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81"/>
  </p:notesMasterIdLst>
  <p:sldIdLst>
    <p:sldId id="262" r:id="rId3"/>
    <p:sldId id="259" r:id="rId4"/>
    <p:sldId id="315" r:id="rId5"/>
    <p:sldId id="261" r:id="rId6"/>
    <p:sldId id="266" r:id="rId7"/>
    <p:sldId id="316" r:id="rId8"/>
    <p:sldId id="257" r:id="rId9"/>
    <p:sldId id="260" r:id="rId10"/>
    <p:sldId id="317" r:id="rId11"/>
    <p:sldId id="264" r:id="rId12"/>
    <p:sldId id="263" r:id="rId13"/>
    <p:sldId id="318" r:id="rId14"/>
    <p:sldId id="267" r:id="rId15"/>
    <p:sldId id="265" r:id="rId16"/>
    <p:sldId id="319" r:id="rId17"/>
    <p:sldId id="268" r:id="rId18"/>
    <p:sldId id="269" r:id="rId19"/>
    <p:sldId id="320" r:id="rId20"/>
    <p:sldId id="270" r:id="rId21"/>
    <p:sldId id="271" r:id="rId22"/>
    <p:sldId id="321" r:id="rId23"/>
    <p:sldId id="299" r:id="rId24"/>
    <p:sldId id="272" r:id="rId25"/>
    <p:sldId id="322" r:id="rId26"/>
    <p:sldId id="274" r:id="rId27"/>
    <p:sldId id="273" r:id="rId28"/>
    <p:sldId id="323" r:id="rId29"/>
    <p:sldId id="275" r:id="rId30"/>
    <p:sldId id="276" r:id="rId31"/>
    <p:sldId id="324" r:id="rId32"/>
    <p:sldId id="277" r:id="rId33"/>
    <p:sldId id="278" r:id="rId34"/>
    <p:sldId id="325" r:id="rId35"/>
    <p:sldId id="304" r:id="rId36"/>
    <p:sldId id="301" r:id="rId37"/>
    <p:sldId id="326" r:id="rId38"/>
    <p:sldId id="280" r:id="rId39"/>
    <p:sldId id="281" r:id="rId40"/>
    <p:sldId id="327" r:id="rId41"/>
    <p:sldId id="282" r:id="rId42"/>
    <p:sldId id="283" r:id="rId43"/>
    <p:sldId id="328" r:id="rId44"/>
    <p:sldId id="284" r:id="rId45"/>
    <p:sldId id="285" r:id="rId46"/>
    <p:sldId id="329" r:id="rId47"/>
    <p:sldId id="302" r:id="rId48"/>
    <p:sldId id="305" r:id="rId49"/>
    <p:sldId id="330" r:id="rId50"/>
    <p:sldId id="290" r:id="rId51"/>
    <p:sldId id="287" r:id="rId52"/>
    <p:sldId id="331" r:id="rId53"/>
    <p:sldId id="288" r:id="rId54"/>
    <p:sldId id="289" r:id="rId55"/>
    <p:sldId id="332" r:id="rId56"/>
    <p:sldId id="291" r:id="rId57"/>
    <p:sldId id="295" r:id="rId58"/>
    <p:sldId id="333" r:id="rId59"/>
    <p:sldId id="300" r:id="rId60"/>
    <p:sldId id="293" r:id="rId61"/>
    <p:sldId id="334" r:id="rId62"/>
    <p:sldId id="294" r:id="rId63"/>
    <p:sldId id="307" r:id="rId64"/>
    <p:sldId id="335" r:id="rId65"/>
    <p:sldId id="296" r:id="rId66"/>
    <p:sldId id="297" r:id="rId67"/>
    <p:sldId id="336" r:id="rId68"/>
    <p:sldId id="303" r:id="rId69"/>
    <p:sldId id="308" r:id="rId70"/>
    <p:sldId id="337" r:id="rId71"/>
    <p:sldId id="312" r:id="rId72"/>
    <p:sldId id="298" r:id="rId73"/>
    <p:sldId id="338" r:id="rId74"/>
    <p:sldId id="311" r:id="rId75"/>
    <p:sldId id="313" r:id="rId76"/>
    <p:sldId id="339" r:id="rId77"/>
    <p:sldId id="306" r:id="rId78"/>
    <p:sldId id="279" r:id="rId79"/>
    <p:sldId id="314" r:id="rId80"/>
  </p:sldIdLst>
  <p:sldSz cx="9144000" cy="5143500" type="screen16x9"/>
  <p:notesSz cx="6858000" cy="9144000"/>
  <p:photoAlbum/>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mHxFtdTEYdzoNHWMkY9LBw" hashData="jVcxKatGooWI2gQrdJxhJ33IG0w"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F4027"/>
    <a:srgbClr val="362416"/>
    <a:srgbClr val="DDC59B"/>
    <a:srgbClr val="E9D9BD"/>
    <a:srgbClr val="32471D"/>
    <a:srgbClr val="FF8FDF"/>
    <a:srgbClr val="CC0099"/>
    <a:srgbClr val="CC99FF"/>
    <a:srgbClr val="CC66FF"/>
    <a:srgbClr val="1E4DA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4726" autoAdjust="0"/>
    <p:restoredTop sz="92945" autoAdjust="0"/>
  </p:normalViewPr>
  <p:slideViewPr>
    <p:cSldViewPr>
      <p:cViewPr>
        <p:scale>
          <a:sx n="70" d="100"/>
          <a:sy n="70" d="100"/>
        </p:scale>
        <p:origin x="-180" y="-402"/>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theme" Target="theme/theme1.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presProps" Target="presProps.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498BB99-8610-45FA-96BC-330093E6BAEA}" type="datetimeFigureOut">
              <a:rPr lang="es-ES" smtClean="0"/>
              <a:pPr/>
              <a:t>04/11/2015</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D73B2E7-C5DA-43E0-A836-EF110FBA4D53}"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8D73B2E7-C5DA-43E0-A836-EF110FBA4D53}" type="slidenum">
              <a:rPr lang="es-ES" smtClean="0"/>
              <a:pPr/>
              <a:t>5</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2EBDA711-0A6D-4246-AEDB-18CAADF25F94}" type="datetimeFigureOut">
              <a:rPr lang="es-ES" smtClean="0"/>
              <a:pPr/>
              <a:t>04/11/2015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AC51259-47E5-4690-BE90-2C36095CE2BE}" type="slidenum">
              <a:rPr lang="es-ES" smtClean="0"/>
              <a:pPr/>
              <a:t>‹Nº›</a:t>
            </a:fld>
            <a:endParaRPr lang="es-ES"/>
          </a:p>
        </p:txBody>
      </p:sp>
    </p:spTree>
  </p:cSld>
  <p:clrMapOvr>
    <a:masterClrMapping/>
  </p:clrMapOvr>
  <p:transition advTm="1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EBDA711-0A6D-4246-AEDB-18CAADF25F94}" type="datetimeFigureOut">
              <a:rPr lang="es-ES" smtClean="0"/>
              <a:pPr/>
              <a:t>04/11/2015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AC51259-47E5-4690-BE90-2C36095CE2BE}" type="slidenum">
              <a:rPr lang="es-ES" smtClean="0"/>
              <a:pPr/>
              <a:t>‹Nº›</a:t>
            </a:fld>
            <a:endParaRPr lang="es-ES"/>
          </a:p>
        </p:txBody>
      </p:sp>
    </p:spTree>
  </p:cSld>
  <p:clrMapOvr>
    <a:masterClrMapping/>
  </p:clrMapOvr>
  <p:transition advTm="1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2EBDA711-0A6D-4246-AEDB-18CAADF25F94}" type="datetimeFigureOut">
              <a:rPr lang="es-ES" smtClean="0"/>
              <a:pPr/>
              <a:t>04/11/2015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AC51259-47E5-4690-BE90-2C36095CE2BE}" type="slidenum">
              <a:rPr lang="es-ES" smtClean="0"/>
              <a:pPr/>
              <a:t>‹Nº›</a:t>
            </a:fld>
            <a:endParaRPr lang="es-ES"/>
          </a:p>
        </p:txBody>
      </p:sp>
    </p:spTree>
  </p:cSld>
  <p:clrMapOvr>
    <a:masterClrMapping/>
  </p:clrMapOvr>
  <p:transition advTm="1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2EBDA711-0A6D-4246-AEDB-18CAADF25F94}" type="datetimeFigureOut">
              <a:rPr lang="es-ES" smtClean="0"/>
              <a:pPr/>
              <a:t>04/11/2015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AC51259-47E5-4690-BE90-2C36095CE2BE}" type="slidenum">
              <a:rPr lang="es-ES" smtClean="0"/>
              <a:pPr/>
              <a:t>‹Nº›</a:t>
            </a:fld>
            <a:endParaRPr lang="es-ES"/>
          </a:p>
        </p:txBody>
      </p:sp>
    </p:spTree>
  </p:cSld>
  <p:clrMapOvr>
    <a:masterClrMapping/>
  </p:clrMapOvr>
  <p:transition advTm="1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2EBDA711-0A6D-4246-AEDB-18CAADF25F94}" type="datetimeFigureOut">
              <a:rPr lang="es-ES" smtClean="0"/>
              <a:pPr/>
              <a:t>04/11/2015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FAC51259-47E5-4690-BE90-2C36095CE2BE}" type="slidenum">
              <a:rPr lang="es-ES" smtClean="0"/>
              <a:pPr/>
              <a:t>‹Nº›</a:t>
            </a:fld>
            <a:endParaRPr lang="es-ES"/>
          </a:p>
        </p:txBody>
      </p:sp>
    </p:spTree>
  </p:cSld>
  <p:clrMapOvr>
    <a:masterClrMapping/>
  </p:clrMapOvr>
  <p:transition advTm="1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2EBDA711-0A6D-4246-AEDB-18CAADF25F94}" type="datetimeFigureOut">
              <a:rPr lang="es-ES" smtClean="0"/>
              <a:pPr/>
              <a:t>04/11/2015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FAC51259-47E5-4690-BE90-2C36095CE2BE}" type="slidenum">
              <a:rPr lang="es-ES" smtClean="0"/>
              <a:pPr/>
              <a:t>‹Nº›</a:t>
            </a:fld>
            <a:endParaRPr lang="es-ES"/>
          </a:p>
        </p:txBody>
      </p:sp>
    </p:spTree>
  </p:cSld>
  <p:clrMapOvr>
    <a:masterClrMapping/>
  </p:clrMapOvr>
  <p:transition advTm="1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2EBDA711-0A6D-4246-AEDB-18CAADF25F94}" type="datetimeFigureOut">
              <a:rPr lang="es-ES" smtClean="0"/>
              <a:pPr/>
              <a:t>04/11/2015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FAC51259-47E5-4690-BE90-2C36095CE2BE}" type="slidenum">
              <a:rPr lang="es-ES" smtClean="0"/>
              <a:pPr/>
              <a:t>‹Nº›</a:t>
            </a:fld>
            <a:endParaRPr lang="es-ES"/>
          </a:p>
        </p:txBody>
      </p:sp>
    </p:spTree>
  </p:cSld>
  <p:clrMapOvr>
    <a:masterClrMapping/>
  </p:clrMapOvr>
  <p:transition advTm="1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EBDA711-0A6D-4246-AEDB-18CAADF25F94}" type="datetimeFigureOut">
              <a:rPr lang="es-ES" smtClean="0"/>
              <a:pPr/>
              <a:t>04/11/2015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AC51259-47E5-4690-BE90-2C36095CE2BE}" type="slidenum">
              <a:rPr lang="es-ES" smtClean="0"/>
              <a:pPr/>
              <a:t>‹Nº›</a:t>
            </a:fld>
            <a:endParaRPr lang="es-ES"/>
          </a:p>
        </p:txBody>
      </p:sp>
    </p:spTree>
  </p:cSld>
  <p:clrMapOvr>
    <a:masterClrMapping/>
  </p:clrMapOvr>
  <p:transition advTm="1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EBDA711-0A6D-4246-AEDB-18CAADF25F94}" type="datetimeFigureOut">
              <a:rPr lang="es-ES" smtClean="0"/>
              <a:pPr/>
              <a:t>04/11/2015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AC51259-47E5-4690-BE90-2C36095CE2BE}" type="slidenum">
              <a:rPr lang="es-ES" smtClean="0"/>
              <a:pPr/>
              <a:t>‹Nº›</a:t>
            </a:fld>
            <a:endParaRPr lang="es-ES"/>
          </a:p>
        </p:txBody>
      </p:sp>
    </p:spTree>
  </p:cSld>
  <p:clrMapOvr>
    <a:masterClrMapping/>
  </p:clrMapOvr>
  <p:transition advTm="1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EBDA711-0A6D-4246-AEDB-18CAADF25F94}" type="datetimeFigureOut">
              <a:rPr lang="es-ES" smtClean="0"/>
              <a:pPr/>
              <a:t>04/11/2015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AC51259-47E5-4690-BE90-2C36095CE2BE}" type="slidenum">
              <a:rPr lang="es-ES" smtClean="0"/>
              <a:pPr/>
              <a:t>‹Nº›</a:t>
            </a:fld>
            <a:endParaRPr lang="es-ES"/>
          </a:p>
        </p:txBody>
      </p:sp>
    </p:spTree>
  </p:cSld>
  <p:clrMapOvr>
    <a:masterClrMapping/>
  </p:clrMapOvr>
  <p:transition advTm="1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EBDA711-0A6D-4246-AEDB-18CAADF25F94}" type="datetimeFigureOut">
              <a:rPr lang="es-ES" smtClean="0"/>
              <a:pPr/>
              <a:t>04/11/2015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AC51259-47E5-4690-BE90-2C36095CE2BE}" type="slidenum">
              <a:rPr lang="es-ES" smtClean="0"/>
              <a:pPr/>
              <a:t>‹Nº›</a:t>
            </a:fld>
            <a:endParaRPr lang="es-ES"/>
          </a:p>
        </p:txBody>
      </p:sp>
    </p:spTree>
  </p:cSld>
  <p:clrMapOvr>
    <a:masterClrMapping/>
  </p:clrMapOvr>
  <p:transition advTm="15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2EBDA711-0A6D-4246-AEDB-18CAADF25F94}" type="datetimeFigureOut">
              <a:rPr lang="es-ES" smtClean="0"/>
              <a:pPr/>
              <a:t>04/11/2015</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FAC51259-47E5-4690-BE90-2C36095CE2BE}"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5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jpe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8" Type="http://schemas.openxmlformats.org/officeDocument/2006/relationships/image" Target="../media/image65.png"/><Relationship Id="rId13" Type="http://schemas.openxmlformats.org/officeDocument/2006/relationships/image" Target="../media/image68.png"/><Relationship Id="rId18" Type="http://schemas.openxmlformats.org/officeDocument/2006/relationships/image" Target="../media/image71.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70.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64.png"/><Relationship Id="rId11" Type="http://schemas.openxmlformats.org/officeDocument/2006/relationships/image" Target="../media/image67.png"/><Relationship Id="rId5" Type="http://schemas.openxmlformats.org/officeDocument/2006/relationships/hyperlink" Target="http://www.mispps.com/" TargetMode="External"/><Relationship Id="rId15" Type="http://schemas.openxmlformats.org/officeDocument/2006/relationships/image" Target="../media/image69.png"/><Relationship Id="rId10" Type="http://schemas.openxmlformats.org/officeDocument/2006/relationships/hyperlink" Target="https://www.facebook.com/mispps" TargetMode="External"/><Relationship Id="rId4" Type="http://schemas.openxmlformats.org/officeDocument/2006/relationships/image" Target="../media/image63.png"/><Relationship Id="rId9" Type="http://schemas.openxmlformats.org/officeDocument/2006/relationships/image" Target="../media/image66.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3E2A1A"/>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pic>
        <p:nvPicPr>
          <p:cNvPr id="2" name="1 Imagen" descr="91c8af3ac16516278f8d127fdedf02c0.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32" name="31 Cheurón"/>
          <p:cNvSpPr/>
          <p:nvPr/>
        </p:nvSpPr>
        <p:spPr>
          <a:xfrm rot="16200000">
            <a:off x="321471" y="1178709"/>
            <a:ext cx="1142976" cy="1785918"/>
          </a:xfrm>
          <a:prstGeom prst="chevron">
            <a:avLst>
              <a:gd name="adj" fmla="val 75000"/>
            </a:avLst>
          </a:prstGeom>
          <a:gradFill flip="none" rotWithShape="1">
            <a:gsLst>
              <a:gs pos="50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Cheurón"/>
          <p:cNvSpPr/>
          <p:nvPr/>
        </p:nvSpPr>
        <p:spPr>
          <a:xfrm rot="5400000">
            <a:off x="321471" y="2178841"/>
            <a:ext cx="1142976" cy="1785918"/>
          </a:xfrm>
          <a:prstGeom prst="chevron">
            <a:avLst>
              <a:gd name="adj" fmla="val 75000"/>
            </a:avLst>
          </a:prstGeom>
          <a:gradFill flip="none" rotWithShape="1">
            <a:gsLst>
              <a:gs pos="49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Cheurón"/>
          <p:cNvSpPr/>
          <p:nvPr/>
        </p:nvSpPr>
        <p:spPr>
          <a:xfrm rot="16200000">
            <a:off x="2107389" y="1178709"/>
            <a:ext cx="1142976" cy="1785918"/>
          </a:xfrm>
          <a:prstGeom prst="chevron">
            <a:avLst>
              <a:gd name="adj" fmla="val 75000"/>
            </a:avLst>
          </a:prstGeom>
          <a:gradFill flip="none" rotWithShape="1">
            <a:gsLst>
              <a:gs pos="50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Cheurón"/>
          <p:cNvSpPr/>
          <p:nvPr/>
        </p:nvSpPr>
        <p:spPr>
          <a:xfrm rot="5400000">
            <a:off x="2107389" y="2178841"/>
            <a:ext cx="1142976" cy="1785918"/>
          </a:xfrm>
          <a:prstGeom prst="chevron">
            <a:avLst>
              <a:gd name="adj" fmla="val 75000"/>
            </a:avLst>
          </a:prstGeom>
          <a:gradFill flip="none" rotWithShape="1">
            <a:gsLst>
              <a:gs pos="49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Cheurón"/>
          <p:cNvSpPr/>
          <p:nvPr/>
        </p:nvSpPr>
        <p:spPr>
          <a:xfrm rot="16200000">
            <a:off x="3929090" y="1142990"/>
            <a:ext cx="1142976" cy="1857356"/>
          </a:xfrm>
          <a:prstGeom prst="chevron">
            <a:avLst>
              <a:gd name="adj" fmla="val 75000"/>
            </a:avLst>
          </a:prstGeom>
          <a:gradFill flip="none" rotWithShape="1">
            <a:gsLst>
              <a:gs pos="50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Cheurón"/>
          <p:cNvSpPr/>
          <p:nvPr/>
        </p:nvSpPr>
        <p:spPr>
          <a:xfrm rot="5400000">
            <a:off x="3929090" y="2143122"/>
            <a:ext cx="1142976" cy="1857356"/>
          </a:xfrm>
          <a:prstGeom prst="chevron">
            <a:avLst>
              <a:gd name="adj" fmla="val 75000"/>
            </a:avLst>
          </a:prstGeom>
          <a:gradFill flip="none" rotWithShape="1">
            <a:gsLst>
              <a:gs pos="49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Cheurón"/>
          <p:cNvSpPr/>
          <p:nvPr/>
        </p:nvSpPr>
        <p:spPr>
          <a:xfrm rot="16200000">
            <a:off x="5786462" y="1142974"/>
            <a:ext cx="1142976" cy="1857388"/>
          </a:xfrm>
          <a:prstGeom prst="chevron">
            <a:avLst>
              <a:gd name="adj" fmla="val 75000"/>
            </a:avLst>
          </a:prstGeom>
          <a:gradFill flip="none" rotWithShape="1">
            <a:gsLst>
              <a:gs pos="50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Cheurón"/>
          <p:cNvSpPr/>
          <p:nvPr/>
        </p:nvSpPr>
        <p:spPr>
          <a:xfrm rot="5400000">
            <a:off x="5786462" y="2143106"/>
            <a:ext cx="1142976" cy="1857388"/>
          </a:xfrm>
          <a:prstGeom prst="chevron">
            <a:avLst>
              <a:gd name="adj" fmla="val 75000"/>
            </a:avLst>
          </a:prstGeom>
          <a:gradFill flip="none" rotWithShape="1">
            <a:gsLst>
              <a:gs pos="49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Cheurón"/>
          <p:cNvSpPr/>
          <p:nvPr/>
        </p:nvSpPr>
        <p:spPr>
          <a:xfrm rot="16200000">
            <a:off x="7643834" y="1142990"/>
            <a:ext cx="1142976" cy="1857356"/>
          </a:xfrm>
          <a:prstGeom prst="chevron">
            <a:avLst>
              <a:gd name="adj" fmla="val 75000"/>
            </a:avLst>
          </a:prstGeom>
          <a:gradFill flip="none" rotWithShape="1">
            <a:gsLst>
              <a:gs pos="50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Cheurón"/>
          <p:cNvSpPr/>
          <p:nvPr/>
        </p:nvSpPr>
        <p:spPr>
          <a:xfrm rot="5400000">
            <a:off x="7643834" y="2143122"/>
            <a:ext cx="1142976" cy="1857356"/>
          </a:xfrm>
          <a:prstGeom prst="chevron">
            <a:avLst>
              <a:gd name="adj" fmla="val 75000"/>
            </a:avLst>
          </a:prstGeom>
          <a:gradFill flip="none" rotWithShape="1">
            <a:gsLst>
              <a:gs pos="49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Cheurón"/>
          <p:cNvSpPr/>
          <p:nvPr/>
        </p:nvSpPr>
        <p:spPr>
          <a:xfrm rot="16200000">
            <a:off x="321471" y="678643"/>
            <a:ext cx="1142976" cy="1785918"/>
          </a:xfrm>
          <a:prstGeom prst="chevron">
            <a:avLst>
              <a:gd name="adj" fmla="val 75000"/>
            </a:avLst>
          </a:prstGeom>
          <a:gradFill flip="none" rotWithShape="1">
            <a:gsLst>
              <a:gs pos="50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Cheurón"/>
          <p:cNvSpPr/>
          <p:nvPr/>
        </p:nvSpPr>
        <p:spPr>
          <a:xfrm rot="16200000">
            <a:off x="2107389" y="678643"/>
            <a:ext cx="1142976" cy="1785918"/>
          </a:xfrm>
          <a:prstGeom prst="chevron">
            <a:avLst>
              <a:gd name="adj" fmla="val 75000"/>
            </a:avLst>
          </a:prstGeom>
          <a:gradFill flip="none" rotWithShape="1">
            <a:gsLst>
              <a:gs pos="50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Cheurón"/>
          <p:cNvSpPr/>
          <p:nvPr/>
        </p:nvSpPr>
        <p:spPr>
          <a:xfrm rot="16200000">
            <a:off x="3929090" y="642924"/>
            <a:ext cx="1142976" cy="1857356"/>
          </a:xfrm>
          <a:prstGeom prst="chevron">
            <a:avLst>
              <a:gd name="adj" fmla="val 75000"/>
            </a:avLst>
          </a:prstGeom>
          <a:gradFill flip="none" rotWithShape="1">
            <a:gsLst>
              <a:gs pos="50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5" name="44 Cheurón"/>
          <p:cNvSpPr/>
          <p:nvPr/>
        </p:nvSpPr>
        <p:spPr>
          <a:xfrm rot="16200000">
            <a:off x="5786462" y="642908"/>
            <a:ext cx="1142976" cy="1857388"/>
          </a:xfrm>
          <a:prstGeom prst="chevron">
            <a:avLst>
              <a:gd name="adj" fmla="val 75000"/>
            </a:avLst>
          </a:prstGeom>
          <a:gradFill flip="none" rotWithShape="1">
            <a:gsLst>
              <a:gs pos="50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6" name="45 Cheurón"/>
          <p:cNvSpPr/>
          <p:nvPr/>
        </p:nvSpPr>
        <p:spPr>
          <a:xfrm rot="16200000">
            <a:off x="7643834" y="642924"/>
            <a:ext cx="1142976" cy="1857356"/>
          </a:xfrm>
          <a:prstGeom prst="chevron">
            <a:avLst>
              <a:gd name="adj" fmla="val 75000"/>
            </a:avLst>
          </a:prstGeom>
          <a:gradFill flip="none" rotWithShape="1">
            <a:gsLst>
              <a:gs pos="50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7" name="46 Cheurón"/>
          <p:cNvSpPr/>
          <p:nvPr/>
        </p:nvSpPr>
        <p:spPr>
          <a:xfrm rot="16200000">
            <a:off x="321471" y="107139"/>
            <a:ext cx="1142976" cy="1785918"/>
          </a:xfrm>
          <a:prstGeom prst="chevron">
            <a:avLst>
              <a:gd name="adj" fmla="val 75000"/>
            </a:avLst>
          </a:prstGeom>
          <a:gradFill flip="none" rotWithShape="1">
            <a:gsLst>
              <a:gs pos="50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8" name="47 Cheurón"/>
          <p:cNvSpPr/>
          <p:nvPr/>
        </p:nvSpPr>
        <p:spPr>
          <a:xfrm rot="16200000">
            <a:off x="2107389" y="107139"/>
            <a:ext cx="1142976" cy="1785918"/>
          </a:xfrm>
          <a:prstGeom prst="chevron">
            <a:avLst>
              <a:gd name="adj" fmla="val 75000"/>
            </a:avLst>
          </a:prstGeom>
          <a:gradFill flip="none" rotWithShape="1">
            <a:gsLst>
              <a:gs pos="50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9" name="48 Cheurón"/>
          <p:cNvSpPr/>
          <p:nvPr/>
        </p:nvSpPr>
        <p:spPr>
          <a:xfrm rot="16200000">
            <a:off x="3929090" y="71420"/>
            <a:ext cx="1142976" cy="1857356"/>
          </a:xfrm>
          <a:prstGeom prst="chevron">
            <a:avLst>
              <a:gd name="adj" fmla="val 75000"/>
            </a:avLst>
          </a:prstGeom>
          <a:gradFill flip="none" rotWithShape="1">
            <a:gsLst>
              <a:gs pos="50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0" name="49 Cheurón"/>
          <p:cNvSpPr/>
          <p:nvPr/>
        </p:nvSpPr>
        <p:spPr>
          <a:xfrm rot="16200000">
            <a:off x="5786462" y="71404"/>
            <a:ext cx="1142976" cy="1857388"/>
          </a:xfrm>
          <a:prstGeom prst="chevron">
            <a:avLst>
              <a:gd name="adj" fmla="val 75000"/>
            </a:avLst>
          </a:prstGeom>
          <a:gradFill flip="none" rotWithShape="1">
            <a:gsLst>
              <a:gs pos="50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1" name="50 Cheurón"/>
          <p:cNvSpPr/>
          <p:nvPr/>
        </p:nvSpPr>
        <p:spPr>
          <a:xfrm rot="16200000">
            <a:off x="7643834" y="71420"/>
            <a:ext cx="1142976" cy="1857356"/>
          </a:xfrm>
          <a:prstGeom prst="chevron">
            <a:avLst>
              <a:gd name="adj" fmla="val 75000"/>
            </a:avLst>
          </a:prstGeom>
          <a:gradFill flip="none" rotWithShape="1">
            <a:gsLst>
              <a:gs pos="50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2" name="51 Cheurón"/>
          <p:cNvSpPr/>
          <p:nvPr/>
        </p:nvSpPr>
        <p:spPr>
          <a:xfrm rot="16200000">
            <a:off x="321471" y="-321471"/>
            <a:ext cx="1142976" cy="1785918"/>
          </a:xfrm>
          <a:prstGeom prst="chevron">
            <a:avLst>
              <a:gd name="adj" fmla="val 75000"/>
            </a:avLst>
          </a:prstGeom>
          <a:gradFill flip="none" rotWithShape="1">
            <a:gsLst>
              <a:gs pos="50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3" name="52 Cheurón"/>
          <p:cNvSpPr/>
          <p:nvPr/>
        </p:nvSpPr>
        <p:spPr>
          <a:xfrm rot="16200000">
            <a:off x="2107389" y="-321471"/>
            <a:ext cx="1142976" cy="1785918"/>
          </a:xfrm>
          <a:prstGeom prst="chevron">
            <a:avLst>
              <a:gd name="adj" fmla="val 75000"/>
            </a:avLst>
          </a:prstGeom>
          <a:gradFill flip="none" rotWithShape="1">
            <a:gsLst>
              <a:gs pos="50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4" name="53 Cheurón"/>
          <p:cNvSpPr/>
          <p:nvPr/>
        </p:nvSpPr>
        <p:spPr>
          <a:xfrm rot="16200000">
            <a:off x="3929090" y="-357190"/>
            <a:ext cx="1142976" cy="1857356"/>
          </a:xfrm>
          <a:prstGeom prst="chevron">
            <a:avLst>
              <a:gd name="adj" fmla="val 75000"/>
            </a:avLst>
          </a:prstGeom>
          <a:gradFill flip="none" rotWithShape="1">
            <a:gsLst>
              <a:gs pos="50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5" name="54 Cheurón"/>
          <p:cNvSpPr/>
          <p:nvPr/>
        </p:nvSpPr>
        <p:spPr>
          <a:xfrm rot="16200000">
            <a:off x="5786462" y="-357206"/>
            <a:ext cx="1142976" cy="1857388"/>
          </a:xfrm>
          <a:prstGeom prst="chevron">
            <a:avLst>
              <a:gd name="adj" fmla="val 75000"/>
            </a:avLst>
          </a:prstGeom>
          <a:gradFill flip="none" rotWithShape="1">
            <a:gsLst>
              <a:gs pos="50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6" name="55 Cheurón"/>
          <p:cNvSpPr/>
          <p:nvPr/>
        </p:nvSpPr>
        <p:spPr>
          <a:xfrm rot="16200000">
            <a:off x="7643834" y="-357190"/>
            <a:ext cx="1142976" cy="1857356"/>
          </a:xfrm>
          <a:prstGeom prst="chevron">
            <a:avLst>
              <a:gd name="adj" fmla="val 75000"/>
            </a:avLst>
          </a:prstGeom>
          <a:gradFill flip="none" rotWithShape="1">
            <a:gsLst>
              <a:gs pos="50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7" name="56 Cheurón"/>
          <p:cNvSpPr/>
          <p:nvPr/>
        </p:nvSpPr>
        <p:spPr>
          <a:xfrm rot="5400000">
            <a:off x="321471" y="2750345"/>
            <a:ext cx="1142976" cy="1785918"/>
          </a:xfrm>
          <a:prstGeom prst="chevron">
            <a:avLst>
              <a:gd name="adj" fmla="val 75000"/>
            </a:avLst>
          </a:prstGeom>
          <a:gradFill flip="none" rotWithShape="1">
            <a:gsLst>
              <a:gs pos="49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8" name="57 Cheurón"/>
          <p:cNvSpPr/>
          <p:nvPr/>
        </p:nvSpPr>
        <p:spPr>
          <a:xfrm rot="5400000">
            <a:off x="2107389" y="2750345"/>
            <a:ext cx="1142976" cy="1785918"/>
          </a:xfrm>
          <a:prstGeom prst="chevron">
            <a:avLst>
              <a:gd name="adj" fmla="val 75000"/>
            </a:avLst>
          </a:prstGeom>
          <a:gradFill flip="none" rotWithShape="1">
            <a:gsLst>
              <a:gs pos="49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9" name="58 Cheurón"/>
          <p:cNvSpPr/>
          <p:nvPr/>
        </p:nvSpPr>
        <p:spPr>
          <a:xfrm rot="5400000">
            <a:off x="3929090" y="2714626"/>
            <a:ext cx="1142976" cy="1857356"/>
          </a:xfrm>
          <a:prstGeom prst="chevron">
            <a:avLst>
              <a:gd name="adj" fmla="val 75000"/>
            </a:avLst>
          </a:prstGeom>
          <a:gradFill flip="none" rotWithShape="1">
            <a:gsLst>
              <a:gs pos="49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0" name="59 Cheurón"/>
          <p:cNvSpPr/>
          <p:nvPr/>
        </p:nvSpPr>
        <p:spPr>
          <a:xfrm rot="5400000">
            <a:off x="5786462" y="2714610"/>
            <a:ext cx="1142976" cy="1857388"/>
          </a:xfrm>
          <a:prstGeom prst="chevron">
            <a:avLst>
              <a:gd name="adj" fmla="val 75000"/>
            </a:avLst>
          </a:prstGeom>
          <a:gradFill flip="none" rotWithShape="1">
            <a:gsLst>
              <a:gs pos="49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1" name="60 Cheurón"/>
          <p:cNvSpPr/>
          <p:nvPr/>
        </p:nvSpPr>
        <p:spPr>
          <a:xfrm rot="5400000">
            <a:off x="7643834" y="2714626"/>
            <a:ext cx="1142976" cy="1857356"/>
          </a:xfrm>
          <a:prstGeom prst="chevron">
            <a:avLst>
              <a:gd name="adj" fmla="val 75000"/>
            </a:avLst>
          </a:prstGeom>
          <a:gradFill flip="none" rotWithShape="1">
            <a:gsLst>
              <a:gs pos="49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2" name="61 Cheurón"/>
          <p:cNvSpPr/>
          <p:nvPr/>
        </p:nvSpPr>
        <p:spPr>
          <a:xfrm rot="5400000">
            <a:off x="321471" y="3250411"/>
            <a:ext cx="1142976" cy="1785918"/>
          </a:xfrm>
          <a:prstGeom prst="chevron">
            <a:avLst>
              <a:gd name="adj" fmla="val 75000"/>
            </a:avLst>
          </a:prstGeom>
          <a:gradFill flip="none" rotWithShape="1">
            <a:gsLst>
              <a:gs pos="49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3" name="62 Cheurón"/>
          <p:cNvSpPr/>
          <p:nvPr/>
        </p:nvSpPr>
        <p:spPr>
          <a:xfrm rot="5400000">
            <a:off x="2107389" y="3250411"/>
            <a:ext cx="1142976" cy="1785918"/>
          </a:xfrm>
          <a:prstGeom prst="chevron">
            <a:avLst>
              <a:gd name="adj" fmla="val 75000"/>
            </a:avLst>
          </a:prstGeom>
          <a:gradFill flip="none" rotWithShape="1">
            <a:gsLst>
              <a:gs pos="49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4" name="63 Cheurón"/>
          <p:cNvSpPr/>
          <p:nvPr/>
        </p:nvSpPr>
        <p:spPr>
          <a:xfrm rot="5400000">
            <a:off x="3929090" y="3214692"/>
            <a:ext cx="1142976" cy="1857356"/>
          </a:xfrm>
          <a:prstGeom prst="chevron">
            <a:avLst>
              <a:gd name="adj" fmla="val 75000"/>
            </a:avLst>
          </a:prstGeom>
          <a:gradFill flip="none" rotWithShape="1">
            <a:gsLst>
              <a:gs pos="49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5" name="64 Cheurón"/>
          <p:cNvSpPr/>
          <p:nvPr/>
        </p:nvSpPr>
        <p:spPr>
          <a:xfrm rot="5400000">
            <a:off x="5786462" y="3214676"/>
            <a:ext cx="1142976" cy="1857388"/>
          </a:xfrm>
          <a:prstGeom prst="chevron">
            <a:avLst>
              <a:gd name="adj" fmla="val 75000"/>
            </a:avLst>
          </a:prstGeom>
          <a:gradFill flip="none" rotWithShape="1">
            <a:gsLst>
              <a:gs pos="49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6" name="65 Cheurón"/>
          <p:cNvSpPr/>
          <p:nvPr/>
        </p:nvSpPr>
        <p:spPr>
          <a:xfrm rot="5400000">
            <a:off x="7643834" y="3214692"/>
            <a:ext cx="1142976" cy="1857356"/>
          </a:xfrm>
          <a:prstGeom prst="chevron">
            <a:avLst>
              <a:gd name="adj" fmla="val 75000"/>
            </a:avLst>
          </a:prstGeom>
          <a:gradFill flip="none" rotWithShape="1">
            <a:gsLst>
              <a:gs pos="49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7" name="66 Cheurón"/>
          <p:cNvSpPr/>
          <p:nvPr/>
        </p:nvSpPr>
        <p:spPr>
          <a:xfrm rot="5400000">
            <a:off x="321471" y="3679053"/>
            <a:ext cx="1142976" cy="1785918"/>
          </a:xfrm>
          <a:prstGeom prst="chevron">
            <a:avLst>
              <a:gd name="adj" fmla="val 75000"/>
            </a:avLst>
          </a:prstGeom>
          <a:gradFill flip="none" rotWithShape="1">
            <a:gsLst>
              <a:gs pos="49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8" name="67 Cheurón"/>
          <p:cNvSpPr/>
          <p:nvPr/>
        </p:nvSpPr>
        <p:spPr>
          <a:xfrm rot="5400000">
            <a:off x="2107389" y="3679053"/>
            <a:ext cx="1142976" cy="1785918"/>
          </a:xfrm>
          <a:prstGeom prst="chevron">
            <a:avLst>
              <a:gd name="adj" fmla="val 75000"/>
            </a:avLst>
          </a:prstGeom>
          <a:gradFill flip="none" rotWithShape="1">
            <a:gsLst>
              <a:gs pos="49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9" name="68 Cheurón"/>
          <p:cNvSpPr/>
          <p:nvPr/>
        </p:nvSpPr>
        <p:spPr>
          <a:xfrm rot="5400000">
            <a:off x="3929090" y="3643334"/>
            <a:ext cx="1142976" cy="1857356"/>
          </a:xfrm>
          <a:prstGeom prst="chevron">
            <a:avLst>
              <a:gd name="adj" fmla="val 75000"/>
            </a:avLst>
          </a:prstGeom>
          <a:gradFill flip="none" rotWithShape="1">
            <a:gsLst>
              <a:gs pos="49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0" name="69 Cheurón"/>
          <p:cNvSpPr/>
          <p:nvPr/>
        </p:nvSpPr>
        <p:spPr>
          <a:xfrm rot="5400000">
            <a:off x="5786462" y="3643318"/>
            <a:ext cx="1142976" cy="1857388"/>
          </a:xfrm>
          <a:prstGeom prst="chevron">
            <a:avLst>
              <a:gd name="adj" fmla="val 75000"/>
            </a:avLst>
          </a:prstGeom>
          <a:gradFill flip="none" rotWithShape="1">
            <a:gsLst>
              <a:gs pos="49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1" name="70 Cheurón"/>
          <p:cNvSpPr/>
          <p:nvPr/>
        </p:nvSpPr>
        <p:spPr>
          <a:xfrm rot="5400000">
            <a:off x="7643834" y="3643334"/>
            <a:ext cx="1142976" cy="1857356"/>
          </a:xfrm>
          <a:prstGeom prst="chevron">
            <a:avLst>
              <a:gd name="adj" fmla="val 75000"/>
            </a:avLst>
          </a:prstGeom>
          <a:gradFill flip="none" rotWithShape="1">
            <a:gsLst>
              <a:gs pos="49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2" name="71 CuadroTexto"/>
          <p:cNvSpPr txBox="1"/>
          <p:nvPr/>
        </p:nvSpPr>
        <p:spPr>
          <a:xfrm>
            <a:off x="7240915" y="4000510"/>
            <a:ext cx="1903085" cy="461665"/>
          </a:xfrm>
          <a:prstGeom prst="rect">
            <a:avLst/>
          </a:prstGeom>
          <a:noFill/>
        </p:spPr>
        <p:txBody>
          <a:bodyPr wrap="none" rtlCol="0">
            <a:spAutoFit/>
          </a:bodyPr>
          <a:lstStyle/>
          <a:p>
            <a:r>
              <a:rPr lang="es-ES_tradnl" sz="1200" b="1" dirty="0" smtClean="0">
                <a:solidFill>
                  <a:schemeClr val="accent6">
                    <a:lumMod val="75000"/>
                  </a:schemeClr>
                </a:solidFill>
                <a:effectLst>
                  <a:outerShdw blurRad="38100" dist="38100" dir="2700000" algn="tl">
                    <a:srgbClr val="000000">
                      <a:alpha val="43137"/>
                    </a:srgbClr>
                  </a:outerShdw>
                </a:effectLst>
                <a:latin typeface="Agency FB" pitchFamily="34" charset="0"/>
              </a:rPr>
              <a:t>Tema musical: El Baile del Conejo</a:t>
            </a:r>
          </a:p>
          <a:p>
            <a:r>
              <a:rPr lang="es-ES_tradnl" sz="1200" b="1" dirty="0" smtClean="0">
                <a:solidFill>
                  <a:schemeClr val="accent6">
                    <a:lumMod val="75000"/>
                  </a:schemeClr>
                </a:solidFill>
                <a:effectLst>
                  <a:outerShdw blurRad="38100" dist="38100" dir="2700000" algn="tl">
                    <a:srgbClr val="000000">
                      <a:alpha val="43137"/>
                    </a:srgbClr>
                  </a:outerShdw>
                </a:effectLst>
                <a:latin typeface="Agency FB" pitchFamily="34" charset="0"/>
              </a:rPr>
              <a:t>Interpreta : Los Palmera</a:t>
            </a:r>
            <a:endParaRPr lang="es-ES" sz="1200" b="1" dirty="0">
              <a:solidFill>
                <a:schemeClr val="accent6">
                  <a:lumMod val="75000"/>
                </a:schemeClr>
              </a:solidFill>
              <a:effectLst>
                <a:outerShdw blurRad="38100" dist="38100" dir="2700000" algn="tl">
                  <a:srgbClr val="000000">
                    <a:alpha val="43137"/>
                  </a:srgbClr>
                </a:outerShdw>
              </a:effectLst>
              <a:latin typeface="Agency FB" pitchFamily="34" charset="0"/>
            </a:endParaRPr>
          </a:p>
        </p:txBody>
      </p:sp>
      <p:sp>
        <p:nvSpPr>
          <p:cNvPr id="73" name="72 CuadroTexto"/>
          <p:cNvSpPr txBox="1"/>
          <p:nvPr/>
        </p:nvSpPr>
        <p:spPr>
          <a:xfrm>
            <a:off x="6133239" y="4429138"/>
            <a:ext cx="3010761" cy="338554"/>
          </a:xfrm>
          <a:prstGeom prst="rect">
            <a:avLst/>
          </a:prstGeom>
          <a:noFill/>
        </p:spPr>
        <p:txBody>
          <a:bodyPr wrap="none" rtlCol="0">
            <a:spAutoFit/>
          </a:bodyPr>
          <a:lstStyle/>
          <a:p>
            <a:r>
              <a:rPr lang="es-ES_tradnl" sz="1600" b="1" dirty="0" smtClean="0">
                <a:blipFill>
                  <a:blip r:embed="rId4"/>
                  <a:stretch>
                    <a:fillRect/>
                  </a:stretch>
                </a:blipFill>
                <a:effectLst>
                  <a:outerShdw blurRad="38100" dist="38100" dir="2700000" algn="tl">
                    <a:srgbClr val="000000">
                      <a:alpha val="43137"/>
                    </a:srgbClr>
                  </a:outerShdw>
                </a:effectLst>
                <a:latin typeface="Harrington" pitchFamily="82" charset="0"/>
              </a:rPr>
              <a:t>Esta es una creación de Raquel</a:t>
            </a:r>
            <a:endParaRPr lang="es-ES" sz="1600" b="1" dirty="0">
              <a:blipFill>
                <a:blip r:embed="rId4"/>
                <a:stretch>
                  <a:fillRect/>
                </a:stretch>
              </a:blipFill>
              <a:effectLst>
                <a:outerShdw blurRad="38100" dist="38100" dir="2700000" algn="tl">
                  <a:srgbClr val="000000">
                    <a:alpha val="43137"/>
                  </a:srgbClr>
                </a:outerShdw>
              </a:effectLst>
              <a:latin typeface="Harrington" pitchFamily="82" charset="0"/>
            </a:endParaRPr>
          </a:p>
        </p:txBody>
      </p:sp>
      <p:pic>
        <p:nvPicPr>
          <p:cNvPr id="74" name="73 Imagen" descr="91c8af3ac16516278f8d127fdedf02c0.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pic>
        <p:nvPicPr>
          <p:cNvPr id="80898" name="Picture 2" descr="Rendered Image"/>
          <p:cNvPicPr>
            <a:picLocks noChangeAspect="1" noChangeArrowheads="1"/>
          </p:cNvPicPr>
          <p:nvPr/>
        </p:nvPicPr>
        <p:blipFill>
          <a:blip r:embed="rId5"/>
          <a:srcRect/>
          <a:stretch>
            <a:fillRect/>
          </a:stretch>
        </p:blipFill>
        <p:spPr bwMode="auto">
          <a:xfrm>
            <a:off x="6929454" y="214296"/>
            <a:ext cx="1209675" cy="847725"/>
          </a:xfrm>
          <a:prstGeom prst="rect">
            <a:avLst/>
          </a:prstGeom>
          <a:noFill/>
        </p:spPr>
      </p:pic>
      <p:pic>
        <p:nvPicPr>
          <p:cNvPr id="80900" name="Picture 4" descr="Rendered Image"/>
          <p:cNvPicPr>
            <a:picLocks noChangeAspect="1" noChangeArrowheads="1"/>
          </p:cNvPicPr>
          <p:nvPr/>
        </p:nvPicPr>
        <p:blipFill>
          <a:blip r:embed="rId6"/>
          <a:srcRect/>
          <a:stretch>
            <a:fillRect/>
          </a:stretch>
        </p:blipFill>
        <p:spPr bwMode="auto">
          <a:xfrm>
            <a:off x="6357950" y="1071552"/>
            <a:ext cx="2543175" cy="809626"/>
          </a:xfrm>
          <a:prstGeom prst="rect">
            <a:avLst/>
          </a:prstGeom>
          <a:noFill/>
        </p:spPr>
      </p:pic>
      <p:pic>
        <p:nvPicPr>
          <p:cNvPr id="80902" name="Picture 6" descr="Rendered Image"/>
          <p:cNvPicPr>
            <a:picLocks noChangeAspect="1" noChangeArrowheads="1"/>
          </p:cNvPicPr>
          <p:nvPr/>
        </p:nvPicPr>
        <p:blipFill>
          <a:blip r:embed="rId7"/>
          <a:srcRect/>
          <a:stretch>
            <a:fillRect/>
          </a:stretch>
        </p:blipFill>
        <p:spPr bwMode="auto">
          <a:xfrm>
            <a:off x="6357950" y="2000246"/>
            <a:ext cx="990600" cy="676276"/>
          </a:xfrm>
          <a:prstGeom prst="rect">
            <a:avLst/>
          </a:prstGeom>
          <a:noFill/>
        </p:spPr>
      </p:pic>
      <p:pic>
        <p:nvPicPr>
          <p:cNvPr id="80904" name="Picture 8" descr="Rendered Image"/>
          <p:cNvPicPr>
            <a:picLocks noChangeAspect="1" noChangeArrowheads="1"/>
          </p:cNvPicPr>
          <p:nvPr/>
        </p:nvPicPr>
        <p:blipFill>
          <a:blip r:embed="rId8"/>
          <a:srcRect/>
          <a:stretch>
            <a:fillRect/>
          </a:stretch>
        </p:blipFill>
        <p:spPr bwMode="auto">
          <a:xfrm>
            <a:off x="7572396" y="2000246"/>
            <a:ext cx="1390650" cy="847725"/>
          </a:xfrm>
          <a:prstGeom prst="rect">
            <a:avLst/>
          </a:prstGeom>
          <a:noFill/>
        </p:spPr>
      </p:pic>
      <p:pic>
        <p:nvPicPr>
          <p:cNvPr id="80906" name="Picture 10" descr="Rendered Image"/>
          <p:cNvPicPr>
            <a:picLocks noChangeAspect="1" noChangeArrowheads="1"/>
          </p:cNvPicPr>
          <p:nvPr/>
        </p:nvPicPr>
        <p:blipFill>
          <a:blip r:embed="rId9"/>
          <a:srcRect/>
          <a:stretch>
            <a:fillRect/>
          </a:stretch>
        </p:blipFill>
        <p:spPr bwMode="auto">
          <a:xfrm>
            <a:off x="5772150" y="3000378"/>
            <a:ext cx="3371850" cy="685800"/>
          </a:xfrm>
          <a:prstGeom prst="rect">
            <a:avLst/>
          </a:prstGeom>
          <a:noFill/>
        </p:spPr>
      </p:pic>
    </p:spTree>
  </p:cSld>
  <p:clrMapOvr>
    <a:masterClrMapping/>
  </p:clrMapOvr>
  <p:transition advTm="23000">
    <p:sndAc>
      <p:stSnd loop="1">
        <p:snd r:embed="rId2" name="Los Palmeras - El Baile Del Conej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74"/>
                                        </p:tgtEl>
                                        <p:attrNameLst>
                                          <p:attrName>style.opacity</p:attrName>
                                        </p:attrNameLst>
                                      </p:cBhvr>
                                      <p:to>
                                        <p:strVal val="0"/>
                                      </p:to>
                                    </p:set>
                                    <p:animEffect filter="image" prLst="opacity: 0">
                                      <p:cBhvr rctx="IE">
                                        <p:cTn id="7" dur="indefinite"/>
                                        <p:tgtEl>
                                          <p:spTgt spid="74"/>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2"/>
                                        </p:tgtEl>
                                        <p:attrNameLst>
                                          <p:attrName>style.visibility</p:attrName>
                                        </p:attrNameLst>
                                      </p:cBhvr>
                                      <p:to>
                                        <p:strVal val="visible"/>
                                      </p:to>
                                    </p:set>
                                    <p:anim calcmode="lin" valueType="num">
                                      <p:cBhvr additive="base">
                                        <p:cTn id="10" dur="3000" fill="hold"/>
                                        <p:tgtEl>
                                          <p:spTgt spid="32"/>
                                        </p:tgtEl>
                                        <p:attrNameLst>
                                          <p:attrName>ppt_x</p:attrName>
                                        </p:attrNameLst>
                                      </p:cBhvr>
                                      <p:tavLst>
                                        <p:tav tm="0">
                                          <p:val>
                                            <p:strVal val="#ppt_x"/>
                                          </p:val>
                                        </p:tav>
                                        <p:tav tm="100000">
                                          <p:val>
                                            <p:strVal val="#ppt_x"/>
                                          </p:val>
                                        </p:tav>
                                      </p:tavLst>
                                    </p:anim>
                                    <p:anim calcmode="lin" valueType="num">
                                      <p:cBhvr additive="base">
                                        <p:cTn id="11" dur="3000" fill="hold"/>
                                        <p:tgtEl>
                                          <p:spTgt spid="32"/>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34"/>
                                        </p:tgtEl>
                                        <p:attrNameLst>
                                          <p:attrName>style.visibility</p:attrName>
                                        </p:attrNameLst>
                                      </p:cBhvr>
                                      <p:to>
                                        <p:strVal val="visible"/>
                                      </p:to>
                                    </p:set>
                                    <p:anim calcmode="lin" valueType="num">
                                      <p:cBhvr additive="base">
                                        <p:cTn id="14" dur="3000" fill="hold"/>
                                        <p:tgtEl>
                                          <p:spTgt spid="34"/>
                                        </p:tgtEl>
                                        <p:attrNameLst>
                                          <p:attrName>ppt_x</p:attrName>
                                        </p:attrNameLst>
                                      </p:cBhvr>
                                      <p:tavLst>
                                        <p:tav tm="0">
                                          <p:val>
                                            <p:strVal val="#ppt_x"/>
                                          </p:val>
                                        </p:tav>
                                        <p:tav tm="100000">
                                          <p:val>
                                            <p:strVal val="#ppt_x"/>
                                          </p:val>
                                        </p:tav>
                                      </p:tavLst>
                                    </p:anim>
                                    <p:anim calcmode="lin" valueType="num">
                                      <p:cBhvr additive="base">
                                        <p:cTn id="15" dur="3000" fill="hold"/>
                                        <p:tgtEl>
                                          <p:spTgt spid="34"/>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36"/>
                                        </p:tgtEl>
                                        <p:attrNameLst>
                                          <p:attrName>style.visibility</p:attrName>
                                        </p:attrNameLst>
                                      </p:cBhvr>
                                      <p:to>
                                        <p:strVal val="visible"/>
                                      </p:to>
                                    </p:set>
                                    <p:anim calcmode="lin" valueType="num">
                                      <p:cBhvr additive="base">
                                        <p:cTn id="18" dur="3000" fill="hold"/>
                                        <p:tgtEl>
                                          <p:spTgt spid="36"/>
                                        </p:tgtEl>
                                        <p:attrNameLst>
                                          <p:attrName>ppt_x</p:attrName>
                                        </p:attrNameLst>
                                      </p:cBhvr>
                                      <p:tavLst>
                                        <p:tav tm="0">
                                          <p:val>
                                            <p:strVal val="#ppt_x"/>
                                          </p:val>
                                        </p:tav>
                                        <p:tav tm="100000">
                                          <p:val>
                                            <p:strVal val="#ppt_x"/>
                                          </p:val>
                                        </p:tav>
                                      </p:tavLst>
                                    </p:anim>
                                    <p:anim calcmode="lin" valueType="num">
                                      <p:cBhvr additive="base">
                                        <p:cTn id="19" dur="3000" fill="hold"/>
                                        <p:tgtEl>
                                          <p:spTgt spid="3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38"/>
                                        </p:tgtEl>
                                        <p:attrNameLst>
                                          <p:attrName>style.visibility</p:attrName>
                                        </p:attrNameLst>
                                      </p:cBhvr>
                                      <p:to>
                                        <p:strVal val="visible"/>
                                      </p:to>
                                    </p:set>
                                    <p:anim calcmode="lin" valueType="num">
                                      <p:cBhvr additive="base">
                                        <p:cTn id="22" dur="3000" fill="hold"/>
                                        <p:tgtEl>
                                          <p:spTgt spid="38"/>
                                        </p:tgtEl>
                                        <p:attrNameLst>
                                          <p:attrName>ppt_x</p:attrName>
                                        </p:attrNameLst>
                                      </p:cBhvr>
                                      <p:tavLst>
                                        <p:tav tm="0">
                                          <p:val>
                                            <p:strVal val="#ppt_x"/>
                                          </p:val>
                                        </p:tav>
                                        <p:tav tm="100000">
                                          <p:val>
                                            <p:strVal val="#ppt_x"/>
                                          </p:val>
                                        </p:tav>
                                      </p:tavLst>
                                    </p:anim>
                                    <p:anim calcmode="lin" valueType="num">
                                      <p:cBhvr additive="base">
                                        <p:cTn id="23" dur="3000" fill="hold"/>
                                        <p:tgtEl>
                                          <p:spTgt spid="3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40"/>
                                        </p:tgtEl>
                                        <p:attrNameLst>
                                          <p:attrName>style.visibility</p:attrName>
                                        </p:attrNameLst>
                                      </p:cBhvr>
                                      <p:to>
                                        <p:strVal val="visible"/>
                                      </p:to>
                                    </p:set>
                                    <p:anim calcmode="lin" valueType="num">
                                      <p:cBhvr additive="base">
                                        <p:cTn id="26" dur="3000" fill="hold"/>
                                        <p:tgtEl>
                                          <p:spTgt spid="40"/>
                                        </p:tgtEl>
                                        <p:attrNameLst>
                                          <p:attrName>ppt_x</p:attrName>
                                        </p:attrNameLst>
                                      </p:cBhvr>
                                      <p:tavLst>
                                        <p:tav tm="0">
                                          <p:val>
                                            <p:strVal val="#ppt_x"/>
                                          </p:val>
                                        </p:tav>
                                        <p:tav tm="100000">
                                          <p:val>
                                            <p:strVal val="#ppt_x"/>
                                          </p:val>
                                        </p:tav>
                                      </p:tavLst>
                                    </p:anim>
                                    <p:anim calcmode="lin" valueType="num">
                                      <p:cBhvr additive="base">
                                        <p:cTn id="27" dur="3000" fill="hold"/>
                                        <p:tgtEl>
                                          <p:spTgt spid="40"/>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42"/>
                                        </p:tgtEl>
                                        <p:attrNameLst>
                                          <p:attrName>style.visibility</p:attrName>
                                        </p:attrNameLst>
                                      </p:cBhvr>
                                      <p:to>
                                        <p:strVal val="visible"/>
                                      </p:to>
                                    </p:set>
                                    <p:anim calcmode="lin" valueType="num">
                                      <p:cBhvr additive="base">
                                        <p:cTn id="30" dur="3000" fill="hold"/>
                                        <p:tgtEl>
                                          <p:spTgt spid="42"/>
                                        </p:tgtEl>
                                        <p:attrNameLst>
                                          <p:attrName>ppt_x</p:attrName>
                                        </p:attrNameLst>
                                      </p:cBhvr>
                                      <p:tavLst>
                                        <p:tav tm="0">
                                          <p:val>
                                            <p:strVal val="#ppt_x"/>
                                          </p:val>
                                        </p:tav>
                                        <p:tav tm="100000">
                                          <p:val>
                                            <p:strVal val="#ppt_x"/>
                                          </p:val>
                                        </p:tav>
                                      </p:tavLst>
                                    </p:anim>
                                    <p:anim calcmode="lin" valueType="num">
                                      <p:cBhvr additive="base">
                                        <p:cTn id="31" dur="3000" fill="hold"/>
                                        <p:tgtEl>
                                          <p:spTgt spid="42"/>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43"/>
                                        </p:tgtEl>
                                        <p:attrNameLst>
                                          <p:attrName>style.visibility</p:attrName>
                                        </p:attrNameLst>
                                      </p:cBhvr>
                                      <p:to>
                                        <p:strVal val="visible"/>
                                      </p:to>
                                    </p:set>
                                    <p:anim calcmode="lin" valueType="num">
                                      <p:cBhvr additive="base">
                                        <p:cTn id="34" dur="3000" fill="hold"/>
                                        <p:tgtEl>
                                          <p:spTgt spid="43"/>
                                        </p:tgtEl>
                                        <p:attrNameLst>
                                          <p:attrName>ppt_x</p:attrName>
                                        </p:attrNameLst>
                                      </p:cBhvr>
                                      <p:tavLst>
                                        <p:tav tm="0">
                                          <p:val>
                                            <p:strVal val="#ppt_x"/>
                                          </p:val>
                                        </p:tav>
                                        <p:tav tm="100000">
                                          <p:val>
                                            <p:strVal val="#ppt_x"/>
                                          </p:val>
                                        </p:tav>
                                      </p:tavLst>
                                    </p:anim>
                                    <p:anim calcmode="lin" valueType="num">
                                      <p:cBhvr additive="base">
                                        <p:cTn id="35" dur="3000" fill="hold"/>
                                        <p:tgtEl>
                                          <p:spTgt spid="43"/>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44"/>
                                        </p:tgtEl>
                                        <p:attrNameLst>
                                          <p:attrName>style.visibility</p:attrName>
                                        </p:attrNameLst>
                                      </p:cBhvr>
                                      <p:to>
                                        <p:strVal val="visible"/>
                                      </p:to>
                                    </p:set>
                                    <p:anim calcmode="lin" valueType="num">
                                      <p:cBhvr additive="base">
                                        <p:cTn id="38" dur="3000" fill="hold"/>
                                        <p:tgtEl>
                                          <p:spTgt spid="44"/>
                                        </p:tgtEl>
                                        <p:attrNameLst>
                                          <p:attrName>ppt_x</p:attrName>
                                        </p:attrNameLst>
                                      </p:cBhvr>
                                      <p:tavLst>
                                        <p:tav tm="0">
                                          <p:val>
                                            <p:strVal val="#ppt_x"/>
                                          </p:val>
                                        </p:tav>
                                        <p:tav tm="100000">
                                          <p:val>
                                            <p:strVal val="#ppt_x"/>
                                          </p:val>
                                        </p:tav>
                                      </p:tavLst>
                                    </p:anim>
                                    <p:anim calcmode="lin" valueType="num">
                                      <p:cBhvr additive="base">
                                        <p:cTn id="39" dur="3000" fill="hold"/>
                                        <p:tgtEl>
                                          <p:spTgt spid="44"/>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45"/>
                                        </p:tgtEl>
                                        <p:attrNameLst>
                                          <p:attrName>style.visibility</p:attrName>
                                        </p:attrNameLst>
                                      </p:cBhvr>
                                      <p:to>
                                        <p:strVal val="visible"/>
                                      </p:to>
                                    </p:set>
                                    <p:anim calcmode="lin" valueType="num">
                                      <p:cBhvr additive="base">
                                        <p:cTn id="42" dur="3000" fill="hold"/>
                                        <p:tgtEl>
                                          <p:spTgt spid="45"/>
                                        </p:tgtEl>
                                        <p:attrNameLst>
                                          <p:attrName>ppt_x</p:attrName>
                                        </p:attrNameLst>
                                      </p:cBhvr>
                                      <p:tavLst>
                                        <p:tav tm="0">
                                          <p:val>
                                            <p:strVal val="#ppt_x"/>
                                          </p:val>
                                        </p:tav>
                                        <p:tav tm="100000">
                                          <p:val>
                                            <p:strVal val="#ppt_x"/>
                                          </p:val>
                                        </p:tav>
                                      </p:tavLst>
                                    </p:anim>
                                    <p:anim calcmode="lin" valueType="num">
                                      <p:cBhvr additive="base">
                                        <p:cTn id="43" dur="3000" fill="hold"/>
                                        <p:tgtEl>
                                          <p:spTgt spid="45"/>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46"/>
                                        </p:tgtEl>
                                        <p:attrNameLst>
                                          <p:attrName>style.visibility</p:attrName>
                                        </p:attrNameLst>
                                      </p:cBhvr>
                                      <p:to>
                                        <p:strVal val="visible"/>
                                      </p:to>
                                    </p:set>
                                    <p:anim calcmode="lin" valueType="num">
                                      <p:cBhvr additive="base">
                                        <p:cTn id="46" dur="3000" fill="hold"/>
                                        <p:tgtEl>
                                          <p:spTgt spid="46"/>
                                        </p:tgtEl>
                                        <p:attrNameLst>
                                          <p:attrName>ppt_x</p:attrName>
                                        </p:attrNameLst>
                                      </p:cBhvr>
                                      <p:tavLst>
                                        <p:tav tm="0">
                                          <p:val>
                                            <p:strVal val="#ppt_x"/>
                                          </p:val>
                                        </p:tav>
                                        <p:tav tm="100000">
                                          <p:val>
                                            <p:strVal val="#ppt_x"/>
                                          </p:val>
                                        </p:tav>
                                      </p:tavLst>
                                    </p:anim>
                                    <p:anim calcmode="lin" valueType="num">
                                      <p:cBhvr additive="base">
                                        <p:cTn id="47" dur="3000" fill="hold"/>
                                        <p:tgtEl>
                                          <p:spTgt spid="46"/>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47"/>
                                        </p:tgtEl>
                                        <p:attrNameLst>
                                          <p:attrName>style.visibility</p:attrName>
                                        </p:attrNameLst>
                                      </p:cBhvr>
                                      <p:to>
                                        <p:strVal val="visible"/>
                                      </p:to>
                                    </p:set>
                                    <p:anim calcmode="lin" valueType="num">
                                      <p:cBhvr additive="base">
                                        <p:cTn id="50" dur="3000" fill="hold"/>
                                        <p:tgtEl>
                                          <p:spTgt spid="47"/>
                                        </p:tgtEl>
                                        <p:attrNameLst>
                                          <p:attrName>ppt_x</p:attrName>
                                        </p:attrNameLst>
                                      </p:cBhvr>
                                      <p:tavLst>
                                        <p:tav tm="0">
                                          <p:val>
                                            <p:strVal val="#ppt_x"/>
                                          </p:val>
                                        </p:tav>
                                        <p:tav tm="100000">
                                          <p:val>
                                            <p:strVal val="#ppt_x"/>
                                          </p:val>
                                        </p:tav>
                                      </p:tavLst>
                                    </p:anim>
                                    <p:anim calcmode="lin" valueType="num">
                                      <p:cBhvr additive="base">
                                        <p:cTn id="51" dur="3000" fill="hold"/>
                                        <p:tgtEl>
                                          <p:spTgt spid="47"/>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48"/>
                                        </p:tgtEl>
                                        <p:attrNameLst>
                                          <p:attrName>style.visibility</p:attrName>
                                        </p:attrNameLst>
                                      </p:cBhvr>
                                      <p:to>
                                        <p:strVal val="visible"/>
                                      </p:to>
                                    </p:set>
                                    <p:anim calcmode="lin" valueType="num">
                                      <p:cBhvr additive="base">
                                        <p:cTn id="54" dur="3000" fill="hold"/>
                                        <p:tgtEl>
                                          <p:spTgt spid="48"/>
                                        </p:tgtEl>
                                        <p:attrNameLst>
                                          <p:attrName>ppt_x</p:attrName>
                                        </p:attrNameLst>
                                      </p:cBhvr>
                                      <p:tavLst>
                                        <p:tav tm="0">
                                          <p:val>
                                            <p:strVal val="#ppt_x"/>
                                          </p:val>
                                        </p:tav>
                                        <p:tav tm="100000">
                                          <p:val>
                                            <p:strVal val="#ppt_x"/>
                                          </p:val>
                                        </p:tav>
                                      </p:tavLst>
                                    </p:anim>
                                    <p:anim calcmode="lin" valueType="num">
                                      <p:cBhvr additive="base">
                                        <p:cTn id="55" dur="3000" fill="hold"/>
                                        <p:tgtEl>
                                          <p:spTgt spid="48"/>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49"/>
                                        </p:tgtEl>
                                        <p:attrNameLst>
                                          <p:attrName>style.visibility</p:attrName>
                                        </p:attrNameLst>
                                      </p:cBhvr>
                                      <p:to>
                                        <p:strVal val="visible"/>
                                      </p:to>
                                    </p:set>
                                    <p:anim calcmode="lin" valueType="num">
                                      <p:cBhvr additive="base">
                                        <p:cTn id="58" dur="3000" fill="hold"/>
                                        <p:tgtEl>
                                          <p:spTgt spid="49"/>
                                        </p:tgtEl>
                                        <p:attrNameLst>
                                          <p:attrName>ppt_x</p:attrName>
                                        </p:attrNameLst>
                                      </p:cBhvr>
                                      <p:tavLst>
                                        <p:tav tm="0">
                                          <p:val>
                                            <p:strVal val="#ppt_x"/>
                                          </p:val>
                                        </p:tav>
                                        <p:tav tm="100000">
                                          <p:val>
                                            <p:strVal val="#ppt_x"/>
                                          </p:val>
                                        </p:tav>
                                      </p:tavLst>
                                    </p:anim>
                                    <p:anim calcmode="lin" valueType="num">
                                      <p:cBhvr additive="base">
                                        <p:cTn id="59" dur="3000" fill="hold"/>
                                        <p:tgtEl>
                                          <p:spTgt spid="49"/>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50"/>
                                        </p:tgtEl>
                                        <p:attrNameLst>
                                          <p:attrName>style.visibility</p:attrName>
                                        </p:attrNameLst>
                                      </p:cBhvr>
                                      <p:to>
                                        <p:strVal val="visible"/>
                                      </p:to>
                                    </p:set>
                                    <p:anim calcmode="lin" valueType="num">
                                      <p:cBhvr additive="base">
                                        <p:cTn id="62" dur="3000" fill="hold"/>
                                        <p:tgtEl>
                                          <p:spTgt spid="50"/>
                                        </p:tgtEl>
                                        <p:attrNameLst>
                                          <p:attrName>ppt_x</p:attrName>
                                        </p:attrNameLst>
                                      </p:cBhvr>
                                      <p:tavLst>
                                        <p:tav tm="0">
                                          <p:val>
                                            <p:strVal val="#ppt_x"/>
                                          </p:val>
                                        </p:tav>
                                        <p:tav tm="100000">
                                          <p:val>
                                            <p:strVal val="#ppt_x"/>
                                          </p:val>
                                        </p:tav>
                                      </p:tavLst>
                                    </p:anim>
                                    <p:anim calcmode="lin" valueType="num">
                                      <p:cBhvr additive="base">
                                        <p:cTn id="63" dur="3000" fill="hold"/>
                                        <p:tgtEl>
                                          <p:spTgt spid="50"/>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51"/>
                                        </p:tgtEl>
                                        <p:attrNameLst>
                                          <p:attrName>style.visibility</p:attrName>
                                        </p:attrNameLst>
                                      </p:cBhvr>
                                      <p:to>
                                        <p:strVal val="visible"/>
                                      </p:to>
                                    </p:set>
                                    <p:anim calcmode="lin" valueType="num">
                                      <p:cBhvr additive="base">
                                        <p:cTn id="66" dur="3000" fill="hold"/>
                                        <p:tgtEl>
                                          <p:spTgt spid="51"/>
                                        </p:tgtEl>
                                        <p:attrNameLst>
                                          <p:attrName>ppt_x</p:attrName>
                                        </p:attrNameLst>
                                      </p:cBhvr>
                                      <p:tavLst>
                                        <p:tav tm="0">
                                          <p:val>
                                            <p:strVal val="#ppt_x"/>
                                          </p:val>
                                        </p:tav>
                                        <p:tav tm="100000">
                                          <p:val>
                                            <p:strVal val="#ppt_x"/>
                                          </p:val>
                                        </p:tav>
                                      </p:tavLst>
                                    </p:anim>
                                    <p:anim calcmode="lin" valueType="num">
                                      <p:cBhvr additive="base">
                                        <p:cTn id="67" dur="3000" fill="hold"/>
                                        <p:tgtEl>
                                          <p:spTgt spid="51"/>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52"/>
                                        </p:tgtEl>
                                        <p:attrNameLst>
                                          <p:attrName>style.visibility</p:attrName>
                                        </p:attrNameLst>
                                      </p:cBhvr>
                                      <p:to>
                                        <p:strVal val="visible"/>
                                      </p:to>
                                    </p:set>
                                    <p:anim calcmode="lin" valueType="num">
                                      <p:cBhvr additive="base">
                                        <p:cTn id="70" dur="3000" fill="hold"/>
                                        <p:tgtEl>
                                          <p:spTgt spid="52"/>
                                        </p:tgtEl>
                                        <p:attrNameLst>
                                          <p:attrName>ppt_x</p:attrName>
                                        </p:attrNameLst>
                                      </p:cBhvr>
                                      <p:tavLst>
                                        <p:tav tm="0">
                                          <p:val>
                                            <p:strVal val="#ppt_x"/>
                                          </p:val>
                                        </p:tav>
                                        <p:tav tm="100000">
                                          <p:val>
                                            <p:strVal val="#ppt_x"/>
                                          </p:val>
                                        </p:tav>
                                      </p:tavLst>
                                    </p:anim>
                                    <p:anim calcmode="lin" valueType="num">
                                      <p:cBhvr additive="base">
                                        <p:cTn id="71" dur="3000" fill="hold"/>
                                        <p:tgtEl>
                                          <p:spTgt spid="52"/>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53"/>
                                        </p:tgtEl>
                                        <p:attrNameLst>
                                          <p:attrName>style.visibility</p:attrName>
                                        </p:attrNameLst>
                                      </p:cBhvr>
                                      <p:to>
                                        <p:strVal val="visible"/>
                                      </p:to>
                                    </p:set>
                                    <p:anim calcmode="lin" valueType="num">
                                      <p:cBhvr additive="base">
                                        <p:cTn id="74" dur="3000" fill="hold"/>
                                        <p:tgtEl>
                                          <p:spTgt spid="53"/>
                                        </p:tgtEl>
                                        <p:attrNameLst>
                                          <p:attrName>ppt_x</p:attrName>
                                        </p:attrNameLst>
                                      </p:cBhvr>
                                      <p:tavLst>
                                        <p:tav tm="0">
                                          <p:val>
                                            <p:strVal val="#ppt_x"/>
                                          </p:val>
                                        </p:tav>
                                        <p:tav tm="100000">
                                          <p:val>
                                            <p:strVal val="#ppt_x"/>
                                          </p:val>
                                        </p:tav>
                                      </p:tavLst>
                                    </p:anim>
                                    <p:anim calcmode="lin" valueType="num">
                                      <p:cBhvr additive="base">
                                        <p:cTn id="75" dur="3000" fill="hold"/>
                                        <p:tgtEl>
                                          <p:spTgt spid="53"/>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54"/>
                                        </p:tgtEl>
                                        <p:attrNameLst>
                                          <p:attrName>style.visibility</p:attrName>
                                        </p:attrNameLst>
                                      </p:cBhvr>
                                      <p:to>
                                        <p:strVal val="visible"/>
                                      </p:to>
                                    </p:set>
                                    <p:anim calcmode="lin" valueType="num">
                                      <p:cBhvr additive="base">
                                        <p:cTn id="78" dur="3000" fill="hold"/>
                                        <p:tgtEl>
                                          <p:spTgt spid="54"/>
                                        </p:tgtEl>
                                        <p:attrNameLst>
                                          <p:attrName>ppt_x</p:attrName>
                                        </p:attrNameLst>
                                      </p:cBhvr>
                                      <p:tavLst>
                                        <p:tav tm="0">
                                          <p:val>
                                            <p:strVal val="#ppt_x"/>
                                          </p:val>
                                        </p:tav>
                                        <p:tav tm="100000">
                                          <p:val>
                                            <p:strVal val="#ppt_x"/>
                                          </p:val>
                                        </p:tav>
                                      </p:tavLst>
                                    </p:anim>
                                    <p:anim calcmode="lin" valueType="num">
                                      <p:cBhvr additive="base">
                                        <p:cTn id="79" dur="3000" fill="hold"/>
                                        <p:tgtEl>
                                          <p:spTgt spid="54"/>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55"/>
                                        </p:tgtEl>
                                        <p:attrNameLst>
                                          <p:attrName>style.visibility</p:attrName>
                                        </p:attrNameLst>
                                      </p:cBhvr>
                                      <p:to>
                                        <p:strVal val="visible"/>
                                      </p:to>
                                    </p:set>
                                    <p:anim calcmode="lin" valueType="num">
                                      <p:cBhvr additive="base">
                                        <p:cTn id="82" dur="3000" fill="hold"/>
                                        <p:tgtEl>
                                          <p:spTgt spid="55"/>
                                        </p:tgtEl>
                                        <p:attrNameLst>
                                          <p:attrName>ppt_x</p:attrName>
                                        </p:attrNameLst>
                                      </p:cBhvr>
                                      <p:tavLst>
                                        <p:tav tm="0">
                                          <p:val>
                                            <p:strVal val="#ppt_x"/>
                                          </p:val>
                                        </p:tav>
                                        <p:tav tm="100000">
                                          <p:val>
                                            <p:strVal val="#ppt_x"/>
                                          </p:val>
                                        </p:tav>
                                      </p:tavLst>
                                    </p:anim>
                                    <p:anim calcmode="lin" valueType="num">
                                      <p:cBhvr additive="base">
                                        <p:cTn id="83" dur="3000" fill="hold"/>
                                        <p:tgtEl>
                                          <p:spTgt spid="55"/>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56"/>
                                        </p:tgtEl>
                                        <p:attrNameLst>
                                          <p:attrName>style.visibility</p:attrName>
                                        </p:attrNameLst>
                                      </p:cBhvr>
                                      <p:to>
                                        <p:strVal val="visible"/>
                                      </p:to>
                                    </p:set>
                                    <p:anim calcmode="lin" valueType="num">
                                      <p:cBhvr additive="base">
                                        <p:cTn id="86" dur="3000" fill="hold"/>
                                        <p:tgtEl>
                                          <p:spTgt spid="56"/>
                                        </p:tgtEl>
                                        <p:attrNameLst>
                                          <p:attrName>ppt_x</p:attrName>
                                        </p:attrNameLst>
                                      </p:cBhvr>
                                      <p:tavLst>
                                        <p:tav tm="0">
                                          <p:val>
                                            <p:strVal val="#ppt_x"/>
                                          </p:val>
                                        </p:tav>
                                        <p:tav tm="100000">
                                          <p:val>
                                            <p:strVal val="#ppt_x"/>
                                          </p:val>
                                        </p:tav>
                                      </p:tavLst>
                                    </p:anim>
                                    <p:anim calcmode="lin" valueType="num">
                                      <p:cBhvr additive="base">
                                        <p:cTn id="87" dur="3000" fill="hold"/>
                                        <p:tgtEl>
                                          <p:spTgt spid="56"/>
                                        </p:tgtEl>
                                        <p:attrNameLst>
                                          <p:attrName>ppt_y</p:attrName>
                                        </p:attrNameLst>
                                      </p:cBhvr>
                                      <p:tavLst>
                                        <p:tav tm="0">
                                          <p:val>
                                            <p:strVal val="1+#ppt_h/2"/>
                                          </p:val>
                                        </p:tav>
                                        <p:tav tm="100000">
                                          <p:val>
                                            <p:strVal val="#ppt_y"/>
                                          </p:val>
                                        </p:tav>
                                      </p:tavLst>
                                    </p:anim>
                                  </p:childTnLst>
                                </p:cTn>
                              </p:par>
                              <p:par>
                                <p:cTn id="88" presetID="2" presetClass="entr" presetSubtype="1" fill="hold" grpId="0" nodeType="withEffect">
                                  <p:stCondLst>
                                    <p:cond delay="0"/>
                                  </p:stCondLst>
                                  <p:childTnLst>
                                    <p:set>
                                      <p:cBhvr>
                                        <p:cTn id="89" dur="1" fill="hold">
                                          <p:stCondLst>
                                            <p:cond delay="0"/>
                                          </p:stCondLst>
                                        </p:cTn>
                                        <p:tgtEl>
                                          <p:spTgt spid="33"/>
                                        </p:tgtEl>
                                        <p:attrNameLst>
                                          <p:attrName>style.visibility</p:attrName>
                                        </p:attrNameLst>
                                      </p:cBhvr>
                                      <p:to>
                                        <p:strVal val="visible"/>
                                      </p:to>
                                    </p:set>
                                    <p:anim calcmode="lin" valueType="num">
                                      <p:cBhvr additive="base">
                                        <p:cTn id="90" dur="3000" fill="hold"/>
                                        <p:tgtEl>
                                          <p:spTgt spid="33"/>
                                        </p:tgtEl>
                                        <p:attrNameLst>
                                          <p:attrName>ppt_x</p:attrName>
                                        </p:attrNameLst>
                                      </p:cBhvr>
                                      <p:tavLst>
                                        <p:tav tm="0">
                                          <p:val>
                                            <p:strVal val="#ppt_x"/>
                                          </p:val>
                                        </p:tav>
                                        <p:tav tm="100000">
                                          <p:val>
                                            <p:strVal val="#ppt_x"/>
                                          </p:val>
                                        </p:tav>
                                      </p:tavLst>
                                    </p:anim>
                                    <p:anim calcmode="lin" valueType="num">
                                      <p:cBhvr additive="base">
                                        <p:cTn id="91" dur="3000" fill="hold"/>
                                        <p:tgtEl>
                                          <p:spTgt spid="33"/>
                                        </p:tgtEl>
                                        <p:attrNameLst>
                                          <p:attrName>ppt_y</p:attrName>
                                        </p:attrNameLst>
                                      </p:cBhvr>
                                      <p:tavLst>
                                        <p:tav tm="0">
                                          <p:val>
                                            <p:strVal val="0-#ppt_h/2"/>
                                          </p:val>
                                        </p:tav>
                                        <p:tav tm="100000">
                                          <p:val>
                                            <p:strVal val="#ppt_y"/>
                                          </p:val>
                                        </p:tav>
                                      </p:tavLst>
                                    </p:anim>
                                  </p:childTnLst>
                                </p:cTn>
                              </p:par>
                              <p:par>
                                <p:cTn id="92" presetID="2" presetClass="entr" presetSubtype="1" fill="hold" grpId="0" nodeType="withEffect">
                                  <p:stCondLst>
                                    <p:cond delay="0"/>
                                  </p:stCondLst>
                                  <p:childTnLst>
                                    <p:set>
                                      <p:cBhvr>
                                        <p:cTn id="93" dur="1" fill="hold">
                                          <p:stCondLst>
                                            <p:cond delay="0"/>
                                          </p:stCondLst>
                                        </p:cTn>
                                        <p:tgtEl>
                                          <p:spTgt spid="35"/>
                                        </p:tgtEl>
                                        <p:attrNameLst>
                                          <p:attrName>style.visibility</p:attrName>
                                        </p:attrNameLst>
                                      </p:cBhvr>
                                      <p:to>
                                        <p:strVal val="visible"/>
                                      </p:to>
                                    </p:set>
                                    <p:anim calcmode="lin" valueType="num">
                                      <p:cBhvr additive="base">
                                        <p:cTn id="94" dur="3000" fill="hold"/>
                                        <p:tgtEl>
                                          <p:spTgt spid="35"/>
                                        </p:tgtEl>
                                        <p:attrNameLst>
                                          <p:attrName>ppt_x</p:attrName>
                                        </p:attrNameLst>
                                      </p:cBhvr>
                                      <p:tavLst>
                                        <p:tav tm="0">
                                          <p:val>
                                            <p:strVal val="#ppt_x"/>
                                          </p:val>
                                        </p:tav>
                                        <p:tav tm="100000">
                                          <p:val>
                                            <p:strVal val="#ppt_x"/>
                                          </p:val>
                                        </p:tav>
                                      </p:tavLst>
                                    </p:anim>
                                    <p:anim calcmode="lin" valueType="num">
                                      <p:cBhvr additive="base">
                                        <p:cTn id="95" dur="3000" fill="hold"/>
                                        <p:tgtEl>
                                          <p:spTgt spid="35"/>
                                        </p:tgtEl>
                                        <p:attrNameLst>
                                          <p:attrName>ppt_y</p:attrName>
                                        </p:attrNameLst>
                                      </p:cBhvr>
                                      <p:tavLst>
                                        <p:tav tm="0">
                                          <p:val>
                                            <p:strVal val="0-#ppt_h/2"/>
                                          </p:val>
                                        </p:tav>
                                        <p:tav tm="100000">
                                          <p:val>
                                            <p:strVal val="#ppt_y"/>
                                          </p:val>
                                        </p:tav>
                                      </p:tavLst>
                                    </p:anim>
                                  </p:childTnLst>
                                </p:cTn>
                              </p:par>
                              <p:par>
                                <p:cTn id="96" presetID="2" presetClass="entr" presetSubtype="1" fill="hold" grpId="0" nodeType="withEffect">
                                  <p:stCondLst>
                                    <p:cond delay="0"/>
                                  </p:stCondLst>
                                  <p:childTnLst>
                                    <p:set>
                                      <p:cBhvr>
                                        <p:cTn id="97" dur="1" fill="hold">
                                          <p:stCondLst>
                                            <p:cond delay="0"/>
                                          </p:stCondLst>
                                        </p:cTn>
                                        <p:tgtEl>
                                          <p:spTgt spid="37"/>
                                        </p:tgtEl>
                                        <p:attrNameLst>
                                          <p:attrName>style.visibility</p:attrName>
                                        </p:attrNameLst>
                                      </p:cBhvr>
                                      <p:to>
                                        <p:strVal val="visible"/>
                                      </p:to>
                                    </p:set>
                                    <p:anim calcmode="lin" valueType="num">
                                      <p:cBhvr additive="base">
                                        <p:cTn id="98" dur="3000" fill="hold"/>
                                        <p:tgtEl>
                                          <p:spTgt spid="37"/>
                                        </p:tgtEl>
                                        <p:attrNameLst>
                                          <p:attrName>ppt_x</p:attrName>
                                        </p:attrNameLst>
                                      </p:cBhvr>
                                      <p:tavLst>
                                        <p:tav tm="0">
                                          <p:val>
                                            <p:strVal val="#ppt_x"/>
                                          </p:val>
                                        </p:tav>
                                        <p:tav tm="100000">
                                          <p:val>
                                            <p:strVal val="#ppt_x"/>
                                          </p:val>
                                        </p:tav>
                                      </p:tavLst>
                                    </p:anim>
                                    <p:anim calcmode="lin" valueType="num">
                                      <p:cBhvr additive="base">
                                        <p:cTn id="99" dur="3000" fill="hold"/>
                                        <p:tgtEl>
                                          <p:spTgt spid="37"/>
                                        </p:tgtEl>
                                        <p:attrNameLst>
                                          <p:attrName>ppt_y</p:attrName>
                                        </p:attrNameLst>
                                      </p:cBhvr>
                                      <p:tavLst>
                                        <p:tav tm="0">
                                          <p:val>
                                            <p:strVal val="0-#ppt_h/2"/>
                                          </p:val>
                                        </p:tav>
                                        <p:tav tm="100000">
                                          <p:val>
                                            <p:strVal val="#ppt_y"/>
                                          </p:val>
                                        </p:tav>
                                      </p:tavLst>
                                    </p:anim>
                                  </p:childTnLst>
                                </p:cTn>
                              </p:par>
                              <p:par>
                                <p:cTn id="100" presetID="2" presetClass="entr" presetSubtype="1" fill="hold" grpId="0" nodeType="withEffect">
                                  <p:stCondLst>
                                    <p:cond delay="0"/>
                                  </p:stCondLst>
                                  <p:childTnLst>
                                    <p:set>
                                      <p:cBhvr>
                                        <p:cTn id="101" dur="1" fill="hold">
                                          <p:stCondLst>
                                            <p:cond delay="0"/>
                                          </p:stCondLst>
                                        </p:cTn>
                                        <p:tgtEl>
                                          <p:spTgt spid="39"/>
                                        </p:tgtEl>
                                        <p:attrNameLst>
                                          <p:attrName>style.visibility</p:attrName>
                                        </p:attrNameLst>
                                      </p:cBhvr>
                                      <p:to>
                                        <p:strVal val="visible"/>
                                      </p:to>
                                    </p:set>
                                    <p:anim calcmode="lin" valueType="num">
                                      <p:cBhvr additive="base">
                                        <p:cTn id="102" dur="3000" fill="hold"/>
                                        <p:tgtEl>
                                          <p:spTgt spid="39"/>
                                        </p:tgtEl>
                                        <p:attrNameLst>
                                          <p:attrName>ppt_x</p:attrName>
                                        </p:attrNameLst>
                                      </p:cBhvr>
                                      <p:tavLst>
                                        <p:tav tm="0">
                                          <p:val>
                                            <p:strVal val="#ppt_x"/>
                                          </p:val>
                                        </p:tav>
                                        <p:tav tm="100000">
                                          <p:val>
                                            <p:strVal val="#ppt_x"/>
                                          </p:val>
                                        </p:tav>
                                      </p:tavLst>
                                    </p:anim>
                                    <p:anim calcmode="lin" valueType="num">
                                      <p:cBhvr additive="base">
                                        <p:cTn id="103" dur="3000" fill="hold"/>
                                        <p:tgtEl>
                                          <p:spTgt spid="39"/>
                                        </p:tgtEl>
                                        <p:attrNameLst>
                                          <p:attrName>ppt_y</p:attrName>
                                        </p:attrNameLst>
                                      </p:cBhvr>
                                      <p:tavLst>
                                        <p:tav tm="0">
                                          <p:val>
                                            <p:strVal val="0-#ppt_h/2"/>
                                          </p:val>
                                        </p:tav>
                                        <p:tav tm="100000">
                                          <p:val>
                                            <p:strVal val="#ppt_y"/>
                                          </p:val>
                                        </p:tav>
                                      </p:tavLst>
                                    </p:anim>
                                  </p:childTnLst>
                                </p:cTn>
                              </p:par>
                              <p:par>
                                <p:cTn id="104" presetID="2" presetClass="entr" presetSubtype="1" fill="hold" grpId="0" nodeType="withEffect">
                                  <p:stCondLst>
                                    <p:cond delay="0"/>
                                  </p:stCondLst>
                                  <p:childTnLst>
                                    <p:set>
                                      <p:cBhvr>
                                        <p:cTn id="105" dur="1" fill="hold">
                                          <p:stCondLst>
                                            <p:cond delay="0"/>
                                          </p:stCondLst>
                                        </p:cTn>
                                        <p:tgtEl>
                                          <p:spTgt spid="41"/>
                                        </p:tgtEl>
                                        <p:attrNameLst>
                                          <p:attrName>style.visibility</p:attrName>
                                        </p:attrNameLst>
                                      </p:cBhvr>
                                      <p:to>
                                        <p:strVal val="visible"/>
                                      </p:to>
                                    </p:set>
                                    <p:anim calcmode="lin" valueType="num">
                                      <p:cBhvr additive="base">
                                        <p:cTn id="106" dur="3000" fill="hold"/>
                                        <p:tgtEl>
                                          <p:spTgt spid="41"/>
                                        </p:tgtEl>
                                        <p:attrNameLst>
                                          <p:attrName>ppt_x</p:attrName>
                                        </p:attrNameLst>
                                      </p:cBhvr>
                                      <p:tavLst>
                                        <p:tav tm="0">
                                          <p:val>
                                            <p:strVal val="#ppt_x"/>
                                          </p:val>
                                        </p:tav>
                                        <p:tav tm="100000">
                                          <p:val>
                                            <p:strVal val="#ppt_x"/>
                                          </p:val>
                                        </p:tav>
                                      </p:tavLst>
                                    </p:anim>
                                    <p:anim calcmode="lin" valueType="num">
                                      <p:cBhvr additive="base">
                                        <p:cTn id="107" dur="3000" fill="hold"/>
                                        <p:tgtEl>
                                          <p:spTgt spid="41"/>
                                        </p:tgtEl>
                                        <p:attrNameLst>
                                          <p:attrName>ppt_y</p:attrName>
                                        </p:attrNameLst>
                                      </p:cBhvr>
                                      <p:tavLst>
                                        <p:tav tm="0">
                                          <p:val>
                                            <p:strVal val="0-#ppt_h/2"/>
                                          </p:val>
                                        </p:tav>
                                        <p:tav tm="100000">
                                          <p:val>
                                            <p:strVal val="#ppt_y"/>
                                          </p:val>
                                        </p:tav>
                                      </p:tavLst>
                                    </p:anim>
                                  </p:childTnLst>
                                </p:cTn>
                              </p:par>
                              <p:par>
                                <p:cTn id="108" presetID="2" presetClass="entr" presetSubtype="1" fill="hold" grpId="0" nodeType="withEffect">
                                  <p:stCondLst>
                                    <p:cond delay="0"/>
                                  </p:stCondLst>
                                  <p:childTnLst>
                                    <p:set>
                                      <p:cBhvr>
                                        <p:cTn id="109" dur="1" fill="hold">
                                          <p:stCondLst>
                                            <p:cond delay="0"/>
                                          </p:stCondLst>
                                        </p:cTn>
                                        <p:tgtEl>
                                          <p:spTgt spid="57"/>
                                        </p:tgtEl>
                                        <p:attrNameLst>
                                          <p:attrName>style.visibility</p:attrName>
                                        </p:attrNameLst>
                                      </p:cBhvr>
                                      <p:to>
                                        <p:strVal val="visible"/>
                                      </p:to>
                                    </p:set>
                                    <p:anim calcmode="lin" valueType="num">
                                      <p:cBhvr additive="base">
                                        <p:cTn id="110" dur="3000" fill="hold"/>
                                        <p:tgtEl>
                                          <p:spTgt spid="57"/>
                                        </p:tgtEl>
                                        <p:attrNameLst>
                                          <p:attrName>ppt_x</p:attrName>
                                        </p:attrNameLst>
                                      </p:cBhvr>
                                      <p:tavLst>
                                        <p:tav tm="0">
                                          <p:val>
                                            <p:strVal val="#ppt_x"/>
                                          </p:val>
                                        </p:tav>
                                        <p:tav tm="100000">
                                          <p:val>
                                            <p:strVal val="#ppt_x"/>
                                          </p:val>
                                        </p:tav>
                                      </p:tavLst>
                                    </p:anim>
                                    <p:anim calcmode="lin" valueType="num">
                                      <p:cBhvr additive="base">
                                        <p:cTn id="111" dur="3000" fill="hold"/>
                                        <p:tgtEl>
                                          <p:spTgt spid="57"/>
                                        </p:tgtEl>
                                        <p:attrNameLst>
                                          <p:attrName>ppt_y</p:attrName>
                                        </p:attrNameLst>
                                      </p:cBhvr>
                                      <p:tavLst>
                                        <p:tav tm="0">
                                          <p:val>
                                            <p:strVal val="0-#ppt_h/2"/>
                                          </p:val>
                                        </p:tav>
                                        <p:tav tm="100000">
                                          <p:val>
                                            <p:strVal val="#ppt_y"/>
                                          </p:val>
                                        </p:tav>
                                      </p:tavLst>
                                    </p:anim>
                                  </p:childTnLst>
                                </p:cTn>
                              </p:par>
                              <p:par>
                                <p:cTn id="112" presetID="2" presetClass="entr" presetSubtype="1" fill="hold" grpId="0" nodeType="withEffect">
                                  <p:stCondLst>
                                    <p:cond delay="0"/>
                                  </p:stCondLst>
                                  <p:childTnLst>
                                    <p:set>
                                      <p:cBhvr>
                                        <p:cTn id="113" dur="1" fill="hold">
                                          <p:stCondLst>
                                            <p:cond delay="0"/>
                                          </p:stCondLst>
                                        </p:cTn>
                                        <p:tgtEl>
                                          <p:spTgt spid="58"/>
                                        </p:tgtEl>
                                        <p:attrNameLst>
                                          <p:attrName>style.visibility</p:attrName>
                                        </p:attrNameLst>
                                      </p:cBhvr>
                                      <p:to>
                                        <p:strVal val="visible"/>
                                      </p:to>
                                    </p:set>
                                    <p:anim calcmode="lin" valueType="num">
                                      <p:cBhvr additive="base">
                                        <p:cTn id="114" dur="3000" fill="hold"/>
                                        <p:tgtEl>
                                          <p:spTgt spid="58"/>
                                        </p:tgtEl>
                                        <p:attrNameLst>
                                          <p:attrName>ppt_x</p:attrName>
                                        </p:attrNameLst>
                                      </p:cBhvr>
                                      <p:tavLst>
                                        <p:tav tm="0">
                                          <p:val>
                                            <p:strVal val="#ppt_x"/>
                                          </p:val>
                                        </p:tav>
                                        <p:tav tm="100000">
                                          <p:val>
                                            <p:strVal val="#ppt_x"/>
                                          </p:val>
                                        </p:tav>
                                      </p:tavLst>
                                    </p:anim>
                                    <p:anim calcmode="lin" valueType="num">
                                      <p:cBhvr additive="base">
                                        <p:cTn id="115" dur="3000" fill="hold"/>
                                        <p:tgtEl>
                                          <p:spTgt spid="58"/>
                                        </p:tgtEl>
                                        <p:attrNameLst>
                                          <p:attrName>ppt_y</p:attrName>
                                        </p:attrNameLst>
                                      </p:cBhvr>
                                      <p:tavLst>
                                        <p:tav tm="0">
                                          <p:val>
                                            <p:strVal val="0-#ppt_h/2"/>
                                          </p:val>
                                        </p:tav>
                                        <p:tav tm="100000">
                                          <p:val>
                                            <p:strVal val="#ppt_y"/>
                                          </p:val>
                                        </p:tav>
                                      </p:tavLst>
                                    </p:anim>
                                  </p:childTnLst>
                                </p:cTn>
                              </p:par>
                              <p:par>
                                <p:cTn id="116" presetID="2" presetClass="entr" presetSubtype="1" fill="hold" grpId="0" nodeType="withEffect">
                                  <p:stCondLst>
                                    <p:cond delay="0"/>
                                  </p:stCondLst>
                                  <p:childTnLst>
                                    <p:set>
                                      <p:cBhvr>
                                        <p:cTn id="117" dur="1" fill="hold">
                                          <p:stCondLst>
                                            <p:cond delay="0"/>
                                          </p:stCondLst>
                                        </p:cTn>
                                        <p:tgtEl>
                                          <p:spTgt spid="59"/>
                                        </p:tgtEl>
                                        <p:attrNameLst>
                                          <p:attrName>style.visibility</p:attrName>
                                        </p:attrNameLst>
                                      </p:cBhvr>
                                      <p:to>
                                        <p:strVal val="visible"/>
                                      </p:to>
                                    </p:set>
                                    <p:anim calcmode="lin" valueType="num">
                                      <p:cBhvr additive="base">
                                        <p:cTn id="118" dur="3000" fill="hold"/>
                                        <p:tgtEl>
                                          <p:spTgt spid="59"/>
                                        </p:tgtEl>
                                        <p:attrNameLst>
                                          <p:attrName>ppt_x</p:attrName>
                                        </p:attrNameLst>
                                      </p:cBhvr>
                                      <p:tavLst>
                                        <p:tav tm="0">
                                          <p:val>
                                            <p:strVal val="#ppt_x"/>
                                          </p:val>
                                        </p:tav>
                                        <p:tav tm="100000">
                                          <p:val>
                                            <p:strVal val="#ppt_x"/>
                                          </p:val>
                                        </p:tav>
                                      </p:tavLst>
                                    </p:anim>
                                    <p:anim calcmode="lin" valueType="num">
                                      <p:cBhvr additive="base">
                                        <p:cTn id="119" dur="3000" fill="hold"/>
                                        <p:tgtEl>
                                          <p:spTgt spid="59"/>
                                        </p:tgtEl>
                                        <p:attrNameLst>
                                          <p:attrName>ppt_y</p:attrName>
                                        </p:attrNameLst>
                                      </p:cBhvr>
                                      <p:tavLst>
                                        <p:tav tm="0">
                                          <p:val>
                                            <p:strVal val="0-#ppt_h/2"/>
                                          </p:val>
                                        </p:tav>
                                        <p:tav tm="100000">
                                          <p:val>
                                            <p:strVal val="#ppt_y"/>
                                          </p:val>
                                        </p:tav>
                                      </p:tavLst>
                                    </p:anim>
                                  </p:childTnLst>
                                </p:cTn>
                              </p:par>
                              <p:par>
                                <p:cTn id="120" presetID="2" presetClass="entr" presetSubtype="1" fill="hold" grpId="0" nodeType="withEffect">
                                  <p:stCondLst>
                                    <p:cond delay="0"/>
                                  </p:stCondLst>
                                  <p:childTnLst>
                                    <p:set>
                                      <p:cBhvr>
                                        <p:cTn id="121" dur="1" fill="hold">
                                          <p:stCondLst>
                                            <p:cond delay="0"/>
                                          </p:stCondLst>
                                        </p:cTn>
                                        <p:tgtEl>
                                          <p:spTgt spid="60"/>
                                        </p:tgtEl>
                                        <p:attrNameLst>
                                          <p:attrName>style.visibility</p:attrName>
                                        </p:attrNameLst>
                                      </p:cBhvr>
                                      <p:to>
                                        <p:strVal val="visible"/>
                                      </p:to>
                                    </p:set>
                                    <p:anim calcmode="lin" valueType="num">
                                      <p:cBhvr additive="base">
                                        <p:cTn id="122" dur="3000" fill="hold"/>
                                        <p:tgtEl>
                                          <p:spTgt spid="60"/>
                                        </p:tgtEl>
                                        <p:attrNameLst>
                                          <p:attrName>ppt_x</p:attrName>
                                        </p:attrNameLst>
                                      </p:cBhvr>
                                      <p:tavLst>
                                        <p:tav tm="0">
                                          <p:val>
                                            <p:strVal val="#ppt_x"/>
                                          </p:val>
                                        </p:tav>
                                        <p:tav tm="100000">
                                          <p:val>
                                            <p:strVal val="#ppt_x"/>
                                          </p:val>
                                        </p:tav>
                                      </p:tavLst>
                                    </p:anim>
                                    <p:anim calcmode="lin" valueType="num">
                                      <p:cBhvr additive="base">
                                        <p:cTn id="123" dur="3000" fill="hold"/>
                                        <p:tgtEl>
                                          <p:spTgt spid="60"/>
                                        </p:tgtEl>
                                        <p:attrNameLst>
                                          <p:attrName>ppt_y</p:attrName>
                                        </p:attrNameLst>
                                      </p:cBhvr>
                                      <p:tavLst>
                                        <p:tav tm="0">
                                          <p:val>
                                            <p:strVal val="0-#ppt_h/2"/>
                                          </p:val>
                                        </p:tav>
                                        <p:tav tm="100000">
                                          <p:val>
                                            <p:strVal val="#ppt_y"/>
                                          </p:val>
                                        </p:tav>
                                      </p:tavLst>
                                    </p:anim>
                                  </p:childTnLst>
                                </p:cTn>
                              </p:par>
                              <p:par>
                                <p:cTn id="124" presetID="2" presetClass="entr" presetSubtype="1" fill="hold" grpId="0" nodeType="withEffect">
                                  <p:stCondLst>
                                    <p:cond delay="0"/>
                                  </p:stCondLst>
                                  <p:childTnLst>
                                    <p:set>
                                      <p:cBhvr>
                                        <p:cTn id="125" dur="1" fill="hold">
                                          <p:stCondLst>
                                            <p:cond delay="0"/>
                                          </p:stCondLst>
                                        </p:cTn>
                                        <p:tgtEl>
                                          <p:spTgt spid="61"/>
                                        </p:tgtEl>
                                        <p:attrNameLst>
                                          <p:attrName>style.visibility</p:attrName>
                                        </p:attrNameLst>
                                      </p:cBhvr>
                                      <p:to>
                                        <p:strVal val="visible"/>
                                      </p:to>
                                    </p:set>
                                    <p:anim calcmode="lin" valueType="num">
                                      <p:cBhvr additive="base">
                                        <p:cTn id="126" dur="3000" fill="hold"/>
                                        <p:tgtEl>
                                          <p:spTgt spid="61"/>
                                        </p:tgtEl>
                                        <p:attrNameLst>
                                          <p:attrName>ppt_x</p:attrName>
                                        </p:attrNameLst>
                                      </p:cBhvr>
                                      <p:tavLst>
                                        <p:tav tm="0">
                                          <p:val>
                                            <p:strVal val="#ppt_x"/>
                                          </p:val>
                                        </p:tav>
                                        <p:tav tm="100000">
                                          <p:val>
                                            <p:strVal val="#ppt_x"/>
                                          </p:val>
                                        </p:tav>
                                      </p:tavLst>
                                    </p:anim>
                                    <p:anim calcmode="lin" valueType="num">
                                      <p:cBhvr additive="base">
                                        <p:cTn id="127" dur="3000" fill="hold"/>
                                        <p:tgtEl>
                                          <p:spTgt spid="61"/>
                                        </p:tgtEl>
                                        <p:attrNameLst>
                                          <p:attrName>ppt_y</p:attrName>
                                        </p:attrNameLst>
                                      </p:cBhvr>
                                      <p:tavLst>
                                        <p:tav tm="0">
                                          <p:val>
                                            <p:strVal val="0-#ppt_h/2"/>
                                          </p:val>
                                        </p:tav>
                                        <p:tav tm="100000">
                                          <p:val>
                                            <p:strVal val="#ppt_y"/>
                                          </p:val>
                                        </p:tav>
                                      </p:tavLst>
                                    </p:anim>
                                  </p:childTnLst>
                                </p:cTn>
                              </p:par>
                              <p:par>
                                <p:cTn id="128" presetID="2" presetClass="entr" presetSubtype="1" fill="hold" grpId="0" nodeType="withEffect">
                                  <p:stCondLst>
                                    <p:cond delay="0"/>
                                  </p:stCondLst>
                                  <p:childTnLst>
                                    <p:set>
                                      <p:cBhvr>
                                        <p:cTn id="129" dur="1" fill="hold">
                                          <p:stCondLst>
                                            <p:cond delay="0"/>
                                          </p:stCondLst>
                                        </p:cTn>
                                        <p:tgtEl>
                                          <p:spTgt spid="62"/>
                                        </p:tgtEl>
                                        <p:attrNameLst>
                                          <p:attrName>style.visibility</p:attrName>
                                        </p:attrNameLst>
                                      </p:cBhvr>
                                      <p:to>
                                        <p:strVal val="visible"/>
                                      </p:to>
                                    </p:set>
                                    <p:anim calcmode="lin" valueType="num">
                                      <p:cBhvr additive="base">
                                        <p:cTn id="130" dur="3000" fill="hold"/>
                                        <p:tgtEl>
                                          <p:spTgt spid="62"/>
                                        </p:tgtEl>
                                        <p:attrNameLst>
                                          <p:attrName>ppt_x</p:attrName>
                                        </p:attrNameLst>
                                      </p:cBhvr>
                                      <p:tavLst>
                                        <p:tav tm="0">
                                          <p:val>
                                            <p:strVal val="#ppt_x"/>
                                          </p:val>
                                        </p:tav>
                                        <p:tav tm="100000">
                                          <p:val>
                                            <p:strVal val="#ppt_x"/>
                                          </p:val>
                                        </p:tav>
                                      </p:tavLst>
                                    </p:anim>
                                    <p:anim calcmode="lin" valueType="num">
                                      <p:cBhvr additive="base">
                                        <p:cTn id="131" dur="3000" fill="hold"/>
                                        <p:tgtEl>
                                          <p:spTgt spid="62"/>
                                        </p:tgtEl>
                                        <p:attrNameLst>
                                          <p:attrName>ppt_y</p:attrName>
                                        </p:attrNameLst>
                                      </p:cBhvr>
                                      <p:tavLst>
                                        <p:tav tm="0">
                                          <p:val>
                                            <p:strVal val="0-#ppt_h/2"/>
                                          </p:val>
                                        </p:tav>
                                        <p:tav tm="100000">
                                          <p:val>
                                            <p:strVal val="#ppt_y"/>
                                          </p:val>
                                        </p:tav>
                                      </p:tavLst>
                                    </p:anim>
                                  </p:childTnLst>
                                </p:cTn>
                              </p:par>
                              <p:par>
                                <p:cTn id="132" presetID="2" presetClass="entr" presetSubtype="1" fill="hold" grpId="0" nodeType="withEffect">
                                  <p:stCondLst>
                                    <p:cond delay="0"/>
                                  </p:stCondLst>
                                  <p:childTnLst>
                                    <p:set>
                                      <p:cBhvr>
                                        <p:cTn id="133" dur="1" fill="hold">
                                          <p:stCondLst>
                                            <p:cond delay="0"/>
                                          </p:stCondLst>
                                        </p:cTn>
                                        <p:tgtEl>
                                          <p:spTgt spid="63"/>
                                        </p:tgtEl>
                                        <p:attrNameLst>
                                          <p:attrName>style.visibility</p:attrName>
                                        </p:attrNameLst>
                                      </p:cBhvr>
                                      <p:to>
                                        <p:strVal val="visible"/>
                                      </p:to>
                                    </p:set>
                                    <p:anim calcmode="lin" valueType="num">
                                      <p:cBhvr additive="base">
                                        <p:cTn id="134" dur="3000" fill="hold"/>
                                        <p:tgtEl>
                                          <p:spTgt spid="63"/>
                                        </p:tgtEl>
                                        <p:attrNameLst>
                                          <p:attrName>ppt_x</p:attrName>
                                        </p:attrNameLst>
                                      </p:cBhvr>
                                      <p:tavLst>
                                        <p:tav tm="0">
                                          <p:val>
                                            <p:strVal val="#ppt_x"/>
                                          </p:val>
                                        </p:tav>
                                        <p:tav tm="100000">
                                          <p:val>
                                            <p:strVal val="#ppt_x"/>
                                          </p:val>
                                        </p:tav>
                                      </p:tavLst>
                                    </p:anim>
                                    <p:anim calcmode="lin" valueType="num">
                                      <p:cBhvr additive="base">
                                        <p:cTn id="135" dur="3000" fill="hold"/>
                                        <p:tgtEl>
                                          <p:spTgt spid="63"/>
                                        </p:tgtEl>
                                        <p:attrNameLst>
                                          <p:attrName>ppt_y</p:attrName>
                                        </p:attrNameLst>
                                      </p:cBhvr>
                                      <p:tavLst>
                                        <p:tav tm="0">
                                          <p:val>
                                            <p:strVal val="0-#ppt_h/2"/>
                                          </p:val>
                                        </p:tav>
                                        <p:tav tm="100000">
                                          <p:val>
                                            <p:strVal val="#ppt_y"/>
                                          </p:val>
                                        </p:tav>
                                      </p:tavLst>
                                    </p:anim>
                                  </p:childTnLst>
                                </p:cTn>
                              </p:par>
                              <p:par>
                                <p:cTn id="136" presetID="2" presetClass="entr" presetSubtype="1" fill="hold" grpId="0" nodeType="withEffect">
                                  <p:stCondLst>
                                    <p:cond delay="0"/>
                                  </p:stCondLst>
                                  <p:childTnLst>
                                    <p:set>
                                      <p:cBhvr>
                                        <p:cTn id="137" dur="1" fill="hold">
                                          <p:stCondLst>
                                            <p:cond delay="0"/>
                                          </p:stCondLst>
                                        </p:cTn>
                                        <p:tgtEl>
                                          <p:spTgt spid="64"/>
                                        </p:tgtEl>
                                        <p:attrNameLst>
                                          <p:attrName>style.visibility</p:attrName>
                                        </p:attrNameLst>
                                      </p:cBhvr>
                                      <p:to>
                                        <p:strVal val="visible"/>
                                      </p:to>
                                    </p:set>
                                    <p:anim calcmode="lin" valueType="num">
                                      <p:cBhvr additive="base">
                                        <p:cTn id="138" dur="3000" fill="hold"/>
                                        <p:tgtEl>
                                          <p:spTgt spid="64"/>
                                        </p:tgtEl>
                                        <p:attrNameLst>
                                          <p:attrName>ppt_x</p:attrName>
                                        </p:attrNameLst>
                                      </p:cBhvr>
                                      <p:tavLst>
                                        <p:tav tm="0">
                                          <p:val>
                                            <p:strVal val="#ppt_x"/>
                                          </p:val>
                                        </p:tav>
                                        <p:tav tm="100000">
                                          <p:val>
                                            <p:strVal val="#ppt_x"/>
                                          </p:val>
                                        </p:tav>
                                      </p:tavLst>
                                    </p:anim>
                                    <p:anim calcmode="lin" valueType="num">
                                      <p:cBhvr additive="base">
                                        <p:cTn id="139" dur="3000" fill="hold"/>
                                        <p:tgtEl>
                                          <p:spTgt spid="64"/>
                                        </p:tgtEl>
                                        <p:attrNameLst>
                                          <p:attrName>ppt_y</p:attrName>
                                        </p:attrNameLst>
                                      </p:cBhvr>
                                      <p:tavLst>
                                        <p:tav tm="0">
                                          <p:val>
                                            <p:strVal val="0-#ppt_h/2"/>
                                          </p:val>
                                        </p:tav>
                                        <p:tav tm="100000">
                                          <p:val>
                                            <p:strVal val="#ppt_y"/>
                                          </p:val>
                                        </p:tav>
                                      </p:tavLst>
                                    </p:anim>
                                  </p:childTnLst>
                                </p:cTn>
                              </p:par>
                              <p:par>
                                <p:cTn id="140" presetID="2" presetClass="entr" presetSubtype="1" fill="hold" grpId="0" nodeType="withEffect">
                                  <p:stCondLst>
                                    <p:cond delay="0"/>
                                  </p:stCondLst>
                                  <p:childTnLst>
                                    <p:set>
                                      <p:cBhvr>
                                        <p:cTn id="141" dur="1" fill="hold">
                                          <p:stCondLst>
                                            <p:cond delay="0"/>
                                          </p:stCondLst>
                                        </p:cTn>
                                        <p:tgtEl>
                                          <p:spTgt spid="65"/>
                                        </p:tgtEl>
                                        <p:attrNameLst>
                                          <p:attrName>style.visibility</p:attrName>
                                        </p:attrNameLst>
                                      </p:cBhvr>
                                      <p:to>
                                        <p:strVal val="visible"/>
                                      </p:to>
                                    </p:set>
                                    <p:anim calcmode="lin" valueType="num">
                                      <p:cBhvr additive="base">
                                        <p:cTn id="142" dur="3000" fill="hold"/>
                                        <p:tgtEl>
                                          <p:spTgt spid="65"/>
                                        </p:tgtEl>
                                        <p:attrNameLst>
                                          <p:attrName>ppt_x</p:attrName>
                                        </p:attrNameLst>
                                      </p:cBhvr>
                                      <p:tavLst>
                                        <p:tav tm="0">
                                          <p:val>
                                            <p:strVal val="#ppt_x"/>
                                          </p:val>
                                        </p:tav>
                                        <p:tav tm="100000">
                                          <p:val>
                                            <p:strVal val="#ppt_x"/>
                                          </p:val>
                                        </p:tav>
                                      </p:tavLst>
                                    </p:anim>
                                    <p:anim calcmode="lin" valueType="num">
                                      <p:cBhvr additive="base">
                                        <p:cTn id="143" dur="3000" fill="hold"/>
                                        <p:tgtEl>
                                          <p:spTgt spid="65"/>
                                        </p:tgtEl>
                                        <p:attrNameLst>
                                          <p:attrName>ppt_y</p:attrName>
                                        </p:attrNameLst>
                                      </p:cBhvr>
                                      <p:tavLst>
                                        <p:tav tm="0">
                                          <p:val>
                                            <p:strVal val="0-#ppt_h/2"/>
                                          </p:val>
                                        </p:tav>
                                        <p:tav tm="100000">
                                          <p:val>
                                            <p:strVal val="#ppt_y"/>
                                          </p:val>
                                        </p:tav>
                                      </p:tavLst>
                                    </p:anim>
                                  </p:childTnLst>
                                </p:cTn>
                              </p:par>
                              <p:par>
                                <p:cTn id="144" presetID="2" presetClass="entr" presetSubtype="1" fill="hold" grpId="0" nodeType="withEffect">
                                  <p:stCondLst>
                                    <p:cond delay="0"/>
                                  </p:stCondLst>
                                  <p:childTnLst>
                                    <p:set>
                                      <p:cBhvr>
                                        <p:cTn id="145" dur="1" fill="hold">
                                          <p:stCondLst>
                                            <p:cond delay="0"/>
                                          </p:stCondLst>
                                        </p:cTn>
                                        <p:tgtEl>
                                          <p:spTgt spid="66"/>
                                        </p:tgtEl>
                                        <p:attrNameLst>
                                          <p:attrName>style.visibility</p:attrName>
                                        </p:attrNameLst>
                                      </p:cBhvr>
                                      <p:to>
                                        <p:strVal val="visible"/>
                                      </p:to>
                                    </p:set>
                                    <p:anim calcmode="lin" valueType="num">
                                      <p:cBhvr additive="base">
                                        <p:cTn id="146" dur="3000" fill="hold"/>
                                        <p:tgtEl>
                                          <p:spTgt spid="66"/>
                                        </p:tgtEl>
                                        <p:attrNameLst>
                                          <p:attrName>ppt_x</p:attrName>
                                        </p:attrNameLst>
                                      </p:cBhvr>
                                      <p:tavLst>
                                        <p:tav tm="0">
                                          <p:val>
                                            <p:strVal val="#ppt_x"/>
                                          </p:val>
                                        </p:tav>
                                        <p:tav tm="100000">
                                          <p:val>
                                            <p:strVal val="#ppt_x"/>
                                          </p:val>
                                        </p:tav>
                                      </p:tavLst>
                                    </p:anim>
                                    <p:anim calcmode="lin" valueType="num">
                                      <p:cBhvr additive="base">
                                        <p:cTn id="147" dur="3000" fill="hold"/>
                                        <p:tgtEl>
                                          <p:spTgt spid="66"/>
                                        </p:tgtEl>
                                        <p:attrNameLst>
                                          <p:attrName>ppt_y</p:attrName>
                                        </p:attrNameLst>
                                      </p:cBhvr>
                                      <p:tavLst>
                                        <p:tav tm="0">
                                          <p:val>
                                            <p:strVal val="0-#ppt_h/2"/>
                                          </p:val>
                                        </p:tav>
                                        <p:tav tm="100000">
                                          <p:val>
                                            <p:strVal val="#ppt_y"/>
                                          </p:val>
                                        </p:tav>
                                      </p:tavLst>
                                    </p:anim>
                                  </p:childTnLst>
                                </p:cTn>
                              </p:par>
                              <p:par>
                                <p:cTn id="148" presetID="2" presetClass="entr" presetSubtype="1" fill="hold" grpId="0" nodeType="withEffect">
                                  <p:stCondLst>
                                    <p:cond delay="0"/>
                                  </p:stCondLst>
                                  <p:childTnLst>
                                    <p:set>
                                      <p:cBhvr>
                                        <p:cTn id="149" dur="1" fill="hold">
                                          <p:stCondLst>
                                            <p:cond delay="0"/>
                                          </p:stCondLst>
                                        </p:cTn>
                                        <p:tgtEl>
                                          <p:spTgt spid="67"/>
                                        </p:tgtEl>
                                        <p:attrNameLst>
                                          <p:attrName>style.visibility</p:attrName>
                                        </p:attrNameLst>
                                      </p:cBhvr>
                                      <p:to>
                                        <p:strVal val="visible"/>
                                      </p:to>
                                    </p:set>
                                    <p:anim calcmode="lin" valueType="num">
                                      <p:cBhvr additive="base">
                                        <p:cTn id="150" dur="3000" fill="hold"/>
                                        <p:tgtEl>
                                          <p:spTgt spid="67"/>
                                        </p:tgtEl>
                                        <p:attrNameLst>
                                          <p:attrName>ppt_x</p:attrName>
                                        </p:attrNameLst>
                                      </p:cBhvr>
                                      <p:tavLst>
                                        <p:tav tm="0">
                                          <p:val>
                                            <p:strVal val="#ppt_x"/>
                                          </p:val>
                                        </p:tav>
                                        <p:tav tm="100000">
                                          <p:val>
                                            <p:strVal val="#ppt_x"/>
                                          </p:val>
                                        </p:tav>
                                      </p:tavLst>
                                    </p:anim>
                                    <p:anim calcmode="lin" valueType="num">
                                      <p:cBhvr additive="base">
                                        <p:cTn id="151" dur="3000" fill="hold"/>
                                        <p:tgtEl>
                                          <p:spTgt spid="67"/>
                                        </p:tgtEl>
                                        <p:attrNameLst>
                                          <p:attrName>ppt_y</p:attrName>
                                        </p:attrNameLst>
                                      </p:cBhvr>
                                      <p:tavLst>
                                        <p:tav tm="0">
                                          <p:val>
                                            <p:strVal val="0-#ppt_h/2"/>
                                          </p:val>
                                        </p:tav>
                                        <p:tav tm="100000">
                                          <p:val>
                                            <p:strVal val="#ppt_y"/>
                                          </p:val>
                                        </p:tav>
                                      </p:tavLst>
                                    </p:anim>
                                  </p:childTnLst>
                                </p:cTn>
                              </p:par>
                              <p:par>
                                <p:cTn id="152" presetID="2" presetClass="entr" presetSubtype="1" fill="hold" grpId="0" nodeType="withEffect">
                                  <p:stCondLst>
                                    <p:cond delay="0"/>
                                  </p:stCondLst>
                                  <p:childTnLst>
                                    <p:set>
                                      <p:cBhvr>
                                        <p:cTn id="153" dur="1" fill="hold">
                                          <p:stCondLst>
                                            <p:cond delay="0"/>
                                          </p:stCondLst>
                                        </p:cTn>
                                        <p:tgtEl>
                                          <p:spTgt spid="68"/>
                                        </p:tgtEl>
                                        <p:attrNameLst>
                                          <p:attrName>style.visibility</p:attrName>
                                        </p:attrNameLst>
                                      </p:cBhvr>
                                      <p:to>
                                        <p:strVal val="visible"/>
                                      </p:to>
                                    </p:set>
                                    <p:anim calcmode="lin" valueType="num">
                                      <p:cBhvr additive="base">
                                        <p:cTn id="154" dur="3000" fill="hold"/>
                                        <p:tgtEl>
                                          <p:spTgt spid="68"/>
                                        </p:tgtEl>
                                        <p:attrNameLst>
                                          <p:attrName>ppt_x</p:attrName>
                                        </p:attrNameLst>
                                      </p:cBhvr>
                                      <p:tavLst>
                                        <p:tav tm="0">
                                          <p:val>
                                            <p:strVal val="#ppt_x"/>
                                          </p:val>
                                        </p:tav>
                                        <p:tav tm="100000">
                                          <p:val>
                                            <p:strVal val="#ppt_x"/>
                                          </p:val>
                                        </p:tav>
                                      </p:tavLst>
                                    </p:anim>
                                    <p:anim calcmode="lin" valueType="num">
                                      <p:cBhvr additive="base">
                                        <p:cTn id="155" dur="3000" fill="hold"/>
                                        <p:tgtEl>
                                          <p:spTgt spid="68"/>
                                        </p:tgtEl>
                                        <p:attrNameLst>
                                          <p:attrName>ppt_y</p:attrName>
                                        </p:attrNameLst>
                                      </p:cBhvr>
                                      <p:tavLst>
                                        <p:tav tm="0">
                                          <p:val>
                                            <p:strVal val="0-#ppt_h/2"/>
                                          </p:val>
                                        </p:tav>
                                        <p:tav tm="100000">
                                          <p:val>
                                            <p:strVal val="#ppt_y"/>
                                          </p:val>
                                        </p:tav>
                                      </p:tavLst>
                                    </p:anim>
                                  </p:childTnLst>
                                </p:cTn>
                              </p:par>
                              <p:par>
                                <p:cTn id="156" presetID="2" presetClass="entr" presetSubtype="1" fill="hold" grpId="0" nodeType="withEffect">
                                  <p:stCondLst>
                                    <p:cond delay="0"/>
                                  </p:stCondLst>
                                  <p:childTnLst>
                                    <p:set>
                                      <p:cBhvr>
                                        <p:cTn id="157" dur="1" fill="hold">
                                          <p:stCondLst>
                                            <p:cond delay="0"/>
                                          </p:stCondLst>
                                        </p:cTn>
                                        <p:tgtEl>
                                          <p:spTgt spid="69"/>
                                        </p:tgtEl>
                                        <p:attrNameLst>
                                          <p:attrName>style.visibility</p:attrName>
                                        </p:attrNameLst>
                                      </p:cBhvr>
                                      <p:to>
                                        <p:strVal val="visible"/>
                                      </p:to>
                                    </p:set>
                                    <p:anim calcmode="lin" valueType="num">
                                      <p:cBhvr additive="base">
                                        <p:cTn id="158" dur="3000" fill="hold"/>
                                        <p:tgtEl>
                                          <p:spTgt spid="69"/>
                                        </p:tgtEl>
                                        <p:attrNameLst>
                                          <p:attrName>ppt_x</p:attrName>
                                        </p:attrNameLst>
                                      </p:cBhvr>
                                      <p:tavLst>
                                        <p:tav tm="0">
                                          <p:val>
                                            <p:strVal val="#ppt_x"/>
                                          </p:val>
                                        </p:tav>
                                        <p:tav tm="100000">
                                          <p:val>
                                            <p:strVal val="#ppt_x"/>
                                          </p:val>
                                        </p:tav>
                                      </p:tavLst>
                                    </p:anim>
                                    <p:anim calcmode="lin" valueType="num">
                                      <p:cBhvr additive="base">
                                        <p:cTn id="159" dur="3000" fill="hold"/>
                                        <p:tgtEl>
                                          <p:spTgt spid="69"/>
                                        </p:tgtEl>
                                        <p:attrNameLst>
                                          <p:attrName>ppt_y</p:attrName>
                                        </p:attrNameLst>
                                      </p:cBhvr>
                                      <p:tavLst>
                                        <p:tav tm="0">
                                          <p:val>
                                            <p:strVal val="0-#ppt_h/2"/>
                                          </p:val>
                                        </p:tav>
                                        <p:tav tm="100000">
                                          <p:val>
                                            <p:strVal val="#ppt_y"/>
                                          </p:val>
                                        </p:tav>
                                      </p:tavLst>
                                    </p:anim>
                                  </p:childTnLst>
                                </p:cTn>
                              </p:par>
                              <p:par>
                                <p:cTn id="160" presetID="2" presetClass="entr" presetSubtype="1" fill="hold" grpId="0" nodeType="withEffect">
                                  <p:stCondLst>
                                    <p:cond delay="0"/>
                                  </p:stCondLst>
                                  <p:childTnLst>
                                    <p:set>
                                      <p:cBhvr>
                                        <p:cTn id="161" dur="1" fill="hold">
                                          <p:stCondLst>
                                            <p:cond delay="0"/>
                                          </p:stCondLst>
                                        </p:cTn>
                                        <p:tgtEl>
                                          <p:spTgt spid="70"/>
                                        </p:tgtEl>
                                        <p:attrNameLst>
                                          <p:attrName>style.visibility</p:attrName>
                                        </p:attrNameLst>
                                      </p:cBhvr>
                                      <p:to>
                                        <p:strVal val="visible"/>
                                      </p:to>
                                    </p:set>
                                    <p:anim calcmode="lin" valueType="num">
                                      <p:cBhvr additive="base">
                                        <p:cTn id="162" dur="3000" fill="hold"/>
                                        <p:tgtEl>
                                          <p:spTgt spid="70"/>
                                        </p:tgtEl>
                                        <p:attrNameLst>
                                          <p:attrName>ppt_x</p:attrName>
                                        </p:attrNameLst>
                                      </p:cBhvr>
                                      <p:tavLst>
                                        <p:tav tm="0">
                                          <p:val>
                                            <p:strVal val="#ppt_x"/>
                                          </p:val>
                                        </p:tav>
                                        <p:tav tm="100000">
                                          <p:val>
                                            <p:strVal val="#ppt_x"/>
                                          </p:val>
                                        </p:tav>
                                      </p:tavLst>
                                    </p:anim>
                                    <p:anim calcmode="lin" valueType="num">
                                      <p:cBhvr additive="base">
                                        <p:cTn id="163" dur="3000" fill="hold"/>
                                        <p:tgtEl>
                                          <p:spTgt spid="70"/>
                                        </p:tgtEl>
                                        <p:attrNameLst>
                                          <p:attrName>ppt_y</p:attrName>
                                        </p:attrNameLst>
                                      </p:cBhvr>
                                      <p:tavLst>
                                        <p:tav tm="0">
                                          <p:val>
                                            <p:strVal val="0-#ppt_h/2"/>
                                          </p:val>
                                        </p:tav>
                                        <p:tav tm="100000">
                                          <p:val>
                                            <p:strVal val="#ppt_y"/>
                                          </p:val>
                                        </p:tav>
                                      </p:tavLst>
                                    </p:anim>
                                  </p:childTnLst>
                                </p:cTn>
                              </p:par>
                              <p:par>
                                <p:cTn id="164" presetID="2" presetClass="entr" presetSubtype="1" fill="hold" grpId="0" nodeType="withEffect">
                                  <p:stCondLst>
                                    <p:cond delay="0"/>
                                  </p:stCondLst>
                                  <p:childTnLst>
                                    <p:set>
                                      <p:cBhvr>
                                        <p:cTn id="165" dur="1" fill="hold">
                                          <p:stCondLst>
                                            <p:cond delay="0"/>
                                          </p:stCondLst>
                                        </p:cTn>
                                        <p:tgtEl>
                                          <p:spTgt spid="71"/>
                                        </p:tgtEl>
                                        <p:attrNameLst>
                                          <p:attrName>style.visibility</p:attrName>
                                        </p:attrNameLst>
                                      </p:cBhvr>
                                      <p:to>
                                        <p:strVal val="visible"/>
                                      </p:to>
                                    </p:set>
                                    <p:anim calcmode="lin" valueType="num">
                                      <p:cBhvr additive="base">
                                        <p:cTn id="166" dur="3000" fill="hold"/>
                                        <p:tgtEl>
                                          <p:spTgt spid="71"/>
                                        </p:tgtEl>
                                        <p:attrNameLst>
                                          <p:attrName>ppt_x</p:attrName>
                                        </p:attrNameLst>
                                      </p:cBhvr>
                                      <p:tavLst>
                                        <p:tav tm="0">
                                          <p:val>
                                            <p:strVal val="#ppt_x"/>
                                          </p:val>
                                        </p:tav>
                                        <p:tav tm="100000">
                                          <p:val>
                                            <p:strVal val="#ppt_x"/>
                                          </p:val>
                                        </p:tav>
                                      </p:tavLst>
                                    </p:anim>
                                    <p:anim calcmode="lin" valueType="num">
                                      <p:cBhvr additive="base">
                                        <p:cTn id="167" dur="3000" fill="hold"/>
                                        <p:tgtEl>
                                          <p:spTgt spid="71"/>
                                        </p:tgtEl>
                                        <p:attrNameLst>
                                          <p:attrName>ppt_y</p:attrName>
                                        </p:attrNameLst>
                                      </p:cBhvr>
                                      <p:tavLst>
                                        <p:tav tm="0">
                                          <p:val>
                                            <p:strVal val="0-#ppt_h/2"/>
                                          </p:val>
                                        </p:tav>
                                        <p:tav tm="100000">
                                          <p:val>
                                            <p:strVal val="#ppt_y"/>
                                          </p:val>
                                        </p:tav>
                                      </p:tavLst>
                                    </p:anim>
                                  </p:childTnLst>
                                </p:cTn>
                              </p:par>
                              <p:par>
                                <p:cTn id="168" presetID="3" presetClass="entr" presetSubtype="10" fill="hold" grpId="1" nodeType="withEffect">
                                  <p:stCondLst>
                                    <p:cond delay="0"/>
                                  </p:stCondLst>
                                  <p:childTnLst>
                                    <p:set>
                                      <p:cBhvr>
                                        <p:cTn id="169" dur="1" fill="hold">
                                          <p:stCondLst>
                                            <p:cond delay="0"/>
                                          </p:stCondLst>
                                        </p:cTn>
                                        <p:tgtEl>
                                          <p:spTgt spid="32"/>
                                        </p:tgtEl>
                                        <p:attrNameLst>
                                          <p:attrName>style.visibility</p:attrName>
                                        </p:attrNameLst>
                                      </p:cBhvr>
                                      <p:to>
                                        <p:strVal val="visible"/>
                                      </p:to>
                                    </p:set>
                                    <p:animEffect transition="in" filter="blinds(horizontal)">
                                      <p:cBhvr>
                                        <p:cTn id="170" dur="3000"/>
                                        <p:tgtEl>
                                          <p:spTgt spid="32"/>
                                        </p:tgtEl>
                                      </p:cBhvr>
                                    </p:animEffect>
                                  </p:childTnLst>
                                </p:cTn>
                              </p:par>
                              <p:par>
                                <p:cTn id="171" presetID="3" presetClass="entr" presetSubtype="10" fill="hold" grpId="1" nodeType="withEffect">
                                  <p:stCondLst>
                                    <p:cond delay="0"/>
                                  </p:stCondLst>
                                  <p:childTnLst>
                                    <p:set>
                                      <p:cBhvr>
                                        <p:cTn id="172" dur="1" fill="hold">
                                          <p:stCondLst>
                                            <p:cond delay="0"/>
                                          </p:stCondLst>
                                        </p:cTn>
                                        <p:tgtEl>
                                          <p:spTgt spid="34"/>
                                        </p:tgtEl>
                                        <p:attrNameLst>
                                          <p:attrName>style.visibility</p:attrName>
                                        </p:attrNameLst>
                                      </p:cBhvr>
                                      <p:to>
                                        <p:strVal val="visible"/>
                                      </p:to>
                                    </p:set>
                                    <p:animEffect transition="in" filter="blinds(horizontal)">
                                      <p:cBhvr>
                                        <p:cTn id="173" dur="3000"/>
                                        <p:tgtEl>
                                          <p:spTgt spid="34"/>
                                        </p:tgtEl>
                                      </p:cBhvr>
                                    </p:animEffect>
                                  </p:childTnLst>
                                </p:cTn>
                              </p:par>
                              <p:par>
                                <p:cTn id="174" presetID="3" presetClass="entr" presetSubtype="10" fill="hold" grpId="1" nodeType="withEffect">
                                  <p:stCondLst>
                                    <p:cond delay="0"/>
                                  </p:stCondLst>
                                  <p:childTnLst>
                                    <p:set>
                                      <p:cBhvr>
                                        <p:cTn id="175" dur="1" fill="hold">
                                          <p:stCondLst>
                                            <p:cond delay="0"/>
                                          </p:stCondLst>
                                        </p:cTn>
                                        <p:tgtEl>
                                          <p:spTgt spid="36"/>
                                        </p:tgtEl>
                                        <p:attrNameLst>
                                          <p:attrName>style.visibility</p:attrName>
                                        </p:attrNameLst>
                                      </p:cBhvr>
                                      <p:to>
                                        <p:strVal val="visible"/>
                                      </p:to>
                                    </p:set>
                                    <p:animEffect transition="in" filter="blinds(horizontal)">
                                      <p:cBhvr>
                                        <p:cTn id="176" dur="3000"/>
                                        <p:tgtEl>
                                          <p:spTgt spid="36"/>
                                        </p:tgtEl>
                                      </p:cBhvr>
                                    </p:animEffect>
                                  </p:childTnLst>
                                </p:cTn>
                              </p:par>
                              <p:par>
                                <p:cTn id="177" presetID="3" presetClass="entr" presetSubtype="10" fill="hold" grpId="1" nodeType="withEffect">
                                  <p:stCondLst>
                                    <p:cond delay="0"/>
                                  </p:stCondLst>
                                  <p:childTnLst>
                                    <p:set>
                                      <p:cBhvr>
                                        <p:cTn id="178" dur="1" fill="hold">
                                          <p:stCondLst>
                                            <p:cond delay="0"/>
                                          </p:stCondLst>
                                        </p:cTn>
                                        <p:tgtEl>
                                          <p:spTgt spid="38"/>
                                        </p:tgtEl>
                                        <p:attrNameLst>
                                          <p:attrName>style.visibility</p:attrName>
                                        </p:attrNameLst>
                                      </p:cBhvr>
                                      <p:to>
                                        <p:strVal val="visible"/>
                                      </p:to>
                                    </p:set>
                                    <p:animEffect transition="in" filter="blinds(horizontal)">
                                      <p:cBhvr>
                                        <p:cTn id="179" dur="3000"/>
                                        <p:tgtEl>
                                          <p:spTgt spid="38"/>
                                        </p:tgtEl>
                                      </p:cBhvr>
                                    </p:animEffect>
                                  </p:childTnLst>
                                </p:cTn>
                              </p:par>
                              <p:par>
                                <p:cTn id="180" presetID="3" presetClass="entr" presetSubtype="10" fill="hold" grpId="1" nodeType="withEffect">
                                  <p:stCondLst>
                                    <p:cond delay="0"/>
                                  </p:stCondLst>
                                  <p:childTnLst>
                                    <p:set>
                                      <p:cBhvr>
                                        <p:cTn id="181" dur="1" fill="hold">
                                          <p:stCondLst>
                                            <p:cond delay="0"/>
                                          </p:stCondLst>
                                        </p:cTn>
                                        <p:tgtEl>
                                          <p:spTgt spid="40"/>
                                        </p:tgtEl>
                                        <p:attrNameLst>
                                          <p:attrName>style.visibility</p:attrName>
                                        </p:attrNameLst>
                                      </p:cBhvr>
                                      <p:to>
                                        <p:strVal val="visible"/>
                                      </p:to>
                                    </p:set>
                                    <p:animEffect transition="in" filter="blinds(horizontal)">
                                      <p:cBhvr>
                                        <p:cTn id="182" dur="3000"/>
                                        <p:tgtEl>
                                          <p:spTgt spid="40"/>
                                        </p:tgtEl>
                                      </p:cBhvr>
                                    </p:animEffect>
                                  </p:childTnLst>
                                </p:cTn>
                              </p:par>
                              <p:par>
                                <p:cTn id="183" presetID="3" presetClass="entr" presetSubtype="10" fill="hold" grpId="1" nodeType="withEffect">
                                  <p:stCondLst>
                                    <p:cond delay="0"/>
                                  </p:stCondLst>
                                  <p:childTnLst>
                                    <p:set>
                                      <p:cBhvr>
                                        <p:cTn id="184" dur="1" fill="hold">
                                          <p:stCondLst>
                                            <p:cond delay="0"/>
                                          </p:stCondLst>
                                        </p:cTn>
                                        <p:tgtEl>
                                          <p:spTgt spid="42"/>
                                        </p:tgtEl>
                                        <p:attrNameLst>
                                          <p:attrName>style.visibility</p:attrName>
                                        </p:attrNameLst>
                                      </p:cBhvr>
                                      <p:to>
                                        <p:strVal val="visible"/>
                                      </p:to>
                                    </p:set>
                                    <p:animEffect transition="in" filter="blinds(horizontal)">
                                      <p:cBhvr>
                                        <p:cTn id="185" dur="3000"/>
                                        <p:tgtEl>
                                          <p:spTgt spid="42"/>
                                        </p:tgtEl>
                                      </p:cBhvr>
                                    </p:animEffect>
                                  </p:childTnLst>
                                </p:cTn>
                              </p:par>
                              <p:par>
                                <p:cTn id="186" presetID="3" presetClass="entr" presetSubtype="10" fill="hold" grpId="1" nodeType="withEffect">
                                  <p:stCondLst>
                                    <p:cond delay="0"/>
                                  </p:stCondLst>
                                  <p:childTnLst>
                                    <p:set>
                                      <p:cBhvr>
                                        <p:cTn id="187" dur="1" fill="hold">
                                          <p:stCondLst>
                                            <p:cond delay="0"/>
                                          </p:stCondLst>
                                        </p:cTn>
                                        <p:tgtEl>
                                          <p:spTgt spid="43"/>
                                        </p:tgtEl>
                                        <p:attrNameLst>
                                          <p:attrName>style.visibility</p:attrName>
                                        </p:attrNameLst>
                                      </p:cBhvr>
                                      <p:to>
                                        <p:strVal val="visible"/>
                                      </p:to>
                                    </p:set>
                                    <p:animEffect transition="in" filter="blinds(horizontal)">
                                      <p:cBhvr>
                                        <p:cTn id="188" dur="3000"/>
                                        <p:tgtEl>
                                          <p:spTgt spid="43"/>
                                        </p:tgtEl>
                                      </p:cBhvr>
                                    </p:animEffect>
                                  </p:childTnLst>
                                </p:cTn>
                              </p:par>
                              <p:par>
                                <p:cTn id="189" presetID="3" presetClass="entr" presetSubtype="10" fill="hold" grpId="1" nodeType="withEffect">
                                  <p:stCondLst>
                                    <p:cond delay="0"/>
                                  </p:stCondLst>
                                  <p:childTnLst>
                                    <p:set>
                                      <p:cBhvr>
                                        <p:cTn id="190" dur="1" fill="hold">
                                          <p:stCondLst>
                                            <p:cond delay="0"/>
                                          </p:stCondLst>
                                        </p:cTn>
                                        <p:tgtEl>
                                          <p:spTgt spid="44"/>
                                        </p:tgtEl>
                                        <p:attrNameLst>
                                          <p:attrName>style.visibility</p:attrName>
                                        </p:attrNameLst>
                                      </p:cBhvr>
                                      <p:to>
                                        <p:strVal val="visible"/>
                                      </p:to>
                                    </p:set>
                                    <p:animEffect transition="in" filter="blinds(horizontal)">
                                      <p:cBhvr>
                                        <p:cTn id="191" dur="3000"/>
                                        <p:tgtEl>
                                          <p:spTgt spid="44"/>
                                        </p:tgtEl>
                                      </p:cBhvr>
                                    </p:animEffect>
                                  </p:childTnLst>
                                </p:cTn>
                              </p:par>
                              <p:par>
                                <p:cTn id="192" presetID="3" presetClass="entr" presetSubtype="10" fill="hold" grpId="1" nodeType="withEffect">
                                  <p:stCondLst>
                                    <p:cond delay="0"/>
                                  </p:stCondLst>
                                  <p:childTnLst>
                                    <p:set>
                                      <p:cBhvr>
                                        <p:cTn id="193" dur="1" fill="hold">
                                          <p:stCondLst>
                                            <p:cond delay="0"/>
                                          </p:stCondLst>
                                        </p:cTn>
                                        <p:tgtEl>
                                          <p:spTgt spid="45"/>
                                        </p:tgtEl>
                                        <p:attrNameLst>
                                          <p:attrName>style.visibility</p:attrName>
                                        </p:attrNameLst>
                                      </p:cBhvr>
                                      <p:to>
                                        <p:strVal val="visible"/>
                                      </p:to>
                                    </p:set>
                                    <p:animEffect transition="in" filter="blinds(horizontal)">
                                      <p:cBhvr>
                                        <p:cTn id="194" dur="3000"/>
                                        <p:tgtEl>
                                          <p:spTgt spid="45"/>
                                        </p:tgtEl>
                                      </p:cBhvr>
                                    </p:animEffect>
                                  </p:childTnLst>
                                </p:cTn>
                              </p:par>
                              <p:par>
                                <p:cTn id="195" presetID="3" presetClass="entr" presetSubtype="10" fill="hold" grpId="1" nodeType="withEffect">
                                  <p:stCondLst>
                                    <p:cond delay="0"/>
                                  </p:stCondLst>
                                  <p:childTnLst>
                                    <p:set>
                                      <p:cBhvr>
                                        <p:cTn id="196" dur="1" fill="hold">
                                          <p:stCondLst>
                                            <p:cond delay="0"/>
                                          </p:stCondLst>
                                        </p:cTn>
                                        <p:tgtEl>
                                          <p:spTgt spid="46"/>
                                        </p:tgtEl>
                                        <p:attrNameLst>
                                          <p:attrName>style.visibility</p:attrName>
                                        </p:attrNameLst>
                                      </p:cBhvr>
                                      <p:to>
                                        <p:strVal val="visible"/>
                                      </p:to>
                                    </p:set>
                                    <p:animEffect transition="in" filter="blinds(horizontal)">
                                      <p:cBhvr>
                                        <p:cTn id="197" dur="3000"/>
                                        <p:tgtEl>
                                          <p:spTgt spid="46"/>
                                        </p:tgtEl>
                                      </p:cBhvr>
                                    </p:animEffect>
                                  </p:childTnLst>
                                </p:cTn>
                              </p:par>
                              <p:par>
                                <p:cTn id="198" presetID="3" presetClass="entr" presetSubtype="10" fill="hold" grpId="1" nodeType="withEffect">
                                  <p:stCondLst>
                                    <p:cond delay="0"/>
                                  </p:stCondLst>
                                  <p:childTnLst>
                                    <p:set>
                                      <p:cBhvr>
                                        <p:cTn id="199" dur="1" fill="hold">
                                          <p:stCondLst>
                                            <p:cond delay="0"/>
                                          </p:stCondLst>
                                        </p:cTn>
                                        <p:tgtEl>
                                          <p:spTgt spid="47"/>
                                        </p:tgtEl>
                                        <p:attrNameLst>
                                          <p:attrName>style.visibility</p:attrName>
                                        </p:attrNameLst>
                                      </p:cBhvr>
                                      <p:to>
                                        <p:strVal val="visible"/>
                                      </p:to>
                                    </p:set>
                                    <p:animEffect transition="in" filter="blinds(horizontal)">
                                      <p:cBhvr>
                                        <p:cTn id="200" dur="3000"/>
                                        <p:tgtEl>
                                          <p:spTgt spid="47"/>
                                        </p:tgtEl>
                                      </p:cBhvr>
                                    </p:animEffect>
                                  </p:childTnLst>
                                </p:cTn>
                              </p:par>
                              <p:par>
                                <p:cTn id="201" presetID="3" presetClass="entr" presetSubtype="10" fill="hold" grpId="1" nodeType="withEffect">
                                  <p:stCondLst>
                                    <p:cond delay="0"/>
                                  </p:stCondLst>
                                  <p:childTnLst>
                                    <p:set>
                                      <p:cBhvr>
                                        <p:cTn id="202" dur="1" fill="hold">
                                          <p:stCondLst>
                                            <p:cond delay="0"/>
                                          </p:stCondLst>
                                        </p:cTn>
                                        <p:tgtEl>
                                          <p:spTgt spid="48"/>
                                        </p:tgtEl>
                                        <p:attrNameLst>
                                          <p:attrName>style.visibility</p:attrName>
                                        </p:attrNameLst>
                                      </p:cBhvr>
                                      <p:to>
                                        <p:strVal val="visible"/>
                                      </p:to>
                                    </p:set>
                                    <p:animEffect transition="in" filter="blinds(horizontal)">
                                      <p:cBhvr>
                                        <p:cTn id="203" dur="3000"/>
                                        <p:tgtEl>
                                          <p:spTgt spid="48"/>
                                        </p:tgtEl>
                                      </p:cBhvr>
                                    </p:animEffect>
                                  </p:childTnLst>
                                </p:cTn>
                              </p:par>
                              <p:par>
                                <p:cTn id="204" presetID="3" presetClass="entr" presetSubtype="10" fill="hold" grpId="1" nodeType="withEffect">
                                  <p:stCondLst>
                                    <p:cond delay="0"/>
                                  </p:stCondLst>
                                  <p:childTnLst>
                                    <p:set>
                                      <p:cBhvr>
                                        <p:cTn id="205" dur="1" fill="hold">
                                          <p:stCondLst>
                                            <p:cond delay="0"/>
                                          </p:stCondLst>
                                        </p:cTn>
                                        <p:tgtEl>
                                          <p:spTgt spid="49"/>
                                        </p:tgtEl>
                                        <p:attrNameLst>
                                          <p:attrName>style.visibility</p:attrName>
                                        </p:attrNameLst>
                                      </p:cBhvr>
                                      <p:to>
                                        <p:strVal val="visible"/>
                                      </p:to>
                                    </p:set>
                                    <p:animEffect transition="in" filter="blinds(horizontal)">
                                      <p:cBhvr>
                                        <p:cTn id="206" dur="3000"/>
                                        <p:tgtEl>
                                          <p:spTgt spid="49"/>
                                        </p:tgtEl>
                                      </p:cBhvr>
                                    </p:animEffect>
                                  </p:childTnLst>
                                </p:cTn>
                              </p:par>
                              <p:par>
                                <p:cTn id="207" presetID="3" presetClass="entr" presetSubtype="10" fill="hold" grpId="1" nodeType="withEffect">
                                  <p:stCondLst>
                                    <p:cond delay="0"/>
                                  </p:stCondLst>
                                  <p:childTnLst>
                                    <p:set>
                                      <p:cBhvr>
                                        <p:cTn id="208" dur="1" fill="hold">
                                          <p:stCondLst>
                                            <p:cond delay="0"/>
                                          </p:stCondLst>
                                        </p:cTn>
                                        <p:tgtEl>
                                          <p:spTgt spid="50"/>
                                        </p:tgtEl>
                                        <p:attrNameLst>
                                          <p:attrName>style.visibility</p:attrName>
                                        </p:attrNameLst>
                                      </p:cBhvr>
                                      <p:to>
                                        <p:strVal val="visible"/>
                                      </p:to>
                                    </p:set>
                                    <p:animEffect transition="in" filter="blinds(horizontal)">
                                      <p:cBhvr>
                                        <p:cTn id="209" dur="3000"/>
                                        <p:tgtEl>
                                          <p:spTgt spid="50"/>
                                        </p:tgtEl>
                                      </p:cBhvr>
                                    </p:animEffect>
                                  </p:childTnLst>
                                </p:cTn>
                              </p:par>
                              <p:par>
                                <p:cTn id="210" presetID="3" presetClass="entr" presetSubtype="10" fill="hold" grpId="1" nodeType="withEffect">
                                  <p:stCondLst>
                                    <p:cond delay="0"/>
                                  </p:stCondLst>
                                  <p:childTnLst>
                                    <p:set>
                                      <p:cBhvr>
                                        <p:cTn id="211" dur="1" fill="hold">
                                          <p:stCondLst>
                                            <p:cond delay="0"/>
                                          </p:stCondLst>
                                        </p:cTn>
                                        <p:tgtEl>
                                          <p:spTgt spid="51"/>
                                        </p:tgtEl>
                                        <p:attrNameLst>
                                          <p:attrName>style.visibility</p:attrName>
                                        </p:attrNameLst>
                                      </p:cBhvr>
                                      <p:to>
                                        <p:strVal val="visible"/>
                                      </p:to>
                                    </p:set>
                                    <p:animEffect transition="in" filter="blinds(horizontal)">
                                      <p:cBhvr>
                                        <p:cTn id="212" dur="3000"/>
                                        <p:tgtEl>
                                          <p:spTgt spid="51"/>
                                        </p:tgtEl>
                                      </p:cBhvr>
                                    </p:animEffect>
                                  </p:childTnLst>
                                </p:cTn>
                              </p:par>
                              <p:par>
                                <p:cTn id="213" presetID="3" presetClass="entr" presetSubtype="10" fill="hold" grpId="1" nodeType="withEffect">
                                  <p:stCondLst>
                                    <p:cond delay="0"/>
                                  </p:stCondLst>
                                  <p:childTnLst>
                                    <p:set>
                                      <p:cBhvr>
                                        <p:cTn id="214" dur="1" fill="hold">
                                          <p:stCondLst>
                                            <p:cond delay="0"/>
                                          </p:stCondLst>
                                        </p:cTn>
                                        <p:tgtEl>
                                          <p:spTgt spid="52"/>
                                        </p:tgtEl>
                                        <p:attrNameLst>
                                          <p:attrName>style.visibility</p:attrName>
                                        </p:attrNameLst>
                                      </p:cBhvr>
                                      <p:to>
                                        <p:strVal val="visible"/>
                                      </p:to>
                                    </p:set>
                                    <p:animEffect transition="in" filter="blinds(horizontal)">
                                      <p:cBhvr>
                                        <p:cTn id="215" dur="3000"/>
                                        <p:tgtEl>
                                          <p:spTgt spid="52"/>
                                        </p:tgtEl>
                                      </p:cBhvr>
                                    </p:animEffect>
                                  </p:childTnLst>
                                </p:cTn>
                              </p:par>
                              <p:par>
                                <p:cTn id="216" presetID="3" presetClass="entr" presetSubtype="10" fill="hold" grpId="1" nodeType="withEffect">
                                  <p:stCondLst>
                                    <p:cond delay="0"/>
                                  </p:stCondLst>
                                  <p:childTnLst>
                                    <p:set>
                                      <p:cBhvr>
                                        <p:cTn id="217" dur="1" fill="hold">
                                          <p:stCondLst>
                                            <p:cond delay="0"/>
                                          </p:stCondLst>
                                        </p:cTn>
                                        <p:tgtEl>
                                          <p:spTgt spid="53"/>
                                        </p:tgtEl>
                                        <p:attrNameLst>
                                          <p:attrName>style.visibility</p:attrName>
                                        </p:attrNameLst>
                                      </p:cBhvr>
                                      <p:to>
                                        <p:strVal val="visible"/>
                                      </p:to>
                                    </p:set>
                                    <p:animEffect transition="in" filter="blinds(horizontal)">
                                      <p:cBhvr>
                                        <p:cTn id="218" dur="3000"/>
                                        <p:tgtEl>
                                          <p:spTgt spid="53"/>
                                        </p:tgtEl>
                                      </p:cBhvr>
                                    </p:animEffect>
                                  </p:childTnLst>
                                </p:cTn>
                              </p:par>
                              <p:par>
                                <p:cTn id="219" presetID="3" presetClass="entr" presetSubtype="10" fill="hold" grpId="1" nodeType="withEffect">
                                  <p:stCondLst>
                                    <p:cond delay="0"/>
                                  </p:stCondLst>
                                  <p:childTnLst>
                                    <p:set>
                                      <p:cBhvr>
                                        <p:cTn id="220" dur="1" fill="hold">
                                          <p:stCondLst>
                                            <p:cond delay="0"/>
                                          </p:stCondLst>
                                        </p:cTn>
                                        <p:tgtEl>
                                          <p:spTgt spid="54"/>
                                        </p:tgtEl>
                                        <p:attrNameLst>
                                          <p:attrName>style.visibility</p:attrName>
                                        </p:attrNameLst>
                                      </p:cBhvr>
                                      <p:to>
                                        <p:strVal val="visible"/>
                                      </p:to>
                                    </p:set>
                                    <p:animEffect transition="in" filter="blinds(horizontal)">
                                      <p:cBhvr>
                                        <p:cTn id="221" dur="3000"/>
                                        <p:tgtEl>
                                          <p:spTgt spid="54"/>
                                        </p:tgtEl>
                                      </p:cBhvr>
                                    </p:animEffect>
                                  </p:childTnLst>
                                </p:cTn>
                              </p:par>
                              <p:par>
                                <p:cTn id="222" presetID="3" presetClass="entr" presetSubtype="10" fill="hold" grpId="1" nodeType="withEffect">
                                  <p:stCondLst>
                                    <p:cond delay="0"/>
                                  </p:stCondLst>
                                  <p:childTnLst>
                                    <p:set>
                                      <p:cBhvr>
                                        <p:cTn id="223" dur="1" fill="hold">
                                          <p:stCondLst>
                                            <p:cond delay="0"/>
                                          </p:stCondLst>
                                        </p:cTn>
                                        <p:tgtEl>
                                          <p:spTgt spid="55"/>
                                        </p:tgtEl>
                                        <p:attrNameLst>
                                          <p:attrName>style.visibility</p:attrName>
                                        </p:attrNameLst>
                                      </p:cBhvr>
                                      <p:to>
                                        <p:strVal val="visible"/>
                                      </p:to>
                                    </p:set>
                                    <p:animEffect transition="in" filter="blinds(horizontal)">
                                      <p:cBhvr>
                                        <p:cTn id="224" dur="3000"/>
                                        <p:tgtEl>
                                          <p:spTgt spid="55"/>
                                        </p:tgtEl>
                                      </p:cBhvr>
                                    </p:animEffect>
                                  </p:childTnLst>
                                </p:cTn>
                              </p:par>
                              <p:par>
                                <p:cTn id="225" presetID="3" presetClass="entr" presetSubtype="10" fill="hold" grpId="1" nodeType="withEffect">
                                  <p:stCondLst>
                                    <p:cond delay="0"/>
                                  </p:stCondLst>
                                  <p:childTnLst>
                                    <p:set>
                                      <p:cBhvr>
                                        <p:cTn id="226" dur="1" fill="hold">
                                          <p:stCondLst>
                                            <p:cond delay="0"/>
                                          </p:stCondLst>
                                        </p:cTn>
                                        <p:tgtEl>
                                          <p:spTgt spid="56"/>
                                        </p:tgtEl>
                                        <p:attrNameLst>
                                          <p:attrName>style.visibility</p:attrName>
                                        </p:attrNameLst>
                                      </p:cBhvr>
                                      <p:to>
                                        <p:strVal val="visible"/>
                                      </p:to>
                                    </p:set>
                                    <p:animEffect transition="in" filter="blinds(horizontal)">
                                      <p:cBhvr>
                                        <p:cTn id="227" dur="3000"/>
                                        <p:tgtEl>
                                          <p:spTgt spid="56"/>
                                        </p:tgtEl>
                                      </p:cBhvr>
                                    </p:animEffect>
                                  </p:childTnLst>
                                </p:cTn>
                              </p:par>
                              <p:par>
                                <p:cTn id="228" presetID="3" presetClass="entr" presetSubtype="10" fill="hold" grpId="1" nodeType="withEffect">
                                  <p:stCondLst>
                                    <p:cond delay="0"/>
                                  </p:stCondLst>
                                  <p:childTnLst>
                                    <p:set>
                                      <p:cBhvr>
                                        <p:cTn id="229" dur="1" fill="hold">
                                          <p:stCondLst>
                                            <p:cond delay="0"/>
                                          </p:stCondLst>
                                        </p:cTn>
                                        <p:tgtEl>
                                          <p:spTgt spid="33"/>
                                        </p:tgtEl>
                                        <p:attrNameLst>
                                          <p:attrName>style.visibility</p:attrName>
                                        </p:attrNameLst>
                                      </p:cBhvr>
                                      <p:to>
                                        <p:strVal val="visible"/>
                                      </p:to>
                                    </p:set>
                                    <p:animEffect transition="in" filter="blinds(horizontal)">
                                      <p:cBhvr>
                                        <p:cTn id="230" dur="3000"/>
                                        <p:tgtEl>
                                          <p:spTgt spid="33"/>
                                        </p:tgtEl>
                                      </p:cBhvr>
                                    </p:animEffect>
                                  </p:childTnLst>
                                </p:cTn>
                              </p:par>
                              <p:par>
                                <p:cTn id="231" presetID="3" presetClass="entr" presetSubtype="10" fill="hold" grpId="1" nodeType="withEffect">
                                  <p:stCondLst>
                                    <p:cond delay="0"/>
                                  </p:stCondLst>
                                  <p:childTnLst>
                                    <p:set>
                                      <p:cBhvr>
                                        <p:cTn id="232" dur="1" fill="hold">
                                          <p:stCondLst>
                                            <p:cond delay="0"/>
                                          </p:stCondLst>
                                        </p:cTn>
                                        <p:tgtEl>
                                          <p:spTgt spid="35"/>
                                        </p:tgtEl>
                                        <p:attrNameLst>
                                          <p:attrName>style.visibility</p:attrName>
                                        </p:attrNameLst>
                                      </p:cBhvr>
                                      <p:to>
                                        <p:strVal val="visible"/>
                                      </p:to>
                                    </p:set>
                                    <p:animEffect transition="in" filter="blinds(horizontal)">
                                      <p:cBhvr>
                                        <p:cTn id="233" dur="3000"/>
                                        <p:tgtEl>
                                          <p:spTgt spid="35"/>
                                        </p:tgtEl>
                                      </p:cBhvr>
                                    </p:animEffect>
                                  </p:childTnLst>
                                </p:cTn>
                              </p:par>
                              <p:par>
                                <p:cTn id="234" presetID="3" presetClass="entr" presetSubtype="10" fill="hold" grpId="1" nodeType="withEffect">
                                  <p:stCondLst>
                                    <p:cond delay="0"/>
                                  </p:stCondLst>
                                  <p:childTnLst>
                                    <p:set>
                                      <p:cBhvr>
                                        <p:cTn id="235" dur="1" fill="hold">
                                          <p:stCondLst>
                                            <p:cond delay="0"/>
                                          </p:stCondLst>
                                        </p:cTn>
                                        <p:tgtEl>
                                          <p:spTgt spid="37"/>
                                        </p:tgtEl>
                                        <p:attrNameLst>
                                          <p:attrName>style.visibility</p:attrName>
                                        </p:attrNameLst>
                                      </p:cBhvr>
                                      <p:to>
                                        <p:strVal val="visible"/>
                                      </p:to>
                                    </p:set>
                                    <p:animEffect transition="in" filter="blinds(horizontal)">
                                      <p:cBhvr>
                                        <p:cTn id="236" dur="3000"/>
                                        <p:tgtEl>
                                          <p:spTgt spid="37"/>
                                        </p:tgtEl>
                                      </p:cBhvr>
                                    </p:animEffect>
                                  </p:childTnLst>
                                </p:cTn>
                              </p:par>
                              <p:par>
                                <p:cTn id="237" presetID="3" presetClass="entr" presetSubtype="10" fill="hold" grpId="1" nodeType="withEffect">
                                  <p:stCondLst>
                                    <p:cond delay="0"/>
                                  </p:stCondLst>
                                  <p:childTnLst>
                                    <p:set>
                                      <p:cBhvr>
                                        <p:cTn id="238" dur="1" fill="hold">
                                          <p:stCondLst>
                                            <p:cond delay="0"/>
                                          </p:stCondLst>
                                        </p:cTn>
                                        <p:tgtEl>
                                          <p:spTgt spid="39"/>
                                        </p:tgtEl>
                                        <p:attrNameLst>
                                          <p:attrName>style.visibility</p:attrName>
                                        </p:attrNameLst>
                                      </p:cBhvr>
                                      <p:to>
                                        <p:strVal val="visible"/>
                                      </p:to>
                                    </p:set>
                                    <p:animEffect transition="in" filter="blinds(horizontal)">
                                      <p:cBhvr>
                                        <p:cTn id="239" dur="3000"/>
                                        <p:tgtEl>
                                          <p:spTgt spid="39"/>
                                        </p:tgtEl>
                                      </p:cBhvr>
                                    </p:animEffect>
                                  </p:childTnLst>
                                </p:cTn>
                              </p:par>
                              <p:par>
                                <p:cTn id="240" presetID="3" presetClass="entr" presetSubtype="10" fill="hold" grpId="1" nodeType="withEffect">
                                  <p:stCondLst>
                                    <p:cond delay="0"/>
                                  </p:stCondLst>
                                  <p:childTnLst>
                                    <p:set>
                                      <p:cBhvr>
                                        <p:cTn id="241" dur="1" fill="hold">
                                          <p:stCondLst>
                                            <p:cond delay="0"/>
                                          </p:stCondLst>
                                        </p:cTn>
                                        <p:tgtEl>
                                          <p:spTgt spid="41"/>
                                        </p:tgtEl>
                                        <p:attrNameLst>
                                          <p:attrName>style.visibility</p:attrName>
                                        </p:attrNameLst>
                                      </p:cBhvr>
                                      <p:to>
                                        <p:strVal val="visible"/>
                                      </p:to>
                                    </p:set>
                                    <p:animEffect transition="in" filter="blinds(horizontal)">
                                      <p:cBhvr>
                                        <p:cTn id="242" dur="3000"/>
                                        <p:tgtEl>
                                          <p:spTgt spid="41"/>
                                        </p:tgtEl>
                                      </p:cBhvr>
                                    </p:animEffect>
                                  </p:childTnLst>
                                </p:cTn>
                              </p:par>
                              <p:par>
                                <p:cTn id="243" presetID="3" presetClass="entr" presetSubtype="10" fill="hold" grpId="1" nodeType="withEffect">
                                  <p:stCondLst>
                                    <p:cond delay="0"/>
                                  </p:stCondLst>
                                  <p:childTnLst>
                                    <p:set>
                                      <p:cBhvr>
                                        <p:cTn id="244" dur="1" fill="hold">
                                          <p:stCondLst>
                                            <p:cond delay="0"/>
                                          </p:stCondLst>
                                        </p:cTn>
                                        <p:tgtEl>
                                          <p:spTgt spid="57"/>
                                        </p:tgtEl>
                                        <p:attrNameLst>
                                          <p:attrName>style.visibility</p:attrName>
                                        </p:attrNameLst>
                                      </p:cBhvr>
                                      <p:to>
                                        <p:strVal val="visible"/>
                                      </p:to>
                                    </p:set>
                                    <p:animEffect transition="in" filter="blinds(horizontal)">
                                      <p:cBhvr>
                                        <p:cTn id="245" dur="3000"/>
                                        <p:tgtEl>
                                          <p:spTgt spid="57"/>
                                        </p:tgtEl>
                                      </p:cBhvr>
                                    </p:animEffect>
                                  </p:childTnLst>
                                </p:cTn>
                              </p:par>
                              <p:par>
                                <p:cTn id="246" presetID="3" presetClass="entr" presetSubtype="10" fill="hold" grpId="1" nodeType="withEffect">
                                  <p:stCondLst>
                                    <p:cond delay="0"/>
                                  </p:stCondLst>
                                  <p:childTnLst>
                                    <p:set>
                                      <p:cBhvr>
                                        <p:cTn id="247" dur="1" fill="hold">
                                          <p:stCondLst>
                                            <p:cond delay="0"/>
                                          </p:stCondLst>
                                        </p:cTn>
                                        <p:tgtEl>
                                          <p:spTgt spid="58"/>
                                        </p:tgtEl>
                                        <p:attrNameLst>
                                          <p:attrName>style.visibility</p:attrName>
                                        </p:attrNameLst>
                                      </p:cBhvr>
                                      <p:to>
                                        <p:strVal val="visible"/>
                                      </p:to>
                                    </p:set>
                                    <p:animEffect transition="in" filter="blinds(horizontal)">
                                      <p:cBhvr>
                                        <p:cTn id="248" dur="3000"/>
                                        <p:tgtEl>
                                          <p:spTgt spid="58"/>
                                        </p:tgtEl>
                                      </p:cBhvr>
                                    </p:animEffect>
                                  </p:childTnLst>
                                </p:cTn>
                              </p:par>
                              <p:par>
                                <p:cTn id="249" presetID="3" presetClass="entr" presetSubtype="10" fill="hold" grpId="1" nodeType="withEffect">
                                  <p:stCondLst>
                                    <p:cond delay="0"/>
                                  </p:stCondLst>
                                  <p:childTnLst>
                                    <p:set>
                                      <p:cBhvr>
                                        <p:cTn id="250" dur="1" fill="hold">
                                          <p:stCondLst>
                                            <p:cond delay="0"/>
                                          </p:stCondLst>
                                        </p:cTn>
                                        <p:tgtEl>
                                          <p:spTgt spid="59"/>
                                        </p:tgtEl>
                                        <p:attrNameLst>
                                          <p:attrName>style.visibility</p:attrName>
                                        </p:attrNameLst>
                                      </p:cBhvr>
                                      <p:to>
                                        <p:strVal val="visible"/>
                                      </p:to>
                                    </p:set>
                                    <p:animEffect transition="in" filter="blinds(horizontal)">
                                      <p:cBhvr>
                                        <p:cTn id="251" dur="3000"/>
                                        <p:tgtEl>
                                          <p:spTgt spid="59"/>
                                        </p:tgtEl>
                                      </p:cBhvr>
                                    </p:animEffect>
                                  </p:childTnLst>
                                </p:cTn>
                              </p:par>
                              <p:par>
                                <p:cTn id="252" presetID="3" presetClass="entr" presetSubtype="10" fill="hold" grpId="1" nodeType="withEffect">
                                  <p:stCondLst>
                                    <p:cond delay="0"/>
                                  </p:stCondLst>
                                  <p:childTnLst>
                                    <p:set>
                                      <p:cBhvr>
                                        <p:cTn id="253" dur="1" fill="hold">
                                          <p:stCondLst>
                                            <p:cond delay="0"/>
                                          </p:stCondLst>
                                        </p:cTn>
                                        <p:tgtEl>
                                          <p:spTgt spid="60"/>
                                        </p:tgtEl>
                                        <p:attrNameLst>
                                          <p:attrName>style.visibility</p:attrName>
                                        </p:attrNameLst>
                                      </p:cBhvr>
                                      <p:to>
                                        <p:strVal val="visible"/>
                                      </p:to>
                                    </p:set>
                                    <p:animEffect transition="in" filter="blinds(horizontal)">
                                      <p:cBhvr>
                                        <p:cTn id="254" dur="3000"/>
                                        <p:tgtEl>
                                          <p:spTgt spid="60"/>
                                        </p:tgtEl>
                                      </p:cBhvr>
                                    </p:animEffect>
                                  </p:childTnLst>
                                </p:cTn>
                              </p:par>
                              <p:par>
                                <p:cTn id="255" presetID="3" presetClass="entr" presetSubtype="10" fill="hold" grpId="1" nodeType="withEffect">
                                  <p:stCondLst>
                                    <p:cond delay="0"/>
                                  </p:stCondLst>
                                  <p:childTnLst>
                                    <p:set>
                                      <p:cBhvr>
                                        <p:cTn id="256" dur="1" fill="hold">
                                          <p:stCondLst>
                                            <p:cond delay="0"/>
                                          </p:stCondLst>
                                        </p:cTn>
                                        <p:tgtEl>
                                          <p:spTgt spid="61"/>
                                        </p:tgtEl>
                                        <p:attrNameLst>
                                          <p:attrName>style.visibility</p:attrName>
                                        </p:attrNameLst>
                                      </p:cBhvr>
                                      <p:to>
                                        <p:strVal val="visible"/>
                                      </p:to>
                                    </p:set>
                                    <p:animEffect transition="in" filter="blinds(horizontal)">
                                      <p:cBhvr>
                                        <p:cTn id="257" dur="3000"/>
                                        <p:tgtEl>
                                          <p:spTgt spid="61"/>
                                        </p:tgtEl>
                                      </p:cBhvr>
                                    </p:animEffect>
                                  </p:childTnLst>
                                </p:cTn>
                              </p:par>
                              <p:par>
                                <p:cTn id="258" presetID="3" presetClass="entr" presetSubtype="10" fill="hold" grpId="1" nodeType="withEffect">
                                  <p:stCondLst>
                                    <p:cond delay="0"/>
                                  </p:stCondLst>
                                  <p:childTnLst>
                                    <p:set>
                                      <p:cBhvr>
                                        <p:cTn id="259" dur="1" fill="hold">
                                          <p:stCondLst>
                                            <p:cond delay="0"/>
                                          </p:stCondLst>
                                        </p:cTn>
                                        <p:tgtEl>
                                          <p:spTgt spid="62"/>
                                        </p:tgtEl>
                                        <p:attrNameLst>
                                          <p:attrName>style.visibility</p:attrName>
                                        </p:attrNameLst>
                                      </p:cBhvr>
                                      <p:to>
                                        <p:strVal val="visible"/>
                                      </p:to>
                                    </p:set>
                                    <p:animEffect transition="in" filter="blinds(horizontal)">
                                      <p:cBhvr>
                                        <p:cTn id="260" dur="3000"/>
                                        <p:tgtEl>
                                          <p:spTgt spid="62"/>
                                        </p:tgtEl>
                                      </p:cBhvr>
                                    </p:animEffect>
                                  </p:childTnLst>
                                </p:cTn>
                              </p:par>
                              <p:par>
                                <p:cTn id="261" presetID="3" presetClass="entr" presetSubtype="10" fill="hold" grpId="1" nodeType="withEffect">
                                  <p:stCondLst>
                                    <p:cond delay="0"/>
                                  </p:stCondLst>
                                  <p:childTnLst>
                                    <p:set>
                                      <p:cBhvr>
                                        <p:cTn id="262" dur="1" fill="hold">
                                          <p:stCondLst>
                                            <p:cond delay="0"/>
                                          </p:stCondLst>
                                        </p:cTn>
                                        <p:tgtEl>
                                          <p:spTgt spid="63"/>
                                        </p:tgtEl>
                                        <p:attrNameLst>
                                          <p:attrName>style.visibility</p:attrName>
                                        </p:attrNameLst>
                                      </p:cBhvr>
                                      <p:to>
                                        <p:strVal val="visible"/>
                                      </p:to>
                                    </p:set>
                                    <p:animEffect transition="in" filter="blinds(horizontal)">
                                      <p:cBhvr>
                                        <p:cTn id="263" dur="3000"/>
                                        <p:tgtEl>
                                          <p:spTgt spid="63"/>
                                        </p:tgtEl>
                                      </p:cBhvr>
                                    </p:animEffect>
                                  </p:childTnLst>
                                </p:cTn>
                              </p:par>
                              <p:par>
                                <p:cTn id="264" presetID="3" presetClass="entr" presetSubtype="10" fill="hold" grpId="1" nodeType="withEffect">
                                  <p:stCondLst>
                                    <p:cond delay="0"/>
                                  </p:stCondLst>
                                  <p:childTnLst>
                                    <p:set>
                                      <p:cBhvr>
                                        <p:cTn id="265" dur="1" fill="hold">
                                          <p:stCondLst>
                                            <p:cond delay="0"/>
                                          </p:stCondLst>
                                        </p:cTn>
                                        <p:tgtEl>
                                          <p:spTgt spid="64"/>
                                        </p:tgtEl>
                                        <p:attrNameLst>
                                          <p:attrName>style.visibility</p:attrName>
                                        </p:attrNameLst>
                                      </p:cBhvr>
                                      <p:to>
                                        <p:strVal val="visible"/>
                                      </p:to>
                                    </p:set>
                                    <p:animEffect transition="in" filter="blinds(horizontal)">
                                      <p:cBhvr>
                                        <p:cTn id="266" dur="3000"/>
                                        <p:tgtEl>
                                          <p:spTgt spid="64"/>
                                        </p:tgtEl>
                                      </p:cBhvr>
                                    </p:animEffect>
                                  </p:childTnLst>
                                </p:cTn>
                              </p:par>
                              <p:par>
                                <p:cTn id="267" presetID="3" presetClass="entr" presetSubtype="10" fill="hold" grpId="1" nodeType="withEffect">
                                  <p:stCondLst>
                                    <p:cond delay="0"/>
                                  </p:stCondLst>
                                  <p:childTnLst>
                                    <p:set>
                                      <p:cBhvr>
                                        <p:cTn id="268" dur="1" fill="hold">
                                          <p:stCondLst>
                                            <p:cond delay="0"/>
                                          </p:stCondLst>
                                        </p:cTn>
                                        <p:tgtEl>
                                          <p:spTgt spid="65"/>
                                        </p:tgtEl>
                                        <p:attrNameLst>
                                          <p:attrName>style.visibility</p:attrName>
                                        </p:attrNameLst>
                                      </p:cBhvr>
                                      <p:to>
                                        <p:strVal val="visible"/>
                                      </p:to>
                                    </p:set>
                                    <p:animEffect transition="in" filter="blinds(horizontal)">
                                      <p:cBhvr>
                                        <p:cTn id="269" dur="3000"/>
                                        <p:tgtEl>
                                          <p:spTgt spid="65"/>
                                        </p:tgtEl>
                                      </p:cBhvr>
                                    </p:animEffect>
                                  </p:childTnLst>
                                </p:cTn>
                              </p:par>
                              <p:par>
                                <p:cTn id="270" presetID="3" presetClass="entr" presetSubtype="10" fill="hold" grpId="1" nodeType="withEffect">
                                  <p:stCondLst>
                                    <p:cond delay="0"/>
                                  </p:stCondLst>
                                  <p:childTnLst>
                                    <p:set>
                                      <p:cBhvr>
                                        <p:cTn id="271" dur="1" fill="hold">
                                          <p:stCondLst>
                                            <p:cond delay="0"/>
                                          </p:stCondLst>
                                        </p:cTn>
                                        <p:tgtEl>
                                          <p:spTgt spid="66"/>
                                        </p:tgtEl>
                                        <p:attrNameLst>
                                          <p:attrName>style.visibility</p:attrName>
                                        </p:attrNameLst>
                                      </p:cBhvr>
                                      <p:to>
                                        <p:strVal val="visible"/>
                                      </p:to>
                                    </p:set>
                                    <p:animEffect transition="in" filter="blinds(horizontal)">
                                      <p:cBhvr>
                                        <p:cTn id="272" dur="3000"/>
                                        <p:tgtEl>
                                          <p:spTgt spid="66"/>
                                        </p:tgtEl>
                                      </p:cBhvr>
                                    </p:animEffect>
                                  </p:childTnLst>
                                </p:cTn>
                              </p:par>
                              <p:par>
                                <p:cTn id="273" presetID="3" presetClass="entr" presetSubtype="10" fill="hold" grpId="1" nodeType="withEffect">
                                  <p:stCondLst>
                                    <p:cond delay="0"/>
                                  </p:stCondLst>
                                  <p:childTnLst>
                                    <p:set>
                                      <p:cBhvr>
                                        <p:cTn id="274" dur="1" fill="hold">
                                          <p:stCondLst>
                                            <p:cond delay="0"/>
                                          </p:stCondLst>
                                        </p:cTn>
                                        <p:tgtEl>
                                          <p:spTgt spid="67"/>
                                        </p:tgtEl>
                                        <p:attrNameLst>
                                          <p:attrName>style.visibility</p:attrName>
                                        </p:attrNameLst>
                                      </p:cBhvr>
                                      <p:to>
                                        <p:strVal val="visible"/>
                                      </p:to>
                                    </p:set>
                                    <p:animEffect transition="in" filter="blinds(horizontal)">
                                      <p:cBhvr>
                                        <p:cTn id="275" dur="3000"/>
                                        <p:tgtEl>
                                          <p:spTgt spid="67"/>
                                        </p:tgtEl>
                                      </p:cBhvr>
                                    </p:animEffect>
                                  </p:childTnLst>
                                </p:cTn>
                              </p:par>
                              <p:par>
                                <p:cTn id="276" presetID="3" presetClass="entr" presetSubtype="10" fill="hold" grpId="1" nodeType="withEffect">
                                  <p:stCondLst>
                                    <p:cond delay="0"/>
                                  </p:stCondLst>
                                  <p:childTnLst>
                                    <p:set>
                                      <p:cBhvr>
                                        <p:cTn id="277" dur="1" fill="hold">
                                          <p:stCondLst>
                                            <p:cond delay="0"/>
                                          </p:stCondLst>
                                        </p:cTn>
                                        <p:tgtEl>
                                          <p:spTgt spid="68"/>
                                        </p:tgtEl>
                                        <p:attrNameLst>
                                          <p:attrName>style.visibility</p:attrName>
                                        </p:attrNameLst>
                                      </p:cBhvr>
                                      <p:to>
                                        <p:strVal val="visible"/>
                                      </p:to>
                                    </p:set>
                                    <p:animEffect transition="in" filter="blinds(horizontal)">
                                      <p:cBhvr>
                                        <p:cTn id="278" dur="3000"/>
                                        <p:tgtEl>
                                          <p:spTgt spid="68"/>
                                        </p:tgtEl>
                                      </p:cBhvr>
                                    </p:animEffect>
                                  </p:childTnLst>
                                </p:cTn>
                              </p:par>
                              <p:par>
                                <p:cTn id="279" presetID="3" presetClass="entr" presetSubtype="10" fill="hold" grpId="1" nodeType="withEffect">
                                  <p:stCondLst>
                                    <p:cond delay="0"/>
                                  </p:stCondLst>
                                  <p:childTnLst>
                                    <p:set>
                                      <p:cBhvr>
                                        <p:cTn id="280" dur="1" fill="hold">
                                          <p:stCondLst>
                                            <p:cond delay="0"/>
                                          </p:stCondLst>
                                        </p:cTn>
                                        <p:tgtEl>
                                          <p:spTgt spid="69"/>
                                        </p:tgtEl>
                                        <p:attrNameLst>
                                          <p:attrName>style.visibility</p:attrName>
                                        </p:attrNameLst>
                                      </p:cBhvr>
                                      <p:to>
                                        <p:strVal val="visible"/>
                                      </p:to>
                                    </p:set>
                                    <p:animEffect transition="in" filter="blinds(horizontal)">
                                      <p:cBhvr>
                                        <p:cTn id="281" dur="3000"/>
                                        <p:tgtEl>
                                          <p:spTgt spid="69"/>
                                        </p:tgtEl>
                                      </p:cBhvr>
                                    </p:animEffect>
                                  </p:childTnLst>
                                </p:cTn>
                              </p:par>
                              <p:par>
                                <p:cTn id="282" presetID="3" presetClass="entr" presetSubtype="10" fill="hold" grpId="1" nodeType="withEffect">
                                  <p:stCondLst>
                                    <p:cond delay="0"/>
                                  </p:stCondLst>
                                  <p:childTnLst>
                                    <p:set>
                                      <p:cBhvr>
                                        <p:cTn id="283" dur="1" fill="hold">
                                          <p:stCondLst>
                                            <p:cond delay="0"/>
                                          </p:stCondLst>
                                        </p:cTn>
                                        <p:tgtEl>
                                          <p:spTgt spid="70"/>
                                        </p:tgtEl>
                                        <p:attrNameLst>
                                          <p:attrName>style.visibility</p:attrName>
                                        </p:attrNameLst>
                                      </p:cBhvr>
                                      <p:to>
                                        <p:strVal val="visible"/>
                                      </p:to>
                                    </p:set>
                                    <p:animEffect transition="in" filter="blinds(horizontal)">
                                      <p:cBhvr>
                                        <p:cTn id="284" dur="3000"/>
                                        <p:tgtEl>
                                          <p:spTgt spid="70"/>
                                        </p:tgtEl>
                                      </p:cBhvr>
                                    </p:animEffect>
                                  </p:childTnLst>
                                </p:cTn>
                              </p:par>
                              <p:par>
                                <p:cTn id="285" presetID="3" presetClass="entr" presetSubtype="10" fill="hold" grpId="1" nodeType="withEffect">
                                  <p:stCondLst>
                                    <p:cond delay="0"/>
                                  </p:stCondLst>
                                  <p:childTnLst>
                                    <p:set>
                                      <p:cBhvr>
                                        <p:cTn id="286" dur="1" fill="hold">
                                          <p:stCondLst>
                                            <p:cond delay="0"/>
                                          </p:stCondLst>
                                        </p:cTn>
                                        <p:tgtEl>
                                          <p:spTgt spid="71"/>
                                        </p:tgtEl>
                                        <p:attrNameLst>
                                          <p:attrName>style.visibility</p:attrName>
                                        </p:attrNameLst>
                                      </p:cBhvr>
                                      <p:to>
                                        <p:strVal val="visible"/>
                                      </p:to>
                                    </p:set>
                                    <p:animEffect transition="in" filter="blinds(horizontal)">
                                      <p:cBhvr>
                                        <p:cTn id="287" dur="3000"/>
                                        <p:tgtEl>
                                          <p:spTgt spid="71"/>
                                        </p:tgtEl>
                                      </p:cBhvr>
                                    </p:animEffect>
                                  </p:childTnLst>
                                </p:cTn>
                              </p:par>
                              <p:par>
                                <p:cTn id="288" presetID="8" presetClass="emph" presetSubtype="0" fill="hold" grpId="2" nodeType="withEffect">
                                  <p:stCondLst>
                                    <p:cond delay="0"/>
                                  </p:stCondLst>
                                  <p:childTnLst>
                                    <p:animRot by="21600000">
                                      <p:cBhvr>
                                        <p:cTn id="289" dur="3000" fill="hold"/>
                                        <p:tgtEl>
                                          <p:spTgt spid="32"/>
                                        </p:tgtEl>
                                        <p:attrNameLst>
                                          <p:attrName>r</p:attrName>
                                        </p:attrNameLst>
                                      </p:cBhvr>
                                    </p:animRot>
                                  </p:childTnLst>
                                </p:cTn>
                              </p:par>
                              <p:par>
                                <p:cTn id="290" presetID="8" presetClass="emph" presetSubtype="0" fill="hold" grpId="2" nodeType="withEffect">
                                  <p:stCondLst>
                                    <p:cond delay="0"/>
                                  </p:stCondLst>
                                  <p:childTnLst>
                                    <p:animRot by="21600000">
                                      <p:cBhvr>
                                        <p:cTn id="291" dur="3000" fill="hold"/>
                                        <p:tgtEl>
                                          <p:spTgt spid="42"/>
                                        </p:tgtEl>
                                        <p:attrNameLst>
                                          <p:attrName>r</p:attrName>
                                        </p:attrNameLst>
                                      </p:cBhvr>
                                    </p:animRot>
                                  </p:childTnLst>
                                </p:cTn>
                              </p:par>
                              <p:par>
                                <p:cTn id="292" presetID="8" presetClass="emph" presetSubtype="0" fill="hold" grpId="2" nodeType="withEffect">
                                  <p:stCondLst>
                                    <p:cond delay="0"/>
                                  </p:stCondLst>
                                  <p:childTnLst>
                                    <p:animRot by="21600000">
                                      <p:cBhvr>
                                        <p:cTn id="293" dur="3000" fill="hold"/>
                                        <p:tgtEl>
                                          <p:spTgt spid="47"/>
                                        </p:tgtEl>
                                        <p:attrNameLst>
                                          <p:attrName>r</p:attrName>
                                        </p:attrNameLst>
                                      </p:cBhvr>
                                    </p:animRot>
                                  </p:childTnLst>
                                </p:cTn>
                              </p:par>
                              <p:par>
                                <p:cTn id="294" presetID="8" presetClass="emph" presetSubtype="0" fill="hold" grpId="2" nodeType="withEffect">
                                  <p:stCondLst>
                                    <p:cond delay="0"/>
                                  </p:stCondLst>
                                  <p:childTnLst>
                                    <p:animRot by="21600000">
                                      <p:cBhvr>
                                        <p:cTn id="295" dur="3000" fill="hold"/>
                                        <p:tgtEl>
                                          <p:spTgt spid="52"/>
                                        </p:tgtEl>
                                        <p:attrNameLst>
                                          <p:attrName>r</p:attrName>
                                        </p:attrNameLst>
                                      </p:cBhvr>
                                    </p:animRot>
                                  </p:childTnLst>
                                </p:cTn>
                              </p:par>
                              <p:par>
                                <p:cTn id="296" presetID="8" presetClass="emph" presetSubtype="0" fill="hold" grpId="2" nodeType="withEffect">
                                  <p:stCondLst>
                                    <p:cond delay="0"/>
                                  </p:stCondLst>
                                  <p:childTnLst>
                                    <p:animRot by="-21600000">
                                      <p:cBhvr>
                                        <p:cTn id="297" dur="3000" fill="hold"/>
                                        <p:tgtEl>
                                          <p:spTgt spid="33"/>
                                        </p:tgtEl>
                                        <p:attrNameLst>
                                          <p:attrName>r</p:attrName>
                                        </p:attrNameLst>
                                      </p:cBhvr>
                                    </p:animRot>
                                  </p:childTnLst>
                                </p:cTn>
                              </p:par>
                              <p:par>
                                <p:cTn id="298" presetID="8" presetClass="emph" presetSubtype="0" fill="hold" grpId="2" nodeType="withEffect">
                                  <p:stCondLst>
                                    <p:cond delay="0"/>
                                  </p:stCondLst>
                                  <p:childTnLst>
                                    <p:animRot by="-21600000">
                                      <p:cBhvr>
                                        <p:cTn id="299" dur="3000" fill="hold"/>
                                        <p:tgtEl>
                                          <p:spTgt spid="57"/>
                                        </p:tgtEl>
                                        <p:attrNameLst>
                                          <p:attrName>r</p:attrName>
                                        </p:attrNameLst>
                                      </p:cBhvr>
                                    </p:animRot>
                                  </p:childTnLst>
                                </p:cTn>
                              </p:par>
                              <p:par>
                                <p:cTn id="300" presetID="8" presetClass="emph" presetSubtype="0" fill="hold" grpId="2" nodeType="withEffect">
                                  <p:stCondLst>
                                    <p:cond delay="0"/>
                                  </p:stCondLst>
                                  <p:childTnLst>
                                    <p:animRot by="-21600000">
                                      <p:cBhvr>
                                        <p:cTn id="301" dur="3000" fill="hold"/>
                                        <p:tgtEl>
                                          <p:spTgt spid="62"/>
                                        </p:tgtEl>
                                        <p:attrNameLst>
                                          <p:attrName>r</p:attrName>
                                        </p:attrNameLst>
                                      </p:cBhvr>
                                    </p:animRot>
                                  </p:childTnLst>
                                </p:cTn>
                              </p:par>
                              <p:par>
                                <p:cTn id="302" presetID="8" presetClass="emph" presetSubtype="0" fill="hold" grpId="2" nodeType="withEffect">
                                  <p:stCondLst>
                                    <p:cond delay="0"/>
                                  </p:stCondLst>
                                  <p:childTnLst>
                                    <p:animRot by="-21600000">
                                      <p:cBhvr>
                                        <p:cTn id="303" dur="3000" fill="hold"/>
                                        <p:tgtEl>
                                          <p:spTgt spid="67"/>
                                        </p:tgtEl>
                                        <p:attrNameLst>
                                          <p:attrName>r</p:attrName>
                                        </p:attrNameLst>
                                      </p:cBhvr>
                                    </p:animRot>
                                  </p:childTnLst>
                                </p:cTn>
                              </p:par>
                              <p:par>
                                <p:cTn id="304" presetID="8" presetClass="emph" presetSubtype="0" fill="hold" grpId="2" nodeType="withEffect">
                                  <p:stCondLst>
                                    <p:cond delay="0"/>
                                  </p:stCondLst>
                                  <p:childTnLst>
                                    <p:animRot by="-21600000">
                                      <p:cBhvr>
                                        <p:cTn id="305" dur="3000" fill="hold"/>
                                        <p:tgtEl>
                                          <p:spTgt spid="34"/>
                                        </p:tgtEl>
                                        <p:attrNameLst>
                                          <p:attrName>r</p:attrName>
                                        </p:attrNameLst>
                                      </p:cBhvr>
                                    </p:animRot>
                                  </p:childTnLst>
                                </p:cTn>
                              </p:par>
                              <p:par>
                                <p:cTn id="306" presetID="8" presetClass="emph" presetSubtype="0" fill="hold" grpId="2" nodeType="withEffect">
                                  <p:stCondLst>
                                    <p:cond delay="0"/>
                                  </p:stCondLst>
                                  <p:childTnLst>
                                    <p:animRot by="-21600000">
                                      <p:cBhvr>
                                        <p:cTn id="307" dur="3000" fill="hold"/>
                                        <p:tgtEl>
                                          <p:spTgt spid="43"/>
                                        </p:tgtEl>
                                        <p:attrNameLst>
                                          <p:attrName>r</p:attrName>
                                        </p:attrNameLst>
                                      </p:cBhvr>
                                    </p:animRot>
                                  </p:childTnLst>
                                </p:cTn>
                              </p:par>
                              <p:par>
                                <p:cTn id="308" presetID="8" presetClass="emph" presetSubtype="0" fill="hold" grpId="2" nodeType="withEffect">
                                  <p:stCondLst>
                                    <p:cond delay="0"/>
                                  </p:stCondLst>
                                  <p:childTnLst>
                                    <p:animRot by="-21600000">
                                      <p:cBhvr>
                                        <p:cTn id="309" dur="3000" fill="hold"/>
                                        <p:tgtEl>
                                          <p:spTgt spid="48"/>
                                        </p:tgtEl>
                                        <p:attrNameLst>
                                          <p:attrName>r</p:attrName>
                                        </p:attrNameLst>
                                      </p:cBhvr>
                                    </p:animRot>
                                  </p:childTnLst>
                                </p:cTn>
                              </p:par>
                              <p:par>
                                <p:cTn id="310" presetID="8" presetClass="emph" presetSubtype="0" fill="hold" grpId="2" nodeType="withEffect">
                                  <p:stCondLst>
                                    <p:cond delay="0"/>
                                  </p:stCondLst>
                                  <p:childTnLst>
                                    <p:animRot by="-21600000">
                                      <p:cBhvr>
                                        <p:cTn id="311" dur="3000" fill="hold"/>
                                        <p:tgtEl>
                                          <p:spTgt spid="53"/>
                                        </p:tgtEl>
                                        <p:attrNameLst>
                                          <p:attrName>r</p:attrName>
                                        </p:attrNameLst>
                                      </p:cBhvr>
                                    </p:animRot>
                                  </p:childTnLst>
                                </p:cTn>
                              </p:par>
                              <p:par>
                                <p:cTn id="312" presetID="8" presetClass="emph" presetSubtype="0" fill="hold" grpId="2" nodeType="withEffect">
                                  <p:stCondLst>
                                    <p:cond delay="0"/>
                                  </p:stCondLst>
                                  <p:childTnLst>
                                    <p:animRot by="21600000">
                                      <p:cBhvr>
                                        <p:cTn id="313" dur="3000" fill="hold"/>
                                        <p:tgtEl>
                                          <p:spTgt spid="35"/>
                                        </p:tgtEl>
                                        <p:attrNameLst>
                                          <p:attrName>r</p:attrName>
                                        </p:attrNameLst>
                                      </p:cBhvr>
                                    </p:animRot>
                                  </p:childTnLst>
                                </p:cTn>
                              </p:par>
                              <p:par>
                                <p:cTn id="314" presetID="8" presetClass="emph" presetSubtype="0" fill="hold" grpId="2" nodeType="withEffect">
                                  <p:stCondLst>
                                    <p:cond delay="0"/>
                                  </p:stCondLst>
                                  <p:childTnLst>
                                    <p:animRot by="21600000">
                                      <p:cBhvr>
                                        <p:cTn id="315" dur="3000" fill="hold"/>
                                        <p:tgtEl>
                                          <p:spTgt spid="58"/>
                                        </p:tgtEl>
                                        <p:attrNameLst>
                                          <p:attrName>r</p:attrName>
                                        </p:attrNameLst>
                                      </p:cBhvr>
                                    </p:animRot>
                                  </p:childTnLst>
                                </p:cTn>
                              </p:par>
                              <p:par>
                                <p:cTn id="316" presetID="8" presetClass="emph" presetSubtype="0" fill="hold" grpId="2" nodeType="withEffect">
                                  <p:stCondLst>
                                    <p:cond delay="0"/>
                                  </p:stCondLst>
                                  <p:childTnLst>
                                    <p:animRot by="21600000">
                                      <p:cBhvr>
                                        <p:cTn id="317" dur="3000" fill="hold"/>
                                        <p:tgtEl>
                                          <p:spTgt spid="63"/>
                                        </p:tgtEl>
                                        <p:attrNameLst>
                                          <p:attrName>r</p:attrName>
                                        </p:attrNameLst>
                                      </p:cBhvr>
                                    </p:animRot>
                                  </p:childTnLst>
                                </p:cTn>
                              </p:par>
                              <p:par>
                                <p:cTn id="318" presetID="8" presetClass="emph" presetSubtype="0" fill="hold" grpId="2" nodeType="withEffect">
                                  <p:stCondLst>
                                    <p:cond delay="0"/>
                                  </p:stCondLst>
                                  <p:childTnLst>
                                    <p:animRot by="21600000">
                                      <p:cBhvr>
                                        <p:cTn id="319" dur="3000" fill="hold"/>
                                        <p:tgtEl>
                                          <p:spTgt spid="68"/>
                                        </p:tgtEl>
                                        <p:attrNameLst>
                                          <p:attrName>r</p:attrName>
                                        </p:attrNameLst>
                                      </p:cBhvr>
                                    </p:animRot>
                                  </p:childTnLst>
                                </p:cTn>
                              </p:par>
                              <p:par>
                                <p:cTn id="320" presetID="8" presetClass="emph" presetSubtype="0" fill="hold" grpId="2" nodeType="withEffect">
                                  <p:stCondLst>
                                    <p:cond delay="0"/>
                                  </p:stCondLst>
                                  <p:childTnLst>
                                    <p:animRot by="21600000">
                                      <p:cBhvr>
                                        <p:cTn id="321" dur="3000" fill="hold"/>
                                        <p:tgtEl>
                                          <p:spTgt spid="36"/>
                                        </p:tgtEl>
                                        <p:attrNameLst>
                                          <p:attrName>r</p:attrName>
                                        </p:attrNameLst>
                                      </p:cBhvr>
                                    </p:animRot>
                                  </p:childTnLst>
                                </p:cTn>
                              </p:par>
                              <p:par>
                                <p:cTn id="322" presetID="8" presetClass="emph" presetSubtype="0" fill="hold" grpId="2" nodeType="withEffect">
                                  <p:stCondLst>
                                    <p:cond delay="0"/>
                                  </p:stCondLst>
                                  <p:childTnLst>
                                    <p:animRot by="21600000">
                                      <p:cBhvr>
                                        <p:cTn id="323" dur="3000" fill="hold"/>
                                        <p:tgtEl>
                                          <p:spTgt spid="44"/>
                                        </p:tgtEl>
                                        <p:attrNameLst>
                                          <p:attrName>r</p:attrName>
                                        </p:attrNameLst>
                                      </p:cBhvr>
                                    </p:animRot>
                                  </p:childTnLst>
                                </p:cTn>
                              </p:par>
                              <p:par>
                                <p:cTn id="324" presetID="8" presetClass="emph" presetSubtype="0" fill="hold" grpId="2" nodeType="withEffect">
                                  <p:stCondLst>
                                    <p:cond delay="0"/>
                                  </p:stCondLst>
                                  <p:childTnLst>
                                    <p:animRot by="21600000">
                                      <p:cBhvr>
                                        <p:cTn id="325" dur="3000" fill="hold"/>
                                        <p:tgtEl>
                                          <p:spTgt spid="49"/>
                                        </p:tgtEl>
                                        <p:attrNameLst>
                                          <p:attrName>r</p:attrName>
                                        </p:attrNameLst>
                                      </p:cBhvr>
                                    </p:animRot>
                                  </p:childTnLst>
                                </p:cTn>
                              </p:par>
                              <p:par>
                                <p:cTn id="326" presetID="8" presetClass="emph" presetSubtype="0" fill="hold" grpId="2" nodeType="withEffect">
                                  <p:stCondLst>
                                    <p:cond delay="0"/>
                                  </p:stCondLst>
                                  <p:childTnLst>
                                    <p:animRot by="21600000">
                                      <p:cBhvr>
                                        <p:cTn id="327" dur="3000" fill="hold"/>
                                        <p:tgtEl>
                                          <p:spTgt spid="54"/>
                                        </p:tgtEl>
                                        <p:attrNameLst>
                                          <p:attrName>r</p:attrName>
                                        </p:attrNameLst>
                                      </p:cBhvr>
                                    </p:animRot>
                                  </p:childTnLst>
                                </p:cTn>
                              </p:par>
                              <p:par>
                                <p:cTn id="328" presetID="8" presetClass="emph" presetSubtype="0" fill="hold" grpId="2" nodeType="withEffect">
                                  <p:stCondLst>
                                    <p:cond delay="0"/>
                                  </p:stCondLst>
                                  <p:childTnLst>
                                    <p:animRot by="-21600000">
                                      <p:cBhvr>
                                        <p:cTn id="329" dur="3000" fill="hold"/>
                                        <p:tgtEl>
                                          <p:spTgt spid="37"/>
                                        </p:tgtEl>
                                        <p:attrNameLst>
                                          <p:attrName>r</p:attrName>
                                        </p:attrNameLst>
                                      </p:cBhvr>
                                    </p:animRot>
                                  </p:childTnLst>
                                </p:cTn>
                              </p:par>
                              <p:par>
                                <p:cTn id="330" presetID="8" presetClass="emph" presetSubtype="0" fill="hold" grpId="2" nodeType="withEffect">
                                  <p:stCondLst>
                                    <p:cond delay="0"/>
                                  </p:stCondLst>
                                  <p:childTnLst>
                                    <p:animRot by="-21600000">
                                      <p:cBhvr>
                                        <p:cTn id="331" dur="3000" fill="hold"/>
                                        <p:tgtEl>
                                          <p:spTgt spid="59"/>
                                        </p:tgtEl>
                                        <p:attrNameLst>
                                          <p:attrName>r</p:attrName>
                                        </p:attrNameLst>
                                      </p:cBhvr>
                                    </p:animRot>
                                  </p:childTnLst>
                                </p:cTn>
                              </p:par>
                              <p:par>
                                <p:cTn id="332" presetID="8" presetClass="emph" presetSubtype="0" fill="hold" grpId="2" nodeType="withEffect">
                                  <p:stCondLst>
                                    <p:cond delay="0"/>
                                  </p:stCondLst>
                                  <p:childTnLst>
                                    <p:animRot by="-21600000">
                                      <p:cBhvr>
                                        <p:cTn id="333" dur="3000" fill="hold"/>
                                        <p:tgtEl>
                                          <p:spTgt spid="64"/>
                                        </p:tgtEl>
                                        <p:attrNameLst>
                                          <p:attrName>r</p:attrName>
                                        </p:attrNameLst>
                                      </p:cBhvr>
                                    </p:animRot>
                                  </p:childTnLst>
                                </p:cTn>
                              </p:par>
                              <p:par>
                                <p:cTn id="334" presetID="8" presetClass="emph" presetSubtype="0" fill="hold" grpId="2" nodeType="withEffect">
                                  <p:stCondLst>
                                    <p:cond delay="0"/>
                                  </p:stCondLst>
                                  <p:childTnLst>
                                    <p:animRot by="-21600000">
                                      <p:cBhvr>
                                        <p:cTn id="335" dur="3000" fill="hold"/>
                                        <p:tgtEl>
                                          <p:spTgt spid="69"/>
                                        </p:tgtEl>
                                        <p:attrNameLst>
                                          <p:attrName>r</p:attrName>
                                        </p:attrNameLst>
                                      </p:cBhvr>
                                    </p:animRot>
                                  </p:childTnLst>
                                </p:cTn>
                              </p:par>
                              <p:par>
                                <p:cTn id="336" presetID="8" presetClass="emph" presetSubtype="0" fill="hold" grpId="2" nodeType="withEffect">
                                  <p:stCondLst>
                                    <p:cond delay="0"/>
                                  </p:stCondLst>
                                  <p:childTnLst>
                                    <p:animRot by="-21600000">
                                      <p:cBhvr>
                                        <p:cTn id="337" dur="3000" fill="hold"/>
                                        <p:tgtEl>
                                          <p:spTgt spid="38"/>
                                        </p:tgtEl>
                                        <p:attrNameLst>
                                          <p:attrName>r</p:attrName>
                                        </p:attrNameLst>
                                      </p:cBhvr>
                                    </p:animRot>
                                  </p:childTnLst>
                                </p:cTn>
                              </p:par>
                              <p:par>
                                <p:cTn id="338" presetID="8" presetClass="emph" presetSubtype="0" fill="hold" grpId="2" nodeType="withEffect">
                                  <p:stCondLst>
                                    <p:cond delay="0"/>
                                  </p:stCondLst>
                                  <p:childTnLst>
                                    <p:animRot by="-21600000">
                                      <p:cBhvr>
                                        <p:cTn id="339" dur="3000" fill="hold"/>
                                        <p:tgtEl>
                                          <p:spTgt spid="45"/>
                                        </p:tgtEl>
                                        <p:attrNameLst>
                                          <p:attrName>r</p:attrName>
                                        </p:attrNameLst>
                                      </p:cBhvr>
                                    </p:animRot>
                                  </p:childTnLst>
                                </p:cTn>
                              </p:par>
                              <p:par>
                                <p:cTn id="340" presetID="8" presetClass="emph" presetSubtype="0" fill="hold" grpId="2" nodeType="withEffect">
                                  <p:stCondLst>
                                    <p:cond delay="0"/>
                                  </p:stCondLst>
                                  <p:childTnLst>
                                    <p:animRot by="-21600000">
                                      <p:cBhvr>
                                        <p:cTn id="341" dur="3000" fill="hold"/>
                                        <p:tgtEl>
                                          <p:spTgt spid="50"/>
                                        </p:tgtEl>
                                        <p:attrNameLst>
                                          <p:attrName>r</p:attrName>
                                        </p:attrNameLst>
                                      </p:cBhvr>
                                    </p:animRot>
                                  </p:childTnLst>
                                </p:cTn>
                              </p:par>
                              <p:par>
                                <p:cTn id="342" presetID="8" presetClass="emph" presetSubtype="0" fill="hold" grpId="2" nodeType="withEffect">
                                  <p:stCondLst>
                                    <p:cond delay="0"/>
                                  </p:stCondLst>
                                  <p:childTnLst>
                                    <p:animRot by="-21600000">
                                      <p:cBhvr>
                                        <p:cTn id="343" dur="3000" fill="hold"/>
                                        <p:tgtEl>
                                          <p:spTgt spid="55"/>
                                        </p:tgtEl>
                                        <p:attrNameLst>
                                          <p:attrName>r</p:attrName>
                                        </p:attrNameLst>
                                      </p:cBhvr>
                                    </p:animRot>
                                  </p:childTnLst>
                                </p:cTn>
                              </p:par>
                              <p:par>
                                <p:cTn id="344" presetID="8" presetClass="emph" presetSubtype="0" fill="hold" grpId="2" nodeType="withEffect">
                                  <p:stCondLst>
                                    <p:cond delay="0"/>
                                  </p:stCondLst>
                                  <p:childTnLst>
                                    <p:animRot by="21600000">
                                      <p:cBhvr>
                                        <p:cTn id="345" dur="3000" fill="hold"/>
                                        <p:tgtEl>
                                          <p:spTgt spid="39"/>
                                        </p:tgtEl>
                                        <p:attrNameLst>
                                          <p:attrName>r</p:attrName>
                                        </p:attrNameLst>
                                      </p:cBhvr>
                                    </p:animRot>
                                  </p:childTnLst>
                                </p:cTn>
                              </p:par>
                              <p:par>
                                <p:cTn id="346" presetID="8" presetClass="emph" presetSubtype="0" fill="hold" grpId="2" nodeType="withEffect">
                                  <p:stCondLst>
                                    <p:cond delay="0"/>
                                  </p:stCondLst>
                                  <p:childTnLst>
                                    <p:animRot by="21600000">
                                      <p:cBhvr>
                                        <p:cTn id="347" dur="3000" fill="hold"/>
                                        <p:tgtEl>
                                          <p:spTgt spid="60"/>
                                        </p:tgtEl>
                                        <p:attrNameLst>
                                          <p:attrName>r</p:attrName>
                                        </p:attrNameLst>
                                      </p:cBhvr>
                                    </p:animRot>
                                  </p:childTnLst>
                                </p:cTn>
                              </p:par>
                              <p:par>
                                <p:cTn id="348" presetID="8" presetClass="emph" presetSubtype="0" fill="hold" grpId="2" nodeType="withEffect">
                                  <p:stCondLst>
                                    <p:cond delay="0"/>
                                  </p:stCondLst>
                                  <p:childTnLst>
                                    <p:animRot by="21600000">
                                      <p:cBhvr>
                                        <p:cTn id="349" dur="3000" fill="hold"/>
                                        <p:tgtEl>
                                          <p:spTgt spid="65"/>
                                        </p:tgtEl>
                                        <p:attrNameLst>
                                          <p:attrName>r</p:attrName>
                                        </p:attrNameLst>
                                      </p:cBhvr>
                                    </p:animRot>
                                  </p:childTnLst>
                                </p:cTn>
                              </p:par>
                              <p:par>
                                <p:cTn id="350" presetID="8" presetClass="emph" presetSubtype="0" fill="hold" grpId="2" nodeType="withEffect">
                                  <p:stCondLst>
                                    <p:cond delay="0"/>
                                  </p:stCondLst>
                                  <p:childTnLst>
                                    <p:animRot by="21600000">
                                      <p:cBhvr>
                                        <p:cTn id="351" dur="3000" fill="hold"/>
                                        <p:tgtEl>
                                          <p:spTgt spid="70"/>
                                        </p:tgtEl>
                                        <p:attrNameLst>
                                          <p:attrName>r</p:attrName>
                                        </p:attrNameLst>
                                      </p:cBhvr>
                                    </p:animRot>
                                  </p:childTnLst>
                                </p:cTn>
                              </p:par>
                              <p:par>
                                <p:cTn id="352" presetID="8" presetClass="emph" presetSubtype="0" fill="hold" grpId="2" nodeType="withEffect">
                                  <p:stCondLst>
                                    <p:cond delay="0"/>
                                  </p:stCondLst>
                                  <p:childTnLst>
                                    <p:animRot by="21600000">
                                      <p:cBhvr>
                                        <p:cTn id="353" dur="3000" fill="hold"/>
                                        <p:tgtEl>
                                          <p:spTgt spid="40"/>
                                        </p:tgtEl>
                                        <p:attrNameLst>
                                          <p:attrName>r</p:attrName>
                                        </p:attrNameLst>
                                      </p:cBhvr>
                                    </p:animRot>
                                  </p:childTnLst>
                                </p:cTn>
                              </p:par>
                              <p:par>
                                <p:cTn id="354" presetID="8" presetClass="emph" presetSubtype="0" fill="hold" grpId="2" nodeType="withEffect">
                                  <p:stCondLst>
                                    <p:cond delay="0"/>
                                  </p:stCondLst>
                                  <p:childTnLst>
                                    <p:animRot by="21600000">
                                      <p:cBhvr>
                                        <p:cTn id="355" dur="3000" fill="hold"/>
                                        <p:tgtEl>
                                          <p:spTgt spid="46"/>
                                        </p:tgtEl>
                                        <p:attrNameLst>
                                          <p:attrName>r</p:attrName>
                                        </p:attrNameLst>
                                      </p:cBhvr>
                                    </p:animRot>
                                  </p:childTnLst>
                                </p:cTn>
                              </p:par>
                              <p:par>
                                <p:cTn id="356" presetID="8" presetClass="emph" presetSubtype="0" fill="hold" grpId="2" nodeType="withEffect">
                                  <p:stCondLst>
                                    <p:cond delay="0"/>
                                  </p:stCondLst>
                                  <p:childTnLst>
                                    <p:animRot by="21600000">
                                      <p:cBhvr>
                                        <p:cTn id="357" dur="3000" fill="hold"/>
                                        <p:tgtEl>
                                          <p:spTgt spid="51"/>
                                        </p:tgtEl>
                                        <p:attrNameLst>
                                          <p:attrName>r</p:attrName>
                                        </p:attrNameLst>
                                      </p:cBhvr>
                                    </p:animRot>
                                  </p:childTnLst>
                                </p:cTn>
                              </p:par>
                              <p:par>
                                <p:cTn id="358" presetID="8" presetClass="emph" presetSubtype="0" fill="hold" grpId="2" nodeType="withEffect">
                                  <p:stCondLst>
                                    <p:cond delay="0"/>
                                  </p:stCondLst>
                                  <p:childTnLst>
                                    <p:animRot by="21600000">
                                      <p:cBhvr>
                                        <p:cTn id="359" dur="3000" fill="hold"/>
                                        <p:tgtEl>
                                          <p:spTgt spid="56"/>
                                        </p:tgtEl>
                                        <p:attrNameLst>
                                          <p:attrName>r</p:attrName>
                                        </p:attrNameLst>
                                      </p:cBhvr>
                                    </p:animRot>
                                  </p:childTnLst>
                                </p:cTn>
                              </p:par>
                              <p:par>
                                <p:cTn id="360" presetID="8" presetClass="emph" presetSubtype="0" fill="hold" grpId="2" nodeType="withEffect">
                                  <p:stCondLst>
                                    <p:cond delay="0"/>
                                  </p:stCondLst>
                                  <p:childTnLst>
                                    <p:animRot by="-21600000">
                                      <p:cBhvr>
                                        <p:cTn id="361" dur="3000" fill="hold"/>
                                        <p:tgtEl>
                                          <p:spTgt spid="41"/>
                                        </p:tgtEl>
                                        <p:attrNameLst>
                                          <p:attrName>r</p:attrName>
                                        </p:attrNameLst>
                                      </p:cBhvr>
                                    </p:animRot>
                                  </p:childTnLst>
                                </p:cTn>
                              </p:par>
                              <p:par>
                                <p:cTn id="362" presetID="8" presetClass="emph" presetSubtype="0" fill="hold" grpId="2" nodeType="withEffect">
                                  <p:stCondLst>
                                    <p:cond delay="0"/>
                                  </p:stCondLst>
                                  <p:childTnLst>
                                    <p:animRot by="-21600000">
                                      <p:cBhvr>
                                        <p:cTn id="363" dur="3000" fill="hold"/>
                                        <p:tgtEl>
                                          <p:spTgt spid="61"/>
                                        </p:tgtEl>
                                        <p:attrNameLst>
                                          <p:attrName>r</p:attrName>
                                        </p:attrNameLst>
                                      </p:cBhvr>
                                    </p:animRot>
                                  </p:childTnLst>
                                </p:cTn>
                              </p:par>
                              <p:par>
                                <p:cTn id="364" presetID="8" presetClass="emph" presetSubtype="0" fill="hold" grpId="2" nodeType="withEffect">
                                  <p:stCondLst>
                                    <p:cond delay="0"/>
                                  </p:stCondLst>
                                  <p:childTnLst>
                                    <p:animRot by="-21600000">
                                      <p:cBhvr>
                                        <p:cTn id="365" dur="3000" fill="hold"/>
                                        <p:tgtEl>
                                          <p:spTgt spid="66"/>
                                        </p:tgtEl>
                                        <p:attrNameLst>
                                          <p:attrName>r</p:attrName>
                                        </p:attrNameLst>
                                      </p:cBhvr>
                                    </p:animRot>
                                  </p:childTnLst>
                                </p:cTn>
                              </p:par>
                              <p:par>
                                <p:cTn id="366" presetID="8" presetClass="emph" presetSubtype="0" fill="hold" grpId="2" nodeType="withEffect">
                                  <p:stCondLst>
                                    <p:cond delay="0"/>
                                  </p:stCondLst>
                                  <p:childTnLst>
                                    <p:animRot by="-21600000">
                                      <p:cBhvr>
                                        <p:cTn id="367" dur="3000" fill="hold"/>
                                        <p:tgtEl>
                                          <p:spTgt spid="71"/>
                                        </p:tgtEl>
                                        <p:attrNameLst>
                                          <p:attrName>r</p:attrName>
                                        </p:attrNameLst>
                                      </p:cBhvr>
                                    </p:animRot>
                                  </p:childTnLst>
                                </p:cTn>
                              </p:par>
                            </p:childTnLst>
                          </p:cTn>
                        </p:par>
                        <p:par>
                          <p:cTn id="368" fill="hold">
                            <p:stCondLst>
                              <p:cond delay="3000"/>
                            </p:stCondLst>
                            <p:childTnLst>
                              <p:par>
                                <p:cTn id="369" presetID="2" presetClass="exit" presetSubtype="4" fill="hold" grpId="3" nodeType="afterEffect">
                                  <p:stCondLst>
                                    <p:cond delay="0"/>
                                  </p:stCondLst>
                                  <p:childTnLst>
                                    <p:anim calcmode="lin" valueType="num">
                                      <p:cBhvr additive="base">
                                        <p:cTn id="370" dur="3000"/>
                                        <p:tgtEl>
                                          <p:spTgt spid="32"/>
                                        </p:tgtEl>
                                        <p:attrNameLst>
                                          <p:attrName>ppt_x</p:attrName>
                                        </p:attrNameLst>
                                      </p:cBhvr>
                                      <p:tavLst>
                                        <p:tav tm="0">
                                          <p:val>
                                            <p:strVal val="ppt_x"/>
                                          </p:val>
                                        </p:tav>
                                        <p:tav tm="100000">
                                          <p:val>
                                            <p:strVal val="ppt_x"/>
                                          </p:val>
                                        </p:tav>
                                      </p:tavLst>
                                    </p:anim>
                                    <p:anim calcmode="lin" valueType="num">
                                      <p:cBhvr additive="base">
                                        <p:cTn id="371" dur="3000"/>
                                        <p:tgtEl>
                                          <p:spTgt spid="32"/>
                                        </p:tgtEl>
                                        <p:attrNameLst>
                                          <p:attrName>ppt_y</p:attrName>
                                        </p:attrNameLst>
                                      </p:cBhvr>
                                      <p:tavLst>
                                        <p:tav tm="0">
                                          <p:val>
                                            <p:strVal val="ppt_y"/>
                                          </p:val>
                                        </p:tav>
                                        <p:tav tm="100000">
                                          <p:val>
                                            <p:strVal val="1+ppt_h/2"/>
                                          </p:val>
                                        </p:tav>
                                      </p:tavLst>
                                    </p:anim>
                                    <p:set>
                                      <p:cBhvr>
                                        <p:cTn id="372" dur="1" fill="hold">
                                          <p:stCondLst>
                                            <p:cond delay="2999"/>
                                          </p:stCondLst>
                                        </p:cTn>
                                        <p:tgtEl>
                                          <p:spTgt spid="32"/>
                                        </p:tgtEl>
                                        <p:attrNameLst>
                                          <p:attrName>style.visibility</p:attrName>
                                        </p:attrNameLst>
                                      </p:cBhvr>
                                      <p:to>
                                        <p:strVal val="hidden"/>
                                      </p:to>
                                    </p:set>
                                  </p:childTnLst>
                                </p:cTn>
                              </p:par>
                              <p:par>
                                <p:cTn id="373" presetID="2" presetClass="exit" presetSubtype="4" fill="hold" grpId="3" nodeType="withEffect">
                                  <p:stCondLst>
                                    <p:cond delay="0"/>
                                  </p:stCondLst>
                                  <p:childTnLst>
                                    <p:anim calcmode="lin" valueType="num">
                                      <p:cBhvr additive="base">
                                        <p:cTn id="374" dur="3000"/>
                                        <p:tgtEl>
                                          <p:spTgt spid="34"/>
                                        </p:tgtEl>
                                        <p:attrNameLst>
                                          <p:attrName>ppt_x</p:attrName>
                                        </p:attrNameLst>
                                      </p:cBhvr>
                                      <p:tavLst>
                                        <p:tav tm="0">
                                          <p:val>
                                            <p:strVal val="ppt_x"/>
                                          </p:val>
                                        </p:tav>
                                        <p:tav tm="100000">
                                          <p:val>
                                            <p:strVal val="ppt_x"/>
                                          </p:val>
                                        </p:tav>
                                      </p:tavLst>
                                    </p:anim>
                                    <p:anim calcmode="lin" valueType="num">
                                      <p:cBhvr additive="base">
                                        <p:cTn id="375" dur="3000"/>
                                        <p:tgtEl>
                                          <p:spTgt spid="34"/>
                                        </p:tgtEl>
                                        <p:attrNameLst>
                                          <p:attrName>ppt_y</p:attrName>
                                        </p:attrNameLst>
                                      </p:cBhvr>
                                      <p:tavLst>
                                        <p:tav tm="0">
                                          <p:val>
                                            <p:strVal val="ppt_y"/>
                                          </p:val>
                                        </p:tav>
                                        <p:tav tm="100000">
                                          <p:val>
                                            <p:strVal val="1+ppt_h/2"/>
                                          </p:val>
                                        </p:tav>
                                      </p:tavLst>
                                    </p:anim>
                                    <p:set>
                                      <p:cBhvr>
                                        <p:cTn id="376" dur="1" fill="hold">
                                          <p:stCondLst>
                                            <p:cond delay="2999"/>
                                          </p:stCondLst>
                                        </p:cTn>
                                        <p:tgtEl>
                                          <p:spTgt spid="34"/>
                                        </p:tgtEl>
                                        <p:attrNameLst>
                                          <p:attrName>style.visibility</p:attrName>
                                        </p:attrNameLst>
                                      </p:cBhvr>
                                      <p:to>
                                        <p:strVal val="hidden"/>
                                      </p:to>
                                    </p:set>
                                  </p:childTnLst>
                                </p:cTn>
                              </p:par>
                              <p:par>
                                <p:cTn id="377" presetID="2" presetClass="exit" presetSubtype="4" fill="hold" grpId="3" nodeType="withEffect">
                                  <p:stCondLst>
                                    <p:cond delay="0"/>
                                  </p:stCondLst>
                                  <p:childTnLst>
                                    <p:anim calcmode="lin" valueType="num">
                                      <p:cBhvr additive="base">
                                        <p:cTn id="378" dur="3000"/>
                                        <p:tgtEl>
                                          <p:spTgt spid="36"/>
                                        </p:tgtEl>
                                        <p:attrNameLst>
                                          <p:attrName>ppt_x</p:attrName>
                                        </p:attrNameLst>
                                      </p:cBhvr>
                                      <p:tavLst>
                                        <p:tav tm="0">
                                          <p:val>
                                            <p:strVal val="ppt_x"/>
                                          </p:val>
                                        </p:tav>
                                        <p:tav tm="100000">
                                          <p:val>
                                            <p:strVal val="ppt_x"/>
                                          </p:val>
                                        </p:tav>
                                      </p:tavLst>
                                    </p:anim>
                                    <p:anim calcmode="lin" valueType="num">
                                      <p:cBhvr additive="base">
                                        <p:cTn id="379" dur="3000"/>
                                        <p:tgtEl>
                                          <p:spTgt spid="36"/>
                                        </p:tgtEl>
                                        <p:attrNameLst>
                                          <p:attrName>ppt_y</p:attrName>
                                        </p:attrNameLst>
                                      </p:cBhvr>
                                      <p:tavLst>
                                        <p:tav tm="0">
                                          <p:val>
                                            <p:strVal val="ppt_y"/>
                                          </p:val>
                                        </p:tav>
                                        <p:tav tm="100000">
                                          <p:val>
                                            <p:strVal val="1+ppt_h/2"/>
                                          </p:val>
                                        </p:tav>
                                      </p:tavLst>
                                    </p:anim>
                                    <p:set>
                                      <p:cBhvr>
                                        <p:cTn id="380" dur="1" fill="hold">
                                          <p:stCondLst>
                                            <p:cond delay="2999"/>
                                          </p:stCondLst>
                                        </p:cTn>
                                        <p:tgtEl>
                                          <p:spTgt spid="36"/>
                                        </p:tgtEl>
                                        <p:attrNameLst>
                                          <p:attrName>style.visibility</p:attrName>
                                        </p:attrNameLst>
                                      </p:cBhvr>
                                      <p:to>
                                        <p:strVal val="hidden"/>
                                      </p:to>
                                    </p:set>
                                  </p:childTnLst>
                                </p:cTn>
                              </p:par>
                              <p:par>
                                <p:cTn id="381" presetID="2" presetClass="exit" presetSubtype="4" fill="hold" grpId="3" nodeType="withEffect">
                                  <p:stCondLst>
                                    <p:cond delay="0"/>
                                  </p:stCondLst>
                                  <p:childTnLst>
                                    <p:anim calcmode="lin" valueType="num">
                                      <p:cBhvr additive="base">
                                        <p:cTn id="382" dur="3000"/>
                                        <p:tgtEl>
                                          <p:spTgt spid="38"/>
                                        </p:tgtEl>
                                        <p:attrNameLst>
                                          <p:attrName>ppt_x</p:attrName>
                                        </p:attrNameLst>
                                      </p:cBhvr>
                                      <p:tavLst>
                                        <p:tav tm="0">
                                          <p:val>
                                            <p:strVal val="ppt_x"/>
                                          </p:val>
                                        </p:tav>
                                        <p:tav tm="100000">
                                          <p:val>
                                            <p:strVal val="ppt_x"/>
                                          </p:val>
                                        </p:tav>
                                      </p:tavLst>
                                    </p:anim>
                                    <p:anim calcmode="lin" valueType="num">
                                      <p:cBhvr additive="base">
                                        <p:cTn id="383" dur="3000"/>
                                        <p:tgtEl>
                                          <p:spTgt spid="38"/>
                                        </p:tgtEl>
                                        <p:attrNameLst>
                                          <p:attrName>ppt_y</p:attrName>
                                        </p:attrNameLst>
                                      </p:cBhvr>
                                      <p:tavLst>
                                        <p:tav tm="0">
                                          <p:val>
                                            <p:strVal val="ppt_y"/>
                                          </p:val>
                                        </p:tav>
                                        <p:tav tm="100000">
                                          <p:val>
                                            <p:strVal val="1+ppt_h/2"/>
                                          </p:val>
                                        </p:tav>
                                      </p:tavLst>
                                    </p:anim>
                                    <p:set>
                                      <p:cBhvr>
                                        <p:cTn id="384" dur="1" fill="hold">
                                          <p:stCondLst>
                                            <p:cond delay="2999"/>
                                          </p:stCondLst>
                                        </p:cTn>
                                        <p:tgtEl>
                                          <p:spTgt spid="38"/>
                                        </p:tgtEl>
                                        <p:attrNameLst>
                                          <p:attrName>style.visibility</p:attrName>
                                        </p:attrNameLst>
                                      </p:cBhvr>
                                      <p:to>
                                        <p:strVal val="hidden"/>
                                      </p:to>
                                    </p:set>
                                  </p:childTnLst>
                                </p:cTn>
                              </p:par>
                              <p:par>
                                <p:cTn id="385" presetID="2" presetClass="exit" presetSubtype="4" fill="hold" grpId="3" nodeType="withEffect">
                                  <p:stCondLst>
                                    <p:cond delay="0"/>
                                  </p:stCondLst>
                                  <p:childTnLst>
                                    <p:anim calcmode="lin" valueType="num">
                                      <p:cBhvr additive="base">
                                        <p:cTn id="386" dur="3000"/>
                                        <p:tgtEl>
                                          <p:spTgt spid="40"/>
                                        </p:tgtEl>
                                        <p:attrNameLst>
                                          <p:attrName>ppt_x</p:attrName>
                                        </p:attrNameLst>
                                      </p:cBhvr>
                                      <p:tavLst>
                                        <p:tav tm="0">
                                          <p:val>
                                            <p:strVal val="ppt_x"/>
                                          </p:val>
                                        </p:tav>
                                        <p:tav tm="100000">
                                          <p:val>
                                            <p:strVal val="ppt_x"/>
                                          </p:val>
                                        </p:tav>
                                      </p:tavLst>
                                    </p:anim>
                                    <p:anim calcmode="lin" valueType="num">
                                      <p:cBhvr additive="base">
                                        <p:cTn id="387" dur="3000"/>
                                        <p:tgtEl>
                                          <p:spTgt spid="40"/>
                                        </p:tgtEl>
                                        <p:attrNameLst>
                                          <p:attrName>ppt_y</p:attrName>
                                        </p:attrNameLst>
                                      </p:cBhvr>
                                      <p:tavLst>
                                        <p:tav tm="0">
                                          <p:val>
                                            <p:strVal val="ppt_y"/>
                                          </p:val>
                                        </p:tav>
                                        <p:tav tm="100000">
                                          <p:val>
                                            <p:strVal val="1+ppt_h/2"/>
                                          </p:val>
                                        </p:tav>
                                      </p:tavLst>
                                    </p:anim>
                                    <p:set>
                                      <p:cBhvr>
                                        <p:cTn id="388" dur="1" fill="hold">
                                          <p:stCondLst>
                                            <p:cond delay="2999"/>
                                          </p:stCondLst>
                                        </p:cTn>
                                        <p:tgtEl>
                                          <p:spTgt spid="40"/>
                                        </p:tgtEl>
                                        <p:attrNameLst>
                                          <p:attrName>style.visibility</p:attrName>
                                        </p:attrNameLst>
                                      </p:cBhvr>
                                      <p:to>
                                        <p:strVal val="hidden"/>
                                      </p:to>
                                    </p:set>
                                  </p:childTnLst>
                                </p:cTn>
                              </p:par>
                              <p:par>
                                <p:cTn id="389" presetID="2" presetClass="exit" presetSubtype="4" fill="hold" grpId="3" nodeType="withEffect">
                                  <p:stCondLst>
                                    <p:cond delay="0"/>
                                  </p:stCondLst>
                                  <p:childTnLst>
                                    <p:anim calcmode="lin" valueType="num">
                                      <p:cBhvr additive="base">
                                        <p:cTn id="390" dur="3000"/>
                                        <p:tgtEl>
                                          <p:spTgt spid="42"/>
                                        </p:tgtEl>
                                        <p:attrNameLst>
                                          <p:attrName>ppt_x</p:attrName>
                                        </p:attrNameLst>
                                      </p:cBhvr>
                                      <p:tavLst>
                                        <p:tav tm="0">
                                          <p:val>
                                            <p:strVal val="ppt_x"/>
                                          </p:val>
                                        </p:tav>
                                        <p:tav tm="100000">
                                          <p:val>
                                            <p:strVal val="ppt_x"/>
                                          </p:val>
                                        </p:tav>
                                      </p:tavLst>
                                    </p:anim>
                                    <p:anim calcmode="lin" valueType="num">
                                      <p:cBhvr additive="base">
                                        <p:cTn id="391" dur="3000"/>
                                        <p:tgtEl>
                                          <p:spTgt spid="42"/>
                                        </p:tgtEl>
                                        <p:attrNameLst>
                                          <p:attrName>ppt_y</p:attrName>
                                        </p:attrNameLst>
                                      </p:cBhvr>
                                      <p:tavLst>
                                        <p:tav tm="0">
                                          <p:val>
                                            <p:strVal val="ppt_y"/>
                                          </p:val>
                                        </p:tav>
                                        <p:tav tm="100000">
                                          <p:val>
                                            <p:strVal val="1+ppt_h/2"/>
                                          </p:val>
                                        </p:tav>
                                      </p:tavLst>
                                    </p:anim>
                                    <p:set>
                                      <p:cBhvr>
                                        <p:cTn id="392" dur="1" fill="hold">
                                          <p:stCondLst>
                                            <p:cond delay="2999"/>
                                          </p:stCondLst>
                                        </p:cTn>
                                        <p:tgtEl>
                                          <p:spTgt spid="42"/>
                                        </p:tgtEl>
                                        <p:attrNameLst>
                                          <p:attrName>style.visibility</p:attrName>
                                        </p:attrNameLst>
                                      </p:cBhvr>
                                      <p:to>
                                        <p:strVal val="hidden"/>
                                      </p:to>
                                    </p:set>
                                  </p:childTnLst>
                                </p:cTn>
                              </p:par>
                              <p:par>
                                <p:cTn id="393" presetID="2" presetClass="exit" presetSubtype="4" fill="hold" grpId="3" nodeType="withEffect">
                                  <p:stCondLst>
                                    <p:cond delay="0"/>
                                  </p:stCondLst>
                                  <p:childTnLst>
                                    <p:anim calcmode="lin" valueType="num">
                                      <p:cBhvr additive="base">
                                        <p:cTn id="394" dur="3000"/>
                                        <p:tgtEl>
                                          <p:spTgt spid="43"/>
                                        </p:tgtEl>
                                        <p:attrNameLst>
                                          <p:attrName>ppt_x</p:attrName>
                                        </p:attrNameLst>
                                      </p:cBhvr>
                                      <p:tavLst>
                                        <p:tav tm="0">
                                          <p:val>
                                            <p:strVal val="ppt_x"/>
                                          </p:val>
                                        </p:tav>
                                        <p:tav tm="100000">
                                          <p:val>
                                            <p:strVal val="ppt_x"/>
                                          </p:val>
                                        </p:tav>
                                      </p:tavLst>
                                    </p:anim>
                                    <p:anim calcmode="lin" valueType="num">
                                      <p:cBhvr additive="base">
                                        <p:cTn id="395" dur="3000"/>
                                        <p:tgtEl>
                                          <p:spTgt spid="43"/>
                                        </p:tgtEl>
                                        <p:attrNameLst>
                                          <p:attrName>ppt_y</p:attrName>
                                        </p:attrNameLst>
                                      </p:cBhvr>
                                      <p:tavLst>
                                        <p:tav tm="0">
                                          <p:val>
                                            <p:strVal val="ppt_y"/>
                                          </p:val>
                                        </p:tav>
                                        <p:tav tm="100000">
                                          <p:val>
                                            <p:strVal val="1+ppt_h/2"/>
                                          </p:val>
                                        </p:tav>
                                      </p:tavLst>
                                    </p:anim>
                                    <p:set>
                                      <p:cBhvr>
                                        <p:cTn id="396" dur="1" fill="hold">
                                          <p:stCondLst>
                                            <p:cond delay="2999"/>
                                          </p:stCondLst>
                                        </p:cTn>
                                        <p:tgtEl>
                                          <p:spTgt spid="43"/>
                                        </p:tgtEl>
                                        <p:attrNameLst>
                                          <p:attrName>style.visibility</p:attrName>
                                        </p:attrNameLst>
                                      </p:cBhvr>
                                      <p:to>
                                        <p:strVal val="hidden"/>
                                      </p:to>
                                    </p:set>
                                  </p:childTnLst>
                                </p:cTn>
                              </p:par>
                              <p:par>
                                <p:cTn id="397" presetID="2" presetClass="exit" presetSubtype="4" fill="hold" grpId="3" nodeType="withEffect">
                                  <p:stCondLst>
                                    <p:cond delay="0"/>
                                  </p:stCondLst>
                                  <p:childTnLst>
                                    <p:anim calcmode="lin" valueType="num">
                                      <p:cBhvr additive="base">
                                        <p:cTn id="398" dur="3000"/>
                                        <p:tgtEl>
                                          <p:spTgt spid="44"/>
                                        </p:tgtEl>
                                        <p:attrNameLst>
                                          <p:attrName>ppt_x</p:attrName>
                                        </p:attrNameLst>
                                      </p:cBhvr>
                                      <p:tavLst>
                                        <p:tav tm="0">
                                          <p:val>
                                            <p:strVal val="ppt_x"/>
                                          </p:val>
                                        </p:tav>
                                        <p:tav tm="100000">
                                          <p:val>
                                            <p:strVal val="ppt_x"/>
                                          </p:val>
                                        </p:tav>
                                      </p:tavLst>
                                    </p:anim>
                                    <p:anim calcmode="lin" valueType="num">
                                      <p:cBhvr additive="base">
                                        <p:cTn id="399" dur="3000"/>
                                        <p:tgtEl>
                                          <p:spTgt spid="44"/>
                                        </p:tgtEl>
                                        <p:attrNameLst>
                                          <p:attrName>ppt_y</p:attrName>
                                        </p:attrNameLst>
                                      </p:cBhvr>
                                      <p:tavLst>
                                        <p:tav tm="0">
                                          <p:val>
                                            <p:strVal val="ppt_y"/>
                                          </p:val>
                                        </p:tav>
                                        <p:tav tm="100000">
                                          <p:val>
                                            <p:strVal val="1+ppt_h/2"/>
                                          </p:val>
                                        </p:tav>
                                      </p:tavLst>
                                    </p:anim>
                                    <p:set>
                                      <p:cBhvr>
                                        <p:cTn id="400" dur="1" fill="hold">
                                          <p:stCondLst>
                                            <p:cond delay="2999"/>
                                          </p:stCondLst>
                                        </p:cTn>
                                        <p:tgtEl>
                                          <p:spTgt spid="44"/>
                                        </p:tgtEl>
                                        <p:attrNameLst>
                                          <p:attrName>style.visibility</p:attrName>
                                        </p:attrNameLst>
                                      </p:cBhvr>
                                      <p:to>
                                        <p:strVal val="hidden"/>
                                      </p:to>
                                    </p:set>
                                  </p:childTnLst>
                                </p:cTn>
                              </p:par>
                              <p:par>
                                <p:cTn id="401" presetID="2" presetClass="exit" presetSubtype="4" fill="hold" grpId="3" nodeType="withEffect">
                                  <p:stCondLst>
                                    <p:cond delay="0"/>
                                  </p:stCondLst>
                                  <p:childTnLst>
                                    <p:anim calcmode="lin" valueType="num">
                                      <p:cBhvr additive="base">
                                        <p:cTn id="402" dur="3000"/>
                                        <p:tgtEl>
                                          <p:spTgt spid="45"/>
                                        </p:tgtEl>
                                        <p:attrNameLst>
                                          <p:attrName>ppt_x</p:attrName>
                                        </p:attrNameLst>
                                      </p:cBhvr>
                                      <p:tavLst>
                                        <p:tav tm="0">
                                          <p:val>
                                            <p:strVal val="ppt_x"/>
                                          </p:val>
                                        </p:tav>
                                        <p:tav tm="100000">
                                          <p:val>
                                            <p:strVal val="ppt_x"/>
                                          </p:val>
                                        </p:tav>
                                      </p:tavLst>
                                    </p:anim>
                                    <p:anim calcmode="lin" valueType="num">
                                      <p:cBhvr additive="base">
                                        <p:cTn id="403" dur="3000"/>
                                        <p:tgtEl>
                                          <p:spTgt spid="45"/>
                                        </p:tgtEl>
                                        <p:attrNameLst>
                                          <p:attrName>ppt_y</p:attrName>
                                        </p:attrNameLst>
                                      </p:cBhvr>
                                      <p:tavLst>
                                        <p:tav tm="0">
                                          <p:val>
                                            <p:strVal val="ppt_y"/>
                                          </p:val>
                                        </p:tav>
                                        <p:tav tm="100000">
                                          <p:val>
                                            <p:strVal val="1+ppt_h/2"/>
                                          </p:val>
                                        </p:tav>
                                      </p:tavLst>
                                    </p:anim>
                                    <p:set>
                                      <p:cBhvr>
                                        <p:cTn id="404" dur="1" fill="hold">
                                          <p:stCondLst>
                                            <p:cond delay="2999"/>
                                          </p:stCondLst>
                                        </p:cTn>
                                        <p:tgtEl>
                                          <p:spTgt spid="45"/>
                                        </p:tgtEl>
                                        <p:attrNameLst>
                                          <p:attrName>style.visibility</p:attrName>
                                        </p:attrNameLst>
                                      </p:cBhvr>
                                      <p:to>
                                        <p:strVal val="hidden"/>
                                      </p:to>
                                    </p:set>
                                  </p:childTnLst>
                                </p:cTn>
                              </p:par>
                              <p:par>
                                <p:cTn id="405" presetID="2" presetClass="exit" presetSubtype="4" fill="hold" grpId="3" nodeType="withEffect">
                                  <p:stCondLst>
                                    <p:cond delay="0"/>
                                  </p:stCondLst>
                                  <p:childTnLst>
                                    <p:anim calcmode="lin" valueType="num">
                                      <p:cBhvr additive="base">
                                        <p:cTn id="406" dur="3000"/>
                                        <p:tgtEl>
                                          <p:spTgt spid="46"/>
                                        </p:tgtEl>
                                        <p:attrNameLst>
                                          <p:attrName>ppt_x</p:attrName>
                                        </p:attrNameLst>
                                      </p:cBhvr>
                                      <p:tavLst>
                                        <p:tav tm="0">
                                          <p:val>
                                            <p:strVal val="ppt_x"/>
                                          </p:val>
                                        </p:tav>
                                        <p:tav tm="100000">
                                          <p:val>
                                            <p:strVal val="ppt_x"/>
                                          </p:val>
                                        </p:tav>
                                      </p:tavLst>
                                    </p:anim>
                                    <p:anim calcmode="lin" valueType="num">
                                      <p:cBhvr additive="base">
                                        <p:cTn id="407" dur="3000"/>
                                        <p:tgtEl>
                                          <p:spTgt spid="46"/>
                                        </p:tgtEl>
                                        <p:attrNameLst>
                                          <p:attrName>ppt_y</p:attrName>
                                        </p:attrNameLst>
                                      </p:cBhvr>
                                      <p:tavLst>
                                        <p:tav tm="0">
                                          <p:val>
                                            <p:strVal val="ppt_y"/>
                                          </p:val>
                                        </p:tav>
                                        <p:tav tm="100000">
                                          <p:val>
                                            <p:strVal val="1+ppt_h/2"/>
                                          </p:val>
                                        </p:tav>
                                      </p:tavLst>
                                    </p:anim>
                                    <p:set>
                                      <p:cBhvr>
                                        <p:cTn id="408" dur="1" fill="hold">
                                          <p:stCondLst>
                                            <p:cond delay="2999"/>
                                          </p:stCondLst>
                                        </p:cTn>
                                        <p:tgtEl>
                                          <p:spTgt spid="46"/>
                                        </p:tgtEl>
                                        <p:attrNameLst>
                                          <p:attrName>style.visibility</p:attrName>
                                        </p:attrNameLst>
                                      </p:cBhvr>
                                      <p:to>
                                        <p:strVal val="hidden"/>
                                      </p:to>
                                    </p:set>
                                  </p:childTnLst>
                                </p:cTn>
                              </p:par>
                              <p:par>
                                <p:cTn id="409" presetID="2" presetClass="exit" presetSubtype="4" fill="hold" grpId="3" nodeType="withEffect">
                                  <p:stCondLst>
                                    <p:cond delay="0"/>
                                  </p:stCondLst>
                                  <p:childTnLst>
                                    <p:anim calcmode="lin" valueType="num">
                                      <p:cBhvr additive="base">
                                        <p:cTn id="410" dur="3000"/>
                                        <p:tgtEl>
                                          <p:spTgt spid="47"/>
                                        </p:tgtEl>
                                        <p:attrNameLst>
                                          <p:attrName>ppt_x</p:attrName>
                                        </p:attrNameLst>
                                      </p:cBhvr>
                                      <p:tavLst>
                                        <p:tav tm="0">
                                          <p:val>
                                            <p:strVal val="ppt_x"/>
                                          </p:val>
                                        </p:tav>
                                        <p:tav tm="100000">
                                          <p:val>
                                            <p:strVal val="ppt_x"/>
                                          </p:val>
                                        </p:tav>
                                      </p:tavLst>
                                    </p:anim>
                                    <p:anim calcmode="lin" valueType="num">
                                      <p:cBhvr additive="base">
                                        <p:cTn id="411" dur="3000"/>
                                        <p:tgtEl>
                                          <p:spTgt spid="47"/>
                                        </p:tgtEl>
                                        <p:attrNameLst>
                                          <p:attrName>ppt_y</p:attrName>
                                        </p:attrNameLst>
                                      </p:cBhvr>
                                      <p:tavLst>
                                        <p:tav tm="0">
                                          <p:val>
                                            <p:strVal val="ppt_y"/>
                                          </p:val>
                                        </p:tav>
                                        <p:tav tm="100000">
                                          <p:val>
                                            <p:strVal val="1+ppt_h/2"/>
                                          </p:val>
                                        </p:tav>
                                      </p:tavLst>
                                    </p:anim>
                                    <p:set>
                                      <p:cBhvr>
                                        <p:cTn id="412" dur="1" fill="hold">
                                          <p:stCondLst>
                                            <p:cond delay="2999"/>
                                          </p:stCondLst>
                                        </p:cTn>
                                        <p:tgtEl>
                                          <p:spTgt spid="47"/>
                                        </p:tgtEl>
                                        <p:attrNameLst>
                                          <p:attrName>style.visibility</p:attrName>
                                        </p:attrNameLst>
                                      </p:cBhvr>
                                      <p:to>
                                        <p:strVal val="hidden"/>
                                      </p:to>
                                    </p:set>
                                  </p:childTnLst>
                                </p:cTn>
                              </p:par>
                              <p:par>
                                <p:cTn id="413" presetID="2" presetClass="exit" presetSubtype="4" fill="hold" grpId="3" nodeType="withEffect">
                                  <p:stCondLst>
                                    <p:cond delay="0"/>
                                  </p:stCondLst>
                                  <p:childTnLst>
                                    <p:anim calcmode="lin" valueType="num">
                                      <p:cBhvr additive="base">
                                        <p:cTn id="414" dur="3000"/>
                                        <p:tgtEl>
                                          <p:spTgt spid="48"/>
                                        </p:tgtEl>
                                        <p:attrNameLst>
                                          <p:attrName>ppt_x</p:attrName>
                                        </p:attrNameLst>
                                      </p:cBhvr>
                                      <p:tavLst>
                                        <p:tav tm="0">
                                          <p:val>
                                            <p:strVal val="ppt_x"/>
                                          </p:val>
                                        </p:tav>
                                        <p:tav tm="100000">
                                          <p:val>
                                            <p:strVal val="ppt_x"/>
                                          </p:val>
                                        </p:tav>
                                      </p:tavLst>
                                    </p:anim>
                                    <p:anim calcmode="lin" valueType="num">
                                      <p:cBhvr additive="base">
                                        <p:cTn id="415" dur="3000"/>
                                        <p:tgtEl>
                                          <p:spTgt spid="48"/>
                                        </p:tgtEl>
                                        <p:attrNameLst>
                                          <p:attrName>ppt_y</p:attrName>
                                        </p:attrNameLst>
                                      </p:cBhvr>
                                      <p:tavLst>
                                        <p:tav tm="0">
                                          <p:val>
                                            <p:strVal val="ppt_y"/>
                                          </p:val>
                                        </p:tav>
                                        <p:tav tm="100000">
                                          <p:val>
                                            <p:strVal val="1+ppt_h/2"/>
                                          </p:val>
                                        </p:tav>
                                      </p:tavLst>
                                    </p:anim>
                                    <p:set>
                                      <p:cBhvr>
                                        <p:cTn id="416" dur="1" fill="hold">
                                          <p:stCondLst>
                                            <p:cond delay="2999"/>
                                          </p:stCondLst>
                                        </p:cTn>
                                        <p:tgtEl>
                                          <p:spTgt spid="48"/>
                                        </p:tgtEl>
                                        <p:attrNameLst>
                                          <p:attrName>style.visibility</p:attrName>
                                        </p:attrNameLst>
                                      </p:cBhvr>
                                      <p:to>
                                        <p:strVal val="hidden"/>
                                      </p:to>
                                    </p:set>
                                  </p:childTnLst>
                                </p:cTn>
                              </p:par>
                              <p:par>
                                <p:cTn id="417" presetID="2" presetClass="exit" presetSubtype="4" fill="hold" grpId="3" nodeType="withEffect">
                                  <p:stCondLst>
                                    <p:cond delay="0"/>
                                  </p:stCondLst>
                                  <p:childTnLst>
                                    <p:anim calcmode="lin" valueType="num">
                                      <p:cBhvr additive="base">
                                        <p:cTn id="418" dur="3000"/>
                                        <p:tgtEl>
                                          <p:spTgt spid="49"/>
                                        </p:tgtEl>
                                        <p:attrNameLst>
                                          <p:attrName>ppt_x</p:attrName>
                                        </p:attrNameLst>
                                      </p:cBhvr>
                                      <p:tavLst>
                                        <p:tav tm="0">
                                          <p:val>
                                            <p:strVal val="ppt_x"/>
                                          </p:val>
                                        </p:tav>
                                        <p:tav tm="100000">
                                          <p:val>
                                            <p:strVal val="ppt_x"/>
                                          </p:val>
                                        </p:tav>
                                      </p:tavLst>
                                    </p:anim>
                                    <p:anim calcmode="lin" valueType="num">
                                      <p:cBhvr additive="base">
                                        <p:cTn id="419" dur="3000"/>
                                        <p:tgtEl>
                                          <p:spTgt spid="49"/>
                                        </p:tgtEl>
                                        <p:attrNameLst>
                                          <p:attrName>ppt_y</p:attrName>
                                        </p:attrNameLst>
                                      </p:cBhvr>
                                      <p:tavLst>
                                        <p:tav tm="0">
                                          <p:val>
                                            <p:strVal val="ppt_y"/>
                                          </p:val>
                                        </p:tav>
                                        <p:tav tm="100000">
                                          <p:val>
                                            <p:strVal val="1+ppt_h/2"/>
                                          </p:val>
                                        </p:tav>
                                      </p:tavLst>
                                    </p:anim>
                                    <p:set>
                                      <p:cBhvr>
                                        <p:cTn id="420" dur="1" fill="hold">
                                          <p:stCondLst>
                                            <p:cond delay="2999"/>
                                          </p:stCondLst>
                                        </p:cTn>
                                        <p:tgtEl>
                                          <p:spTgt spid="49"/>
                                        </p:tgtEl>
                                        <p:attrNameLst>
                                          <p:attrName>style.visibility</p:attrName>
                                        </p:attrNameLst>
                                      </p:cBhvr>
                                      <p:to>
                                        <p:strVal val="hidden"/>
                                      </p:to>
                                    </p:set>
                                  </p:childTnLst>
                                </p:cTn>
                              </p:par>
                              <p:par>
                                <p:cTn id="421" presetID="2" presetClass="exit" presetSubtype="4" fill="hold" grpId="3" nodeType="withEffect">
                                  <p:stCondLst>
                                    <p:cond delay="0"/>
                                  </p:stCondLst>
                                  <p:childTnLst>
                                    <p:anim calcmode="lin" valueType="num">
                                      <p:cBhvr additive="base">
                                        <p:cTn id="422" dur="3000"/>
                                        <p:tgtEl>
                                          <p:spTgt spid="50"/>
                                        </p:tgtEl>
                                        <p:attrNameLst>
                                          <p:attrName>ppt_x</p:attrName>
                                        </p:attrNameLst>
                                      </p:cBhvr>
                                      <p:tavLst>
                                        <p:tav tm="0">
                                          <p:val>
                                            <p:strVal val="ppt_x"/>
                                          </p:val>
                                        </p:tav>
                                        <p:tav tm="100000">
                                          <p:val>
                                            <p:strVal val="ppt_x"/>
                                          </p:val>
                                        </p:tav>
                                      </p:tavLst>
                                    </p:anim>
                                    <p:anim calcmode="lin" valueType="num">
                                      <p:cBhvr additive="base">
                                        <p:cTn id="423" dur="3000"/>
                                        <p:tgtEl>
                                          <p:spTgt spid="50"/>
                                        </p:tgtEl>
                                        <p:attrNameLst>
                                          <p:attrName>ppt_y</p:attrName>
                                        </p:attrNameLst>
                                      </p:cBhvr>
                                      <p:tavLst>
                                        <p:tav tm="0">
                                          <p:val>
                                            <p:strVal val="ppt_y"/>
                                          </p:val>
                                        </p:tav>
                                        <p:tav tm="100000">
                                          <p:val>
                                            <p:strVal val="1+ppt_h/2"/>
                                          </p:val>
                                        </p:tav>
                                      </p:tavLst>
                                    </p:anim>
                                    <p:set>
                                      <p:cBhvr>
                                        <p:cTn id="424" dur="1" fill="hold">
                                          <p:stCondLst>
                                            <p:cond delay="2999"/>
                                          </p:stCondLst>
                                        </p:cTn>
                                        <p:tgtEl>
                                          <p:spTgt spid="50"/>
                                        </p:tgtEl>
                                        <p:attrNameLst>
                                          <p:attrName>style.visibility</p:attrName>
                                        </p:attrNameLst>
                                      </p:cBhvr>
                                      <p:to>
                                        <p:strVal val="hidden"/>
                                      </p:to>
                                    </p:set>
                                  </p:childTnLst>
                                </p:cTn>
                              </p:par>
                              <p:par>
                                <p:cTn id="425" presetID="2" presetClass="exit" presetSubtype="4" fill="hold" grpId="3" nodeType="withEffect">
                                  <p:stCondLst>
                                    <p:cond delay="0"/>
                                  </p:stCondLst>
                                  <p:childTnLst>
                                    <p:anim calcmode="lin" valueType="num">
                                      <p:cBhvr additive="base">
                                        <p:cTn id="426" dur="3000"/>
                                        <p:tgtEl>
                                          <p:spTgt spid="51"/>
                                        </p:tgtEl>
                                        <p:attrNameLst>
                                          <p:attrName>ppt_x</p:attrName>
                                        </p:attrNameLst>
                                      </p:cBhvr>
                                      <p:tavLst>
                                        <p:tav tm="0">
                                          <p:val>
                                            <p:strVal val="ppt_x"/>
                                          </p:val>
                                        </p:tav>
                                        <p:tav tm="100000">
                                          <p:val>
                                            <p:strVal val="ppt_x"/>
                                          </p:val>
                                        </p:tav>
                                      </p:tavLst>
                                    </p:anim>
                                    <p:anim calcmode="lin" valueType="num">
                                      <p:cBhvr additive="base">
                                        <p:cTn id="427" dur="3000"/>
                                        <p:tgtEl>
                                          <p:spTgt spid="51"/>
                                        </p:tgtEl>
                                        <p:attrNameLst>
                                          <p:attrName>ppt_y</p:attrName>
                                        </p:attrNameLst>
                                      </p:cBhvr>
                                      <p:tavLst>
                                        <p:tav tm="0">
                                          <p:val>
                                            <p:strVal val="ppt_y"/>
                                          </p:val>
                                        </p:tav>
                                        <p:tav tm="100000">
                                          <p:val>
                                            <p:strVal val="1+ppt_h/2"/>
                                          </p:val>
                                        </p:tav>
                                      </p:tavLst>
                                    </p:anim>
                                    <p:set>
                                      <p:cBhvr>
                                        <p:cTn id="428" dur="1" fill="hold">
                                          <p:stCondLst>
                                            <p:cond delay="2999"/>
                                          </p:stCondLst>
                                        </p:cTn>
                                        <p:tgtEl>
                                          <p:spTgt spid="51"/>
                                        </p:tgtEl>
                                        <p:attrNameLst>
                                          <p:attrName>style.visibility</p:attrName>
                                        </p:attrNameLst>
                                      </p:cBhvr>
                                      <p:to>
                                        <p:strVal val="hidden"/>
                                      </p:to>
                                    </p:set>
                                  </p:childTnLst>
                                </p:cTn>
                              </p:par>
                              <p:par>
                                <p:cTn id="429" presetID="2" presetClass="exit" presetSubtype="4" fill="hold" grpId="3" nodeType="withEffect">
                                  <p:stCondLst>
                                    <p:cond delay="0"/>
                                  </p:stCondLst>
                                  <p:childTnLst>
                                    <p:anim calcmode="lin" valueType="num">
                                      <p:cBhvr additive="base">
                                        <p:cTn id="430" dur="3000"/>
                                        <p:tgtEl>
                                          <p:spTgt spid="52"/>
                                        </p:tgtEl>
                                        <p:attrNameLst>
                                          <p:attrName>ppt_x</p:attrName>
                                        </p:attrNameLst>
                                      </p:cBhvr>
                                      <p:tavLst>
                                        <p:tav tm="0">
                                          <p:val>
                                            <p:strVal val="ppt_x"/>
                                          </p:val>
                                        </p:tav>
                                        <p:tav tm="100000">
                                          <p:val>
                                            <p:strVal val="ppt_x"/>
                                          </p:val>
                                        </p:tav>
                                      </p:tavLst>
                                    </p:anim>
                                    <p:anim calcmode="lin" valueType="num">
                                      <p:cBhvr additive="base">
                                        <p:cTn id="431" dur="3000"/>
                                        <p:tgtEl>
                                          <p:spTgt spid="52"/>
                                        </p:tgtEl>
                                        <p:attrNameLst>
                                          <p:attrName>ppt_y</p:attrName>
                                        </p:attrNameLst>
                                      </p:cBhvr>
                                      <p:tavLst>
                                        <p:tav tm="0">
                                          <p:val>
                                            <p:strVal val="ppt_y"/>
                                          </p:val>
                                        </p:tav>
                                        <p:tav tm="100000">
                                          <p:val>
                                            <p:strVal val="1+ppt_h/2"/>
                                          </p:val>
                                        </p:tav>
                                      </p:tavLst>
                                    </p:anim>
                                    <p:set>
                                      <p:cBhvr>
                                        <p:cTn id="432" dur="1" fill="hold">
                                          <p:stCondLst>
                                            <p:cond delay="2999"/>
                                          </p:stCondLst>
                                        </p:cTn>
                                        <p:tgtEl>
                                          <p:spTgt spid="52"/>
                                        </p:tgtEl>
                                        <p:attrNameLst>
                                          <p:attrName>style.visibility</p:attrName>
                                        </p:attrNameLst>
                                      </p:cBhvr>
                                      <p:to>
                                        <p:strVal val="hidden"/>
                                      </p:to>
                                    </p:set>
                                  </p:childTnLst>
                                </p:cTn>
                              </p:par>
                              <p:par>
                                <p:cTn id="433" presetID="2" presetClass="exit" presetSubtype="4" fill="hold" grpId="3" nodeType="withEffect">
                                  <p:stCondLst>
                                    <p:cond delay="0"/>
                                  </p:stCondLst>
                                  <p:childTnLst>
                                    <p:anim calcmode="lin" valueType="num">
                                      <p:cBhvr additive="base">
                                        <p:cTn id="434" dur="3000"/>
                                        <p:tgtEl>
                                          <p:spTgt spid="53"/>
                                        </p:tgtEl>
                                        <p:attrNameLst>
                                          <p:attrName>ppt_x</p:attrName>
                                        </p:attrNameLst>
                                      </p:cBhvr>
                                      <p:tavLst>
                                        <p:tav tm="0">
                                          <p:val>
                                            <p:strVal val="ppt_x"/>
                                          </p:val>
                                        </p:tav>
                                        <p:tav tm="100000">
                                          <p:val>
                                            <p:strVal val="ppt_x"/>
                                          </p:val>
                                        </p:tav>
                                      </p:tavLst>
                                    </p:anim>
                                    <p:anim calcmode="lin" valueType="num">
                                      <p:cBhvr additive="base">
                                        <p:cTn id="435" dur="3000"/>
                                        <p:tgtEl>
                                          <p:spTgt spid="53"/>
                                        </p:tgtEl>
                                        <p:attrNameLst>
                                          <p:attrName>ppt_y</p:attrName>
                                        </p:attrNameLst>
                                      </p:cBhvr>
                                      <p:tavLst>
                                        <p:tav tm="0">
                                          <p:val>
                                            <p:strVal val="ppt_y"/>
                                          </p:val>
                                        </p:tav>
                                        <p:tav tm="100000">
                                          <p:val>
                                            <p:strVal val="1+ppt_h/2"/>
                                          </p:val>
                                        </p:tav>
                                      </p:tavLst>
                                    </p:anim>
                                    <p:set>
                                      <p:cBhvr>
                                        <p:cTn id="436" dur="1" fill="hold">
                                          <p:stCondLst>
                                            <p:cond delay="2999"/>
                                          </p:stCondLst>
                                        </p:cTn>
                                        <p:tgtEl>
                                          <p:spTgt spid="53"/>
                                        </p:tgtEl>
                                        <p:attrNameLst>
                                          <p:attrName>style.visibility</p:attrName>
                                        </p:attrNameLst>
                                      </p:cBhvr>
                                      <p:to>
                                        <p:strVal val="hidden"/>
                                      </p:to>
                                    </p:set>
                                  </p:childTnLst>
                                </p:cTn>
                              </p:par>
                              <p:par>
                                <p:cTn id="437" presetID="2" presetClass="exit" presetSubtype="4" fill="hold" grpId="3" nodeType="withEffect">
                                  <p:stCondLst>
                                    <p:cond delay="0"/>
                                  </p:stCondLst>
                                  <p:childTnLst>
                                    <p:anim calcmode="lin" valueType="num">
                                      <p:cBhvr additive="base">
                                        <p:cTn id="438" dur="3000"/>
                                        <p:tgtEl>
                                          <p:spTgt spid="54"/>
                                        </p:tgtEl>
                                        <p:attrNameLst>
                                          <p:attrName>ppt_x</p:attrName>
                                        </p:attrNameLst>
                                      </p:cBhvr>
                                      <p:tavLst>
                                        <p:tav tm="0">
                                          <p:val>
                                            <p:strVal val="ppt_x"/>
                                          </p:val>
                                        </p:tav>
                                        <p:tav tm="100000">
                                          <p:val>
                                            <p:strVal val="ppt_x"/>
                                          </p:val>
                                        </p:tav>
                                      </p:tavLst>
                                    </p:anim>
                                    <p:anim calcmode="lin" valueType="num">
                                      <p:cBhvr additive="base">
                                        <p:cTn id="439" dur="3000"/>
                                        <p:tgtEl>
                                          <p:spTgt spid="54"/>
                                        </p:tgtEl>
                                        <p:attrNameLst>
                                          <p:attrName>ppt_y</p:attrName>
                                        </p:attrNameLst>
                                      </p:cBhvr>
                                      <p:tavLst>
                                        <p:tav tm="0">
                                          <p:val>
                                            <p:strVal val="ppt_y"/>
                                          </p:val>
                                        </p:tav>
                                        <p:tav tm="100000">
                                          <p:val>
                                            <p:strVal val="1+ppt_h/2"/>
                                          </p:val>
                                        </p:tav>
                                      </p:tavLst>
                                    </p:anim>
                                    <p:set>
                                      <p:cBhvr>
                                        <p:cTn id="440" dur="1" fill="hold">
                                          <p:stCondLst>
                                            <p:cond delay="2999"/>
                                          </p:stCondLst>
                                        </p:cTn>
                                        <p:tgtEl>
                                          <p:spTgt spid="54"/>
                                        </p:tgtEl>
                                        <p:attrNameLst>
                                          <p:attrName>style.visibility</p:attrName>
                                        </p:attrNameLst>
                                      </p:cBhvr>
                                      <p:to>
                                        <p:strVal val="hidden"/>
                                      </p:to>
                                    </p:set>
                                  </p:childTnLst>
                                </p:cTn>
                              </p:par>
                              <p:par>
                                <p:cTn id="441" presetID="2" presetClass="exit" presetSubtype="4" fill="hold" grpId="3" nodeType="withEffect">
                                  <p:stCondLst>
                                    <p:cond delay="0"/>
                                  </p:stCondLst>
                                  <p:childTnLst>
                                    <p:anim calcmode="lin" valueType="num">
                                      <p:cBhvr additive="base">
                                        <p:cTn id="442" dur="3000"/>
                                        <p:tgtEl>
                                          <p:spTgt spid="55"/>
                                        </p:tgtEl>
                                        <p:attrNameLst>
                                          <p:attrName>ppt_x</p:attrName>
                                        </p:attrNameLst>
                                      </p:cBhvr>
                                      <p:tavLst>
                                        <p:tav tm="0">
                                          <p:val>
                                            <p:strVal val="ppt_x"/>
                                          </p:val>
                                        </p:tav>
                                        <p:tav tm="100000">
                                          <p:val>
                                            <p:strVal val="ppt_x"/>
                                          </p:val>
                                        </p:tav>
                                      </p:tavLst>
                                    </p:anim>
                                    <p:anim calcmode="lin" valueType="num">
                                      <p:cBhvr additive="base">
                                        <p:cTn id="443" dur="3000"/>
                                        <p:tgtEl>
                                          <p:spTgt spid="55"/>
                                        </p:tgtEl>
                                        <p:attrNameLst>
                                          <p:attrName>ppt_y</p:attrName>
                                        </p:attrNameLst>
                                      </p:cBhvr>
                                      <p:tavLst>
                                        <p:tav tm="0">
                                          <p:val>
                                            <p:strVal val="ppt_y"/>
                                          </p:val>
                                        </p:tav>
                                        <p:tav tm="100000">
                                          <p:val>
                                            <p:strVal val="1+ppt_h/2"/>
                                          </p:val>
                                        </p:tav>
                                      </p:tavLst>
                                    </p:anim>
                                    <p:set>
                                      <p:cBhvr>
                                        <p:cTn id="444" dur="1" fill="hold">
                                          <p:stCondLst>
                                            <p:cond delay="2999"/>
                                          </p:stCondLst>
                                        </p:cTn>
                                        <p:tgtEl>
                                          <p:spTgt spid="55"/>
                                        </p:tgtEl>
                                        <p:attrNameLst>
                                          <p:attrName>style.visibility</p:attrName>
                                        </p:attrNameLst>
                                      </p:cBhvr>
                                      <p:to>
                                        <p:strVal val="hidden"/>
                                      </p:to>
                                    </p:set>
                                  </p:childTnLst>
                                </p:cTn>
                              </p:par>
                              <p:par>
                                <p:cTn id="445" presetID="2" presetClass="exit" presetSubtype="4" fill="hold" grpId="3" nodeType="withEffect">
                                  <p:stCondLst>
                                    <p:cond delay="0"/>
                                  </p:stCondLst>
                                  <p:childTnLst>
                                    <p:anim calcmode="lin" valueType="num">
                                      <p:cBhvr additive="base">
                                        <p:cTn id="446" dur="3000"/>
                                        <p:tgtEl>
                                          <p:spTgt spid="56"/>
                                        </p:tgtEl>
                                        <p:attrNameLst>
                                          <p:attrName>ppt_x</p:attrName>
                                        </p:attrNameLst>
                                      </p:cBhvr>
                                      <p:tavLst>
                                        <p:tav tm="0">
                                          <p:val>
                                            <p:strVal val="ppt_x"/>
                                          </p:val>
                                        </p:tav>
                                        <p:tav tm="100000">
                                          <p:val>
                                            <p:strVal val="ppt_x"/>
                                          </p:val>
                                        </p:tav>
                                      </p:tavLst>
                                    </p:anim>
                                    <p:anim calcmode="lin" valueType="num">
                                      <p:cBhvr additive="base">
                                        <p:cTn id="447" dur="3000"/>
                                        <p:tgtEl>
                                          <p:spTgt spid="56"/>
                                        </p:tgtEl>
                                        <p:attrNameLst>
                                          <p:attrName>ppt_y</p:attrName>
                                        </p:attrNameLst>
                                      </p:cBhvr>
                                      <p:tavLst>
                                        <p:tav tm="0">
                                          <p:val>
                                            <p:strVal val="ppt_y"/>
                                          </p:val>
                                        </p:tav>
                                        <p:tav tm="100000">
                                          <p:val>
                                            <p:strVal val="1+ppt_h/2"/>
                                          </p:val>
                                        </p:tav>
                                      </p:tavLst>
                                    </p:anim>
                                    <p:set>
                                      <p:cBhvr>
                                        <p:cTn id="448" dur="1" fill="hold">
                                          <p:stCondLst>
                                            <p:cond delay="2999"/>
                                          </p:stCondLst>
                                        </p:cTn>
                                        <p:tgtEl>
                                          <p:spTgt spid="56"/>
                                        </p:tgtEl>
                                        <p:attrNameLst>
                                          <p:attrName>style.visibility</p:attrName>
                                        </p:attrNameLst>
                                      </p:cBhvr>
                                      <p:to>
                                        <p:strVal val="hidden"/>
                                      </p:to>
                                    </p:set>
                                  </p:childTnLst>
                                </p:cTn>
                              </p:par>
                              <p:par>
                                <p:cTn id="449" presetID="2" presetClass="exit" presetSubtype="1" fill="hold" grpId="3" nodeType="withEffect">
                                  <p:stCondLst>
                                    <p:cond delay="0"/>
                                  </p:stCondLst>
                                  <p:childTnLst>
                                    <p:anim calcmode="lin" valueType="num">
                                      <p:cBhvr additive="base">
                                        <p:cTn id="450" dur="3000"/>
                                        <p:tgtEl>
                                          <p:spTgt spid="33"/>
                                        </p:tgtEl>
                                        <p:attrNameLst>
                                          <p:attrName>ppt_x</p:attrName>
                                        </p:attrNameLst>
                                      </p:cBhvr>
                                      <p:tavLst>
                                        <p:tav tm="0">
                                          <p:val>
                                            <p:strVal val="ppt_x"/>
                                          </p:val>
                                        </p:tav>
                                        <p:tav tm="100000">
                                          <p:val>
                                            <p:strVal val="ppt_x"/>
                                          </p:val>
                                        </p:tav>
                                      </p:tavLst>
                                    </p:anim>
                                    <p:anim calcmode="lin" valueType="num">
                                      <p:cBhvr additive="base">
                                        <p:cTn id="451" dur="3000"/>
                                        <p:tgtEl>
                                          <p:spTgt spid="33"/>
                                        </p:tgtEl>
                                        <p:attrNameLst>
                                          <p:attrName>ppt_y</p:attrName>
                                        </p:attrNameLst>
                                      </p:cBhvr>
                                      <p:tavLst>
                                        <p:tav tm="0">
                                          <p:val>
                                            <p:strVal val="ppt_y"/>
                                          </p:val>
                                        </p:tav>
                                        <p:tav tm="100000">
                                          <p:val>
                                            <p:strVal val="0-ppt_h/2"/>
                                          </p:val>
                                        </p:tav>
                                      </p:tavLst>
                                    </p:anim>
                                    <p:set>
                                      <p:cBhvr>
                                        <p:cTn id="452" dur="1" fill="hold">
                                          <p:stCondLst>
                                            <p:cond delay="2999"/>
                                          </p:stCondLst>
                                        </p:cTn>
                                        <p:tgtEl>
                                          <p:spTgt spid="33"/>
                                        </p:tgtEl>
                                        <p:attrNameLst>
                                          <p:attrName>style.visibility</p:attrName>
                                        </p:attrNameLst>
                                      </p:cBhvr>
                                      <p:to>
                                        <p:strVal val="hidden"/>
                                      </p:to>
                                    </p:set>
                                  </p:childTnLst>
                                </p:cTn>
                              </p:par>
                              <p:par>
                                <p:cTn id="453" presetID="2" presetClass="exit" presetSubtype="1" fill="hold" grpId="3" nodeType="withEffect">
                                  <p:stCondLst>
                                    <p:cond delay="0"/>
                                  </p:stCondLst>
                                  <p:childTnLst>
                                    <p:anim calcmode="lin" valueType="num">
                                      <p:cBhvr additive="base">
                                        <p:cTn id="454" dur="3000"/>
                                        <p:tgtEl>
                                          <p:spTgt spid="35"/>
                                        </p:tgtEl>
                                        <p:attrNameLst>
                                          <p:attrName>ppt_x</p:attrName>
                                        </p:attrNameLst>
                                      </p:cBhvr>
                                      <p:tavLst>
                                        <p:tav tm="0">
                                          <p:val>
                                            <p:strVal val="ppt_x"/>
                                          </p:val>
                                        </p:tav>
                                        <p:tav tm="100000">
                                          <p:val>
                                            <p:strVal val="ppt_x"/>
                                          </p:val>
                                        </p:tav>
                                      </p:tavLst>
                                    </p:anim>
                                    <p:anim calcmode="lin" valueType="num">
                                      <p:cBhvr additive="base">
                                        <p:cTn id="455" dur="3000"/>
                                        <p:tgtEl>
                                          <p:spTgt spid="35"/>
                                        </p:tgtEl>
                                        <p:attrNameLst>
                                          <p:attrName>ppt_y</p:attrName>
                                        </p:attrNameLst>
                                      </p:cBhvr>
                                      <p:tavLst>
                                        <p:tav tm="0">
                                          <p:val>
                                            <p:strVal val="ppt_y"/>
                                          </p:val>
                                        </p:tav>
                                        <p:tav tm="100000">
                                          <p:val>
                                            <p:strVal val="0-ppt_h/2"/>
                                          </p:val>
                                        </p:tav>
                                      </p:tavLst>
                                    </p:anim>
                                    <p:set>
                                      <p:cBhvr>
                                        <p:cTn id="456" dur="1" fill="hold">
                                          <p:stCondLst>
                                            <p:cond delay="2999"/>
                                          </p:stCondLst>
                                        </p:cTn>
                                        <p:tgtEl>
                                          <p:spTgt spid="35"/>
                                        </p:tgtEl>
                                        <p:attrNameLst>
                                          <p:attrName>style.visibility</p:attrName>
                                        </p:attrNameLst>
                                      </p:cBhvr>
                                      <p:to>
                                        <p:strVal val="hidden"/>
                                      </p:to>
                                    </p:set>
                                  </p:childTnLst>
                                </p:cTn>
                              </p:par>
                              <p:par>
                                <p:cTn id="457" presetID="2" presetClass="exit" presetSubtype="1" fill="hold" grpId="3" nodeType="withEffect">
                                  <p:stCondLst>
                                    <p:cond delay="0"/>
                                  </p:stCondLst>
                                  <p:childTnLst>
                                    <p:anim calcmode="lin" valueType="num">
                                      <p:cBhvr additive="base">
                                        <p:cTn id="458" dur="3000"/>
                                        <p:tgtEl>
                                          <p:spTgt spid="37"/>
                                        </p:tgtEl>
                                        <p:attrNameLst>
                                          <p:attrName>ppt_x</p:attrName>
                                        </p:attrNameLst>
                                      </p:cBhvr>
                                      <p:tavLst>
                                        <p:tav tm="0">
                                          <p:val>
                                            <p:strVal val="ppt_x"/>
                                          </p:val>
                                        </p:tav>
                                        <p:tav tm="100000">
                                          <p:val>
                                            <p:strVal val="ppt_x"/>
                                          </p:val>
                                        </p:tav>
                                      </p:tavLst>
                                    </p:anim>
                                    <p:anim calcmode="lin" valueType="num">
                                      <p:cBhvr additive="base">
                                        <p:cTn id="459" dur="3000"/>
                                        <p:tgtEl>
                                          <p:spTgt spid="37"/>
                                        </p:tgtEl>
                                        <p:attrNameLst>
                                          <p:attrName>ppt_y</p:attrName>
                                        </p:attrNameLst>
                                      </p:cBhvr>
                                      <p:tavLst>
                                        <p:tav tm="0">
                                          <p:val>
                                            <p:strVal val="ppt_y"/>
                                          </p:val>
                                        </p:tav>
                                        <p:tav tm="100000">
                                          <p:val>
                                            <p:strVal val="0-ppt_h/2"/>
                                          </p:val>
                                        </p:tav>
                                      </p:tavLst>
                                    </p:anim>
                                    <p:set>
                                      <p:cBhvr>
                                        <p:cTn id="460" dur="1" fill="hold">
                                          <p:stCondLst>
                                            <p:cond delay="2999"/>
                                          </p:stCondLst>
                                        </p:cTn>
                                        <p:tgtEl>
                                          <p:spTgt spid="37"/>
                                        </p:tgtEl>
                                        <p:attrNameLst>
                                          <p:attrName>style.visibility</p:attrName>
                                        </p:attrNameLst>
                                      </p:cBhvr>
                                      <p:to>
                                        <p:strVal val="hidden"/>
                                      </p:to>
                                    </p:set>
                                  </p:childTnLst>
                                </p:cTn>
                              </p:par>
                              <p:par>
                                <p:cTn id="461" presetID="2" presetClass="exit" presetSubtype="1" fill="hold" grpId="3" nodeType="withEffect">
                                  <p:stCondLst>
                                    <p:cond delay="0"/>
                                  </p:stCondLst>
                                  <p:childTnLst>
                                    <p:anim calcmode="lin" valueType="num">
                                      <p:cBhvr additive="base">
                                        <p:cTn id="462" dur="3000"/>
                                        <p:tgtEl>
                                          <p:spTgt spid="39"/>
                                        </p:tgtEl>
                                        <p:attrNameLst>
                                          <p:attrName>ppt_x</p:attrName>
                                        </p:attrNameLst>
                                      </p:cBhvr>
                                      <p:tavLst>
                                        <p:tav tm="0">
                                          <p:val>
                                            <p:strVal val="ppt_x"/>
                                          </p:val>
                                        </p:tav>
                                        <p:tav tm="100000">
                                          <p:val>
                                            <p:strVal val="ppt_x"/>
                                          </p:val>
                                        </p:tav>
                                      </p:tavLst>
                                    </p:anim>
                                    <p:anim calcmode="lin" valueType="num">
                                      <p:cBhvr additive="base">
                                        <p:cTn id="463" dur="3000"/>
                                        <p:tgtEl>
                                          <p:spTgt spid="39"/>
                                        </p:tgtEl>
                                        <p:attrNameLst>
                                          <p:attrName>ppt_y</p:attrName>
                                        </p:attrNameLst>
                                      </p:cBhvr>
                                      <p:tavLst>
                                        <p:tav tm="0">
                                          <p:val>
                                            <p:strVal val="ppt_y"/>
                                          </p:val>
                                        </p:tav>
                                        <p:tav tm="100000">
                                          <p:val>
                                            <p:strVal val="0-ppt_h/2"/>
                                          </p:val>
                                        </p:tav>
                                      </p:tavLst>
                                    </p:anim>
                                    <p:set>
                                      <p:cBhvr>
                                        <p:cTn id="464" dur="1" fill="hold">
                                          <p:stCondLst>
                                            <p:cond delay="2999"/>
                                          </p:stCondLst>
                                        </p:cTn>
                                        <p:tgtEl>
                                          <p:spTgt spid="39"/>
                                        </p:tgtEl>
                                        <p:attrNameLst>
                                          <p:attrName>style.visibility</p:attrName>
                                        </p:attrNameLst>
                                      </p:cBhvr>
                                      <p:to>
                                        <p:strVal val="hidden"/>
                                      </p:to>
                                    </p:set>
                                  </p:childTnLst>
                                </p:cTn>
                              </p:par>
                              <p:par>
                                <p:cTn id="465" presetID="2" presetClass="exit" presetSubtype="1" fill="hold" grpId="3" nodeType="withEffect">
                                  <p:stCondLst>
                                    <p:cond delay="0"/>
                                  </p:stCondLst>
                                  <p:childTnLst>
                                    <p:anim calcmode="lin" valueType="num">
                                      <p:cBhvr additive="base">
                                        <p:cTn id="466" dur="3000"/>
                                        <p:tgtEl>
                                          <p:spTgt spid="41"/>
                                        </p:tgtEl>
                                        <p:attrNameLst>
                                          <p:attrName>ppt_x</p:attrName>
                                        </p:attrNameLst>
                                      </p:cBhvr>
                                      <p:tavLst>
                                        <p:tav tm="0">
                                          <p:val>
                                            <p:strVal val="ppt_x"/>
                                          </p:val>
                                        </p:tav>
                                        <p:tav tm="100000">
                                          <p:val>
                                            <p:strVal val="ppt_x"/>
                                          </p:val>
                                        </p:tav>
                                      </p:tavLst>
                                    </p:anim>
                                    <p:anim calcmode="lin" valueType="num">
                                      <p:cBhvr additive="base">
                                        <p:cTn id="467" dur="3000"/>
                                        <p:tgtEl>
                                          <p:spTgt spid="41"/>
                                        </p:tgtEl>
                                        <p:attrNameLst>
                                          <p:attrName>ppt_y</p:attrName>
                                        </p:attrNameLst>
                                      </p:cBhvr>
                                      <p:tavLst>
                                        <p:tav tm="0">
                                          <p:val>
                                            <p:strVal val="ppt_y"/>
                                          </p:val>
                                        </p:tav>
                                        <p:tav tm="100000">
                                          <p:val>
                                            <p:strVal val="0-ppt_h/2"/>
                                          </p:val>
                                        </p:tav>
                                      </p:tavLst>
                                    </p:anim>
                                    <p:set>
                                      <p:cBhvr>
                                        <p:cTn id="468" dur="1" fill="hold">
                                          <p:stCondLst>
                                            <p:cond delay="2999"/>
                                          </p:stCondLst>
                                        </p:cTn>
                                        <p:tgtEl>
                                          <p:spTgt spid="41"/>
                                        </p:tgtEl>
                                        <p:attrNameLst>
                                          <p:attrName>style.visibility</p:attrName>
                                        </p:attrNameLst>
                                      </p:cBhvr>
                                      <p:to>
                                        <p:strVal val="hidden"/>
                                      </p:to>
                                    </p:set>
                                  </p:childTnLst>
                                </p:cTn>
                              </p:par>
                              <p:par>
                                <p:cTn id="469" presetID="2" presetClass="exit" presetSubtype="1" fill="hold" grpId="3" nodeType="withEffect">
                                  <p:stCondLst>
                                    <p:cond delay="0"/>
                                  </p:stCondLst>
                                  <p:childTnLst>
                                    <p:anim calcmode="lin" valueType="num">
                                      <p:cBhvr additive="base">
                                        <p:cTn id="470" dur="3000"/>
                                        <p:tgtEl>
                                          <p:spTgt spid="57"/>
                                        </p:tgtEl>
                                        <p:attrNameLst>
                                          <p:attrName>ppt_x</p:attrName>
                                        </p:attrNameLst>
                                      </p:cBhvr>
                                      <p:tavLst>
                                        <p:tav tm="0">
                                          <p:val>
                                            <p:strVal val="ppt_x"/>
                                          </p:val>
                                        </p:tav>
                                        <p:tav tm="100000">
                                          <p:val>
                                            <p:strVal val="ppt_x"/>
                                          </p:val>
                                        </p:tav>
                                      </p:tavLst>
                                    </p:anim>
                                    <p:anim calcmode="lin" valueType="num">
                                      <p:cBhvr additive="base">
                                        <p:cTn id="471" dur="3000"/>
                                        <p:tgtEl>
                                          <p:spTgt spid="57"/>
                                        </p:tgtEl>
                                        <p:attrNameLst>
                                          <p:attrName>ppt_y</p:attrName>
                                        </p:attrNameLst>
                                      </p:cBhvr>
                                      <p:tavLst>
                                        <p:tav tm="0">
                                          <p:val>
                                            <p:strVal val="ppt_y"/>
                                          </p:val>
                                        </p:tav>
                                        <p:tav tm="100000">
                                          <p:val>
                                            <p:strVal val="0-ppt_h/2"/>
                                          </p:val>
                                        </p:tav>
                                      </p:tavLst>
                                    </p:anim>
                                    <p:set>
                                      <p:cBhvr>
                                        <p:cTn id="472" dur="1" fill="hold">
                                          <p:stCondLst>
                                            <p:cond delay="2999"/>
                                          </p:stCondLst>
                                        </p:cTn>
                                        <p:tgtEl>
                                          <p:spTgt spid="57"/>
                                        </p:tgtEl>
                                        <p:attrNameLst>
                                          <p:attrName>style.visibility</p:attrName>
                                        </p:attrNameLst>
                                      </p:cBhvr>
                                      <p:to>
                                        <p:strVal val="hidden"/>
                                      </p:to>
                                    </p:set>
                                  </p:childTnLst>
                                </p:cTn>
                              </p:par>
                              <p:par>
                                <p:cTn id="473" presetID="2" presetClass="exit" presetSubtype="1" fill="hold" grpId="3" nodeType="withEffect">
                                  <p:stCondLst>
                                    <p:cond delay="0"/>
                                  </p:stCondLst>
                                  <p:childTnLst>
                                    <p:anim calcmode="lin" valueType="num">
                                      <p:cBhvr additive="base">
                                        <p:cTn id="474" dur="3000"/>
                                        <p:tgtEl>
                                          <p:spTgt spid="58"/>
                                        </p:tgtEl>
                                        <p:attrNameLst>
                                          <p:attrName>ppt_x</p:attrName>
                                        </p:attrNameLst>
                                      </p:cBhvr>
                                      <p:tavLst>
                                        <p:tav tm="0">
                                          <p:val>
                                            <p:strVal val="ppt_x"/>
                                          </p:val>
                                        </p:tav>
                                        <p:tav tm="100000">
                                          <p:val>
                                            <p:strVal val="ppt_x"/>
                                          </p:val>
                                        </p:tav>
                                      </p:tavLst>
                                    </p:anim>
                                    <p:anim calcmode="lin" valueType="num">
                                      <p:cBhvr additive="base">
                                        <p:cTn id="475" dur="3000"/>
                                        <p:tgtEl>
                                          <p:spTgt spid="58"/>
                                        </p:tgtEl>
                                        <p:attrNameLst>
                                          <p:attrName>ppt_y</p:attrName>
                                        </p:attrNameLst>
                                      </p:cBhvr>
                                      <p:tavLst>
                                        <p:tav tm="0">
                                          <p:val>
                                            <p:strVal val="ppt_y"/>
                                          </p:val>
                                        </p:tav>
                                        <p:tav tm="100000">
                                          <p:val>
                                            <p:strVal val="0-ppt_h/2"/>
                                          </p:val>
                                        </p:tav>
                                      </p:tavLst>
                                    </p:anim>
                                    <p:set>
                                      <p:cBhvr>
                                        <p:cTn id="476" dur="1" fill="hold">
                                          <p:stCondLst>
                                            <p:cond delay="2999"/>
                                          </p:stCondLst>
                                        </p:cTn>
                                        <p:tgtEl>
                                          <p:spTgt spid="58"/>
                                        </p:tgtEl>
                                        <p:attrNameLst>
                                          <p:attrName>style.visibility</p:attrName>
                                        </p:attrNameLst>
                                      </p:cBhvr>
                                      <p:to>
                                        <p:strVal val="hidden"/>
                                      </p:to>
                                    </p:set>
                                  </p:childTnLst>
                                </p:cTn>
                              </p:par>
                              <p:par>
                                <p:cTn id="477" presetID="2" presetClass="exit" presetSubtype="1" fill="hold" grpId="3" nodeType="withEffect">
                                  <p:stCondLst>
                                    <p:cond delay="0"/>
                                  </p:stCondLst>
                                  <p:childTnLst>
                                    <p:anim calcmode="lin" valueType="num">
                                      <p:cBhvr additive="base">
                                        <p:cTn id="478" dur="3000"/>
                                        <p:tgtEl>
                                          <p:spTgt spid="59"/>
                                        </p:tgtEl>
                                        <p:attrNameLst>
                                          <p:attrName>ppt_x</p:attrName>
                                        </p:attrNameLst>
                                      </p:cBhvr>
                                      <p:tavLst>
                                        <p:tav tm="0">
                                          <p:val>
                                            <p:strVal val="ppt_x"/>
                                          </p:val>
                                        </p:tav>
                                        <p:tav tm="100000">
                                          <p:val>
                                            <p:strVal val="ppt_x"/>
                                          </p:val>
                                        </p:tav>
                                      </p:tavLst>
                                    </p:anim>
                                    <p:anim calcmode="lin" valueType="num">
                                      <p:cBhvr additive="base">
                                        <p:cTn id="479" dur="3000"/>
                                        <p:tgtEl>
                                          <p:spTgt spid="59"/>
                                        </p:tgtEl>
                                        <p:attrNameLst>
                                          <p:attrName>ppt_y</p:attrName>
                                        </p:attrNameLst>
                                      </p:cBhvr>
                                      <p:tavLst>
                                        <p:tav tm="0">
                                          <p:val>
                                            <p:strVal val="ppt_y"/>
                                          </p:val>
                                        </p:tav>
                                        <p:tav tm="100000">
                                          <p:val>
                                            <p:strVal val="0-ppt_h/2"/>
                                          </p:val>
                                        </p:tav>
                                      </p:tavLst>
                                    </p:anim>
                                    <p:set>
                                      <p:cBhvr>
                                        <p:cTn id="480" dur="1" fill="hold">
                                          <p:stCondLst>
                                            <p:cond delay="2999"/>
                                          </p:stCondLst>
                                        </p:cTn>
                                        <p:tgtEl>
                                          <p:spTgt spid="59"/>
                                        </p:tgtEl>
                                        <p:attrNameLst>
                                          <p:attrName>style.visibility</p:attrName>
                                        </p:attrNameLst>
                                      </p:cBhvr>
                                      <p:to>
                                        <p:strVal val="hidden"/>
                                      </p:to>
                                    </p:set>
                                  </p:childTnLst>
                                </p:cTn>
                              </p:par>
                              <p:par>
                                <p:cTn id="481" presetID="2" presetClass="exit" presetSubtype="1" fill="hold" grpId="3" nodeType="withEffect">
                                  <p:stCondLst>
                                    <p:cond delay="0"/>
                                  </p:stCondLst>
                                  <p:childTnLst>
                                    <p:anim calcmode="lin" valueType="num">
                                      <p:cBhvr additive="base">
                                        <p:cTn id="482" dur="3000"/>
                                        <p:tgtEl>
                                          <p:spTgt spid="60"/>
                                        </p:tgtEl>
                                        <p:attrNameLst>
                                          <p:attrName>ppt_x</p:attrName>
                                        </p:attrNameLst>
                                      </p:cBhvr>
                                      <p:tavLst>
                                        <p:tav tm="0">
                                          <p:val>
                                            <p:strVal val="ppt_x"/>
                                          </p:val>
                                        </p:tav>
                                        <p:tav tm="100000">
                                          <p:val>
                                            <p:strVal val="ppt_x"/>
                                          </p:val>
                                        </p:tav>
                                      </p:tavLst>
                                    </p:anim>
                                    <p:anim calcmode="lin" valueType="num">
                                      <p:cBhvr additive="base">
                                        <p:cTn id="483" dur="3000"/>
                                        <p:tgtEl>
                                          <p:spTgt spid="60"/>
                                        </p:tgtEl>
                                        <p:attrNameLst>
                                          <p:attrName>ppt_y</p:attrName>
                                        </p:attrNameLst>
                                      </p:cBhvr>
                                      <p:tavLst>
                                        <p:tav tm="0">
                                          <p:val>
                                            <p:strVal val="ppt_y"/>
                                          </p:val>
                                        </p:tav>
                                        <p:tav tm="100000">
                                          <p:val>
                                            <p:strVal val="0-ppt_h/2"/>
                                          </p:val>
                                        </p:tav>
                                      </p:tavLst>
                                    </p:anim>
                                    <p:set>
                                      <p:cBhvr>
                                        <p:cTn id="484" dur="1" fill="hold">
                                          <p:stCondLst>
                                            <p:cond delay="2999"/>
                                          </p:stCondLst>
                                        </p:cTn>
                                        <p:tgtEl>
                                          <p:spTgt spid="60"/>
                                        </p:tgtEl>
                                        <p:attrNameLst>
                                          <p:attrName>style.visibility</p:attrName>
                                        </p:attrNameLst>
                                      </p:cBhvr>
                                      <p:to>
                                        <p:strVal val="hidden"/>
                                      </p:to>
                                    </p:set>
                                  </p:childTnLst>
                                </p:cTn>
                              </p:par>
                              <p:par>
                                <p:cTn id="485" presetID="2" presetClass="exit" presetSubtype="1" fill="hold" grpId="3" nodeType="withEffect">
                                  <p:stCondLst>
                                    <p:cond delay="0"/>
                                  </p:stCondLst>
                                  <p:childTnLst>
                                    <p:anim calcmode="lin" valueType="num">
                                      <p:cBhvr additive="base">
                                        <p:cTn id="486" dur="3000"/>
                                        <p:tgtEl>
                                          <p:spTgt spid="61"/>
                                        </p:tgtEl>
                                        <p:attrNameLst>
                                          <p:attrName>ppt_x</p:attrName>
                                        </p:attrNameLst>
                                      </p:cBhvr>
                                      <p:tavLst>
                                        <p:tav tm="0">
                                          <p:val>
                                            <p:strVal val="ppt_x"/>
                                          </p:val>
                                        </p:tav>
                                        <p:tav tm="100000">
                                          <p:val>
                                            <p:strVal val="ppt_x"/>
                                          </p:val>
                                        </p:tav>
                                      </p:tavLst>
                                    </p:anim>
                                    <p:anim calcmode="lin" valueType="num">
                                      <p:cBhvr additive="base">
                                        <p:cTn id="487" dur="3000"/>
                                        <p:tgtEl>
                                          <p:spTgt spid="61"/>
                                        </p:tgtEl>
                                        <p:attrNameLst>
                                          <p:attrName>ppt_y</p:attrName>
                                        </p:attrNameLst>
                                      </p:cBhvr>
                                      <p:tavLst>
                                        <p:tav tm="0">
                                          <p:val>
                                            <p:strVal val="ppt_y"/>
                                          </p:val>
                                        </p:tav>
                                        <p:tav tm="100000">
                                          <p:val>
                                            <p:strVal val="0-ppt_h/2"/>
                                          </p:val>
                                        </p:tav>
                                      </p:tavLst>
                                    </p:anim>
                                    <p:set>
                                      <p:cBhvr>
                                        <p:cTn id="488" dur="1" fill="hold">
                                          <p:stCondLst>
                                            <p:cond delay="2999"/>
                                          </p:stCondLst>
                                        </p:cTn>
                                        <p:tgtEl>
                                          <p:spTgt spid="61"/>
                                        </p:tgtEl>
                                        <p:attrNameLst>
                                          <p:attrName>style.visibility</p:attrName>
                                        </p:attrNameLst>
                                      </p:cBhvr>
                                      <p:to>
                                        <p:strVal val="hidden"/>
                                      </p:to>
                                    </p:set>
                                  </p:childTnLst>
                                </p:cTn>
                              </p:par>
                              <p:par>
                                <p:cTn id="489" presetID="2" presetClass="exit" presetSubtype="1" fill="hold" grpId="3" nodeType="withEffect">
                                  <p:stCondLst>
                                    <p:cond delay="0"/>
                                  </p:stCondLst>
                                  <p:childTnLst>
                                    <p:anim calcmode="lin" valueType="num">
                                      <p:cBhvr additive="base">
                                        <p:cTn id="490" dur="3000"/>
                                        <p:tgtEl>
                                          <p:spTgt spid="62"/>
                                        </p:tgtEl>
                                        <p:attrNameLst>
                                          <p:attrName>ppt_x</p:attrName>
                                        </p:attrNameLst>
                                      </p:cBhvr>
                                      <p:tavLst>
                                        <p:tav tm="0">
                                          <p:val>
                                            <p:strVal val="ppt_x"/>
                                          </p:val>
                                        </p:tav>
                                        <p:tav tm="100000">
                                          <p:val>
                                            <p:strVal val="ppt_x"/>
                                          </p:val>
                                        </p:tav>
                                      </p:tavLst>
                                    </p:anim>
                                    <p:anim calcmode="lin" valueType="num">
                                      <p:cBhvr additive="base">
                                        <p:cTn id="491" dur="3000"/>
                                        <p:tgtEl>
                                          <p:spTgt spid="62"/>
                                        </p:tgtEl>
                                        <p:attrNameLst>
                                          <p:attrName>ppt_y</p:attrName>
                                        </p:attrNameLst>
                                      </p:cBhvr>
                                      <p:tavLst>
                                        <p:tav tm="0">
                                          <p:val>
                                            <p:strVal val="ppt_y"/>
                                          </p:val>
                                        </p:tav>
                                        <p:tav tm="100000">
                                          <p:val>
                                            <p:strVal val="0-ppt_h/2"/>
                                          </p:val>
                                        </p:tav>
                                      </p:tavLst>
                                    </p:anim>
                                    <p:set>
                                      <p:cBhvr>
                                        <p:cTn id="492" dur="1" fill="hold">
                                          <p:stCondLst>
                                            <p:cond delay="2999"/>
                                          </p:stCondLst>
                                        </p:cTn>
                                        <p:tgtEl>
                                          <p:spTgt spid="62"/>
                                        </p:tgtEl>
                                        <p:attrNameLst>
                                          <p:attrName>style.visibility</p:attrName>
                                        </p:attrNameLst>
                                      </p:cBhvr>
                                      <p:to>
                                        <p:strVal val="hidden"/>
                                      </p:to>
                                    </p:set>
                                  </p:childTnLst>
                                </p:cTn>
                              </p:par>
                              <p:par>
                                <p:cTn id="493" presetID="2" presetClass="exit" presetSubtype="1" fill="hold" grpId="3" nodeType="withEffect">
                                  <p:stCondLst>
                                    <p:cond delay="0"/>
                                  </p:stCondLst>
                                  <p:childTnLst>
                                    <p:anim calcmode="lin" valueType="num">
                                      <p:cBhvr additive="base">
                                        <p:cTn id="494" dur="3000"/>
                                        <p:tgtEl>
                                          <p:spTgt spid="63"/>
                                        </p:tgtEl>
                                        <p:attrNameLst>
                                          <p:attrName>ppt_x</p:attrName>
                                        </p:attrNameLst>
                                      </p:cBhvr>
                                      <p:tavLst>
                                        <p:tav tm="0">
                                          <p:val>
                                            <p:strVal val="ppt_x"/>
                                          </p:val>
                                        </p:tav>
                                        <p:tav tm="100000">
                                          <p:val>
                                            <p:strVal val="ppt_x"/>
                                          </p:val>
                                        </p:tav>
                                      </p:tavLst>
                                    </p:anim>
                                    <p:anim calcmode="lin" valueType="num">
                                      <p:cBhvr additive="base">
                                        <p:cTn id="495" dur="3000"/>
                                        <p:tgtEl>
                                          <p:spTgt spid="63"/>
                                        </p:tgtEl>
                                        <p:attrNameLst>
                                          <p:attrName>ppt_y</p:attrName>
                                        </p:attrNameLst>
                                      </p:cBhvr>
                                      <p:tavLst>
                                        <p:tav tm="0">
                                          <p:val>
                                            <p:strVal val="ppt_y"/>
                                          </p:val>
                                        </p:tav>
                                        <p:tav tm="100000">
                                          <p:val>
                                            <p:strVal val="0-ppt_h/2"/>
                                          </p:val>
                                        </p:tav>
                                      </p:tavLst>
                                    </p:anim>
                                    <p:set>
                                      <p:cBhvr>
                                        <p:cTn id="496" dur="1" fill="hold">
                                          <p:stCondLst>
                                            <p:cond delay="2999"/>
                                          </p:stCondLst>
                                        </p:cTn>
                                        <p:tgtEl>
                                          <p:spTgt spid="63"/>
                                        </p:tgtEl>
                                        <p:attrNameLst>
                                          <p:attrName>style.visibility</p:attrName>
                                        </p:attrNameLst>
                                      </p:cBhvr>
                                      <p:to>
                                        <p:strVal val="hidden"/>
                                      </p:to>
                                    </p:set>
                                  </p:childTnLst>
                                </p:cTn>
                              </p:par>
                              <p:par>
                                <p:cTn id="497" presetID="2" presetClass="exit" presetSubtype="1" fill="hold" grpId="3" nodeType="withEffect">
                                  <p:stCondLst>
                                    <p:cond delay="0"/>
                                  </p:stCondLst>
                                  <p:childTnLst>
                                    <p:anim calcmode="lin" valueType="num">
                                      <p:cBhvr additive="base">
                                        <p:cTn id="498" dur="3000"/>
                                        <p:tgtEl>
                                          <p:spTgt spid="64"/>
                                        </p:tgtEl>
                                        <p:attrNameLst>
                                          <p:attrName>ppt_x</p:attrName>
                                        </p:attrNameLst>
                                      </p:cBhvr>
                                      <p:tavLst>
                                        <p:tav tm="0">
                                          <p:val>
                                            <p:strVal val="ppt_x"/>
                                          </p:val>
                                        </p:tav>
                                        <p:tav tm="100000">
                                          <p:val>
                                            <p:strVal val="ppt_x"/>
                                          </p:val>
                                        </p:tav>
                                      </p:tavLst>
                                    </p:anim>
                                    <p:anim calcmode="lin" valueType="num">
                                      <p:cBhvr additive="base">
                                        <p:cTn id="499" dur="3000"/>
                                        <p:tgtEl>
                                          <p:spTgt spid="64"/>
                                        </p:tgtEl>
                                        <p:attrNameLst>
                                          <p:attrName>ppt_y</p:attrName>
                                        </p:attrNameLst>
                                      </p:cBhvr>
                                      <p:tavLst>
                                        <p:tav tm="0">
                                          <p:val>
                                            <p:strVal val="ppt_y"/>
                                          </p:val>
                                        </p:tav>
                                        <p:tav tm="100000">
                                          <p:val>
                                            <p:strVal val="0-ppt_h/2"/>
                                          </p:val>
                                        </p:tav>
                                      </p:tavLst>
                                    </p:anim>
                                    <p:set>
                                      <p:cBhvr>
                                        <p:cTn id="500" dur="1" fill="hold">
                                          <p:stCondLst>
                                            <p:cond delay="2999"/>
                                          </p:stCondLst>
                                        </p:cTn>
                                        <p:tgtEl>
                                          <p:spTgt spid="64"/>
                                        </p:tgtEl>
                                        <p:attrNameLst>
                                          <p:attrName>style.visibility</p:attrName>
                                        </p:attrNameLst>
                                      </p:cBhvr>
                                      <p:to>
                                        <p:strVal val="hidden"/>
                                      </p:to>
                                    </p:set>
                                  </p:childTnLst>
                                </p:cTn>
                              </p:par>
                              <p:par>
                                <p:cTn id="501" presetID="2" presetClass="exit" presetSubtype="1" fill="hold" grpId="3" nodeType="withEffect">
                                  <p:stCondLst>
                                    <p:cond delay="0"/>
                                  </p:stCondLst>
                                  <p:childTnLst>
                                    <p:anim calcmode="lin" valueType="num">
                                      <p:cBhvr additive="base">
                                        <p:cTn id="502" dur="3000"/>
                                        <p:tgtEl>
                                          <p:spTgt spid="65"/>
                                        </p:tgtEl>
                                        <p:attrNameLst>
                                          <p:attrName>ppt_x</p:attrName>
                                        </p:attrNameLst>
                                      </p:cBhvr>
                                      <p:tavLst>
                                        <p:tav tm="0">
                                          <p:val>
                                            <p:strVal val="ppt_x"/>
                                          </p:val>
                                        </p:tav>
                                        <p:tav tm="100000">
                                          <p:val>
                                            <p:strVal val="ppt_x"/>
                                          </p:val>
                                        </p:tav>
                                      </p:tavLst>
                                    </p:anim>
                                    <p:anim calcmode="lin" valueType="num">
                                      <p:cBhvr additive="base">
                                        <p:cTn id="503" dur="3000"/>
                                        <p:tgtEl>
                                          <p:spTgt spid="65"/>
                                        </p:tgtEl>
                                        <p:attrNameLst>
                                          <p:attrName>ppt_y</p:attrName>
                                        </p:attrNameLst>
                                      </p:cBhvr>
                                      <p:tavLst>
                                        <p:tav tm="0">
                                          <p:val>
                                            <p:strVal val="ppt_y"/>
                                          </p:val>
                                        </p:tav>
                                        <p:tav tm="100000">
                                          <p:val>
                                            <p:strVal val="0-ppt_h/2"/>
                                          </p:val>
                                        </p:tav>
                                      </p:tavLst>
                                    </p:anim>
                                    <p:set>
                                      <p:cBhvr>
                                        <p:cTn id="504" dur="1" fill="hold">
                                          <p:stCondLst>
                                            <p:cond delay="2999"/>
                                          </p:stCondLst>
                                        </p:cTn>
                                        <p:tgtEl>
                                          <p:spTgt spid="65"/>
                                        </p:tgtEl>
                                        <p:attrNameLst>
                                          <p:attrName>style.visibility</p:attrName>
                                        </p:attrNameLst>
                                      </p:cBhvr>
                                      <p:to>
                                        <p:strVal val="hidden"/>
                                      </p:to>
                                    </p:set>
                                  </p:childTnLst>
                                </p:cTn>
                              </p:par>
                              <p:par>
                                <p:cTn id="505" presetID="2" presetClass="exit" presetSubtype="1" fill="hold" grpId="3" nodeType="withEffect">
                                  <p:stCondLst>
                                    <p:cond delay="0"/>
                                  </p:stCondLst>
                                  <p:childTnLst>
                                    <p:anim calcmode="lin" valueType="num">
                                      <p:cBhvr additive="base">
                                        <p:cTn id="506" dur="3000"/>
                                        <p:tgtEl>
                                          <p:spTgt spid="66"/>
                                        </p:tgtEl>
                                        <p:attrNameLst>
                                          <p:attrName>ppt_x</p:attrName>
                                        </p:attrNameLst>
                                      </p:cBhvr>
                                      <p:tavLst>
                                        <p:tav tm="0">
                                          <p:val>
                                            <p:strVal val="ppt_x"/>
                                          </p:val>
                                        </p:tav>
                                        <p:tav tm="100000">
                                          <p:val>
                                            <p:strVal val="ppt_x"/>
                                          </p:val>
                                        </p:tav>
                                      </p:tavLst>
                                    </p:anim>
                                    <p:anim calcmode="lin" valueType="num">
                                      <p:cBhvr additive="base">
                                        <p:cTn id="507" dur="3000"/>
                                        <p:tgtEl>
                                          <p:spTgt spid="66"/>
                                        </p:tgtEl>
                                        <p:attrNameLst>
                                          <p:attrName>ppt_y</p:attrName>
                                        </p:attrNameLst>
                                      </p:cBhvr>
                                      <p:tavLst>
                                        <p:tav tm="0">
                                          <p:val>
                                            <p:strVal val="ppt_y"/>
                                          </p:val>
                                        </p:tav>
                                        <p:tav tm="100000">
                                          <p:val>
                                            <p:strVal val="0-ppt_h/2"/>
                                          </p:val>
                                        </p:tav>
                                      </p:tavLst>
                                    </p:anim>
                                    <p:set>
                                      <p:cBhvr>
                                        <p:cTn id="508" dur="1" fill="hold">
                                          <p:stCondLst>
                                            <p:cond delay="2999"/>
                                          </p:stCondLst>
                                        </p:cTn>
                                        <p:tgtEl>
                                          <p:spTgt spid="66"/>
                                        </p:tgtEl>
                                        <p:attrNameLst>
                                          <p:attrName>style.visibility</p:attrName>
                                        </p:attrNameLst>
                                      </p:cBhvr>
                                      <p:to>
                                        <p:strVal val="hidden"/>
                                      </p:to>
                                    </p:set>
                                  </p:childTnLst>
                                </p:cTn>
                              </p:par>
                              <p:par>
                                <p:cTn id="509" presetID="2" presetClass="exit" presetSubtype="1" fill="hold" grpId="3" nodeType="withEffect">
                                  <p:stCondLst>
                                    <p:cond delay="0"/>
                                  </p:stCondLst>
                                  <p:childTnLst>
                                    <p:anim calcmode="lin" valueType="num">
                                      <p:cBhvr additive="base">
                                        <p:cTn id="510" dur="3000"/>
                                        <p:tgtEl>
                                          <p:spTgt spid="67"/>
                                        </p:tgtEl>
                                        <p:attrNameLst>
                                          <p:attrName>ppt_x</p:attrName>
                                        </p:attrNameLst>
                                      </p:cBhvr>
                                      <p:tavLst>
                                        <p:tav tm="0">
                                          <p:val>
                                            <p:strVal val="ppt_x"/>
                                          </p:val>
                                        </p:tav>
                                        <p:tav tm="100000">
                                          <p:val>
                                            <p:strVal val="ppt_x"/>
                                          </p:val>
                                        </p:tav>
                                      </p:tavLst>
                                    </p:anim>
                                    <p:anim calcmode="lin" valueType="num">
                                      <p:cBhvr additive="base">
                                        <p:cTn id="511" dur="3000"/>
                                        <p:tgtEl>
                                          <p:spTgt spid="67"/>
                                        </p:tgtEl>
                                        <p:attrNameLst>
                                          <p:attrName>ppt_y</p:attrName>
                                        </p:attrNameLst>
                                      </p:cBhvr>
                                      <p:tavLst>
                                        <p:tav tm="0">
                                          <p:val>
                                            <p:strVal val="ppt_y"/>
                                          </p:val>
                                        </p:tav>
                                        <p:tav tm="100000">
                                          <p:val>
                                            <p:strVal val="0-ppt_h/2"/>
                                          </p:val>
                                        </p:tav>
                                      </p:tavLst>
                                    </p:anim>
                                    <p:set>
                                      <p:cBhvr>
                                        <p:cTn id="512" dur="1" fill="hold">
                                          <p:stCondLst>
                                            <p:cond delay="2999"/>
                                          </p:stCondLst>
                                        </p:cTn>
                                        <p:tgtEl>
                                          <p:spTgt spid="67"/>
                                        </p:tgtEl>
                                        <p:attrNameLst>
                                          <p:attrName>style.visibility</p:attrName>
                                        </p:attrNameLst>
                                      </p:cBhvr>
                                      <p:to>
                                        <p:strVal val="hidden"/>
                                      </p:to>
                                    </p:set>
                                  </p:childTnLst>
                                </p:cTn>
                              </p:par>
                              <p:par>
                                <p:cTn id="513" presetID="2" presetClass="exit" presetSubtype="1" fill="hold" grpId="3" nodeType="withEffect">
                                  <p:stCondLst>
                                    <p:cond delay="0"/>
                                  </p:stCondLst>
                                  <p:childTnLst>
                                    <p:anim calcmode="lin" valueType="num">
                                      <p:cBhvr additive="base">
                                        <p:cTn id="514" dur="3000"/>
                                        <p:tgtEl>
                                          <p:spTgt spid="68"/>
                                        </p:tgtEl>
                                        <p:attrNameLst>
                                          <p:attrName>ppt_x</p:attrName>
                                        </p:attrNameLst>
                                      </p:cBhvr>
                                      <p:tavLst>
                                        <p:tav tm="0">
                                          <p:val>
                                            <p:strVal val="ppt_x"/>
                                          </p:val>
                                        </p:tav>
                                        <p:tav tm="100000">
                                          <p:val>
                                            <p:strVal val="ppt_x"/>
                                          </p:val>
                                        </p:tav>
                                      </p:tavLst>
                                    </p:anim>
                                    <p:anim calcmode="lin" valueType="num">
                                      <p:cBhvr additive="base">
                                        <p:cTn id="515" dur="3000"/>
                                        <p:tgtEl>
                                          <p:spTgt spid="68"/>
                                        </p:tgtEl>
                                        <p:attrNameLst>
                                          <p:attrName>ppt_y</p:attrName>
                                        </p:attrNameLst>
                                      </p:cBhvr>
                                      <p:tavLst>
                                        <p:tav tm="0">
                                          <p:val>
                                            <p:strVal val="ppt_y"/>
                                          </p:val>
                                        </p:tav>
                                        <p:tav tm="100000">
                                          <p:val>
                                            <p:strVal val="0-ppt_h/2"/>
                                          </p:val>
                                        </p:tav>
                                      </p:tavLst>
                                    </p:anim>
                                    <p:set>
                                      <p:cBhvr>
                                        <p:cTn id="516" dur="1" fill="hold">
                                          <p:stCondLst>
                                            <p:cond delay="2999"/>
                                          </p:stCondLst>
                                        </p:cTn>
                                        <p:tgtEl>
                                          <p:spTgt spid="68"/>
                                        </p:tgtEl>
                                        <p:attrNameLst>
                                          <p:attrName>style.visibility</p:attrName>
                                        </p:attrNameLst>
                                      </p:cBhvr>
                                      <p:to>
                                        <p:strVal val="hidden"/>
                                      </p:to>
                                    </p:set>
                                  </p:childTnLst>
                                </p:cTn>
                              </p:par>
                              <p:par>
                                <p:cTn id="517" presetID="2" presetClass="exit" presetSubtype="1" fill="hold" grpId="3" nodeType="withEffect">
                                  <p:stCondLst>
                                    <p:cond delay="0"/>
                                  </p:stCondLst>
                                  <p:childTnLst>
                                    <p:anim calcmode="lin" valueType="num">
                                      <p:cBhvr additive="base">
                                        <p:cTn id="518" dur="3000"/>
                                        <p:tgtEl>
                                          <p:spTgt spid="69"/>
                                        </p:tgtEl>
                                        <p:attrNameLst>
                                          <p:attrName>ppt_x</p:attrName>
                                        </p:attrNameLst>
                                      </p:cBhvr>
                                      <p:tavLst>
                                        <p:tav tm="0">
                                          <p:val>
                                            <p:strVal val="ppt_x"/>
                                          </p:val>
                                        </p:tav>
                                        <p:tav tm="100000">
                                          <p:val>
                                            <p:strVal val="ppt_x"/>
                                          </p:val>
                                        </p:tav>
                                      </p:tavLst>
                                    </p:anim>
                                    <p:anim calcmode="lin" valueType="num">
                                      <p:cBhvr additive="base">
                                        <p:cTn id="519" dur="3000"/>
                                        <p:tgtEl>
                                          <p:spTgt spid="69"/>
                                        </p:tgtEl>
                                        <p:attrNameLst>
                                          <p:attrName>ppt_y</p:attrName>
                                        </p:attrNameLst>
                                      </p:cBhvr>
                                      <p:tavLst>
                                        <p:tav tm="0">
                                          <p:val>
                                            <p:strVal val="ppt_y"/>
                                          </p:val>
                                        </p:tav>
                                        <p:tav tm="100000">
                                          <p:val>
                                            <p:strVal val="0-ppt_h/2"/>
                                          </p:val>
                                        </p:tav>
                                      </p:tavLst>
                                    </p:anim>
                                    <p:set>
                                      <p:cBhvr>
                                        <p:cTn id="520" dur="1" fill="hold">
                                          <p:stCondLst>
                                            <p:cond delay="2999"/>
                                          </p:stCondLst>
                                        </p:cTn>
                                        <p:tgtEl>
                                          <p:spTgt spid="69"/>
                                        </p:tgtEl>
                                        <p:attrNameLst>
                                          <p:attrName>style.visibility</p:attrName>
                                        </p:attrNameLst>
                                      </p:cBhvr>
                                      <p:to>
                                        <p:strVal val="hidden"/>
                                      </p:to>
                                    </p:set>
                                  </p:childTnLst>
                                </p:cTn>
                              </p:par>
                              <p:par>
                                <p:cTn id="521" presetID="2" presetClass="exit" presetSubtype="1" fill="hold" grpId="3" nodeType="withEffect">
                                  <p:stCondLst>
                                    <p:cond delay="0"/>
                                  </p:stCondLst>
                                  <p:childTnLst>
                                    <p:anim calcmode="lin" valueType="num">
                                      <p:cBhvr additive="base">
                                        <p:cTn id="522" dur="3000"/>
                                        <p:tgtEl>
                                          <p:spTgt spid="70"/>
                                        </p:tgtEl>
                                        <p:attrNameLst>
                                          <p:attrName>ppt_x</p:attrName>
                                        </p:attrNameLst>
                                      </p:cBhvr>
                                      <p:tavLst>
                                        <p:tav tm="0">
                                          <p:val>
                                            <p:strVal val="ppt_x"/>
                                          </p:val>
                                        </p:tav>
                                        <p:tav tm="100000">
                                          <p:val>
                                            <p:strVal val="ppt_x"/>
                                          </p:val>
                                        </p:tav>
                                      </p:tavLst>
                                    </p:anim>
                                    <p:anim calcmode="lin" valueType="num">
                                      <p:cBhvr additive="base">
                                        <p:cTn id="523" dur="3000"/>
                                        <p:tgtEl>
                                          <p:spTgt spid="70"/>
                                        </p:tgtEl>
                                        <p:attrNameLst>
                                          <p:attrName>ppt_y</p:attrName>
                                        </p:attrNameLst>
                                      </p:cBhvr>
                                      <p:tavLst>
                                        <p:tav tm="0">
                                          <p:val>
                                            <p:strVal val="ppt_y"/>
                                          </p:val>
                                        </p:tav>
                                        <p:tav tm="100000">
                                          <p:val>
                                            <p:strVal val="0-ppt_h/2"/>
                                          </p:val>
                                        </p:tav>
                                      </p:tavLst>
                                    </p:anim>
                                    <p:set>
                                      <p:cBhvr>
                                        <p:cTn id="524" dur="1" fill="hold">
                                          <p:stCondLst>
                                            <p:cond delay="2999"/>
                                          </p:stCondLst>
                                        </p:cTn>
                                        <p:tgtEl>
                                          <p:spTgt spid="70"/>
                                        </p:tgtEl>
                                        <p:attrNameLst>
                                          <p:attrName>style.visibility</p:attrName>
                                        </p:attrNameLst>
                                      </p:cBhvr>
                                      <p:to>
                                        <p:strVal val="hidden"/>
                                      </p:to>
                                    </p:set>
                                  </p:childTnLst>
                                </p:cTn>
                              </p:par>
                              <p:par>
                                <p:cTn id="525" presetID="2" presetClass="exit" presetSubtype="1" fill="hold" grpId="3" nodeType="withEffect">
                                  <p:stCondLst>
                                    <p:cond delay="0"/>
                                  </p:stCondLst>
                                  <p:childTnLst>
                                    <p:anim calcmode="lin" valueType="num">
                                      <p:cBhvr additive="base">
                                        <p:cTn id="526" dur="3000"/>
                                        <p:tgtEl>
                                          <p:spTgt spid="71"/>
                                        </p:tgtEl>
                                        <p:attrNameLst>
                                          <p:attrName>ppt_x</p:attrName>
                                        </p:attrNameLst>
                                      </p:cBhvr>
                                      <p:tavLst>
                                        <p:tav tm="0">
                                          <p:val>
                                            <p:strVal val="ppt_x"/>
                                          </p:val>
                                        </p:tav>
                                        <p:tav tm="100000">
                                          <p:val>
                                            <p:strVal val="ppt_x"/>
                                          </p:val>
                                        </p:tav>
                                      </p:tavLst>
                                    </p:anim>
                                    <p:anim calcmode="lin" valueType="num">
                                      <p:cBhvr additive="base">
                                        <p:cTn id="527" dur="3000"/>
                                        <p:tgtEl>
                                          <p:spTgt spid="71"/>
                                        </p:tgtEl>
                                        <p:attrNameLst>
                                          <p:attrName>ppt_y</p:attrName>
                                        </p:attrNameLst>
                                      </p:cBhvr>
                                      <p:tavLst>
                                        <p:tav tm="0">
                                          <p:val>
                                            <p:strVal val="ppt_y"/>
                                          </p:val>
                                        </p:tav>
                                        <p:tav tm="100000">
                                          <p:val>
                                            <p:strVal val="0-ppt_h/2"/>
                                          </p:val>
                                        </p:tav>
                                      </p:tavLst>
                                    </p:anim>
                                    <p:set>
                                      <p:cBhvr>
                                        <p:cTn id="528" dur="1" fill="hold">
                                          <p:stCondLst>
                                            <p:cond delay="2999"/>
                                          </p:stCondLst>
                                        </p:cTn>
                                        <p:tgtEl>
                                          <p:spTgt spid="71"/>
                                        </p:tgtEl>
                                        <p:attrNameLst>
                                          <p:attrName>style.visibility</p:attrName>
                                        </p:attrNameLst>
                                      </p:cBhvr>
                                      <p:to>
                                        <p:strVal val="hidden"/>
                                      </p:to>
                                    </p:set>
                                  </p:childTnLst>
                                </p:cTn>
                              </p:par>
                              <p:par>
                                <p:cTn id="529" presetID="3" presetClass="exit" presetSubtype="10" fill="hold" grpId="4" nodeType="withEffect">
                                  <p:stCondLst>
                                    <p:cond delay="0"/>
                                  </p:stCondLst>
                                  <p:childTnLst>
                                    <p:animEffect transition="out" filter="blinds(horizontal)">
                                      <p:cBhvr>
                                        <p:cTn id="530" dur="3000"/>
                                        <p:tgtEl>
                                          <p:spTgt spid="32"/>
                                        </p:tgtEl>
                                      </p:cBhvr>
                                    </p:animEffect>
                                    <p:set>
                                      <p:cBhvr>
                                        <p:cTn id="531" dur="1" fill="hold">
                                          <p:stCondLst>
                                            <p:cond delay="2999"/>
                                          </p:stCondLst>
                                        </p:cTn>
                                        <p:tgtEl>
                                          <p:spTgt spid="32"/>
                                        </p:tgtEl>
                                        <p:attrNameLst>
                                          <p:attrName>style.visibility</p:attrName>
                                        </p:attrNameLst>
                                      </p:cBhvr>
                                      <p:to>
                                        <p:strVal val="hidden"/>
                                      </p:to>
                                    </p:set>
                                  </p:childTnLst>
                                </p:cTn>
                              </p:par>
                              <p:par>
                                <p:cTn id="532" presetID="3" presetClass="exit" presetSubtype="10" fill="hold" grpId="4" nodeType="withEffect">
                                  <p:stCondLst>
                                    <p:cond delay="0"/>
                                  </p:stCondLst>
                                  <p:childTnLst>
                                    <p:animEffect transition="out" filter="blinds(horizontal)">
                                      <p:cBhvr>
                                        <p:cTn id="533" dur="3000"/>
                                        <p:tgtEl>
                                          <p:spTgt spid="34"/>
                                        </p:tgtEl>
                                      </p:cBhvr>
                                    </p:animEffect>
                                    <p:set>
                                      <p:cBhvr>
                                        <p:cTn id="534" dur="1" fill="hold">
                                          <p:stCondLst>
                                            <p:cond delay="2999"/>
                                          </p:stCondLst>
                                        </p:cTn>
                                        <p:tgtEl>
                                          <p:spTgt spid="34"/>
                                        </p:tgtEl>
                                        <p:attrNameLst>
                                          <p:attrName>style.visibility</p:attrName>
                                        </p:attrNameLst>
                                      </p:cBhvr>
                                      <p:to>
                                        <p:strVal val="hidden"/>
                                      </p:to>
                                    </p:set>
                                  </p:childTnLst>
                                </p:cTn>
                              </p:par>
                              <p:par>
                                <p:cTn id="535" presetID="3" presetClass="exit" presetSubtype="10" fill="hold" grpId="4" nodeType="withEffect">
                                  <p:stCondLst>
                                    <p:cond delay="0"/>
                                  </p:stCondLst>
                                  <p:childTnLst>
                                    <p:animEffect transition="out" filter="blinds(horizontal)">
                                      <p:cBhvr>
                                        <p:cTn id="536" dur="3000"/>
                                        <p:tgtEl>
                                          <p:spTgt spid="36"/>
                                        </p:tgtEl>
                                      </p:cBhvr>
                                    </p:animEffect>
                                    <p:set>
                                      <p:cBhvr>
                                        <p:cTn id="537" dur="1" fill="hold">
                                          <p:stCondLst>
                                            <p:cond delay="2999"/>
                                          </p:stCondLst>
                                        </p:cTn>
                                        <p:tgtEl>
                                          <p:spTgt spid="36"/>
                                        </p:tgtEl>
                                        <p:attrNameLst>
                                          <p:attrName>style.visibility</p:attrName>
                                        </p:attrNameLst>
                                      </p:cBhvr>
                                      <p:to>
                                        <p:strVal val="hidden"/>
                                      </p:to>
                                    </p:set>
                                  </p:childTnLst>
                                </p:cTn>
                              </p:par>
                              <p:par>
                                <p:cTn id="538" presetID="3" presetClass="exit" presetSubtype="10" fill="hold" grpId="4" nodeType="withEffect">
                                  <p:stCondLst>
                                    <p:cond delay="0"/>
                                  </p:stCondLst>
                                  <p:childTnLst>
                                    <p:animEffect transition="out" filter="blinds(horizontal)">
                                      <p:cBhvr>
                                        <p:cTn id="539" dur="3000"/>
                                        <p:tgtEl>
                                          <p:spTgt spid="38"/>
                                        </p:tgtEl>
                                      </p:cBhvr>
                                    </p:animEffect>
                                    <p:set>
                                      <p:cBhvr>
                                        <p:cTn id="540" dur="1" fill="hold">
                                          <p:stCondLst>
                                            <p:cond delay="2999"/>
                                          </p:stCondLst>
                                        </p:cTn>
                                        <p:tgtEl>
                                          <p:spTgt spid="38"/>
                                        </p:tgtEl>
                                        <p:attrNameLst>
                                          <p:attrName>style.visibility</p:attrName>
                                        </p:attrNameLst>
                                      </p:cBhvr>
                                      <p:to>
                                        <p:strVal val="hidden"/>
                                      </p:to>
                                    </p:set>
                                  </p:childTnLst>
                                </p:cTn>
                              </p:par>
                              <p:par>
                                <p:cTn id="541" presetID="3" presetClass="exit" presetSubtype="10" fill="hold" grpId="4" nodeType="withEffect">
                                  <p:stCondLst>
                                    <p:cond delay="0"/>
                                  </p:stCondLst>
                                  <p:childTnLst>
                                    <p:animEffect transition="out" filter="blinds(horizontal)">
                                      <p:cBhvr>
                                        <p:cTn id="542" dur="3000"/>
                                        <p:tgtEl>
                                          <p:spTgt spid="40"/>
                                        </p:tgtEl>
                                      </p:cBhvr>
                                    </p:animEffect>
                                    <p:set>
                                      <p:cBhvr>
                                        <p:cTn id="543" dur="1" fill="hold">
                                          <p:stCondLst>
                                            <p:cond delay="2999"/>
                                          </p:stCondLst>
                                        </p:cTn>
                                        <p:tgtEl>
                                          <p:spTgt spid="40"/>
                                        </p:tgtEl>
                                        <p:attrNameLst>
                                          <p:attrName>style.visibility</p:attrName>
                                        </p:attrNameLst>
                                      </p:cBhvr>
                                      <p:to>
                                        <p:strVal val="hidden"/>
                                      </p:to>
                                    </p:set>
                                  </p:childTnLst>
                                </p:cTn>
                              </p:par>
                              <p:par>
                                <p:cTn id="544" presetID="3" presetClass="exit" presetSubtype="10" fill="hold" grpId="4" nodeType="withEffect">
                                  <p:stCondLst>
                                    <p:cond delay="0"/>
                                  </p:stCondLst>
                                  <p:childTnLst>
                                    <p:animEffect transition="out" filter="blinds(horizontal)">
                                      <p:cBhvr>
                                        <p:cTn id="545" dur="3000"/>
                                        <p:tgtEl>
                                          <p:spTgt spid="42"/>
                                        </p:tgtEl>
                                      </p:cBhvr>
                                    </p:animEffect>
                                    <p:set>
                                      <p:cBhvr>
                                        <p:cTn id="546" dur="1" fill="hold">
                                          <p:stCondLst>
                                            <p:cond delay="2999"/>
                                          </p:stCondLst>
                                        </p:cTn>
                                        <p:tgtEl>
                                          <p:spTgt spid="42"/>
                                        </p:tgtEl>
                                        <p:attrNameLst>
                                          <p:attrName>style.visibility</p:attrName>
                                        </p:attrNameLst>
                                      </p:cBhvr>
                                      <p:to>
                                        <p:strVal val="hidden"/>
                                      </p:to>
                                    </p:set>
                                  </p:childTnLst>
                                </p:cTn>
                              </p:par>
                              <p:par>
                                <p:cTn id="547" presetID="3" presetClass="exit" presetSubtype="10" fill="hold" grpId="4" nodeType="withEffect">
                                  <p:stCondLst>
                                    <p:cond delay="0"/>
                                  </p:stCondLst>
                                  <p:childTnLst>
                                    <p:animEffect transition="out" filter="blinds(horizontal)">
                                      <p:cBhvr>
                                        <p:cTn id="548" dur="3000"/>
                                        <p:tgtEl>
                                          <p:spTgt spid="43"/>
                                        </p:tgtEl>
                                      </p:cBhvr>
                                    </p:animEffect>
                                    <p:set>
                                      <p:cBhvr>
                                        <p:cTn id="549" dur="1" fill="hold">
                                          <p:stCondLst>
                                            <p:cond delay="2999"/>
                                          </p:stCondLst>
                                        </p:cTn>
                                        <p:tgtEl>
                                          <p:spTgt spid="43"/>
                                        </p:tgtEl>
                                        <p:attrNameLst>
                                          <p:attrName>style.visibility</p:attrName>
                                        </p:attrNameLst>
                                      </p:cBhvr>
                                      <p:to>
                                        <p:strVal val="hidden"/>
                                      </p:to>
                                    </p:set>
                                  </p:childTnLst>
                                </p:cTn>
                              </p:par>
                              <p:par>
                                <p:cTn id="550" presetID="3" presetClass="exit" presetSubtype="10" fill="hold" grpId="4" nodeType="withEffect">
                                  <p:stCondLst>
                                    <p:cond delay="0"/>
                                  </p:stCondLst>
                                  <p:childTnLst>
                                    <p:animEffect transition="out" filter="blinds(horizontal)">
                                      <p:cBhvr>
                                        <p:cTn id="551" dur="3000"/>
                                        <p:tgtEl>
                                          <p:spTgt spid="44"/>
                                        </p:tgtEl>
                                      </p:cBhvr>
                                    </p:animEffect>
                                    <p:set>
                                      <p:cBhvr>
                                        <p:cTn id="552" dur="1" fill="hold">
                                          <p:stCondLst>
                                            <p:cond delay="2999"/>
                                          </p:stCondLst>
                                        </p:cTn>
                                        <p:tgtEl>
                                          <p:spTgt spid="44"/>
                                        </p:tgtEl>
                                        <p:attrNameLst>
                                          <p:attrName>style.visibility</p:attrName>
                                        </p:attrNameLst>
                                      </p:cBhvr>
                                      <p:to>
                                        <p:strVal val="hidden"/>
                                      </p:to>
                                    </p:set>
                                  </p:childTnLst>
                                </p:cTn>
                              </p:par>
                              <p:par>
                                <p:cTn id="553" presetID="3" presetClass="exit" presetSubtype="10" fill="hold" grpId="4" nodeType="withEffect">
                                  <p:stCondLst>
                                    <p:cond delay="0"/>
                                  </p:stCondLst>
                                  <p:childTnLst>
                                    <p:animEffect transition="out" filter="blinds(horizontal)">
                                      <p:cBhvr>
                                        <p:cTn id="554" dur="3000"/>
                                        <p:tgtEl>
                                          <p:spTgt spid="45"/>
                                        </p:tgtEl>
                                      </p:cBhvr>
                                    </p:animEffect>
                                    <p:set>
                                      <p:cBhvr>
                                        <p:cTn id="555" dur="1" fill="hold">
                                          <p:stCondLst>
                                            <p:cond delay="2999"/>
                                          </p:stCondLst>
                                        </p:cTn>
                                        <p:tgtEl>
                                          <p:spTgt spid="45"/>
                                        </p:tgtEl>
                                        <p:attrNameLst>
                                          <p:attrName>style.visibility</p:attrName>
                                        </p:attrNameLst>
                                      </p:cBhvr>
                                      <p:to>
                                        <p:strVal val="hidden"/>
                                      </p:to>
                                    </p:set>
                                  </p:childTnLst>
                                </p:cTn>
                              </p:par>
                              <p:par>
                                <p:cTn id="556" presetID="3" presetClass="exit" presetSubtype="10" fill="hold" grpId="4" nodeType="withEffect">
                                  <p:stCondLst>
                                    <p:cond delay="0"/>
                                  </p:stCondLst>
                                  <p:childTnLst>
                                    <p:animEffect transition="out" filter="blinds(horizontal)">
                                      <p:cBhvr>
                                        <p:cTn id="557" dur="3000"/>
                                        <p:tgtEl>
                                          <p:spTgt spid="46"/>
                                        </p:tgtEl>
                                      </p:cBhvr>
                                    </p:animEffect>
                                    <p:set>
                                      <p:cBhvr>
                                        <p:cTn id="558" dur="1" fill="hold">
                                          <p:stCondLst>
                                            <p:cond delay="2999"/>
                                          </p:stCondLst>
                                        </p:cTn>
                                        <p:tgtEl>
                                          <p:spTgt spid="46"/>
                                        </p:tgtEl>
                                        <p:attrNameLst>
                                          <p:attrName>style.visibility</p:attrName>
                                        </p:attrNameLst>
                                      </p:cBhvr>
                                      <p:to>
                                        <p:strVal val="hidden"/>
                                      </p:to>
                                    </p:set>
                                  </p:childTnLst>
                                </p:cTn>
                              </p:par>
                              <p:par>
                                <p:cTn id="559" presetID="3" presetClass="exit" presetSubtype="10" fill="hold" grpId="4" nodeType="withEffect">
                                  <p:stCondLst>
                                    <p:cond delay="0"/>
                                  </p:stCondLst>
                                  <p:childTnLst>
                                    <p:animEffect transition="out" filter="blinds(horizontal)">
                                      <p:cBhvr>
                                        <p:cTn id="560" dur="3000"/>
                                        <p:tgtEl>
                                          <p:spTgt spid="47"/>
                                        </p:tgtEl>
                                      </p:cBhvr>
                                    </p:animEffect>
                                    <p:set>
                                      <p:cBhvr>
                                        <p:cTn id="561" dur="1" fill="hold">
                                          <p:stCondLst>
                                            <p:cond delay="2999"/>
                                          </p:stCondLst>
                                        </p:cTn>
                                        <p:tgtEl>
                                          <p:spTgt spid="47"/>
                                        </p:tgtEl>
                                        <p:attrNameLst>
                                          <p:attrName>style.visibility</p:attrName>
                                        </p:attrNameLst>
                                      </p:cBhvr>
                                      <p:to>
                                        <p:strVal val="hidden"/>
                                      </p:to>
                                    </p:set>
                                  </p:childTnLst>
                                </p:cTn>
                              </p:par>
                              <p:par>
                                <p:cTn id="562" presetID="3" presetClass="exit" presetSubtype="10" fill="hold" grpId="4" nodeType="withEffect">
                                  <p:stCondLst>
                                    <p:cond delay="0"/>
                                  </p:stCondLst>
                                  <p:childTnLst>
                                    <p:animEffect transition="out" filter="blinds(horizontal)">
                                      <p:cBhvr>
                                        <p:cTn id="563" dur="3000"/>
                                        <p:tgtEl>
                                          <p:spTgt spid="48"/>
                                        </p:tgtEl>
                                      </p:cBhvr>
                                    </p:animEffect>
                                    <p:set>
                                      <p:cBhvr>
                                        <p:cTn id="564" dur="1" fill="hold">
                                          <p:stCondLst>
                                            <p:cond delay="2999"/>
                                          </p:stCondLst>
                                        </p:cTn>
                                        <p:tgtEl>
                                          <p:spTgt spid="48"/>
                                        </p:tgtEl>
                                        <p:attrNameLst>
                                          <p:attrName>style.visibility</p:attrName>
                                        </p:attrNameLst>
                                      </p:cBhvr>
                                      <p:to>
                                        <p:strVal val="hidden"/>
                                      </p:to>
                                    </p:set>
                                  </p:childTnLst>
                                </p:cTn>
                              </p:par>
                              <p:par>
                                <p:cTn id="565" presetID="3" presetClass="exit" presetSubtype="10" fill="hold" grpId="4" nodeType="withEffect">
                                  <p:stCondLst>
                                    <p:cond delay="0"/>
                                  </p:stCondLst>
                                  <p:childTnLst>
                                    <p:animEffect transition="out" filter="blinds(horizontal)">
                                      <p:cBhvr>
                                        <p:cTn id="566" dur="3000"/>
                                        <p:tgtEl>
                                          <p:spTgt spid="49"/>
                                        </p:tgtEl>
                                      </p:cBhvr>
                                    </p:animEffect>
                                    <p:set>
                                      <p:cBhvr>
                                        <p:cTn id="567" dur="1" fill="hold">
                                          <p:stCondLst>
                                            <p:cond delay="2999"/>
                                          </p:stCondLst>
                                        </p:cTn>
                                        <p:tgtEl>
                                          <p:spTgt spid="49"/>
                                        </p:tgtEl>
                                        <p:attrNameLst>
                                          <p:attrName>style.visibility</p:attrName>
                                        </p:attrNameLst>
                                      </p:cBhvr>
                                      <p:to>
                                        <p:strVal val="hidden"/>
                                      </p:to>
                                    </p:set>
                                  </p:childTnLst>
                                </p:cTn>
                              </p:par>
                              <p:par>
                                <p:cTn id="568" presetID="3" presetClass="exit" presetSubtype="10" fill="hold" grpId="4" nodeType="withEffect">
                                  <p:stCondLst>
                                    <p:cond delay="0"/>
                                  </p:stCondLst>
                                  <p:childTnLst>
                                    <p:animEffect transition="out" filter="blinds(horizontal)">
                                      <p:cBhvr>
                                        <p:cTn id="569" dur="3000"/>
                                        <p:tgtEl>
                                          <p:spTgt spid="50"/>
                                        </p:tgtEl>
                                      </p:cBhvr>
                                    </p:animEffect>
                                    <p:set>
                                      <p:cBhvr>
                                        <p:cTn id="570" dur="1" fill="hold">
                                          <p:stCondLst>
                                            <p:cond delay="2999"/>
                                          </p:stCondLst>
                                        </p:cTn>
                                        <p:tgtEl>
                                          <p:spTgt spid="50"/>
                                        </p:tgtEl>
                                        <p:attrNameLst>
                                          <p:attrName>style.visibility</p:attrName>
                                        </p:attrNameLst>
                                      </p:cBhvr>
                                      <p:to>
                                        <p:strVal val="hidden"/>
                                      </p:to>
                                    </p:set>
                                  </p:childTnLst>
                                </p:cTn>
                              </p:par>
                              <p:par>
                                <p:cTn id="571" presetID="3" presetClass="exit" presetSubtype="10" fill="hold" grpId="4" nodeType="withEffect">
                                  <p:stCondLst>
                                    <p:cond delay="0"/>
                                  </p:stCondLst>
                                  <p:childTnLst>
                                    <p:animEffect transition="out" filter="blinds(horizontal)">
                                      <p:cBhvr>
                                        <p:cTn id="572" dur="3000"/>
                                        <p:tgtEl>
                                          <p:spTgt spid="51"/>
                                        </p:tgtEl>
                                      </p:cBhvr>
                                    </p:animEffect>
                                    <p:set>
                                      <p:cBhvr>
                                        <p:cTn id="573" dur="1" fill="hold">
                                          <p:stCondLst>
                                            <p:cond delay="2999"/>
                                          </p:stCondLst>
                                        </p:cTn>
                                        <p:tgtEl>
                                          <p:spTgt spid="51"/>
                                        </p:tgtEl>
                                        <p:attrNameLst>
                                          <p:attrName>style.visibility</p:attrName>
                                        </p:attrNameLst>
                                      </p:cBhvr>
                                      <p:to>
                                        <p:strVal val="hidden"/>
                                      </p:to>
                                    </p:set>
                                  </p:childTnLst>
                                </p:cTn>
                              </p:par>
                              <p:par>
                                <p:cTn id="574" presetID="3" presetClass="exit" presetSubtype="10" fill="hold" grpId="4" nodeType="withEffect">
                                  <p:stCondLst>
                                    <p:cond delay="0"/>
                                  </p:stCondLst>
                                  <p:childTnLst>
                                    <p:animEffect transition="out" filter="blinds(horizontal)">
                                      <p:cBhvr>
                                        <p:cTn id="575" dur="3000"/>
                                        <p:tgtEl>
                                          <p:spTgt spid="52"/>
                                        </p:tgtEl>
                                      </p:cBhvr>
                                    </p:animEffect>
                                    <p:set>
                                      <p:cBhvr>
                                        <p:cTn id="576" dur="1" fill="hold">
                                          <p:stCondLst>
                                            <p:cond delay="2999"/>
                                          </p:stCondLst>
                                        </p:cTn>
                                        <p:tgtEl>
                                          <p:spTgt spid="52"/>
                                        </p:tgtEl>
                                        <p:attrNameLst>
                                          <p:attrName>style.visibility</p:attrName>
                                        </p:attrNameLst>
                                      </p:cBhvr>
                                      <p:to>
                                        <p:strVal val="hidden"/>
                                      </p:to>
                                    </p:set>
                                  </p:childTnLst>
                                </p:cTn>
                              </p:par>
                              <p:par>
                                <p:cTn id="577" presetID="3" presetClass="exit" presetSubtype="10" fill="hold" grpId="4" nodeType="withEffect">
                                  <p:stCondLst>
                                    <p:cond delay="0"/>
                                  </p:stCondLst>
                                  <p:childTnLst>
                                    <p:animEffect transition="out" filter="blinds(horizontal)">
                                      <p:cBhvr>
                                        <p:cTn id="578" dur="3000"/>
                                        <p:tgtEl>
                                          <p:spTgt spid="53"/>
                                        </p:tgtEl>
                                      </p:cBhvr>
                                    </p:animEffect>
                                    <p:set>
                                      <p:cBhvr>
                                        <p:cTn id="579" dur="1" fill="hold">
                                          <p:stCondLst>
                                            <p:cond delay="2999"/>
                                          </p:stCondLst>
                                        </p:cTn>
                                        <p:tgtEl>
                                          <p:spTgt spid="53"/>
                                        </p:tgtEl>
                                        <p:attrNameLst>
                                          <p:attrName>style.visibility</p:attrName>
                                        </p:attrNameLst>
                                      </p:cBhvr>
                                      <p:to>
                                        <p:strVal val="hidden"/>
                                      </p:to>
                                    </p:set>
                                  </p:childTnLst>
                                </p:cTn>
                              </p:par>
                              <p:par>
                                <p:cTn id="580" presetID="3" presetClass="exit" presetSubtype="10" fill="hold" grpId="4" nodeType="withEffect">
                                  <p:stCondLst>
                                    <p:cond delay="0"/>
                                  </p:stCondLst>
                                  <p:childTnLst>
                                    <p:animEffect transition="out" filter="blinds(horizontal)">
                                      <p:cBhvr>
                                        <p:cTn id="581" dur="3000"/>
                                        <p:tgtEl>
                                          <p:spTgt spid="54"/>
                                        </p:tgtEl>
                                      </p:cBhvr>
                                    </p:animEffect>
                                    <p:set>
                                      <p:cBhvr>
                                        <p:cTn id="582" dur="1" fill="hold">
                                          <p:stCondLst>
                                            <p:cond delay="2999"/>
                                          </p:stCondLst>
                                        </p:cTn>
                                        <p:tgtEl>
                                          <p:spTgt spid="54"/>
                                        </p:tgtEl>
                                        <p:attrNameLst>
                                          <p:attrName>style.visibility</p:attrName>
                                        </p:attrNameLst>
                                      </p:cBhvr>
                                      <p:to>
                                        <p:strVal val="hidden"/>
                                      </p:to>
                                    </p:set>
                                  </p:childTnLst>
                                </p:cTn>
                              </p:par>
                              <p:par>
                                <p:cTn id="583" presetID="3" presetClass="exit" presetSubtype="10" fill="hold" grpId="4" nodeType="withEffect">
                                  <p:stCondLst>
                                    <p:cond delay="0"/>
                                  </p:stCondLst>
                                  <p:childTnLst>
                                    <p:animEffect transition="out" filter="blinds(horizontal)">
                                      <p:cBhvr>
                                        <p:cTn id="584" dur="3000"/>
                                        <p:tgtEl>
                                          <p:spTgt spid="55"/>
                                        </p:tgtEl>
                                      </p:cBhvr>
                                    </p:animEffect>
                                    <p:set>
                                      <p:cBhvr>
                                        <p:cTn id="585" dur="1" fill="hold">
                                          <p:stCondLst>
                                            <p:cond delay="2999"/>
                                          </p:stCondLst>
                                        </p:cTn>
                                        <p:tgtEl>
                                          <p:spTgt spid="55"/>
                                        </p:tgtEl>
                                        <p:attrNameLst>
                                          <p:attrName>style.visibility</p:attrName>
                                        </p:attrNameLst>
                                      </p:cBhvr>
                                      <p:to>
                                        <p:strVal val="hidden"/>
                                      </p:to>
                                    </p:set>
                                  </p:childTnLst>
                                </p:cTn>
                              </p:par>
                              <p:par>
                                <p:cTn id="586" presetID="3" presetClass="exit" presetSubtype="10" fill="hold" grpId="4" nodeType="withEffect">
                                  <p:stCondLst>
                                    <p:cond delay="0"/>
                                  </p:stCondLst>
                                  <p:childTnLst>
                                    <p:animEffect transition="out" filter="blinds(horizontal)">
                                      <p:cBhvr>
                                        <p:cTn id="587" dur="3000"/>
                                        <p:tgtEl>
                                          <p:spTgt spid="56"/>
                                        </p:tgtEl>
                                      </p:cBhvr>
                                    </p:animEffect>
                                    <p:set>
                                      <p:cBhvr>
                                        <p:cTn id="588" dur="1" fill="hold">
                                          <p:stCondLst>
                                            <p:cond delay="2999"/>
                                          </p:stCondLst>
                                        </p:cTn>
                                        <p:tgtEl>
                                          <p:spTgt spid="56"/>
                                        </p:tgtEl>
                                        <p:attrNameLst>
                                          <p:attrName>style.visibility</p:attrName>
                                        </p:attrNameLst>
                                      </p:cBhvr>
                                      <p:to>
                                        <p:strVal val="hidden"/>
                                      </p:to>
                                    </p:set>
                                  </p:childTnLst>
                                </p:cTn>
                              </p:par>
                              <p:par>
                                <p:cTn id="589" presetID="3" presetClass="exit" presetSubtype="10" fill="hold" grpId="4" nodeType="withEffect">
                                  <p:stCondLst>
                                    <p:cond delay="0"/>
                                  </p:stCondLst>
                                  <p:childTnLst>
                                    <p:animEffect transition="out" filter="blinds(horizontal)">
                                      <p:cBhvr>
                                        <p:cTn id="590" dur="3000"/>
                                        <p:tgtEl>
                                          <p:spTgt spid="33"/>
                                        </p:tgtEl>
                                      </p:cBhvr>
                                    </p:animEffect>
                                    <p:set>
                                      <p:cBhvr>
                                        <p:cTn id="591" dur="1" fill="hold">
                                          <p:stCondLst>
                                            <p:cond delay="2999"/>
                                          </p:stCondLst>
                                        </p:cTn>
                                        <p:tgtEl>
                                          <p:spTgt spid="33"/>
                                        </p:tgtEl>
                                        <p:attrNameLst>
                                          <p:attrName>style.visibility</p:attrName>
                                        </p:attrNameLst>
                                      </p:cBhvr>
                                      <p:to>
                                        <p:strVal val="hidden"/>
                                      </p:to>
                                    </p:set>
                                  </p:childTnLst>
                                </p:cTn>
                              </p:par>
                              <p:par>
                                <p:cTn id="592" presetID="3" presetClass="exit" presetSubtype="10" fill="hold" grpId="4" nodeType="withEffect">
                                  <p:stCondLst>
                                    <p:cond delay="0"/>
                                  </p:stCondLst>
                                  <p:childTnLst>
                                    <p:animEffect transition="out" filter="blinds(horizontal)">
                                      <p:cBhvr>
                                        <p:cTn id="593" dur="3000"/>
                                        <p:tgtEl>
                                          <p:spTgt spid="35"/>
                                        </p:tgtEl>
                                      </p:cBhvr>
                                    </p:animEffect>
                                    <p:set>
                                      <p:cBhvr>
                                        <p:cTn id="594" dur="1" fill="hold">
                                          <p:stCondLst>
                                            <p:cond delay="2999"/>
                                          </p:stCondLst>
                                        </p:cTn>
                                        <p:tgtEl>
                                          <p:spTgt spid="35"/>
                                        </p:tgtEl>
                                        <p:attrNameLst>
                                          <p:attrName>style.visibility</p:attrName>
                                        </p:attrNameLst>
                                      </p:cBhvr>
                                      <p:to>
                                        <p:strVal val="hidden"/>
                                      </p:to>
                                    </p:set>
                                  </p:childTnLst>
                                </p:cTn>
                              </p:par>
                              <p:par>
                                <p:cTn id="595" presetID="3" presetClass="exit" presetSubtype="10" fill="hold" grpId="4" nodeType="withEffect">
                                  <p:stCondLst>
                                    <p:cond delay="0"/>
                                  </p:stCondLst>
                                  <p:childTnLst>
                                    <p:animEffect transition="out" filter="blinds(horizontal)">
                                      <p:cBhvr>
                                        <p:cTn id="596" dur="3000"/>
                                        <p:tgtEl>
                                          <p:spTgt spid="37"/>
                                        </p:tgtEl>
                                      </p:cBhvr>
                                    </p:animEffect>
                                    <p:set>
                                      <p:cBhvr>
                                        <p:cTn id="597" dur="1" fill="hold">
                                          <p:stCondLst>
                                            <p:cond delay="2999"/>
                                          </p:stCondLst>
                                        </p:cTn>
                                        <p:tgtEl>
                                          <p:spTgt spid="37"/>
                                        </p:tgtEl>
                                        <p:attrNameLst>
                                          <p:attrName>style.visibility</p:attrName>
                                        </p:attrNameLst>
                                      </p:cBhvr>
                                      <p:to>
                                        <p:strVal val="hidden"/>
                                      </p:to>
                                    </p:set>
                                  </p:childTnLst>
                                </p:cTn>
                              </p:par>
                              <p:par>
                                <p:cTn id="598" presetID="3" presetClass="exit" presetSubtype="10" fill="hold" grpId="4" nodeType="withEffect">
                                  <p:stCondLst>
                                    <p:cond delay="0"/>
                                  </p:stCondLst>
                                  <p:childTnLst>
                                    <p:animEffect transition="out" filter="blinds(horizontal)">
                                      <p:cBhvr>
                                        <p:cTn id="599" dur="3000"/>
                                        <p:tgtEl>
                                          <p:spTgt spid="39"/>
                                        </p:tgtEl>
                                      </p:cBhvr>
                                    </p:animEffect>
                                    <p:set>
                                      <p:cBhvr>
                                        <p:cTn id="600" dur="1" fill="hold">
                                          <p:stCondLst>
                                            <p:cond delay="2999"/>
                                          </p:stCondLst>
                                        </p:cTn>
                                        <p:tgtEl>
                                          <p:spTgt spid="39"/>
                                        </p:tgtEl>
                                        <p:attrNameLst>
                                          <p:attrName>style.visibility</p:attrName>
                                        </p:attrNameLst>
                                      </p:cBhvr>
                                      <p:to>
                                        <p:strVal val="hidden"/>
                                      </p:to>
                                    </p:set>
                                  </p:childTnLst>
                                </p:cTn>
                              </p:par>
                              <p:par>
                                <p:cTn id="601" presetID="3" presetClass="exit" presetSubtype="10" fill="hold" grpId="4" nodeType="withEffect">
                                  <p:stCondLst>
                                    <p:cond delay="0"/>
                                  </p:stCondLst>
                                  <p:childTnLst>
                                    <p:animEffect transition="out" filter="blinds(horizontal)">
                                      <p:cBhvr>
                                        <p:cTn id="602" dur="3000"/>
                                        <p:tgtEl>
                                          <p:spTgt spid="41"/>
                                        </p:tgtEl>
                                      </p:cBhvr>
                                    </p:animEffect>
                                    <p:set>
                                      <p:cBhvr>
                                        <p:cTn id="603" dur="1" fill="hold">
                                          <p:stCondLst>
                                            <p:cond delay="2999"/>
                                          </p:stCondLst>
                                        </p:cTn>
                                        <p:tgtEl>
                                          <p:spTgt spid="41"/>
                                        </p:tgtEl>
                                        <p:attrNameLst>
                                          <p:attrName>style.visibility</p:attrName>
                                        </p:attrNameLst>
                                      </p:cBhvr>
                                      <p:to>
                                        <p:strVal val="hidden"/>
                                      </p:to>
                                    </p:set>
                                  </p:childTnLst>
                                </p:cTn>
                              </p:par>
                              <p:par>
                                <p:cTn id="604" presetID="3" presetClass="exit" presetSubtype="10" fill="hold" grpId="4" nodeType="withEffect">
                                  <p:stCondLst>
                                    <p:cond delay="0"/>
                                  </p:stCondLst>
                                  <p:childTnLst>
                                    <p:animEffect transition="out" filter="blinds(horizontal)">
                                      <p:cBhvr>
                                        <p:cTn id="605" dur="3000"/>
                                        <p:tgtEl>
                                          <p:spTgt spid="57"/>
                                        </p:tgtEl>
                                      </p:cBhvr>
                                    </p:animEffect>
                                    <p:set>
                                      <p:cBhvr>
                                        <p:cTn id="606" dur="1" fill="hold">
                                          <p:stCondLst>
                                            <p:cond delay="2999"/>
                                          </p:stCondLst>
                                        </p:cTn>
                                        <p:tgtEl>
                                          <p:spTgt spid="57"/>
                                        </p:tgtEl>
                                        <p:attrNameLst>
                                          <p:attrName>style.visibility</p:attrName>
                                        </p:attrNameLst>
                                      </p:cBhvr>
                                      <p:to>
                                        <p:strVal val="hidden"/>
                                      </p:to>
                                    </p:set>
                                  </p:childTnLst>
                                </p:cTn>
                              </p:par>
                              <p:par>
                                <p:cTn id="607" presetID="3" presetClass="exit" presetSubtype="10" fill="hold" grpId="4" nodeType="withEffect">
                                  <p:stCondLst>
                                    <p:cond delay="0"/>
                                  </p:stCondLst>
                                  <p:childTnLst>
                                    <p:animEffect transition="out" filter="blinds(horizontal)">
                                      <p:cBhvr>
                                        <p:cTn id="608" dur="3000"/>
                                        <p:tgtEl>
                                          <p:spTgt spid="58"/>
                                        </p:tgtEl>
                                      </p:cBhvr>
                                    </p:animEffect>
                                    <p:set>
                                      <p:cBhvr>
                                        <p:cTn id="609" dur="1" fill="hold">
                                          <p:stCondLst>
                                            <p:cond delay="2999"/>
                                          </p:stCondLst>
                                        </p:cTn>
                                        <p:tgtEl>
                                          <p:spTgt spid="58"/>
                                        </p:tgtEl>
                                        <p:attrNameLst>
                                          <p:attrName>style.visibility</p:attrName>
                                        </p:attrNameLst>
                                      </p:cBhvr>
                                      <p:to>
                                        <p:strVal val="hidden"/>
                                      </p:to>
                                    </p:set>
                                  </p:childTnLst>
                                </p:cTn>
                              </p:par>
                              <p:par>
                                <p:cTn id="610" presetID="3" presetClass="exit" presetSubtype="10" fill="hold" grpId="4" nodeType="withEffect">
                                  <p:stCondLst>
                                    <p:cond delay="0"/>
                                  </p:stCondLst>
                                  <p:childTnLst>
                                    <p:animEffect transition="out" filter="blinds(horizontal)">
                                      <p:cBhvr>
                                        <p:cTn id="611" dur="3000"/>
                                        <p:tgtEl>
                                          <p:spTgt spid="59"/>
                                        </p:tgtEl>
                                      </p:cBhvr>
                                    </p:animEffect>
                                    <p:set>
                                      <p:cBhvr>
                                        <p:cTn id="612" dur="1" fill="hold">
                                          <p:stCondLst>
                                            <p:cond delay="2999"/>
                                          </p:stCondLst>
                                        </p:cTn>
                                        <p:tgtEl>
                                          <p:spTgt spid="59"/>
                                        </p:tgtEl>
                                        <p:attrNameLst>
                                          <p:attrName>style.visibility</p:attrName>
                                        </p:attrNameLst>
                                      </p:cBhvr>
                                      <p:to>
                                        <p:strVal val="hidden"/>
                                      </p:to>
                                    </p:set>
                                  </p:childTnLst>
                                </p:cTn>
                              </p:par>
                              <p:par>
                                <p:cTn id="613" presetID="3" presetClass="exit" presetSubtype="10" fill="hold" grpId="4" nodeType="withEffect">
                                  <p:stCondLst>
                                    <p:cond delay="0"/>
                                  </p:stCondLst>
                                  <p:childTnLst>
                                    <p:animEffect transition="out" filter="blinds(horizontal)">
                                      <p:cBhvr>
                                        <p:cTn id="614" dur="3000"/>
                                        <p:tgtEl>
                                          <p:spTgt spid="60"/>
                                        </p:tgtEl>
                                      </p:cBhvr>
                                    </p:animEffect>
                                    <p:set>
                                      <p:cBhvr>
                                        <p:cTn id="615" dur="1" fill="hold">
                                          <p:stCondLst>
                                            <p:cond delay="2999"/>
                                          </p:stCondLst>
                                        </p:cTn>
                                        <p:tgtEl>
                                          <p:spTgt spid="60"/>
                                        </p:tgtEl>
                                        <p:attrNameLst>
                                          <p:attrName>style.visibility</p:attrName>
                                        </p:attrNameLst>
                                      </p:cBhvr>
                                      <p:to>
                                        <p:strVal val="hidden"/>
                                      </p:to>
                                    </p:set>
                                  </p:childTnLst>
                                </p:cTn>
                              </p:par>
                              <p:par>
                                <p:cTn id="616" presetID="3" presetClass="exit" presetSubtype="10" fill="hold" grpId="4" nodeType="withEffect">
                                  <p:stCondLst>
                                    <p:cond delay="0"/>
                                  </p:stCondLst>
                                  <p:childTnLst>
                                    <p:animEffect transition="out" filter="blinds(horizontal)">
                                      <p:cBhvr>
                                        <p:cTn id="617" dur="3000"/>
                                        <p:tgtEl>
                                          <p:spTgt spid="61"/>
                                        </p:tgtEl>
                                      </p:cBhvr>
                                    </p:animEffect>
                                    <p:set>
                                      <p:cBhvr>
                                        <p:cTn id="618" dur="1" fill="hold">
                                          <p:stCondLst>
                                            <p:cond delay="2999"/>
                                          </p:stCondLst>
                                        </p:cTn>
                                        <p:tgtEl>
                                          <p:spTgt spid="61"/>
                                        </p:tgtEl>
                                        <p:attrNameLst>
                                          <p:attrName>style.visibility</p:attrName>
                                        </p:attrNameLst>
                                      </p:cBhvr>
                                      <p:to>
                                        <p:strVal val="hidden"/>
                                      </p:to>
                                    </p:set>
                                  </p:childTnLst>
                                </p:cTn>
                              </p:par>
                              <p:par>
                                <p:cTn id="619" presetID="3" presetClass="exit" presetSubtype="10" fill="hold" grpId="4" nodeType="withEffect">
                                  <p:stCondLst>
                                    <p:cond delay="0"/>
                                  </p:stCondLst>
                                  <p:childTnLst>
                                    <p:animEffect transition="out" filter="blinds(horizontal)">
                                      <p:cBhvr>
                                        <p:cTn id="620" dur="3000"/>
                                        <p:tgtEl>
                                          <p:spTgt spid="62"/>
                                        </p:tgtEl>
                                      </p:cBhvr>
                                    </p:animEffect>
                                    <p:set>
                                      <p:cBhvr>
                                        <p:cTn id="621" dur="1" fill="hold">
                                          <p:stCondLst>
                                            <p:cond delay="2999"/>
                                          </p:stCondLst>
                                        </p:cTn>
                                        <p:tgtEl>
                                          <p:spTgt spid="62"/>
                                        </p:tgtEl>
                                        <p:attrNameLst>
                                          <p:attrName>style.visibility</p:attrName>
                                        </p:attrNameLst>
                                      </p:cBhvr>
                                      <p:to>
                                        <p:strVal val="hidden"/>
                                      </p:to>
                                    </p:set>
                                  </p:childTnLst>
                                </p:cTn>
                              </p:par>
                              <p:par>
                                <p:cTn id="622" presetID="3" presetClass="exit" presetSubtype="10" fill="hold" grpId="4" nodeType="withEffect">
                                  <p:stCondLst>
                                    <p:cond delay="0"/>
                                  </p:stCondLst>
                                  <p:childTnLst>
                                    <p:animEffect transition="out" filter="blinds(horizontal)">
                                      <p:cBhvr>
                                        <p:cTn id="623" dur="3000"/>
                                        <p:tgtEl>
                                          <p:spTgt spid="63"/>
                                        </p:tgtEl>
                                      </p:cBhvr>
                                    </p:animEffect>
                                    <p:set>
                                      <p:cBhvr>
                                        <p:cTn id="624" dur="1" fill="hold">
                                          <p:stCondLst>
                                            <p:cond delay="2999"/>
                                          </p:stCondLst>
                                        </p:cTn>
                                        <p:tgtEl>
                                          <p:spTgt spid="63"/>
                                        </p:tgtEl>
                                        <p:attrNameLst>
                                          <p:attrName>style.visibility</p:attrName>
                                        </p:attrNameLst>
                                      </p:cBhvr>
                                      <p:to>
                                        <p:strVal val="hidden"/>
                                      </p:to>
                                    </p:set>
                                  </p:childTnLst>
                                </p:cTn>
                              </p:par>
                              <p:par>
                                <p:cTn id="625" presetID="3" presetClass="exit" presetSubtype="10" fill="hold" grpId="4" nodeType="withEffect">
                                  <p:stCondLst>
                                    <p:cond delay="0"/>
                                  </p:stCondLst>
                                  <p:childTnLst>
                                    <p:animEffect transition="out" filter="blinds(horizontal)">
                                      <p:cBhvr>
                                        <p:cTn id="626" dur="3000"/>
                                        <p:tgtEl>
                                          <p:spTgt spid="64"/>
                                        </p:tgtEl>
                                      </p:cBhvr>
                                    </p:animEffect>
                                    <p:set>
                                      <p:cBhvr>
                                        <p:cTn id="627" dur="1" fill="hold">
                                          <p:stCondLst>
                                            <p:cond delay="2999"/>
                                          </p:stCondLst>
                                        </p:cTn>
                                        <p:tgtEl>
                                          <p:spTgt spid="64"/>
                                        </p:tgtEl>
                                        <p:attrNameLst>
                                          <p:attrName>style.visibility</p:attrName>
                                        </p:attrNameLst>
                                      </p:cBhvr>
                                      <p:to>
                                        <p:strVal val="hidden"/>
                                      </p:to>
                                    </p:set>
                                  </p:childTnLst>
                                </p:cTn>
                              </p:par>
                              <p:par>
                                <p:cTn id="628" presetID="3" presetClass="exit" presetSubtype="10" fill="hold" grpId="4" nodeType="withEffect">
                                  <p:stCondLst>
                                    <p:cond delay="0"/>
                                  </p:stCondLst>
                                  <p:childTnLst>
                                    <p:animEffect transition="out" filter="blinds(horizontal)">
                                      <p:cBhvr>
                                        <p:cTn id="629" dur="3000"/>
                                        <p:tgtEl>
                                          <p:spTgt spid="65"/>
                                        </p:tgtEl>
                                      </p:cBhvr>
                                    </p:animEffect>
                                    <p:set>
                                      <p:cBhvr>
                                        <p:cTn id="630" dur="1" fill="hold">
                                          <p:stCondLst>
                                            <p:cond delay="2999"/>
                                          </p:stCondLst>
                                        </p:cTn>
                                        <p:tgtEl>
                                          <p:spTgt spid="65"/>
                                        </p:tgtEl>
                                        <p:attrNameLst>
                                          <p:attrName>style.visibility</p:attrName>
                                        </p:attrNameLst>
                                      </p:cBhvr>
                                      <p:to>
                                        <p:strVal val="hidden"/>
                                      </p:to>
                                    </p:set>
                                  </p:childTnLst>
                                </p:cTn>
                              </p:par>
                              <p:par>
                                <p:cTn id="631" presetID="3" presetClass="exit" presetSubtype="10" fill="hold" grpId="4" nodeType="withEffect">
                                  <p:stCondLst>
                                    <p:cond delay="0"/>
                                  </p:stCondLst>
                                  <p:childTnLst>
                                    <p:animEffect transition="out" filter="blinds(horizontal)">
                                      <p:cBhvr>
                                        <p:cTn id="632" dur="3000"/>
                                        <p:tgtEl>
                                          <p:spTgt spid="66"/>
                                        </p:tgtEl>
                                      </p:cBhvr>
                                    </p:animEffect>
                                    <p:set>
                                      <p:cBhvr>
                                        <p:cTn id="633" dur="1" fill="hold">
                                          <p:stCondLst>
                                            <p:cond delay="2999"/>
                                          </p:stCondLst>
                                        </p:cTn>
                                        <p:tgtEl>
                                          <p:spTgt spid="66"/>
                                        </p:tgtEl>
                                        <p:attrNameLst>
                                          <p:attrName>style.visibility</p:attrName>
                                        </p:attrNameLst>
                                      </p:cBhvr>
                                      <p:to>
                                        <p:strVal val="hidden"/>
                                      </p:to>
                                    </p:set>
                                  </p:childTnLst>
                                </p:cTn>
                              </p:par>
                              <p:par>
                                <p:cTn id="634" presetID="3" presetClass="exit" presetSubtype="10" fill="hold" grpId="4" nodeType="withEffect">
                                  <p:stCondLst>
                                    <p:cond delay="0"/>
                                  </p:stCondLst>
                                  <p:childTnLst>
                                    <p:animEffect transition="out" filter="blinds(horizontal)">
                                      <p:cBhvr>
                                        <p:cTn id="635" dur="3000"/>
                                        <p:tgtEl>
                                          <p:spTgt spid="67"/>
                                        </p:tgtEl>
                                      </p:cBhvr>
                                    </p:animEffect>
                                    <p:set>
                                      <p:cBhvr>
                                        <p:cTn id="636" dur="1" fill="hold">
                                          <p:stCondLst>
                                            <p:cond delay="2999"/>
                                          </p:stCondLst>
                                        </p:cTn>
                                        <p:tgtEl>
                                          <p:spTgt spid="67"/>
                                        </p:tgtEl>
                                        <p:attrNameLst>
                                          <p:attrName>style.visibility</p:attrName>
                                        </p:attrNameLst>
                                      </p:cBhvr>
                                      <p:to>
                                        <p:strVal val="hidden"/>
                                      </p:to>
                                    </p:set>
                                  </p:childTnLst>
                                </p:cTn>
                              </p:par>
                              <p:par>
                                <p:cTn id="637" presetID="3" presetClass="exit" presetSubtype="10" fill="hold" grpId="4" nodeType="withEffect">
                                  <p:stCondLst>
                                    <p:cond delay="0"/>
                                  </p:stCondLst>
                                  <p:childTnLst>
                                    <p:animEffect transition="out" filter="blinds(horizontal)">
                                      <p:cBhvr>
                                        <p:cTn id="638" dur="3000"/>
                                        <p:tgtEl>
                                          <p:spTgt spid="68"/>
                                        </p:tgtEl>
                                      </p:cBhvr>
                                    </p:animEffect>
                                    <p:set>
                                      <p:cBhvr>
                                        <p:cTn id="639" dur="1" fill="hold">
                                          <p:stCondLst>
                                            <p:cond delay="2999"/>
                                          </p:stCondLst>
                                        </p:cTn>
                                        <p:tgtEl>
                                          <p:spTgt spid="68"/>
                                        </p:tgtEl>
                                        <p:attrNameLst>
                                          <p:attrName>style.visibility</p:attrName>
                                        </p:attrNameLst>
                                      </p:cBhvr>
                                      <p:to>
                                        <p:strVal val="hidden"/>
                                      </p:to>
                                    </p:set>
                                  </p:childTnLst>
                                </p:cTn>
                              </p:par>
                              <p:par>
                                <p:cTn id="640" presetID="3" presetClass="exit" presetSubtype="10" fill="hold" grpId="4" nodeType="withEffect">
                                  <p:stCondLst>
                                    <p:cond delay="0"/>
                                  </p:stCondLst>
                                  <p:childTnLst>
                                    <p:animEffect transition="out" filter="blinds(horizontal)">
                                      <p:cBhvr>
                                        <p:cTn id="641" dur="3000"/>
                                        <p:tgtEl>
                                          <p:spTgt spid="69"/>
                                        </p:tgtEl>
                                      </p:cBhvr>
                                    </p:animEffect>
                                    <p:set>
                                      <p:cBhvr>
                                        <p:cTn id="642" dur="1" fill="hold">
                                          <p:stCondLst>
                                            <p:cond delay="2999"/>
                                          </p:stCondLst>
                                        </p:cTn>
                                        <p:tgtEl>
                                          <p:spTgt spid="69"/>
                                        </p:tgtEl>
                                        <p:attrNameLst>
                                          <p:attrName>style.visibility</p:attrName>
                                        </p:attrNameLst>
                                      </p:cBhvr>
                                      <p:to>
                                        <p:strVal val="hidden"/>
                                      </p:to>
                                    </p:set>
                                  </p:childTnLst>
                                </p:cTn>
                              </p:par>
                              <p:par>
                                <p:cTn id="643" presetID="3" presetClass="exit" presetSubtype="10" fill="hold" grpId="4" nodeType="withEffect">
                                  <p:stCondLst>
                                    <p:cond delay="0"/>
                                  </p:stCondLst>
                                  <p:childTnLst>
                                    <p:animEffect transition="out" filter="blinds(horizontal)">
                                      <p:cBhvr>
                                        <p:cTn id="644" dur="3000"/>
                                        <p:tgtEl>
                                          <p:spTgt spid="70"/>
                                        </p:tgtEl>
                                      </p:cBhvr>
                                    </p:animEffect>
                                    <p:set>
                                      <p:cBhvr>
                                        <p:cTn id="645" dur="1" fill="hold">
                                          <p:stCondLst>
                                            <p:cond delay="2999"/>
                                          </p:stCondLst>
                                        </p:cTn>
                                        <p:tgtEl>
                                          <p:spTgt spid="70"/>
                                        </p:tgtEl>
                                        <p:attrNameLst>
                                          <p:attrName>style.visibility</p:attrName>
                                        </p:attrNameLst>
                                      </p:cBhvr>
                                      <p:to>
                                        <p:strVal val="hidden"/>
                                      </p:to>
                                    </p:set>
                                  </p:childTnLst>
                                </p:cTn>
                              </p:par>
                              <p:par>
                                <p:cTn id="646" presetID="3" presetClass="exit" presetSubtype="10" fill="hold" grpId="4" nodeType="withEffect">
                                  <p:stCondLst>
                                    <p:cond delay="0"/>
                                  </p:stCondLst>
                                  <p:childTnLst>
                                    <p:animEffect transition="out" filter="blinds(horizontal)">
                                      <p:cBhvr>
                                        <p:cTn id="647" dur="3000"/>
                                        <p:tgtEl>
                                          <p:spTgt spid="71"/>
                                        </p:tgtEl>
                                      </p:cBhvr>
                                    </p:animEffect>
                                    <p:set>
                                      <p:cBhvr>
                                        <p:cTn id="648" dur="1" fill="hold">
                                          <p:stCondLst>
                                            <p:cond delay="2999"/>
                                          </p:stCondLst>
                                        </p:cTn>
                                        <p:tgtEl>
                                          <p:spTgt spid="71"/>
                                        </p:tgtEl>
                                        <p:attrNameLst>
                                          <p:attrName>style.visibility</p:attrName>
                                        </p:attrNameLst>
                                      </p:cBhvr>
                                      <p:to>
                                        <p:strVal val="hidden"/>
                                      </p:to>
                                    </p:set>
                                  </p:childTnLst>
                                </p:cTn>
                              </p:par>
                              <p:par>
                                <p:cTn id="649" presetID="8" presetClass="emph" presetSubtype="0" fill="hold" grpId="5" nodeType="withEffect">
                                  <p:stCondLst>
                                    <p:cond delay="0"/>
                                  </p:stCondLst>
                                  <p:childTnLst>
                                    <p:animRot by="21600000">
                                      <p:cBhvr>
                                        <p:cTn id="650" dur="3000" fill="hold"/>
                                        <p:tgtEl>
                                          <p:spTgt spid="32"/>
                                        </p:tgtEl>
                                        <p:attrNameLst>
                                          <p:attrName>r</p:attrName>
                                        </p:attrNameLst>
                                      </p:cBhvr>
                                    </p:animRot>
                                  </p:childTnLst>
                                </p:cTn>
                              </p:par>
                              <p:par>
                                <p:cTn id="651" presetID="8" presetClass="emph" presetSubtype="0" fill="hold" grpId="5" nodeType="withEffect">
                                  <p:stCondLst>
                                    <p:cond delay="0"/>
                                  </p:stCondLst>
                                  <p:childTnLst>
                                    <p:animRot by="21600000">
                                      <p:cBhvr>
                                        <p:cTn id="652" dur="3000" fill="hold"/>
                                        <p:tgtEl>
                                          <p:spTgt spid="42"/>
                                        </p:tgtEl>
                                        <p:attrNameLst>
                                          <p:attrName>r</p:attrName>
                                        </p:attrNameLst>
                                      </p:cBhvr>
                                    </p:animRot>
                                  </p:childTnLst>
                                </p:cTn>
                              </p:par>
                              <p:par>
                                <p:cTn id="653" presetID="8" presetClass="emph" presetSubtype="0" fill="hold" grpId="5" nodeType="withEffect">
                                  <p:stCondLst>
                                    <p:cond delay="0"/>
                                  </p:stCondLst>
                                  <p:childTnLst>
                                    <p:animRot by="21600000">
                                      <p:cBhvr>
                                        <p:cTn id="654" dur="3000" fill="hold"/>
                                        <p:tgtEl>
                                          <p:spTgt spid="47"/>
                                        </p:tgtEl>
                                        <p:attrNameLst>
                                          <p:attrName>r</p:attrName>
                                        </p:attrNameLst>
                                      </p:cBhvr>
                                    </p:animRot>
                                  </p:childTnLst>
                                </p:cTn>
                              </p:par>
                              <p:par>
                                <p:cTn id="655" presetID="8" presetClass="emph" presetSubtype="0" fill="hold" grpId="5" nodeType="withEffect">
                                  <p:stCondLst>
                                    <p:cond delay="0"/>
                                  </p:stCondLst>
                                  <p:childTnLst>
                                    <p:animRot by="21600000">
                                      <p:cBhvr>
                                        <p:cTn id="656" dur="3000" fill="hold"/>
                                        <p:tgtEl>
                                          <p:spTgt spid="52"/>
                                        </p:tgtEl>
                                        <p:attrNameLst>
                                          <p:attrName>r</p:attrName>
                                        </p:attrNameLst>
                                      </p:cBhvr>
                                    </p:animRot>
                                  </p:childTnLst>
                                </p:cTn>
                              </p:par>
                              <p:par>
                                <p:cTn id="657" presetID="8" presetClass="emph" presetSubtype="0" fill="hold" grpId="5" nodeType="withEffect">
                                  <p:stCondLst>
                                    <p:cond delay="0"/>
                                  </p:stCondLst>
                                  <p:childTnLst>
                                    <p:animRot by="-21600000">
                                      <p:cBhvr>
                                        <p:cTn id="658" dur="3000" fill="hold"/>
                                        <p:tgtEl>
                                          <p:spTgt spid="33"/>
                                        </p:tgtEl>
                                        <p:attrNameLst>
                                          <p:attrName>r</p:attrName>
                                        </p:attrNameLst>
                                      </p:cBhvr>
                                    </p:animRot>
                                  </p:childTnLst>
                                </p:cTn>
                              </p:par>
                              <p:par>
                                <p:cTn id="659" presetID="8" presetClass="emph" presetSubtype="0" fill="hold" grpId="5" nodeType="withEffect">
                                  <p:stCondLst>
                                    <p:cond delay="0"/>
                                  </p:stCondLst>
                                  <p:childTnLst>
                                    <p:animRot by="-21600000">
                                      <p:cBhvr>
                                        <p:cTn id="660" dur="3000" fill="hold"/>
                                        <p:tgtEl>
                                          <p:spTgt spid="57"/>
                                        </p:tgtEl>
                                        <p:attrNameLst>
                                          <p:attrName>r</p:attrName>
                                        </p:attrNameLst>
                                      </p:cBhvr>
                                    </p:animRot>
                                  </p:childTnLst>
                                </p:cTn>
                              </p:par>
                              <p:par>
                                <p:cTn id="661" presetID="8" presetClass="emph" presetSubtype="0" fill="hold" grpId="5" nodeType="withEffect">
                                  <p:stCondLst>
                                    <p:cond delay="0"/>
                                  </p:stCondLst>
                                  <p:childTnLst>
                                    <p:animRot by="-21600000">
                                      <p:cBhvr>
                                        <p:cTn id="662" dur="3000" fill="hold"/>
                                        <p:tgtEl>
                                          <p:spTgt spid="62"/>
                                        </p:tgtEl>
                                        <p:attrNameLst>
                                          <p:attrName>r</p:attrName>
                                        </p:attrNameLst>
                                      </p:cBhvr>
                                    </p:animRot>
                                  </p:childTnLst>
                                </p:cTn>
                              </p:par>
                              <p:par>
                                <p:cTn id="663" presetID="8" presetClass="emph" presetSubtype="0" fill="hold" grpId="5" nodeType="withEffect">
                                  <p:stCondLst>
                                    <p:cond delay="0"/>
                                  </p:stCondLst>
                                  <p:childTnLst>
                                    <p:animRot by="-21600000">
                                      <p:cBhvr>
                                        <p:cTn id="664" dur="3000" fill="hold"/>
                                        <p:tgtEl>
                                          <p:spTgt spid="67"/>
                                        </p:tgtEl>
                                        <p:attrNameLst>
                                          <p:attrName>r</p:attrName>
                                        </p:attrNameLst>
                                      </p:cBhvr>
                                    </p:animRot>
                                  </p:childTnLst>
                                </p:cTn>
                              </p:par>
                              <p:par>
                                <p:cTn id="665" presetID="8" presetClass="emph" presetSubtype="0" fill="hold" grpId="5" nodeType="withEffect">
                                  <p:stCondLst>
                                    <p:cond delay="0"/>
                                  </p:stCondLst>
                                  <p:childTnLst>
                                    <p:animRot by="-21600000">
                                      <p:cBhvr>
                                        <p:cTn id="666" dur="3000" fill="hold"/>
                                        <p:tgtEl>
                                          <p:spTgt spid="34"/>
                                        </p:tgtEl>
                                        <p:attrNameLst>
                                          <p:attrName>r</p:attrName>
                                        </p:attrNameLst>
                                      </p:cBhvr>
                                    </p:animRot>
                                  </p:childTnLst>
                                </p:cTn>
                              </p:par>
                              <p:par>
                                <p:cTn id="667" presetID="8" presetClass="emph" presetSubtype="0" fill="hold" grpId="5" nodeType="withEffect">
                                  <p:stCondLst>
                                    <p:cond delay="0"/>
                                  </p:stCondLst>
                                  <p:childTnLst>
                                    <p:animRot by="-21600000">
                                      <p:cBhvr>
                                        <p:cTn id="668" dur="3000" fill="hold"/>
                                        <p:tgtEl>
                                          <p:spTgt spid="43"/>
                                        </p:tgtEl>
                                        <p:attrNameLst>
                                          <p:attrName>r</p:attrName>
                                        </p:attrNameLst>
                                      </p:cBhvr>
                                    </p:animRot>
                                  </p:childTnLst>
                                </p:cTn>
                              </p:par>
                              <p:par>
                                <p:cTn id="669" presetID="8" presetClass="emph" presetSubtype="0" fill="hold" grpId="5" nodeType="withEffect">
                                  <p:stCondLst>
                                    <p:cond delay="0"/>
                                  </p:stCondLst>
                                  <p:childTnLst>
                                    <p:animRot by="-21600000">
                                      <p:cBhvr>
                                        <p:cTn id="670" dur="3000" fill="hold"/>
                                        <p:tgtEl>
                                          <p:spTgt spid="48"/>
                                        </p:tgtEl>
                                        <p:attrNameLst>
                                          <p:attrName>r</p:attrName>
                                        </p:attrNameLst>
                                      </p:cBhvr>
                                    </p:animRot>
                                  </p:childTnLst>
                                </p:cTn>
                              </p:par>
                              <p:par>
                                <p:cTn id="671" presetID="8" presetClass="emph" presetSubtype="0" fill="hold" grpId="5" nodeType="withEffect">
                                  <p:stCondLst>
                                    <p:cond delay="0"/>
                                  </p:stCondLst>
                                  <p:childTnLst>
                                    <p:animRot by="-21600000">
                                      <p:cBhvr>
                                        <p:cTn id="672" dur="3000" fill="hold"/>
                                        <p:tgtEl>
                                          <p:spTgt spid="53"/>
                                        </p:tgtEl>
                                        <p:attrNameLst>
                                          <p:attrName>r</p:attrName>
                                        </p:attrNameLst>
                                      </p:cBhvr>
                                    </p:animRot>
                                  </p:childTnLst>
                                </p:cTn>
                              </p:par>
                              <p:par>
                                <p:cTn id="673" presetID="8" presetClass="emph" presetSubtype="0" fill="hold" grpId="5" nodeType="withEffect">
                                  <p:stCondLst>
                                    <p:cond delay="0"/>
                                  </p:stCondLst>
                                  <p:childTnLst>
                                    <p:animRot by="21600000">
                                      <p:cBhvr>
                                        <p:cTn id="674" dur="3000" fill="hold"/>
                                        <p:tgtEl>
                                          <p:spTgt spid="35"/>
                                        </p:tgtEl>
                                        <p:attrNameLst>
                                          <p:attrName>r</p:attrName>
                                        </p:attrNameLst>
                                      </p:cBhvr>
                                    </p:animRot>
                                  </p:childTnLst>
                                </p:cTn>
                              </p:par>
                              <p:par>
                                <p:cTn id="675" presetID="8" presetClass="emph" presetSubtype="0" fill="hold" grpId="5" nodeType="withEffect">
                                  <p:stCondLst>
                                    <p:cond delay="0"/>
                                  </p:stCondLst>
                                  <p:childTnLst>
                                    <p:animRot by="21600000">
                                      <p:cBhvr>
                                        <p:cTn id="676" dur="3000" fill="hold"/>
                                        <p:tgtEl>
                                          <p:spTgt spid="58"/>
                                        </p:tgtEl>
                                        <p:attrNameLst>
                                          <p:attrName>r</p:attrName>
                                        </p:attrNameLst>
                                      </p:cBhvr>
                                    </p:animRot>
                                  </p:childTnLst>
                                </p:cTn>
                              </p:par>
                              <p:par>
                                <p:cTn id="677" presetID="8" presetClass="emph" presetSubtype="0" fill="hold" grpId="5" nodeType="withEffect">
                                  <p:stCondLst>
                                    <p:cond delay="0"/>
                                  </p:stCondLst>
                                  <p:childTnLst>
                                    <p:animRot by="21600000">
                                      <p:cBhvr>
                                        <p:cTn id="678" dur="3000" fill="hold"/>
                                        <p:tgtEl>
                                          <p:spTgt spid="63"/>
                                        </p:tgtEl>
                                        <p:attrNameLst>
                                          <p:attrName>r</p:attrName>
                                        </p:attrNameLst>
                                      </p:cBhvr>
                                    </p:animRot>
                                  </p:childTnLst>
                                </p:cTn>
                              </p:par>
                              <p:par>
                                <p:cTn id="679" presetID="8" presetClass="emph" presetSubtype="0" fill="hold" grpId="5" nodeType="withEffect">
                                  <p:stCondLst>
                                    <p:cond delay="0"/>
                                  </p:stCondLst>
                                  <p:childTnLst>
                                    <p:animRot by="21600000">
                                      <p:cBhvr>
                                        <p:cTn id="680" dur="3000" fill="hold"/>
                                        <p:tgtEl>
                                          <p:spTgt spid="68"/>
                                        </p:tgtEl>
                                        <p:attrNameLst>
                                          <p:attrName>r</p:attrName>
                                        </p:attrNameLst>
                                      </p:cBhvr>
                                    </p:animRot>
                                  </p:childTnLst>
                                </p:cTn>
                              </p:par>
                              <p:par>
                                <p:cTn id="681" presetID="8" presetClass="emph" presetSubtype="0" fill="hold" grpId="5" nodeType="withEffect">
                                  <p:stCondLst>
                                    <p:cond delay="0"/>
                                  </p:stCondLst>
                                  <p:childTnLst>
                                    <p:animRot by="21600000">
                                      <p:cBhvr>
                                        <p:cTn id="682" dur="3000" fill="hold"/>
                                        <p:tgtEl>
                                          <p:spTgt spid="36"/>
                                        </p:tgtEl>
                                        <p:attrNameLst>
                                          <p:attrName>r</p:attrName>
                                        </p:attrNameLst>
                                      </p:cBhvr>
                                    </p:animRot>
                                  </p:childTnLst>
                                </p:cTn>
                              </p:par>
                              <p:par>
                                <p:cTn id="683" presetID="8" presetClass="emph" presetSubtype="0" fill="hold" grpId="5" nodeType="withEffect">
                                  <p:stCondLst>
                                    <p:cond delay="0"/>
                                  </p:stCondLst>
                                  <p:childTnLst>
                                    <p:animRot by="21600000">
                                      <p:cBhvr>
                                        <p:cTn id="684" dur="3000" fill="hold"/>
                                        <p:tgtEl>
                                          <p:spTgt spid="44"/>
                                        </p:tgtEl>
                                        <p:attrNameLst>
                                          <p:attrName>r</p:attrName>
                                        </p:attrNameLst>
                                      </p:cBhvr>
                                    </p:animRot>
                                  </p:childTnLst>
                                </p:cTn>
                              </p:par>
                              <p:par>
                                <p:cTn id="685" presetID="8" presetClass="emph" presetSubtype="0" fill="hold" grpId="5" nodeType="withEffect">
                                  <p:stCondLst>
                                    <p:cond delay="0"/>
                                  </p:stCondLst>
                                  <p:childTnLst>
                                    <p:animRot by="21600000">
                                      <p:cBhvr>
                                        <p:cTn id="686" dur="3000" fill="hold"/>
                                        <p:tgtEl>
                                          <p:spTgt spid="49"/>
                                        </p:tgtEl>
                                        <p:attrNameLst>
                                          <p:attrName>r</p:attrName>
                                        </p:attrNameLst>
                                      </p:cBhvr>
                                    </p:animRot>
                                  </p:childTnLst>
                                </p:cTn>
                              </p:par>
                              <p:par>
                                <p:cTn id="687" presetID="8" presetClass="emph" presetSubtype="0" fill="hold" grpId="5" nodeType="withEffect">
                                  <p:stCondLst>
                                    <p:cond delay="0"/>
                                  </p:stCondLst>
                                  <p:childTnLst>
                                    <p:animRot by="21600000">
                                      <p:cBhvr>
                                        <p:cTn id="688" dur="3000" fill="hold"/>
                                        <p:tgtEl>
                                          <p:spTgt spid="54"/>
                                        </p:tgtEl>
                                        <p:attrNameLst>
                                          <p:attrName>r</p:attrName>
                                        </p:attrNameLst>
                                      </p:cBhvr>
                                    </p:animRot>
                                  </p:childTnLst>
                                </p:cTn>
                              </p:par>
                              <p:par>
                                <p:cTn id="689" presetID="8" presetClass="emph" presetSubtype="0" fill="hold" grpId="5" nodeType="withEffect">
                                  <p:stCondLst>
                                    <p:cond delay="0"/>
                                  </p:stCondLst>
                                  <p:childTnLst>
                                    <p:animRot by="-21600000">
                                      <p:cBhvr>
                                        <p:cTn id="690" dur="3000" fill="hold"/>
                                        <p:tgtEl>
                                          <p:spTgt spid="37"/>
                                        </p:tgtEl>
                                        <p:attrNameLst>
                                          <p:attrName>r</p:attrName>
                                        </p:attrNameLst>
                                      </p:cBhvr>
                                    </p:animRot>
                                  </p:childTnLst>
                                </p:cTn>
                              </p:par>
                              <p:par>
                                <p:cTn id="691" presetID="8" presetClass="emph" presetSubtype="0" fill="hold" grpId="5" nodeType="withEffect">
                                  <p:stCondLst>
                                    <p:cond delay="0"/>
                                  </p:stCondLst>
                                  <p:childTnLst>
                                    <p:animRot by="-21600000">
                                      <p:cBhvr>
                                        <p:cTn id="692" dur="3000" fill="hold"/>
                                        <p:tgtEl>
                                          <p:spTgt spid="59"/>
                                        </p:tgtEl>
                                        <p:attrNameLst>
                                          <p:attrName>r</p:attrName>
                                        </p:attrNameLst>
                                      </p:cBhvr>
                                    </p:animRot>
                                  </p:childTnLst>
                                </p:cTn>
                              </p:par>
                              <p:par>
                                <p:cTn id="693" presetID="8" presetClass="emph" presetSubtype="0" fill="hold" grpId="5" nodeType="withEffect">
                                  <p:stCondLst>
                                    <p:cond delay="0"/>
                                  </p:stCondLst>
                                  <p:childTnLst>
                                    <p:animRot by="-21600000">
                                      <p:cBhvr>
                                        <p:cTn id="694" dur="3000" fill="hold"/>
                                        <p:tgtEl>
                                          <p:spTgt spid="64"/>
                                        </p:tgtEl>
                                        <p:attrNameLst>
                                          <p:attrName>r</p:attrName>
                                        </p:attrNameLst>
                                      </p:cBhvr>
                                    </p:animRot>
                                  </p:childTnLst>
                                </p:cTn>
                              </p:par>
                              <p:par>
                                <p:cTn id="695" presetID="8" presetClass="emph" presetSubtype="0" fill="hold" grpId="5" nodeType="withEffect">
                                  <p:stCondLst>
                                    <p:cond delay="0"/>
                                  </p:stCondLst>
                                  <p:childTnLst>
                                    <p:animRot by="-21600000">
                                      <p:cBhvr>
                                        <p:cTn id="696" dur="3000" fill="hold"/>
                                        <p:tgtEl>
                                          <p:spTgt spid="69"/>
                                        </p:tgtEl>
                                        <p:attrNameLst>
                                          <p:attrName>r</p:attrName>
                                        </p:attrNameLst>
                                      </p:cBhvr>
                                    </p:animRot>
                                  </p:childTnLst>
                                </p:cTn>
                              </p:par>
                              <p:par>
                                <p:cTn id="697" presetID="8" presetClass="emph" presetSubtype="0" fill="hold" grpId="5" nodeType="withEffect">
                                  <p:stCondLst>
                                    <p:cond delay="0"/>
                                  </p:stCondLst>
                                  <p:childTnLst>
                                    <p:animRot by="-21600000">
                                      <p:cBhvr>
                                        <p:cTn id="698" dur="3000" fill="hold"/>
                                        <p:tgtEl>
                                          <p:spTgt spid="38"/>
                                        </p:tgtEl>
                                        <p:attrNameLst>
                                          <p:attrName>r</p:attrName>
                                        </p:attrNameLst>
                                      </p:cBhvr>
                                    </p:animRot>
                                  </p:childTnLst>
                                </p:cTn>
                              </p:par>
                              <p:par>
                                <p:cTn id="699" presetID="8" presetClass="emph" presetSubtype="0" fill="hold" grpId="5" nodeType="withEffect">
                                  <p:stCondLst>
                                    <p:cond delay="0"/>
                                  </p:stCondLst>
                                  <p:childTnLst>
                                    <p:animRot by="-21600000">
                                      <p:cBhvr>
                                        <p:cTn id="700" dur="3000" fill="hold"/>
                                        <p:tgtEl>
                                          <p:spTgt spid="45"/>
                                        </p:tgtEl>
                                        <p:attrNameLst>
                                          <p:attrName>r</p:attrName>
                                        </p:attrNameLst>
                                      </p:cBhvr>
                                    </p:animRot>
                                  </p:childTnLst>
                                </p:cTn>
                              </p:par>
                              <p:par>
                                <p:cTn id="701" presetID="8" presetClass="emph" presetSubtype="0" fill="hold" grpId="5" nodeType="withEffect">
                                  <p:stCondLst>
                                    <p:cond delay="0"/>
                                  </p:stCondLst>
                                  <p:childTnLst>
                                    <p:animRot by="-21600000">
                                      <p:cBhvr>
                                        <p:cTn id="702" dur="3000" fill="hold"/>
                                        <p:tgtEl>
                                          <p:spTgt spid="50"/>
                                        </p:tgtEl>
                                        <p:attrNameLst>
                                          <p:attrName>r</p:attrName>
                                        </p:attrNameLst>
                                      </p:cBhvr>
                                    </p:animRot>
                                  </p:childTnLst>
                                </p:cTn>
                              </p:par>
                              <p:par>
                                <p:cTn id="703" presetID="8" presetClass="emph" presetSubtype="0" fill="hold" grpId="5" nodeType="withEffect">
                                  <p:stCondLst>
                                    <p:cond delay="0"/>
                                  </p:stCondLst>
                                  <p:childTnLst>
                                    <p:animRot by="-21600000">
                                      <p:cBhvr>
                                        <p:cTn id="704" dur="3000" fill="hold"/>
                                        <p:tgtEl>
                                          <p:spTgt spid="55"/>
                                        </p:tgtEl>
                                        <p:attrNameLst>
                                          <p:attrName>r</p:attrName>
                                        </p:attrNameLst>
                                      </p:cBhvr>
                                    </p:animRot>
                                  </p:childTnLst>
                                </p:cTn>
                              </p:par>
                              <p:par>
                                <p:cTn id="705" presetID="8" presetClass="emph" presetSubtype="0" fill="hold" grpId="5" nodeType="withEffect">
                                  <p:stCondLst>
                                    <p:cond delay="0"/>
                                  </p:stCondLst>
                                  <p:childTnLst>
                                    <p:animRot by="21600000">
                                      <p:cBhvr>
                                        <p:cTn id="706" dur="3000" fill="hold"/>
                                        <p:tgtEl>
                                          <p:spTgt spid="39"/>
                                        </p:tgtEl>
                                        <p:attrNameLst>
                                          <p:attrName>r</p:attrName>
                                        </p:attrNameLst>
                                      </p:cBhvr>
                                    </p:animRot>
                                  </p:childTnLst>
                                </p:cTn>
                              </p:par>
                              <p:par>
                                <p:cTn id="707" presetID="8" presetClass="emph" presetSubtype="0" fill="hold" grpId="5" nodeType="withEffect">
                                  <p:stCondLst>
                                    <p:cond delay="0"/>
                                  </p:stCondLst>
                                  <p:childTnLst>
                                    <p:animRot by="21600000">
                                      <p:cBhvr>
                                        <p:cTn id="708" dur="3000" fill="hold"/>
                                        <p:tgtEl>
                                          <p:spTgt spid="60"/>
                                        </p:tgtEl>
                                        <p:attrNameLst>
                                          <p:attrName>r</p:attrName>
                                        </p:attrNameLst>
                                      </p:cBhvr>
                                    </p:animRot>
                                  </p:childTnLst>
                                </p:cTn>
                              </p:par>
                              <p:par>
                                <p:cTn id="709" presetID="8" presetClass="emph" presetSubtype="0" fill="hold" grpId="5" nodeType="withEffect">
                                  <p:stCondLst>
                                    <p:cond delay="0"/>
                                  </p:stCondLst>
                                  <p:childTnLst>
                                    <p:animRot by="21600000">
                                      <p:cBhvr>
                                        <p:cTn id="710" dur="3000" fill="hold"/>
                                        <p:tgtEl>
                                          <p:spTgt spid="65"/>
                                        </p:tgtEl>
                                        <p:attrNameLst>
                                          <p:attrName>r</p:attrName>
                                        </p:attrNameLst>
                                      </p:cBhvr>
                                    </p:animRot>
                                  </p:childTnLst>
                                </p:cTn>
                              </p:par>
                              <p:par>
                                <p:cTn id="711" presetID="8" presetClass="emph" presetSubtype="0" fill="hold" grpId="5" nodeType="withEffect">
                                  <p:stCondLst>
                                    <p:cond delay="0"/>
                                  </p:stCondLst>
                                  <p:childTnLst>
                                    <p:animRot by="21600000">
                                      <p:cBhvr>
                                        <p:cTn id="712" dur="3000" fill="hold"/>
                                        <p:tgtEl>
                                          <p:spTgt spid="70"/>
                                        </p:tgtEl>
                                        <p:attrNameLst>
                                          <p:attrName>r</p:attrName>
                                        </p:attrNameLst>
                                      </p:cBhvr>
                                    </p:animRot>
                                  </p:childTnLst>
                                </p:cTn>
                              </p:par>
                              <p:par>
                                <p:cTn id="713" presetID="8" presetClass="emph" presetSubtype="0" fill="hold" grpId="5" nodeType="withEffect">
                                  <p:stCondLst>
                                    <p:cond delay="0"/>
                                  </p:stCondLst>
                                  <p:childTnLst>
                                    <p:animRot by="21600000">
                                      <p:cBhvr>
                                        <p:cTn id="714" dur="3000" fill="hold"/>
                                        <p:tgtEl>
                                          <p:spTgt spid="40"/>
                                        </p:tgtEl>
                                        <p:attrNameLst>
                                          <p:attrName>r</p:attrName>
                                        </p:attrNameLst>
                                      </p:cBhvr>
                                    </p:animRot>
                                  </p:childTnLst>
                                </p:cTn>
                              </p:par>
                              <p:par>
                                <p:cTn id="715" presetID="8" presetClass="emph" presetSubtype="0" fill="hold" grpId="5" nodeType="withEffect">
                                  <p:stCondLst>
                                    <p:cond delay="0"/>
                                  </p:stCondLst>
                                  <p:childTnLst>
                                    <p:animRot by="21600000">
                                      <p:cBhvr>
                                        <p:cTn id="716" dur="3000" fill="hold"/>
                                        <p:tgtEl>
                                          <p:spTgt spid="46"/>
                                        </p:tgtEl>
                                        <p:attrNameLst>
                                          <p:attrName>r</p:attrName>
                                        </p:attrNameLst>
                                      </p:cBhvr>
                                    </p:animRot>
                                  </p:childTnLst>
                                </p:cTn>
                              </p:par>
                              <p:par>
                                <p:cTn id="717" presetID="8" presetClass="emph" presetSubtype="0" fill="hold" grpId="5" nodeType="withEffect">
                                  <p:stCondLst>
                                    <p:cond delay="0"/>
                                  </p:stCondLst>
                                  <p:childTnLst>
                                    <p:animRot by="21600000">
                                      <p:cBhvr>
                                        <p:cTn id="718" dur="3000" fill="hold"/>
                                        <p:tgtEl>
                                          <p:spTgt spid="51"/>
                                        </p:tgtEl>
                                        <p:attrNameLst>
                                          <p:attrName>r</p:attrName>
                                        </p:attrNameLst>
                                      </p:cBhvr>
                                    </p:animRot>
                                  </p:childTnLst>
                                </p:cTn>
                              </p:par>
                              <p:par>
                                <p:cTn id="719" presetID="8" presetClass="emph" presetSubtype="0" fill="hold" grpId="5" nodeType="withEffect">
                                  <p:stCondLst>
                                    <p:cond delay="0"/>
                                  </p:stCondLst>
                                  <p:childTnLst>
                                    <p:animRot by="21600000">
                                      <p:cBhvr>
                                        <p:cTn id="720" dur="3000" fill="hold"/>
                                        <p:tgtEl>
                                          <p:spTgt spid="56"/>
                                        </p:tgtEl>
                                        <p:attrNameLst>
                                          <p:attrName>r</p:attrName>
                                        </p:attrNameLst>
                                      </p:cBhvr>
                                    </p:animRot>
                                  </p:childTnLst>
                                </p:cTn>
                              </p:par>
                              <p:par>
                                <p:cTn id="721" presetID="8" presetClass="emph" presetSubtype="0" fill="hold" grpId="5" nodeType="withEffect">
                                  <p:stCondLst>
                                    <p:cond delay="0"/>
                                  </p:stCondLst>
                                  <p:childTnLst>
                                    <p:animRot by="-21600000">
                                      <p:cBhvr>
                                        <p:cTn id="722" dur="3000" fill="hold"/>
                                        <p:tgtEl>
                                          <p:spTgt spid="41"/>
                                        </p:tgtEl>
                                        <p:attrNameLst>
                                          <p:attrName>r</p:attrName>
                                        </p:attrNameLst>
                                      </p:cBhvr>
                                    </p:animRot>
                                  </p:childTnLst>
                                </p:cTn>
                              </p:par>
                              <p:par>
                                <p:cTn id="723" presetID="8" presetClass="emph" presetSubtype="0" fill="hold" grpId="5" nodeType="withEffect">
                                  <p:stCondLst>
                                    <p:cond delay="0"/>
                                  </p:stCondLst>
                                  <p:childTnLst>
                                    <p:animRot by="-21600000">
                                      <p:cBhvr>
                                        <p:cTn id="724" dur="3000" fill="hold"/>
                                        <p:tgtEl>
                                          <p:spTgt spid="61"/>
                                        </p:tgtEl>
                                        <p:attrNameLst>
                                          <p:attrName>r</p:attrName>
                                        </p:attrNameLst>
                                      </p:cBhvr>
                                    </p:animRot>
                                  </p:childTnLst>
                                </p:cTn>
                              </p:par>
                              <p:par>
                                <p:cTn id="725" presetID="8" presetClass="emph" presetSubtype="0" fill="hold" grpId="5" nodeType="withEffect">
                                  <p:stCondLst>
                                    <p:cond delay="0"/>
                                  </p:stCondLst>
                                  <p:childTnLst>
                                    <p:animRot by="-21600000">
                                      <p:cBhvr>
                                        <p:cTn id="726" dur="3000" fill="hold"/>
                                        <p:tgtEl>
                                          <p:spTgt spid="66"/>
                                        </p:tgtEl>
                                        <p:attrNameLst>
                                          <p:attrName>r</p:attrName>
                                        </p:attrNameLst>
                                      </p:cBhvr>
                                    </p:animRot>
                                  </p:childTnLst>
                                </p:cTn>
                              </p:par>
                              <p:par>
                                <p:cTn id="727" presetID="8" presetClass="emph" presetSubtype="0" fill="hold" grpId="5" nodeType="withEffect">
                                  <p:stCondLst>
                                    <p:cond delay="0"/>
                                  </p:stCondLst>
                                  <p:childTnLst>
                                    <p:animRot by="-21600000">
                                      <p:cBhvr>
                                        <p:cTn id="728" dur="3000" fill="hold"/>
                                        <p:tgtEl>
                                          <p:spTgt spid="71"/>
                                        </p:tgtEl>
                                        <p:attrNameLst>
                                          <p:attrName>r</p:attrName>
                                        </p:attrNameLst>
                                      </p:cBhvr>
                                    </p:animRot>
                                  </p:childTnLst>
                                </p:cTn>
                              </p:par>
                              <p:par>
                                <p:cTn id="729" presetID="23" presetClass="entr" presetSubtype="288" fill="hold" nodeType="withEffect">
                                  <p:stCondLst>
                                    <p:cond delay="0"/>
                                  </p:stCondLst>
                                  <p:childTnLst>
                                    <p:set>
                                      <p:cBhvr>
                                        <p:cTn id="730" dur="1" fill="hold">
                                          <p:stCondLst>
                                            <p:cond delay="0"/>
                                          </p:stCondLst>
                                        </p:cTn>
                                        <p:tgtEl>
                                          <p:spTgt spid="2"/>
                                        </p:tgtEl>
                                        <p:attrNameLst>
                                          <p:attrName>style.visibility</p:attrName>
                                        </p:attrNameLst>
                                      </p:cBhvr>
                                      <p:to>
                                        <p:strVal val="visible"/>
                                      </p:to>
                                    </p:set>
                                    <p:anim calcmode="lin" valueType="num">
                                      <p:cBhvr>
                                        <p:cTn id="731" dur="3000" fill="hold"/>
                                        <p:tgtEl>
                                          <p:spTgt spid="2"/>
                                        </p:tgtEl>
                                        <p:attrNameLst>
                                          <p:attrName>ppt_w</p:attrName>
                                        </p:attrNameLst>
                                      </p:cBhvr>
                                      <p:tavLst>
                                        <p:tav tm="0">
                                          <p:val>
                                            <p:strVal val="4/3*#ppt_w"/>
                                          </p:val>
                                        </p:tav>
                                        <p:tav tm="100000">
                                          <p:val>
                                            <p:strVal val="#ppt_w"/>
                                          </p:val>
                                        </p:tav>
                                      </p:tavLst>
                                    </p:anim>
                                    <p:anim calcmode="lin" valueType="num">
                                      <p:cBhvr>
                                        <p:cTn id="732" dur="3000" fill="hold"/>
                                        <p:tgtEl>
                                          <p:spTgt spid="2"/>
                                        </p:tgtEl>
                                        <p:attrNameLst>
                                          <p:attrName>ppt_h</p:attrName>
                                        </p:attrNameLst>
                                      </p:cBhvr>
                                      <p:tavLst>
                                        <p:tav tm="0">
                                          <p:val>
                                            <p:strVal val="4/3*#ppt_h"/>
                                          </p:val>
                                        </p:tav>
                                        <p:tav tm="100000">
                                          <p:val>
                                            <p:strVal val="#ppt_h"/>
                                          </p:val>
                                        </p:tav>
                                      </p:tavLst>
                                    </p:anim>
                                  </p:childTnLst>
                                </p:cTn>
                              </p:par>
                              <p:par>
                                <p:cTn id="733" presetID="16" presetClass="entr" presetSubtype="42" fill="hold" nodeType="withEffect">
                                  <p:stCondLst>
                                    <p:cond delay="0"/>
                                  </p:stCondLst>
                                  <p:childTnLst>
                                    <p:set>
                                      <p:cBhvr>
                                        <p:cTn id="734" dur="1" fill="hold">
                                          <p:stCondLst>
                                            <p:cond delay="0"/>
                                          </p:stCondLst>
                                        </p:cTn>
                                        <p:tgtEl>
                                          <p:spTgt spid="2"/>
                                        </p:tgtEl>
                                        <p:attrNameLst>
                                          <p:attrName>style.visibility</p:attrName>
                                        </p:attrNameLst>
                                      </p:cBhvr>
                                      <p:to>
                                        <p:strVal val="visible"/>
                                      </p:to>
                                    </p:set>
                                    <p:animEffect transition="in" filter="barn(outHorizontal)">
                                      <p:cBhvr>
                                        <p:cTn id="735" dur="3000"/>
                                        <p:tgtEl>
                                          <p:spTgt spid="2"/>
                                        </p:tgtEl>
                                      </p:cBhvr>
                                    </p:animEffect>
                                  </p:childTnLst>
                                </p:cTn>
                              </p:par>
                            </p:childTnLst>
                          </p:cTn>
                        </p:par>
                        <p:par>
                          <p:cTn id="736" fill="hold">
                            <p:stCondLst>
                              <p:cond delay="6000"/>
                            </p:stCondLst>
                            <p:childTnLst>
                              <p:par>
                                <p:cTn id="737" presetID="23" presetClass="entr" presetSubtype="16" fill="hold" nodeType="afterEffect">
                                  <p:stCondLst>
                                    <p:cond delay="0"/>
                                  </p:stCondLst>
                                  <p:childTnLst>
                                    <p:set>
                                      <p:cBhvr>
                                        <p:cTn id="738" dur="1" fill="hold">
                                          <p:stCondLst>
                                            <p:cond delay="0"/>
                                          </p:stCondLst>
                                        </p:cTn>
                                        <p:tgtEl>
                                          <p:spTgt spid="80898"/>
                                        </p:tgtEl>
                                        <p:attrNameLst>
                                          <p:attrName>style.visibility</p:attrName>
                                        </p:attrNameLst>
                                      </p:cBhvr>
                                      <p:to>
                                        <p:strVal val="visible"/>
                                      </p:to>
                                    </p:set>
                                    <p:anim calcmode="lin" valueType="num">
                                      <p:cBhvr>
                                        <p:cTn id="739" dur="2000" fill="hold"/>
                                        <p:tgtEl>
                                          <p:spTgt spid="80898"/>
                                        </p:tgtEl>
                                        <p:attrNameLst>
                                          <p:attrName>ppt_w</p:attrName>
                                        </p:attrNameLst>
                                      </p:cBhvr>
                                      <p:tavLst>
                                        <p:tav tm="0">
                                          <p:val>
                                            <p:fltVal val="0"/>
                                          </p:val>
                                        </p:tav>
                                        <p:tav tm="100000">
                                          <p:val>
                                            <p:strVal val="#ppt_w"/>
                                          </p:val>
                                        </p:tav>
                                      </p:tavLst>
                                    </p:anim>
                                    <p:anim calcmode="lin" valueType="num">
                                      <p:cBhvr>
                                        <p:cTn id="740" dur="2000" fill="hold"/>
                                        <p:tgtEl>
                                          <p:spTgt spid="80898"/>
                                        </p:tgtEl>
                                        <p:attrNameLst>
                                          <p:attrName>ppt_h</p:attrName>
                                        </p:attrNameLst>
                                      </p:cBhvr>
                                      <p:tavLst>
                                        <p:tav tm="0">
                                          <p:val>
                                            <p:fltVal val="0"/>
                                          </p:val>
                                        </p:tav>
                                        <p:tav tm="100000">
                                          <p:val>
                                            <p:strVal val="#ppt_h"/>
                                          </p:val>
                                        </p:tav>
                                      </p:tavLst>
                                    </p:anim>
                                  </p:childTnLst>
                                </p:cTn>
                              </p:par>
                            </p:childTnLst>
                          </p:cTn>
                        </p:par>
                        <p:par>
                          <p:cTn id="741" fill="hold">
                            <p:stCondLst>
                              <p:cond delay="8000"/>
                            </p:stCondLst>
                            <p:childTnLst>
                              <p:par>
                                <p:cTn id="742" presetID="23" presetClass="entr" presetSubtype="16" fill="hold" nodeType="afterEffect">
                                  <p:stCondLst>
                                    <p:cond delay="0"/>
                                  </p:stCondLst>
                                  <p:childTnLst>
                                    <p:set>
                                      <p:cBhvr>
                                        <p:cTn id="743" dur="1" fill="hold">
                                          <p:stCondLst>
                                            <p:cond delay="0"/>
                                          </p:stCondLst>
                                        </p:cTn>
                                        <p:tgtEl>
                                          <p:spTgt spid="80900"/>
                                        </p:tgtEl>
                                        <p:attrNameLst>
                                          <p:attrName>style.visibility</p:attrName>
                                        </p:attrNameLst>
                                      </p:cBhvr>
                                      <p:to>
                                        <p:strVal val="visible"/>
                                      </p:to>
                                    </p:set>
                                    <p:anim calcmode="lin" valueType="num">
                                      <p:cBhvr>
                                        <p:cTn id="744" dur="2000" fill="hold"/>
                                        <p:tgtEl>
                                          <p:spTgt spid="80900"/>
                                        </p:tgtEl>
                                        <p:attrNameLst>
                                          <p:attrName>ppt_w</p:attrName>
                                        </p:attrNameLst>
                                      </p:cBhvr>
                                      <p:tavLst>
                                        <p:tav tm="0">
                                          <p:val>
                                            <p:fltVal val="0"/>
                                          </p:val>
                                        </p:tav>
                                        <p:tav tm="100000">
                                          <p:val>
                                            <p:strVal val="#ppt_w"/>
                                          </p:val>
                                        </p:tav>
                                      </p:tavLst>
                                    </p:anim>
                                    <p:anim calcmode="lin" valueType="num">
                                      <p:cBhvr>
                                        <p:cTn id="745" dur="2000" fill="hold"/>
                                        <p:tgtEl>
                                          <p:spTgt spid="80900"/>
                                        </p:tgtEl>
                                        <p:attrNameLst>
                                          <p:attrName>ppt_h</p:attrName>
                                        </p:attrNameLst>
                                      </p:cBhvr>
                                      <p:tavLst>
                                        <p:tav tm="0">
                                          <p:val>
                                            <p:fltVal val="0"/>
                                          </p:val>
                                        </p:tav>
                                        <p:tav tm="100000">
                                          <p:val>
                                            <p:strVal val="#ppt_h"/>
                                          </p:val>
                                        </p:tav>
                                      </p:tavLst>
                                    </p:anim>
                                  </p:childTnLst>
                                </p:cTn>
                              </p:par>
                            </p:childTnLst>
                          </p:cTn>
                        </p:par>
                        <p:par>
                          <p:cTn id="746" fill="hold">
                            <p:stCondLst>
                              <p:cond delay="10000"/>
                            </p:stCondLst>
                            <p:childTnLst>
                              <p:par>
                                <p:cTn id="747" presetID="23" presetClass="entr" presetSubtype="16" fill="hold" nodeType="afterEffect">
                                  <p:stCondLst>
                                    <p:cond delay="0"/>
                                  </p:stCondLst>
                                  <p:childTnLst>
                                    <p:set>
                                      <p:cBhvr>
                                        <p:cTn id="748" dur="1" fill="hold">
                                          <p:stCondLst>
                                            <p:cond delay="0"/>
                                          </p:stCondLst>
                                        </p:cTn>
                                        <p:tgtEl>
                                          <p:spTgt spid="80902"/>
                                        </p:tgtEl>
                                        <p:attrNameLst>
                                          <p:attrName>style.visibility</p:attrName>
                                        </p:attrNameLst>
                                      </p:cBhvr>
                                      <p:to>
                                        <p:strVal val="visible"/>
                                      </p:to>
                                    </p:set>
                                    <p:anim calcmode="lin" valueType="num">
                                      <p:cBhvr>
                                        <p:cTn id="749" dur="2000" fill="hold"/>
                                        <p:tgtEl>
                                          <p:spTgt spid="80902"/>
                                        </p:tgtEl>
                                        <p:attrNameLst>
                                          <p:attrName>ppt_w</p:attrName>
                                        </p:attrNameLst>
                                      </p:cBhvr>
                                      <p:tavLst>
                                        <p:tav tm="0">
                                          <p:val>
                                            <p:fltVal val="0"/>
                                          </p:val>
                                        </p:tav>
                                        <p:tav tm="100000">
                                          <p:val>
                                            <p:strVal val="#ppt_w"/>
                                          </p:val>
                                        </p:tav>
                                      </p:tavLst>
                                    </p:anim>
                                    <p:anim calcmode="lin" valueType="num">
                                      <p:cBhvr>
                                        <p:cTn id="750" dur="2000" fill="hold"/>
                                        <p:tgtEl>
                                          <p:spTgt spid="80902"/>
                                        </p:tgtEl>
                                        <p:attrNameLst>
                                          <p:attrName>ppt_h</p:attrName>
                                        </p:attrNameLst>
                                      </p:cBhvr>
                                      <p:tavLst>
                                        <p:tav tm="0">
                                          <p:val>
                                            <p:fltVal val="0"/>
                                          </p:val>
                                        </p:tav>
                                        <p:tav tm="100000">
                                          <p:val>
                                            <p:strVal val="#ppt_h"/>
                                          </p:val>
                                        </p:tav>
                                      </p:tavLst>
                                    </p:anim>
                                  </p:childTnLst>
                                </p:cTn>
                              </p:par>
                            </p:childTnLst>
                          </p:cTn>
                        </p:par>
                        <p:par>
                          <p:cTn id="751" fill="hold">
                            <p:stCondLst>
                              <p:cond delay="12000"/>
                            </p:stCondLst>
                            <p:childTnLst>
                              <p:par>
                                <p:cTn id="752" presetID="23" presetClass="entr" presetSubtype="16" fill="hold" nodeType="afterEffect">
                                  <p:stCondLst>
                                    <p:cond delay="0"/>
                                  </p:stCondLst>
                                  <p:childTnLst>
                                    <p:set>
                                      <p:cBhvr>
                                        <p:cTn id="753" dur="1" fill="hold">
                                          <p:stCondLst>
                                            <p:cond delay="0"/>
                                          </p:stCondLst>
                                        </p:cTn>
                                        <p:tgtEl>
                                          <p:spTgt spid="80904"/>
                                        </p:tgtEl>
                                        <p:attrNameLst>
                                          <p:attrName>style.visibility</p:attrName>
                                        </p:attrNameLst>
                                      </p:cBhvr>
                                      <p:to>
                                        <p:strVal val="visible"/>
                                      </p:to>
                                    </p:set>
                                    <p:anim calcmode="lin" valueType="num">
                                      <p:cBhvr>
                                        <p:cTn id="754" dur="2000" fill="hold"/>
                                        <p:tgtEl>
                                          <p:spTgt spid="80904"/>
                                        </p:tgtEl>
                                        <p:attrNameLst>
                                          <p:attrName>ppt_w</p:attrName>
                                        </p:attrNameLst>
                                      </p:cBhvr>
                                      <p:tavLst>
                                        <p:tav tm="0">
                                          <p:val>
                                            <p:fltVal val="0"/>
                                          </p:val>
                                        </p:tav>
                                        <p:tav tm="100000">
                                          <p:val>
                                            <p:strVal val="#ppt_w"/>
                                          </p:val>
                                        </p:tav>
                                      </p:tavLst>
                                    </p:anim>
                                    <p:anim calcmode="lin" valueType="num">
                                      <p:cBhvr>
                                        <p:cTn id="755" dur="2000" fill="hold"/>
                                        <p:tgtEl>
                                          <p:spTgt spid="80904"/>
                                        </p:tgtEl>
                                        <p:attrNameLst>
                                          <p:attrName>ppt_h</p:attrName>
                                        </p:attrNameLst>
                                      </p:cBhvr>
                                      <p:tavLst>
                                        <p:tav tm="0">
                                          <p:val>
                                            <p:fltVal val="0"/>
                                          </p:val>
                                        </p:tav>
                                        <p:tav tm="100000">
                                          <p:val>
                                            <p:strVal val="#ppt_h"/>
                                          </p:val>
                                        </p:tav>
                                      </p:tavLst>
                                    </p:anim>
                                  </p:childTnLst>
                                </p:cTn>
                              </p:par>
                            </p:childTnLst>
                          </p:cTn>
                        </p:par>
                        <p:par>
                          <p:cTn id="756" fill="hold">
                            <p:stCondLst>
                              <p:cond delay="14000"/>
                            </p:stCondLst>
                            <p:childTnLst>
                              <p:par>
                                <p:cTn id="757" presetID="23" presetClass="entr" presetSubtype="16" fill="hold" nodeType="afterEffect">
                                  <p:stCondLst>
                                    <p:cond delay="0"/>
                                  </p:stCondLst>
                                  <p:childTnLst>
                                    <p:set>
                                      <p:cBhvr>
                                        <p:cTn id="758" dur="1" fill="hold">
                                          <p:stCondLst>
                                            <p:cond delay="0"/>
                                          </p:stCondLst>
                                        </p:cTn>
                                        <p:tgtEl>
                                          <p:spTgt spid="80906"/>
                                        </p:tgtEl>
                                        <p:attrNameLst>
                                          <p:attrName>style.visibility</p:attrName>
                                        </p:attrNameLst>
                                      </p:cBhvr>
                                      <p:to>
                                        <p:strVal val="visible"/>
                                      </p:to>
                                    </p:set>
                                    <p:anim calcmode="lin" valueType="num">
                                      <p:cBhvr>
                                        <p:cTn id="759" dur="2000" fill="hold"/>
                                        <p:tgtEl>
                                          <p:spTgt spid="80906"/>
                                        </p:tgtEl>
                                        <p:attrNameLst>
                                          <p:attrName>ppt_w</p:attrName>
                                        </p:attrNameLst>
                                      </p:cBhvr>
                                      <p:tavLst>
                                        <p:tav tm="0">
                                          <p:val>
                                            <p:fltVal val="0"/>
                                          </p:val>
                                        </p:tav>
                                        <p:tav tm="100000">
                                          <p:val>
                                            <p:strVal val="#ppt_w"/>
                                          </p:val>
                                        </p:tav>
                                      </p:tavLst>
                                    </p:anim>
                                    <p:anim calcmode="lin" valueType="num">
                                      <p:cBhvr>
                                        <p:cTn id="760" dur="2000" fill="hold"/>
                                        <p:tgtEl>
                                          <p:spTgt spid="80906"/>
                                        </p:tgtEl>
                                        <p:attrNameLst>
                                          <p:attrName>ppt_h</p:attrName>
                                        </p:attrNameLst>
                                      </p:cBhvr>
                                      <p:tavLst>
                                        <p:tav tm="0">
                                          <p:val>
                                            <p:fltVal val="0"/>
                                          </p:val>
                                        </p:tav>
                                        <p:tav tm="100000">
                                          <p:val>
                                            <p:strVal val="#ppt_h"/>
                                          </p:val>
                                        </p:tav>
                                      </p:tavLst>
                                    </p:anim>
                                  </p:childTnLst>
                                </p:cTn>
                              </p:par>
                            </p:childTnLst>
                          </p:cTn>
                        </p:par>
                        <p:par>
                          <p:cTn id="761" fill="hold">
                            <p:stCondLst>
                              <p:cond delay="16000"/>
                            </p:stCondLst>
                            <p:childTnLst>
                              <p:par>
                                <p:cTn id="762" presetID="29" presetClass="entr" presetSubtype="0" fill="hold" grpId="0" nodeType="afterEffect">
                                  <p:stCondLst>
                                    <p:cond delay="0"/>
                                  </p:stCondLst>
                                  <p:childTnLst>
                                    <p:set>
                                      <p:cBhvr>
                                        <p:cTn id="763" dur="1" fill="hold">
                                          <p:stCondLst>
                                            <p:cond delay="0"/>
                                          </p:stCondLst>
                                        </p:cTn>
                                        <p:tgtEl>
                                          <p:spTgt spid="72"/>
                                        </p:tgtEl>
                                        <p:attrNameLst>
                                          <p:attrName>style.visibility</p:attrName>
                                        </p:attrNameLst>
                                      </p:cBhvr>
                                      <p:to>
                                        <p:strVal val="visible"/>
                                      </p:to>
                                    </p:set>
                                    <p:anim calcmode="lin" valueType="num">
                                      <p:cBhvr>
                                        <p:cTn id="764" dur="2000" fill="hold"/>
                                        <p:tgtEl>
                                          <p:spTgt spid="72"/>
                                        </p:tgtEl>
                                        <p:attrNameLst>
                                          <p:attrName>ppt_x</p:attrName>
                                        </p:attrNameLst>
                                      </p:cBhvr>
                                      <p:tavLst>
                                        <p:tav tm="0">
                                          <p:val>
                                            <p:strVal val="#ppt_x-.2"/>
                                          </p:val>
                                        </p:tav>
                                        <p:tav tm="100000">
                                          <p:val>
                                            <p:strVal val="#ppt_x"/>
                                          </p:val>
                                        </p:tav>
                                      </p:tavLst>
                                    </p:anim>
                                    <p:anim calcmode="lin" valueType="num">
                                      <p:cBhvr>
                                        <p:cTn id="765" dur="2000" fill="hold"/>
                                        <p:tgtEl>
                                          <p:spTgt spid="72"/>
                                        </p:tgtEl>
                                        <p:attrNameLst>
                                          <p:attrName>ppt_y</p:attrName>
                                        </p:attrNameLst>
                                      </p:cBhvr>
                                      <p:tavLst>
                                        <p:tav tm="0">
                                          <p:val>
                                            <p:strVal val="#ppt_y"/>
                                          </p:val>
                                        </p:tav>
                                        <p:tav tm="100000">
                                          <p:val>
                                            <p:strVal val="#ppt_y"/>
                                          </p:val>
                                        </p:tav>
                                      </p:tavLst>
                                    </p:anim>
                                    <p:animEffect transition="in" filter="wipe(right)" prLst="gradientSize: 0.1">
                                      <p:cBhvr>
                                        <p:cTn id="766" dur="2000"/>
                                        <p:tgtEl>
                                          <p:spTgt spid="72"/>
                                        </p:tgtEl>
                                      </p:cBhvr>
                                    </p:animEffect>
                                  </p:childTnLst>
                                </p:cTn>
                              </p:par>
                            </p:childTnLst>
                          </p:cTn>
                        </p:par>
                        <p:par>
                          <p:cTn id="767" fill="hold">
                            <p:stCondLst>
                              <p:cond delay="18000"/>
                            </p:stCondLst>
                            <p:childTnLst>
                              <p:par>
                                <p:cTn id="768" presetID="40" presetClass="entr" presetSubtype="0" fill="hold" grpId="0" nodeType="afterEffect">
                                  <p:stCondLst>
                                    <p:cond delay="0"/>
                                  </p:stCondLst>
                                  <p:iterate type="lt">
                                    <p:tmPct val="10000"/>
                                  </p:iterate>
                                  <p:childTnLst>
                                    <p:set>
                                      <p:cBhvr>
                                        <p:cTn id="769" dur="1" fill="hold">
                                          <p:stCondLst>
                                            <p:cond delay="0"/>
                                          </p:stCondLst>
                                        </p:cTn>
                                        <p:tgtEl>
                                          <p:spTgt spid="73"/>
                                        </p:tgtEl>
                                        <p:attrNameLst>
                                          <p:attrName>style.visibility</p:attrName>
                                        </p:attrNameLst>
                                      </p:cBhvr>
                                      <p:to>
                                        <p:strVal val="visible"/>
                                      </p:to>
                                    </p:set>
                                    <p:animEffect transition="in" filter="fade">
                                      <p:cBhvr>
                                        <p:cTn id="770" dur="1000"/>
                                        <p:tgtEl>
                                          <p:spTgt spid="73"/>
                                        </p:tgtEl>
                                      </p:cBhvr>
                                    </p:animEffect>
                                    <p:anim calcmode="lin" valueType="num">
                                      <p:cBhvr>
                                        <p:cTn id="771" dur="1000" fill="hold"/>
                                        <p:tgtEl>
                                          <p:spTgt spid="73"/>
                                        </p:tgtEl>
                                        <p:attrNameLst>
                                          <p:attrName>ppt_x</p:attrName>
                                        </p:attrNameLst>
                                      </p:cBhvr>
                                      <p:tavLst>
                                        <p:tav tm="0">
                                          <p:val>
                                            <p:strVal val="#ppt_x-.1"/>
                                          </p:val>
                                        </p:tav>
                                        <p:tav tm="100000">
                                          <p:val>
                                            <p:strVal val="#ppt_x"/>
                                          </p:val>
                                        </p:tav>
                                      </p:tavLst>
                                    </p:anim>
                                    <p:anim calcmode="lin" valueType="num">
                                      <p:cBhvr>
                                        <p:cTn id="772" dur="1000" fill="hold"/>
                                        <p:tgtEl>
                                          <p:spTgt spid="7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2" grpId="1" animBg="1"/>
      <p:bldP spid="32" grpId="2" animBg="1"/>
      <p:bldP spid="32" grpId="3" animBg="1"/>
      <p:bldP spid="32" grpId="4" animBg="1"/>
      <p:bldP spid="32" grpId="5" animBg="1"/>
      <p:bldP spid="33" grpId="0" animBg="1"/>
      <p:bldP spid="33" grpId="1" animBg="1"/>
      <p:bldP spid="33" grpId="2" animBg="1"/>
      <p:bldP spid="33" grpId="3" animBg="1"/>
      <p:bldP spid="33" grpId="4" animBg="1"/>
      <p:bldP spid="33" grpId="5" animBg="1"/>
      <p:bldP spid="34" grpId="0" animBg="1"/>
      <p:bldP spid="34" grpId="1" animBg="1"/>
      <p:bldP spid="34" grpId="2" animBg="1"/>
      <p:bldP spid="34" grpId="3" animBg="1"/>
      <p:bldP spid="34" grpId="4" animBg="1"/>
      <p:bldP spid="34" grpId="5" animBg="1"/>
      <p:bldP spid="35" grpId="0" animBg="1"/>
      <p:bldP spid="35" grpId="1" animBg="1"/>
      <p:bldP spid="35" grpId="2" animBg="1"/>
      <p:bldP spid="35" grpId="3" animBg="1"/>
      <p:bldP spid="35" grpId="4" animBg="1"/>
      <p:bldP spid="35" grpId="5" animBg="1"/>
      <p:bldP spid="36" grpId="0" animBg="1"/>
      <p:bldP spid="36" grpId="1" animBg="1"/>
      <p:bldP spid="36" grpId="2" animBg="1"/>
      <p:bldP spid="36" grpId="3" animBg="1"/>
      <p:bldP spid="36" grpId="4" animBg="1"/>
      <p:bldP spid="36" grpId="5" animBg="1"/>
      <p:bldP spid="37" grpId="0" animBg="1"/>
      <p:bldP spid="37" grpId="1" animBg="1"/>
      <p:bldP spid="37" grpId="2" animBg="1"/>
      <p:bldP spid="37" grpId="3" animBg="1"/>
      <p:bldP spid="37" grpId="4" animBg="1"/>
      <p:bldP spid="37" grpId="5" animBg="1"/>
      <p:bldP spid="38" grpId="0" animBg="1"/>
      <p:bldP spid="38" grpId="1" animBg="1"/>
      <p:bldP spid="38" grpId="2" animBg="1"/>
      <p:bldP spid="38" grpId="3" animBg="1"/>
      <p:bldP spid="38" grpId="4" animBg="1"/>
      <p:bldP spid="38" grpId="5" animBg="1"/>
      <p:bldP spid="39" grpId="0" animBg="1"/>
      <p:bldP spid="39" grpId="1" animBg="1"/>
      <p:bldP spid="39" grpId="2" animBg="1"/>
      <p:bldP spid="39" grpId="3" animBg="1"/>
      <p:bldP spid="39" grpId="4" animBg="1"/>
      <p:bldP spid="39" grpId="5" animBg="1"/>
      <p:bldP spid="40" grpId="0" animBg="1"/>
      <p:bldP spid="40" grpId="1" animBg="1"/>
      <p:bldP spid="40" grpId="2" animBg="1"/>
      <p:bldP spid="40" grpId="3" animBg="1"/>
      <p:bldP spid="40" grpId="4" animBg="1"/>
      <p:bldP spid="40" grpId="5" animBg="1"/>
      <p:bldP spid="41" grpId="0" animBg="1"/>
      <p:bldP spid="41" grpId="1" animBg="1"/>
      <p:bldP spid="41" grpId="2" animBg="1"/>
      <p:bldP spid="41" grpId="3" animBg="1"/>
      <p:bldP spid="41" grpId="4" animBg="1"/>
      <p:bldP spid="41" grpId="5" animBg="1"/>
      <p:bldP spid="42" grpId="0" animBg="1"/>
      <p:bldP spid="42" grpId="1" animBg="1"/>
      <p:bldP spid="42" grpId="2" animBg="1"/>
      <p:bldP spid="42" grpId="3" animBg="1"/>
      <p:bldP spid="42" grpId="4" animBg="1"/>
      <p:bldP spid="42" grpId="5" animBg="1"/>
      <p:bldP spid="43" grpId="0" animBg="1"/>
      <p:bldP spid="43" grpId="1" animBg="1"/>
      <p:bldP spid="43" grpId="2" animBg="1"/>
      <p:bldP spid="43" grpId="3" animBg="1"/>
      <p:bldP spid="43" grpId="4" animBg="1"/>
      <p:bldP spid="43" grpId="5" animBg="1"/>
      <p:bldP spid="44" grpId="0" animBg="1"/>
      <p:bldP spid="44" grpId="1" animBg="1"/>
      <p:bldP spid="44" grpId="2" animBg="1"/>
      <p:bldP spid="44" grpId="3" animBg="1"/>
      <p:bldP spid="44" grpId="4" animBg="1"/>
      <p:bldP spid="44" grpId="5" animBg="1"/>
      <p:bldP spid="45" grpId="0" animBg="1"/>
      <p:bldP spid="45" grpId="1" animBg="1"/>
      <p:bldP spid="45" grpId="2" animBg="1"/>
      <p:bldP spid="45" grpId="3" animBg="1"/>
      <p:bldP spid="45" grpId="4" animBg="1"/>
      <p:bldP spid="45" grpId="5" animBg="1"/>
      <p:bldP spid="46" grpId="0" animBg="1"/>
      <p:bldP spid="46" grpId="1" animBg="1"/>
      <p:bldP spid="46" grpId="2" animBg="1"/>
      <p:bldP spid="46" grpId="3" animBg="1"/>
      <p:bldP spid="46" grpId="4" animBg="1"/>
      <p:bldP spid="46" grpId="5" animBg="1"/>
      <p:bldP spid="47" grpId="0" animBg="1"/>
      <p:bldP spid="47" grpId="1" animBg="1"/>
      <p:bldP spid="47" grpId="2" animBg="1"/>
      <p:bldP spid="47" grpId="3" animBg="1"/>
      <p:bldP spid="47" grpId="4" animBg="1"/>
      <p:bldP spid="47" grpId="5" animBg="1"/>
      <p:bldP spid="48" grpId="0" animBg="1"/>
      <p:bldP spid="48" grpId="1" animBg="1"/>
      <p:bldP spid="48" grpId="2" animBg="1"/>
      <p:bldP spid="48" grpId="3" animBg="1"/>
      <p:bldP spid="48" grpId="4" animBg="1"/>
      <p:bldP spid="48" grpId="5" animBg="1"/>
      <p:bldP spid="49" grpId="0" animBg="1"/>
      <p:bldP spid="49" grpId="1" animBg="1"/>
      <p:bldP spid="49" grpId="2" animBg="1"/>
      <p:bldP spid="49" grpId="3" animBg="1"/>
      <p:bldP spid="49" grpId="4" animBg="1"/>
      <p:bldP spid="49" grpId="5" animBg="1"/>
      <p:bldP spid="50" grpId="0" animBg="1"/>
      <p:bldP spid="50" grpId="1" animBg="1"/>
      <p:bldP spid="50" grpId="2" animBg="1"/>
      <p:bldP spid="50" grpId="3" animBg="1"/>
      <p:bldP spid="50" grpId="4" animBg="1"/>
      <p:bldP spid="50" grpId="5" animBg="1"/>
      <p:bldP spid="51" grpId="0" animBg="1"/>
      <p:bldP spid="51" grpId="1" animBg="1"/>
      <p:bldP spid="51" grpId="2" animBg="1"/>
      <p:bldP spid="51" grpId="3" animBg="1"/>
      <p:bldP spid="51" grpId="4" animBg="1"/>
      <p:bldP spid="51" grpId="5" animBg="1"/>
      <p:bldP spid="52" grpId="0" animBg="1"/>
      <p:bldP spid="52" grpId="1" animBg="1"/>
      <p:bldP spid="52" grpId="2" animBg="1"/>
      <p:bldP spid="52" grpId="3" animBg="1"/>
      <p:bldP spid="52" grpId="4" animBg="1"/>
      <p:bldP spid="52" grpId="5" animBg="1"/>
      <p:bldP spid="53" grpId="0" animBg="1"/>
      <p:bldP spid="53" grpId="1" animBg="1"/>
      <p:bldP spid="53" grpId="2" animBg="1"/>
      <p:bldP spid="53" grpId="3" animBg="1"/>
      <p:bldP spid="53" grpId="4" animBg="1"/>
      <p:bldP spid="53" grpId="5" animBg="1"/>
      <p:bldP spid="54" grpId="0" animBg="1"/>
      <p:bldP spid="54" grpId="1" animBg="1"/>
      <p:bldP spid="54" grpId="2" animBg="1"/>
      <p:bldP spid="54" grpId="3" animBg="1"/>
      <p:bldP spid="54" grpId="4" animBg="1"/>
      <p:bldP spid="54" grpId="5" animBg="1"/>
      <p:bldP spid="55" grpId="0" animBg="1"/>
      <p:bldP spid="55" grpId="1" animBg="1"/>
      <p:bldP spid="55" grpId="2" animBg="1"/>
      <p:bldP spid="55" grpId="3" animBg="1"/>
      <p:bldP spid="55" grpId="4" animBg="1"/>
      <p:bldP spid="55" grpId="5" animBg="1"/>
      <p:bldP spid="56" grpId="0" animBg="1"/>
      <p:bldP spid="56" grpId="1" animBg="1"/>
      <p:bldP spid="56" grpId="2" animBg="1"/>
      <p:bldP spid="56" grpId="3" animBg="1"/>
      <p:bldP spid="56" grpId="4" animBg="1"/>
      <p:bldP spid="56" grpId="5" animBg="1"/>
      <p:bldP spid="57" grpId="0" animBg="1"/>
      <p:bldP spid="57" grpId="1" animBg="1"/>
      <p:bldP spid="57" grpId="2" animBg="1"/>
      <p:bldP spid="57" grpId="3" animBg="1"/>
      <p:bldP spid="57" grpId="4" animBg="1"/>
      <p:bldP spid="57" grpId="5" animBg="1"/>
      <p:bldP spid="58" grpId="0" animBg="1"/>
      <p:bldP spid="58" grpId="1" animBg="1"/>
      <p:bldP spid="58" grpId="2" animBg="1"/>
      <p:bldP spid="58" grpId="3" animBg="1"/>
      <p:bldP spid="58" grpId="4" animBg="1"/>
      <p:bldP spid="58" grpId="5" animBg="1"/>
      <p:bldP spid="59" grpId="0" animBg="1"/>
      <p:bldP spid="59" grpId="1" animBg="1"/>
      <p:bldP spid="59" grpId="2" animBg="1"/>
      <p:bldP spid="59" grpId="3" animBg="1"/>
      <p:bldP spid="59" grpId="4" animBg="1"/>
      <p:bldP spid="59" grpId="5" animBg="1"/>
      <p:bldP spid="60" grpId="0" animBg="1"/>
      <p:bldP spid="60" grpId="1" animBg="1"/>
      <p:bldP spid="60" grpId="2" animBg="1"/>
      <p:bldP spid="60" grpId="3" animBg="1"/>
      <p:bldP spid="60" grpId="4" animBg="1"/>
      <p:bldP spid="60" grpId="5" animBg="1"/>
      <p:bldP spid="61" grpId="0" animBg="1"/>
      <p:bldP spid="61" grpId="1" animBg="1"/>
      <p:bldP spid="61" grpId="2" animBg="1"/>
      <p:bldP spid="61" grpId="3" animBg="1"/>
      <p:bldP spid="61" grpId="4" animBg="1"/>
      <p:bldP spid="61" grpId="5" animBg="1"/>
      <p:bldP spid="62" grpId="0" animBg="1"/>
      <p:bldP spid="62" grpId="1" animBg="1"/>
      <p:bldP spid="62" grpId="2" animBg="1"/>
      <p:bldP spid="62" grpId="3" animBg="1"/>
      <p:bldP spid="62" grpId="4" animBg="1"/>
      <p:bldP spid="62" grpId="5" animBg="1"/>
      <p:bldP spid="63" grpId="0" animBg="1"/>
      <p:bldP spid="63" grpId="1" animBg="1"/>
      <p:bldP spid="63" grpId="2" animBg="1"/>
      <p:bldP spid="63" grpId="3" animBg="1"/>
      <p:bldP spid="63" grpId="4" animBg="1"/>
      <p:bldP spid="63" grpId="5" animBg="1"/>
      <p:bldP spid="64" grpId="0" animBg="1"/>
      <p:bldP spid="64" grpId="1" animBg="1"/>
      <p:bldP spid="64" grpId="2" animBg="1"/>
      <p:bldP spid="64" grpId="3" animBg="1"/>
      <p:bldP spid="64" grpId="4" animBg="1"/>
      <p:bldP spid="64" grpId="5" animBg="1"/>
      <p:bldP spid="65" grpId="0" animBg="1"/>
      <p:bldP spid="65" grpId="1" animBg="1"/>
      <p:bldP spid="65" grpId="2" animBg="1"/>
      <p:bldP spid="65" grpId="3" animBg="1"/>
      <p:bldP spid="65" grpId="4" animBg="1"/>
      <p:bldP spid="65" grpId="5" animBg="1"/>
      <p:bldP spid="66" grpId="0" animBg="1"/>
      <p:bldP spid="66" grpId="1" animBg="1"/>
      <p:bldP spid="66" grpId="2" animBg="1"/>
      <p:bldP spid="66" grpId="3" animBg="1"/>
      <p:bldP spid="66" grpId="4" animBg="1"/>
      <p:bldP spid="66" grpId="5" animBg="1"/>
      <p:bldP spid="67" grpId="0" animBg="1"/>
      <p:bldP spid="67" grpId="1" animBg="1"/>
      <p:bldP spid="67" grpId="2" animBg="1"/>
      <p:bldP spid="67" grpId="3" animBg="1"/>
      <p:bldP spid="67" grpId="4" animBg="1"/>
      <p:bldP spid="67" grpId="5" animBg="1"/>
      <p:bldP spid="68" grpId="0" animBg="1"/>
      <p:bldP spid="68" grpId="1" animBg="1"/>
      <p:bldP spid="68" grpId="2" animBg="1"/>
      <p:bldP spid="68" grpId="3" animBg="1"/>
      <p:bldP spid="68" grpId="4" animBg="1"/>
      <p:bldP spid="68" grpId="5" animBg="1"/>
      <p:bldP spid="69" grpId="0" animBg="1"/>
      <p:bldP spid="69" grpId="1" animBg="1"/>
      <p:bldP spid="69" grpId="2" animBg="1"/>
      <p:bldP spid="69" grpId="3" animBg="1"/>
      <p:bldP spid="69" grpId="4" animBg="1"/>
      <p:bldP spid="69" grpId="5" animBg="1"/>
      <p:bldP spid="70" grpId="0" animBg="1"/>
      <p:bldP spid="70" grpId="1" animBg="1"/>
      <p:bldP spid="70" grpId="2" animBg="1"/>
      <p:bldP spid="70" grpId="3" animBg="1"/>
      <p:bldP spid="70" grpId="4" animBg="1"/>
      <p:bldP spid="70" grpId="5" animBg="1"/>
      <p:bldP spid="71" grpId="0" animBg="1"/>
      <p:bldP spid="71" grpId="1" animBg="1"/>
      <p:bldP spid="71" grpId="2" animBg="1"/>
      <p:bldP spid="71" grpId="3" animBg="1"/>
      <p:bldP spid="71" grpId="4" animBg="1"/>
      <p:bldP spid="71" grpId="5" animBg="1"/>
      <p:bldP spid="72" grpId="0"/>
      <p:bldP spid="73"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A16B1B"/>
            </a:gs>
            <a:gs pos="64999">
              <a:srgbClr val="F0EBD5"/>
            </a:gs>
            <a:gs pos="100000">
              <a:srgbClr val="D1C39F"/>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1b90b91d42bfc26ac594cc6d6705641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0764-rainbow-abstract-element-clipartJ.png"/>
          <p:cNvPicPr>
            <a:picLocks noChangeAspect="1"/>
          </p:cNvPicPr>
          <p:nvPr/>
        </p:nvPicPr>
        <p:blipFill>
          <a:blip r:embed="rId3">
            <a:duotone>
              <a:prstClr val="black"/>
              <a:srgbClr val="BD874B">
                <a:tint val="45000"/>
                <a:satMod val="400000"/>
              </a:srgbClr>
            </a:duotone>
            <a:lum bright="-20000" contrast="20000"/>
          </a:blip>
          <a:stretch>
            <a:fillRect/>
          </a:stretch>
        </p:blipFill>
        <p:spPr>
          <a:xfrm>
            <a:off x="3571869" y="2571750"/>
            <a:ext cx="2319049" cy="2071684"/>
          </a:xfrm>
          <a:prstGeom prst="rect">
            <a:avLst/>
          </a:prstGeom>
        </p:spPr>
      </p:pic>
      <p:pic>
        <p:nvPicPr>
          <p:cNvPr id="4" name="3 Imagen" descr="10764-rainbow-abstract-element-clipartJ.png"/>
          <p:cNvPicPr>
            <a:picLocks noChangeAspect="1"/>
          </p:cNvPicPr>
          <p:nvPr/>
        </p:nvPicPr>
        <p:blipFill>
          <a:blip r:embed="rId3">
            <a:duotone>
              <a:prstClr val="black"/>
              <a:srgbClr val="BD874B">
                <a:tint val="45000"/>
                <a:satMod val="400000"/>
              </a:srgbClr>
            </a:duotone>
            <a:lum bright="-20000" contrast="20000"/>
          </a:blip>
          <a:stretch>
            <a:fillRect/>
          </a:stretch>
        </p:blipFill>
        <p:spPr>
          <a:xfrm rot="10800000">
            <a:off x="3571869" y="571486"/>
            <a:ext cx="2319049" cy="2071684"/>
          </a:xfrm>
          <a:prstGeom prst="rect">
            <a:avLst/>
          </a:prstGeom>
        </p:spPr>
      </p:pic>
      <p:pic>
        <p:nvPicPr>
          <p:cNvPr id="5" name="4 Imagen" descr="10764-rainbow-abstract-element-clipartJ.png"/>
          <p:cNvPicPr>
            <a:picLocks noChangeAspect="1"/>
          </p:cNvPicPr>
          <p:nvPr/>
        </p:nvPicPr>
        <p:blipFill>
          <a:blip r:embed="rId3">
            <a:duotone>
              <a:prstClr val="black"/>
              <a:srgbClr val="BD874B">
                <a:tint val="45000"/>
                <a:satMod val="400000"/>
              </a:srgbClr>
            </a:duotone>
            <a:lum bright="-20000" contrast="20000"/>
          </a:blip>
          <a:stretch>
            <a:fillRect/>
          </a:stretch>
        </p:blipFill>
        <p:spPr>
          <a:xfrm rot="16032031">
            <a:off x="4932343" y="1601632"/>
            <a:ext cx="2319049" cy="2071684"/>
          </a:xfrm>
          <a:prstGeom prst="rect">
            <a:avLst/>
          </a:prstGeom>
        </p:spPr>
      </p:pic>
      <p:pic>
        <p:nvPicPr>
          <p:cNvPr id="6" name="5 Imagen" descr="10764-rainbow-abstract-element-clipartJ.png"/>
          <p:cNvPicPr>
            <a:picLocks noChangeAspect="1"/>
          </p:cNvPicPr>
          <p:nvPr/>
        </p:nvPicPr>
        <p:blipFill>
          <a:blip r:embed="rId3">
            <a:duotone>
              <a:prstClr val="black"/>
              <a:srgbClr val="BD874B">
                <a:tint val="45000"/>
                <a:satMod val="400000"/>
              </a:srgbClr>
            </a:duotone>
            <a:lum bright="-20000" contrast="20000"/>
          </a:blip>
          <a:stretch>
            <a:fillRect/>
          </a:stretch>
        </p:blipFill>
        <p:spPr>
          <a:xfrm rot="5400000">
            <a:off x="2162302" y="1623863"/>
            <a:ext cx="2319049" cy="2071684"/>
          </a:xfrm>
          <a:prstGeom prst="rect">
            <a:avLst/>
          </a:prstGeom>
        </p:spPr>
      </p:pic>
      <p:pic>
        <p:nvPicPr>
          <p:cNvPr id="7" name="6 Imagen" descr="10764-rainbow-abstract-element-clipartJ.png"/>
          <p:cNvPicPr>
            <a:picLocks noChangeAspect="1"/>
          </p:cNvPicPr>
          <p:nvPr/>
        </p:nvPicPr>
        <p:blipFill>
          <a:blip r:embed="rId3">
            <a:duotone>
              <a:prstClr val="black"/>
              <a:srgbClr val="BD874B">
                <a:tint val="45000"/>
                <a:satMod val="400000"/>
              </a:srgbClr>
            </a:duotone>
            <a:lum bright="-20000" contrast="20000"/>
          </a:blip>
          <a:stretch>
            <a:fillRect/>
          </a:stretch>
        </p:blipFill>
        <p:spPr>
          <a:xfrm rot="8394899">
            <a:off x="2609166" y="860488"/>
            <a:ext cx="2319049" cy="2071684"/>
          </a:xfrm>
          <a:prstGeom prst="rect">
            <a:avLst/>
          </a:prstGeom>
        </p:spPr>
      </p:pic>
      <p:pic>
        <p:nvPicPr>
          <p:cNvPr id="8" name="7 Imagen" descr="10764-rainbow-abstract-element-clipartJ.png"/>
          <p:cNvPicPr>
            <a:picLocks noChangeAspect="1"/>
          </p:cNvPicPr>
          <p:nvPr/>
        </p:nvPicPr>
        <p:blipFill>
          <a:blip r:embed="rId3">
            <a:duotone>
              <a:prstClr val="black"/>
              <a:srgbClr val="BD874B">
                <a:tint val="45000"/>
                <a:satMod val="400000"/>
              </a:srgbClr>
            </a:duotone>
            <a:lum bright="-20000" contrast="20000"/>
          </a:blip>
          <a:stretch>
            <a:fillRect/>
          </a:stretch>
        </p:blipFill>
        <p:spPr>
          <a:xfrm rot="13538432">
            <a:off x="4320817" y="803132"/>
            <a:ext cx="2319049" cy="2071684"/>
          </a:xfrm>
          <a:prstGeom prst="rect">
            <a:avLst/>
          </a:prstGeom>
        </p:spPr>
      </p:pic>
      <p:pic>
        <p:nvPicPr>
          <p:cNvPr id="9" name="8 Imagen" descr="10764-rainbow-abstract-element-clipartJ.png"/>
          <p:cNvPicPr>
            <a:picLocks noChangeAspect="1"/>
          </p:cNvPicPr>
          <p:nvPr/>
        </p:nvPicPr>
        <p:blipFill>
          <a:blip r:embed="rId3">
            <a:duotone>
              <a:prstClr val="black"/>
              <a:srgbClr val="BD874B">
                <a:tint val="45000"/>
                <a:satMod val="400000"/>
              </a:srgbClr>
            </a:duotone>
            <a:lum bright="-20000" contrast="20000"/>
          </a:blip>
          <a:stretch>
            <a:fillRect/>
          </a:stretch>
        </p:blipFill>
        <p:spPr>
          <a:xfrm rot="18752521">
            <a:off x="4602466" y="2161895"/>
            <a:ext cx="2319049" cy="2071684"/>
          </a:xfrm>
          <a:prstGeom prst="rect">
            <a:avLst/>
          </a:prstGeom>
        </p:spPr>
      </p:pic>
      <p:pic>
        <p:nvPicPr>
          <p:cNvPr id="10" name="9 Imagen" descr="10764-rainbow-abstract-element-clipartJ.png"/>
          <p:cNvPicPr>
            <a:picLocks noChangeAspect="1"/>
          </p:cNvPicPr>
          <p:nvPr/>
        </p:nvPicPr>
        <p:blipFill>
          <a:blip r:embed="rId3">
            <a:duotone>
              <a:prstClr val="black"/>
              <a:srgbClr val="BD874B">
                <a:tint val="45000"/>
                <a:satMod val="400000"/>
              </a:srgbClr>
            </a:duotone>
            <a:lum bright="-20000" contrast="20000"/>
          </a:blip>
          <a:stretch>
            <a:fillRect/>
          </a:stretch>
        </p:blipFill>
        <p:spPr>
          <a:xfrm rot="2254629">
            <a:off x="2677108" y="2349579"/>
            <a:ext cx="2319049" cy="2071684"/>
          </a:xfrm>
          <a:prstGeom prst="rect">
            <a:avLst/>
          </a:prstGeom>
        </p:spPr>
      </p:pic>
      <p:sp>
        <p:nvSpPr>
          <p:cNvPr id="11" name="10 Rectángulo"/>
          <p:cNvSpPr/>
          <p:nvPr/>
        </p:nvSpPr>
        <p:spPr>
          <a:xfrm>
            <a:off x="-571536" y="-285770"/>
            <a:ext cx="10072758" cy="5429270"/>
          </a:xfrm>
          <a:prstGeom prst="rect">
            <a:avLst/>
          </a:prstGeom>
          <a:gradFill flip="none" rotWithShape="1">
            <a:gsLst>
              <a:gs pos="0">
                <a:srgbClr val="362416"/>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3" presetClass="entr" presetSubtype="52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anim calcmode="lin" valueType="num">
                                      <p:cBhvr>
                                        <p:cTn id="12" dur="3000" fill="hold"/>
                                        <p:tgtEl>
                                          <p:spTgt spid="3"/>
                                        </p:tgtEl>
                                        <p:attrNameLst>
                                          <p:attrName>ppt_x</p:attrName>
                                        </p:attrNameLst>
                                      </p:cBhvr>
                                      <p:tavLst>
                                        <p:tav tm="0">
                                          <p:val>
                                            <p:fltVal val="0.5"/>
                                          </p:val>
                                        </p:tav>
                                        <p:tav tm="100000">
                                          <p:val>
                                            <p:strVal val="#ppt_x"/>
                                          </p:val>
                                        </p:tav>
                                      </p:tavLst>
                                    </p:anim>
                                    <p:anim calcmode="lin" valueType="num">
                                      <p:cBhvr>
                                        <p:cTn id="13" dur="3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anim calcmode="lin" valueType="num">
                                      <p:cBhvr>
                                        <p:cTn id="18" dur="3000" fill="hold"/>
                                        <p:tgtEl>
                                          <p:spTgt spid="4"/>
                                        </p:tgtEl>
                                        <p:attrNameLst>
                                          <p:attrName>ppt_x</p:attrName>
                                        </p:attrNameLst>
                                      </p:cBhvr>
                                      <p:tavLst>
                                        <p:tav tm="0">
                                          <p:val>
                                            <p:fltVal val="0.5"/>
                                          </p:val>
                                        </p:tav>
                                        <p:tav tm="100000">
                                          <p:val>
                                            <p:strVal val="#ppt_x"/>
                                          </p:val>
                                        </p:tav>
                                      </p:tavLst>
                                    </p:anim>
                                    <p:anim calcmode="lin" valueType="num">
                                      <p:cBhvr>
                                        <p:cTn id="19" dur="3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3000" fill="hold"/>
                                        <p:tgtEl>
                                          <p:spTgt spid="5"/>
                                        </p:tgtEl>
                                        <p:attrNameLst>
                                          <p:attrName>ppt_w</p:attrName>
                                        </p:attrNameLst>
                                      </p:cBhvr>
                                      <p:tavLst>
                                        <p:tav tm="0">
                                          <p:val>
                                            <p:fltVal val="0"/>
                                          </p:val>
                                        </p:tav>
                                        <p:tav tm="100000">
                                          <p:val>
                                            <p:strVal val="#ppt_w"/>
                                          </p:val>
                                        </p:tav>
                                      </p:tavLst>
                                    </p:anim>
                                    <p:anim calcmode="lin" valueType="num">
                                      <p:cBhvr>
                                        <p:cTn id="23" dur="3000" fill="hold"/>
                                        <p:tgtEl>
                                          <p:spTgt spid="5"/>
                                        </p:tgtEl>
                                        <p:attrNameLst>
                                          <p:attrName>ppt_h</p:attrName>
                                        </p:attrNameLst>
                                      </p:cBhvr>
                                      <p:tavLst>
                                        <p:tav tm="0">
                                          <p:val>
                                            <p:fltVal val="0"/>
                                          </p:val>
                                        </p:tav>
                                        <p:tav tm="100000">
                                          <p:val>
                                            <p:strVal val="#ppt_h"/>
                                          </p:val>
                                        </p:tav>
                                      </p:tavLst>
                                    </p:anim>
                                    <p:anim calcmode="lin" valueType="num">
                                      <p:cBhvr>
                                        <p:cTn id="24" dur="3000" fill="hold"/>
                                        <p:tgtEl>
                                          <p:spTgt spid="5"/>
                                        </p:tgtEl>
                                        <p:attrNameLst>
                                          <p:attrName>ppt_x</p:attrName>
                                        </p:attrNameLst>
                                      </p:cBhvr>
                                      <p:tavLst>
                                        <p:tav tm="0">
                                          <p:val>
                                            <p:fltVal val="0.5"/>
                                          </p:val>
                                        </p:tav>
                                        <p:tav tm="100000">
                                          <p:val>
                                            <p:strVal val="#ppt_x"/>
                                          </p:val>
                                        </p:tav>
                                      </p:tavLst>
                                    </p:anim>
                                    <p:anim calcmode="lin" valueType="num">
                                      <p:cBhvr>
                                        <p:cTn id="25" dur="3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3000" fill="hold"/>
                                        <p:tgtEl>
                                          <p:spTgt spid="6"/>
                                        </p:tgtEl>
                                        <p:attrNameLst>
                                          <p:attrName>ppt_w</p:attrName>
                                        </p:attrNameLst>
                                      </p:cBhvr>
                                      <p:tavLst>
                                        <p:tav tm="0">
                                          <p:val>
                                            <p:fltVal val="0"/>
                                          </p:val>
                                        </p:tav>
                                        <p:tav tm="100000">
                                          <p:val>
                                            <p:strVal val="#ppt_w"/>
                                          </p:val>
                                        </p:tav>
                                      </p:tavLst>
                                    </p:anim>
                                    <p:anim calcmode="lin" valueType="num">
                                      <p:cBhvr>
                                        <p:cTn id="29" dur="3000" fill="hold"/>
                                        <p:tgtEl>
                                          <p:spTgt spid="6"/>
                                        </p:tgtEl>
                                        <p:attrNameLst>
                                          <p:attrName>ppt_h</p:attrName>
                                        </p:attrNameLst>
                                      </p:cBhvr>
                                      <p:tavLst>
                                        <p:tav tm="0">
                                          <p:val>
                                            <p:fltVal val="0"/>
                                          </p:val>
                                        </p:tav>
                                        <p:tav tm="100000">
                                          <p:val>
                                            <p:strVal val="#ppt_h"/>
                                          </p:val>
                                        </p:tav>
                                      </p:tavLst>
                                    </p:anim>
                                    <p:anim calcmode="lin" valueType="num">
                                      <p:cBhvr>
                                        <p:cTn id="30" dur="3000" fill="hold"/>
                                        <p:tgtEl>
                                          <p:spTgt spid="6"/>
                                        </p:tgtEl>
                                        <p:attrNameLst>
                                          <p:attrName>ppt_x</p:attrName>
                                        </p:attrNameLst>
                                      </p:cBhvr>
                                      <p:tavLst>
                                        <p:tav tm="0">
                                          <p:val>
                                            <p:fltVal val="0.5"/>
                                          </p:val>
                                        </p:tav>
                                        <p:tav tm="100000">
                                          <p:val>
                                            <p:strVal val="#ppt_x"/>
                                          </p:val>
                                        </p:tav>
                                      </p:tavLst>
                                    </p:anim>
                                    <p:anim calcmode="lin" valueType="num">
                                      <p:cBhvr>
                                        <p:cTn id="31" dur="3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p:val>
                                            <p:fltVal val="0"/>
                                          </p:val>
                                        </p:tav>
                                        <p:tav tm="100000">
                                          <p:val>
                                            <p:strVal val="#ppt_w"/>
                                          </p:val>
                                        </p:tav>
                                      </p:tavLst>
                                    </p:anim>
                                    <p:anim calcmode="lin" valueType="num">
                                      <p:cBhvr>
                                        <p:cTn id="35" dur="3000" fill="hold"/>
                                        <p:tgtEl>
                                          <p:spTgt spid="7"/>
                                        </p:tgtEl>
                                        <p:attrNameLst>
                                          <p:attrName>ppt_h</p:attrName>
                                        </p:attrNameLst>
                                      </p:cBhvr>
                                      <p:tavLst>
                                        <p:tav tm="0">
                                          <p:val>
                                            <p:fltVal val="0"/>
                                          </p:val>
                                        </p:tav>
                                        <p:tav tm="100000">
                                          <p:val>
                                            <p:strVal val="#ppt_h"/>
                                          </p:val>
                                        </p:tav>
                                      </p:tavLst>
                                    </p:anim>
                                    <p:anim calcmode="lin" valueType="num">
                                      <p:cBhvr>
                                        <p:cTn id="36" dur="3000" fill="hold"/>
                                        <p:tgtEl>
                                          <p:spTgt spid="7"/>
                                        </p:tgtEl>
                                        <p:attrNameLst>
                                          <p:attrName>ppt_x</p:attrName>
                                        </p:attrNameLst>
                                      </p:cBhvr>
                                      <p:tavLst>
                                        <p:tav tm="0">
                                          <p:val>
                                            <p:fltVal val="0.5"/>
                                          </p:val>
                                        </p:tav>
                                        <p:tav tm="100000">
                                          <p:val>
                                            <p:strVal val="#ppt_x"/>
                                          </p:val>
                                        </p:tav>
                                      </p:tavLst>
                                    </p:anim>
                                    <p:anim calcmode="lin" valueType="num">
                                      <p:cBhvr>
                                        <p:cTn id="37" dur="3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3000" fill="hold"/>
                                        <p:tgtEl>
                                          <p:spTgt spid="8"/>
                                        </p:tgtEl>
                                        <p:attrNameLst>
                                          <p:attrName>ppt_w</p:attrName>
                                        </p:attrNameLst>
                                      </p:cBhvr>
                                      <p:tavLst>
                                        <p:tav tm="0">
                                          <p:val>
                                            <p:fltVal val="0"/>
                                          </p:val>
                                        </p:tav>
                                        <p:tav tm="100000">
                                          <p:val>
                                            <p:strVal val="#ppt_w"/>
                                          </p:val>
                                        </p:tav>
                                      </p:tavLst>
                                    </p:anim>
                                    <p:anim calcmode="lin" valueType="num">
                                      <p:cBhvr>
                                        <p:cTn id="41" dur="3000" fill="hold"/>
                                        <p:tgtEl>
                                          <p:spTgt spid="8"/>
                                        </p:tgtEl>
                                        <p:attrNameLst>
                                          <p:attrName>ppt_h</p:attrName>
                                        </p:attrNameLst>
                                      </p:cBhvr>
                                      <p:tavLst>
                                        <p:tav tm="0">
                                          <p:val>
                                            <p:fltVal val="0"/>
                                          </p:val>
                                        </p:tav>
                                        <p:tav tm="100000">
                                          <p:val>
                                            <p:strVal val="#ppt_h"/>
                                          </p:val>
                                        </p:tav>
                                      </p:tavLst>
                                    </p:anim>
                                    <p:anim calcmode="lin" valueType="num">
                                      <p:cBhvr>
                                        <p:cTn id="42" dur="3000" fill="hold"/>
                                        <p:tgtEl>
                                          <p:spTgt spid="8"/>
                                        </p:tgtEl>
                                        <p:attrNameLst>
                                          <p:attrName>ppt_x</p:attrName>
                                        </p:attrNameLst>
                                      </p:cBhvr>
                                      <p:tavLst>
                                        <p:tav tm="0">
                                          <p:val>
                                            <p:fltVal val="0.5"/>
                                          </p:val>
                                        </p:tav>
                                        <p:tav tm="100000">
                                          <p:val>
                                            <p:strVal val="#ppt_x"/>
                                          </p:val>
                                        </p:tav>
                                      </p:tavLst>
                                    </p:anim>
                                    <p:anim calcmode="lin" valueType="num">
                                      <p:cBhvr>
                                        <p:cTn id="43" dur="3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3000" fill="hold"/>
                                        <p:tgtEl>
                                          <p:spTgt spid="9"/>
                                        </p:tgtEl>
                                        <p:attrNameLst>
                                          <p:attrName>ppt_w</p:attrName>
                                        </p:attrNameLst>
                                      </p:cBhvr>
                                      <p:tavLst>
                                        <p:tav tm="0">
                                          <p:val>
                                            <p:fltVal val="0"/>
                                          </p:val>
                                        </p:tav>
                                        <p:tav tm="100000">
                                          <p:val>
                                            <p:strVal val="#ppt_w"/>
                                          </p:val>
                                        </p:tav>
                                      </p:tavLst>
                                    </p:anim>
                                    <p:anim calcmode="lin" valueType="num">
                                      <p:cBhvr>
                                        <p:cTn id="47" dur="3000" fill="hold"/>
                                        <p:tgtEl>
                                          <p:spTgt spid="9"/>
                                        </p:tgtEl>
                                        <p:attrNameLst>
                                          <p:attrName>ppt_h</p:attrName>
                                        </p:attrNameLst>
                                      </p:cBhvr>
                                      <p:tavLst>
                                        <p:tav tm="0">
                                          <p:val>
                                            <p:fltVal val="0"/>
                                          </p:val>
                                        </p:tav>
                                        <p:tav tm="100000">
                                          <p:val>
                                            <p:strVal val="#ppt_h"/>
                                          </p:val>
                                        </p:tav>
                                      </p:tavLst>
                                    </p:anim>
                                    <p:anim calcmode="lin" valueType="num">
                                      <p:cBhvr>
                                        <p:cTn id="48" dur="3000" fill="hold"/>
                                        <p:tgtEl>
                                          <p:spTgt spid="9"/>
                                        </p:tgtEl>
                                        <p:attrNameLst>
                                          <p:attrName>ppt_x</p:attrName>
                                        </p:attrNameLst>
                                      </p:cBhvr>
                                      <p:tavLst>
                                        <p:tav tm="0">
                                          <p:val>
                                            <p:fltVal val="0.5"/>
                                          </p:val>
                                        </p:tav>
                                        <p:tav tm="100000">
                                          <p:val>
                                            <p:strVal val="#ppt_x"/>
                                          </p:val>
                                        </p:tav>
                                      </p:tavLst>
                                    </p:anim>
                                    <p:anim calcmode="lin" valueType="num">
                                      <p:cBhvr>
                                        <p:cTn id="49" dur="3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3000" fill="hold"/>
                                        <p:tgtEl>
                                          <p:spTgt spid="10"/>
                                        </p:tgtEl>
                                        <p:attrNameLst>
                                          <p:attrName>ppt_w</p:attrName>
                                        </p:attrNameLst>
                                      </p:cBhvr>
                                      <p:tavLst>
                                        <p:tav tm="0">
                                          <p:val>
                                            <p:fltVal val="0"/>
                                          </p:val>
                                        </p:tav>
                                        <p:tav tm="100000">
                                          <p:val>
                                            <p:strVal val="#ppt_w"/>
                                          </p:val>
                                        </p:tav>
                                      </p:tavLst>
                                    </p:anim>
                                    <p:anim calcmode="lin" valueType="num">
                                      <p:cBhvr>
                                        <p:cTn id="53" dur="3000" fill="hold"/>
                                        <p:tgtEl>
                                          <p:spTgt spid="10"/>
                                        </p:tgtEl>
                                        <p:attrNameLst>
                                          <p:attrName>ppt_h</p:attrName>
                                        </p:attrNameLst>
                                      </p:cBhvr>
                                      <p:tavLst>
                                        <p:tav tm="0">
                                          <p:val>
                                            <p:fltVal val="0"/>
                                          </p:val>
                                        </p:tav>
                                        <p:tav tm="100000">
                                          <p:val>
                                            <p:strVal val="#ppt_h"/>
                                          </p:val>
                                        </p:tav>
                                      </p:tavLst>
                                    </p:anim>
                                    <p:anim calcmode="lin" valueType="num">
                                      <p:cBhvr>
                                        <p:cTn id="54" dur="3000" fill="hold"/>
                                        <p:tgtEl>
                                          <p:spTgt spid="10"/>
                                        </p:tgtEl>
                                        <p:attrNameLst>
                                          <p:attrName>ppt_x</p:attrName>
                                        </p:attrNameLst>
                                      </p:cBhvr>
                                      <p:tavLst>
                                        <p:tav tm="0">
                                          <p:val>
                                            <p:fltVal val="0.5"/>
                                          </p:val>
                                        </p:tav>
                                        <p:tav tm="100000">
                                          <p:val>
                                            <p:strVal val="#ppt_x"/>
                                          </p:val>
                                        </p:tav>
                                      </p:tavLst>
                                    </p:anim>
                                    <p:anim calcmode="lin" valueType="num">
                                      <p:cBhvr>
                                        <p:cTn id="55" dur="3000" fill="hold"/>
                                        <p:tgtEl>
                                          <p:spTgt spid="10"/>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3"/>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4"/>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5"/>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6"/>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7"/>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8"/>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10"/>
                                        </p:tgtEl>
                                        <p:attrNameLst>
                                          <p:attrName>r</p:attrName>
                                        </p:attrNameLst>
                                      </p:cBhvr>
                                    </p:animRot>
                                  </p:childTnLst>
                                </p:cTn>
                              </p:par>
                            </p:childTnLst>
                          </p:cTn>
                        </p:par>
                        <p:par>
                          <p:cTn id="72" fill="hold">
                            <p:stCondLst>
                              <p:cond delay="3000"/>
                            </p:stCondLst>
                            <p:childTnLst>
                              <p:par>
                                <p:cTn id="73" presetID="23" presetClass="exit" presetSubtype="544" fill="hold" nodeType="afterEffect">
                                  <p:stCondLst>
                                    <p:cond delay="0"/>
                                  </p:stCondLst>
                                  <p:childTnLst>
                                    <p:anim calcmode="lin" valueType="num">
                                      <p:cBhvr>
                                        <p:cTn id="74" dur="3000"/>
                                        <p:tgtEl>
                                          <p:spTgt spid="3"/>
                                        </p:tgtEl>
                                        <p:attrNameLst>
                                          <p:attrName>ppt_w</p:attrName>
                                        </p:attrNameLst>
                                      </p:cBhvr>
                                      <p:tavLst>
                                        <p:tav tm="0">
                                          <p:val>
                                            <p:strVal val="ppt_w"/>
                                          </p:val>
                                        </p:tav>
                                        <p:tav tm="100000">
                                          <p:val>
                                            <p:fltVal val="0"/>
                                          </p:val>
                                        </p:tav>
                                      </p:tavLst>
                                    </p:anim>
                                    <p:anim calcmode="lin" valueType="num">
                                      <p:cBhvr>
                                        <p:cTn id="75" dur="3000"/>
                                        <p:tgtEl>
                                          <p:spTgt spid="3"/>
                                        </p:tgtEl>
                                        <p:attrNameLst>
                                          <p:attrName>ppt_h</p:attrName>
                                        </p:attrNameLst>
                                      </p:cBhvr>
                                      <p:tavLst>
                                        <p:tav tm="0">
                                          <p:val>
                                            <p:strVal val="ppt_h"/>
                                          </p:val>
                                        </p:tav>
                                        <p:tav tm="100000">
                                          <p:val>
                                            <p:fltVal val="0"/>
                                          </p:val>
                                        </p:tav>
                                      </p:tavLst>
                                    </p:anim>
                                    <p:anim calcmode="lin" valueType="num">
                                      <p:cBhvr>
                                        <p:cTn id="76" dur="3000"/>
                                        <p:tgtEl>
                                          <p:spTgt spid="3"/>
                                        </p:tgtEl>
                                        <p:attrNameLst>
                                          <p:attrName>ppt_x</p:attrName>
                                        </p:attrNameLst>
                                      </p:cBhvr>
                                      <p:tavLst>
                                        <p:tav tm="0">
                                          <p:val>
                                            <p:strVal val="ppt_x"/>
                                          </p:val>
                                        </p:tav>
                                        <p:tav tm="100000">
                                          <p:val>
                                            <p:fltVal val="0.5"/>
                                          </p:val>
                                        </p:tav>
                                      </p:tavLst>
                                    </p:anim>
                                    <p:anim calcmode="lin" valueType="num">
                                      <p:cBhvr>
                                        <p:cTn id="77" dur="3000"/>
                                        <p:tgtEl>
                                          <p:spTgt spid="3"/>
                                        </p:tgtEl>
                                        <p:attrNameLst>
                                          <p:attrName>ppt_y</p:attrName>
                                        </p:attrNameLst>
                                      </p:cBhvr>
                                      <p:tavLst>
                                        <p:tav tm="0">
                                          <p:val>
                                            <p:strVal val="ppt_y"/>
                                          </p:val>
                                        </p:tav>
                                        <p:tav tm="100000">
                                          <p:val>
                                            <p:fltVal val="0.5"/>
                                          </p:val>
                                        </p:tav>
                                      </p:tavLst>
                                    </p:anim>
                                    <p:set>
                                      <p:cBhvr>
                                        <p:cTn id="78" dur="1" fill="hold">
                                          <p:stCondLst>
                                            <p:cond delay="2999"/>
                                          </p:stCondLst>
                                        </p:cTn>
                                        <p:tgtEl>
                                          <p:spTgt spid="3"/>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3000"/>
                                        <p:tgtEl>
                                          <p:spTgt spid="4"/>
                                        </p:tgtEl>
                                        <p:attrNameLst>
                                          <p:attrName>ppt_w</p:attrName>
                                        </p:attrNameLst>
                                      </p:cBhvr>
                                      <p:tavLst>
                                        <p:tav tm="0">
                                          <p:val>
                                            <p:strVal val="ppt_w"/>
                                          </p:val>
                                        </p:tav>
                                        <p:tav tm="100000">
                                          <p:val>
                                            <p:fltVal val="0"/>
                                          </p:val>
                                        </p:tav>
                                      </p:tavLst>
                                    </p:anim>
                                    <p:anim calcmode="lin" valueType="num">
                                      <p:cBhvr>
                                        <p:cTn id="81" dur="3000"/>
                                        <p:tgtEl>
                                          <p:spTgt spid="4"/>
                                        </p:tgtEl>
                                        <p:attrNameLst>
                                          <p:attrName>ppt_h</p:attrName>
                                        </p:attrNameLst>
                                      </p:cBhvr>
                                      <p:tavLst>
                                        <p:tav tm="0">
                                          <p:val>
                                            <p:strVal val="ppt_h"/>
                                          </p:val>
                                        </p:tav>
                                        <p:tav tm="100000">
                                          <p:val>
                                            <p:fltVal val="0"/>
                                          </p:val>
                                        </p:tav>
                                      </p:tavLst>
                                    </p:anim>
                                    <p:anim calcmode="lin" valueType="num">
                                      <p:cBhvr>
                                        <p:cTn id="82" dur="3000"/>
                                        <p:tgtEl>
                                          <p:spTgt spid="4"/>
                                        </p:tgtEl>
                                        <p:attrNameLst>
                                          <p:attrName>ppt_x</p:attrName>
                                        </p:attrNameLst>
                                      </p:cBhvr>
                                      <p:tavLst>
                                        <p:tav tm="0">
                                          <p:val>
                                            <p:strVal val="ppt_x"/>
                                          </p:val>
                                        </p:tav>
                                        <p:tav tm="100000">
                                          <p:val>
                                            <p:fltVal val="0.5"/>
                                          </p:val>
                                        </p:tav>
                                      </p:tavLst>
                                    </p:anim>
                                    <p:anim calcmode="lin" valueType="num">
                                      <p:cBhvr>
                                        <p:cTn id="83" dur="3000"/>
                                        <p:tgtEl>
                                          <p:spTgt spid="4"/>
                                        </p:tgtEl>
                                        <p:attrNameLst>
                                          <p:attrName>ppt_y</p:attrName>
                                        </p:attrNameLst>
                                      </p:cBhvr>
                                      <p:tavLst>
                                        <p:tav tm="0">
                                          <p:val>
                                            <p:strVal val="ppt_y"/>
                                          </p:val>
                                        </p:tav>
                                        <p:tav tm="100000">
                                          <p:val>
                                            <p:fltVal val="0.5"/>
                                          </p:val>
                                        </p:tav>
                                      </p:tavLst>
                                    </p:anim>
                                    <p:set>
                                      <p:cBhvr>
                                        <p:cTn id="84" dur="1" fill="hold">
                                          <p:stCondLst>
                                            <p:cond delay="2999"/>
                                          </p:stCondLst>
                                        </p:cTn>
                                        <p:tgtEl>
                                          <p:spTgt spid="4"/>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3000"/>
                                        <p:tgtEl>
                                          <p:spTgt spid="5"/>
                                        </p:tgtEl>
                                        <p:attrNameLst>
                                          <p:attrName>ppt_w</p:attrName>
                                        </p:attrNameLst>
                                      </p:cBhvr>
                                      <p:tavLst>
                                        <p:tav tm="0">
                                          <p:val>
                                            <p:strVal val="ppt_w"/>
                                          </p:val>
                                        </p:tav>
                                        <p:tav tm="100000">
                                          <p:val>
                                            <p:fltVal val="0"/>
                                          </p:val>
                                        </p:tav>
                                      </p:tavLst>
                                    </p:anim>
                                    <p:anim calcmode="lin" valueType="num">
                                      <p:cBhvr>
                                        <p:cTn id="87" dur="3000"/>
                                        <p:tgtEl>
                                          <p:spTgt spid="5"/>
                                        </p:tgtEl>
                                        <p:attrNameLst>
                                          <p:attrName>ppt_h</p:attrName>
                                        </p:attrNameLst>
                                      </p:cBhvr>
                                      <p:tavLst>
                                        <p:tav tm="0">
                                          <p:val>
                                            <p:strVal val="ppt_h"/>
                                          </p:val>
                                        </p:tav>
                                        <p:tav tm="100000">
                                          <p:val>
                                            <p:fltVal val="0"/>
                                          </p:val>
                                        </p:tav>
                                      </p:tavLst>
                                    </p:anim>
                                    <p:anim calcmode="lin" valueType="num">
                                      <p:cBhvr>
                                        <p:cTn id="88" dur="3000"/>
                                        <p:tgtEl>
                                          <p:spTgt spid="5"/>
                                        </p:tgtEl>
                                        <p:attrNameLst>
                                          <p:attrName>ppt_x</p:attrName>
                                        </p:attrNameLst>
                                      </p:cBhvr>
                                      <p:tavLst>
                                        <p:tav tm="0">
                                          <p:val>
                                            <p:strVal val="ppt_x"/>
                                          </p:val>
                                        </p:tav>
                                        <p:tav tm="100000">
                                          <p:val>
                                            <p:fltVal val="0.5"/>
                                          </p:val>
                                        </p:tav>
                                      </p:tavLst>
                                    </p:anim>
                                    <p:anim calcmode="lin" valueType="num">
                                      <p:cBhvr>
                                        <p:cTn id="89" dur="3000"/>
                                        <p:tgtEl>
                                          <p:spTgt spid="5"/>
                                        </p:tgtEl>
                                        <p:attrNameLst>
                                          <p:attrName>ppt_y</p:attrName>
                                        </p:attrNameLst>
                                      </p:cBhvr>
                                      <p:tavLst>
                                        <p:tav tm="0">
                                          <p:val>
                                            <p:strVal val="ppt_y"/>
                                          </p:val>
                                        </p:tav>
                                        <p:tav tm="100000">
                                          <p:val>
                                            <p:fltVal val="0.5"/>
                                          </p:val>
                                        </p:tav>
                                      </p:tavLst>
                                    </p:anim>
                                    <p:set>
                                      <p:cBhvr>
                                        <p:cTn id="90" dur="1" fill="hold">
                                          <p:stCondLst>
                                            <p:cond delay="2999"/>
                                          </p:stCondLst>
                                        </p:cTn>
                                        <p:tgtEl>
                                          <p:spTgt spid="5"/>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3000"/>
                                        <p:tgtEl>
                                          <p:spTgt spid="6"/>
                                        </p:tgtEl>
                                        <p:attrNameLst>
                                          <p:attrName>ppt_w</p:attrName>
                                        </p:attrNameLst>
                                      </p:cBhvr>
                                      <p:tavLst>
                                        <p:tav tm="0">
                                          <p:val>
                                            <p:strVal val="ppt_w"/>
                                          </p:val>
                                        </p:tav>
                                        <p:tav tm="100000">
                                          <p:val>
                                            <p:fltVal val="0"/>
                                          </p:val>
                                        </p:tav>
                                      </p:tavLst>
                                    </p:anim>
                                    <p:anim calcmode="lin" valueType="num">
                                      <p:cBhvr>
                                        <p:cTn id="93" dur="3000"/>
                                        <p:tgtEl>
                                          <p:spTgt spid="6"/>
                                        </p:tgtEl>
                                        <p:attrNameLst>
                                          <p:attrName>ppt_h</p:attrName>
                                        </p:attrNameLst>
                                      </p:cBhvr>
                                      <p:tavLst>
                                        <p:tav tm="0">
                                          <p:val>
                                            <p:strVal val="ppt_h"/>
                                          </p:val>
                                        </p:tav>
                                        <p:tav tm="100000">
                                          <p:val>
                                            <p:fltVal val="0"/>
                                          </p:val>
                                        </p:tav>
                                      </p:tavLst>
                                    </p:anim>
                                    <p:anim calcmode="lin" valueType="num">
                                      <p:cBhvr>
                                        <p:cTn id="94" dur="3000"/>
                                        <p:tgtEl>
                                          <p:spTgt spid="6"/>
                                        </p:tgtEl>
                                        <p:attrNameLst>
                                          <p:attrName>ppt_x</p:attrName>
                                        </p:attrNameLst>
                                      </p:cBhvr>
                                      <p:tavLst>
                                        <p:tav tm="0">
                                          <p:val>
                                            <p:strVal val="ppt_x"/>
                                          </p:val>
                                        </p:tav>
                                        <p:tav tm="100000">
                                          <p:val>
                                            <p:fltVal val="0.5"/>
                                          </p:val>
                                        </p:tav>
                                      </p:tavLst>
                                    </p:anim>
                                    <p:anim calcmode="lin" valueType="num">
                                      <p:cBhvr>
                                        <p:cTn id="95" dur="3000"/>
                                        <p:tgtEl>
                                          <p:spTgt spid="6"/>
                                        </p:tgtEl>
                                        <p:attrNameLst>
                                          <p:attrName>ppt_y</p:attrName>
                                        </p:attrNameLst>
                                      </p:cBhvr>
                                      <p:tavLst>
                                        <p:tav tm="0">
                                          <p:val>
                                            <p:strVal val="ppt_y"/>
                                          </p:val>
                                        </p:tav>
                                        <p:tav tm="100000">
                                          <p:val>
                                            <p:fltVal val="0.5"/>
                                          </p:val>
                                        </p:tav>
                                      </p:tavLst>
                                    </p:anim>
                                    <p:set>
                                      <p:cBhvr>
                                        <p:cTn id="96" dur="1" fill="hold">
                                          <p:stCondLst>
                                            <p:cond delay="2999"/>
                                          </p:stCondLst>
                                        </p:cTn>
                                        <p:tgtEl>
                                          <p:spTgt spid="6"/>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3000"/>
                                        <p:tgtEl>
                                          <p:spTgt spid="7"/>
                                        </p:tgtEl>
                                        <p:attrNameLst>
                                          <p:attrName>ppt_w</p:attrName>
                                        </p:attrNameLst>
                                      </p:cBhvr>
                                      <p:tavLst>
                                        <p:tav tm="0">
                                          <p:val>
                                            <p:strVal val="ppt_w"/>
                                          </p:val>
                                        </p:tav>
                                        <p:tav tm="100000">
                                          <p:val>
                                            <p:fltVal val="0"/>
                                          </p:val>
                                        </p:tav>
                                      </p:tavLst>
                                    </p:anim>
                                    <p:anim calcmode="lin" valueType="num">
                                      <p:cBhvr>
                                        <p:cTn id="99" dur="3000"/>
                                        <p:tgtEl>
                                          <p:spTgt spid="7"/>
                                        </p:tgtEl>
                                        <p:attrNameLst>
                                          <p:attrName>ppt_h</p:attrName>
                                        </p:attrNameLst>
                                      </p:cBhvr>
                                      <p:tavLst>
                                        <p:tav tm="0">
                                          <p:val>
                                            <p:strVal val="ppt_h"/>
                                          </p:val>
                                        </p:tav>
                                        <p:tav tm="100000">
                                          <p:val>
                                            <p:fltVal val="0"/>
                                          </p:val>
                                        </p:tav>
                                      </p:tavLst>
                                    </p:anim>
                                    <p:anim calcmode="lin" valueType="num">
                                      <p:cBhvr>
                                        <p:cTn id="100" dur="3000"/>
                                        <p:tgtEl>
                                          <p:spTgt spid="7"/>
                                        </p:tgtEl>
                                        <p:attrNameLst>
                                          <p:attrName>ppt_x</p:attrName>
                                        </p:attrNameLst>
                                      </p:cBhvr>
                                      <p:tavLst>
                                        <p:tav tm="0">
                                          <p:val>
                                            <p:strVal val="ppt_x"/>
                                          </p:val>
                                        </p:tav>
                                        <p:tav tm="100000">
                                          <p:val>
                                            <p:fltVal val="0.5"/>
                                          </p:val>
                                        </p:tav>
                                      </p:tavLst>
                                    </p:anim>
                                    <p:anim calcmode="lin" valueType="num">
                                      <p:cBhvr>
                                        <p:cTn id="101" dur="3000"/>
                                        <p:tgtEl>
                                          <p:spTgt spid="7"/>
                                        </p:tgtEl>
                                        <p:attrNameLst>
                                          <p:attrName>ppt_y</p:attrName>
                                        </p:attrNameLst>
                                      </p:cBhvr>
                                      <p:tavLst>
                                        <p:tav tm="0">
                                          <p:val>
                                            <p:strVal val="ppt_y"/>
                                          </p:val>
                                        </p:tav>
                                        <p:tav tm="100000">
                                          <p:val>
                                            <p:fltVal val="0.5"/>
                                          </p:val>
                                        </p:tav>
                                      </p:tavLst>
                                    </p:anim>
                                    <p:set>
                                      <p:cBhvr>
                                        <p:cTn id="102" dur="1" fill="hold">
                                          <p:stCondLst>
                                            <p:cond delay="2999"/>
                                          </p:stCondLst>
                                        </p:cTn>
                                        <p:tgtEl>
                                          <p:spTgt spid="7"/>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3000"/>
                                        <p:tgtEl>
                                          <p:spTgt spid="8"/>
                                        </p:tgtEl>
                                        <p:attrNameLst>
                                          <p:attrName>ppt_w</p:attrName>
                                        </p:attrNameLst>
                                      </p:cBhvr>
                                      <p:tavLst>
                                        <p:tav tm="0">
                                          <p:val>
                                            <p:strVal val="ppt_w"/>
                                          </p:val>
                                        </p:tav>
                                        <p:tav tm="100000">
                                          <p:val>
                                            <p:fltVal val="0"/>
                                          </p:val>
                                        </p:tav>
                                      </p:tavLst>
                                    </p:anim>
                                    <p:anim calcmode="lin" valueType="num">
                                      <p:cBhvr>
                                        <p:cTn id="105" dur="3000"/>
                                        <p:tgtEl>
                                          <p:spTgt spid="8"/>
                                        </p:tgtEl>
                                        <p:attrNameLst>
                                          <p:attrName>ppt_h</p:attrName>
                                        </p:attrNameLst>
                                      </p:cBhvr>
                                      <p:tavLst>
                                        <p:tav tm="0">
                                          <p:val>
                                            <p:strVal val="ppt_h"/>
                                          </p:val>
                                        </p:tav>
                                        <p:tav tm="100000">
                                          <p:val>
                                            <p:fltVal val="0"/>
                                          </p:val>
                                        </p:tav>
                                      </p:tavLst>
                                    </p:anim>
                                    <p:anim calcmode="lin" valueType="num">
                                      <p:cBhvr>
                                        <p:cTn id="106" dur="3000"/>
                                        <p:tgtEl>
                                          <p:spTgt spid="8"/>
                                        </p:tgtEl>
                                        <p:attrNameLst>
                                          <p:attrName>ppt_x</p:attrName>
                                        </p:attrNameLst>
                                      </p:cBhvr>
                                      <p:tavLst>
                                        <p:tav tm="0">
                                          <p:val>
                                            <p:strVal val="ppt_x"/>
                                          </p:val>
                                        </p:tav>
                                        <p:tav tm="100000">
                                          <p:val>
                                            <p:fltVal val="0.5"/>
                                          </p:val>
                                        </p:tav>
                                      </p:tavLst>
                                    </p:anim>
                                    <p:anim calcmode="lin" valueType="num">
                                      <p:cBhvr>
                                        <p:cTn id="107" dur="3000"/>
                                        <p:tgtEl>
                                          <p:spTgt spid="8"/>
                                        </p:tgtEl>
                                        <p:attrNameLst>
                                          <p:attrName>ppt_y</p:attrName>
                                        </p:attrNameLst>
                                      </p:cBhvr>
                                      <p:tavLst>
                                        <p:tav tm="0">
                                          <p:val>
                                            <p:strVal val="ppt_y"/>
                                          </p:val>
                                        </p:tav>
                                        <p:tav tm="100000">
                                          <p:val>
                                            <p:fltVal val="0.5"/>
                                          </p:val>
                                        </p:tav>
                                      </p:tavLst>
                                    </p:anim>
                                    <p:set>
                                      <p:cBhvr>
                                        <p:cTn id="108" dur="1" fill="hold">
                                          <p:stCondLst>
                                            <p:cond delay="2999"/>
                                          </p:stCondLst>
                                        </p:cTn>
                                        <p:tgtEl>
                                          <p:spTgt spid="8"/>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3000"/>
                                        <p:tgtEl>
                                          <p:spTgt spid="9"/>
                                        </p:tgtEl>
                                        <p:attrNameLst>
                                          <p:attrName>ppt_w</p:attrName>
                                        </p:attrNameLst>
                                      </p:cBhvr>
                                      <p:tavLst>
                                        <p:tav tm="0">
                                          <p:val>
                                            <p:strVal val="ppt_w"/>
                                          </p:val>
                                        </p:tav>
                                        <p:tav tm="100000">
                                          <p:val>
                                            <p:fltVal val="0"/>
                                          </p:val>
                                        </p:tav>
                                      </p:tavLst>
                                    </p:anim>
                                    <p:anim calcmode="lin" valueType="num">
                                      <p:cBhvr>
                                        <p:cTn id="111" dur="3000"/>
                                        <p:tgtEl>
                                          <p:spTgt spid="9"/>
                                        </p:tgtEl>
                                        <p:attrNameLst>
                                          <p:attrName>ppt_h</p:attrName>
                                        </p:attrNameLst>
                                      </p:cBhvr>
                                      <p:tavLst>
                                        <p:tav tm="0">
                                          <p:val>
                                            <p:strVal val="ppt_h"/>
                                          </p:val>
                                        </p:tav>
                                        <p:tav tm="100000">
                                          <p:val>
                                            <p:fltVal val="0"/>
                                          </p:val>
                                        </p:tav>
                                      </p:tavLst>
                                    </p:anim>
                                    <p:anim calcmode="lin" valueType="num">
                                      <p:cBhvr>
                                        <p:cTn id="112" dur="3000"/>
                                        <p:tgtEl>
                                          <p:spTgt spid="9"/>
                                        </p:tgtEl>
                                        <p:attrNameLst>
                                          <p:attrName>ppt_x</p:attrName>
                                        </p:attrNameLst>
                                      </p:cBhvr>
                                      <p:tavLst>
                                        <p:tav tm="0">
                                          <p:val>
                                            <p:strVal val="ppt_x"/>
                                          </p:val>
                                        </p:tav>
                                        <p:tav tm="100000">
                                          <p:val>
                                            <p:fltVal val="0.5"/>
                                          </p:val>
                                        </p:tav>
                                      </p:tavLst>
                                    </p:anim>
                                    <p:anim calcmode="lin" valueType="num">
                                      <p:cBhvr>
                                        <p:cTn id="113" dur="3000"/>
                                        <p:tgtEl>
                                          <p:spTgt spid="9"/>
                                        </p:tgtEl>
                                        <p:attrNameLst>
                                          <p:attrName>ppt_y</p:attrName>
                                        </p:attrNameLst>
                                      </p:cBhvr>
                                      <p:tavLst>
                                        <p:tav tm="0">
                                          <p:val>
                                            <p:strVal val="ppt_y"/>
                                          </p:val>
                                        </p:tav>
                                        <p:tav tm="100000">
                                          <p:val>
                                            <p:fltVal val="0.5"/>
                                          </p:val>
                                        </p:tav>
                                      </p:tavLst>
                                    </p:anim>
                                    <p:set>
                                      <p:cBhvr>
                                        <p:cTn id="114" dur="1" fill="hold">
                                          <p:stCondLst>
                                            <p:cond delay="2999"/>
                                          </p:stCondLst>
                                        </p:cTn>
                                        <p:tgtEl>
                                          <p:spTgt spid="9"/>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3000"/>
                                        <p:tgtEl>
                                          <p:spTgt spid="10"/>
                                        </p:tgtEl>
                                        <p:attrNameLst>
                                          <p:attrName>ppt_w</p:attrName>
                                        </p:attrNameLst>
                                      </p:cBhvr>
                                      <p:tavLst>
                                        <p:tav tm="0">
                                          <p:val>
                                            <p:strVal val="ppt_w"/>
                                          </p:val>
                                        </p:tav>
                                        <p:tav tm="100000">
                                          <p:val>
                                            <p:fltVal val="0"/>
                                          </p:val>
                                        </p:tav>
                                      </p:tavLst>
                                    </p:anim>
                                    <p:anim calcmode="lin" valueType="num">
                                      <p:cBhvr>
                                        <p:cTn id="117" dur="3000"/>
                                        <p:tgtEl>
                                          <p:spTgt spid="10"/>
                                        </p:tgtEl>
                                        <p:attrNameLst>
                                          <p:attrName>ppt_h</p:attrName>
                                        </p:attrNameLst>
                                      </p:cBhvr>
                                      <p:tavLst>
                                        <p:tav tm="0">
                                          <p:val>
                                            <p:strVal val="ppt_h"/>
                                          </p:val>
                                        </p:tav>
                                        <p:tav tm="100000">
                                          <p:val>
                                            <p:fltVal val="0"/>
                                          </p:val>
                                        </p:tav>
                                      </p:tavLst>
                                    </p:anim>
                                    <p:anim calcmode="lin" valueType="num">
                                      <p:cBhvr>
                                        <p:cTn id="118" dur="3000"/>
                                        <p:tgtEl>
                                          <p:spTgt spid="10"/>
                                        </p:tgtEl>
                                        <p:attrNameLst>
                                          <p:attrName>ppt_x</p:attrName>
                                        </p:attrNameLst>
                                      </p:cBhvr>
                                      <p:tavLst>
                                        <p:tav tm="0">
                                          <p:val>
                                            <p:strVal val="ppt_x"/>
                                          </p:val>
                                        </p:tav>
                                        <p:tav tm="100000">
                                          <p:val>
                                            <p:fltVal val="0.5"/>
                                          </p:val>
                                        </p:tav>
                                      </p:tavLst>
                                    </p:anim>
                                    <p:anim calcmode="lin" valueType="num">
                                      <p:cBhvr>
                                        <p:cTn id="119" dur="3000"/>
                                        <p:tgtEl>
                                          <p:spTgt spid="10"/>
                                        </p:tgtEl>
                                        <p:attrNameLst>
                                          <p:attrName>ppt_y</p:attrName>
                                        </p:attrNameLst>
                                      </p:cBhvr>
                                      <p:tavLst>
                                        <p:tav tm="0">
                                          <p:val>
                                            <p:strVal val="ppt_y"/>
                                          </p:val>
                                        </p:tav>
                                        <p:tav tm="100000">
                                          <p:val>
                                            <p:fltVal val="0.5"/>
                                          </p:val>
                                        </p:tav>
                                      </p:tavLst>
                                    </p:anim>
                                    <p:set>
                                      <p:cBhvr>
                                        <p:cTn id="120" dur="1" fill="hold">
                                          <p:stCondLst>
                                            <p:cond delay="2999"/>
                                          </p:stCondLst>
                                        </p:cTn>
                                        <p:tgtEl>
                                          <p:spTgt spid="10"/>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3000" fill="hold"/>
                                        <p:tgtEl>
                                          <p:spTgt spid="3"/>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4"/>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5"/>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6"/>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7"/>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8"/>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9"/>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10"/>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2"/>
                                        </p:tgtEl>
                                        <p:attrNameLst>
                                          <p:attrName>style.visibility</p:attrName>
                                        </p:attrNameLst>
                                      </p:cBhvr>
                                      <p:to>
                                        <p:strVal val="visible"/>
                                      </p:to>
                                    </p:set>
                                    <p:anim calcmode="lin" valueType="num">
                                      <p:cBhvr>
                                        <p:cTn id="139" dur="3000" fill="hold"/>
                                        <p:tgtEl>
                                          <p:spTgt spid="2"/>
                                        </p:tgtEl>
                                        <p:attrNameLst>
                                          <p:attrName>ppt_w</p:attrName>
                                        </p:attrNameLst>
                                      </p:cBhvr>
                                      <p:tavLst>
                                        <p:tav tm="0">
                                          <p:val>
                                            <p:strVal val="4/3*#ppt_w"/>
                                          </p:val>
                                        </p:tav>
                                        <p:tav tm="100000">
                                          <p:val>
                                            <p:strVal val="#ppt_w"/>
                                          </p:val>
                                        </p:tav>
                                      </p:tavLst>
                                    </p:anim>
                                    <p:anim calcmode="lin" valueType="num">
                                      <p:cBhvr>
                                        <p:cTn id="140" dur="3000" fill="hold"/>
                                        <p:tgtEl>
                                          <p:spTgt spid="2"/>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2"/>
                                        </p:tgtEl>
                                        <p:attrNameLst>
                                          <p:attrName>style.visibility</p:attrName>
                                        </p:attrNameLst>
                                      </p:cBhvr>
                                      <p:to>
                                        <p:strVal val="visible"/>
                                      </p:to>
                                    </p:set>
                                    <p:animEffect transition="in" filter="wheel(8)">
                                      <p:cBhvr>
                                        <p:cTn id="14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5F4027"/>
            </a:gs>
            <a:gs pos="30000">
              <a:srgbClr val="D49E6C"/>
            </a:gs>
            <a:gs pos="70000">
              <a:srgbClr val="A65528"/>
            </a:gs>
            <a:gs pos="100000">
              <a:srgbClr val="663012"/>
            </a:gs>
          </a:gsLst>
          <a:lin ang="10800000" scaled="1"/>
          <a:tileRect/>
        </a:gradFill>
        <a:effectLst/>
      </p:bgPr>
    </p:bg>
    <p:spTree>
      <p:nvGrpSpPr>
        <p:cNvPr id="1" name=""/>
        <p:cNvGrpSpPr/>
        <p:nvPr/>
      </p:nvGrpSpPr>
      <p:grpSpPr>
        <a:xfrm>
          <a:off x="0" y="0"/>
          <a:ext cx="0" cy="0"/>
          <a:chOff x="0" y="0"/>
          <a:chExt cx="0" cy="0"/>
        </a:xfrm>
      </p:grpSpPr>
      <p:pic>
        <p:nvPicPr>
          <p:cNvPr id="2" name="1 Imagen" descr="ehnhyb44.gif"/>
          <p:cNvPicPr>
            <a:picLocks noChangeAspect="1"/>
          </p:cNvPicPr>
          <p:nvPr/>
        </p:nvPicPr>
        <p:blipFill>
          <a:blip r:embed="rId2"/>
          <a:stretch>
            <a:fillRect/>
          </a:stretch>
        </p:blipFill>
        <p:spPr>
          <a:xfrm>
            <a:off x="4762500" y="2228850"/>
            <a:ext cx="4381500" cy="2914650"/>
          </a:xfrm>
          <a:prstGeom prst="rect">
            <a:avLst/>
          </a:prstGeom>
          <a:effectLst>
            <a:softEdge rad="31750"/>
          </a:effectLst>
        </p:spPr>
      </p:pic>
      <p:pic>
        <p:nvPicPr>
          <p:cNvPr id="3" name="2 Imagen" descr="7fyqkosg.gif"/>
          <p:cNvPicPr>
            <a:picLocks noChangeAspect="1"/>
          </p:cNvPicPr>
          <p:nvPr/>
        </p:nvPicPr>
        <p:blipFill>
          <a:blip r:embed="rId3"/>
          <a:stretch>
            <a:fillRect/>
          </a:stretch>
        </p:blipFill>
        <p:spPr>
          <a:xfrm>
            <a:off x="1142976" y="2285998"/>
            <a:ext cx="2500300" cy="2500300"/>
          </a:xfrm>
          <a:prstGeom prst="rect">
            <a:avLst/>
          </a:prstGeom>
          <a:effectLst>
            <a:softEdge rad="31750"/>
          </a:effectLst>
        </p:spPr>
      </p:pic>
      <p:sp>
        <p:nvSpPr>
          <p:cNvPr id="4" name="3 CuadroTexto"/>
          <p:cNvSpPr txBox="1"/>
          <p:nvPr/>
        </p:nvSpPr>
        <p:spPr>
          <a:xfrm>
            <a:off x="2214546" y="285734"/>
            <a:ext cx="4743606" cy="769441"/>
          </a:xfrm>
          <a:prstGeom prst="rect">
            <a:avLst/>
          </a:prstGeom>
          <a:noFill/>
        </p:spPr>
        <p:txBody>
          <a:bodyPr wrap="none" rtlCol="0">
            <a:spAutoFit/>
          </a:bodyPr>
          <a:lstStyle/>
          <a:p>
            <a:r>
              <a:rPr lang="es-ES" sz="28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latin typeface="Harrington" pitchFamily="82" charset="0"/>
              </a:rPr>
              <a:t>Curiosidades sobre conejos</a:t>
            </a:r>
          </a:p>
          <a:p>
            <a:endParaRPr lang="es-ES" sz="16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outerShdw blurRad="38100" dist="38100" dir="2700000" algn="tl">
                  <a:srgbClr val="000000">
                    <a:alpha val="43137"/>
                  </a:srgbClr>
                </a:outerShdw>
              </a:effectLst>
            </a:endParaRPr>
          </a:p>
        </p:txBody>
      </p:sp>
      <p:sp>
        <p:nvSpPr>
          <p:cNvPr id="5" name="4 CuadroTexto"/>
          <p:cNvSpPr txBox="1"/>
          <p:nvPr/>
        </p:nvSpPr>
        <p:spPr>
          <a:xfrm>
            <a:off x="1857356" y="1071552"/>
            <a:ext cx="5214974" cy="1200329"/>
          </a:xfrm>
          <a:prstGeom prst="rect">
            <a:avLst/>
          </a:prstGeom>
          <a:noFill/>
        </p:spPr>
        <p:txBody>
          <a:bodyPr wrap="square" rtlCol="0">
            <a:spAutoFit/>
          </a:bodyPr>
          <a:lstStyle/>
          <a:p>
            <a:pPr algn="ctr"/>
            <a:r>
              <a:rPr lang="es-ES" sz="2400" b="1" dirty="0" smtClean="0">
                <a:effectLst>
                  <a:outerShdw blurRad="38100" dist="38100" dir="2700000" algn="tl">
                    <a:srgbClr val="000000">
                      <a:alpha val="43137"/>
                    </a:srgbClr>
                  </a:outerShdw>
                </a:effectLst>
              </a:rPr>
              <a:t>Una patada con las extremidades posteriores, es la señal de alarma en el mundo de los conejos</a:t>
            </a:r>
            <a:endParaRPr lang="es-ES" sz="2400" b="1" dirty="0">
              <a:effectLst>
                <a:outerShdw blurRad="38100" dist="38100" dir="2700000" algn="tl">
                  <a:srgbClr val="000000">
                    <a:alpha val="43137"/>
                  </a:srgbClr>
                </a:outerShdw>
              </a:effectLst>
            </a:endParaRPr>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Right)">
                                      <p:cBhvr>
                                        <p:cTn id="7" dur="3000"/>
                                        <p:tgtEl>
                                          <p:spTgt spid="2"/>
                                        </p:tgtEl>
                                      </p:cBhvr>
                                    </p:animEffect>
                                  </p:childTnLst>
                                </p:cTn>
                              </p:par>
                              <p:par>
                                <p:cTn id="8" presetID="2" presetClass="entr" presetSubtype="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0-#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50000">
              <a:srgbClr val="9CB86E"/>
            </a:gs>
            <a:gs pos="100000">
              <a:srgbClr val="156B13"/>
            </a:gs>
          </a:gsLst>
          <a:lin ang="10800000" scaled="1"/>
          <a:tileRect/>
        </a:gradFill>
        <a:effectLst/>
      </p:bgPr>
    </p:bg>
    <p:spTree>
      <p:nvGrpSpPr>
        <p:cNvPr id="1" name=""/>
        <p:cNvGrpSpPr/>
        <p:nvPr/>
      </p:nvGrpSpPr>
      <p:grpSpPr>
        <a:xfrm>
          <a:off x="0" y="0"/>
          <a:ext cx="0" cy="0"/>
          <a:chOff x="0" y="0"/>
          <a:chExt cx="0" cy="0"/>
        </a:xfrm>
      </p:grpSpPr>
      <p:pic>
        <p:nvPicPr>
          <p:cNvPr id="2" name="1 Imagen" descr="70pùkl.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a:off x="0" y="0"/>
            <a:ext cx="2857488" cy="5143500"/>
          </a:xfrm>
          <a:prstGeom prst="moon">
            <a:avLst>
              <a:gd name="adj" fmla="val 12666"/>
            </a:avLst>
          </a:prstGeom>
          <a:gradFill flip="none" rotWithShape="1">
            <a:gsLst>
              <a:gs pos="45000">
                <a:srgbClr val="92D050"/>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flipH="1">
            <a:off x="6357950" y="0"/>
            <a:ext cx="2786050" cy="5143500"/>
          </a:xfrm>
          <a:prstGeom prst="moon">
            <a:avLst>
              <a:gd name="adj" fmla="val 14495"/>
            </a:avLst>
          </a:prstGeom>
          <a:gradFill flip="none" rotWithShape="1">
            <a:gsLst>
              <a:gs pos="45000">
                <a:srgbClr val="92D050"/>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a:off x="714348" y="0"/>
            <a:ext cx="2857488" cy="5143500"/>
          </a:xfrm>
          <a:prstGeom prst="moon">
            <a:avLst>
              <a:gd name="adj" fmla="val 11999"/>
            </a:avLst>
          </a:prstGeom>
          <a:gradFill flip="none" rotWithShape="1">
            <a:gsLst>
              <a:gs pos="45000">
                <a:srgbClr val="92D050"/>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5643570" y="0"/>
            <a:ext cx="2786050" cy="5143500"/>
          </a:xfrm>
          <a:prstGeom prst="moon">
            <a:avLst>
              <a:gd name="adj" fmla="val 14495"/>
            </a:avLst>
          </a:prstGeom>
          <a:gradFill flip="none" rotWithShape="1">
            <a:gsLst>
              <a:gs pos="45000">
                <a:srgbClr val="92D050"/>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4929190" y="0"/>
            <a:ext cx="2786050" cy="5143500"/>
          </a:xfrm>
          <a:prstGeom prst="moon">
            <a:avLst>
              <a:gd name="adj" fmla="val 13128"/>
            </a:avLst>
          </a:prstGeom>
          <a:gradFill flip="none" rotWithShape="1">
            <a:gsLst>
              <a:gs pos="45000">
                <a:srgbClr val="92D050"/>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1428728" y="0"/>
            <a:ext cx="2857488" cy="5143500"/>
          </a:xfrm>
          <a:prstGeom prst="moon">
            <a:avLst>
              <a:gd name="adj" fmla="val 14000"/>
            </a:avLst>
          </a:prstGeom>
          <a:gradFill flip="none" rotWithShape="1">
            <a:gsLst>
              <a:gs pos="45000">
                <a:srgbClr val="92D050"/>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2214546" y="0"/>
            <a:ext cx="2857488" cy="5143500"/>
          </a:xfrm>
          <a:prstGeom prst="moon">
            <a:avLst>
              <a:gd name="adj" fmla="val 14000"/>
            </a:avLst>
          </a:prstGeom>
          <a:gradFill flip="none" rotWithShape="1">
            <a:gsLst>
              <a:gs pos="45000">
                <a:srgbClr val="92D050"/>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4214810" y="0"/>
            <a:ext cx="2786050" cy="5143500"/>
          </a:xfrm>
          <a:prstGeom prst="moon">
            <a:avLst>
              <a:gd name="adj" fmla="val 12444"/>
            </a:avLst>
          </a:prstGeom>
          <a:gradFill flip="none" rotWithShape="1">
            <a:gsLst>
              <a:gs pos="45000">
                <a:srgbClr val="92D050"/>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571536" y="-285770"/>
            <a:ext cx="10072758" cy="5429270"/>
          </a:xfrm>
          <a:prstGeom prst="rect">
            <a:avLst/>
          </a:prstGeom>
          <a:gradFill flip="none" rotWithShape="1">
            <a:gsLst>
              <a:gs pos="0">
                <a:srgbClr val="362416"/>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1+#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1+#ppt_w/2"/>
                                          </p:val>
                                        </p:tav>
                                        <p:tav tm="100000">
                                          <p:val>
                                            <p:strVal val="#ppt_x"/>
                                          </p:val>
                                        </p:tav>
                                      </p:tavLst>
                                    </p:anim>
                                    <p:anim calcmode="lin" valueType="num">
                                      <p:cBhvr additive="base">
                                        <p:cTn id="15" dur="3000" fill="hold"/>
                                        <p:tgtEl>
                                          <p:spTgt spid="5"/>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1+#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3000" fill="hold"/>
                                        <p:tgtEl>
                                          <p:spTgt spid="4"/>
                                        </p:tgtEl>
                                        <p:attrNameLst>
                                          <p:attrName>ppt_x</p:attrName>
                                        </p:attrNameLst>
                                      </p:cBhvr>
                                      <p:tavLst>
                                        <p:tav tm="0">
                                          <p:val>
                                            <p:strVal val="0-#ppt_w/2"/>
                                          </p:val>
                                        </p:tav>
                                        <p:tav tm="100000">
                                          <p:val>
                                            <p:strVal val="#ppt_x"/>
                                          </p:val>
                                        </p:tav>
                                      </p:tavLst>
                                    </p:anim>
                                    <p:anim calcmode="lin" valueType="num">
                                      <p:cBhvr additive="base">
                                        <p:cTn id="27" dur="3000" fill="hold"/>
                                        <p:tgtEl>
                                          <p:spTgt spid="4"/>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3000" fill="hold"/>
                                        <p:tgtEl>
                                          <p:spTgt spid="6"/>
                                        </p:tgtEl>
                                        <p:attrNameLst>
                                          <p:attrName>ppt_x</p:attrName>
                                        </p:attrNameLst>
                                      </p:cBhvr>
                                      <p:tavLst>
                                        <p:tav tm="0">
                                          <p:val>
                                            <p:strVal val="0-#ppt_w/2"/>
                                          </p:val>
                                        </p:tav>
                                        <p:tav tm="100000">
                                          <p:val>
                                            <p:strVal val="#ppt_x"/>
                                          </p:val>
                                        </p:tav>
                                      </p:tavLst>
                                    </p:anim>
                                    <p:anim calcmode="lin" valueType="num">
                                      <p:cBhvr additive="base">
                                        <p:cTn id="31" dur="3000" fill="hold"/>
                                        <p:tgtEl>
                                          <p:spTgt spid="6"/>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3000" fill="hold"/>
                                        <p:tgtEl>
                                          <p:spTgt spid="7"/>
                                        </p:tgtEl>
                                        <p:attrNameLst>
                                          <p:attrName>ppt_x</p:attrName>
                                        </p:attrNameLst>
                                      </p:cBhvr>
                                      <p:tavLst>
                                        <p:tav tm="0">
                                          <p:val>
                                            <p:strVal val="0-#ppt_w/2"/>
                                          </p:val>
                                        </p:tav>
                                        <p:tav tm="100000">
                                          <p:val>
                                            <p:strVal val="#ppt_x"/>
                                          </p:val>
                                        </p:tav>
                                      </p:tavLst>
                                    </p:anim>
                                    <p:anim calcmode="lin" valueType="num">
                                      <p:cBhvr additive="base">
                                        <p:cTn id="35" dur="3000" fill="hold"/>
                                        <p:tgtEl>
                                          <p:spTgt spid="7"/>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0-#ppt_w/2"/>
                                          </p:val>
                                        </p:tav>
                                        <p:tav tm="100000">
                                          <p:val>
                                            <p:strVal val="#ppt_x"/>
                                          </p:val>
                                        </p:tav>
                                      </p:tavLst>
                                    </p:anim>
                                    <p:anim calcmode="lin" valueType="num">
                                      <p:cBhvr additive="base">
                                        <p:cTn id="39" dur="3000" fill="hold"/>
                                        <p:tgtEl>
                                          <p:spTgt spid="10"/>
                                        </p:tgtEl>
                                        <p:attrNameLst>
                                          <p:attrName>ppt_y</p:attrName>
                                        </p:attrNameLst>
                                      </p:cBhvr>
                                      <p:tavLst>
                                        <p:tav tm="0">
                                          <p:val>
                                            <p:strVal val="#ppt_y"/>
                                          </p:val>
                                        </p:tav>
                                        <p:tav tm="100000">
                                          <p:val>
                                            <p:strVal val="#ppt_y"/>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3"/>
                                        </p:tgtEl>
                                        <p:attrNameLst>
                                          <p:attrName>style.visibility</p:attrName>
                                        </p:attrNameLst>
                                      </p:cBhvr>
                                      <p:to>
                                        <p:strVal val="visible"/>
                                      </p:to>
                                    </p:set>
                                    <p:anim calcmode="lin" valueType="num">
                                      <p:cBhvr>
                                        <p:cTn id="42" dur="3000" fill="hold"/>
                                        <p:tgtEl>
                                          <p:spTgt spid="3"/>
                                        </p:tgtEl>
                                        <p:attrNameLst>
                                          <p:attrName>ppt_w</p:attrName>
                                        </p:attrNameLst>
                                      </p:cBhvr>
                                      <p:tavLst>
                                        <p:tav tm="0" fmla="#ppt_w*sin(2.5*pi*$)">
                                          <p:val>
                                            <p:fltVal val="0"/>
                                          </p:val>
                                        </p:tav>
                                        <p:tav tm="100000">
                                          <p:val>
                                            <p:fltVal val="1"/>
                                          </p:val>
                                        </p:tav>
                                      </p:tavLst>
                                    </p:anim>
                                    <p:anim calcmode="lin" valueType="num">
                                      <p:cBhvr>
                                        <p:cTn id="43" dur="3000" fill="hold"/>
                                        <p:tgtEl>
                                          <p:spTgt spid="3"/>
                                        </p:tgtEl>
                                        <p:attrNameLst>
                                          <p:attrName>ppt_h</p:attrName>
                                        </p:attrNameLst>
                                      </p:cBhvr>
                                      <p:tavLst>
                                        <p:tav tm="0">
                                          <p:val>
                                            <p:strVal val="#ppt_h"/>
                                          </p:val>
                                        </p:tav>
                                        <p:tav tm="100000">
                                          <p:val>
                                            <p:strVal val="#ppt_h"/>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p:cTn id="46" dur="3000" fill="hold"/>
                                        <p:tgtEl>
                                          <p:spTgt spid="5"/>
                                        </p:tgtEl>
                                        <p:attrNameLst>
                                          <p:attrName>ppt_w</p:attrName>
                                        </p:attrNameLst>
                                      </p:cBhvr>
                                      <p:tavLst>
                                        <p:tav tm="0" fmla="#ppt_w*sin(2.5*pi*$)">
                                          <p:val>
                                            <p:fltVal val="0"/>
                                          </p:val>
                                        </p:tav>
                                        <p:tav tm="100000">
                                          <p:val>
                                            <p:fltVal val="1"/>
                                          </p:val>
                                        </p:tav>
                                      </p:tavLst>
                                    </p:anim>
                                    <p:anim calcmode="lin" valueType="num">
                                      <p:cBhvr>
                                        <p:cTn id="47" dur="3000" fill="hold"/>
                                        <p:tgtEl>
                                          <p:spTgt spid="5"/>
                                        </p:tgtEl>
                                        <p:attrNameLst>
                                          <p:attrName>ppt_h</p:attrName>
                                        </p:attrNameLst>
                                      </p:cBhvr>
                                      <p:tavLst>
                                        <p:tav tm="0">
                                          <p:val>
                                            <p:strVal val="#ppt_h"/>
                                          </p:val>
                                        </p:tav>
                                        <p:tav tm="100000">
                                          <p:val>
                                            <p:strVal val="#ppt_h"/>
                                          </p:val>
                                        </p:tav>
                                      </p:tavLst>
                                    </p:anim>
                                  </p:childTnLst>
                                </p:cTn>
                              </p:par>
                              <p:par>
                                <p:cTn id="48" presetID="19" presetClass="entr" presetSubtype="10" fill="hold" grpId="1"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p:cTn id="50" dur="3000" fill="hold"/>
                                        <p:tgtEl>
                                          <p:spTgt spid="8"/>
                                        </p:tgtEl>
                                        <p:attrNameLst>
                                          <p:attrName>ppt_w</p:attrName>
                                        </p:attrNameLst>
                                      </p:cBhvr>
                                      <p:tavLst>
                                        <p:tav tm="0" fmla="#ppt_w*sin(2.5*pi*$)">
                                          <p:val>
                                            <p:fltVal val="0"/>
                                          </p:val>
                                        </p:tav>
                                        <p:tav tm="100000">
                                          <p:val>
                                            <p:fltVal val="1"/>
                                          </p:val>
                                        </p:tav>
                                      </p:tavLst>
                                    </p:anim>
                                    <p:anim calcmode="lin" valueType="num">
                                      <p:cBhvr>
                                        <p:cTn id="51" dur="3000" fill="hold"/>
                                        <p:tgtEl>
                                          <p:spTgt spid="8"/>
                                        </p:tgtEl>
                                        <p:attrNameLst>
                                          <p:attrName>ppt_h</p:attrName>
                                        </p:attrNameLst>
                                      </p:cBhvr>
                                      <p:tavLst>
                                        <p:tav tm="0">
                                          <p:val>
                                            <p:strVal val="#ppt_h"/>
                                          </p:val>
                                        </p:tav>
                                        <p:tav tm="100000">
                                          <p:val>
                                            <p:strVal val="#ppt_h"/>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p:cTn id="54" dur="3000" fill="hold"/>
                                        <p:tgtEl>
                                          <p:spTgt spid="9"/>
                                        </p:tgtEl>
                                        <p:attrNameLst>
                                          <p:attrName>ppt_w</p:attrName>
                                        </p:attrNameLst>
                                      </p:cBhvr>
                                      <p:tavLst>
                                        <p:tav tm="0" fmla="#ppt_w*sin(2.5*pi*$)">
                                          <p:val>
                                            <p:fltVal val="0"/>
                                          </p:val>
                                        </p:tav>
                                        <p:tav tm="100000">
                                          <p:val>
                                            <p:fltVal val="1"/>
                                          </p:val>
                                        </p:tav>
                                      </p:tavLst>
                                    </p:anim>
                                    <p:anim calcmode="lin" valueType="num">
                                      <p:cBhvr>
                                        <p:cTn id="55" dur="3000" fill="hold"/>
                                        <p:tgtEl>
                                          <p:spTgt spid="9"/>
                                        </p:tgtEl>
                                        <p:attrNameLst>
                                          <p:attrName>ppt_h</p:attrName>
                                        </p:attrNameLst>
                                      </p:cBhvr>
                                      <p:tavLst>
                                        <p:tav tm="0">
                                          <p:val>
                                            <p:strVal val="#ppt_h"/>
                                          </p:val>
                                        </p:tav>
                                        <p:tav tm="100000">
                                          <p:val>
                                            <p:strVal val="#ppt_h"/>
                                          </p:val>
                                        </p:tav>
                                      </p:tavLst>
                                    </p:anim>
                                  </p:childTnLst>
                                </p:cTn>
                              </p:par>
                              <p:par>
                                <p:cTn id="56" presetID="19" presetClass="entr" presetSubtype="10" fill="hold" grpId="1" nodeType="withEffect">
                                  <p:stCondLst>
                                    <p:cond delay="0"/>
                                  </p:stCondLst>
                                  <p:childTnLst>
                                    <p:set>
                                      <p:cBhvr>
                                        <p:cTn id="57" dur="1" fill="hold">
                                          <p:stCondLst>
                                            <p:cond delay="0"/>
                                          </p:stCondLst>
                                        </p:cTn>
                                        <p:tgtEl>
                                          <p:spTgt spid="4"/>
                                        </p:tgtEl>
                                        <p:attrNameLst>
                                          <p:attrName>style.visibility</p:attrName>
                                        </p:attrNameLst>
                                      </p:cBhvr>
                                      <p:to>
                                        <p:strVal val="visible"/>
                                      </p:to>
                                    </p:set>
                                    <p:anim calcmode="lin" valueType="num">
                                      <p:cBhvr>
                                        <p:cTn id="58" dur="3000" fill="hold"/>
                                        <p:tgtEl>
                                          <p:spTgt spid="4"/>
                                        </p:tgtEl>
                                        <p:attrNameLst>
                                          <p:attrName>ppt_w</p:attrName>
                                        </p:attrNameLst>
                                      </p:cBhvr>
                                      <p:tavLst>
                                        <p:tav tm="0" fmla="#ppt_w*sin(2.5*pi*$)">
                                          <p:val>
                                            <p:fltVal val="0"/>
                                          </p:val>
                                        </p:tav>
                                        <p:tav tm="100000">
                                          <p:val>
                                            <p:fltVal val="1"/>
                                          </p:val>
                                        </p:tav>
                                      </p:tavLst>
                                    </p:anim>
                                    <p:anim calcmode="lin" valueType="num">
                                      <p:cBhvr>
                                        <p:cTn id="59" dur="3000" fill="hold"/>
                                        <p:tgtEl>
                                          <p:spTgt spid="4"/>
                                        </p:tgtEl>
                                        <p:attrNameLst>
                                          <p:attrName>ppt_h</p:attrName>
                                        </p:attrNameLst>
                                      </p:cBhvr>
                                      <p:tavLst>
                                        <p:tav tm="0">
                                          <p:val>
                                            <p:strVal val="#ppt_h"/>
                                          </p:val>
                                        </p:tav>
                                        <p:tav tm="100000">
                                          <p:val>
                                            <p:strVal val="#ppt_h"/>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6"/>
                                        </p:tgtEl>
                                        <p:attrNameLst>
                                          <p:attrName>style.visibility</p:attrName>
                                        </p:attrNameLst>
                                      </p:cBhvr>
                                      <p:to>
                                        <p:strVal val="visible"/>
                                      </p:to>
                                    </p:set>
                                    <p:anim calcmode="lin" valueType="num">
                                      <p:cBhvr>
                                        <p:cTn id="62" dur="3000" fill="hold"/>
                                        <p:tgtEl>
                                          <p:spTgt spid="6"/>
                                        </p:tgtEl>
                                        <p:attrNameLst>
                                          <p:attrName>ppt_w</p:attrName>
                                        </p:attrNameLst>
                                      </p:cBhvr>
                                      <p:tavLst>
                                        <p:tav tm="0" fmla="#ppt_w*sin(2.5*pi*$)">
                                          <p:val>
                                            <p:fltVal val="0"/>
                                          </p:val>
                                        </p:tav>
                                        <p:tav tm="100000">
                                          <p:val>
                                            <p:fltVal val="1"/>
                                          </p:val>
                                        </p:tav>
                                      </p:tavLst>
                                    </p:anim>
                                    <p:anim calcmode="lin" valueType="num">
                                      <p:cBhvr>
                                        <p:cTn id="63" dur="3000" fill="hold"/>
                                        <p:tgtEl>
                                          <p:spTgt spid="6"/>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7"/>
                                        </p:tgtEl>
                                        <p:attrNameLst>
                                          <p:attrName>style.visibility</p:attrName>
                                        </p:attrNameLst>
                                      </p:cBhvr>
                                      <p:to>
                                        <p:strVal val="visible"/>
                                      </p:to>
                                    </p:set>
                                    <p:anim calcmode="lin" valueType="num">
                                      <p:cBhvr>
                                        <p:cTn id="66" dur="3000" fill="hold"/>
                                        <p:tgtEl>
                                          <p:spTgt spid="7"/>
                                        </p:tgtEl>
                                        <p:attrNameLst>
                                          <p:attrName>ppt_w</p:attrName>
                                        </p:attrNameLst>
                                      </p:cBhvr>
                                      <p:tavLst>
                                        <p:tav tm="0" fmla="#ppt_w*sin(2.5*pi*$)">
                                          <p:val>
                                            <p:fltVal val="0"/>
                                          </p:val>
                                        </p:tav>
                                        <p:tav tm="100000">
                                          <p:val>
                                            <p:fltVal val="1"/>
                                          </p:val>
                                        </p:tav>
                                      </p:tavLst>
                                    </p:anim>
                                    <p:anim calcmode="lin" valueType="num">
                                      <p:cBhvr>
                                        <p:cTn id="67" dur="3000" fill="hold"/>
                                        <p:tgtEl>
                                          <p:spTgt spid="7"/>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10"/>
                                        </p:tgtEl>
                                        <p:attrNameLst>
                                          <p:attrName>style.visibility</p:attrName>
                                        </p:attrNameLst>
                                      </p:cBhvr>
                                      <p:to>
                                        <p:strVal val="visible"/>
                                      </p:to>
                                    </p:set>
                                    <p:anim calcmode="lin" valueType="num">
                                      <p:cBhvr>
                                        <p:cTn id="70" dur="3000" fill="hold"/>
                                        <p:tgtEl>
                                          <p:spTgt spid="10"/>
                                        </p:tgtEl>
                                        <p:attrNameLst>
                                          <p:attrName>ppt_w</p:attrName>
                                        </p:attrNameLst>
                                      </p:cBhvr>
                                      <p:tavLst>
                                        <p:tav tm="0" fmla="#ppt_w*sin(2.5*pi*$)">
                                          <p:val>
                                            <p:fltVal val="0"/>
                                          </p:val>
                                        </p:tav>
                                        <p:tav tm="100000">
                                          <p:val>
                                            <p:fltVal val="1"/>
                                          </p:val>
                                        </p:tav>
                                      </p:tavLst>
                                    </p:anim>
                                    <p:anim calcmode="lin" valueType="num">
                                      <p:cBhvr>
                                        <p:cTn id="71" dur="3000" fill="hold"/>
                                        <p:tgtEl>
                                          <p:spTgt spid="10"/>
                                        </p:tgtEl>
                                        <p:attrNameLst>
                                          <p:attrName>ppt_h</p:attrName>
                                        </p:attrNameLst>
                                      </p:cBhvr>
                                      <p:tavLst>
                                        <p:tav tm="0">
                                          <p:val>
                                            <p:strVal val="#ppt_h"/>
                                          </p:val>
                                        </p:tav>
                                        <p:tav tm="100000">
                                          <p:val>
                                            <p:strVal val="#ppt_h"/>
                                          </p:val>
                                        </p:tav>
                                      </p:tavLst>
                                    </p:anim>
                                  </p:childTnLst>
                                </p:cTn>
                              </p:par>
                              <p:par>
                                <p:cTn id="72" presetID="13" presetClass="entr" presetSubtype="16" fill="hold" grpId="2" nodeType="withEffect">
                                  <p:stCondLst>
                                    <p:cond delay="0"/>
                                  </p:stCondLst>
                                  <p:childTnLst>
                                    <p:set>
                                      <p:cBhvr>
                                        <p:cTn id="73" dur="1" fill="hold">
                                          <p:stCondLst>
                                            <p:cond delay="0"/>
                                          </p:stCondLst>
                                        </p:cTn>
                                        <p:tgtEl>
                                          <p:spTgt spid="3"/>
                                        </p:tgtEl>
                                        <p:attrNameLst>
                                          <p:attrName>style.visibility</p:attrName>
                                        </p:attrNameLst>
                                      </p:cBhvr>
                                      <p:to>
                                        <p:strVal val="visible"/>
                                      </p:to>
                                    </p:set>
                                    <p:animEffect transition="in" filter="plus(in)">
                                      <p:cBhvr>
                                        <p:cTn id="74" dur="3000"/>
                                        <p:tgtEl>
                                          <p:spTgt spid="3"/>
                                        </p:tgtEl>
                                      </p:cBhvr>
                                    </p:animEffect>
                                  </p:childTnLst>
                                </p:cTn>
                              </p:par>
                              <p:par>
                                <p:cTn id="75" presetID="13" presetClass="entr" presetSubtype="16" fill="hold" grpId="2" nodeType="withEffect">
                                  <p:stCondLst>
                                    <p:cond delay="0"/>
                                  </p:stCondLst>
                                  <p:childTnLst>
                                    <p:set>
                                      <p:cBhvr>
                                        <p:cTn id="76" dur="1" fill="hold">
                                          <p:stCondLst>
                                            <p:cond delay="0"/>
                                          </p:stCondLst>
                                        </p:cTn>
                                        <p:tgtEl>
                                          <p:spTgt spid="5"/>
                                        </p:tgtEl>
                                        <p:attrNameLst>
                                          <p:attrName>style.visibility</p:attrName>
                                        </p:attrNameLst>
                                      </p:cBhvr>
                                      <p:to>
                                        <p:strVal val="visible"/>
                                      </p:to>
                                    </p:set>
                                    <p:animEffect transition="in" filter="plus(in)">
                                      <p:cBhvr>
                                        <p:cTn id="77" dur="3000"/>
                                        <p:tgtEl>
                                          <p:spTgt spid="5"/>
                                        </p:tgtEl>
                                      </p:cBhvr>
                                    </p:animEffect>
                                  </p:childTnLst>
                                </p:cTn>
                              </p:par>
                              <p:par>
                                <p:cTn id="78" presetID="13" presetClass="entr" presetSubtype="16" fill="hold" grpId="2" nodeType="withEffect">
                                  <p:stCondLst>
                                    <p:cond delay="0"/>
                                  </p:stCondLst>
                                  <p:childTnLst>
                                    <p:set>
                                      <p:cBhvr>
                                        <p:cTn id="79" dur="1" fill="hold">
                                          <p:stCondLst>
                                            <p:cond delay="0"/>
                                          </p:stCondLst>
                                        </p:cTn>
                                        <p:tgtEl>
                                          <p:spTgt spid="8"/>
                                        </p:tgtEl>
                                        <p:attrNameLst>
                                          <p:attrName>style.visibility</p:attrName>
                                        </p:attrNameLst>
                                      </p:cBhvr>
                                      <p:to>
                                        <p:strVal val="visible"/>
                                      </p:to>
                                    </p:set>
                                    <p:animEffect transition="in" filter="plus(in)">
                                      <p:cBhvr>
                                        <p:cTn id="80" dur="3000"/>
                                        <p:tgtEl>
                                          <p:spTgt spid="8"/>
                                        </p:tgtEl>
                                      </p:cBhvr>
                                    </p:animEffect>
                                  </p:childTnLst>
                                </p:cTn>
                              </p:par>
                              <p:par>
                                <p:cTn id="81" presetID="13" presetClass="entr" presetSubtype="16" fill="hold" grpId="2" nodeType="withEffect">
                                  <p:stCondLst>
                                    <p:cond delay="0"/>
                                  </p:stCondLst>
                                  <p:childTnLst>
                                    <p:set>
                                      <p:cBhvr>
                                        <p:cTn id="82" dur="1" fill="hold">
                                          <p:stCondLst>
                                            <p:cond delay="0"/>
                                          </p:stCondLst>
                                        </p:cTn>
                                        <p:tgtEl>
                                          <p:spTgt spid="9"/>
                                        </p:tgtEl>
                                        <p:attrNameLst>
                                          <p:attrName>style.visibility</p:attrName>
                                        </p:attrNameLst>
                                      </p:cBhvr>
                                      <p:to>
                                        <p:strVal val="visible"/>
                                      </p:to>
                                    </p:set>
                                    <p:animEffect transition="in" filter="plus(in)">
                                      <p:cBhvr>
                                        <p:cTn id="83" dur="3000"/>
                                        <p:tgtEl>
                                          <p:spTgt spid="9"/>
                                        </p:tgtEl>
                                      </p:cBhvr>
                                    </p:animEffect>
                                  </p:childTnLst>
                                </p:cTn>
                              </p:par>
                              <p:par>
                                <p:cTn id="84" presetID="13" presetClass="entr" presetSubtype="16" fill="hold" grpId="2" nodeType="withEffect">
                                  <p:stCondLst>
                                    <p:cond delay="0"/>
                                  </p:stCondLst>
                                  <p:childTnLst>
                                    <p:set>
                                      <p:cBhvr>
                                        <p:cTn id="85" dur="1" fill="hold">
                                          <p:stCondLst>
                                            <p:cond delay="0"/>
                                          </p:stCondLst>
                                        </p:cTn>
                                        <p:tgtEl>
                                          <p:spTgt spid="4"/>
                                        </p:tgtEl>
                                        <p:attrNameLst>
                                          <p:attrName>style.visibility</p:attrName>
                                        </p:attrNameLst>
                                      </p:cBhvr>
                                      <p:to>
                                        <p:strVal val="visible"/>
                                      </p:to>
                                    </p:set>
                                    <p:animEffect transition="in" filter="plus(in)">
                                      <p:cBhvr>
                                        <p:cTn id="86" dur="3000"/>
                                        <p:tgtEl>
                                          <p:spTgt spid="4"/>
                                        </p:tgtEl>
                                      </p:cBhvr>
                                    </p:animEffect>
                                  </p:childTnLst>
                                </p:cTn>
                              </p:par>
                              <p:par>
                                <p:cTn id="87" presetID="13" presetClass="entr" presetSubtype="16" fill="hold" grpId="2" nodeType="withEffect">
                                  <p:stCondLst>
                                    <p:cond delay="0"/>
                                  </p:stCondLst>
                                  <p:childTnLst>
                                    <p:set>
                                      <p:cBhvr>
                                        <p:cTn id="88" dur="1" fill="hold">
                                          <p:stCondLst>
                                            <p:cond delay="0"/>
                                          </p:stCondLst>
                                        </p:cTn>
                                        <p:tgtEl>
                                          <p:spTgt spid="6"/>
                                        </p:tgtEl>
                                        <p:attrNameLst>
                                          <p:attrName>style.visibility</p:attrName>
                                        </p:attrNameLst>
                                      </p:cBhvr>
                                      <p:to>
                                        <p:strVal val="visible"/>
                                      </p:to>
                                    </p:set>
                                    <p:animEffect transition="in" filter="plus(in)">
                                      <p:cBhvr>
                                        <p:cTn id="89" dur="3000"/>
                                        <p:tgtEl>
                                          <p:spTgt spid="6"/>
                                        </p:tgtEl>
                                      </p:cBhvr>
                                    </p:animEffect>
                                  </p:childTnLst>
                                </p:cTn>
                              </p:par>
                              <p:par>
                                <p:cTn id="90" presetID="13" presetClass="entr" presetSubtype="16" fill="hold" grpId="2" nodeType="withEffect">
                                  <p:stCondLst>
                                    <p:cond delay="0"/>
                                  </p:stCondLst>
                                  <p:childTnLst>
                                    <p:set>
                                      <p:cBhvr>
                                        <p:cTn id="91" dur="1" fill="hold">
                                          <p:stCondLst>
                                            <p:cond delay="0"/>
                                          </p:stCondLst>
                                        </p:cTn>
                                        <p:tgtEl>
                                          <p:spTgt spid="7"/>
                                        </p:tgtEl>
                                        <p:attrNameLst>
                                          <p:attrName>style.visibility</p:attrName>
                                        </p:attrNameLst>
                                      </p:cBhvr>
                                      <p:to>
                                        <p:strVal val="visible"/>
                                      </p:to>
                                    </p:set>
                                    <p:animEffect transition="in" filter="plus(in)">
                                      <p:cBhvr>
                                        <p:cTn id="92" dur="3000"/>
                                        <p:tgtEl>
                                          <p:spTgt spid="7"/>
                                        </p:tgtEl>
                                      </p:cBhvr>
                                    </p:animEffect>
                                  </p:childTnLst>
                                </p:cTn>
                              </p:par>
                              <p:par>
                                <p:cTn id="93" presetID="13" presetClass="entr" presetSubtype="16" fill="hold" grpId="2" nodeType="withEffect">
                                  <p:stCondLst>
                                    <p:cond delay="0"/>
                                  </p:stCondLst>
                                  <p:childTnLst>
                                    <p:set>
                                      <p:cBhvr>
                                        <p:cTn id="94" dur="1" fill="hold">
                                          <p:stCondLst>
                                            <p:cond delay="0"/>
                                          </p:stCondLst>
                                        </p:cTn>
                                        <p:tgtEl>
                                          <p:spTgt spid="10"/>
                                        </p:tgtEl>
                                        <p:attrNameLst>
                                          <p:attrName>style.visibility</p:attrName>
                                        </p:attrNameLst>
                                      </p:cBhvr>
                                      <p:to>
                                        <p:strVal val="visible"/>
                                      </p:to>
                                    </p:set>
                                    <p:animEffect transition="in" filter="plus(in)">
                                      <p:cBhvr>
                                        <p:cTn id="95" dur="3000"/>
                                        <p:tgtEl>
                                          <p:spTgt spid="10"/>
                                        </p:tgtEl>
                                      </p:cBhvr>
                                    </p:animEffect>
                                  </p:childTnLst>
                                </p:cTn>
                              </p:par>
                            </p:childTnLst>
                          </p:cTn>
                        </p:par>
                        <p:par>
                          <p:cTn id="96" fill="hold">
                            <p:stCondLst>
                              <p:cond delay="3000"/>
                            </p:stCondLst>
                            <p:childTnLst>
                              <p:par>
                                <p:cTn id="97" presetID="2" presetClass="exit" presetSubtype="2" fill="hold" grpId="3" nodeType="afterEffect">
                                  <p:stCondLst>
                                    <p:cond delay="0"/>
                                  </p:stCondLst>
                                  <p:childTnLst>
                                    <p:anim calcmode="lin" valueType="num">
                                      <p:cBhvr additive="base">
                                        <p:cTn id="98" dur="3000"/>
                                        <p:tgtEl>
                                          <p:spTgt spid="3"/>
                                        </p:tgtEl>
                                        <p:attrNameLst>
                                          <p:attrName>ppt_x</p:attrName>
                                        </p:attrNameLst>
                                      </p:cBhvr>
                                      <p:tavLst>
                                        <p:tav tm="0">
                                          <p:val>
                                            <p:strVal val="ppt_x"/>
                                          </p:val>
                                        </p:tav>
                                        <p:tav tm="100000">
                                          <p:val>
                                            <p:strVal val="1+ppt_w/2"/>
                                          </p:val>
                                        </p:tav>
                                      </p:tavLst>
                                    </p:anim>
                                    <p:anim calcmode="lin" valueType="num">
                                      <p:cBhvr additive="base">
                                        <p:cTn id="99" dur="3000"/>
                                        <p:tgtEl>
                                          <p:spTgt spid="3"/>
                                        </p:tgtEl>
                                        <p:attrNameLst>
                                          <p:attrName>ppt_y</p:attrName>
                                        </p:attrNameLst>
                                      </p:cBhvr>
                                      <p:tavLst>
                                        <p:tav tm="0">
                                          <p:val>
                                            <p:strVal val="ppt_y"/>
                                          </p:val>
                                        </p:tav>
                                        <p:tav tm="100000">
                                          <p:val>
                                            <p:strVal val="ppt_y"/>
                                          </p:val>
                                        </p:tav>
                                      </p:tavLst>
                                    </p:anim>
                                    <p:set>
                                      <p:cBhvr>
                                        <p:cTn id="100" dur="1" fill="hold">
                                          <p:stCondLst>
                                            <p:cond delay="2999"/>
                                          </p:stCondLst>
                                        </p:cTn>
                                        <p:tgtEl>
                                          <p:spTgt spid="3"/>
                                        </p:tgtEl>
                                        <p:attrNameLst>
                                          <p:attrName>style.visibility</p:attrName>
                                        </p:attrNameLst>
                                      </p:cBhvr>
                                      <p:to>
                                        <p:strVal val="hidden"/>
                                      </p:to>
                                    </p:set>
                                  </p:childTnLst>
                                </p:cTn>
                              </p:par>
                              <p:par>
                                <p:cTn id="101" presetID="2" presetClass="exit" presetSubtype="2" fill="hold" grpId="3" nodeType="withEffect">
                                  <p:stCondLst>
                                    <p:cond delay="0"/>
                                  </p:stCondLst>
                                  <p:childTnLst>
                                    <p:anim calcmode="lin" valueType="num">
                                      <p:cBhvr additive="base">
                                        <p:cTn id="102" dur="3000"/>
                                        <p:tgtEl>
                                          <p:spTgt spid="5"/>
                                        </p:tgtEl>
                                        <p:attrNameLst>
                                          <p:attrName>ppt_x</p:attrName>
                                        </p:attrNameLst>
                                      </p:cBhvr>
                                      <p:tavLst>
                                        <p:tav tm="0">
                                          <p:val>
                                            <p:strVal val="ppt_x"/>
                                          </p:val>
                                        </p:tav>
                                        <p:tav tm="100000">
                                          <p:val>
                                            <p:strVal val="1+ppt_w/2"/>
                                          </p:val>
                                        </p:tav>
                                      </p:tavLst>
                                    </p:anim>
                                    <p:anim calcmode="lin" valueType="num">
                                      <p:cBhvr additive="base">
                                        <p:cTn id="103" dur="3000"/>
                                        <p:tgtEl>
                                          <p:spTgt spid="5"/>
                                        </p:tgtEl>
                                        <p:attrNameLst>
                                          <p:attrName>ppt_y</p:attrName>
                                        </p:attrNameLst>
                                      </p:cBhvr>
                                      <p:tavLst>
                                        <p:tav tm="0">
                                          <p:val>
                                            <p:strVal val="ppt_y"/>
                                          </p:val>
                                        </p:tav>
                                        <p:tav tm="100000">
                                          <p:val>
                                            <p:strVal val="ppt_y"/>
                                          </p:val>
                                        </p:tav>
                                      </p:tavLst>
                                    </p:anim>
                                    <p:set>
                                      <p:cBhvr>
                                        <p:cTn id="104" dur="1" fill="hold">
                                          <p:stCondLst>
                                            <p:cond delay="2999"/>
                                          </p:stCondLst>
                                        </p:cTn>
                                        <p:tgtEl>
                                          <p:spTgt spid="5"/>
                                        </p:tgtEl>
                                        <p:attrNameLst>
                                          <p:attrName>style.visibility</p:attrName>
                                        </p:attrNameLst>
                                      </p:cBhvr>
                                      <p:to>
                                        <p:strVal val="hidden"/>
                                      </p:to>
                                    </p:set>
                                  </p:childTnLst>
                                </p:cTn>
                              </p:par>
                              <p:par>
                                <p:cTn id="105" presetID="2" presetClass="exit" presetSubtype="2" fill="hold" grpId="3" nodeType="withEffect">
                                  <p:stCondLst>
                                    <p:cond delay="0"/>
                                  </p:stCondLst>
                                  <p:childTnLst>
                                    <p:anim calcmode="lin" valueType="num">
                                      <p:cBhvr additive="base">
                                        <p:cTn id="106" dur="3000"/>
                                        <p:tgtEl>
                                          <p:spTgt spid="8"/>
                                        </p:tgtEl>
                                        <p:attrNameLst>
                                          <p:attrName>ppt_x</p:attrName>
                                        </p:attrNameLst>
                                      </p:cBhvr>
                                      <p:tavLst>
                                        <p:tav tm="0">
                                          <p:val>
                                            <p:strVal val="ppt_x"/>
                                          </p:val>
                                        </p:tav>
                                        <p:tav tm="100000">
                                          <p:val>
                                            <p:strVal val="1+ppt_w/2"/>
                                          </p:val>
                                        </p:tav>
                                      </p:tavLst>
                                    </p:anim>
                                    <p:anim calcmode="lin" valueType="num">
                                      <p:cBhvr additive="base">
                                        <p:cTn id="107" dur="3000"/>
                                        <p:tgtEl>
                                          <p:spTgt spid="8"/>
                                        </p:tgtEl>
                                        <p:attrNameLst>
                                          <p:attrName>ppt_y</p:attrName>
                                        </p:attrNameLst>
                                      </p:cBhvr>
                                      <p:tavLst>
                                        <p:tav tm="0">
                                          <p:val>
                                            <p:strVal val="ppt_y"/>
                                          </p:val>
                                        </p:tav>
                                        <p:tav tm="100000">
                                          <p:val>
                                            <p:strVal val="ppt_y"/>
                                          </p:val>
                                        </p:tav>
                                      </p:tavLst>
                                    </p:anim>
                                    <p:set>
                                      <p:cBhvr>
                                        <p:cTn id="108" dur="1" fill="hold">
                                          <p:stCondLst>
                                            <p:cond delay="2999"/>
                                          </p:stCondLst>
                                        </p:cTn>
                                        <p:tgtEl>
                                          <p:spTgt spid="8"/>
                                        </p:tgtEl>
                                        <p:attrNameLst>
                                          <p:attrName>style.visibility</p:attrName>
                                        </p:attrNameLst>
                                      </p:cBhvr>
                                      <p:to>
                                        <p:strVal val="hidden"/>
                                      </p:to>
                                    </p:set>
                                  </p:childTnLst>
                                </p:cTn>
                              </p:par>
                              <p:par>
                                <p:cTn id="109" presetID="2" presetClass="exit" presetSubtype="2" fill="hold" grpId="3" nodeType="withEffect">
                                  <p:stCondLst>
                                    <p:cond delay="0"/>
                                  </p:stCondLst>
                                  <p:childTnLst>
                                    <p:anim calcmode="lin" valueType="num">
                                      <p:cBhvr additive="base">
                                        <p:cTn id="110" dur="3000"/>
                                        <p:tgtEl>
                                          <p:spTgt spid="9"/>
                                        </p:tgtEl>
                                        <p:attrNameLst>
                                          <p:attrName>ppt_x</p:attrName>
                                        </p:attrNameLst>
                                      </p:cBhvr>
                                      <p:tavLst>
                                        <p:tav tm="0">
                                          <p:val>
                                            <p:strVal val="ppt_x"/>
                                          </p:val>
                                        </p:tav>
                                        <p:tav tm="100000">
                                          <p:val>
                                            <p:strVal val="1+ppt_w/2"/>
                                          </p:val>
                                        </p:tav>
                                      </p:tavLst>
                                    </p:anim>
                                    <p:anim calcmode="lin" valueType="num">
                                      <p:cBhvr additive="base">
                                        <p:cTn id="111" dur="3000"/>
                                        <p:tgtEl>
                                          <p:spTgt spid="9"/>
                                        </p:tgtEl>
                                        <p:attrNameLst>
                                          <p:attrName>ppt_y</p:attrName>
                                        </p:attrNameLst>
                                      </p:cBhvr>
                                      <p:tavLst>
                                        <p:tav tm="0">
                                          <p:val>
                                            <p:strVal val="ppt_y"/>
                                          </p:val>
                                        </p:tav>
                                        <p:tav tm="100000">
                                          <p:val>
                                            <p:strVal val="ppt_y"/>
                                          </p:val>
                                        </p:tav>
                                      </p:tavLst>
                                    </p:anim>
                                    <p:set>
                                      <p:cBhvr>
                                        <p:cTn id="112" dur="1" fill="hold">
                                          <p:stCondLst>
                                            <p:cond delay="2999"/>
                                          </p:stCondLst>
                                        </p:cTn>
                                        <p:tgtEl>
                                          <p:spTgt spid="9"/>
                                        </p:tgtEl>
                                        <p:attrNameLst>
                                          <p:attrName>style.visibility</p:attrName>
                                        </p:attrNameLst>
                                      </p:cBhvr>
                                      <p:to>
                                        <p:strVal val="hidden"/>
                                      </p:to>
                                    </p:set>
                                  </p:childTnLst>
                                </p:cTn>
                              </p:par>
                              <p:par>
                                <p:cTn id="113" presetID="2" presetClass="exit" presetSubtype="8" fill="hold" grpId="3" nodeType="withEffect">
                                  <p:stCondLst>
                                    <p:cond delay="0"/>
                                  </p:stCondLst>
                                  <p:childTnLst>
                                    <p:anim calcmode="lin" valueType="num">
                                      <p:cBhvr additive="base">
                                        <p:cTn id="114" dur="3000"/>
                                        <p:tgtEl>
                                          <p:spTgt spid="4"/>
                                        </p:tgtEl>
                                        <p:attrNameLst>
                                          <p:attrName>ppt_x</p:attrName>
                                        </p:attrNameLst>
                                      </p:cBhvr>
                                      <p:tavLst>
                                        <p:tav tm="0">
                                          <p:val>
                                            <p:strVal val="ppt_x"/>
                                          </p:val>
                                        </p:tav>
                                        <p:tav tm="100000">
                                          <p:val>
                                            <p:strVal val="0-ppt_w/2"/>
                                          </p:val>
                                        </p:tav>
                                      </p:tavLst>
                                    </p:anim>
                                    <p:anim calcmode="lin" valueType="num">
                                      <p:cBhvr additive="base">
                                        <p:cTn id="115" dur="3000"/>
                                        <p:tgtEl>
                                          <p:spTgt spid="4"/>
                                        </p:tgtEl>
                                        <p:attrNameLst>
                                          <p:attrName>ppt_y</p:attrName>
                                        </p:attrNameLst>
                                      </p:cBhvr>
                                      <p:tavLst>
                                        <p:tav tm="0">
                                          <p:val>
                                            <p:strVal val="ppt_y"/>
                                          </p:val>
                                        </p:tav>
                                        <p:tav tm="100000">
                                          <p:val>
                                            <p:strVal val="ppt_y"/>
                                          </p:val>
                                        </p:tav>
                                      </p:tavLst>
                                    </p:anim>
                                    <p:set>
                                      <p:cBhvr>
                                        <p:cTn id="116" dur="1" fill="hold">
                                          <p:stCondLst>
                                            <p:cond delay="2999"/>
                                          </p:stCondLst>
                                        </p:cTn>
                                        <p:tgtEl>
                                          <p:spTgt spid="4"/>
                                        </p:tgtEl>
                                        <p:attrNameLst>
                                          <p:attrName>style.visibility</p:attrName>
                                        </p:attrNameLst>
                                      </p:cBhvr>
                                      <p:to>
                                        <p:strVal val="hidden"/>
                                      </p:to>
                                    </p:set>
                                  </p:childTnLst>
                                </p:cTn>
                              </p:par>
                              <p:par>
                                <p:cTn id="117" presetID="2" presetClass="exit" presetSubtype="8" fill="hold" grpId="3" nodeType="withEffect">
                                  <p:stCondLst>
                                    <p:cond delay="0"/>
                                  </p:stCondLst>
                                  <p:childTnLst>
                                    <p:anim calcmode="lin" valueType="num">
                                      <p:cBhvr additive="base">
                                        <p:cTn id="118" dur="3000"/>
                                        <p:tgtEl>
                                          <p:spTgt spid="6"/>
                                        </p:tgtEl>
                                        <p:attrNameLst>
                                          <p:attrName>ppt_x</p:attrName>
                                        </p:attrNameLst>
                                      </p:cBhvr>
                                      <p:tavLst>
                                        <p:tav tm="0">
                                          <p:val>
                                            <p:strVal val="ppt_x"/>
                                          </p:val>
                                        </p:tav>
                                        <p:tav tm="100000">
                                          <p:val>
                                            <p:strVal val="0-ppt_w/2"/>
                                          </p:val>
                                        </p:tav>
                                      </p:tavLst>
                                    </p:anim>
                                    <p:anim calcmode="lin" valueType="num">
                                      <p:cBhvr additive="base">
                                        <p:cTn id="119" dur="3000"/>
                                        <p:tgtEl>
                                          <p:spTgt spid="6"/>
                                        </p:tgtEl>
                                        <p:attrNameLst>
                                          <p:attrName>ppt_y</p:attrName>
                                        </p:attrNameLst>
                                      </p:cBhvr>
                                      <p:tavLst>
                                        <p:tav tm="0">
                                          <p:val>
                                            <p:strVal val="ppt_y"/>
                                          </p:val>
                                        </p:tav>
                                        <p:tav tm="100000">
                                          <p:val>
                                            <p:strVal val="ppt_y"/>
                                          </p:val>
                                        </p:tav>
                                      </p:tavLst>
                                    </p:anim>
                                    <p:set>
                                      <p:cBhvr>
                                        <p:cTn id="120" dur="1" fill="hold">
                                          <p:stCondLst>
                                            <p:cond delay="2999"/>
                                          </p:stCondLst>
                                        </p:cTn>
                                        <p:tgtEl>
                                          <p:spTgt spid="6"/>
                                        </p:tgtEl>
                                        <p:attrNameLst>
                                          <p:attrName>style.visibility</p:attrName>
                                        </p:attrNameLst>
                                      </p:cBhvr>
                                      <p:to>
                                        <p:strVal val="hidden"/>
                                      </p:to>
                                    </p:set>
                                  </p:childTnLst>
                                </p:cTn>
                              </p:par>
                              <p:par>
                                <p:cTn id="121" presetID="2" presetClass="exit" presetSubtype="8" fill="hold" grpId="3" nodeType="withEffect">
                                  <p:stCondLst>
                                    <p:cond delay="0"/>
                                  </p:stCondLst>
                                  <p:childTnLst>
                                    <p:anim calcmode="lin" valueType="num">
                                      <p:cBhvr additive="base">
                                        <p:cTn id="122" dur="3000"/>
                                        <p:tgtEl>
                                          <p:spTgt spid="7"/>
                                        </p:tgtEl>
                                        <p:attrNameLst>
                                          <p:attrName>ppt_x</p:attrName>
                                        </p:attrNameLst>
                                      </p:cBhvr>
                                      <p:tavLst>
                                        <p:tav tm="0">
                                          <p:val>
                                            <p:strVal val="ppt_x"/>
                                          </p:val>
                                        </p:tav>
                                        <p:tav tm="100000">
                                          <p:val>
                                            <p:strVal val="0-ppt_w/2"/>
                                          </p:val>
                                        </p:tav>
                                      </p:tavLst>
                                    </p:anim>
                                    <p:anim calcmode="lin" valueType="num">
                                      <p:cBhvr additive="base">
                                        <p:cTn id="123" dur="3000"/>
                                        <p:tgtEl>
                                          <p:spTgt spid="7"/>
                                        </p:tgtEl>
                                        <p:attrNameLst>
                                          <p:attrName>ppt_y</p:attrName>
                                        </p:attrNameLst>
                                      </p:cBhvr>
                                      <p:tavLst>
                                        <p:tav tm="0">
                                          <p:val>
                                            <p:strVal val="ppt_y"/>
                                          </p:val>
                                        </p:tav>
                                        <p:tav tm="100000">
                                          <p:val>
                                            <p:strVal val="ppt_y"/>
                                          </p:val>
                                        </p:tav>
                                      </p:tavLst>
                                    </p:anim>
                                    <p:set>
                                      <p:cBhvr>
                                        <p:cTn id="124" dur="1" fill="hold">
                                          <p:stCondLst>
                                            <p:cond delay="2999"/>
                                          </p:stCondLst>
                                        </p:cTn>
                                        <p:tgtEl>
                                          <p:spTgt spid="7"/>
                                        </p:tgtEl>
                                        <p:attrNameLst>
                                          <p:attrName>style.visibility</p:attrName>
                                        </p:attrNameLst>
                                      </p:cBhvr>
                                      <p:to>
                                        <p:strVal val="hidden"/>
                                      </p:to>
                                    </p:set>
                                  </p:childTnLst>
                                </p:cTn>
                              </p:par>
                              <p:par>
                                <p:cTn id="125" presetID="2" presetClass="exit" presetSubtype="8" fill="hold" grpId="3" nodeType="withEffect">
                                  <p:stCondLst>
                                    <p:cond delay="0"/>
                                  </p:stCondLst>
                                  <p:childTnLst>
                                    <p:anim calcmode="lin" valueType="num">
                                      <p:cBhvr additive="base">
                                        <p:cTn id="126" dur="3000"/>
                                        <p:tgtEl>
                                          <p:spTgt spid="10"/>
                                        </p:tgtEl>
                                        <p:attrNameLst>
                                          <p:attrName>ppt_x</p:attrName>
                                        </p:attrNameLst>
                                      </p:cBhvr>
                                      <p:tavLst>
                                        <p:tav tm="0">
                                          <p:val>
                                            <p:strVal val="ppt_x"/>
                                          </p:val>
                                        </p:tav>
                                        <p:tav tm="100000">
                                          <p:val>
                                            <p:strVal val="0-ppt_w/2"/>
                                          </p:val>
                                        </p:tav>
                                      </p:tavLst>
                                    </p:anim>
                                    <p:anim calcmode="lin" valueType="num">
                                      <p:cBhvr additive="base">
                                        <p:cTn id="127" dur="3000"/>
                                        <p:tgtEl>
                                          <p:spTgt spid="10"/>
                                        </p:tgtEl>
                                        <p:attrNameLst>
                                          <p:attrName>ppt_y</p:attrName>
                                        </p:attrNameLst>
                                      </p:cBhvr>
                                      <p:tavLst>
                                        <p:tav tm="0">
                                          <p:val>
                                            <p:strVal val="ppt_y"/>
                                          </p:val>
                                        </p:tav>
                                        <p:tav tm="100000">
                                          <p:val>
                                            <p:strVal val="ppt_y"/>
                                          </p:val>
                                        </p:tav>
                                      </p:tavLst>
                                    </p:anim>
                                    <p:set>
                                      <p:cBhvr>
                                        <p:cTn id="128" dur="1" fill="hold">
                                          <p:stCondLst>
                                            <p:cond delay="2999"/>
                                          </p:stCondLst>
                                        </p:cTn>
                                        <p:tgtEl>
                                          <p:spTgt spid="10"/>
                                        </p:tgtEl>
                                        <p:attrNameLst>
                                          <p:attrName>style.visibility</p:attrName>
                                        </p:attrNameLst>
                                      </p:cBhvr>
                                      <p:to>
                                        <p:strVal val="hidden"/>
                                      </p:to>
                                    </p:set>
                                  </p:childTnLst>
                                </p:cTn>
                              </p:par>
                              <p:par>
                                <p:cTn id="129" presetID="19" presetClass="exit" presetSubtype="10" fill="hold" grpId="5" nodeType="withEffect">
                                  <p:stCondLst>
                                    <p:cond delay="0"/>
                                  </p:stCondLst>
                                  <p:childTnLst>
                                    <p:anim calcmode="lin" valueType="num">
                                      <p:cBhvr>
                                        <p:cTn id="130" dur="3000"/>
                                        <p:tgtEl>
                                          <p:spTgt spid="3"/>
                                        </p:tgtEl>
                                        <p:attrNameLst>
                                          <p:attrName>ppt_h</p:attrName>
                                        </p:attrNameLst>
                                      </p:cBhvr>
                                      <p:tavLst>
                                        <p:tav tm="0">
                                          <p:val>
                                            <p:strVal val="ppt_h"/>
                                          </p:val>
                                        </p:tav>
                                        <p:tav tm="100000">
                                          <p:val>
                                            <p:strVal val="ppt_h"/>
                                          </p:val>
                                        </p:tav>
                                      </p:tavLst>
                                    </p:anim>
                                    <p:anim calcmode="lin" valueType="num">
                                      <p:cBhvr>
                                        <p:cTn id="131" dur="3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2" dur="1" fill="hold">
                                          <p:stCondLst>
                                            <p:cond delay="2999"/>
                                          </p:stCondLst>
                                        </p:cTn>
                                        <p:tgtEl>
                                          <p:spTgt spid="3"/>
                                        </p:tgtEl>
                                        <p:attrNameLst>
                                          <p:attrName>style.visibility</p:attrName>
                                        </p:attrNameLst>
                                      </p:cBhvr>
                                      <p:to>
                                        <p:strVal val="hidden"/>
                                      </p:to>
                                    </p:set>
                                  </p:childTnLst>
                                </p:cTn>
                              </p:par>
                              <p:par>
                                <p:cTn id="133" presetID="19" presetClass="exit" presetSubtype="10" fill="hold" grpId="5" nodeType="withEffect">
                                  <p:stCondLst>
                                    <p:cond delay="0"/>
                                  </p:stCondLst>
                                  <p:childTnLst>
                                    <p:anim calcmode="lin" valueType="num">
                                      <p:cBhvr>
                                        <p:cTn id="134" dur="3000"/>
                                        <p:tgtEl>
                                          <p:spTgt spid="5"/>
                                        </p:tgtEl>
                                        <p:attrNameLst>
                                          <p:attrName>ppt_h</p:attrName>
                                        </p:attrNameLst>
                                      </p:cBhvr>
                                      <p:tavLst>
                                        <p:tav tm="0">
                                          <p:val>
                                            <p:strVal val="ppt_h"/>
                                          </p:val>
                                        </p:tav>
                                        <p:tav tm="100000">
                                          <p:val>
                                            <p:strVal val="ppt_h"/>
                                          </p:val>
                                        </p:tav>
                                      </p:tavLst>
                                    </p:anim>
                                    <p:anim calcmode="lin" valueType="num">
                                      <p:cBhvr>
                                        <p:cTn id="135"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6" dur="1" fill="hold">
                                          <p:stCondLst>
                                            <p:cond delay="2999"/>
                                          </p:stCondLst>
                                        </p:cTn>
                                        <p:tgtEl>
                                          <p:spTgt spid="5"/>
                                        </p:tgtEl>
                                        <p:attrNameLst>
                                          <p:attrName>style.visibility</p:attrName>
                                        </p:attrNameLst>
                                      </p:cBhvr>
                                      <p:to>
                                        <p:strVal val="hidden"/>
                                      </p:to>
                                    </p:set>
                                  </p:childTnLst>
                                </p:cTn>
                              </p:par>
                              <p:par>
                                <p:cTn id="137" presetID="19" presetClass="exit" presetSubtype="10" fill="hold" grpId="5" nodeType="withEffect">
                                  <p:stCondLst>
                                    <p:cond delay="0"/>
                                  </p:stCondLst>
                                  <p:childTnLst>
                                    <p:anim calcmode="lin" valueType="num">
                                      <p:cBhvr>
                                        <p:cTn id="138" dur="3000"/>
                                        <p:tgtEl>
                                          <p:spTgt spid="8"/>
                                        </p:tgtEl>
                                        <p:attrNameLst>
                                          <p:attrName>ppt_h</p:attrName>
                                        </p:attrNameLst>
                                      </p:cBhvr>
                                      <p:tavLst>
                                        <p:tav tm="0">
                                          <p:val>
                                            <p:strVal val="ppt_h"/>
                                          </p:val>
                                        </p:tav>
                                        <p:tav tm="100000">
                                          <p:val>
                                            <p:strVal val="ppt_h"/>
                                          </p:val>
                                        </p:tav>
                                      </p:tavLst>
                                    </p:anim>
                                    <p:anim calcmode="lin" valueType="num">
                                      <p:cBhvr>
                                        <p:cTn id="139"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0" dur="1" fill="hold">
                                          <p:stCondLst>
                                            <p:cond delay="2999"/>
                                          </p:stCondLst>
                                        </p:cTn>
                                        <p:tgtEl>
                                          <p:spTgt spid="8"/>
                                        </p:tgtEl>
                                        <p:attrNameLst>
                                          <p:attrName>style.visibility</p:attrName>
                                        </p:attrNameLst>
                                      </p:cBhvr>
                                      <p:to>
                                        <p:strVal val="hidden"/>
                                      </p:to>
                                    </p:set>
                                  </p:childTnLst>
                                </p:cTn>
                              </p:par>
                              <p:par>
                                <p:cTn id="141" presetID="19" presetClass="exit" presetSubtype="10" fill="hold" grpId="5" nodeType="withEffect">
                                  <p:stCondLst>
                                    <p:cond delay="0"/>
                                  </p:stCondLst>
                                  <p:childTnLst>
                                    <p:anim calcmode="lin" valueType="num">
                                      <p:cBhvr>
                                        <p:cTn id="142" dur="3000"/>
                                        <p:tgtEl>
                                          <p:spTgt spid="9"/>
                                        </p:tgtEl>
                                        <p:attrNameLst>
                                          <p:attrName>ppt_h</p:attrName>
                                        </p:attrNameLst>
                                      </p:cBhvr>
                                      <p:tavLst>
                                        <p:tav tm="0">
                                          <p:val>
                                            <p:strVal val="ppt_h"/>
                                          </p:val>
                                        </p:tav>
                                        <p:tav tm="100000">
                                          <p:val>
                                            <p:strVal val="ppt_h"/>
                                          </p:val>
                                        </p:tav>
                                      </p:tavLst>
                                    </p:anim>
                                    <p:anim calcmode="lin" valueType="num">
                                      <p:cBhvr>
                                        <p:cTn id="143"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4" dur="1" fill="hold">
                                          <p:stCondLst>
                                            <p:cond delay="2999"/>
                                          </p:stCondLst>
                                        </p:cTn>
                                        <p:tgtEl>
                                          <p:spTgt spid="9"/>
                                        </p:tgtEl>
                                        <p:attrNameLst>
                                          <p:attrName>style.visibility</p:attrName>
                                        </p:attrNameLst>
                                      </p:cBhvr>
                                      <p:to>
                                        <p:strVal val="hidden"/>
                                      </p:to>
                                    </p:set>
                                  </p:childTnLst>
                                </p:cTn>
                              </p:par>
                              <p:par>
                                <p:cTn id="145" presetID="19" presetClass="exit" presetSubtype="10" fill="hold" grpId="5" nodeType="withEffect">
                                  <p:stCondLst>
                                    <p:cond delay="0"/>
                                  </p:stCondLst>
                                  <p:childTnLst>
                                    <p:anim calcmode="lin" valueType="num">
                                      <p:cBhvr>
                                        <p:cTn id="146" dur="3000"/>
                                        <p:tgtEl>
                                          <p:spTgt spid="4"/>
                                        </p:tgtEl>
                                        <p:attrNameLst>
                                          <p:attrName>ppt_h</p:attrName>
                                        </p:attrNameLst>
                                      </p:cBhvr>
                                      <p:tavLst>
                                        <p:tav tm="0">
                                          <p:val>
                                            <p:strVal val="ppt_h"/>
                                          </p:val>
                                        </p:tav>
                                        <p:tav tm="100000">
                                          <p:val>
                                            <p:strVal val="ppt_h"/>
                                          </p:val>
                                        </p:tav>
                                      </p:tavLst>
                                    </p:anim>
                                    <p:anim calcmode="lin" valueType="num">
                                      <p:cBhvr>
                                        <p:cTn id="147"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8" dur="1" fill="hold">
                                          <p:stCondLst>
                                            <p:cond delay="2999"/>
                                          </p:stCondLst>
                                        </p:cTn>
                                        <p:tgtEl>
                                          <p:spTgt spid="4"/>
                                        </p:tgtEl>
                                        <p:attrNameLst>
                                          <p:attrName>style.visibility</p:attrName>
                                        </p:attrNameLst>
                                      </p:cBhvr>
                                      <p:to>
                                        <p:strVal val="hidden"/>
                                      </p:to>
                                    </p:set>
                                  </p:childTnLst>
                                </p:cTn>
                              </p:par>
                              <p:par>
                                <p:cTn id="149" presetID="19" presetClass="exit" presetSubtype="10" fill="hold" grpId="5" nodeType="withEffect">
                                  <p:stCondLst>
                                    <p:cond delay="0"/>
                                  </p:stCondLst>
                                  <p:childTnLst>
                                    <p:anim calcmode="lin" valueType="num">
                                      <p:cBhvr>
                                        <p:cTn id="150" dur="3000"/>
                                        <p:tgtEl>
                                          <p:spTgt spid="6"/>
                                        </p:tgtEl>
                                        <p:attrNameLst>
                                          <p:attrName>ppt_h</p:attrName>
                                        </p:attrNameLst>
                                      </p:cBhvr>
                                      <p:tavLst>
                                        <p:tav tm="0">
                                          <p:val>
                                            <p:strVal val="ppt_h"/>
                                          </p:val>
                                        </p:tav>
                                        <p:tav tm="100000">
                                          <p:val>
                                            <p:strVal val="ppt_h"/>
                                          </p:val>
                                        </p:tav>
                                      </p:tavLst>
                                    </p:anim>
                                    <p:anim calcmode="lin" valueType="num">
                                      <p:cBhvr>
                                        <p:cTn id="151"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2" dur="1" fill="hold">
                                          <p:stCondLst>
                                            <p:cond delay="2999"/>
                                          </p:stCondLst>
                                        </p:cTn>
                                        <p:tgtEl>
                                          <p:spTgt spid="6"/>
                                        </p:tgtEl>
                                        <p:attrNameLst>
                                          <p:attrName>style.visibility</p:attrName>
                                        </p:attrNameLst>
                                      </p:cBhvr>
                                      <p:to>
                                        <p:strVal val="hidden"/>
                                      </p:to>
                                    </p:set>
                                  </p:childTnLst>
                                </p:cTn>
                              </p:par>
                              <p:par>
                                <p:cTn id="153" presetID="19" presetClass="exit" presetSubtype="10" fill="hold" grpId="5" nodeType="withEffect">
                                  <p:stCondLst>
                                    <p:cond delay="0"/>
                                  </p:stCondLst>
                                  <p:childTnLst>
                                    <p:anim calcmode="lin" valueType="num">
                                      <p:cBhvr>
                                        <p:cTn id="154" dur="3000"/>
                                        <p:tgtEl>
                                          <p:spTgt spid="7"/>
                                        </p:tgtEl>
                                        <p:attrNameLst>
                                          <p:attrName>ppt_h</p:attrName>
                                        </p:attrNameLst>
                                      </p:cBhvr>
                                      <p:tavLst>
                                        <p:tav tm="0">
                                          <p:val>
                                            <p:strVal val="ppt_h"/>
                                          </p:val>
                                        </p:tav>
                                        <p:tav tm="100000">
                                          <p:val>
                                            <p:strVal val="ppt_h"/>
                                          </p:val>
                                        </p:tav>
                                      </p:tavLst>
                                    </p:anim>
                                    <p:anim calcmode="lin" valueType="num">
                                      <p:cBhvr>
                                        <p:cTn id="155"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6" dur="1" fill="hold">
                                          <p:stCondLst>
                                            <p:cond delay="2999"/>
                                          </p:stCondLst>
                                        </p:cTn>
                                        <p:tgtEl>
                                          <p:spTgt spid="7"/>
                                        </p:tgtEl>
                                        <p:attrNameLst>
                                          <p:attrName>style.visibility</p:attrName>
                                        </p:attrNameLst>
                                      </p:cBhvr>
                                      <p:to>
                                        <p:strVal val="hidden"/>
                                      </p:to>
                                    </p:set>
                                  </p:childTnLst>
                                </p:cTn>
                              </p:par>
                              <p:par>
                                <p:cTn id="157" presetID="19" presetClass="exit" presetSubtype="10" fill="hold" grpId="5" nodeType="withEffect">
                                  <p:stCondLst>
                                    <p:cond delay="0"/>
                                  </p:stCondLst>
                                  <p:childTnLst>
                                    <p:anim calcmode="lin" valueType="num">
                                      <p:cBhvr>
                                        <p:cTn id="158" dur="3000"/>
                                        <p:tgtEl>
                                          <p:spTgt spid="10"/>
                                        </p:tgtEl>
                                        <p:attrNameLst>
                                          <p:attrName>ppt_h</p:attrName>
                                        </p:attrNameLst>
                                      </p:cBhvr>
                                      <p:tavLst>
                                        <p:tav tm="0">
                                          <p:val>
                                            <p:strVal val="ppt_h"/>
                                          </p:val>
                                        </p:tav>
                                        <p:tav tm="100000">
                                          <p:val>
                                            <p:strVal val="ppt_h"/>
                                          </p:val>
                                        </p:tav>
                                      </p:tavLst>
                                    </p:anim>
                                    <p:anim calcmode="lin" valueType="num">
                                      <p:cBhvr>
                                        <p:cTn id="159"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0" dur="1" fill="hold">
                                          <p:stCondLst>
                                            <p:cond delay="2999"/>
                                          </p:stCondLst>
                                        </p:cTn>
                                        <p:tgtEl>
                                          <p:spTgt spid="10"/>
                                        </p:tgtEl>
                                        <p:attrNameLst>
                                          <p:attrName>style.visibility</p:attrName>
                                        </p:attrNameLst>
                                      </p:cBhvr>
                                      <p:to>
                                        <p:strVal val="hidden"/>
                                      </p:to>
                                    </p:set>
                                  </p:childTnLst>
                                </p:cTn>
                              </p:par>
                              <p:par>
                                <p:cTn id="161" presetID="23" presetClass="entr" presetSubtype="288" fill="hold" nodeType="withEffect">
                                  <p:stCondLst>
                                    <p:cond delay="0"/>
                                  </p:stCondLst>
                                  <p:childTnLst>
                                    <p:set>
                                      <p:cBhvr>
                                        <p:cTn id="162" dur="1" fill="hold">
                                          <p:stCondLst>
                                            <p:cond delay="0"/>
                                          </p:stCondLst>
                                        </p:cTn>
                                        <p:tgtEl>
                                          <p:spTgt spid="2"/>
                                        </p:tgtEl>
                                        <p:attrNameLst>
                                          <p:attrName>style.visibility</p:attrName>
                                        </p:attrNameLst>
                                      </p:cBhvr>
                                      <p:to>
                                        <p:strVal val="visible"/>
                                      </p:to>
                                    </p:set>
                                    <p:anim calcmode="lin" valueType="num">
                                      <p:cBhvr>
                                        <p:cTn id="163" dur="3000" fill="hold"/>
                                        <p:tgtEl>
                                          <p:spTgt spid="2"/>
                                        </p:tgtEl>
                                        <p:attrNameLst>
                                          <p:attrName>ppt_w</p:attrName>
                                        </p:attrNameLst>
                                      </p:cBhvr>
                                      <p:tavLst>
                                        <p:tav tm="0">
                                          <p:val>
                                            <p:strVal val="4/3*#ppt_w"/>
                                          </p:val>
                                        </p:tav>
                                        <p:tav tm="100000">
                                          <p:val>
                                            <p:strVal val="#ppt_w"/>
                                          </p:val>
                                        </p:tav>
                                      </p:tavLst>
                                    </p:anim>
                                    <p:anim calcmode="lin" valueType="num">
                                      <p:cBhvr>
                                        <p:cTn id="164" dur="3000" fill="hold"/>
                                        <p:tgtEl>
                                          <p:spTgt spid="2"/>
                                        </p:tgtEl>
                                        <p:attrNameLst>
                                          <p:attrName>ppt_h</p:attrName>
                                        </p:attrNameLst>
                                      </p:cBhvr>
                                      <p:tavLst>
                                        <p:tav tm="0">
                                          <p:val>
                                            <p:strVal val="4/3*#ppt_h"/>
                                          </p:val>
                                        </p:tav>
                                        <p:tav tm="100000">
                                          <p:val>
                                            <p:strVal val="#ppt_h"/>
                                          </p:val>
                                        </p:tav>
                                      </p:tavLst>
                                    </p:anim>
                                  </p:childTnLst>
                                </p:cTn>
                              </p:par>
                              <p:par>
                                <p:cTn id="165" presetID="16" presetClass="entr" presetSubtype="37" fill="hold" nodeType="withEffect">
                                  <p:stCondLst>
                                    <p:cond delay="0"/>
                                  </p:stCondLst>
                                  <p:childTnLst>
                                    <p:set>
                                      <p:cBhvr>
                                        <p:cTn id="166" dur="1" fill="hold">
                                          <p:stCondLst>
                                            <p:cond delay="0"/>
                                          </p:stCondLst>
                                        </p:cTn>
                                        <p:tgtEl>
                                          <p:spTgt spid="2"/>
                                        </p:tgtEl>
                                        <p:attrNameLst>
                                          <p:attrName>style.visibility</p:attrName>
                                        </p:attrNameLst>
                                      </p:cBhvr>
                                      <p:to>
                                        <p:strVal val="visible"/>
                                      </p:to>
                                    </p:set>
                                    <p:animEffect transition="in" filter="barn(outVertical)">
                                      <p:cBhvr>
                                        <p:cTn id="16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5" animBg="1"/>
      <p:bldP spid="4" grpId="0" animBg="1"/>
      <p:bldP spid="4" grpId="1" animBg="1"/>
      <p:bldP spid="4" grpId="2" animBg="1"/>
      <p:bldP spid="4" grpId="3" animBg="1"/>
      <p:bldP spid="4" grpId="5" animBg="1"/>
      <p:bldP spid="5" grpId="0" animBg="1"/>
      <p:bldP spid="5" grpId="1" animBg="1"/>
      <p:bldP spid="5" grpId="2" animBg="1"/>
      <p:bldP spid="5" grpId="3" animBg="1"/>
      <p:bldP spid="5" grpId="5" animBg="1"/>
      <p:bldP spid="6" grpId="0" animBg="1"/>
      <p:bldP spid="6" grpId="1" animBg="1"/>
      <p:bldP spid="6" grpId="2" animBg="1"/>
      <p:bldP spid="6" grpId="3" animBg="1"/>
      <p:bldP spid="6" grpId="5" animBg="1"/>
      <p:bldP spid="7" grpId="0" animBg="1"/>
      <p:bldP spid="7" grpId="1" animBg="1"/>
      <p:bldP spid="7" grpId="2" animBg="1"/>
      <p:bldP spid="7" grpId="3" animBg="1"/>
      <p:bldP spid="7" grpId="5" animBg="1"/>
      <p:bldP spid="8" grpId="0" animBg="1"/>
      <p:bldP spid="8" grpId="1" animBg="1"/>
      <p:bldP spid="8" grpId="2" animBg="1"/>
      <p:bldP spid="8" grpId="3" animBg="1"/>
      <p:bldP spid="8" grpId="5" animBg="1"/>
      <p:bldP spid="9" grpId="0" animBg="1"/>
      <p:bldP spid="9" grpId="1" animBg="1"/>
      <p:bldP spid="9" grpId="2" animBg="1"/>
      <p:bldP spid="9" grpId="3" animBg="1"/>
      <p:bldP spid="9" grpId="5" animBg="1"/>
      <p:bldP spid="10" grpId="0" animBg="1"/>
      <p:bldP spid="10" grpId="1" animBg="1"/>
      <p:bldP spid="10" grpId="2" animBg="1"/>
      <p:bldP spid="10" grpId="3" animBg="1"/>
      <p:bldP spid="10" grpId="5" animBg="1"/>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30000">
              <a:srgbClr val="FF3399"/>
            </a:gs>
            <a:gs pos="53000">
              <a:srgbClr val="D4DEFF"/>
            </a:gs>
            <a:gs pos="83000">
              <a:srgbClr val="D4DEFF"/>
            </a:gs>
            <a:gs pos="100000">
              <a:srgbClr val="96AB94"/>
            </a:gs>
          </a:gsLst>
          <a:lin ang="10800000" scaled="1"/>
          <a:tileRect/>
        </a:gradFill>
        <a:effectLst/>
      </p:bgPr>
    </p:bg>
    <p:spTree>
      <p:nvGrpSpPr>
        <p:cNvPr id="1" name=""/>
        <p:cNvGrpSpPr/>
        <p:nvPr/>
      </p:nvGrpSpPr>
      <p:grpSpPr>
        <a:xfrm>
          <a:off x="0" y="0"/>
          <a:ext cx="0" cy="0"/>
          <a:chOff x="0" y="0"/>
          <a:chExt cx="0" cy="0"/>
        </a:xfrm>
      </p:grpSpPr>
      <p:pic>
        <p:nvPicPr>
          <p:cNvPr id="2" name="1 Imagen" descr="123575_dziewczynka-krolik.jpg"/>
          <p:cNvPicPr>
            <a:picLocks noGrp="1" noChangeAspect="1"/>
          </p:cNvPicPr>
          <p:nvPr isPhoto="1"/>
        </p:nvPicPr>
        <p:blipFill>
          <a:blip r:embed="rId3">
            <a:lum/>
          </a:blip>
          <a:srcRect t="1389"/>
          <a:stretch>
            <a:fillRect/>
          </a:stretch>
        </p:blipFill>
        <p:spPr>
          <a:xfrm>
            <a:off x="0" y="0"/>
            <a:ext cx="9144000" cy="5143500"/>
          </a:xfrm>
          <a:prstGeom prst="rect">
            <a:avLst/>
          </a:prstGeom>
          <a:noFill/>
          <a:ln>
            <a:noFill/>
          </a:ln>
        </p:spPr>
      </p:pic>
      <p:sp>
        <p:nvSpPr>
          <p:cNvPr id="4" name="3 Rectángulo"/>
          <p:cNvSpPr/>
          <p:nvPr/>
        </p:nvSpPr>
        <p:spPr>
          <a:xfrm rot="1682875">
            <a:off x="-203131" y="1009045"/>
            <a:ext cx="4377261" cy="252191"/>
          </a:xfrm>
          <a:prstGeom prst="rect">
            <a:avLst/>
          </a:prstGeom>
          <a:gradFill flip="none" rotWithShape="1">
            <a:gsLst>
              <a:gs pos="0">
                <a:schemeClr val="tx1"/>
              </a:gs>
              <a:gs pos="50000">
                <a:srgbClr val="FF3399">
                  <a:shade val="67500"/>
                  <a:satMod val="115000"/>
                </a:srgbClr>
              </a:gs>
              <a:gs pos="100000">
                <a:srgbClr val="FF3399">
                  <a:shade val="100000"/>
                  <a:satMod val="115000"/>
                </a:srgbClr>
              </a:gs>
            </a:gsLst>
            <a:lin ang="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20090869">
            <a:off x="5207833" y="855923"/>
            <a:ext cx="4079853" cy="234038"/>
          </a:xfrm>
          <a:prstGeom prst="rect">
            <a:avLst/>
          </a:prstGeom>
          <a:gradFill flip="none" rotWithShape="1">
            <a:gsLst>
              <a:gs pos="0">
                <a:schemeClr val="tx1"/>
              </a:gs>
              <a:gs pos="50000">
                <a:srgbClr val="FF3399">
                  <a:shade val="67500"/>
                  <a:satMod val="115000"/>
                </a:srgbClr>
              </a:gs>
              <a:gs pos="100000">
                <a:srgbClr val="FF3399">
                  <a:shade val="100000"/>
                  <a:satMod val="115000"/>
                </a:srgbClr>
              </a:gs>
            </a:gsLst>
            <a:lin ang="1080000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9962971">
            <a:off x="-196318" y="3945864"/>
            <a:ext cx="4377261" cy="205820"/>
          </a:xfrm>
          <a:prstGeom prst="rect">
            <a:avLst/>
          </a:prstGeom>
          <a:gradFill flip="none" rotWithShape="1">
            <a:gsLst>
              <a:gs pos="0">
                <a:schemeClr val="tx1"/>
              </a:gs>
              <a:gs pos="50000">
                <a:srgbClr val="FF3399">
                  <a:shade val="67500"/>
                  <a:satMod val="115000"/>
                </a:srgbClr>
              </a:gs>
              <a:gs pos="100000">
                <a:srgbClr val="FF3399">
                  <a:shade val="100000"/>
                  <a:satMod val="115000"/>
                </a:srgbClr>
              </a:gs>
            </a:gsLst>
            <a:lin ang="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843586">
            <a:off x="5212000" y="3880414"/>
            <a:ext cx="4167294" cy="213451"/>
          </a:xfrm>
          <a:prstGeom prst="rect">
            <a:avLst/>
          </a:prstGeom>
          <a:gradFill flip="none" rotWithShape="1">
            <a:gsLst>
              <a:gs pos="0">
                <a:schemeClr val="tx1"/>
              </a:gs>
              <a:gs pos="50000">
                <a:srgbClr val="FF3399">
                  <a:shade val="67500"/>
                  <a:satMod val="115000"/>
                </a:srgbClr>
              </a:gs>
              <a:gs pos="100000">
                <a:srgbClr val="FF3399">
                  <a:shade val="100000"/>
                  <a:satMod val="115000"/>
                </a:srgbClr>
              </a:gs>
            </a:gsLst>
            <a:lin ang="1080000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189517">
            <a:off x="-191806" y="1572440"/>
            <a:ext cx="4269042" cy="236806"/>
          </a:xfrm>
          <a:prstGeom prst="rect">
            <a:avLst/>
          </a:prstGeom>
          <a:gradFill flip="none" rotWithShape="1">
            <a:gsLst>
              <a:gs pos="0">
                <a:schemeClr val="tx1"/>
              </a:gs>
              <a:gs pos="50000">
                <a:srgbClr val="FF3399">
                  <a:shade val="67500"/>
                  <a:satMod val="115000"/>
                </a:srgbClr>
              </a:gs>
              <a:gs pos="100000">
                <a:srgbClr val="FF3399">
                  <a:shade val="100000"/>
                  <a:satMod val="115000"/>
                </a:srgbClr>
              </a:gs>
            </a:gsLst>
            <a:lin ang="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152596">
            <a:off x="5496899" y="3176666"/>
            <a:ext cx="3714254" cy="220364"/>
          </a:xfrm>
          <a:prstGeom prst="rect">
            <a:avLst/>
          </a:prstGeom>
          <a:gradFill flip="none" rotWithShape="1">
            <a:gsLst>
              <a:gs pos="0">
                <a:schemeClr val="tx1"/>
              </a:gs>
              <a:gs pos="50000">
                <a:srgbClr val="FF3399">
                  <a:shade val="67500"/>
                  <a:satMod val="115000"/>
                </a:srgbClr>
              </a:gs>
              <a:gs pos="100000">
                <a:srgbClr val="FF3399">
                  <a:shade val="100000"/>
                  <a:satMod val="115000"/>
                </a:srgbClr>
              </a:gs>
            </a:gsLst>
            <a:lin ang="1080000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0475896">
            <a:off x="5434906" y="1383593"/>
            <a:ext cx="3771958" cy="230833"/>
          </a:xfrm>
          <a:prstGeom prst="rect">
            <a:avLst/>
          </a:prstGeom>
          <a:gradFill flip="none" rotWithShape="1">
            <a:gsLst>
              <a:gs pos="0">
                <a:schemeClr val="tx1"/>
              </a:gs>
              <a:gs pos="50000">
                <a:srgbClr val="FF3399">
                  <a:shade val="67500"/>
                  <a:satMod val="115000"/>
                </a:srgbClr>
              </a:gs>
              <a:gs pos="100000">
                <a:srgbClr val="FF3399">
                  <a:shade val="100000"/>
                  <a:satMod val="115000"/>
                </a:srgbClr>
              </a:gs>
            </a:gsLst>
            <a:lin ang="1080000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20475896">
            <a:off x="-70515" y="3429929"/>
            <a:ext cx="4046922" cy="228526"/>
          </a:xfrm>
          <a:prstGeom prst="rect">
            <a:avLst/>
          </a:prstGeom>
          <a:gradFill flip="none" rotWithShape="1">
            <a:gsLst>
              <a:gs pos="0">
                <a:schemeClr val="tx1"/>
              </a:gs>
              <a:gs pos="50000">
                <a:srgbClr val="FF3399">
                  <a:shade val="67500"/>
                  <a:satMod val="115000"/>
                </a:srgbClr>
              </a:gs>
              <a:gs pos="100000">
                <a:srgbClr val="FF3399">
                  <a:shade val="100000"/>
                  <a:satMod val="115000"/>
                </a:srgbClr>
              </a:gs>
            </a:gsLst>
            <a:lin ang="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545446">
            <a:off x="-47070" y="2118456"/>
            <a:ext cx="3910749" cy="234212"/>
          </a:xfrm>
          <a:prstGeom prst="rect">
            <a:avLst/>
          </a:prstGeom>
          <a:gradFill flip="none" rotWithShape="1">
            <a:gsLst>
              <a:gs pos="0">
                <a:schemeClr val="tx1"/>
              </a:gs>
              <a:gs pos="50000">
                <a:srgbClr val="FF3399">
                  <a:shade val="67500"/>
                  <a:satMod val="115000"/>
                </a:srgbClr>
              </a:gs>
              <a:gs pos="100000">
                <a:srgbClr val="FF3399">
                  <a:shade val="100000"/>
                  <a:satMod val="115000"/>
                </a:srgbClr>
              </a:gs>
            </a:gsLst>
            <a:lin ang="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545446">
            <a:off x="5579777" y="2638035"/>
            <a:ext cx="3569333" cy="219091"/>
          </a:xfrm>
          <a:prstGeom prst="rect">
            <a:avLst/>
          </a:prstGeom>
          <a:gradFill flip="none" rotWithShape="1">
            <a:gsLst>
              <a:gs pos="0">
                <a:schemeClr val="tx1"/>
              </a:gs>
              <a:gs pos="50000">
                <a:srgbClr val="FF3399">
                  <a:shade val="67500"/>
                  <a:satMod val="115000"/>
                </a:srgbClr>
              </a:gs>
              <a:gs pos="100000">
                <a:srgbClr val="FF3399">
                  <a:shade val="100000"/>
                  <a:satMod val="115000"/>
                </a:srgbClr>
              </a:gs>
            </a:gsLst>
            <a:lin ang="1080000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1166450">
            <a:off x="1558" y="2853893"/>
            <a:ext cx="3924810" cy="212613"/>
          </a:xfrm>
          <a:prstGeom prst="rect">
            <a:avLst/>
          </a:prstGeom>
          <a:gradFill flip="none" rotWithShape="1">
            <a:gsLst>
              <a:gs pos="0">
                <a:schemeClr val="tx1"/>
              </a:gs>
              <a:gs pos="50000">
                <a:srgbClr val="FF3399">
                  <a:shade val="67500"/>
                  <a:satMod val="115000"/>
                </a:srgbClr>
              </a:gs>
              <a:gs pos="100000">
                <a:srgbClr val="FF3399">
                  <a:shade val="100000"/>
                  <a:satMod val="115000"/>
                </a:srgbClr>
              </a:gs>
            </a:gsLst>
            <a:lin ang="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1166450">
            <a:off x="5543407" y="1940017"/>
            <a:ext cx="3600464" cy="229392"/>
          </a:xfrm>
          <a:prstGeom prst="rect">
            <a:avLst/>
          </a:prstGeom>
          <a:gradFill flip="none" rotWithShape="1">
            <a:gsLst>
              <a:gs pos="0">
                <a:schemeClr val="tx1"/>
              </a:gs>
              <a:gs pos="50000">
                <a:srgbClr val="FF3399">
                  <a:shade val="67500"/>
                  <a:satMod val="115000"/>
                </a:srgbClr>
              </a:gs>
              <a:gs pos="100000">
                <a:srgbClr val="FF3399">
                  <a:shade val="100000"/>
                  <a:satMod val="115000"/>
                </a:srgbClr>
              </a:gs>
            </a:gsLst>
            <a:lin ang="1080000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571536" y="-285770"/>
            <a:ext cx="10072758" cy="5715040"/>
          </a:xfrm>
          <a:prstGeom prst="rect">
            <a:avLst/>
          </a:prstGeom>
          <a:gradFill flip="none" rotWithShape="1">
            <a:gsLst>
              <a:gs pos="0">
                <a:srgbClr val="362416"/>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000" fill="hold"/>
                                        <p:tgtEl>
                                          <p:spTgt spid="12"/>
                                        </p:tgtEl>
                                        <p:attrNameLst>
                                          <p:attrName>ppt_x</p:attrName>
                                        </p:attrNameLst>
                                      </p:cBhvr>
                                      <p:tavLst>
                                        <p:tav tm="0">
                                          <p:val>
                                            <p:strVal val="1+#ppt_w/2"/>
                                          </p:val>
                                        </p:tav>
                                        <p:tav tm="100000">
                                          <p:val>
                                            <p:strVal val="#ppt_x"/>
                                          </p:val>
                                        </p:tav>
                                      </p:tavLst>
                                    </p:anim>
                                    <p:anim calcmode="lin" valueType="num">
                                      <p:cBhvr additive="base">
                                        <p:cTn id="27" dur="3000" fill="hold"/>
                                        <p:tgtEl>
                                          <p:spTgt spid="12"/>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3000" fill="hold"/>
                                        <p:tgtEl>
                                          <p:spTgt spid="14"/>
                                        </p:tgtEl>
                                        <p:attrNameLst>
                                          <p:attrName>ppt_x</p:attrName>
                                        </p:attrNameLst>
                                      </p:cBhvr>
                                      <p:tavLst>
                                        <p:tav tm="0">
                                          <p:val>
                                            <p:strVal val="1+#ppt_w/2"/>
                                          </p:val>
                                        </p:tav>
                                        <p:tav tm="100000">
                                          <p:val>
                                            <p:strVal val="#ppt_x"/>
                                          </p:val>
                                        </p:tav>
                                      </p:tavLst>
                                    </p:anim>
                                    <p:anim calcmode="lin" valueType="num">
                                      <p:cBhvr additive="base">
                                        <p:cTn id="31" dur="3000" fill="hold"/>
                                        <p:tgtEl>
                                          <p:spTgt spid="14"/>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3000" fill="hold"/>
                                        <p:tgtEl>
                                          <p:spTgt spid="5"/>
                                        </p:tgtEl>
                                        <p:attrNameLst>
                                          <p:attrName>ppt_x</p:attrName>
                                        </p:attrNameLst>
                                      </p:cBhvr>
                                      <p:tavLst>
                                        <p:tav tm="0">
                                          <p:val>
                                            <p:strVal val="0-#ppt_w/2"/>
                                          </p:val>
                                        </p:tav>
                                        <p:tav tm="100000">
                                          <p:val>
                                            <p:strVal val="#ppt_x"/>
                                          </p:val>
                                        </p:tav>
                                      </p:tavLst>
                                    </p:anim>
                                    <p:anim calcmode="lin" valueType="num">
                                      <p:cBhvr additive="base">
                                        <p:cTn id="35" dur="3000" fill="hold"/>
                                        <p:tgtEl>
                                          <p:spTgt spid="5"/>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3000" fill="hold"/>
                                        <p:tgtEl>
                                          <p:spTgt spid="7"/>
                                        </p:tgtEl>
                                        <p:attrNameLst>
                                          <p:attrName>ppt_x</p:attrName>
                                        </p:attrNameLst>
                                      </p:cBhvr>
                                      <p:tavLst>
                                        <p:tav tm="0">
                                          <p:val>
                                            <p:strVal val="0-#ppt_w/2"/>
                                          </p:val>
                                        </p:tav>
                                        <p:tav tm="100000">
                                          <p:val>
                                            <p:strVal val="#ppt_x"/>
                                          </p:val>
                                        </p:tav>
                                      </p:tavLst>
                                    </p:anim>
                                    <p:anim calcmode="lin" valueType="num">
                                      <p:cBhvr additive="base">
                                        <p:cTn id="39" dur="3000" fill="hold"/>
                                        <p:tgtEl>
                                          <p:spTgt spid="7"/>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3000" fill="hold"/>
                                        <p:tgtEl>
                                          <p:spTgt spid="9"/>
                                        </p:tgtEl>
                                        <p:attrNameLst>
                                          <p:attrName>ppt_x</p:attrName>
                                        </p:attrNameLst>
                                      </p:cBhvr>
                                      <p:tavLst>
                                        <p:tav tm="0">
                                          <p:val>
                                            <p:strVal val="0-#ppt_w/2"/>
                                          </p:val>
                                        </p:tav>
                                        <p:tav tm="100000">
                                          <p:val>
                                            <p:strVal val="#ppt_x"/>
                                          </p:val>
                                        </p:tav>
                                      </p:tavLst>
                                    </p:anim>
                                    <p:anim calcmode="lin" valueType="num">
                                      <p:cBhvr additive="base">
                                        <p:cTn id="43" dur="3000" fill="hold"/>
                                        <p:tgtEl>
                                          <p:spTgt spid="9"/>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0-#ppt_w/2"/>
                                          </p:val>
                                        </p:tav>
                                        <p:tav tm="100000">
                                          <p:val>
                                            <p:strVal val="#ppt_x"/>
                                          </p:val>
                                        </p:tav>
                                      </p:tavLst>
                                    </p:anim>
                                    <p:anim calcmode="lin" valueType="num">
                                      <p:cBhvr additive="base">
                                        <p:cTn id="47" dur="3000" fill="hold"/>
                                        <p:tgtEl>
                                          <p:spTgt spid="10"/>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0-#ppt_w/2"/>
                                          </p:val>
                                        </p:tav>
                                        <p:tav tm="100000">
                                          <p:val>
                                            <p:strVal val="#ppt_x"/>
                                          </p:val>
                                        </p:tav>
                                      </p:tavLst>
                                    </p:anim>
                                    <p:anim calcmode="lin" valueType="num">
                                      <p:cBhvr additive="base">
                                        <p:cTn id="51" dur="3000" fill="hold"/>
                                        <p:tgtEl>
                                          <p:spTgt spid="13"/>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0-#ppt_w/2"/>
                                          </p:val>
                                        </p:tav>
                                        <p:tav tm="100000">
                                          <p:val>
                                            <p:strVal val="#ppt_x"/>
                                          </p:val>
                                        </p:tav>
                                      </p:tavLst>
                                    </p:anim>
                                    <p:anim calcmode="lin" valueType="num">
                                      <p:cBhvr additive="base">
                                        <p:cTn id="55" dur="3000" fill="hold"/>
                                        <p:tgtEl>
                                          <p:spTgt spid="15"/>
                                        </p:tgtEl>
                                        <p:attrNameLst>
                                          <p:attrName>ppt_y</p:attrName>
                                        </p:attrNameLst>
                                      </p:cBhvr>
                                      <p:tavLst>
                                        <p:tav tm="0">
                                          <p:val>
                                            <p:strVal val="#ppt_y"/>
                                          </p:val>
                                        </p:tav>
                                        <p:tav tm="100000">
                                          <p:val>
                                            <p:strVal val="#ppt_y"/>
                                          </p:val>
                                        </p:tav>
                                      </p:tavLst>
                                    </p:anim>
                                  </p:childTnLst>
                                </p:cTn>
                              </p:par>
                              <p:par>
                                <p:cTn id="56" presetID="19" presetClass="entr" presetSubtype="5"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p:cTn id="58" dur="3000" fill="hold"/>
                                        <p:tgtEl>
                                          <p:spTgt spid="5"/>
                                        </p:tgtEl>
                                        <p:attrNameLst>
                                          <p:attrName>ppt_w</p:attrName>
                                        </p:attrNameLst>
                                      </p:cBhvr>
                                      <p:tavLst>
                                        <p:tav tm="0">
                                          <p:val>
                                            <p:strVal val="#ppt_w"/>
                                          </p:val>
                                        </p:tav>
                                        <p:tav tm="100000">
                                          <p:val>
                                            <p:strVal val="#ppt_w"/>
                                          </p:val>
                                        </p:tav>
                                      </p:tavLst>
                                    </p:anim>
                                    <p:anim calcmode="lin" valueType="num">
                                      <p:cBhvr>
                                        <p:cTn id="59" dur="3000" fill="hold"/>
                                        <p:tgtEl>
                                          <p:spTgt spid="5"/>
                                        </p:tgtEl>
                                        <p:attrNameLst>
                                          <p:attrName>ppt_h</p:attrName>
                                        </p:attrNameLst>
                                      </p:cBhvr>
                                      <p:tavLst>
                                        <p:tav tm="0" fmla="#ppt_h*sin(2.5*pi*$)">
                                          <p:val>
                                            <p:fltVal val="0"/>
                                          </p:val>
                                        </p:tav>
                                        <p:tav tm="100000">
                                          <p:val>
                                            <p:fltVal val="1"/>
                                          </p:val>
                                        </p:tav>
                                      </p:tavLst>
                                    </p:anim>
                                  </p:childTnLst>
                                </p:cTn>
                              </p:par>
                              <p:par>
                                <p:cTn id="60" presetID="19" presetClass="entr" presetSubtype="5" fill="hold" grpId="1" nodeType="withEffect">
                                  <p:stCondLst>
                                    <p:cond delay="0"/>
                                  </p:stCondLst>
                                  <p:childTnLst>
                                    <p:set>
                                      <p:cBhvr>
                                        <p:cTn id="61" dur="1" fill="hold">
                                          <p:stCondLst>
                                            <p:cond delay="0"/>
                                          </p:stCondLst>
                                        </p:cTn>
                                        <p:tgtEl>
                                          <p:spTgt spid="7"/>
                                        </p:tgtEl>
                                        <p:attrNameLst>
                                          <p:attrName>style.visibility</p:attrName>
                                        </p:attrNameLst>
                                      </p:cBhvr>
                                      <p:to>
                                        <p:strVal val="visible"/>
                                      </p:to>
                                    </p:set>
                                    <p:anim calcmode="lin" valueType="num">
                                      <p:cBhvr>
                                        <p:cTn id="62" dur="3000" fill="hold"/>
                                        <p:tgtEl>
                                          <p:spTgt spid="7"/>
                                        </p:tgtEl>
                                        <p:attrNameLst>
                                          <p:attrName>ppt_w</p:attrName>
                                        </p:attrNameLst>
                                      </p:cBhvr>
                                      <p:tavLst>
                                        <p:tav tm="0">
                                          <p:val>
                                            <p:strVal val="#ppt_w"/>
                                          </p:val>
                                        </p:tav>
                                        <p:tav tm="100000">
                                          <p:val>
                                            <p:strVal val="#ppt_w"/>
                                          </p:val>
                                        </p:tav>
                                      </p:tavLst>
                                    </p:anim>
                                    <p:anim calcmode="lin" valueType="num">
                                      <p:cBhvr>
                                        <p:cTn id="63" dur="3000" fill="hold"/>
                                        <p:tgtEl>
                                          <p:spTgt spid="7"/>
                                        </p:tgtEl>
                                        <p:attrNameLst>
                                          <p:attrName>ppt_h</p:attrName>
                                        </p:attrNameLst>
                                      </p:cBhvr>
                                      <p:tavLst>
                                        <p:tav tm="0" fmla="#ppt_h*sin(2.5*pi*$)">
                                          <p:val>
                                            <p:fltVal val="0"/>
                                          </p:val>
                                        </p:tav>
                                        <p:tav tm="100000">
                                          <p:val>
                                            <p:fltVal val="1"/>
                                          </p:val>
                                        </p:tav>
                                      </p:tavLst>
                                    </p:anim>
                                  </p:childTnLst>
                                </p:cTn>
                              </p:par>
                              <p:par>
                                <p:cTn id="64" presetID="19" presetClass="entr" presetSubtype="5" fill="hold" grpId="1" nodeType="with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p:cTn id="66" dur="3000" fill="hold"/>
                                        <p:tgtEl>
                                          <p:spTgt spid="9"/>
                                        </p:tgtEl>
                                        <p:attrNameLst>
                                          <p:attrName>ppt_w</p:attrName>
                                        </p:attrNameLst>
                                      </p:cBhvr>
                                      <p:tavLst>
                                        <p:tav tm="0">
                                          <p:val>
                                            <p:strVal val="#ppt_w"/>
                                          </p:val>
                                        </p:tav>
                                        <p:tav tm="100000">
                                          <p:val>
                                            <p:strVal val="#ppt_w"/>
                                          </p:val>
                                        </p:tav>
                                      </p:tavLst>
                                    </p:anim>
                                    <p:anim calcmode="lin" valueType="num">
                                      <p:cBhvr>
                                        <p:cTn id="67" dur="3000" fill="hold"/>
                                        <p:tgtEl>
                                          <p:spTgt spid="9"/>
                                        </p:tgtEl>
                                        <p:attrNameLst>
                                          <p:attrName>ppt_h</p:attrName>
                                        </p:attrNameLst>
                                      </p:cBhvr>
                                      <p:tavLst>
                                        <p:tav tm="0" fmla="#ppt_h*sin(2.5*pi*$)">
                                          <p:val>
                                            <p:fltVal val="0"/>
                                          </p:val>
                                        </p:tav>
                                        <p:tav tm="100000">
                                          <p:val>
                                            <p:fltVal val="1"/>
                                          </p:val>
                                        </p:tav>
                                      </p:tavLst>
                                    </p:anim>
                                  </p:childTnLst>
                                </p:cTn>
                              </p:par>
                              <p:par>
                                <p:cTn id="68" presetID="19" presetClass="entr" presetSubtype="5" fill="hold" grpId="1" nodeType="withEffect">
                                  <p:stCondLst>
                                    <p:cond delay="0"/>
                                  </p:stCondLst>
                                  <p:childTnLst>
                                    <p:set>
                                      <p:cBhvr>
                                        <p:cTn id="69" dur="1" fill="hold">
                                          <p:stCondLst>
                                            <p:cond delay="0"/>
                                          </p:stCondLst>
                                        </p:cTn>
                                        <p:tgtEl>
                                          <p:spTgt spid="10"/>
                                        </p:tgtEl>
                                        <p:attrNameLst>
                                          <p:attrName>style.visibility</p:attrName>
                                        </p:attrNameLst>
                                      </p:cBhvr>
                                      <p:to>
                                        <p:strVal val="visible"/>
                                      </p:to>
                                    </p:set>
                                    <p:anim calcmode="lin" valueType="num">
                                      <p:cBhvr>
                                        <p:cTn id="70" dur="3000" fill="hold"/>
                                        <p:tgtEl>
                                          <p:spTgt spid="10"/>
                                        </p:tgtEl>
                                        <p:attrNameLst>
                                          <p:attrName>ppt_w</p:attrName>
                                        </p:attrNameLst>
                                      </p:cBhvr>
                                      <p:tavLst>
                                        <p:tav tm="0">
                                          <p:val>
                                            <p:strVal val="#ppt_w"/>
                                          </p:val>
                                        </p:tav>
                                        <p:tav tm="100000">
                                          <p:val>
                                            <p:strVal val="#ppt_w"/>
                                          </p:val>
                                        </p:tav>
                                      </p:tavLst>
                                    </p:anim>
                                    <p:anim calcmode="lin" valueType="num">
                                      <p:cBhvr>
                                        <p:cTn id="71" dur="3000" fill="hold"/>
                                        <p:tgtEl>
                                          <p:spTgt spid="10"/>
                                        </p:tgtEl>
                                        <p:attrNameLst>
                                          <p:attrName>ppt_h</p:attrName>
                                        </p:attrNameLst>
                                      </p:cBhvr>
                                      <p:tavLst>
                                        <p:tav tm="0" fmla="#ppt_h*sin(2.5*pi*$)">
                                          <p:val>
                                            <p:fltVal val="0"/>
                                          </p:val>
                                        </p:tav>
                                        <p:tav tm="100000">
                                          <p:val>
                                            <p:fltVal val="1"/>
                                          </p:val>
                                        </p:tav>
                                      </p:tavLst>
                                    </p:anim>
                                  </p:childTnLst>
                                </p:cTn>
                              </p:par>
                              <p:par>
                                <p:cTn id="72" presetID="19" presetClass="entr" presetSubtype="5" fill="hold" grpId="1" nodeType="with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p:cTn id="74" dur="3000" fill="hold"/>
                                        <p:tgtEl>
                                          <p:spTgt spid="13"/>
                                        </p:tgtEl>
                                        <p:attrNameLst>
                                          <p:attrName>ppt_w</p:attrName>
                                        </p:attrNameLst>
                                      </p:cBhvr>
                                      <p:tavLst>
                                        <p:tav tm="0">
                                          <p:val>
                                            <p:strVal val="#ppt_w"/>
                                          </p:val>
                                        </p:tav>
                                        <p:tav tm="100000">
                                          <p:val>
                                            <p:strVal val="#ppt_w"/>
                                          </p:val>
                                        </p:tav>
                                      </p:tavLst>
                                    </p:anim>
                                    <p:anim calcmode="lin" valueType="num">
                                      <p:cBhvr>
                                        <p:cTn id="75" dur="3000" fill="hold"/>
                                        <p:tgtEl>
                                          <p:spTgt spid="13"/>
                                        </p:tgtEl>
                                        <p:attrNameLst>
                                          <p:attrName>ppt_h</p:attrName>
                                        </p:attrNameLst>
                                      </p:cBhvr>
                                      <p:tavLst>
                                        <p:tav tm="0" fmla="#ppt_h*sin(2.5*pi*$)">
                                          <p:val>
                                            <p:fltVal val="0"/>
                                          </p:val>
                                        </p:tav>
                                        <p:tav tm="100000">
                                          <p:val>
                                            <p:fltVal val="1"/>
                                          </p:val>
                                        </p:tav>
                                      </p:tavLst>
                                    </p:anim>
                                  </p:childTnLst>
                                </p:cTn>
                              </p:par>
                              <p:par>
                                <p:cTn id="76" presetID="19" presetClass="entr" presetSubtype="5" fill="hold" grpId="1" nodeType="withEffect">
                                  <p:stCondLst>
                                    <p:cond delay="0"/>
                                  </p:stCondLst>
                                  <p:childTnLst>
                                    <p:set>
                                      <p:cBhvr>
                                        <p:cTn id="77" dur="1" fill="hold">
                                          <p:stCondLst>
                                            <p:cond delay="0"/>
                                          </p:stCondLst>
                                        </p:cTn>
                                        <p:tgtEl>
                                          <p:spTgt spid="15"/>
                                        </p:tgtEl>
                                        <p:attrNameLst>
                                          <p:attrName>style.visibility</p:attrName>
                                        </p:attrNameLst>
                                      </p:cBhvr>
                                      <p:to>
                                        <p:strVal val="visible"/>
                                      </p:to>
                                    </p:set>
                                    <p:anim calcmode="lin" valueType="num">
                                      <p:cBhvr>
                                        <p:cTn id="78" dur="3000" fill="hold"/>
                                        <p:tgtEl>
                                          <p:spTgt spid="15"/>
                                        </p:tgtEl>
                                        <p:attrNameLst>
                                          <p:attrName>ppt_w</p:attrName>
                                        </p:attrNameLst>
                                      </p:cBhvr>
                                      <p:tavLst>
                                        <p:tav tm="0">
                                          <p:val>
                                            <p:strVal val="#ppt_w"/>
                                          </p:val>
                                        </p:tav>
                                        <p:tav tm="100000">
                                          <p:val>
                                            <p:strVal val="#ppt_w"/>
                                          </p:val>
                                        </p:tav>
                                      </p:tavLst>
                                    </p:anim>
                                    <p:anim calcmode="lin" valueType="num">
                                      <p:cBhvr>
                                        <p:cTn id="79" dur="3000" fill="hold"/>
                                        <p:tgtEl>
                                          <p:spTgt spid="15"/>
                                        </p:tgtEl>
                                        <p:attrNameLst>
                                          <p:attrName>ppt_h</p:attrName>
                                        </p:attrNameLst>
                                      </p:cBhvr>
                                      <p:tavLst>
                                        <p:tav tm="0" fmla="#ppt_h*sin(2.5*pi*$)">
                                          <p:val>
                                            <p:fltVal val="0"/>
                                          </p:val>
                                        </p:tav>
                                        <p:tav tm="100000">
                                          <p:val>
                                            <p:fltVal val="1"/>
                                          </p:val>
                                        </p:tav>
                                      </p:tavLst>
                                    </p:anim>
                                  </p:childTnLst>
                                </p:cTn>
                              </p:par>
                              <p:par>
                                <p:cTn id="80" presetID="19" presetClass="entr" presetSubtype="5" fill="hold" grpId="1" nodeType="withEffect">
                                  <p:stCondLst>
                                    <p:cond delay="0"/>
                                  </p:stCondLst>
                                  <p:childTnLst>
                                    <p:set>
                                      <p:cBhvr>
                                        <p:cTn id="81" dur="1" fill="hold">
                                          <p:stCondLst>
                                            <p:cond delay="0"/>
                                          </p:stCondLst>
                                        </p:cTn>
                                        <p:tgtEl>
                                          <p:spTgt spid="4"/>
                                        </p:tgtEl>
                                        <p:attrNameLst>
                                          <p:attrName>style.visibility</p:attrName>
                                        </p:attrNameLst>
                                      </p:cBhvr>
                                      <p:to>
                                        <p:strVal val="visible"/>
                                      </p:to>
                                    </p:set>
                                    <p:anim calcmode="lin" valueType="num">
                                      <p:cBhvr>
                                        <p:cTn id="82" dur="3000" fill="hold"/>
                                        <p:tgtEl>
                                          <p:spTgt spid="4"/>
                                        </p:tgtEl>
                                        <p:attrNameLst>
                                          <p:attrName>ppt_w</p:attrName>
                                        </p:attrNameLst>
                                      </p:cBhvr>
                                      <p:tavLst>
                                        <p:tav tm="0">
                                          <p:val>
                                            <p:strVal val="#ppt_w"/>
                                          </p:val>
                                        </p:tav>
                                        <p:tav tm="100000">
                                          <p:val>
                                            <p:strVal val="#ppt_w"/>
                                          </p:val>
                                        </p:tav>
                                      </p:tavLst>
                                    </p:anim>
                                    <p:anim calcmode="lin" valueType="num">
                                      <p:cBhvr>
                                        <p:cTn id="83" dur="3000" fill="hold"/>
                                        <p:tgtEl>
                                          <p:spTgt spid="4"/>
                                        </p:tgtEl>
                                        <p:attrNameLst>
                                          <p:attrName>ppt_h</p:attrName>
                                        </p:attrNameLst>
                                      </p:cBhvr>
                                      <p:tavLst>
                                        <p:tav tm="0" fmla="#ppt_h*sin(2.5*pi*$)">
                                          <p:val>
                                            <p:fltVal val="0"/>
                                          </p:val>
                                        </p:tav>
                                        <p:tav tm="100000">
                                          <p:val>
                                            <p:fltVal val="1"/>
                                          </p:val>
                                        </p:tav>
                                      </p:tavLst>
                                    </p:anim>
                                  </p:childTnLst>
                                </p:cTn>
                              </p:par>
                              <p:par>
                                <p:cTn id="84" presetID="19" presetClass="entr" presetSubtype="5" fill="hold" grpId="1" nodeType="withEffect">
                                  <p:stCondLst>
                                    <p:cond delay="0"/>
                                  </p:stCondLst>
                                  <p:childTnLst>
                                    <p:set>
                                      <p:cBhvr>
                                        <p:cTn id="85" dur="1" fill="hold">
                                          <p:stCondLst>
                                            <p:cond delay="0"/>
                                          </p:stCondLst>
                                        </p:cTn>
                                        <p:tgtEl>
                                          <p:spTgt spid="6"/>
                                        </p:tgtEl>
                                        <p:attrNameLst>
                                          <p:attrName>style.visibility</p:attrName>
                                        </p:attrNameLst>
                                      </p:cBhvr>
                                      <p:to>
                                        <p:strVal val="visible"/>
                                      </p:to>
                                    </p:set>
                                    <p:anim calcmode="lin" valueType="num">
                                      <p:cBhvr>
                                        <p:cTn id="86" dur="3000" fill="hold"/>
                                        <p:tgtEl>
                                          <p:spTgt spid="6"/>
                                        </p:tgtEl>
                                        <p:attrNameLst>
                                          <p:attrName>ppt_w</p:attrName>
                                        </p:attrNameLst>
                                      </p:cBhvr>
                                      <p:tavLst>
                                        <p:tav tm="0">
                                          <p:val>
                                            <p:strVal val="#ppt_w"/>
                                          </p:val>
                                        </p:tav>
                                        <p:tav tm="100000">
                                          <p:val>
                                            <p:strVal val="#ppt_w"/>
                                          </p:val>
                                        </p:tav>
                                      </p:tavLst>
                                    </p:anim>
                                    <p:anim calcmode="lin" valueType="num">
                                      <p:cBhvr>
                                        <p:cTn id="87" dur="3000" fill="hold"/>
                                        <p:tgtEl>
                                          <p:spTgt spid="6"/>
                                        </p:tgtEl>
                                        <p:attrNameLst>
                                          <p:attrName>ppt_h</p:attrName>
                                        </p:attrNameLst>
                                      </p:cBhvr>
                                      <p:tavLst>
                                        <p:tav tm="0" fmla="#ppt_h*sin(2.5*pi*$)">
                                          <p:val>
                                            <p:fltVal val="0"/>
                                          </p:val>
                                        </p:tav>
                                        <p:tav tm="100000">
                                          <p:val>
                                            <p:fltVal val="1"/>
                                          </p:val>
                                        </p:tav>
                                      </p:tavLst>
                                    </p:anim>
                                  </p:childTnLst>
                                </p:cTn>
                              </p:par>
                              <p:par>
                                <p:cTn id="88" presetID="19" presetClass="entr" presetSubtype="5" fill="hold" grpId="1" nodeType="withEffect">
                                  <p:stCondLst>
                                    <p:cond delay="0"/>
                                  </p:stCondLst>
                                  <p:childTnLst>
                                    <p:set>
                                      <p:cBhvr>
                                        <p:cTn id="89" dur="1" fill="hold">
                                          <p:stCondLst>
                                            <p:cond delay="0"/>
                                          </p:stCondLst>
                                        </p:cTn>
                                        <p:tgtEl>
                                          <p:spTgt spid="8"/>
                                        </p:tgtEl>
                                        <p:attrNameLst>
                                          <p:attrName>style.visibility</p:attrName>
                                        </p:attrNameLst>
                                      </p:cBhvr>
                                      <p:to>
                                        <p:strVal val="visible"/>
                                      </p:to>
                                    </p:set>
                                    <p:anim calcmode="lin" valueType="num">
                                      <p:cBhvr>
                                        <p:cTn id="90" dur="3000" fill="hold"/>
                                        <p:tgtEl>
                                          <p:spTgt spid="8"/>
                                        </p:tgtEl>
                                        <p:attrNameLst>
                                          <p:attrName>ppt_w</p:attrName>
                                        </p:attrNameLst>
                                      </p:cBhvr>
                                      <p:tavLst>
                                        <p:tav tm="0">
                                          <p:val>
                                            <p:strVal val="#ppt_w"/>
                                          </p:val>
                                        </p:tav>
                                        <p:tav tm="100000">
                                          <p:val>
                                            <p:strVal val="#ppt_w"/>
                                          </p:val>
                                        </p:tav>
                                      </p:tavLst>
                                    </p:anim>
                                    <p:anim calcmode="lin" valueType="num">
                                      <p:cBhvr>
                                        <p:cTn id="91" dur="3000" fill="hold"/>
                                        <p:tgtEl>
                                          <p:spTgt spid="8"/>
                                        </p:tgtEl>
                                        <p:attrNameLst>
                                          <p:attrName>ppt_h</p:attrName>
                                        </p:attrNameLst>
                                      </p:cBhvr>
                                      <p:tavLst>
                                        <p:tav tm="0" fmla="#ppt_h*sin(2.5*pi*$)">
                                          <p:val>
                                            <p:fltVal val="0"/>
                                          </p:val>
                                        </p:tav>
                                        <p:tav tm="100000">
                                          <p:val>
                                            <p:fltVal val="1"/>
                                          </p:val>
                                        </p:tav>
                                      </p:tavLst>
                                    </p:anim>
                                  </p:childTnLst>
                                </p:cTn>
                              </p:par>
                              <p:par>
                                <p:cTn id="92" presetID="19" presetClass="entr" presetSubtype="5" fill="hold" grpId="1" nodeType="withEffect">
                                  <p:stCondLst>
                                    <p:cond delay="0"/>
                                  </p:stCondLst>
                                  <p:childTnLst>
                                    <p:set>
                                      <p:cBhvr>
                                        <p:cTn id="93" dur="1" fill="hold">
                                          <p:stCondLst>
                                            <p:cond delay="0"/>
                                          </p:stCondLst>
                                        </p:cTn>
                                        <p:tgtEl>
                                          <p:spTgt spid="11"/>
                                        </p:tgtEl>
                                        <p:attrNameLst>
                                          <p:attrName>style.visibility</p:attrName>
                                        </p:attrNameLst>
                                      </p:cBhvr>
                                      <p:to>
                                        <p:strVal val="visible"/>
                                      </p:to>
                                    </p:set>
                                    <p:anim calcmode="lin" valueType="num">
                                      <p:cBhvr>
                                        <p:cTn id="94" dur="3000" fill="hold"/>
                                        <p:tgtEl>
                                          <p:spTgt spid="11"/>
                                        </p:tgtEl>
                                        <p:attrNameLst>
                                          <p:attrName>ppt_w</p:attrName>
                                        </p:attrNameLst>
                                      </p:cBhvr>
                                      <p:tavLst>
                                        <p:tav tm="0">
                                          <p:val>
                                            <p:strVal val="#ppt_w"/>
                                          </p:val>
                                        </p:tav>
                                        <p:tav tm="100000">
                                          <p:val>
                                            <p:strVal val="#ppt_w"/>
                                          </p:val>
                                        </p:tav>
                                      </p:tavLst>
                                    </p:anim>
                                    <p:anim calcmode="lin" valueType="num">
                                      <p:cBhvr>
                                        <p:cTn id="95" dur="3000" fill="hold"/>
                                        <p:tgtEl>
                                          <p:spTgt spid="11"/>
                                        </p:tgtEl>
                                        <p:attrNameLst>
                                          <p:attrName>ppt_h</p:attrName>
                                        </p:attrNameLst>
                                      </p:cBhvr>
                                      <p:tavLst>
                                        <p:tav tm="0" fmla="#ppt_h*sin(2.5*pi*$)">
                                          <p:val>
                                            <p:fltVal val="0"/>
                                          </p:val>
                                        </p:tav>
                                        <p:tav tm="100000">
                                          <p:val>
                                            <p:fltVal val="1"/>
                                          </p:val>
                                        </p:tav>
                                      </p:tavLst>
                                    </p:anim>
                                  </p:childTnLst>
                                </p:cTn>
                              </p:par>
                              <p:par>
                                <p:cTn id="96" presetID="19" presetClass="entr" presetSubtype="5" fill="hold" grpId="1" nodeType="withEffect">
                                  <p:stCondLst>
                                    <p:cond delay="0"/>
                                  </p:stCondLst>
                                  <p:childTnLst>
                                    <p:set>
                                      <p:cBhvr>
                                        <p:cTn id="97" dur="1" fill="hold">
                                          <p:stCondLst>
                                            <p:cond delay="0"/>
                                          </p:stCondLst>
                                        </p:cTn>
                                        <p:tgtEl>
                                          <p:spTgt spid="12"/>
                                        </p:tgtEl>
                                        <p:attrNameLst>
                                          <p:attrName>style.visibility</p:attrName>
                                        </p:attrNameLst>
                                      </p:cBhvr>
                                      <p:to>
                                        <p:strVal val="visible"/>
                                      </p:to>
                                    </p:set>
                                    <p:anim calcmode="lin" valueType="num">
                                      <p:cBhvr>
                                        <p:cTn id="98" dur="3000" fill="hold"/>
                                        <p:tgtEl>
                                          <p:spTgt spid="12"/>
                                        </p:tgtEl>
                                        <p:attrNameLst>
                                          <p:attrName>ppt_w</p:attrName>
                                        </p:attrNameLst>
                                      </p:cBhvr>
                                      <p:tavLst>
                                        <p:tav tm="0">
                                          <p:val>
                                            <p:strVal val="#ppt_w"/>
                                          </p:val>
                                        </p:tav>
                                        <p:tav tm="100000">
                                          <p:val>
                                            <p:strVal val="#ppt_w"/>
                                          </p:val>
                                        </p:tav>
                                      </p:tavLst>
                                    </p:anim>
                                    <p:anim calcmode="lin" valueType="num">
                                      <p:cBhvr>
                                        <p:cTn id="99" dur="3000" fill="hold"/>
                                        <p:tgtEl>
                                          <p:spTgt spid="12"/>
                                        </p:tgtEl>
                                        <p:attrNameLst>
                                          <p:attrName>ppt_h</p:attrName>
                                        </p:attrNameLst>
                                      </p:cBhvr>
                                      <p:tavLst>
                                        <p:tav tm="0" fmla="#ppt_h*sin(2.5*pi*$)">
                                          <p:val>
                                            <p:fltVal val="0"/>
                                          </p:val>
                                        </p:tav>
                                        <p:tav tm="100000">
                                          <p:val>
                                            <p:fltVal val="1"/>
                                          </p:val>
                                        </p:tav>
                                      </p:tavLst>
                                    </p:anim>
                                  </p:childTnLst>
                                </p:cTn>
                              </p:par>
                              <p:par>
                                <p:cTn id="100" presetID="19" presetClass="entr" presetSubtype="5" fill="hold" grpId="1" nodeType="withEffect">
                                  <p:stCondLst>
                                    <p:cond delay="0"/>
                                  </p:stCondLst>
                                  <p:childTnLst>
                                    <p:set>
                                      <p:cBhvr>
                                        <p:cTn id="101" dur="1" fill="hold">
                                          <p:stCondLst>
                                            <p:cond delay="0"/>
                                          </p:stCondLst>
                                        </p:cTn>
                                        <p:tgtEl>
                                          <p:spTgt spid="14"/>
                                        </p:tgtEl>
                                        <p:attrNameLst>
                                          <p:attrName>style.visibility</p:attrName>
                                        </p:attrNameLst>
                                      </p:cBhvr>
                                      <p:to>
                                        <p:strVal val="visible"/>
                                      </p:to>
                                    </p:set>
                                    <p:anim calcmode="lin" valueType="num">
                                      <p:cBhvr>
                                        <p:cTn id="102" dur="3000" fill="hold"/>
                                        <p:tgtEl>
                                          <p:spTgt spid="14"/>
                                        </p:tgtEl>
                                        <p:attrNameLst>
                                          <p:attrName>ppt_w</p:attrName>
                                        </p:attrNameLst>
                                      </p:cBhvr>
                                      <p:tavLst>
                                        <p:tav tm="0">
                                          <p:val>
                                            <p:strVal val="#ppt_w"/>
                                          </p:val>
                                        </p:tav>
                                        <p:tav tm="100000">
                                          <p:val>
                                            <p:strVal val="#ppt_w"/>
                                          </p:val>
                                        </p:tav>
                                      </p:tavLst>
                                    </p:anim>
                                    <p:anim calcmode="lin" valueType="num">
                                      <p:cBhvr>
                                        <p:cTn id="103" dur="3000" fill="hold"/>
                                        <p:tgtEl>
                                          <p:spTgt spid="14"/>
                                        </p:tgtEl>
                                        <p:attrNameLst>
                                          <p:attrName>ppt_h</p:attrName>
                                        </p:attrNameLst>
                                      </p:cBhvr>
                                      <p:tavLst>
                                        <p:tav tm="0" fmla="#ppt_h*sin(2.5*pi*$)">
                                          <p:val>
                                            <p:fltVal val="0"/>
                                          </p:val>
                                        </p:tav>
                                        <p:tav tm="100000">
                                          <p:val>
                                            <p:fltVal val="1"/>
                                          </p:val>
                                        </p:tav>
                                      </p:tavLst>
                                    </p:anim>
                                  </p:childTnLst>
                                </p:cTn>
                              </p:par>
                              <p:par>
                                <p:cTn id="104" presetID="3" presetClass="entr" presetSubtype="5" fill="hold" grpId="4" nodeType="withEffect">
                                  <p:stCondLst>
                                    <p:cond delay="0"/>
                                  </p:stCondLst>
                                  <p:childTnLst>
                                    <p:set>
                                      <p:cBhvr>
                                        <p:cTn id="105" dur="1" fill="hold">
                                          <p:stCondLst>
                                            <p:cond delay="0"/>
                                          </p:stCondLst>
                                        </p:cTn>
                                        <p:tgtEl>
                                          <p:spTgt spid="4"/>
                                        </p:tgtEl>
                                        <p:attrNameLst>
                                          <p:attrName>style.visibility</p:attrName>
                                        </p:attrNameLst>
                                      </p:cBhvr>
                                      <p:to>
                                        <p:strVal val="visible"/>
                                      </p:to>
                                    </p:set>
                                    <p:animEffect transition="in" filter="blinds(vertical)">
                                      <p:cBhvr>
                                        <p:cTn id="106" dur="3000"/>
                                        <p:tgtEl>
                                          <p:spTgt spid="4"/>
                                        </p:tgtEl>
                                      </p:cBhvr>
                                    </p:animEffect>
                                  </p:childTnLst>
                                </p:cTn>
                              </p:par>
                              <p:par>
                                <p:cTn id="107" presetID="3" presetClass="entr" presetSubtype="5" fill="hold" grpId="4" nodeType="withEffect">
                                  <p:stCondLst>
                                    <p:cond delay="0"/>
                                  </p:stCondLst>
                                  <p:childTnLst>
                                    <p:set>
                                      <p:cBhvr>
                                        <p:cTn id="108" dur="1" fill="hold">
                                          <p:stCondLst>
                                            <p:cond delay="0"/>
                                          </p:stCondLst>
                                        </p:cTn>
                                        <p:tgtEl>
                                          <p:spTgt spid="6"/>
                                        </p:tgtEl>
                                        <p:attrNameLst>
                                          <p:attrName>style.visibility</p:attrName>
                                        </p:attrNameLst>
                                      </p:cBhvr>
                                      <p:to>
                                        <p:strVal val="visible"/>
                                      </p:to>
                                    </p:set>
                                    <p:animEffect transition="in" filter="blinds(vertical)">
                                      <p:cBhvr>
                                        <p:cTn id="109" dur="3000"/>
                                        <p:tgtEl>
                                          <p:spTgt spid="6"/>
                                        </p:tgtEl>
                                      </p:cBhvr>
                                    </p:animEffect>
                                  </p:childTnLst>
                                </p:cTn>
                              </p:par>
                              <p:par>
                                <p:cTn id="110" presetID="3" presetClass="entr" presetSubtype="5" fill="hold" grpId="4" nodeType="withEffect">
                                  <p:stCondLst>
                                    <p:cond delay="0"/>
                                  </p:stCondLst>
                                  <p:childTnLst>
                                    <p:set>
                                      <p:cBhvr>
                                        <p:cTn id="111" dur="1" fill="hold">
                                          <p:stCondLst>
                                            <p:cond delay="0"/>
                                          </p:stCondLst>
                                        </p:cTn>
                                        <p:tgtEl>
                                          <p:spTgt spid="8"/>
                                        </p:tgtEl>
                                        <p:attrNameLst>
                                          <p:attrName>style.visibility</p:attrName>
                                        </p:attrNameLst>
                                      </p:cBhvr>
                                      <p:to>
                                        <p:strVal val="visible"/>
                                      </p:to>
                                    </p:set>
                                    <p:animEffect transition="in" filter="blinds(vertical)">
                                      <p:cBhvr>
                                        <p:cTn id="112" dur="3000"/>
                                        <p:tgtEl>
                                          <p:spTgt spid="8"/>
                                        </p:tgtEl>
                                      </p:cBhvr>
                                    </p:animEffect>
                                  </p:childTnLst>
                                </p:cTn>
                              </p:par>
                              <p:par>
                                <p:cTn id="113" presetID="3" presetClass="entr" presetSubtype="5" fill="hold" grpId="4" nodeType="withEffect">
                                  <p:stCondLst>
                                    <p:cond delay="0"/>
                                  </p:stCondLst>
                                  <p:childTnLst>
                                    <p:set>
                                      <p:cBhvr>
                                        <p:cTn id="114" dur="1" fill="hold">
                                          <p:stCondLst>
                                            <p:cond delay="0"/>
                                          </p:stCondLst>
                                        </p:cTn>
                                        <p:tgtEl>
                                          <p:spTgt spid="11"/>
                                        </p:tgtEl>
                                        <p:attrNameLst>
                                          <p:attrName>style.visibility</p:attrName>
                                        </p:attrNameLst>
                                      </p:cBhvr>
                                      <p:to>
                                        <p:strVal val="visible"/>
                                      </p:to>
                                    </p:set>
                                    <p:animEffect transition="in" filter="blinds(vertical)">
                                      <p:cBhvr>
                                        <p:cTn id="115" dur="3000"/>
                                        <p:tgtEl>
                                          <p:spTgt spid="11"/>
                                        </p:tgtEl>
                                      </p:cBhvr>
                                    </p:animEffect>
                                  </p:childTnLst>
                                </p:cTn>
                              </p:par>
                              <p:par>
                                <p:cTn id="116" presetID="3" presetClass="entr" presetSubtype="5" fill="hold" grpId="4" nodeType="withEffect">
                                  <p:stCondLst>
                                    <p:cond delay="0"/>
                                  </p:stCondLst>
                                  <p:childTnLst>
                                    <p:set>
                                      <p:cBhvr>
                                        <p:cTn id="117" dur="1" fill="hold">
                                          <p:stCondLst>
                                            <p:cond delay="0"/>
                                          </p:stCondLst>
                                        </p:cTn>
                                        <p:tgtEl>
                                          <p:spTgt spid="12"/>
                                        </p:tgtEl>
                                        <p:attrNameLst>
                                          <p:attrName>style.visibility</p:attrName>
                                        </p:attrNameLst>
                                      </p:cBhvr>
                                      <p:to>
                                        <p:strVal val="visible"/>
                                      </p:to>
                                    </p:set>
                                    <p:animEffect transition="in" filter="blinds(vertical)">
                                      <p:cBhvr>
                                        <p:cTn id="118" dur="3000"/>
                                        <p:tgtEl>
                                          <p:spTgt spid="12"/>
                                        </p:tgtEl>
                                      </p:cBhvr>
                                    </p:animEffect>
                                  </p:childTnLst>
                                </p:cTn>
                              </p:par>
                              <p:par>
                                <p:cTn id="119" presetID="3" presetClass="entr" presetSubtype="5" fill="hold" grpId="4" nodeType="withEffect">
                                  <p:stCondLst>
                                    <p:cond delay="0"/>
                                  </p:stCondLst>
                                  <p:childTnLst>
                                    <p:set>
                                      <p:cBhvr>
                                        <p:cTn id="120" dur="1" fill="hold">
                                          <p:stCondLst>
                                            <p:cond delay="0"/>
                                          </p:stCondLst>
                                        </p:cTn>
                                        <p:tgtEl>
                                          <p:spTgt spid="14"/>
                                        </p:tgtEl>
                                        <p:attrNameLst>
                                          <p:attrName>style.visibility</p:attrName>
                                        </p:attrNameLst>
                                      </p:cBhvr>
                                      <p:to>
                                        <p:strVal val="visible"/>
                                      </p:to>
                                    </p:set>
                                    <p:animEffect transition="in" filter="blinds(vertical)">
                                      <p:cBhvr>
                                        <p:cTn id="121" dur="3000"/>
                                        <p:tgtEl>
                                          <p:spTgt spid="14"/>
                                        </p:tgtEl>
                                      </p:cBhvr>
                                    </p:animEffect>
                                  </p:childTnLst>
                                </p:cTn>
                              </p:par>
                              <p:par>
                                <p:cTn id="122" presetID="3" presetClass="entr" presetSubtype="5" fill="hold" grpId="4" nodeType="withEffect">
                                  <p:stCondLst>
                                    <p:cond delay="0"/>
                                  </p:stCondLst>
                                  <p:childTnLst>
                                    <p:set>
                                      <p:cBhvr>
                                        <p:cTn id="123" dur="1" fill="hold">
                                          <p:stCondLst>
                                            <p:cond delay="0"/>
                                          </p:stCondLst>
                                        </p:cTn>
                                        <p:tgtEl>
                                          <p:spTgt spid="5"/>
                                        </p:tgtEl>
                                        <p:attrNameLst>
                                          <p:attrName>style.visibility</p:attrName>
                                        </p:attrNameLst>
                                      </p:cBhvr>
                                      <p:to>
                                        <p:strVal val="visible"/>
                                      </p:to>
                                    </p:set>
                                    <p:animEffect transition="in" filter="blinds(vertical)">
                                      <p:cBhvr>
                                        <p:cTn id="124" dur="3000"/>
                                        <p:tgtEl>
                                          <p:spTgt spid="5"/>
                                        </p:tgtEl>
                                      </p:cBhvr>
                                    </p:animEffect>
                                  </p:childTnLst>
                                </p:cTn>
                              </p:par>
                              <p:par>
                                <p:cTn id="125" presetID="3" presetClass="entr" presetSubtype="5" fill="hold" grpId="4" nodeType="withEffect">
                                  <p:stCondLst>
                                    <p:cond delay="0"/>
                                  </p:stCondLst>
                                  <p:childTnLst>
                                    <p:set>
                                      <p:cBhvr>
                                        <p:cTn id="126" dur="1" fill="hold">
                                          <p:stCondLst>
                                            <p:cond delay="0"/>
                                          </p:stCondLst>
                                        </p:cTn>
                                        <p:tgtEl>
                                          <p:spTgt spid="7"/>
                                        </p:tgtEl>
                                        <p:attrNameLst>
                                          <p:attrName>style.visibility</p:attrName>
                                        </p:attrNameLst>
                                      </p:cBhvr>
                                      <p:to>
                                        <p:strVal val="visible"/>
                                      </p:to>
                                    </p:set>
                                    <p:animEffect transition="in" filter="blinds(vertical)">
                                      <p:cBhvr>
                                        <p:cTn id="127" dur="3000"/>
                                        <p:tgtEl>
                                          <p:spTgt spid="7"/>
                                        </p:tgtEl>
                                      </p:cBhvr>
                                    </p:animEffect>
                                  </p:childTnLst>
                                </p:cTn>
                              </p:par>
                              <p:par>
                                <p:cTn id="128" presetID="3" presetClass="entr" presetSubtype="5" fill="hold" grpId="4" nodeType="withEffect">
                                  <p:stCondLst>
                                    <p:cond delay="0"/>
                                  </p:stCondLst>
                                  <p:childTnLst>
                                    <p:set>
                                      <p:cBhvr>
                                        <p:cTn id="129" dur="1" fill="hold">
                                          <p:stCondLst>
                                            <p:cond delay="0"/>
                                          </p:stCondLst>
                                        </p:cTn>
                                        <p:tgtEl>
                                          <p:spTgt spid="9"/>
                                        </p:tgtEl>
                                        <p:attrNameLst>
                                          <p:attrName>style.visibility</p:attrName>
                                        </p:attrNameLst>
                                      </p:cBhvr>
                                      <p:to>
                                        <p:strVal val="visible"/>
                                      </p:to>
                                    </p:set>
                                    <p:animEffect transition="in" filter="blinds(vertical)">
                                      <p:cBhvr>
                                        <p:cTn id="130" dur="3000"/>
                                        <p:tgtEl>
                                          <p:spTgt spid="9"/>
                                        </p:tgtEl>
                                      </p:cBhvr>
                                    </p:animEffect>
                                  </p:childTnLst>
                                </p:cTn>
                              </p:par>
                              <p:par>
                                <p:cTn id="131" presetID="3" presetClass="entr" presetSubtype="5" fill="hold" grpId="4" nodeType="withEffect">
                                  <p:stCondLst>
                                    <p:cond delay="0"/>
                                  </p:stCondLst>
                                  <p:childTnLst>
                                    <p:set>
                                      <p:cBhvr>
                                        <p:cTn id="132" dur="1" fill="hold">
                                          <p:stCondLst>
                                            <p:cond delay="0"/>
                                          </p:stCondLst>
                                        </p:cTn>
                                        <p:tgtEl>
                                          <p:spTgt spid="10"/>
                                        </p:tgtEl>
                                        <p:attrNameLst>
                                          <p:attrName>style.visibility</p:attrName>
                                        </p:attrNameLst>
                                      </p:cBhvr>
                                      <p:to>
                                        <p:strVal val="visible"/>
                                      </p:to>
                                    </p:set>
                                    <p:animEffect transition="in" filter="blinds(vertical)">
                                      <p:cBhvr>
                                        <p:cTn id="133" dur="3000"/>
                                        <p:tgtEl>
                                          <p:spTgt spid="10"/>
                                        </p:tgtEl>
                                      </p:cBhvr>
                                    </p:animEffect>
                                  </p:childTnLst>
                                </p:cTn>
                              </p:par>
                              <p:par>
                                <p:cTn id="134" presetID="3" presetClass="entr" presetSubtype="5" fill="hold" grpId="4" nodeType="withEffect">
                                  <p:stCondLst>
                                    <p:cond delay="0"/>
                                  </p:stCondLst>
                                  <p:childTnLst>
                                    <p:set>
                                      <p:cBhvr>
                                        <p:cTn id="135" dur="1" fill="hold">
                                          <p:stCondLst>
                                            <p:cond delay="0"/>
                                          </p:stCondLst>
                                        </p:cTn>
                                        <p:tgtEl>
                                          <p:spTgt spid="13"/>
                                        </p:tgtEl>
                                        <p:attrNameLst>
                                          <p:attrName>style.visibility</p:attrName>
                                        </p:attrNameLst>
                                      </p:cBhvr>
                                      <p:to>
                                        <p:strVal val="visible"/>
                                      </p:to>
                                    </p:set>
                                    <p:animEffect transition="in" filter="blinds(vertical)">
                                      <p:cBhvr>
                                        <p:cTn id="136" dur="3000"/>
                                        <p:tgtEl>
                                          <p:spTgt spid="13"/>
                                        </p:tgtEl>
                                      </p:cBhvr>
                                    </p:animEffect>
                                  </p:childTnLst>
                                </p:cTn>
                              </p:par>
                              <p:par>
                                <p:cTn id="137" presetID="3" presetClass="entr" presetSubtype="5" fill="hold" grpId="4" nodeType="withEffect">
                                  <p:stCondLst>
                                    <p:cond delay="0"/>
                                  </p:stCondLst>
                                  <p:childTnLst>
                                    <p:set>
                                      <p:cBhvr>
                                        <p:cTn id="138" dur="1" fill="hold">
                                          <p:stCondLst>
                                            <p:cond delay="0"/>
                                          </p:stCondLst>
                                        </p:cTn>
                                        <p:tgtEl>
                                          <p:spTgt spid="15"/>
                                        </p:tgtEl>
                                        <p:attrNameLst>
                                          <p:attrName>style.visibility</p:attrName>
                                        </p:attrNameLst>
                                      </p:cBhvr>
                                      <p:to>
                                        <p:strVal val="visible"/>
                                      </p:to>
                                    </p:set>
                                    <p:animEffect transition="in" filter="blinds(vertical)">
                                      <p:cBhvr>
                                        <p:cTn id="139" dur="3000"/>
                                        <p:tgtEl>
                                          <p:spTgt spid="15"/>
                                        </p:tgtEl>
                                      </p:cBhvr>
                                    </p:animEffect>
                                  </p:childTnLst>
                                </p:cTn>
                              </p:par>
                            </p:childTnLst>
                          </p:cTn>
                        </p:par>
                        <p:par>
                          <p:cTn id="140" fill="hold">
                            <p:stCondLst>
                              <p:cond delay="3000"/>
                            </p:stCondLst>
                            <p:childTnLst>
                              <p:par>
                                <p:cTn id="141" presetID="2" presetClass="exit" presetSubtype="2" fill="hold" grpId="2" nodeType="afterEffect">
                                  <p:stCondLst>
                                    <p:cond delay="0"/>
                                  </p:stCondLst>
                                  <p:childTnLst>
                                    <p:anim calcmode="lin" valueType="num">
                                      <p:cBhvr additive="base">
                                        <p:cTn id="142" dur="3000"/>
                                        <p:tgtEl>
                                          <p:spTgt spid="4"/>
                                        </p:tgtEl>
                                        <p:attrNameLst>
                                          <p:attrName>ppt_x</p:attrName>
                                        </p:attrNameLst>
                                      </p:cBhvr>
                                      <p:tavLst>
                                        <p:tav tm="0">
                                          <p:val>
                                            <p:strVal val="ppt_x"/>
                                          </p:val>
                                        </p:tav>
                                        <p:tav tm="100000">
                                          <p:val>
                                            <p:strVal val="1+ppt_w/2"/>
                                          </p:val>
                                        </p:tav>
                                      </p:tavLst>
                                    </p:anim>
                                    <p:anim calcmode="lin" valueType="num">
                                      <p:cBhvr additive="base">
                                        <p:cTn id="143" dur="3000"/>
                                        <p:tgtEl>
                                          <p:spTgt spid="4"/>
                                        </p:tgtEl>
                                        <p:attrNameLst>
                                          <p:attrName>ppt_y</p:attrName>
                                        </p:attrNameLst>
                                      </p:cBhvr>
                                      <p:tavLst>
                                        <p:tav tm="0">
                                          <p:val>
                                            <p:strVal val="ppt_y"/>
                                          </p:val>
                                        </p:tav>
                                        <p:tav tm="100000">
                                          <p:val>
                                            <p:strVal val="ppt_y"/>
                                          </p:val>
                                        </p:tav>
                                      </p:tavLst>
                                    </p:anim>
                                    <p:set>
                                      <p:cBhvr>
                                        <p:cTn id="144" dur="1" fill="hold">
                                          <p:stCondLst>
                                            <p:cond delay="2999"/>
                                          </p:stCondLst>
                                        </p:cTn>
                                        <p:tgtEl>
                                          <p:spTgt spid="4"/>
                                        </p:tgtEl>
                                        <p:attrNameLst>
                                          <p:attrName>style.visibility</p:attrName>
                                        </p:attrNameLst>
                                      </p:cBhvr>
                                      <p:to>
                                        <p:strVal val="hidden"/>
                                      </p:to>
                                    </p:set>
                                  </p:childTnLst>
                                </p:cTn>
                              </p:par>
                              <p:par>
                                <p:cTn id="145" presetID="2" presetClass="exit" presetSubtype="2" fill="hold" grpId="2" nodeType="withEffect">
                                  <p:stCondLst>
                                    <p:cond delay="0"/>
                                  </p:stCondLst>
                                  <p:childTnLst>
                                    <p:anim calcmode="lin" valueType="num">
                                      <p:cBhvr additive="base">
                                        <p:cTn id="146" dur="3000"/>
                                        <p:tgtEl>
                                          <p:spTgt spid="6"/>
                                        </p:tgtEl>
                                        <p:attrNameLst>
                                          <p:attrName>ppt_x</p:attrName>
                                        </p:attrNameLst>
                                      </p:cBhvr>
                                      <p:tavLst>
                                        <p:tav tm="0">
                                          <p:val>
                                            <p:strVal val="ppt_x"/>
                                          </p:val>
                                        </p:tav>
                                        <p:tav tm="100000">
                                          <p:val>
                                            <p:strVal val="1+ppt_w/2"/>
                                          </p:val>
                                        </p:tav>
                                      </p:tavLst>
                                    </p:anim>
                                    <p:anim calcmode="lin" valueType="num">
                                      <p:cBhvr additive="base">
                                        <p:cTn id="147" dur="3000"/>
                                        <p:tgtEl>
                                          <p:spTgt spid="6"/>
                                        </p:tgtEl>
                                        <p:attrNameLst>
                                          <p:attrName>ppt_y</p:attrName>
                                        </p:attrNameLst>
                                      </p:cBhvr>
                                      <p:tavLst>
                                        <p:tav tm="0">
                                          <p:val>
                                            <p:strVal val="ppt_y"/>
                                          </p:val>
                                        </p:tav>
                                        <p:tav tm="100000">
                                          <p:val>
                                            <p:strVal val="ppt_y"/>
                                          </p:val>
                                        </p:tav>
                                      </p:tavLst>
                                    </p:anim>
                                    <p:set>
                                      <p:cBhvr>
                                        <p:cTn id="148" dur="1" fill="hold">
                                          <p:stCondLst>
                                            <p:cond delay="2999"/>
                                          </p:stCondLst>
                                        </p:cTn>
                                        <p:tgtEl>
                                          <p:spTgt spid="6"/>
                                        </p:tgtEl>
                                        <p:attrNameLst>
                                          <p:attrName>style.visibility</p:attrName>
                                        </p:attrNameLst>
                                      </p:cBhvr>
                                      <p:to>
                                        <p:strVal val="hidden"/>
                                      </p:to>
                                    </p:set>
                                  </p:childTnLst>
                                </p:cTn>
                              </p:par>
                              <p:par>
                                <p:cTn id="149" presetID="2" presetClass="exit" presetSubtype="2" fill="hold" grpId="2" nodeType="withEffect">
                                  <p:stCondLst>
                                    <p:cond delay="0"/>
                                  </p:stCondLst>
                                  <p:childTnLst>
                                    <p:anim calcmode="lin" valueType="num">
                                      <p:cBhvr additive="base">
                                        <p:cTn id="150" dur="3000"/>
                                        <p:tgtEl>
                                          <p:spTgt spid="8"/>
                                        </p:tgtEl>
                                        <p:attrNameLst>
                                          <p:attrName>ppt_x</p:attrName>
                                        </p:attrNameLst>
                                      </p:cBhvr>
                                      <p:tavLst>
                                        <p:tav tm="0">
                                          <p:val>
                                            <p:strVal val="ppt_x"/>
                                          </p:val>
                                        </p:tav>
                                        <p:tav tm="100000">
                                          <p:val>
                                            <p:strVal val="1+ppt_w/2"/>
                                          </p:val>
                                        </p:tav>
                                      </p:tavLst>
                                    </p:anim>
                                    <p:anim calcmode="lin" valueType="num">
                                      <p:cBhvr additive="base">
                                        <p:cTn id="151" dur="3000"/>
                                        <p:tgtEl>
                                          <p:spTgt spid="8"/>
                                        </p:tgtEl>
                                        <p:attrNameLst>
                                          <p:attrName>ppt_y</p:attrName>
                                        </p:attrNameLst>
                                      </p:cBhvr>
                                      <p:tavLst>
                                        <p:tav tm="0">
                                          <p:val>
                                            <p:strVal val="ppt_y"/>
                                          </p:val>
                                        </p:tav>
                                        <p:tav tm="100000">
                                          <p:val>
                                            <p:strVal val="ppt_y"/>
                                          </p:val>
                                        </p:tav>
                                      </p:tavLst>
                                    </p:anim>
                                    <p:set>
                                      <p:cBhvr>
                                        <p:cTn id="152" dur="1" fill="hold">
                                          <p:stCondLst>
                                            <p:cond delay="2999"/>
                                          </p:stCondLst>
                                        </p:cTn>
                                        <p:tgtEl>
                                          <p:spTgt spid="8"/>
                                        </p:tgtEl>
                                        <p:attrNameLst>
                                          <p:attrName>style.visibility</p:attrName>
                                        </p:attrNameLst>
                                      </p:cBhvr>
                                      <p:to>
                                        <p:strVal val="hidden"/>
                                      </p:to>
                                    </p:set>
                                  </p:childTnLst>
                                </p:cTn>
                              </p:par>
                              <p:par>
                                <p:cTn id="153" presetID="2" presetClass="exit" presetSubtype="2" fill="hold" grpId="2" nodeType="withEffect">
                                  <p:stCondLst>
                                    <p:cond delay="0"/>
                                  </p:stCondLst>
                                  <p:childTnLst>
                                    <p:anim calcmode="lin" valueType="num">
                                      <p:cBhvr additive="base">
                                        <p:cTn id="154" dur="3000"/>
                                        <p:tgtEl>
                                          <p:spTgt spid="11"/>
                                        </p:tgtEl>
                                        <p:attrNameLst>
                                          <p:attrName>ppt_x</p:attrName>
                                        </p:attrNameLst>
                                      </p:cBhvr>
                                      <p:tavLst>
                                        <p:tav tm="0">
                                          <p:val>
                                            <p:strVal val="ppt_x"/>
                                          </p:val>
                                        </p:tav>
                                        <p:tav tm="100000">
                                          <p:val>
                                            <p:strVal val="1+ppt_w/2"/>
                                          </p:val>
                                        </p:tav>
                                      </p:tavLst>
                                    </p:anim>
                                    <p:anim calcmode="lin" valueType="num">
                                      <p:cBhvr additive="base">
                                        <p:cTn id="155" dur="3000"/>
                                        <p:tgtEl>
                                          <p:spTgt spid="11"/>
                                        </p:tgtEl>
                                        <p:attrNameLst>
                                          <p:attrName>ppt_y</p:attrName>
                                        </p:attrNameLst>
                                      </p:cBhvr>
                                      <p:tavLst>
                                        <p:tav tm="0">
                                          <p:val>
                                            <p:strVal val="ppt_y"/>
                                          </p:val>
                                        </p:tav>
                                        <p:tav tm="100000">
                                          <p:val>
                                            <p:strVal val="ppt_y"/>
                                          </p:val>
                                        </p:tav>
                                      </p:tavLst>
                                    </p:anim>
                                    <p:set>
                                      <p:cBhvr>
                                        <p:cTn id="156" dur="1" fill="hold">
                                          <p:stCondLst>
                                            <p:cond delay="2999"/>
                                          </p:stCondLst>
                                        </p:cTn>
                                        <p:tgtEl>
                                          <p:spTgt spid="11"/>
                                        </p:tgtEl>
                                        <p:attrNameLst>
                                          <p:attrName>style.visibility</p:attrName>
                                        </p:attrNameLst>
                                      </p:cBhvr>
                                      <p:to>
                                        <p:strVal val="hidden"/>
                                      </p:to>
                                    </p:set>
                                  </p:childTnLst>
                                </p:cTn>
                              </p:par>
                              <p:par>
                                <p:cTn id="157" presetID="2" presetClass="exit" presetSubtype="2" fill="hold" grpId="2" nodeType="withEffect">
                                  <p:stCondLst>
                                    <p:cond delay="0"/>
                                  </p:stCondLst>
                                  <p:childTnLst>
                                    <p:anim calcmode="lin" valueType="num">
                                      <p:cBhvr additive="base">
                                        <p:cTn id="158" dur="3000"/>
                                        <p:tgtEl>
                                          <p:spTgt spid="12"/>
                                        </p:tgtEl>
                                        <p:attrNameLst>
                                          <p:attrName>ppt_x</p:attrName>
                                        </p:attrNameLst>
                                      </p:cBhvr>
                                      <p:tavLst>
                                        <p:tav tm="0">
                                          <p:val>
                                            <p:strVal val="ppt_x"/>
                                          </p:val>
                                        </p:tav>
                                        <p:tav tm="100000">
                                          <p:val>
                                            <p:strVal val="1+ppt_w/2"/>
                                          </p:val>
                                        </p:tav>
                                      </p:tavLst>
                                    </p:anim>
                                    <p:anim calcmode="lin" valueType="num">
                                      <p:cBhvr additive="base">
                                        <p:cTn id="159" dur="3000"/>
                                        <p:tgtEl>
                                          <p:spTgt spid="12"/>
                                        </p:tgtEl>
                                        <p:attrNameLst>
                                          <p:attrName>ppt_y</p:attrName>
                                        </p:attrNameLst>
                                      </p:cBhvr>
                                      <p:tavLst>
                                        <p:tav tm="0">
                                          <p:val>
                                            <p:strVal val="ppt_y"/>
                                          </p:val>
                                        </p:tav>
                                        <p:tav tm="100000">
                                          <p:val>
                                            <p:strVal val="ppt_y"/>
                                          </p:val>
                                        </p:tav>
                                      </p:tavLst>
                                    </p:anim>
                                    <p:set>
                                      <p:cBhvr>
                                        <p:cTn id="160" dur="1" fill="hold">
                                          <p:stCondLst>
                                            <p:cond delay="2999"/>
                                          </p:stCondLst>
                                        </p:cTn>
                                        <p:tgtEl>
                                          <p:spTgt spid="12"/>
                                        </p:tgtEl>
                                        <p:attrNameLst>
                                          <p:attrName>style.visibility</p:attrName>
                                        </p:attrNameLst>
                                      </p:cBhvr>
                                      <p:to>
                                        <p:strVal val="hidden"/>
                                      </p:to>
                                    </p:set>
                                  </p:childTnLst>
                                </p:cTn>
                              </p:par>
                              <p:par>
                                <p:cTn id="161" presetID="2" presetClass="exit" presetSubtype="2" fill="hold" grpId="2" nodeType="withEffect">
                                  <p:stCondLst>
                                    <p:cond delay="0"/>
                                  </p:stCondLst>
                                  <p:childTnLst>
                                    <p:anim calcmode="lin" valueType="num">
                                      <p:cBhvr additive="base">
                                        <p:cTn id="162" dur="3000"/>
                                        <p:tgtEl>
                                          <p:spTgt spid="14"/>
                                        </p:tgtEl>
                                        <p:attrNameLst>
                                          <p:attrName>ppt_x</p:attrName>
                                        </p:attrNameLst>
                                      </p:cBhvr>
                                      <p:tavLst>
                                        <p:tav tm="0">
                                          <p:val>
                                            <p:strVal val="ppt_x"/>
                                          </p:val>
                                        </p:tav>
                                        <p:tav tm="100000">
                                          <p:val>
                                            <p:strVal val="1+ppt_w/2"/>
                                          </p:val>
                                        </p:tav>
                                      </p:tavLst>
                                    </p:anim>
                                    <p:anim calcmode="lin" valueType="num">
                                      <p:cBhvr additive="base">
                                        <p:cTn id="163" dur="3000"/>
                                        <p:tgtEl>
                                          <p:spTgt spid="14"/>
                                        </p:tgtEl>
                                        <p:attrNameLst>
                                          <p:attrName>ppt_y</p:attrName>
                                        </p:attrNameLst>
                                      </p:cBhvr>
                                      <p:tavLst>
                                        <p:tav tm="0">
                                          <p:val>
                                            <p:strVal val="ppt_y"/>
                                          </p:val>
                                        </p:tav>
                                        <p:tav tm="100000">
                                          <p:val>
                                            <p:strVal val="ppt_y"/>
                                          </p:val>
                                        </p:tav>
                                      </p:tavLst>
                                    </p:anim>
                                    <p:set>
                                      <p:cBhvr>
                                        <p:cTn id="164" dur="1" fill="hold">
                                          <p:stCondLst>
                                            <p:cond delay="2999"/>
                                          </p:stCondLst>
                                        </p:cTn>
                                        <p:tgtEl>
                                          <p:spTgt spid="14"/>
                                        </p:tgtEl>
                                        <p:attrNameLst>
                                          <p:attrName>style.visibility</p:attrName>
                                        </p:attrNameLst>
                                      </p:cBhvr>
                                      <p:to>
                                        <p:strVal val="hidden"/>
                                      </p:to>
                                    </p:set>
                                  </p:childTnLst>
                                </p:cTn>
                              </p:par>
                              <p:par>
                                <p:cTn id="165" presetID="2" presetClass="exit" presetSubtype="8" fill="hold" grpId="2" nodeType="withEffect">
                                  <p:stCondLst>
                                    <p:cond delay="0"/>
                                  </p:stCondLst>
                                  <p:childTnLst>
                                    <p:anim calcmode="lin" valueType="num">
                                      <p:cBhvr additive="base">
                                        <p:cTn id="166" dur="3000"/>
                                        <p:tgtEl>
                                          <p:spTgt spid="5"/>
                                        </p:tgtEl>
                                        <p:attrNameLst>
                                          <p:attrName>ppt_x</p:attrName>
                                        </p:attrNameLst>
                                      </p:cBhvr>
                                      <p:tavLst>
                                        <p:tav tm="0">
                                          <p:val>
                                            <p:strVal val="ppt_x"/>
                                          </p:val>
                                        </p:tav>
                                        <p:tav tm="100000">
                                          <p:val>
                                            <p:strVal val="0-ppt_w/2"/>
                                          </p:val>
                                        </p:tav>
                                      </p:tavLst>
                                    </p:anim>
                                    <p:anim calcmode="lin" valueType="num">
                                      <p:cBhvr additive="base">
                                        <p:cTn id="167" dur="3000"/>
                                        <p:tgtEl>
                                          <p:spTgt spid="5"/>
                                        </p:tgtEl>
                                        <p:attrNameLst>
                                          <p:attrName>ppt_y</p:attrName>
                                        </p:attrNameLst>
                                      </p:cBhvr>
                                      <p:tavLst>
                                        <p:tav tm="0">
                                          <p:val>
                                            <p:strVal val="ppt_y"/>
                                          </p:val>
                                        </p:tav>
                                        <p:tav tm="100000">
                                          <p:val>
                                            <p:strVal val="ppt_y"/>
                                          </p:val>
                                        </p:tav>
                                      </p:tavLst>
                                    </p:anim>
                                    <p:set>
                                      <p:cBhvr>
                                        <p:cTn id="168" dur="1" fill="hold">
                                          <p:stCondLst>
                                            <p:cond delay="2999"/>
                                          </p:stCondLst>
                                        </p:cTn>
                                        <p:tgtEl>
                                          <p:spTgt spid="5"/>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3000"/>
                                        <p:tgtEl>
                                          <p:spTgt spid="7"/>
                                        </p:tgtEl>
                                        <p:attrNameLst>
                                          <p:attrName>ppt_x</p:attrName>
                                        </p:attrNameLst>
                                      </p:cBhvr>
                                      <p:tavLst>
                                        <p:tav tm="0">
                                          <p:val>
                                            <p:strVal val="ppt_x"/>
                                          </p:val>
                                        </p:tav>
                                        <p:tav tm="100000">
                                          <p:val>
                                            <p:strVal val="0-ppt_w/2"/>
                                          </p:val>
                                        </p:tav>
                                      </p:tavLst>
                                    </p:anim>
                                    <p:anim calcmode="lin" valueType="num">
                                      <p:cBhvr additive="base">
                                        <p:cTn id="171" dur="3000"/>
                                        <p:tgtEl>
                                          <p:spTgt spid="7"/>
                                        </p:tgtEl>
                                        <p:attrNameLst>
                                          <p:attrName>ppt_y</p:attrName>
                                        </p:attrNameLst>
                                      </p:cBhvr>
                                      <p:tavLst>
                                        <p:tav tm="0">
                                          <p:val>
                                            <p:strVal val="ppt_y"/>
                                          </p:val>
                                        </p:tav>
                                        <p:tav tm="100000">
                                          <p:val>
                                            <p:strVal val="ppt_y"/>
                                          </p:val>
                                        </p:tav>
                                      </p:tavLst>
                                    </p:anim>
                                    <p:set>
                                      <p:cBhvr>
                                        <p:cTn id="172" dur="1" fill="hold">
                                          <p:stCondLst>
                                            <p:cond delay="2999"/>
                                          </p:stCondLst>
                                        </p:cTn>
                                        <p:tgtEl>
                                          <p:spTgt spid="7"/>
                                        </p:tgtEl>
                                        <p:attrNameLst>
                                          <p:attrName>style.visibility</p:attrName>
                                        </p:attrNameLst>
                                      </p:cBhvr>
                                      <p:to>
                                        <p:strVal val="hidden"/>
                                      </p:to>
                                    </p:set>
                                  </p:childTnLst>
                                </p:cTn>
                              </p:par>
                              <p:par>
                                <p:cTn id="173" presetID="2" presetClass="exit" presetSubtype="8" fill="hold" grpId="2" nodeType="withEffect">
                                  <p:stCondLst>
                                    <p:cond delay="0"/>
                                  </p:stCondLst>
                                  <p:childTnLst>
                                    <p:anim calcmode="lin" valueType="num">
                                      <p:cBhvr additive="base">
                                        <p:cTn id="174" dur="3000"/>
                                        <p:tgtEl>
                                          <p:spTgt spid="9"/>
                                        </p:tgtEl>
                                        <p:attrNameLst>
                                          <p:attrName>ppt_x</p:attrName>
                                        </p:attrNameLst>
                                      </p:cBhvr>
                                      <p:tavLst>
                                        <p:tav tm="0">
                                          <p:val>
                                            <p:strVal val="ppt_x"/>
                                          </p:val>
                                        </p:tav>
                                        <p:tav tm="100000">
                                          <p:val>
                                            <p:strVal val="0-ppt_w/2"/>
                                          </p:val>
                                        </p:tav>
                                      </p:tavLst>
                                    </p:anim>
                                    <p:anim calcmode="lin" valueType="num">
                                      <p:cBhvr additive="base">
                                        <p:cTn id="175" dur="3000"/>
                                        <p:tgtEl>
                                          <p:spTgt spid="9"/>
                                        </p:tgtEl>
                                        <p:attrNameLst>
                                          <p:attrName>ppt_y</p:attrName>
                                        </p:attrNameLst>
                                      </p:cBhvr>
                                      <p:tavLst>
                                        <p:tav tm="0">
                                          <p:val>
                                            <p:strVal val="ppt_y"/>
                                          </p:val>
                                        </p:tav>
                                        <p:tav tm="100000">
                                          <p:val>
                                            <p:strVal val="ppt_y"/>
                                          </p:val>
                                        </p:tav>
                                      </p:tavLst>
                                    </p:anim>
                                    <p:set>
                                      <p:cBhvr>
                                        <p:cTn id="176" dur="1" fill="hold">
                                          <p:stCondLst>
                                            <p:cond delay="2999"/>
                                          </p:stCondLst>
                                        </p:cTn>
                                        <p:tgtEl>
                                          <p:spTgt spid="9"/>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3000"/>
                                        <p:tgtEl>
                                          <p:spTgt spid="10"/>
                                        </p:tgtEl>
                                        <p:attrNameLst>
                                          <p:attrName>ppt_x</p:attrName>
                                        </p:attrNameLst>
                                      </p:cBhvr>
                                      <p:tavLst>
                                        <p:tav tm="0">
                                          <p:val>
                                            <p:strVal val="ppt_x"/>
                                          </p:val>
                                        </p:tav>
                                        <p:tav tm="100000">
                                          <p:val>
                                            <p:strVal val="0-ppt_w/2"/>
                                          </p:val>
                                        </p:tav>
                                      </p:tavLst>
                                    </p:anim>
                                    <p:anim calcmode="lin" valueType="num">
                                      <p:cBhvr additive="base">
                                        <p:cTn id="179" dur="3000"/>
                                        <p:tgtEl>
                                          <p:spTgt spid="10"/>
                                        </p:tgtEl>
                                        <p:attrNameLst>
                                          <p:attrName>ppt_y</p:attrName>
                                        </p:attrNameLst>
                                      </p:cBhvr>
                                      <p:tavLst>
                                        <p:tav tm="0">
                                          <p:val>
                                            <p:strVal val="ppt_y"/>
                                          </p:val>
                                        </p:tav>
                                        <p:tav tm="100000">
                                          <p:val>
                                            <p:strVal val="ppt_y"/>
                                          </p:val>
                                        </p:tav>
                                      </p:tavLst>
                                    </p:anim>
                                    <p:set>
                                      <p:cBhvr>
                                        <p:cTn id="180" dur="1" fill="hold">
                                          <p:stCondLst>
                                            <p:cond delay="2999"/>
                                          </p:stCondLst>
                                        </p:cTn>
                                        <p:tgtEl>
                                          <p:spTgt spid="10"/>
                                        </p:tgtEl>
                                        <p:attrNameLst>
                                          <p:attrName>style.visibility</p:attrName>
                                        </p:attrNameLst>
                                      </p:cBhvr>
                                      <p:to>
                                        <p:strVal val="hidden"/>
                                      </p:to>
                                    </p:set>
                                  </p:childTnLst>
                                </p:cTn>
                              </p:par>
                              <p:par>
                                <p:cTn id="181" presetID="2" presetClass="exit" presetSubtype="8" fill="hold" grpId="2" nodeType="withEffect">
                                  <p:stCondLst>
                                    <p:cond delay="0"/>
                                  </p:stCondLst>
                                  <p:childTnLst>
                                    <p:anim calcmode="lin" valueType="num">
                                      <p:cBhvr additive="base">
                                        <p:cTn id="182" dur="3000"/>
                                        <p:tgtEl>
                                          <p:spTgt spid="13"/>
                                        </p:tgtEl>
                                        <p:attrNameLst>
                                          <p:attrName>ppt_x</p:attrName>
                                        </p:attrNameLst>
                                      </p:cBhvr>
                                      <p:tavLst>
                                        <p:tav tm="0">
                                          <p:val>
                                            <p:strVal val="ppt_x"/>
                                          </p:val>
                                        </p:tav>
                                        <p:tav tm="100000">
                                          <p:val>
                                            <p:strVal val="0-ppt_w/2"/>
                                          </p:val>
                                        </p:tav>
                                      </p:tavLst>
                                    </p:anim>
                                    <p:anim calcmode="lin" valueType="num">
                                      <p:cBhvr additive="base">
                                        <p:cTn id="183" dur="3000"/>
                                        <p:tgtEl>
                                          <p:spTgt spid="13"/>
                                        </p:tgtEl>
                                        <p:attrNameLst>
                                          <p:attrName>ppt_y</p:attrName>
                                        </p:attrNameLst>
                                      </p:cBhvr>
                                      <p:tavLst>
                                        <p:tav tm="0">
                                          <p:val>
                                            <p:strVal val="ppt_y"/>
                                          </p:val>
                                        </p:tav>
                                        <p:tav tm="100000">
                                          <p:val>
                                            <p:strVal val="ppt_y"/>
                                          </p:val>
                                        </p:tav>
                                      </p:tavLst>
                                    </p:anim>
                                    <p:set>
                                      <p:cBhvr>
                                        <p:cTn id="184" dur="1" fill="hold">
                                          <p:stCondLst>
                                            <p:cond delay="2999"/>
                                          </p:stCondLst>
                                        </p:cTn>
                                        <p:tgtEl>
                                          <p:spTgt spid="13"/>
                                        </p:tgtEl>
                                        <p:attrNameLst>
                                          <p:attrName>style.visibility</p:attrName>
                                        </p:attrNameLst>
                                      </p:cBhvr>
                                      <p:to>
                                        <p:strVal val="hidden"/>
                                      </p:to>
                                    </p:set>
                                  </p:childTnLst>
                                </p:cTn>
                              </p:par>
                              <p:par>
                                <p:cTn id="185" presetID="2" presetClass="exit" presetSubtype="8" fill="hold" grpId="2" nodeType="withEffect">
                                  <p:stCondLst>
                                    <p:cond delay="0"/>
                                  </p:stCondLst>
                                  <p:childTnLst>
                                    <p:anim calcmode="lin" valueType="num">
                                      <p:cBhvr additive="base">
                                        <p:cTn id="186" dur="3000"/>
                                        <p:tgtEl>
                                          <p:spTgt spid="15"/>
                                        </p:tgtEl>
                                        <p:attrNameLst>
                                          <p:attrName>ppt_x</p:attrName>
                                        </p:attrNameLst>
                                      </p:cBhvr>
                                      <p:tavLst>
                                        <p:tav tm="0">
                                          <p:val>
                                            <p:strVal val="ppt_x"/>
                                          </p:val>
                                        </p:tav>
                                        <p:tav tm="100000">
                                          <p:val>
                                            <p:strVal val="0-ppt_w/2"/>
                                          </p:val>
                                        </p:tav>
                                      </p:tavLst>
                                    </p:anim>
                                    <p:anim calcmode="lin" valueType="num">
                                      <p:cBhvr additive="base">
                                        <p:cTn id="187" dur="3000"/>
                                        <p:tgtEl>
                                          <p:spTgt spid="15"/>
                                        </p:tgtEl>
                                        <p:attrNameLst>
                                          <p:attrName>ppt_y</p:attrName>
                                        </p:attrNameLst>
                                      </p:cBhvr>
                                      <p:tavLst>
                                        <p:tav tm="0">
                                          <p:val>
                                            <p:strVal val="ppt_y"/>
                                          </p:val>
                                        </p:tav>
                                        <p:tav tm="100000">
                                          <p:val>
                                            <p:strVal val="ppt_y"/>
                                          </p:val>
                                        </p:tav>
                                      </p:tavLst>
                                    </p:anim>
                                    <p:set>
                                      <p:cBhvr>
                                        <p:cTn id="188" dur="1" fill="hold">
                                          <p:stCondLst>
                                            <p:cond delay="2999"/>
                                          </p:stCondLst>
                                        </p:cTn>
                                        <p:tgtEl>
                                          <p:spTgt spid="15"/>
                                        </p:tgtEl>
                                        <p:attrNameLst>
                                          <p:attrName>style.visibility</p:attrName>
                                        </p:attrNameLst>
                                      </p:cBhvr>
                                      <p:to>
                                        <p:strVal val="hidden"/>
                                      </p:to>
                                    </p:set>
                                  </p:childTnLst>
                                </p:cTn>
                              </p:par>
                              <p:par>
                                <p:cTn id="189" presetID="19" presetClass="exit" presetSubtype="5" fill="hold" grpId="3" nodeType="withEffect">
                                  <p:stCondLst>
                                    <p:cond delay="0"/>
                                  </p:stCondLst>
                                  <p:childTnLst>
                                    <p:anim calcmode="lin" valueType="num">
                                      <p:cBhvr>
                                        <p:cTn id="190" dur="3000"/>
                                        <p:tgtEl>
                                          <p:spTgt spid="5"/>
                                        </p:tgtEl>
                                        <p:attrNameLst>
                                          <p:attrName>ppt_w</p:attrName>
                                        </p:attrNameLst>
                                      </p:cBhvr>
                                      <p:tavLst>
                                        <p:tav tm="0">
                                          <p:val>
                                            <p:strVal val="ppt_w"/>
                                          </p:val>
                                        </p:tav>
                                        <p:tav tm="100000">
                                          <p:val>
                                            <p:strVal val="ppt_w"/>
                                          </p:val>
                                        </p:tav>
                                      </p:tavLst>
                                    </p:anim>
                                    <p:anim calcmode="lin" valueType="num">
                                      <p:cBhvr>
                                        <p:cTn id="191"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2" dur="1" fill="hold">
                                          <p:stCondLst>
                                            <p:cond delay="2999"/>
                                          </p:stCondLst>
                                        </p:cTn>
                                        <p:tgtEl>
                                          <p:spTgt spid="5"/>
                                        </p:tgtEl>
                                        <p:attrNameLst>
                                          <p:attrName>style.visibility</p:attrName>
                                        </p:attrNameLst>
                                      </p:cBhvr>
                                      <p:to>
                                        <p:strVal val="hidden"/>
                                      </p:to>
                                    </p:set>
                                  </p:childTnLst>
                                </p:cTn>
                              </p:par>
                              <p:par>
                                <p:cTn id="193" presetID="19" presetClass="exit" presetSubtype="5" fill="hold" grpId="3" nodeType="withEffect">
                                  <p:stCondLst>
                                    <p:cond delay="0"/>
                                  </p:stCondLst>
                                  <p:childTnLst>
                                    <p:anim calcmode="lin" valueType="num">
                                      <p:cBhvr>
                                        <p:cTn id="194" dur="3000"/>
                                        <p:tgtEl>
                                          <p:spTgt spid="7"/>
                                        </p:tgtEl>
                                        <p:attrNameLst>
                                          <p:attrName>ppt_w</p:attrName>
                                        </p:attrNameLst>
                                      </p:cBhvr>
                                      <p:tavLst>
                                        <p:tav tm="0">
                                          <p:val>
                                            <p:strVal val="ppt_w"/>
                                          </p:val>
                                        </p:tav>
                                        <p:tav tm="100000">
                                          <p:val>
                                            <p:strVal val="ppt_w"/>
                                          </p:val>
                                        </p:tav>
                                      </p:tavLst>
                                    </p:anim>
                                    <p:anim calcmode="lin" valueType="num">
                                      <p:cBhvr>
                                        <p:cTn id="195"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6" dur="1" fill="hold">
                                          <p:stCondLst>
                                            <p:cond delay="2999"/>
                                          </p:stCondLst>
                                        </p:cTn>
                                        <p:tgtEl>
                                          <p:spTgt spid="7"/>
                                        </p:tgtEl>
                                        <p:attrNameLst>
                                          <p:attrName>style.visibility</p:attrName>
                                        </p:attrNameLst>
                                      </p:cBhvr>
                                      <p:to>
                                        <p:strVal val="hidden"/>
                                      </p:to>
                                    </p:set>
                                  </p:childTnLst>
                                </p:cTn>
                              </p:par>
                              <p:par>
                                <p:cTn id="197" presetID="19" presetClass="exit" presetSubtype="5" fill="hold" grpId="3" nodeType="withEffect">
                                  <p:stCondLst>
                                    <p:cond delay="0"/>
                                  </p:stCondLst>
                                  <p:childTnLst>
                                    <p:anim calcmode="lin" valueType="num">
                                      <p:cBhvr>
                                        <p:cTn id="198" dur="3000"/>
                                        <p:tgtEl>
                                          <p:spTgt spid="9"/>
                                        </p:tgtEl>
                                        <p:attrNameLst>
                                          <p:attrName>ppt_w</p:attrName>
                                        </p:attrNameLst>
                                      </p:cBhvr>
                                      <p:tavLst>
                                        <p:tav tm="0">
                                          <p:val>
                                            <p:strVal val="ppt_w"/>
                                          </p:val>
                                        </p:tav>
                                        <p:tav tm="100000">
                                          <p:val>
                                            <p:strVal val="ppt_w"/>
                                          </p:val>
                                        </p:tav>
                                      </p:tavLst>
                                    </p:anim>
                                    <p:anim calcmode="lin" valueType="num">
                                      <p:cBhvr>
                                        <p:cTn id="199"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0" dur="1" fill="hold">
                                          <p:stCondLst>
                                            <p:cond delay="2999"/>
                                          </p:stCondLst>
                                        </p:cTn>
                                        <p:tgtEl>
                                          <p:spTgt spid="9"/>
                                        </p:tgtEl>
                                        <p:attrNameLst>
                                          <p:attrName>style.visibility</p:attrName>
                                        </p:attrNameLst>
                                      </p:cBhvr>
                                      <p:to>
                                        <p:strVal val="hidden"/>
                                      </p:to>
                                    </p:set>
                                  </p:childTnLst>
                                </p:cTn>
                              </p:par>
                              <p:par>
                                <p:cTn id="201" presetID="19" presetClass="exit" presetSubtype="5" fill="hold" grpId="3" nodeType="withEffect">
                                  <p:stCondLst>
                                    <p:cond delay="0"/>
                                  </p:stCondLst>
                                  <p:childTnLst>
                                    <p:anim calcmode="lin" valueType="num">
                                      <p:cBhvr>
                                        <p:cTn id="202" dur="3000"/>
                                        <p:tgtEl>
                                          <p:spTgt spid="10"/>
                                        </p:tgtEl>
                                        <p:attrNameLst>
                                          <p:attrName>ppt_w</p:attrName>
                                        </p:attrNameLst>
                                      </p:cBhvr>
                                      <p:tavLst>
                                        <p:tav tm="0">
                                          <p:val>
                                            <p:strVal val="ppt_w"/>
                                          </p:val>
                                        </p:tav>
                                        <p:tav tm="100000">
                                          <p:val>
                                            <p:strVal val="ppt_w"/>
                                          </p:val>
                                        </p:tav>
                                      </p:tavLst>
                                    </p:anim>
                                    <p:anim calcmode="lin" valueType="num">
                                      <p:cBhvr>
                                        <p:cTn id="203"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4" dur="1" fill="hold">
                                          <p:stCondLst>
                                            <p:cond delay="2999"/>
                                          </p:stCondLst>
                                        </p:cTn>
                                        <p:tgtEl>
                                          <p:spTgt spid="10"/>
                                        </p:tgtEl>
                                        <p:attrNameLst>
                                          <p:attrName>style.visibility</p:attrName>
                                        </p:attrNameLst>
                                      </p:cBhvr>
                                      <p:to>
                                        <p:strVal val="hidden"/>
                                      </p:to>
                                    </p:set>
                                  </p:childTnLst>
                                </p:cTn>
                              </p:par>
                              <p:par>
                                <p:cTn id="205" presetID="19" presetClass="exit" presetSubtype="5" fill="hold" grpId="3" nodeType="withEffect">
                                  <p:stCondLst>
                                    <p:cond delay="0"/>
                                  </p:stCondLst>
                                  <p:childTnLst>
                                    <p:anim calcmode="lin" valueType="num">
                                      <p:cBhvr>
                                        <p:cTn id="206" dur="3000"/>
                                        <p:tgtEl>
                                          <p:spTgt spid="13"/>
                                        </p:tgtEl>
                                        <p:attrNameLst>
                                          <p:attrName>ppt_w</p:attrName>
                                        </p:attrNameLst>
                                      </p:cBhvr>
                                      <p:tavLst>
                                        <p:tav tm="0">
                                          <p:val>
                                            <p:strVal val="ppt_w"/>
                                          </p:val>
                                        </p:tav>
                                        <p:tav tm="100000">
                                          <p:val>
                                            <p:strVal val="ppt_w"/>
                                          </p:val>
                                        </p:tav>
                                      </p:tavLst>
                                    </p:anim>
                                    <p:anim calcmode="lin" valueType="num">
                                      <p:cBhvr>
                                        <p:cTn id="207"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8" dur="1" fill="hold">
                                          <p:stCondLst>
                                            <p:cond delay="2999"/>
                                          </p:stCondLst>
                                        </p:cTn>
                                        <p:tgtEl>
                                          <p:spTgt spid="13"/>
                                        </p:tgtEl>
                                        <p:attrNameLst>
                                          <p:attrName>style.visibility</p:attrName>
                                        </p:attrNameLst>
                                      </p:cBhvr>
                                      <p:to>
                                        <p:strVal val="hidden"/>
                                      </p:to>
                                    </p:set>
                                  </p:childTnLst>
                                </p:cTn>
                              </p:par>
                              <p:par>
                                <p:cTn id="209" presetID="19" presetClass="exit" presetSubtype="5" fill="hold" grpId="3" nodeType="withEffect">
                                  <p:stCondLst>
                                    <p:cond delay="0"/>
                                  </p:stCondLst>
                                  <p:childTnLst>
                                    <p:anim calcmode="lin" valueType="num">
                                      <p:cBhvr>
                                        <p:cTn id="210" dur="3000"/>
                                        <p:tgtEl>
                                          <p:spTgt spid="15"/>
                                        </p:tgtEl>
                                        <p:attrNameLst>
                                          <p:attrName>ppt_w</p:attrName>
                                        </p:attrNameLst>
                                      </p:cBhvr>
                                      <p:tavLst>
                                        <p:tav tm="0">
                                          <p:val>
                                            <p:strVal val="ppt_w"/>
                                          </p:val>
                                        </p:tav>
                                        <p:tav tm="100000">
                                          <p:val>
                                            <p:strVal val="ppt_w"/>
                                          </p:val>
                                        </p:tav>
                                      </p:tavLst>
                                    </p:anim>
                                    <p:anim calcmode="lin" valueType="num">
                                      <p:cBhvr>
                                        <p:cTn id="211"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2" dur="1" fill="hold">
                                          <p:stCondLst>
                                            <p:cond delay="2999"/>
                                          </p:stCondLst>
                                        </p:cTn>
                                        <p:tgtEl>
                                          <p:spTgt spid="15"/>
                                        </p:tgtEl>
                                        <p:attrNameLst>
                                          <p:attrName>style.visibility</p:attrName>
                                        </p:attrNameLst>
                                      </p:cBhvr>
                                      <p:to>
                                        <p:strVal val="hidden"/>
                                      </p:to>
                                    </p:set>
                                  </p:childTnLst>
                                </p:cTn>
                              </p:par>
                              <p:par>
                                <p:cTn id="213" presetID="19" presetClass="exit" presetSubtype="5" fill="hold" grpId="3" nodeType="withEffect">
                                  <p:stCondLst>
                                    <p:cond delay="0"/>
                                  </p:stCondLst>
                                  <p:childTnLst>
                                    <p:anim calcmode="lin" valueType="num">
                                      <p:cBhvr>
                                        <p:cTn id="214" dur="3000"/>
                                        <p:tgtEl>
                                          <p:spTgt spid="4"/>
                                        </p:tgtEl>
                                        <p:attrNameLst>
                                          <p:attrName>ppt_w</p:attrName>
                                        </p:attrNameLst>
                                      </p:cBhvr>
                                      <p:tavLst>
                                        <p:tav tm="0">
                                          <p:val>
                                            <p:strVal val="ppt_w"/>
                                          </p:val>
                                        </p:tav>
                                        <p:tav tm="100000">
                                          <p:val>
                                            <p:strVal val="ppt_w"/>
                                          </p:val>
                                        </p:tav>
                                      </p:tavLst>
                                    </p:anim>
                                    <p:anim calcmode="lin" valueType="num">
                                      <p:cBhvr>
                                        <p:cTn id="215"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6" dur="1" fill="hold">
                                          <p:stCondLst>
                                            <p:cond delay="2999"/>
                                          </p:stCondLst>
                                        </p:cTn>
                                        <p:tgtEl>
                                          <p:spTgt spid="4"/>
                                        </p:tgtEl>
                                        <p:attrNameLst>
                                          <p:attrName>style.visibility</p:attrName>
                                        </p:attrNameLst>
                                      </p:cBhvr>
                                      <p:to>
                                        <p:strVal val="hidden"/>
                                      </p:to>
                                    </p:set>
                                  </p:childTnLst>
                                </p:cTn>
                              </p:par>
                              <p:par>
                                <p:cTn id="217" presetID="19" presetClass="exit" presetSubtype="5" fill="hold" grpId="3" nodeType="withEffect">
                                  <p:stCondLst>
                                    <p:cond delay="0"/>
                                  </p:stCondLst>
                                  <p:childTnLst>
                                    <p:anim calcmode="lin" valueType="num">
                                      <p:cBhvr>
                                        <p:cTn id="218" dur="3000"/>
                                        <p:tgtEl>
                                          <p:spTgt spid="6"/>
                                        </p:tgtEl>
                                        <p:attrNameLst>
                                          <p:attrName>ppt_w</p:attrName>
                                        </p:attrNameLst>
                                      </p:cBhvr>
                                      <p:tavLst>
                                        <p:tav tm="0">
                                          <p:val>
                                            <p:strVal val="ppt_w"/>
                                          </p:val>
                                        </p:tav>
                                        <p:tav tm="100000">
                                          <p:val>
                                            <p:strVal val="ppt_w"/>
                                          </p:val>
                                        </p:tav>
                                      </p:tavLst>
                                    </p:anim>
                                    <p:anim calcmode="lin" valueType="num">
                                      <p:cBhvr>
                                        <p:cTn id="219"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0" dur="1" fill="hold">
                                          <p:stCondLst>
                                            <p:cond delay="2999"/>
                                          </p:stCondLst>
                                        </p:cTn>
                                        <p:tgtEl>
                                          <p:spTgt spid="6"/>
                                        </p:tgtEl>
                                        <p:attrNameLst>
                                          <p:attrName>style.visibility</p:attrName>
                                        </p:attrNameLst>
                                      </p:cBhvr>
                                      <p:to>
                                        <p:strVal val="hidden"/>
                                      </p:to>
                                    </p:set>
                                  </p:childTnLst>
                                </p:cTn>
                              </p:par>
                              <p:par>
                                <p:cTn id="221" presetID="19" presetClass="exit" presetSubtype="5" fill="hold" grpId="3" nodeType="withEffect">
                                  <p:stCondLst>
                                    <p:cond delay="0"/>
                                  </p:stCondLst>
                                  <p:childTnLst>
                                    <p:anim calcmode="lin" valueType="num">
                                      <p:cBhvr>
                                        <p:cTn id="222" dur="3000"/>
                                        <p:tgtEl>
                                          <p:spTgt spid="8"/>
                                        </p:tgtEl>
                                        <p:attrNameLst>
                                          <p:attrName>ppt_w</p:attrName>
                                        </p:attrNameLst>
                                      </p:cBhvr>
                                      <p:tavLst>
                                        <p:tav tm="0">
                                          <p:val>
                                            <p:strVal val="ppt_w"/>
                                          </p:val>
                                        </p:tav>
                                        <p:tav tm="100000">
                                          <p:val>
                                            <p:strVal val="ppt_w"/>
                                          </p:val>
                                        </p:tav>
                                      </p:tavLst>
                                    </p:anim>
                                    <p:anim calcmode="lin" valueType="num">
                                      <p:cBhvr>
                                        <p:cTn id="223"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4" dur="1" fill="hold">
                                          <p:stCondLst>
                                            <p:cond delay="2999"/>
                                          </p:stCondLst>
                                        </p:cTn>
                                        <p:tgtEl>
                                          <p:spTgt spid="8"/>
                                        </p:tgtEl>
                                        <p:attrNameLst>
                                          <p:attrName>style.visibility</p:attrName>
                                        </p:attrNameLst>
                                      </p:cBhvr>
                                      <p:to>
                                        <p:strVal val="hidden"/>
                                      </p:to>
                                    </p:set>
                                  </p:childTnLst>
                                </p:cTn>
                              </p:par>
                              <p:par>
                                <p:cTn id="225" presetID="19" presetClass="exit" presetSubtype="5" fill="hold" grpId="3" nodeType="withEffect">
                                  <p:stCondLst>
                                    <p:cond delay="0"/>
                                  </p:stCondLst>
                                  <p:childTnLst>
                                    <p:anim calcmode="lin" valueType="num">
                                      <p:cBhvr>
                                        <p:cTn id="226" dur="3000"/>
                                        <p:tgtEl>
                                          <p:spTgt spid="11"/>
                                        </p:tgtEl>
                                        <p:attrNameLst>
                                          <p:attrName>ppt_w</p:attrName>
                                        </p:attrNameLst>
                                      </p:cBhvr>
                                      <p:tavLst>
                                        <p:tav tm="0">
                                          <p:val>
                                            <p:strVal val="ppt_w"/>
                                          </p:val>
                                        </p:tav>
                                        <p:tav tm="100000">
                                          <p:val>
                                            <p:strVal val="ppt_w"/>
                                          </p:val>
                                        </p:tav>
                                      </p:tavLst>
                                    </p:anim>
                                    <p:anim calcmode="lin" valueType="num">
                                      <p:cBhvr>
                                        <p:cTn id="227"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8" dur="1" fill="hold">
                                          <p:stCondLst>
                                            <p:cond delay="2999"/>
                                          </p:stCondLst>
                                        </p:cTn>
                                        <p:tgtEl>
                                          <p:spTgt spid="11"/>
                                        </p:tgtEl>
                                        <p:attrNameLst>
                                          <p:attrName>style.visibility</p:attrName>
                                        </p:attrNameLst>
                                      </p:cBhvr>
                                      <p:to>
                                        <p:strVal val="hidden"/>
                                      </p:to>
                                    </p:set>
                                  </p:childTnLst>
                                </p:cTn>
                              </p:par>
                              <p:par>
                                <p:cTn id="229" presetID="19" presetClass="exit" presetSubtype="5" fill="hold" grpId="3" nodeType="withEffect">
                                  <p:stCondLst>
                                    <p:cond delay="0"/>
                                  </p:stCondLst>
                                  <p:childTnLst>
                                    <p:anim calcmode="lin" valueType="num">
                                      <p:cBhvr>
                                        <p:cTn id="230" dur="3000"/>
                                        <p:tgtEl>
                                          <p:spTgt spid="12"/>
                                        </p:tgtEl>
                                        <p:attrNameLst>
                                          <p:attrName>ppt_w</p:attrName>
                                        </p:attrNameLst>
                                      </p:cBhvr>
                                      <p:tavLst>
                                        <p:tav tm="0">
                                          <p:val>
                                            <p:strVal val="ppt_w"/>
                                          </p:val>
                                        </p:tav>
                                        <p:tav tm="100000">
                                          <p:val>
                                            <p:strVal val="ppt_w"/>
                                          </p:val>
                                        </p:tav>
                                      </p:tavLst>
                                    </p:anim>
                                    <p:anim calcmode="lin" valueType="num">
                                      <p:cBhvr>
                                        <p:cTn id="231"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2" dur="1" fill="hold">
                                          <p:stCondLst>
                                            <p:cond delay="2999"/>
                                          </p:stCondLst>
                                        </p:cTn>
                                        <p:tgtEl>
                                          <p:spTgt spid="12"/>
                                        </p:tgtEl>
                                        <p:attrNameLst>
                                          <p:attrName>style.visibility</p:attrName>
                                        </p:attrNameLst>
                                      </p:cBhvr>
                                      <p:to>
                                        <p:strVal val="hidden"/>
                                      </p:to>
                                    </p:set>
                                  </p:childTnLst>
                                </p:cTn>
                              </p:par>
                              <p:par>
                                <p:cTn id="233" presetID="19" presetClass="exit" presetSubtype="5" fill="hold" grpId="3" nodeType="withEffect">
                                  <p:stCondLst>
                                    <p:cond delay="0"/>
                                  </p:stCondLst>
                                  <p:childTnLst>
                                    <p:anim calcmode="lin" valueType="num">
                                      <p:cBhvr>
                                        <p:cTn id="234" dur="3000"/>
                                        <p:tgtEl>
                                          <p:spTgt spid="14"/>
                                        </p:tgtEl>
                                        <p:attrNameLst>
                                          <p:attrName>ppt_w</p:attrName>
                                        </p:attrNameLst>
                                      </p:cBhvr>
                                      <p:tavLst>
                                        <p:tav tm="0">
                                          <p:val>
                                            <p:strVal val="ppt_w"/>
                                          </p:val>
                                        </p:tav>
                                        <p:tav tm="100000">
                                          <p:val>
                                            <p:strVal val="ppt_w"/>
                                          </p:val>
                                        </p:tav>
                                      </p:tavLst>
                                    </p:anim>
                                    <p:anim calcmode="lin" valueType="num">
                                      <p:cBhvr>
                                        <p:cTn id="235"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6" dur="1" fill="hold">
                                          <p:stCondLst>
                                            <p:cond delay="2999"/>
                                          </p:stCondLst>
                                        </p:cTn>
                                        <p:tgtEl>
                                          <p:spTgt spid="14"/>
                                        </p:tgtEl>
                                        <p:attrNameLst>
                                          <p:attrName>style.visibility</p:attrName>
                                        </p:attrNameLst>
                                      </p:cBhvr>
                                      <p:to>
                                        <p:strVal val="hidden"/>
                                      </p:to>
                                    </p:set>
                                  </p:childTnLst>
                                </p:cTn>
                              </p:par>
                              <p:par>
                                <p:cTn id="237" presetID="3" presetClass="exit" presetSubtype="5" fill="hold" grpId="5" nodeType="withEffect">
                                  <p:stCondLst>
                                    <p:cond delay="0"/>
                                  </p:stCondLst>
                                  <p:childTnLst>
                                    <p:animEffect transition="out" filter="blinds(vertical)">
                                      <p:cBhvr>
                                        <p:cTn id="238" dur="3000"/>
                                        <p:tgtEl>
                                          <p:spTgt spid="4"/>
                                        </p:tgtEl>
                                      </p:cBhvr>
                                    </p:animEffect>
                                    <p:set>
                                      <p:cBhvr>
                                        <p:cTn id="239" dur="1" fill="hold">
                                          <p:stCondLst>
                                            <p:cond delay="2999"/>
                                          </p:stCondLst>
                                        </p:cTn>
                                        <p:tgtEl>
                                          <p:spTgt spid="4"/>
                                        </p:tgtEl>
                                        <p:attrNameLst>
                                          <p:attrName>style.visibility</p:attrName>
                                        </p:attrNameLst>
                                      </p:cBhvr>
                                      <p:to>
                                        <p:strVal val="hidden"/>
                                      </p:to>
                                    </p:set>
                                  </p:childTnLst>
                                </p:cTn>
                              </p:par>
                              <p:par>
                                <p:cTn id="240" presetID="3" presetClass="exit" presetSubtype="5" fill="hold" grpId="5" nodeType="withEffect">
                                  <p:stCondLst>
                                    <p:cond delay="0"/>
                                  </p:stCondLst>
                                  <p:childTnLst>
                                    <p:animEffect transition="out" filter="blinds(vertical)">
                                      <p:cBhvr>
                                        <p:cTn id="241" dur="3000"/>
                                        <p:tgtEl>
                                          <p:spTgt spid="6"/>
                                        </p:tgtEl>
                                      </p:cBhvr>
                                    </p:animEffect>
                                    <p:set>
                                      <p:cBhvr>
                                        <p:cTn id="242" dur="1" fill="hold">
                                          <p:stCondLst>
                                            <p:cond delay="2999"/>
                                          </p:stCondLst>
                                        </p:cTn>
                                        <p:tgtEl>
                                          <p:spTgt spid="6"/>
                                        </p:tgtEl>
                                        <p:attrNameLst>
                                          <p:attrName>style.visibility</p:attrName>
                                        </p:attrNameLst>
                                      </p:cBhvr>
                                      <p:to>
                                        <p:strVal val="hidden"/>
                                      </p:to>
                                    </p:set>
                                  </p:childTnLst>
                                </p:cTn>
                              </p:par>
                              <p:par>
                                <p:cTn id="243" presetID="3" presetClass="exit" presetSubtype="5" fill="hold" grpId="5" nodeType="withEffect">
                                  <p:stCondLst>
                                    <p:cond delay="0"/>
                                  </p:stCondLst>
                                  <p:childTnLst>
                                    <p:animEffect transition="out" filter="blinds(vertical)">
                                      <p:cBhvr>
                                        <p:cTn id="244" dur="3000"/>
                                        <p:tgtEl>
                                          <p:spTgt spid="8"/>
                                        </p:tgtEl>
                                      </p:cBhvr>
                                    </p:animEffect>
                                    <p:set>
                                      <p:cBhvr>
                                        <p:cTn id="245" dur="1" fill="hold">
                                          <p:stCondLst>
                                            <p:cond delay="2999"/>
                                          </p:stCondLst>
                                        </p:cTn>
                                        <p:tgtEl>
                                          <p:spTgt spid="8"/>
                                        </p:tgtEl>
                                        <p:attrNameLst>
                                          <p:attrName>style.visibility</p:attrName>
                                        </p:attrNameLst>
                                      </p:cBhvr>
                                      <p:to>
                                        <p:strVal val="hidden"/>
                                      </p:to>
                                    </p:set>
                                  </p:childTnLst>
                                </p:cTn>
                              </p:par>
                              <p:par>
                                <p:cTn id="246" presetID="3" presetClass="exit" presetSubtype="5" fill="hold" grpId="5" nodeType="withEffect">
                                  <p:stCondLst>
                                    <p:cond delay="0"/>
                                  </p:stCondLst>
                                  <p:childTnLst>
                                    <p:animEffect transition="out" filter="blinds(vertical)">
                                      <p:cBhvr>
                                        <p:cTn id="247" dur="3000"/>
                                        <p:tgtEl>
                                          <p:spTgt spid="11"/>
                                        </p:tgtEl>
                                      </p:cBhvr>
                                    </p:animEffect>
                                    <p:set>
                                      <p:cBhvr>
                                        <p:cTn id="248" dur="1" fill="hold">
                                          <p:stCondLst>
                                            <p:cond delay="2999"/>
                                          </p:stCondLst>
                                        </p:cTn>
                                        <p:tgtEl>
                                          <p:spTgt spid="11"/>
                                        </p:tgtEl>
                                        <p:attrNameLst>
                                          <p:attrName>style.visibility</p:attrName>
                                        </p:attrNameLst>
                                      </p:cBhvr>
                                      <p:to>
                                        <p:strVal val="hidden"/>
                                      </p:to>
                                    </p:set>
                                  </p:childTnLst>
                                </p:cTn>
                              </p:par>
                              <p:par>
                                <p:cTn id="249" presetID="3" presetClass="exit" presetSubtype="5" fill="hold" grpId="5" nodeType="withEffect">
                                  <p:stCondLst>
                                    <p:cond delay="0"/>
                                  </p:stCondLst>
                                  <p:childTnLst>
                                    <p:animEffect transition="out" filter="blinds(vertical)">
                                      <p:cBhvr>
                                        <p:cTn id="250" dur="3000"/>
                                        <p:tgtEl>
                                          <p:spTgt spid="12"/>
                                        </p:tgtEl>
                                      </p:cBhvr>
                                    </p:animEffect>
                                    <p:set>
                                      <p:cBhvr>
                                        <p:cTn id="251" dur="1" fill="hold">
                                          <p:stCondLst>
                                            <p:cond delay="2999"/>
                                          </p:stCondLst>
                                        </p:cTn>
                                        <p:tgtEl>
                                          <p:spTgt spid="12"/>
                                        </p:tgtEl>
                                        <p:attrNameLst>
                                          <p:attrName>style.visibility</p:attrName>
                                        </p:attrNameLst>
                                      </p:cBhvr>
                                      <p:to>
                                        <p:strVal val="hidden"/>
                                      </p:to>
                                    </p:set>
                                  </p:childTnLst>
                                </p:cTn>
                              </p:par>
                              <p:par>
                                <p:cTn id="252" presetID="3" presetClass="exit" presetSubtype="5" fill="hold" grpId="5" nodeType="withEffect">
                                  <p:stCondLst>
                                    <p:cond delay="0"/>
                                  </p:stCondLst>
                                  <p:childTnLst>
                                    <p:animEffect transition="out" filter="blinds(vertical)">
                                      <p:cBhvr>
                                        <p:cTn id="253" dur="3000"/>
                                        <p:tgtEl>
                                          <p:spTgt spid="14"/>
                                        </p:tgtEl>
                                      </p:cBhvr>
                                    </p:animEffect>
                                    <p:set>
                                      <p:cBhvr>
                                        <p:cTn id="254" dur="1" fill="hold">
                                          <p:stCondLst>
                                            <p:cond delay="2999"/>
                                          </p:stCondLst>
                                        </p:cTn>
                                        <p:tgtEl>
                                          <p:spTgt spid="14"/>
                                        </p:tgtEl>
                                        <p:attrNameLst>
                                          <p:attrName>style.visibility</p:attrName>
                                        </p:attrNameLst>
                                      </p:cBhvr>
                                      <p:to>
                                        <p:strVal val="hidden"/>
                                      </p:to>
                                    </p:set>
                                  </p:childTnLst>
                                </p:cTn>
                              </p:par>
                              <p:par>
                                <p:cTn id="255" presetID="3" presetClass="exit" presetSubtype="5" fill="hold" grpId="5" nodeType="withEffect">
                                  <p:stCondLst>
                                    <p:cond delay="0"/>
                                  </p:stCondLst>
                                  <p:childTnLst>
                                    <p:animEffect transition="out" filter="blinds(vertical)">
                                      <p:cBhvr>
                                        <p:cTn id="256" dur="3000"/>
                                        <p:tgtEl>
                                          <p:spTgt spid="5"/>
                                        </p:tgtEl>
                                      </p:cBhvr>
                                    </p:animEffect>
                                    <p:set>
                                      <p:cBhvr>
                                        <p:cTn id="257" dur="1" fill="hold">
                                          <p:stCondLst>
                                            <p:cond delay="2999"/>
                                          </p:stCondLst>
                                        </p:cTn>
                                        <p:tgtEl>
                                          <p:spTgt spid="5"/>
                                        </p:tgtEl>
                                        <p:attrNameLst>
                                          <p:attrName>style.visibility</p:attrName>
                                        </p:attrNameLst>
                                      </p:cBhvr>
                                      <p:to>
                                        <p:strVal val="hidden"/>
                                      </p:to>
                                    </p:set>
                                  </p:childTnLst>
                                </p:cTn>
                              </p:par>
                              <p:par>
                                <p:cTn id="258" presetID="3" presetClass="exit" presetSubtype="5" fill="hold" grpId="5" nodeType="withEffect">
                                  <p:stCondLst>
                                    <p:cond delay="0"/>
                                  </p:stCondLst>
                                  <p:childTnLst>
                                    <p:animEffect transition="out" filter="blinds(vertical)">
                                      <p:cBhvr>
                                        <p:cTn id="259" dur="3000"/>
                                        <p:tgtEl>
                                          <p:spTgt spid="7"/>
                                        </p:tgtEl>
                                      </p:cBhvr>
                                    </p:animEffect>
                                    <p:set>
                                      <p:cBhvr>
                                        <p:cTn id="260" dur="1" fill="hold">
                                          <p:stCondLst>
                                            <p:cond delay="2999"/>
                                          </p:stCondLst>
                                        </p:cTn>
                                        <p:tgtEl>
                                          <p:spTgt spid="7"/>
                                        </p:tgtEl>
                                        <p:attrNameLst>
                                          <p:attrName>style.visibility</p:attrName>
                                        </p:attrNameLst>
                                      </p:cBhvr>
                                      <p:to>
                                        <p:strVal val="hidden"/>
                                      </p:to>
                                    </p:set>
                                  </p:childTnLst>
                                </p:cTn>
                              </p:par>
                              <p:par>
                                <p:cTn id="261" presetID="3" presetClass="exit" presetSubtype="5" fill="hold" grpId="5" nodeType="withEffect">
                                  <p:stCondLst>
                                    <p:cond delay="0"/>
                                  </p:stCondLst>
                                  <p:childTnLst>
                                    <p:animEffect transition="out" filter="blinds(vertical)">
                                      <p:cBhvr>
                                        <p:cTn id="262" dur="3000"/>
                                        <p:tgtEl>
                                          <p:spTgt spid="9"/>
                                        </p:tgtEl>
                                      </p:cBhvr>
                                    </p:animEffect>
                                    <p:set>
                                      <p:cBhvr>
                                        <p:cTn id="263" dur="1" fill="hold">
                                          <p:stCondLst>
                                            <p:cond delay="2999"/>
                                          </p:stCondLst>
                                        </p:cTn>
                                        <p:tgtEl>
                                          <p:spTgt spid="9"/>
                                        </p:tgtEl>
                                        <p:attrNameLst>
                                          <p:attrName>style.visibility</p:attrName>
                                        </p:attrNameLst>
                                      </p:cBhvr>
                                      <p:to>
                                        <p:strVal val="hidden"/>
                                      </p:to>
                                    </p:set>
                                  </p:childTnLst>
                                </p:cTn>
                              </p:par>
                              <p:par>
                                <p:cTn id="264" presetID="3" presetClass="exit" presetSubtype="5" fill="hold" grpId="5" nodeType="withEffect">
                                  <p:stCondLst>
                                    <p:cond delay="0"/>
                                  </p:stCondLst>
                                  <p:childTnLst>
                                    <p:animEffect transition="out" filter="blinds(vertical)">
                                      <p:cBhvr>
                                        <p:cTn id="265" dur="3000"/>
                                        <p:tgtEl>
                                          <p:spTgt spid="10"/>
                                        </p:tgtEl>
                                      </p:cBhvr>
                                    </p:animEffect>
                                    <p:set>
                                      <p:cBhvr>
                                        <p:cTn id="266" dur="1" fill="hold">
                                          <p:stCondLst>
                                            <p:cond delay="2999"/>
                                          </p:stCondLst>
                                        </p:cTn>
                                        <p:tgtEl>
                                          <p:spTgt spid="10"/>
                                        </p:tgtEl>
                                        <p:attrNameLst>
                                          <p:attrName>style.visibility</p:attrName>
                                        </p:attrNameLst>
                                      </p:cBhvr>
                                      <p:to>
                                        <p:strVal val="hidden"/>
                                      </p:to>
                                    </p:set>
                                  </p:childTnLst>
                                </p:cTn>
                              </p:par>
                              <p:par>
                                <p:cTn id="267" presetID="3" presetClass="exit" presetSubtype="5" fill="hold" grpId="5" nodeType="withEffect">
                                  <p:stCondLst>
                                    <p:cond delay="0"/>
                                  </p:stCondLst>
                                  <p:childTnLst>
                                    <p:animEffect transition="out" filter="blinds(vertical)">
                                      <p:cBhvr>
                                        <p:cTn id="268" dur="3000"/>
                                        <p:tgtEl>
                                          <p:spTgt spid="13"/>
                                        </p:tgtEl>
                                      </p:cBhvr>
                                    </p:animEffect>
                                    <p:set>
                                      <p:cBhvr>
                                        <p:cTn id="269" dur="1" fill="hold">
                                          <p:stCondLst>
                                            <p:cond delay="2999"/>
                                          </p:stCondLst>
                                        </p:cTn>
                                        <p:tgtEl>
                                          <p:spTgt spid="13"/>
                                        </p:tgtEl>
                                        <p:attrNameLst>
                                          <p:attrName>style.visibility</p:attrName>
                                        </p:attrNameLst>
                                      </p:cBhvr>
                                      <p:to>
                                        <p:strVal val="hidden"/>
                                      </p:to>
                                    </p:set>
                                  </p:childTnLst>
                                </p:cTn>
                              </p:par>
                              <p:par>
                                <p:cTn id="270" presetID="3" presetClass="exit" presetSubtype="5" fill="hold" grpId="5" nodeType="withEffect">
                                  <p:stCondLst>
                                    <p:cond delay="0"/>
                                  </p:stCondLst>
                                  <p:childTnLst>
                                    <p:animEffect transition="out" filter="blinds(vertical)">
                                      <p:cBhvr>
                                        <p:cTn id="271" dur="3000"/>
                                        <p:tgtEl>
                                          <p:spTgt spid="15"/>
                                        </p:tgtEl>
                                      </p:cBhvr>
                                    </p:animEffect>
                                    <p:set>
                                      <p:cBhvr>
                                        <p:cTn id="272" dur="1" fill="hold">
                                          <p:stCondLst>
                                            <p:cond delay="2999"/>
                                          </p:stCondLst>
                                        </p:cTn>
                                        <p:tgtEl>
                                          <p:spTgt spid="15"/>
                                        </p:tgtEl>
                                        <p:attrNameLst>
                                          <p:attrName>style.visibility</p:attrName>
                                        </p:attrNameLst>
                                      </p:cBhvr>
                                      <p:to>
                                        <p:strVal val="hidden"/>
                                      </p:to>
                                    </p:set>
                                  </p:childTnLst>
                                </p:cTn>
                              </p:par>
                              <p:par>
                                <p:cTn id="273" presetID="23" presetClass="entr" presetSubtype="288" fill="hold" nodeType="withEffect">
                                  <p:stCondLst>
                                    <p:cond delay="0"/>
                                  </p:stCondLst>
                                  <p:childTnLst>
                                    <p:set>
                                      <p:cBhvr>
                                        <p:cTn id="274" dur="1" fill="hold">
                                          <p:stCondLst>
                                            <p:cond delay="0"/>
                                          </p:stCondLst>
                                        </p:cTn>
                                        <p:tgtEl>
                                          <p:spTgt spid="2"/>
                                        </p:tgtEl>
                                        <p:attrNameLst>
                                          <p:attrName>style.visibility</p:attrName>
                                        </p:attrNameLst>
                                      </p:cBhvr>
                                      <p:to>
                                        <p:strVal val="visible"/>
                                      </p:to>
                                    </p:set>
                                    <p:anim calcmode="lin" valueType="num">
                                      <p:cBhvr>
                                        <p:cTn id="275" dur="3000" fill="hold"/>
                                        <p:tgtEl>
                                          <p:spTgt spid="2"/>
                                        </p:tgtEl>
                                        <p:attrNameLst>
                                          <p:attrName>ppt_w</p:attrName>
                                        </p:attrNameLst>
                                      </p:cBhvr>
                                      <p:tavLst>
                                        <p:tav tm="0">
                                          <p:val>
                                            <p:strVal val="4/3*#ppt_w"/>
                                          </p:val>
                                        </p:tav>
                                        <p:tav tm="100000">
                                          <p:val>
                                            <p:strVal val="#ppt_w"/>
                                          </p:val>
                                        </p:tav>
                                      </p:tavLst>
                                    </p:anim>
                                    <p:anim calcmode="lin" valueType="num">
                                      <p:cBhvr>
                                        <p:cTn id="276" dur="3000" fill="hold"/>
                                        <p:tgtEl>
                                          <p:spTgt spid="2"/>
                                        </p:tgtEl>
                                        <p:attrNameLst>
                                          <p:attrName>ppt_h</p:attrName>
                                        </p:attrNameLst>
                                      </p:cBhvr>
                                      <p:tavLst>
                                        <p:tav tm="0">
                                          <p:val>
                                            <p:strVal val="4/3*#ppt_h"/>
                                          </p:val>
                                        </p:tav>
                                        <p:tav tm="100000">
                                          <p:val>
                                            <p:strVal val="#ppt_h"/>
                                          </p:val>
                                        </p:tav>
                                      </p:tavLst>
                                    </p:anim>
                                  </p:childTnLst>
                                </p:cTn>
                              </p:par>
                              <p:par>
                                <p:cTn id="277" presetID="6" presetClass="entr" presetSubtype="32" fill="hold" nodeType="withEffect">
                                  <p:stCondLst>
                                    <p:cond delay="0"/>
                                  </p:stCondLst>
                                  <p:childTnLst>
                                    <p:set>
                                      <p:cBhvr>
                                        <p:cTn id="278" dur="1" fill="hold">
                                          <p:stCondLst>
                                            <p:cond delay="0"/>
                                          </p:stCondLst>
                                        </p:cTn>
                                        <p:tgtEl>
                                          <p:spTgt spid="2"/>
                                        </p:tgtEl>
                                        <p:attrNameLst>
                                          <p:attrName>style.visibility</p:attrName>
                                        </p:attrNameLst>
                                      </p:cBhvr>
                                      <p:to>
                                        <p:strVal val="visible"/>
                                      </p:to>
                                    </p:set>
                                    <p:animEffect transition="in" filter="circle(out)">
                                      <p:cBhvr>
                                        <p:cTn id="27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5F4027"/>
            </a:gs>
            <a:gs pos="30000">
              <a:srgbClr val="D49E6C"/>
            </a:gs>
            <a:gs pos="70000">
              <a:srgbClr val="A65528"/>
            </a:gs>
            <a:gs pos="100000">
              <a:srgbClr val="663012"/>
            </a:gs>
          </a:gsLst>
          <a:lin ang="10800000" scaled="1"/>
          <a:tileRect/>
        </a:gradFill>
        <a:effectLst/>
      </p:bgPr>
    </p:bg>
    <p:spTree>
      <p:nvGrpSpPr>
        <p:cNvPr id="1" name=""/>
        <p:cNvGrpSpPr/>
        <p:nvPr/>
      </p:nvGrpSpPr>
      <p:grpSpPr>
        <a:xfrm>
          <a:off x="0" y="0"/>
          <a:ext cx="0" cy="0"/>
          <a:chOff x="0" y="0"/>
          <a:chExt cx="0" cy="0"/>
        </a:xfrm>
      </p:grpSpPr>
      <p:pic>
        <p:nvPicPr>
          <p:cNvPr id="2" name="1 Imagen" descr="ehnhyb44.gif"/>
          <p:cNvPicPr>
            <a:picLocks noChangeAspect="1"/>
          </p:cNvPicPr>
          <p:nvPr/>
        </p:nvPicPr>
        <p:blipFill>
          <a:blip r:embed="rId2"/>
          <a:stretch>
            <a:fillRect/>
          </a:stretch>
        </p:blipFill>
        <p:spPr>
          <a:xfrm>
            <a:off x="4762500" y="2228850"/>
            <a:ext cx="4381500" cy="2914650"/>
          </a:xfrm>
          <a:prstGeom prst="rect">
            <a:avLst/>
          </a:prstGeom>
          <a:effectLst>
            <a:softEdge rad="31750"/>
          </a:effectLst>
        </p:spPr>
      </p:pic>
      <p:pic>
        <p:nvPicPr>
          <p:cNvPr id="3" name="2 Imagen" descr="7fyqkosg.gif"/>
          <p:cNvPicPr>
            <a:picLocks noChangeAspect="1"/>
          </p:cNvPicPr>
          <p:nvPr/>
        </p:nvPicPr>
        <p:blipFill>
          <a:blip r:embed="rId3"/>
          <a:stretch>
            <a:fillRect/>
          </a:stretch>
        </p:blipFill>
        <p:spPr>
          <a:xfrm>
            <a:off x="1071538" y="2285998"/>
            <a:ext cx="2500300" cy="2500300"/>
          </a:xfrm>
          <a:prstGeom prst="rect">
            <a:avLst/>
          </a:prstGeom>
          <a:effectLst>
            <a:softEdge rad="31750"/>
          </a:effectLst>
        </p:spPr>
      </p:pic>
      <p:sp>
        <p:nvSpPr>
          <p:cNvPr id="5" name="4 CuadroTexto"/>
          <p:cNvSpPr txBox="1"/>
          <p:nvPr/>
        </p:nvSpPr>
        <p:spPr>
          <a:xfrm>
            <a:off x="1357290" y="1071552"/>
            <a:ext cx="6643734" cy="1200329"/>
          </a:xfrm>
          <a:prstGeom prst="rect">
            <a:avLst/>
          </a:prstGeom>
          <a:noFill/>
        </p:spPr>
        <p:txBody>
          <a:bodyPr wrap="square" rtlCol="0">
            <a:spAutoFit/>
          </a:bodyPr>
          <a:lstStyle/>
          <a:p>
            <a:pPr algn="ctr"/>
            <a:r>
              <a:rPr lang="es-ES" sz="2400" b="1" dirty="0" smtClean="0">
                <a:effectLst>
                  <a:outerShdw blurRad="38100" dist="38100" dir="2700000" algn="tl">
                    <a:srgbClr val="000000">
                      <a:alpha val="43137"/>
                    </a:srgbClr>
                  </a:outerShdw>
                </a:effectLst>
              </a:rPr>
              <a:t>Los conejos son sensibles al calor. Los signos de un golpe de calor incluyen orejas rojas, jadeo, debilidad y confusión</a:t>
            </a:r>
            <a:endParaRPr lang="es-ES" sz="2400" b="1" dirty="0">
              <a:effectLst>
                <a:outerShdw blurRad="38100" dist="38100" dir="2700000" algn="tl">
                  <a:srgbClr val="000000">
                    <a:alpha val="43137"/>
                  </a:srgbClr>
                </a:outerShdw>
              </a:effectLst>
            </a:endParaRPr>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Right)">
                                      <p:cBhvr>
                                        <p:cTn id="7" dur="3000"/>
                                        <p:tgtEl>
                                          <p:spTgt spid="2"/>
                                        </p:tgtEl>
                                      </p:cBhvr>
                                    </p:animEffect>
                                  </p:childTnLst>
                                </p:cTn>
                              </p:par>
                              <p:par>
                                <p:cTn id="8" presetID="2" presetClass="entr" presetSubtype="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0-#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3E2A1A"/>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pic>
        <p:nvPicPr>
          <p:cNvPr id="2" name="1 Imagen" descr=".yiouñ.jpg"/>
          <p:cNvPicPr>
            <a:picLocks noGrp="1" noChangeAspect="1"/>
          </p:cNvPicPr>
          <p:nvPr isPhoto="1"/>
        </p:nvPicPr>
        <p:blipFill>
          <a:blip r:embed="rId2">
            <a:lum/>
          </a:blip>
          <a:stretch>
            <a:fillRect/>
          </a:stretch>
        </p:blipFill>
        <p:spPr>
          <a:xfrm>
            <a:off x="0" y="0"/>
            <a:ext cx="9144000" cy="5143500"/>
          </a:xfrm>
          <a:prstGeom prst="rect">
            <a:avLst/>
          </a:prstGeom>
          <a:solidFill>
            <a:schemeClr val="tx2"/>
          </a:solidFill>
          <a:ln>
            <a:noFill/>
          </a:ln>
        </p:spPr>
      </p:pic>
      <p:sp>
        <p:nvSpPr>
          <p:cNvPr id="3" name="2 Rectángulo"/>
          <p:cNvSpPr/>
          <p:nvPr/>
        </p:nvSpPr>
        <p:spPr>
          <a:xfrm rot="18875311">
            <a:off x="3351987" y="446767"/>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3939732">
            <a:off x="4426149" y="449322"/>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8875311">
            <a:off x="3351986" y="1012436"/>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3939732">
            <a:off x="4426148" y="1014991"/>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8875311">
            <a:off x="3351988" y="1589775"/>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3939732">
            <a:off x="4426150" y="1592330"/>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8875311">
            <a:off x="3351987" y="2155444"/>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3939732">
            <a:off x="4426149" y="2157999"/>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8875311">
            <a:off x="3351986" y="2738600"/>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3939732">
            <a:off x="4426148" y="2741155"/>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8875311">
            <a:off x="3351985" y="3304269"/>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3939732">
            <a:off x="4426147" y="3306824"/>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8875311">
            <a:off x="3351987" y="3881608"/>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3939732">
            <a:off x="4426149" y="3884163"/>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8875311">
            <a:off x="3351986" y="4447277"/>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3939732">
            <a:off x="4426148" y="4449832"/>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8875311">
            <a:off x="5387030" y="446767"/>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8875311">
            <a:off x="5387029" y="1012436"/>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8875311">
            <a:off x="5387031" y="1589775"/>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8875311">
            <a:off x="5387030" y="2155444"/>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8875311">
            <a:off x="5387029" y="2738600"/>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8875311">
            <a:off x="5387028" y="3304269"/>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8875311">
            <a:off x="5387030" y="3881608"/>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8875311">
            <a:off x="5387029" y="4447277"/>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3939732">
            <a:off x="2425886" y="459549"/>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3939732">
            <a:off x="2425885" y="1025218"/>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3939732">
            <a:off x="2425887" y="1602557"/>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3939732">
            <a:off x="2425886" y="2168226"/>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3939732">
            <a:off x="2425885" y="2751382"/>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3939732">
            <a:off x="2425884" y="3317051"/>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3939732">
            <a:off x="2425886" y="3894390"/>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3939732">
            <a:off x="2425885" y="4460059"/>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8875311">
            <a:off x="1315064" y="446766"/>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8875311">
            <a:off x="1315063" y="1012435"/>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8875311">
            <a:off x="1315065" y="1589774"/>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8875311">
            <a:off x="1315064" y="2155443"/>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8875311">
            <a:off x="1315063" y="2738599"/>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8875311">
            <a:off x="1315062" y="3304268"/>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8875311">
            <a:off x="1315064" y="3881607"/>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8875311">
            <a:off x="1315063" y="4447276"/>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3939732">
            <a:off x="6497851" y="443506"/>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3939732">
            <a:off x="6497850" y="1009175"/>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3939732">
            <a:off x="6497852" y="1586514"/>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3939732">
            <a:off x="6497851" y="2152183"/>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3939732">
            <a:off x="6497850" y="2735339"/>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13939732">
            <a:off x="6497849" y="3301008"/>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rot="13939732">
            <a:off x="6497851" y="3878347"/>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rot="13939732">
            <a:off x="6497850" y="4444016"/>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rot="13939732">
            <a:off x="354183" y="459550"/>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rot="13939732">
            <a:off x="354182" y="1025219"/>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rot="13939732">
            <a:off x="354184" y="1602558"/>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rot="13939732">
            <a:off x="354183" y="2168227"/>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rot="13939732">
            <a:off x="354182" y="2751383"/>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rot="13939732">
            <a:off x="354181" y="3317052"/>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rot="13939732">
            <a:off x="354183" y="3894391"/>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rot="13939732">
            <a:off x="354182" y="4460060"/>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rot="18875311">
            <a:off x="7458733" y="446767"/>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rot="18875311">
            <a:off x="7458732" y="1012436"/>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rot="18875311">
            <a:off x="7458734" y="1589775"/>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rot="18875311">
            <a:off x="7458733" y="2155444"/>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rot="18875311">
            <a:off x="7458732" y="2738600"/>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rot="18875311">
            <a:off x="7458731" y="3304269"/>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rot="18875311">
            <a:off x="7458733" y="3881608"/>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rot="18875311">
            <a:off x="7458732" y="4447277"/>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a:off x="-571536" y="-285770"/>
            <a:ext cx="10072758" cy="6429420"/>
          </a:xfrm>
          <a:prstGeom prst="rect">
            <a:avLst/>
          </a:prstGeom>
          <a:gradFill flip="none" rotWithShape="1">
            <a:gsLst>
              <a:gs pos="0">
                <a:srgbClr val="362416"/>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7"/>
                                        </p:tgtEl>
                                        <p:attrNameLst>
                                          <p:attrName>style.opacity</p:attrName>
                                        </p:attrNameLst>
                                      </p:cBhvr>
                                      <p:to>
                                        <p:strVal val="0"/>
                                      </p:to>
                                    </p:set>
                                    <p:animEffect filter="image" prLst="opacity: 0">
                                      <p:cBhvr rctx="IE">
                                        <p:cTn id="7" dur="indefinite"/>
                                        <p:tgtEl>
                                          <p:spTgt spid="67"/>
                                        </p:tgtEl>
                                      </p:cBhvr>
                                    </p:animEffect>
                                  </p:childTnLst>
                                </p:cTn>
                              </p:par>
                              <p:par>
                                <p:cTn id="8" presetID="2" presetClass="entr" presetSubtype="9" fill="hold" grpId="0" nodeType="withEffect">
                                  <p:stCondLst>
                                    <p:cond delay="0"/>
                                  </p:stCondLst>
                                  <p:childTnLst>
                                    <p:set>
                                      <p:cBhvr>
                                        <p:cTn id="9" dur="1" fill="hold">
                                          <p:stCondLst>
                                            <p:cond delay="0"/>
                                          </p:stCondLst>
                                        </p:cTn>
                                        <p:tgtEl>
                                          <p:spTgt spid="51"/>
                                        </p:tgtEl>
                                        <p:attrNameLst>
                                          <p:attrName>style.visibility</p:attrName>
                                        </p:attrNameLst>
                                      </p:cBhvr>
                                      <p:to>
                                        <p:strVal val="visible"/>
                                      </p:to>
                                    </p:set>
                                    <p:anim calcmode="lin" valueType="num">
                                      <p:cBhvr additive="base">
                                        <p:cTn id="10" dur="3000" fill="hold"/>
                                        <p:tgtEl>
                                          <p:spTgt spid="51"/>
                                        </p:tgtEl>
                                        <p:attrNameLst>
                                          <p:attrName>ppt_x</p:attrName>
                                        </p:attrNameLst>
                                      </p:cBhvr>
                                      <p:tavLst>
                                        <p:tav tm="0">
                                          <p:val>
                                            <p:strVal val="0-#ppt_w/2"/>
                                          </p:val>
                                        </p:tav>
                                        <p:tav tm="100000">
                                          <p:val>
                                            <p:strVal val="#ppt_x"/>
                                          </p:val>
                                        </p:tav>
                                      </p:tavLst>
                                    </p:anim>
                                    <p:anim calcmode="lin" valueType="num">
                                      <p:cBhvr additive="base">
                                        <p:cTn id="11" dur="3000" fill="hold"/>
                                        <p:tgtEl>
                                          <p:spTgt spid="51"/>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52"/>
                                        </p:tgtEl>
                                        <p:attrNameLst>
                                          <p:attrName>style.visibility</p:attrName>
                                        </p:attrNameLst>
                                      </p:cBhvr>
                                      <p:to>
                                        <p:strVal val="visible"/>
                                      </p:to>
                                    </p:set>
                                    <p:anim calcmode="lin" valueType="num">
                                      <p:cBhvr additive="base">
                                        <p:cTn id="14" dur="3000" fill="hold"/>
                                        <p:tgtEl>
                                          <p:spTgt spid="52"/>
                                        </p:tgtEl>
                                        <p:attrNameLst>
                                          <p:attrName>ppt_x</p:attrName>
                                        </p:attrNameLst>
                                      </p:cBhvr>
                                      <p:tavLst>
                                        <p:tav tm="0">
                                          <p:val>
                                            <p:strVal val="0-#ppt_w/2"/>
                                          </p:val>
                                        </p:tav>
                                        <p:tav tm="100000">
                                          <p:val>
                                            <p:strVal val="#ppt_x"/>
                                          </p:val>
                                        </p:tav>
                                      </p:tavLst>
                                    </p:anim>
                                    <p:anim calcmode="lin" valueType="num">
                                      <p:cBhvr additive="base">
                                        <p:cTn id="15" dur="3000" fill="hold"/>
                                        <p:tgtEl>
                                          <p:spTgt spid="52"/>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53"/>
                                        </p:tgtEl>
                                        <p:attrNameLst>
                                          <p:attrName>style.visibility</p:attrName>
                                        </p:attrNameLst>
                                      </p:cBhvr>
                                      <p:to>
                                        <p:strVal val="visible"/>
                                      </p:to>
                                    </p:set>
                                    <p:anim calcmode="lin" valueType="num">
                                      <p:cBhvr additive="base">
                                        <p:cTn id="18" dur="3000" fill="hold"/>
                                        <p:tgtEl>
                                          <p:spTgt spid="53"/>
                                        </p:tgtEl>
                                        <p:attrNameLst>
                                          <p:attrName>ppt_x</p:attrName>
                                        </p:attrNameLst>
                                      </p:cBhvr>
                                      <p:tavLst>
                                        <p:tav tm="0">
                                          <p:val>
                                            <p:strVal val="0-#ppt_w/2"/>
                                          </p:val>
                                        </p:tav>
                                        <p:tav tm="100000">
                                          <p:val>
                                            <p:strVal val="#ppt_x"/>
                                          </p:val>
                                        </p:tav>
                                      </p:tavLst>
                                    </p:anim>
                                    <p:anim calcmode="lin" valueType="num">
                                      <p:cBhvr additive="base">
                                        <p:cTn id="19" dur="3000" fill="hold"/>
                                        <p:tgtEl>
                                          <p:spTgt spid="53"/>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54"/>
                                        </p:tgtEl>
                                        <p:attrNameLst>
                                          <p:attrName>style.visibility</p:attrName>
                                        </p:attrNameLst>
                                      </p:cBhvr>
                                      <p:to>
                                        <p:strVal val="visible"/>
                                      </p:to>
                                    </p:set>
                                    <p:anim calcmode="lin" valueType="num">
                                      <p:cBhvr additive="base">
                                        <p:cTn id="22" dur="3000" fill="hold"/>
                                        <p:tgtEl>
                                          <p:spTgt spid="54"/>
                                        </p:tgtEl>
                                        <p:attrNameLst>
                                          <p:attrName>ppt_x</p:attrName>
                                        </p:attrNameLst>
                                      </p:cBhvr>
                                      <p:tavLst>
                                        <p:tav tm="0">
                                          <p:val>
                                            <p:strVal val="0-#ppt_w/2"/>
                                          </p:val>
                                        </p:tav>
                                        <p:tav tm="100000">
                                          <p:val>
                                            <p:strVal val="#ppt_x"/>
                                          </p:val>
                                        </p:tav>
                                      </p:tavLst>
                                    </p:anim>
                                    <p:anim calcmode="lin" valueType="num">
                                      <p:cBhvr additive="base">
                                        <p:cTn id="23" dur="3000" fill="hold"/>
                                        <p:tgtEl>
                                          <p:spTgt spid="54"/>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55"/>
                                        </p:tgtEl>
                                        <p:attrNameLst>
                                          <p:attrName>style.visibility</p:attrName>
                                        </p:attrNameLst>
                                      </p:cBhvr>
                                      <p:to>
                                        <p:strVal val="visible"/>
                                      </p:to>
                                    </p:set>
                                    <p:anim calcmode="lin" valueType="num">
                                      <p:cBhvr additive="base">
                                        <p:cTn id="26" dur="3000" fill="hold"/>
                                        <p:tgtEl>
                                          <p:spTgt spid="55"/>
                                        </p:tgtEl>
                                        <p:attrNameLst>
                                          <p:attrName>ppt_x</p:attrName>
                                        </p:attrNameLst>
                                      </p:cBhvr>
                                      <p:tavLst>
                                        <p:tav tm="0">
                                          <p:val>
                                            <p:strVal val="0-#ppt_w/2"/>
                                          </p:val>
                                        </p:tav>
                                        <p:tav tm="100000">
                                          <p:val>
                                            <p:strVal val="#ppt_x"/>
                                          </p:val>
                                        </p:tav>
                                      </p:tavLst>
                                    </p:anim>
                                    <p:anim calcmode="lin" valueType="num">
                                      <p:cBhvr additive="base">
                                        <p:cTn id="27" dur="3000" fill="hold"/>
                                        <p:tgtEl>
                                          <p:spTgt spid="55"/>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56"/>
                                        </p:tgtEl>
                                        <p:attrNameLst>
                                          <p:attrName>style.visibility</p:attrName>
                                        </p:attrNameLst>
                                      </p:cBhvr>
                                      <p:to>
                                        <p:strVal val="visible"/>
                                      </p:to>
                                    </p:set>
                                    <p:anim calcmode="lin" valueType="num">
                                      <p:cBhvr additive="base">
                                        <p:cTn id="30" dur="3000" fill="hold"/>
                                        <p:tgtEl>
                                          <p:spTgt spid="56"/>
                                        </p:tgtEl>
                                        <p:attrNameLst>
                                          <p:attrName>ppt_x</p:attrName>
                                        </p:attrNameLst>
                                      </p:cBhvr>
                                      <p:tavLst>
                                        <p:tav tm="0">
                                          <p:val>
                                            <p:strVal val="0-#ppt_w/2"/>
                                          </p:val>
                                        </p:tav>
                                        <p:tav tm="100000">
                                          <p:val>
                                            <p:strVal val="#ppt_x"/>
                                          </p:val>
                                        </p:tav>
                                      </p:tavLst>
                                    </p:anim>
                                    <p:anim calcmode="lin" valueType="num">
                                      <p:cBhvr additive="base">
                                        <p:cTn id="31" dur="3000" fill="hold"/>
                                        <p:tgtEl>
                                          <p:spTgt spid="56"/>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57"/>
                                        </p:tgtEl>
                                        <p:attrNameLst>
                                          <p:attrName>style.visibility</p:attrName>
                                        </p:attrNameLst>
                                      </p:cBhvr>
                                      <p:to>
                                        <p:strVal val="visible"/>
                                      </p:to>
                                    </p:set>
                                    <p:anim calcmode="lin" valueType="num">
                                      <p:cBhvr additive="base">
                                        <p:cTn id="34" dur="3000" fill="hold"/>
                                        <p:tgtEl>
                                          <p:spTgt spid="57"/>
                                        </p:tgtEl>
                                        <p:attrNameLst>
                                          <p:attrName>ppt_x</p:attrName>
                                        </p:attrNameLst>
                                      </p:cBhvr>
                                      <p:tavLst>
                                        <p:tav tm="0">
                                          <p:val>
                                            <p:strVal val="0-#ppt_w/2"/>
                                          </p:val>
                                        </p:tav>
                                        <p:tav tm="100000">
                                          <p:val>
                                            <p:strVal val="#ppt_x"/>
                                          </p:val>
                                        </p:tav>
                                      </p:tavLst>
                                    </p:anim>
                                    <p:anim calcmode="lin" valueType="num">
                                      <p:cBhvr additive="base">
                                        <p:cTn id="35" dur="3000" fill="hold"/>
                                        <p:tgtEl>
                                          <p:spTgt spid="57"/>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58"/>
                                        </p:tgtEl>
                                        <p:attrNameLst>
                                          <p:attrName>style.visibility</p:attrName>
                                        </p:attrNameLst>
                                      </p:cBhvr>
                                      <p:to>
                                        <p:strVal val="visible"/>
                                      </p:to>
                                    </p:set>
                                    <p:anim calcmode="lin" valueType="num">
                                      <p:cBhvr additive="base">
                                        <p:cTn id="38" dur="3000" fill="hold"/>
                                        <p:tgtEl>
                                          <p:spTgt spid="58"/>
                                        </p:tgtEl>
                                        <p:attrNameLst>
                                          <p:attrName>ppt_x</p:attrName>
                                        </p:attrNameLst>
                                      </p:cBhvr>
                                      <p:tavLst>
                                        <p:tav tm="0">
                                          <p:val>
                                            <p:strVal val="0-#ppt_w/2"/>
                                          </p:val>
                                        </p:tav>
                                        <p:tav tm="100000">
                                          <p:val>
                                            <p:strVal val="#ppt_x"/>
                                          </p:val>
                                        </p:tav>
                                      </p:tavLst>
                                    </p:anim>
                                    <p:anim calcmode="lin" valueType="num">
                                      <p:cBhvr additive="base">
                                        <p:cTn id="39" dur="3000" fill="hold"/>
                                        <p:tgtEl>
                                          <p:spTgt spid="58"/>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35"/>
                                        </p:tgtEl>
                                        <p:attrNameLst>
                                          <p:attrName>style.visibility</p:attrName>
                                        </p:attrNameLst>
                                      </p:cBhvr>
                                      <p:to>
                                        <p:strVal val="visible"/>
                                      </p:to>
                                    </p:set>
                                    <p:anim calcmode="lin" valueType="num">
                                      <p:cBhvr additive="base">
                                        <p:cTn id="42" dur="3000" fill="hold"/>
                                        <p:tgtEl>
                                          <p:spTgt spid="35"/>
                                        </p:tgtEl>
                                        <p:attrNameLst>
                                          <p:attrName>ppt_x</p:attrName>
                                        </p:attrNameLst>
                                      </p:cBhvr>
                                      <p:tavLst>
                                        <p:tav tm="0">
                                          <p:val>
                                            <p:strVal val="1+#ppt_w/2"/>
                                          </p:val>
                                        </p:tav>
                                        <p:tav tm="100000">
                                          <p:val>
                                            <p:strVal val="#ppt_x"/>
                                          </p:val>
                                        </p:tav>
                                      </p:tavLst>
                                    </p:anim>
                                    <p:anim calcmode="lin" valueType="num">
                                      <p:cBhvr additive="base">
                                        <p:cTn id="43" dur="3000" fill="hold"/>
                                        <p:tgtEl>
                                          <p:spTgt spid="35"/>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36"/>
                                        </p:tgtEl>
                                        <p:attrNameLst>
                                          <p:attrName>style.visibility</p:attrName>
                                        </p:attrNameLst>
                                      </p:cBhvr>
                                      <p:to>
                                        <p:strVal val="visible"/>
                                      </p:to>
                                    </p:set>
                                    <p:anim calcmode="lin" valueType="num">
                                      <p:cBhvr additive="base">
                                        <p:cTn id="46" dur="3000" fill="hold"/>
                                        <p:tgtEl>
                                          <p:spTgt spid="36"/>
                                        </p:tgtEl>
                                        <p:attrNameLst>
                                          <p:attrName>ppt_x</p:attrName>
                                        </p:attrNameLst>
                                      </p:cBhvr>
                                      <p:tavLst>
                                        <p:tav tm="0">
                                          <p:val>
                                            <p:strVal val="1+#ppt_w/2"/>
                                          </p:val>
                                        </p:tav>
                                        <p:tav tm="100000">
                                          <p:val>
                                            <p:strVal val="#ppt_x"/>
                                          </p:val>
                                        </p:tav>
                                      </p:tavLst>
                                    </p:anim>
                                    <p:anim calcmode="lin" valueType="num">
                                      <p:cBhvr additive="base">
                                        <p:cTn id="47" dur="3000" fill="hold"/>
                                        <p:tgtEl>
                                          <p:spTgt spid="36"/>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37"/>
                                        </p:tgtEl>
                                        <p:attrNameLst>
                                          <p:attrName>style.visibility</p:attrName>
                                        </p:attrNameLst>
                                      </p:cBhvr>
                                      <p:to>
                                        <p:strVal val="visible"/>
                                      </p:to>
                                    </p:set>
                                    <p:anim calcmode="lin" valueType="num">
                                      <p:cBhvr additive="base">
                                        <p:cTn id="50" dur="3000" fill="hold"/>
                                        <p:tgtEl>
                                          <p:spTgt spid="37"/>
                                        </p:tgtEl>
                                        <p:attrNameLst>
                                          <p:attrName>ppt_x</p:attrName>
                                        </p:attrNameLst>
                                      </p:cBhvr>
                                      <p:tavLst>
                                        <p:tav tm="0">
                                          <p:val>
                                            <p:strVal val="1+#ppt_w/2"/>
                                          </p:val>
                                        </p:tav>
                                        <p:tav tm="100000">
                                          <p:val>
                                            <p:strVal val="#ppt_x"/>
                                          </p:val>
                                        </p:tav>
                                      </p:tavLst>
                                    </p:anim>
                                    <p:anim calcmode="lin" valueType="num">
                                      <p:cBhvr additive="base">
                                        <p:cTn id="51" dur="3000" fill="hold"/>
                                        <p:tgtEl>
                                          <p:spTgt spid="37"/>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38"/>
                                        </p:tgtEl>
                                        <p:attrNameLst>
                                          <p:attrName>style.visibility</p:attrName>
                                        </p:attrNameLst>
                                      </p:cBhvr>
                                      <p:to>
                                        <p:strVal val="visible"/>
                                      </p:to>
                                    </p:set>
                                    <p:anim calcmode="lin" valueType="num">
                                      <p:cBhvr additive="base">
                                        <p:cTn id="54" dur="3000" fill="hold"/>
                                        <p:tgtEl>
                                          <p:spTgt spid="38"/>
                                        </p:tgtEl>
                                        <p:attrNameLst>
                                          <p:attrName>ppt_x</p:attrName>
                                        </p:attrNameLst>
                                      </p:cBhvr>
                                      <p:tavLst>
                                        <p:tav tm="0">
                                          <p:val>
                                            <p:strVal val="1+#ppt_w/2"/>
                                          </p:val>
                                        </p:tav>
                                        <p:tav tm="100000">
                                          <p:val>
                                            <p:strVal val="#ppt_x"/>
                                          </p:val>
                                        </p:tav>
                                      </p:tavLst>
                                    </p:anim>
                                    <p:anim calcmode="lin" valueType="num">
                                      <p:cBhvr additive="base">
                                        <p:cTn id="55" dur="3000" fill="hold"/>
                                        <p:tgtEl>
                                          <p:spTgt spid="38"/>
                                        </p:tgtEl>
                                        <p:attrNameLst>
                                          <p:attrName>ppt_y</p:attrName>
                                        </p:attrNameLst>
                                      </p:cBhvr>
                                      <p:tavLst>
                                        <p:tav tm="0">
                                          <p:val>
                                            <p:strVal val="0-#ppt_h/2"/>
                                          </p:val>
                                        </p:tav>
                                        <p:tav tm="100000">
                                          <p:val>
                                            <p:strVal val="#ppt_y"/>
                                          </p:val>
                                        </p:tav>
                                      </p:tavLst>
                                    </p:anim>
                                  </p:childTnLst>
                                </p:cTn>
                              </p:par>
                              <p:par>
                                <p:cTn id="56" presetID="2" presetClass="entr" presetSubtype="3" fill="hold" grpId="0" nodeType="withEffect">
                                  <p:stCondLst>
                                    <p:cond delay="0"/>
                                  </p:stCondLst>
                                  <p:childTnLst>
                                    <p:set>
                                      <p:cBhvr>
                                        <p:cTn id="57" dur="1" fill="hold">
                                          <p:stCondLst>
                                            <p:cond delay="0"/>
                                          </p:stCondLst>
                                        </p:cTn>
                                        <p:tgtEl>
                                          <p:spTgt spid="39"/>
                                        </p:tgtEl>
                                        <p:attrNameLst>
                                          <p:attrName>style.visibility</p:attrName>
                                        </p:attrNameLst>
                                      </p:cBhvr>
                                      <p:to>
                                        <p:strVal val="visible"/>
                                      </p:to>
                                    </p:set>
                                    <p:anim calcmode="lin" valueType="num">
                                      <p:cBhvr additive="base">
                                        <p:cTn id="58" dur="3000" fill="hold"/>
                                        <p:tgtEl>
                                          <p:spTgt spid="39"/>
                                        </p:tgtEl>
                                        <p:attrNameLst>
                                          <p:attrName>ppt_x</p:attrName>
                                        </p:attrNameLst>
                                      </p:cBhvr>
                                      <p:tavLst>
                                        <p:tav tm="0">
                                          <p:val>
                                            <p:strVal val="1+#ppt_w/2"/>
                                          </p:val>
                                        </p:tav>
                                        <p:tav tm="100000">
                                          <p:val>
                                            <p:strVal val="#ppt_x"/>
                                          </p:val>
                                        </p:tav>
                                      </p:tavLst>
                                    </p:anim>
                                    <p:anim calcmode="lin" valueType="num">
                                      <p:cBhvr additive="base">
                                        <p:cTn id="59" dur="3000" fill="hold"/>
                                        <p:tgtEl>
                                          <p:spTgt spid="39"/>
                                        </p:tgtEl>
                                        <p:attrNameLst>
                                          <p:attrName>ppt_y</p:attrName>
                                        </p:attrNameLst>
                                      </p:cBhvr>
                                      <p:tavLst>
                                        <p:tav tm="0">
                                          <p:val>
                                            <p:strVal val="0-#ppt_h/2"/>
                                          </p:val>
                                        </p:tav>
                                        <p:tav tm="100000">
                                          <p:val>
                                            <p:strVal val="#ppt_y"/>
                                          </p:val>
                                        </p:tav>
                                      </p:tavLst>
                                    </p:anim>
                                  </p:childTnLst>
                                </p:cTn>
                              </p:par>
                              <p:par>
                                <p:cTn id="60" presetID="2" presetClass="entr" presetSubtype="3" fill="hold" grpId="0" nodeType="withEffect">
                                  <p:stCondLst>
                                    <p:cond delay="0"/>
                                  </p:stCondLst>
                                  <p:childTnLst>
                                    <p:set>
                                      <p:cBhvr>
                                        <p:cTn id="61" dur="1" fill="hold">
                                          <p:stCondLst>
                                            <p:cond delay="0"/>
                                          </p:stCondLst>
                                        </p:cTn>
                                        <p:tgtEl>
                                          <p:spTgt spid="40"/>
                                        </p:tgtEl>
                                        <p:attrNameLst>
                                          <p:attrName>style.visibility</p:attrName>
                                        </p:attrNameLst>
                                      </p:cBhvr>
                                      <p:to>
                                        <p:strVal val="visible"/>
                                      </p:to>
                                    </p:set>
                                    <p:anim calcmode="lin" valueType="num">
                                      <p:cBhvr additive="base">
                                        <p:cTn id="62" dur="3000" fill="hold"/>
                                        <p:tgtEl>
                                          <p:spTgt spid="40"/>
                                        </p:tgtEl>
                                        <p:attrNameLst>
                                          <p:attrName>ppt_x</p:attrName>
                                        </p:attrNameLst>
                                      </p:cBhvr>
                                      <p:tavLst>
                                        <p:tav tm="0">
                                          <p:val>
                                            <p:strVal val="1+#ppt_w/2"/>
                                          </p:val>
                                        </p:tav>
                                        <p:tav tm="100000">
                                          <p:val>
                                            <p:strVal val="#ppt_x"/>
                                          </p:val>
                                        </p:tav>
                                      </p:tavLst>
                                    </p:anim>
                                    <p:anim calcmode="lin" valueType="num">
                                      <p:cBhvr additive="base">
                                        <p:cTn id="63" dur="3000" fill="hold"/>
                                        <p:tgtEl>
                                          <p:spTgt spid="40"/>
                                        </p:tgtEl>
                                        <p:attrNameLst>
                                          <p:attrName>ppt_y</p:attrName>
                                        </p:attrNameLst>
                                      </p:cBhvr>
                                      <p:tavLst>
                                        <p:tav tm="0">
                                          <p:val>
                                            <p:strVal val="0-#ppt_h/2"/>
                                          </p:val>
                                        </p:tav>
                                        <p:tav tm="100000">
                                          <p:val>
                                            <p:strVal val="#ppt_y"/>
                                          </p:val>
                                        </p:tav>
                                      </p:tavLst>
                                    </p:anim>
                                  </p:childTnLst>
                                </p:cTn>
                              </p:par>
                              <p:par>
                                <p:cTn id="64" presetID="2" presetClass="entr" presetSubtype="3" fill="hold" grpId="0" nodeType="withEffect">
                                  <p:stCondLst>
                                    <p:cond delay="0"/>
                                  </p:stCondLst>
                                  <p:childTnLst>
                                    <p:set>
                                      <p:cBhvr>
                                        <p:cTn id="65" dur="1" fill="hold">
                                          <p:stCondLst>
                                            <p:cond delay="0"/>
                                          </p:stCondLst>
                                        </p:cTn>
                                        <p:tgtEl>
                                          <p:spTgt spid="41"/>
                                        </p:tgtEl>
                                        <p:attrNameLst>
                                          <p:attrName>style.visibility</p:attrName>
                                        </p:attrNameLst>
                                      </p:cBhvr>
                                      <p:to>
                                        <p:strVal val="visible"/>
                                      </p:to>
                                    </p:set>
                                    <p:anim calcmode="lin" valueType="num">
                                      <p:cBhvr additive="base">
                                        <p:cTn id="66" dur="3000" fill="hold"/>
                                        <p:tgtEl>
                                          <p:spTgt spid="41"/>
                                        </p:tgtEl>
                                        <p:attrNameLst>
                                          <p:attrName>ppt_x</p:attrName>
                                        </p:attrNameLst>
                                      </p:cBhvr>
                                      <p:tavLst>
                                        <p:tav tm="0">
                                          <p:val>
                                            <p:strVal val="1+#ppt_w/2"/>
                                          </p:val>
                                        </p:tav>
                                        <p:tav tm="100000">
                                          <p:val>
                                            <p:strVal val="#ppt_x"/>
                                          </p:val>
                                        </p:tav>
                                      </p:tavLst>
                                    </p:anim>
                                    <p:anim calcmode="lin" valueType="num">
                                      <p:cBhvr additive="base">
                                        <p:cTn id="67" dur="3000" fill="hold"/>
                                        <p:tgtEl>
                                          <p:spTgt spid="41"/>
                                        </p:tgtEl>
                                        <p:attrNameLst>
                                          <p:attrName>ppt_y</p:attrName>
                                        </p:attrNameLst>
                                      </p:cBhvr>
                                      <p:tavLst>
                                        <p:tav tm="0">
                                          <p:val>
                                            <p:strVal val="0-#ppt_h/2"/>
                                          </p:val>
                                        </p:tav>
                                        <p:tav tm="100000">
                                          <p:val>
                                            <p:strVal val="#ppt_y"/>
                                          </p:val>
                                        </p:tav>
                                      </p:tavLst>
                                    </p:anim>
                                  </p:childTnLst>
                                </p:cTn>
                              </p:par>
                              <p:par>
                                <p:cTn id="68" presetID="2" presetClass="entr" presetSubtype="3" fill="hold" grpId="0" nodeType="withEffect">
                                  <p:stCondLst>
                                    <p:cond delay="0"/>
                                  </p:stCondLst>
                                  <p:childTnLst>
                                    <p:set>
                                      <p:cBhvr>
                                        <p:cTn id="69" dur="1" fill="hold">
                                          <p:stCondLst>
                                            <p:cond delay="0"/>
                                          </p:stCondLst>
                                        </p:cTn>
                                        <p:tgtEl>
                                          <p:spTgt spid="42"/>
                                        </p:tgtEl>
                                        <p:attrNameLst>
                                          <p:attrName>style.visibility</p:attrName>
                                        </p:attrNameLst>
                                      </p:cBhvr>
                                      <p:to>
                                        <p:strVal val="visible"/>
                                      </p:to>
                                    </p:set>
                                    <p:anim calcmode="lin" valueType="num">
                                      <p:cBhvr additive="base">
                                        <p:cTn id="70" dur="3000" fill="hold"/>
                                        <p:tgtEl>
                                          <p:spTgt spid="42"/>
                                        </p:tgtEl>
                                        <p:attrNameLst>
                                          <p:attrName>ppt_x</p:attrName>
                                        </p:attrNameLst>
                                      </p:cBhvr>
                                      <p:tavLst>
                                        <p:tav tm="0">
                                          <p:val>
                                            <p:strVal val="1+#ppt_w/2"/>
                                          </p:val>
                                        </p:tav>
                                        <p:tav tm="100000">
                                          <p:val>
                                            <p:strVal val="#ppt_x"/>
                                          </p:val>
                                        </p:tav>
                                      </p:tavLst>
                                    </p:anim>
                                    <p:anim calcmode="lin" valueType="num">
                                      <p:cBhvr additive="base">
                                        <p:cTn id="71" dur="3000" fill="hold"/>
                                        <p:tgtEl>
                                          <p:spTgt spid="42"/>
                                        </p:tgtEl>
                                        <p:attrNameLst>
                                          <p:attrName>ppt_y</p:attrName>
                                        </p:attrNameLst>
                                      </p:cBhvr>
                                      <p:tavLst>
                                        <p:tav tm="0">
                                          <p:val>
                                            <p:strVal val="0-#ppt_h/2"/>
                                          </p:val>
                                        </p:tav>
                                        <p:tav tm="100000">
                                          <p:val>
                                            <p:strVal val="#ppt_y"/>
                                          </p:val>
                                        </p:tav>
                                      </p:tavLst>
                                    </p:anim>
                                  </p:childTnLst>
                                </p:cTn>
                              </p:par>
                              <p:par>
                                <p:cTn id="72" presetID="2" presetClass="entr" presetSubtype="9" fill="hold" grpId="0" nodeType="withEffect">
                                  <p:stCondLst>
                                    <p:cond delay="0"/>
                                  </p:stCondLst>
                                  <p:childTnLst>
                                    <p:set>
                                      <p:cBhvr>
                                        <p:cTn id="73" dur="1" fill="hold">
                                          <p:stCondLst>
                                            <p:cond delay="0"/>
                                          </p:stCondLst>
                                        </p:cTn>
                                        <p:tgtEl>
                                          <p:spTgt spid="27"/>
                                        </p:tgtEl>
                                        <p:attrNameLst>
                                          <p:attrName>style.visibility</p:attrName>
                                        </p:attrNameLst>
                                      </p:cBhvr>
                                      <p:to>
                                        <p:strVal val="visible"/>
                                      </p:to>
                                    </p:set>
                                    <p:anim calcmode="lin" valueType="num">
                                      <p:cBhvr additive="base">
                                        <p:cTn id="74" dur="3000" fill="hold"/>
                                        <p:tgtEl>
                                          <p:spTgt spid="27"/>
                                        </p:tgtEl>
                                        <p:attrNameLst>
                                          <p:attrName>ppt_x</p:attrName>
                                        </p:attrNameLst>
                                      </p:cBhvr>
                                      <p:tavLst>
                                        <p:tav tm="0">
                                          <p:val>
                                            <p:strVal val="0-#ppt_w/2"/>
                                          </p:val>
                                        </p:tav>
                                        <p:tav tm="100000">
                                          <p:val>
                                            <p:strVal val="#ppt_x"/>
                                          </p:val>
                                        </p:tav>
                                      </p:tavLst>
                                    </p:anim>
                                    <p:anim calcmode="lin" valueType="num">
                                      <p:cBhvr additive="base">
                                        <p:cTn id="75" dur="3000" fill="hold"/>
                                        <p:tgtEl>
                                          <p:spTgt spid="27"/>
                                        </p:tgtEl>
                                        <p:attrNameLst>
                                          <p:attrName>ppt_y</p:attrName>
                                        </p:attrNameLst>
                                      </p:cBhvr>
                                      <p:tavLst>
                                        <p:tav tm="0">
                                          <p:val>
                                            <p:strVal val="0-#ppt_h/2"/>
                                          </p:val>
                                        </p:tav>
                                        <p:tav tm="100000">
                                          <p:val>
                                            <p:strVal val="#ppt_y"/>
                                          </p:val>
                                        </p:tav>
                                      </p:tavLst>
                                    </p:anim>
                                  </p:childTnLst>
                                </p:cTn>
                              </p:par>
                              <p:par>
                                <p:cTn id="76" presetID="2" presetClass="entr" presetSubtype="9" fill="hold" grpId="0" nodeType="withEffect">
                                  <p:stCondLst>
                                    <p:cond delay="0"/>
                                  </p:stCondLst>
                                  <p:childTnLst>
                                    <p:set>
                                      <p:cBhvr>
                                        <p:cTn id="77" dur="1" fill="hold">
                                          <p:stCondLst>
                                            <p:cond delay="0"/>
                                          </p:stCondLst>
                                        </p:cTn>
                                        <p:tgtEl>
                                          <p:spTgt spid="28"/>
                                        </p:tgtEl>
                                        <p:attrNameLst>
                                          <p:attrName>style.visibility</p:attrName>
                                        </p:attrNameLst>
                                      </p:cBhvr>
                                      <p:to>
                                        <p:strVal val="visible"/>
                                      </p:to>
                                    </p:set>
                                    <p:anim calcmode="lin" valueType="num">
                                      <p:cBhvr additive="base">
                                        <p:cTn id="78" dur="3000" fill="hold"/>
                                        <p:tgtEl>
                                          <p:spTgt spid="28"/>
                                        </p:tgtEl>
                                        <p:attrNameLst>
                                          <p:attrName>ppt_x</p:attrName>
                                        </p:attrNameLst>
                                      </p:cBhvr>
                                      <p:tavLst>
                                        <p:tav tm="0">
                                          <p:val>
                                            <p:strVal val="0-#ppt_w/2"/>
                                          </p:val>
                                        </p:tav>
                                        <p:tav tm="100000">
                                          <p:val>
                                            <p:strVal val="#ppt_x"/>
                                          </p:val>
                                        </p:tav>
                                      </p:tavLst>
                                    </p:anim>
                                    <p:anim calcmode="lin" valueType="num">
                                      <p:cBhvr additive="base">
                                        <p:cTn id="79" dur="3000" fill="hold"/>
                                        <p:tgtEl>
                                          <p:spTgt spid="28"/>
                                        </p:tgtEl>
                                        <p:attrNameLst>
                                          <p:attrName>ppt_y</p:attrName>
                                        </p:attrNameLst>
                                      </p:cBhvr>
                                      <p:tavLst>
                                        <p:tav tm="0">
                                          <p:val>
                                            <p:strVal val="0-#ppt_h/2"/>
                                          </p:val>
                                        </p:tav>
                                        <p:tav tm="100000">
                                          <p:val>
                                            <p:strVal val="#ppt_y"/>
                                          </p:val>
                                        </p:tav>
                                      </p:tavLst>
                                    </p:anim>
                                  </p:childTnLst>
                                </p:cTn>
                              </p:par>
                              <p:par>
                                <p:cTn id="80" presetID="2" presetClass="entr" presetSubtype="9" fill="hold" grpId="0" nodeType="withEffect">
                                  <p:stCondLst>
                                    <p:cond delay="0"/>
                                  </p:stCondLst>
                                  <p:childTnLst>
                                    <p:set>
                                      <p:cBhvr>
                                        <p:cTn id="81" dur="1" fill="hold">
                                          <p:stCondLst>
                                            <p:cond delay="0"/>
                                          </p:stCondLst>
                                        </p:cTn>
                                        <p:tgtEl>
                                          <p:spTgt spid="29"/>
                                        </p:tgtEl>
                                        <p:attrNameLst>
                                          <p:attrName>style.visibility</p:attrName>
                                        </p:attrNameLst>
                                      </p:cBhvr>
                                      <p:to>
                                        <p:strVal val="visible"/>
                                      </p:to>
                                    </p:set>
                                    <p:anim calcmode="lin" valueType="num">
                                      <p:cBhvr additive="base">
                                        <p:cTn id="82" dur="3000" fill="hold"/>
                                        <p:tgtEl>
                                          <p:spTgt spid="29"/>
                                        </p:tgtEl>
                                        <p:attrNameLst>
                                          <p:attrName>ppt_x</p:attrName>
                                        </p:attrNameLst>
                                      </p:cBhvr>
                                      <p:tavLst>
                                        <p:tav tm="0">
                                          <p:val>
                                            <p:strVal val="0-#ppt_w/2"/>
                                          </p:val>
                                        </p:tav>
                                        <p:tav tm="100000">
                                          <p:val>
                                            <p:strVal val="#ppt_x"/>
                                          </p:val>
                                        </p:tav>
                                      </p:tavLst>
                                    </p:anim>
                                    <p:anim calcmode="lin" valueType="num">
                                      <p:cBhvr additive="base">
                                        <p:cTn id="83" dur="3000" fill="hold"/>
                                        <p:tgtEl>
                                          <p:spTgt spid="29"/>
                                        </p:tgtEl>
                                        <p:attrNameLst>
                                          <p:attrName>ppt_y</p:attrName>
                                        </p:attrNameLst>
                                      </p:cBhvr>
                                      <p:tavLst>
                                        <p:tav tm="0">
                                          <p:val>
                                            <p:strVal val="0-#ppt_h/2"/>
                                          </p:val>
                                        </p:tav>
                                        <p:tav tm="100000">
                                          <p:val>
                                            <p:strVal val="#ppt_y"/>
                                          </p:val>
                                        </p:tav>
                                      </p:tavLst>
                                    </p:anim>
                                  </p:childTnLst>
                                </p:cTn>
                              </p:par>
                              <p:par>
                                <p:cTn id="84" presetID="2" presetClass="entr" presetSubtype="9" fill="hold" grpId="0" nodeType="withEffect">
                                  <p:stCondLst>
                                    <p:cond delay="0"/>
                                  </p:stCondLst>
                                  <p:childTnLst>
                                    <p:set>
                                      <p:cBhvr>
                                        <p:cTn id="85" dur="1" fill="hold">
                                          <p:stCondLst>
                                            <p:cond delay="0"/>
                                          </p:stCondLst>
                                        </p:cTn>
                                        <p:tgtEl>
                                          <p:spTgt spid="30"/>
                                        </p:tgtEl>
                                        <p:attrNameLst>
                                          <p:attrName>style.visibility</p:attrName>
                                        </p:attrNameLst>
                                      </p:cBhvr>
                                      <p:to>
                                        <p:strVal val="visible"/>
                                      </p:to>
                                    </p:set>
                                    <p:anim calcmode="lin" valueType="num">
                                      <p:cBhvr additive="base">
                                        <p:cTn id="86" dur="3000" fill="hold"/>
                                        <p:tgtEl>
                                          <p:spTgt spid="30"/>
                                        </p:tgtEl>
                                        <p:attrNameLst>
                                          <p:attrName>ppt_x</p:attrName>
                                        </p:attrNameLst>
                                      </p:cBhvr>
                                      <p:tavLst>
                                        <p:tav tm="0">
                                          <p:val>
                                            <p:strVal val="0-#ppt_w/2"/>
                                          </p:val>
                                        </p:tav>
                                        <p:tav tm="100000">
                                          <p:val>
                                            <p:strVal val="#ppt_x"/>
                                          </p:val>
                                        </p:tav>
                                      </p:tavLst>
                                    </p:anim>
                                    <p:anim calcmode="lin" valueType="num">
                                      <p:cBhvr additive="base">
                                        <p:cTn id="87" dur="3000" fill="hold"/>
                                        <p:tgtEl>
                                          <p:spTgt spid="30"/>
                                        </p:tgtEl>
                                        <p:attrNameLst>
                                          <p:attrName>ppt_y</p:attrName>
                                        </p:attrNameLst>
                                      </p:cBhvr>
                                      <p:tavLst>
                                        <p:tav tm="0">
                                          <p:val>
                                            <p:strVal val="0-#ppt_h/2"/>
                                          </p:val>
                                        </p:tav>
                                        <p:tav tm="100000">
                                          <p:val>
                                            <p:strVal val="#ppt_y"/>
                                          </p:val>
                                        </p:tav>
                                      </p:tavLst>
                                    </p:anim>
                                  </p:childTnLst>
                                </p:cTn>
                              </p:par>
                              <p:par>
                                <p:cTn id="88" presetID="2" presetClass="entr" presetSubtype="9" fill="hold" grpId="0" nodeType="withEffect">
                                  <p:stCondLst>
                                    <p:cond delay="0"/>
                                  </p:stCondLst>
                                  <p:childTnLst>
                                    <p:set>
                                      <p:cBhvr>
                                        <p:cTn id="89" dur="1" fill="hold">
                                          <p:stCondLst>
                                            <p:cond delay="0"/>
                                          </p:stCondLst>
                                        </p:cTn>
                                        <p:tgtEl>
                                          <p:spTgt spid="31"/>
                                        </p:tgtEl>
                                        <p:attrNameLst>
                                          <p:attrName>style.visibility</p:attrName>
                                        </p:attrNameLst>
                                      </p:cBhvr>
                                      <p:to>
                                        <p:strVal val="visible"/>
                                      </p:to>
                                    </p:set>
                                    <p:anim calcmode="lin" valueType="num">
                                      <p:cBhvr additive="base">
                                        <p:cTn id="90" dur="3000" fill="hold"/>
                                        <p:tgtEl>
                                          <p:spTgt spid="31"/>
                                        </p:tgtEl>
                                        <p:attrNameLst>
                                          <p:attrName>ppt_x</p:attrName>
                                        </p:attrNameLst>
                                      </p:cBhvr>
                                      <p:tavLst>
                                        <p:tav tm="0">
                                          <p:val>
                                            <p:strVal val="0-#ppt_w/2"/>
                                          </p:val>
                                        </p:tav>
                                        <p:tav tm="100000">
                                          <p:val>
                                            <p:strVal val="#ppt_x"/>
                                          </p:val>
                                        </p:tav>
                                      </p:tavLst>
                                    </p:anim>
                                    <p:anim calcmode="lin" valueType="num">
                                      <p:cBhvr additive="base">
                                        <p:cTn id="91" dur="3000" fill="hold"/>
                                        <p:tgtEl>
                                          <p:spTgt spid="31"/>
                                        </p:tgtEl>
                                        <p:attrNameLst>
                                          <p:attrName>ppt_y</p:attrName>
                                        </p:attrNameLst>
                                      </p:cBhvr>
                                      <p:tavLst>
                                        <p:tav tm="0">
                                          <p:val>
                                            <p:strVal val="0-#ppt_h/2"/>
                                          </p:val>
                                        </p:tav>
                                        <p:tav tm="100000">
                                          <p:val>
                                            <p:strVal val="#ppt_y"/>
                                          </p:val>
                                        </p:tav>
                                      </p:tavLst>
                                    </p:anim>
                                  </p:childTnLst>
                                </p:cTn>
                              </p:par>
                              <p:par>
                                <p:cTn id="92" presetID="2" presetClass="entr" presetSubtype="9" fill="hold" grpId="0" nodeType="withEffect">
                                  <p:stCondLst>
                                    <p:cond delay="0"/>
                                  </p:stCondLst>
                                  <p:childTnLst>
                                    <p:set>
                                      <p:cBhvr>
                                        <p:cTn id="93" dur="1" fill="hold">
                                          <p:stCondLst>
                                            <p:cond delay="0"/>
                                          </p:stCondLst>
                                        </p:cTn>
                                        <p:tgtEl>
                                          <p:spTgt spid="32"/>
                                        </p:tgtEl>
                                        <p:attrNameLst>
                                          <p:attrName>style.visibility</p:attrName>
                                        </p:attrNameLst>
                                      </p:cBhvr>
                                      <p:to>
                                        <p:strVal val="visible"/>
                                      </p:to>
                                    </p:set>
                                    <p:anim calcmode="lin" valueType="num">
                                      <p:cBhvr additive="base">
                                        <p:cTn id="94" dur="3000" fill="hold"/>
                                        <p:tgtEl>
                                          <p:spTgt spid="32"/>
                                        </p:tgtEl>
                                        <p:attrNameLst>
                                          <p:attrName>ppt_x</p:attrName>
                                        </p:attrNameLst>
                                      </p:cBhvr>
                                      <p:tavLst>
                                        <p:tav tm="0">
                                          <p:val>
                                            <p:strVal val="0-#ppt_w/2"/>
                                          </p:val>
                                        </p:tav>
                                        <p:tav tm="100000">
                                          <p:val>
                                            <p:strVal val="#ppt_x"/>
                                          </p:val>
                                        </p:tav>
                                      </p:tavLst>
                                    </p:anim>
                                    <p:anim calcmode="lin" valueType="num">
                                      <p:cBhvr additive="base">
                                        <p:cTn id="95" dur="3000" fill="hold"/>
                                        <p:tgtEl>
                                          <p:spTgt spid="32"/>
                                        </p:tgtEl>
                                        <p:attrNameLst>
                                          <p:attrName>ppt_y</p:attrName>
                                        </p:attrNameLst>
                                      </p:cBhvr>
                                      <p:tavLst>
                                        <p:tav tm="0">
                                          <p:val>
                                            <p:strVal val="0-#ppt_h/2"/>
                                          </p:val>
                                        </p:tav>
                                        <p:tav tm="100000">
                                          <p:val>
                                            <p:strVal val="#ppt_y"/>
                                          </p:val>
                                        </p:tav>
                                      </p:tavLst>
                                    </p:anim>
                                  </p:childTnLst>
                                </p:cTn>
                              </p:par>
                              <p:par>
                                <p:cTn id="96" presetID="2" presetClass="entr" presetSubtype="9" fill="hold" grpId="0" nodeType="withEffect">
                                  <p:stCondLst>
                                    <p:cond delay="0"/>
                                  </p:stCondLst>
                                  <p:childTnLst>
                                    <p:set>
                                      <p:cBhvr>
                                        <p:cTn id="97" dur="1" fill="hold">
                                          <p:stCondLst>
                                            <p:cond delay="0"/>
                                          </p:stCondLst>
                                        </p:cTn>
                                        <p:tgtEl>
                                          <p:spTgt spid="33"/>
                                        </p:tgtEl>
                                        <p:attrNameLst>
                                          <p:attrName>style.visibility</p:attrName>
                                        </p:attrNameLst>
                                      </p:cBhvr>
                                      <p:to>
                                        <p:strVal val="visible"/>
                                      </p:to>
                                    </p:set>
                                    <p:anim calcmode="lin" valueType="num">
                                      <p:cBhvr additive="base">
                                        <p:cTn id="98" dur="3000" fill="hold"/>
                                        <p:tgtEl>
                                          <p:spTgt spid="33"/>
                                        </p:tgtEl>
                                        <p:attrNameLst>
                                          <p:attrName>ppt_x</p:attrName>
                                        </p:attrNameLst>
                                      </p:cBhvr>
                                      <p:tavLst>
                                        <p:tav tm="0">
                                          <p:val>
                                            <p:strVal val="0-#ppt_w/2"/>
                                          </p:val>
                                        </p:tav>
                                        <p:tav tm="100000">
                                          <p:val>
                                            <p:strVal val="#ppt_x"/>
                                          </p:val>
                                        </p:tav>
                                      </p:tavLst>
                                    </p:anim>
                                    <p:anim calcmode="lin" valueType="num">
                                      <p:cBhvr additive="base">
                                        <p:cTn id="99" dur="3000" fill="hold"/>
                                        <p:tgtEl>
                                          <p:spTgt spid="33"/>
                                        </p:tgtEl>
                                        <p:attrNameLst>
                                          <p:attrName>ppt_y</p:attrName>
                                        </p:attrNameLst>
                                      </p:cBhvr>
                                      <p:tavLst>
                                        <p:tav tm="0">
                                          <p:val>
                                            <p:strVal val="0-#ppt_h/2"/>
                                          </p:val>
                                        </p:tav>
                                        <p:tav tm="100000">
                                          <p:val>
                                            <p:strVal val="#ppt_y"/>
                                          </p:val>
                                        </p:tav>
                                      </p:tavLst>
                                    </p:anim>
                                  </p:childTnLst>
                                </p:cTn>
                              </p:par>
                              <p:par>
                                <p:cTn id="100" presetID="2" presetClass="entr" presetSubtype="9" fill="hold" grpId="0" nodeType="withEffect">
                                  <p:stCondLst>
                                    <p:cond delay="0"/>
                                  </p:stCondLst>
                                  <p:childTnLst>
                                    <p:set>
                                      <p:cBhvr>
                                        <p:cTn id="101" dur="1" fill="hold">
                                          <p:stCondLst>
                                            <p:cond delay="0"/>
                                          </p:stCondLst>
                                        </p:cTn>
                                        <p:tgtEl>
                                          <p:spTgt spid="34"/>
                                        </p:tgtEl>
                                        <p:attrNameLst>
                                          <p:attrName>style.visibility</p:attrName>
                                        </p:attrNameLst>
                                      </p:cBhvr>
                                      <p:to>
                                        <p:strVal val="visible"/>
                                      </p:to>
                                    </p:set>
                                    <p:anim calcmode="lin" valueType="num">
                                      <p:cBhvr additive="base">
                                        <p:cTn id="102" dur="3000" fill="hold"/>
                                        <p:tgtEl>
                                          <p:spTgt spid="34"/>
                                        </p:tgtEl>
                                        <p:attrNameLst>
                                          <p:attrName>ppt_x</p:attrName>
                                        </p:attrNameLst>
                                      </p:cBhvr>
                                      <p:tavLst>
                                        <p:tav tm="0">
                                          <p:val>
                                            <p:strVal val="0-#ppt_w/2"/>
                                          </p:val>
                                        </p:tav>
                                        <p:tav tm="100000">
                                          <p:val>
                                            <p:strVal val="#ppt_x"/>
                                          </p:val>
                                        </p:tav>
                                      </p:tavLst>
                                    </p:anim>
                                    <p:anim calcmode="lin" valueType="num">
                                      <p:cBhvr additive="base">
                                        <p:cTn id="103" dur="3000" fill="hold"/>
                                        <p:tgtEl>
                                          <p:spTgt spid="34"/>
                                        </p:tgtEl>
                                        <p:attrNameLst>
                                          <p:attrName>ppt_y</p:attrName>
                                        </p:attrNameLst>
                                      </p:cBhvr>
                                      <p:tavLst>
                                        <p:tav tm="0">
                                          <p:val>
                                            <p:strVal val="0-#ppt_h/2"/>
                                          </p:val>
                                        </p:tav>
                                        <p:tav tm="100000">
                                          <p:val>
                                            <p:strVal val="#ppt_y"/>
                                          </p:val>
                                        </p:tav>
                                      </p:tavLst>
                                    </p:anim>
                                  </p:childTnLst>
                                </p:cTn>
                              </p:par>
                              <p:par>
                                <p:cTn id="104" presetID="2" presetClass="entr" presetSubtype="3" fill="hold" grpId="0" nodeType="withEffect">
                                  <p:stCondLst>
                                    <p:cond delay="0"/>
                                  </p:stCondLst>
                                  <p:childTnLst>
                                    <p:set>
                                      <p:cBhvr>
                                        <p:cTn id="105" dur="1" fill="hold">
                                          <p:stCondLst>
                                            <p:cond delay="0"/>
                                          </p:stCondLst>
                                        </p:cTn>
                                        <p:tgtEl>
                                          <p:spTgt spid="3"/>
                                        </p:tgtEl>
                                        <p:attrNameLst>
                                          <p:attrName>style.visibility</p:attrName>
                                        </p:attrNameLst>
                                      </p:cBhvr>
                                      <p:to>
                                        <p:strVal val="visible"/>
                                      </p:to>
                                    </p:set>
                                    <p:anim calcmode="lin" valueType="num">
                                      <p:cBhvr additive="base">
                                        <p:cTn id="106" dur="3000" fill="hold"/>
                                        <p:tgtEl>
                                          <p:spTgt spid="3"/>
                                        </p:tgtEl>
                                        <p:attrNameLst>
                                          <p:attrName>ppt_x</p:attrName>
                                        </p:attrNameLst>
                                      </p:cBhvr>
                                      <p:tavLst>
                                        <p:tav tm="0">
                                          <p:val>
                                            <p:strVal val="1+#ppt_w/2"/>
                                          </p:val>
                                        </p:tav>
                                        <p:tav tm="100000">
                                          <p:val>
                                            <p:strVal val="#ppt_x"/>
                                          </p:val>
                                        </p:tav>
                                      </p:tavLst>
                                    </p:anim>
                                    <p:anim calcmode="lin" valueType="num">
                                      <p:cBhvr additive="base">
                                        <p:cTn id="107" dur="3000" fill="hold"/>
                                        <p:tgtEl>
                                          <p:spTgt spid="3"/>
                                        </p:tgtEl>
                                        <p:attrNameLst>
                                          <p:attrName>ppt_y</p:attrName>
                                        </p:attrNameLst>
                                      </p:cBhvr>
                                      <p:tavLst>
                                        <p:tav tm="0">
                                          <p:val>
                                            <p:strVal val="0-#ppt_h/2"/>
                                          </p:val>
                                        </p:tav>
                                        <p:tav tm="100000">
                                          <p:val>
                                            <p:strVal val="#ppt_y"/>
                                          </p:val>
                                        </p:tav>
                                      </p:tavLst>
                                    </p:anim>
                                  </p:childTnLst>
                                </p:cTn>
                              </p:par>
                              <p:par>
                                <p:cTn id="108" presetID="2" presetClass="entr" presetSubtype="3" fill="hold" grpId="0" nodeType="withEffect">
                                  <p:stCondLst>
                                    <p:cond delay="0"/>
                                  </p:stCondLst>
                                  <p:childTnLst>
                                    <p:set>
                                      <p:cBhvr>
                                        <p:cTn id="109" dur="1" fill="hold">
                                          <p:stCondLst>
                                            <p:cond delay="0"/>
                                          </p:stCondLst>
                                        </p:cTn>
                                        <p:tgtEl>
                                          <p:spTgt spid="5"/>
                                        </p:tgtEl>
                                        <p:attrNameLst>
                                          <p:attrName>style.visibility</p:attrName>
                                        </p:attrNameLst>
                                      </p:cBhvr>
                                      <p:to>
                                        <p:strVal val="visible"/>
                                      </p:to>
                                    </p:set>
                                    <p:anim calcmode="lin" valueType="num">
                                      <p:cBhvr additive="base">
                                        <p:cTn id="110" dur="3000" fill="hold"/>
                                        <p:tgtEl>
                                          <p:spTgt spid="5"/>
                                        </p:tgtEl>
                                        <p:attrNameLst>
                                          <p:attrName>ppt_x</p:attrName>
                                        </p:attrNameLst>
                                      </p:cBhvr>
                                      <p:tavLst>
                                        <p:tav tm="0">
                                          <p:val>
                                            <p:strVal val="1+#ppt_w/2"/>
                                          </p:val>
                                        </p:tav>
                                        <p:tav tm="100000">
                                          <p:val>
                                            <p:strVal val="#ppt_x"/>
                                          </p:val>
                                        </p:tav>
                                      </p:tavLst>
                                    </p:anim>
                                    <p:anim calcmode="lin" valueType="num">
                                      <p:cBhvr additive="base">
                                        <p:cTn id="111" dur="3000" fill="hold"/>
                                        <p:tgtEl>
                                          <p:spTgt spid="5"/>
                                        </p:tgtEl>
                                        <p:attrNameLst>
                                          <p:attrName>ppt_y</p:attrName>
                                        </p:attrNameLst>
                                      </p:cBhvr>
                                      <p:tavLst>
                                        <p:tav tm="0">
                                          <p:val>
                                            <p:strVal val="0-#ppt_h/2"/>
                                          </p:val>
                                        </p:tav>
                                        <p:tav tm="100000">
                                          <p:val>
                                            <p:strVal val="#ppt_y"/>
                                          </p:val>
                                        </p:tav>
                                      </p:tavLst>
                                    </p:anim>
                                  </p:childTnLst>
                                </p:cTn>
                              </p:par>
                              <p:par>
                                <p:cTn id="112" presetID="2" presetClass="entr" presetSubtype="3" fill="hold" grpId="0" nodeType="withEffect">
                                  <p:stCondLst>
                                    <p:cond delay="0"/>
                                  </p:stCondLst>
                                  <p:childTnLst>
                                    <p:set>
                                      <p:cBhvr>
                                        <p:cTn id="113" dur="1" fill="hold">
                                          <p:stCondLst>
                                            <p:cond delay="0"/>
                                          </p:stCondLst>
                                        </p:cTn>
                                        <p:tgtEl>
                                          <p:spTgt spid="7"/>
                                        </p:tgtEl>
                                        <p:attrNameLst>
                                          <p:attrName>style.visibility</p:attrName>
                                        </p:attrNameLst>
                                      </p:cBhvr>
                                      <p:to>
                                        <p:strVal val="visible"/>
                                      </p:to>
                                    </p:set>
                                    <p:anim calcmode="lin" valueType="num">
                                      <p:cBhvr additive="base">
                                        <p:cTn id="114" dur="3000" fill="hold"/>
                                        <p:tgtEl>
                                          <p:spTgt spid="7"/>
                                        </p:tgtEl>
                                        <p:attrNameLst>
                                          <p:attrName>ppt_x</p:attrName>
                                        </p:attrNameLst>
                                      </p:cBhvr>
                                      <p:tavLst>
                                        <p:tav tm="0">
                                          <p:val>
                                            <p:strVal val="1+#ppt_w/2"/>
                                          </p:val>
                                        </p:tav>
                                        <p:tav tm="100000">
                                          <p:val>
                                            <p:strVal val="#ppt_x"/>
                                          </p:val>
                                        </p:tav>
                                      </p:tavLst>
                                    </p:anim>
                                    <p:anim calcmode="lin" valueType="num">
                                      <p:cBhvr additive="base">
                                        <p:cTn id="115" dur="3000" fill="hold"/>
                                        <p:tgtEl>
                                          <p:spTgt spid="7"/>
                                        </p:tgtEl>
                                        <p:attrNameLst>
                                          <p:attrName>ppt_y</p:attrName>
                                        </p:attrNameLst>
                                      </p:cBhvr>
                                      <p:tavLst>
                                        <p:tav tm="0">
                                          <p:val>
                                            <p:strVal val="0-#ppt_h/2"/>
                                          </p:val>
                                        </p:tav>
                                        <p:tav tm="100000">
                                          <p:val>
                                            <p:strVal val="#ppt_y"/>
                                          </p:val>
                                        </p:tav>
                                      </p:tavLst>
                                    </p:anim>
                                  </p:childTnLst>
                                </p:cTn>
                              </p:par>
                              <p:par>
                                <p:cTn id="116" presetID="2" presetClass="entr" presetSubtype="3" fill="hold" grpId="0" nodeType="withEffect">
                                  <p:stCondLst>
                                    <p:cond delay="0"/>
                                  </p:stCondLst>
                                  <p:childTnLst>
                                    <p:set>
                                      <p:cBhvr>
                                        <p:cTn id="117" dur="1" fill="hold">
                                          <p:stCondLst>
                                            <p:cond delay="0"/>
                                          </p:stCondLst>
                                        </p:cTn>
                                        <p:tgtEl>
                                          <p:spTgt spid="9"/>
                                        </p:tgtEl>
                                        <p:attrNameLst>
                                          <p:attrName>style.visibility</p:attrName>
                                        </p:attrNameLst>
                                      </p:cBhvr>
                                      <p:to>
                                        <p:strVal val="visible"/>
                                      </p:to>
                                    </p:set>
                                    <p:anim calcmode="lin" valueType="num">
                                      <p:cBhvr additive="base">
                                        <p:cTn id="118" dur="3000" fill="hold"/>
                                        <p:tgtEl>
                                          <p:spTgt spid="9"/>
                                        </p:tgtEl>
                                        <p:attrNameLst>
                                          <p:attrName>ppt_x</p:attrName>
                                        </p:attrNameLst>
                                      </p:cBhvr>
                                      <p:tavLst>
                                        <p:tav tm="0">
                                          <p:val>
                                            <p:strVal val="1+#ppt_w/2"/>
                                          </p:val>
                                        </p:tav>
                                        <p:tav tm="100000">
                                          <p:val>
                                            <p:strVal val="#ppt_x"/>
                                          </p:val>
                                        </p:tav>
                                      </p:tavLst>
                                    </p:anim>
                                    <p:anim calcmode="lin" valueType="num">
                                      <p:cBhvr additive="base">
                                        <p:cTn id="119" dur="3000" fill="hold"/>
                                        <p:tgtEl>
                                          <p:spTgt spid="9"/>
                                        </p:tgtEl>
                                        <p:attrNameLst>
                                          <p:attrName>ppt_y</p:attrName>
                                        </p:attrNameLst>
                                      </p:cBhvr>
                                      <p:tavLst>
                                        <p:tav tm="0">
                                          <p:val>
                                            <p:strVal val="0-#ppt_h/2"/>
                                          </p:val>
                                        </p:tav>
                                        <p:tav tm="100000">
                                          <p:val>
                                            <p:strVal val="#ppt_y"/>
                                          </p:val>
                                        </p:tav>
                                      </p:tavLst>
                                    </p:anim>
                                  </p:childTnLst>
                                </p:cTn>
                              </p:par>
                              <p:par>
                                <p:cTn id="120" presetID="2" presetClass="entr" presetSubtype="3" fill="hold" grpId="0" nodeType="withEffect">
                                  <p:stCondLst>
                                    <p:cond delay="0"/>
                                  </p:stCondLst>
                                  <p:childTnLst>
                                    <p:set>
                                      <p:cBhvr>
                                        <p:cTn id="121" dur="1" fill="hold">
                                          <p:stCondLst>
                                            <p:cond delay="0"/>
                                          </p:stCondLst>
                                        </p:cTn>
                                        <p:tgtEl>
                                          <p:spTgt spid="11"/>
                                        </p:tgtEl>
                                        <p:attrNameLst>
                                          <p:attrName>style.visibility</p:attrName>
                                        </p:attrNameLst>
                                      </p:cBhvr>
                                      <p:to>
                                        <p:strVal val="visible"/>
                                      </p:to>
                                    </p:set>
                                    <p:anim calcmode="lin" valueType="num">
                                      <p:cBhvr additive="base">
                                        <p:cTn id="122" dur="3000" fill="hold"/>
                                        <p:tgtEl>
                                          <p:spTgt spid="11"/>
                                        </p:tgtEl>
                                        <p:attrNameLst>
                                          <p:attrName>ppt_x</p:attrName>
                                        </p:attrNameLst>
                                      </p:cBhvr>
                                      <p:tavLst>
                                        <p:tav tm="0">
                                          <p:val>
                                            <p:strVal val="1+#ppt_w/2"/>
                                          </p:val>
                                        </p:tav>
                                        <p:tav tm="100000">
                                          <p:val>
                                            <p:strVal val="#ppt_x"/>
                                          </p:val>
                                        </p:tav>
                                      </p:tavLst>
                                    </p:anim>
                                    <p:anim calcmode="lin" valueType="num">
                                      <p:cBhvr additive="base">
                                        <p:cTn id="123" dur="3000" fill="hold"/>
                                        <p:tgtEl>
                                          <p:spTgt spid="11"/>
                                        </p:tgtEl>
                                        <p:attrNameLst>
                                          <p:attrName>ppt_y</p:attrName>
                                        </p:attrNameLst>
                                      </p:cBhvr>
                                      <p:tavLst>
                                        <p:tav tm="0">
                                          <p:val>
                                            <p:strVal val="0-#ppt_h/2"/>
                                          </p:val>
                                        </p:tav>
                                        <p:tav tm="100000">
                                          <p:val>
                                            <p:strVal val="#ppt_y"/>
                                          </p:val>
                                        </p:tav>
                                      </p:tavLst>
                                    </p:anim>
                                  </p:childTnLst>
                                </p:cTn>
                              </p:par>
                              <p:par>
                                <p:cTn id="124" presetID="2" presetClass="entr" presetSubtype="3" fill="hold" grpId="0" nodeType="withEffect">
                                  <p:stCondLst>
                                    <p:cond delay="0"/>
                                  </p:stCondLst>
                                  <p:childTnLst>
                                    <p:set>
                                      <p:cBhvr>
                                        <p:cTn id="125" dur="1" fill="hold">
                                          <p:stCondLst>
                                            <p:cond delay="0"/>
                                          </p:stCondLst>
                                        </p:cTn>
                                        <p:tgtEl>
                                          <p:spTgt spid="13"/>
                                        </p:tgtEl>
                                        <p:attrNameLst>
                                          <p:attrName>style.visibility</p:attrName>
                                        </p:attrNameLst>
                                      </p:cBhvr>
                                      <p:to>
                                        <p:strVal val="visible"/>
                                      </p:to>
                                    </p:set>
                                    <p:anim calcmode="lin" valueType="num">
                                      <p:cBhvr additive="base">
                                        <p:cTn id="126" dur="3000" fill="hold"/>
                                        <p:tgtEl>
                                          <p:spTgt spid="13"/>
                                        </p:tgtEl>
                                        <p:attrNameLst>
                                          <p:attrName>ppt_x</p:attrName>
                                        </p:attrNameLst>
                                      </p:cBhvr>
                                      <p:tavLst>
                                        <p:tav tm="0">
                                          <p:val>
                                            <p:strVal val="1+#ppt_w/2"/>
                                          </p:val>
                                        </p:tav>
                                        <p:tav tm="100000">
                                          <p:val>
                                            <p:strVal val="#ppt_x"/>
                                          </p:val>
                                        </p:tav>
                                      </p:tavLst>
                                    </p:anim>
                                    <p:anim calcmode="lin" valueType="num">
                                      <p:cBhvr additive="base">
                                        <p:cTn id="127" dur="3000" fill="hold"/>
                                        <p:tgtEl>
                                          <p:spTgt spid="13"/>
                                        </p:tgtEl>
                                        <p:attrNameLst>
                                          <p:attrName>ppt_y</p:attrName>
                                        </p:attrNameLst>
                                      </p:cBhvr>
                                      <p:tavLst>
                                        <p:tav tm="0">
                                          <p:val>
                                            <p:strVal val="0-#ppt_h/2"/>
                                          </p:val>
                                        </p:tav>
                                        <p:tav tm="100000">
                                          <p:val>
                                            <p:strVal val="#ppt_y"/>
                                          </p:val>
                                        </p:tav>
                                      </p:tavLst>
                                    </p:anim>
                                  </p:childTnLst>
                                </p:cTn>
                              </p:par>
                              <p:par>
                                <p:cTn id="128" presetID="2" presetClass="entr" presetSubtype="3" fill="hold" grpId="0" nodeType="withEffect">
                                  <p:stCondLst>
                                    <p:cond delay="0"/>
                                  </p:stCondLst>
                                  <p:childTnLst>
                                    <p:set>
                                      <p:cBhvr>
                                        <p:cTn id="129" dur="1" fill="hold">
                                          <p:stCondLst>
                                            <p:cond delay="0"/>
                                          </p:stCondLst>
                                        </p:cTn>
                                        <p:tgtEl>
                                          <p:spTgt spid="15"/>
                                        </p:tgtEl>
                                        <p:attrNameLst>
                                          <p:attrName>style.visibility</p:attrName>
                                        </p:attrNameLst>
                                      </p:cBhvr>
                                      <p:to>
                                        <p:strVal val="visible"/>
                                      </p:to>
                                    </p:set>
                                    <p:anim calcmode="lin" valueType="num">
                                      <p:cBhvr additive="base">
                                        <p:cTn id="130" dur="3000" fill="hold"/>
                                        <p:tgtEl>
                                          <p:spTgt spid="15"/>
                                        </p:tgtEl>
                                        <p:attrNameLst>
                                          <p:attrName>ppt_x</p:attrName>
                                        </p:attrNameLst>
                                      </p:cBhvr>
                                      <p:tavLst>
                                        <p:tav tm="0">
                                          <p:val>
                                            <p:strVal val="1+#ppt_w/2"/>
                                          </p:val>
                                        </p:tav>
                                        <p:tav tm="100000">
                                          <p:val>
                                            <p:strVal val="#ppt_x"/>
                                          </p:val>
                                        </p:tav>
                                      </p:tavLst>
                                    </p:anim>
                                    <p:anim calcmode="lin" valueType="num">
                                      <p:cBhvr additive="base">
                                        <p:cTn id="131" dur="3000" fill="hold"/>
                                        <p:tgtEl>
                                          <p:spTgt spid="15"/>
                                        </p:tgtEl>
                                        <p:attrNameLst>
                                          <p:attrName>ppt_y</p:attrName>
                                        </p:attrNameLst>
                                      </p:cBhvr>
                                      <p:tavLst>
                                        <p:tav tm="0">
                                          <p:val>
                                            <p:strVal val="0-#ppt_h/2"/>
                                          </p:val>
                                        </p:tav>
                                        <p:tav tm="100000">
                                          <p:val>
                                            <p:strVal val="#ppt_y"/>
                                          </p:val>
                                        </p:tav>
                                      </p:tavLst>
                                    </p:anim>
                                  </p:childTnLst>
                                </p:cTn>
                              </p:par>
                              <p:par>
                                <p:cTn id="132" presetID="2" presetClass="entr" presetSubtype="3" fill="hold" grpId="0" nodeType="withEffect">
                                  <p:stCondLst>
                                    <p:cond delay="0"/>
                                  </p:stCondLst>
                                  <p:childTnLst>
                                    <p:set>
                                      <p:cBhvr>
                                        <p:cTn id="133" dur="1" fill="hold">
                                          <p:stCondLst>
                                            <p:cond delay="0"/>
                                          </p:stCondLst>
                                        </p:cTn>
                                        <p:tgtEl>
                                          <p:spTgt spid="17"/>
                                        </p:tgtEl>
                                        <p:attrNameLst>
                                          <p:attrName>style.visibility</p:attrName>
                                        </p:attrNameLst>
                                      </p:cBhvr>
                                      <p:to>
                                        <p:strVal val="visible"/>
                                      </p:to>
                                    </p:set>
                                    <p:anim calcmode="lin" valueType="num">
                                      <p:cBhvr additive="base">
                                        <p:cTn id="134" dur="3000" fill="hold"/>
                                        <p:tgtEl>
                                          <p:spTgt spid="17"/>
                                        </p:tgtEl>
                                        <p:attrNameLst>
                                          <p:attrName>ppt_x</p:attrName>
                                        </p:attrNameLst>
                                      </p:cBhvr>
                                      <p:tavLst>
                                        <p:tav tm="0">
                                          <p:val>
                                            <p:strVal val="1+#ppt_w/2"/>
                                          </p:val>
                                        </p:tav>
                                        <p:tav tm="100000">
                                          <p:val>
                                            <p:strVal val="#ppt_x"/>
                                          </p:val>
                                        </p:tav>
                                      </p:tavLst>
                                    </p:anim>
                                    <p:anim calcmode="lin" valueType="num">
                                      <p:cBhvr additive="base">
                                        <p:cTn id="135" dur="3000" fill="hold"/>
                                        <p:tgtEl>
                                          <p:spTgt spid="17"/>
                                        </p:tgtEl>
                                        <p:attrNameLst>
                                          <p:attrName>ppt_y</p:attrName>
                                        </p:attrNameLst>
                                      </p:cBhvr>
                                      <p:tavLst>
                                        <p:tav tm="0">
                                          <p:val>
                                            <p:strVal val="0-#ppt_h/2"/>
                                          </p:val>
                                        </p:tav>
                                        <p:tav tm="100000">
                                          <p:val>
                                            <p:strVal val="#ppt_y"/>
                                          </p:val>
                                        </p:tav>
                                      </p:tavLst>
                                    </p:anim>
                                  </p:childTnLst>
                                </p:cTn>
                              </p:par>
                              <p:par>
                                <p:cTn id="136" presetID="2" presetClass="entr" presetSubtype="9" fill="hold" grpId="0" nodeType="withEffect">
                                  <p:stCondLst>
                                    <p:cond delay="0"/>
                                  </p:stCondLst>
                                  <p:childTnLst>
                                    <p:set>
                                      <p:cBhvr>
                                        <p:cTn id="137" dur="1" fill="hold">
                                          <p:stCondLst>
                                            <p:cond delay="0"/>
                                          </p:stCondLst>
                                        </p:cTn>
                                        <p:tgtEl>
                                          <p:spTgt spid="4"/>
                                        </p:tgtEl>
                                        <p:attrNameLst>
                                          <p:attrName>style.visibility</p:attrName>
                                        </p:attrNameLst>
                                      </p:cBhvr>
                                      <p:to>
                                        <p:strVal val="visible"/>
                                      </p:to>
                                    </p:set>
                                    <p:anim calcmode="lin" valueType="num">
                                      <p:cBhvr additive="base">
                                        <p:cTn id="138" dur="3000" fill="hold"/>
                                        <p:tgtEl>
                                          <p:spTgt spid="4"/>
                                        </p:tgtEl>
                                        <p:attrNameLst>
                                          <p:attrName>ppt_x</p:attrName>
                                        </p:attrNameLst>
                                      </p:cBhvr>
                                      <p:tavLst>
                                        <p:tav tm="0">
                                          <p:val>
                                            <p:strVal val="0-#ppt_w/2"/>
                                          </p:val>
                                        </p:tav>
                                        <p:tav tm="100000">
                                          <p:val>
                                            <p:strVal val="#ppt_x"/>
                                          </p:val>
                                        </p:tav>
                                      </p:tavLst>
                                    </p:anim>
                                    <p:anim calcmode="lin" valueType="num">
                                      <p:cBhvr additive="base">
                                        <p:cTn id="139" dur="3000" fill="hold"/>
                                        <p:tgtEl>
                                          <p:spTgt spid="4"/>
                                        </p:tgtEl>
                                        <p:attrNameLst>
                                          <p:attrName>ppt_y</p:attrName>
                                        </p:attrNameLst>
                                      </p:cBhvr>
                                      <p:tavLst>
                                        <p:tav tm="0">
                                          <p:val>
                                            <p:strVal val="0-#ppt_h/2"/>
                                          </p:val>
                                        </p:tav>
                                        <p:tav tm="100000">
                                          <p:val>
                                            <p:strVal val="#ppt_y"/>
                                          </p:val>
                                        </p:tav>
                                      </p:tavLst>
                                    </p:anim>
                                  </p:childTnLst>
                                </p:cTn>
                              </p:par>
                              <p:par>
                                <p:cTn id="140" presetID="2" presetClass="entr" presetSubtype="9" fill="hold" grpId="0" nodeType="withEffect">
                                  <p:stCondLst>
                                    <p:cond delay="0"/>
                                  </p:stCondLst>
                                  <p:childTnLst>
                                    <p:set>
                                      <p:cBhvr>
                                        <p:cTn id="141" dur="1" fill="hold">
                                          <p:stCondLst>
                                            <p:cond delay="0"/>
                                          </p:stCondLst>
                                        </p:cTn>
                                        <p:tgtEl>
                                          <p:spTgt spid="6"/>
                                        </p:tgtEl>
                                        <p:attrNameLst>
                                          <p:attrName>style.visibility</p:attrName>
                                        </p:attrNameLst>
                                      </p:cBhvr>
                                      <p:to>
                                        <p:strVal val="visible"/>
                                      </p:to>
                                    </p:set>
                                    <p:anim calcmode="lin" valueType="num">
                                      <p:cBhvr additive="base">
                                        <p:cTn id="142" dur="3000" fill="hold"/>
                                        <p:tgtEl>
                                          <p:spTgt spid="6"/>
                                        </p:tgtEl>
                                        <p:attrNameLst>
                                          <p:attrName>ppt_x</p:attrName>
                                        </p:attrNameLst>
                                      </p:cBhvr>
                                      <p:tavLst>
                                        <p:tav tm="0">
                                          <p:val>
                                            <p:strVal val="0-#ppt_w/2"/>
                                          </p:val>
                                        </p:tav>
                                        <p:tav tm="100000">
                                          <p:val>
                                            <p:strVal val="#ppt_x"/>
                                          </p:val>
                                        </p:tav>
                                      </p:tavLst>
                                    </p:anim>
                                    <p:anim calcmode="lin" valueType="num">
                                      <p:cBhvr additive="base">
                                        <p:cTn id="143" dur="3000" fill="hold"/>
                                        <p:tgtEl>
                                          <p:spTgt spid="6"/>
                                        </p:tgtEl>
                                        <p:attrNameLst>
                                          <p:attrName>ppt_y</p:attrName>
                                        </p:attrNameLst>
                                      </p:cBhvr>
                                      <p:tavLst>
                                        <p:tav tm="0">
                                          <p:val>
                                            <p:strVal val="0-#ppt_h/2"/>
                                          </p:val>
                                        </p:tav>
                                        <p:tav tm="100000">
                                          <p:val>
                                            <p:strVal val="#ppt_y"/>
                                          </p:val>
                                        </p:tav>
                                      </p:tavLst>
                                    </p:anim>
                                  </p:childTnLst>
                                </p:cTn>
                              </p:par>
                              <p:par>
                                <p:cTn id="144" presetID="2" presetClass="entr" presetSubtype="9" fill="hold" grpId="0" nodeType="withEffect">
                                  <p:stCondLst>
                                    <p:cond delay="0"/>
                                  </p:stCondLst>
                                  <p:childTnLst>
                                    <p:set>
                                      <p:cBhvr>
                                        <p:cTn id="145" dur="1" fill="hold">
                                          <p:stCondLst>
                                            <p:cond delay="0"/>
                                          </p:stCondLst>
                                        </p:cTn>
                                        <p:tgtEl>
                                          <p:spTgt spid="8"/>
                                        </p:tgtEl>
                                        <p:attrNameLst>
                                          <p:attrName>style.visibility</p:attrName>
                                        </p:attrNameLst>
                                      </p:cBhvr>
                                      <p:to>
                                        <p:strVal val="visible"/>
                                      </p:to>
                                    </p:set>
                                    <p:anim calcmode="lin" valueType="num">
                                      <p:cBhvr additive="base">
                                        <p:cTn id="146" dur="3000" fill="hold"/>
                                        <p:tgtEl>
                                          <p:spTgt spid="8"/>
                                        </p:tgtEl>
                                        <p:attrNameLst>
                                          <p:attrName>ppt_x</p:attrName>
                                        </p:attrNameLst>
                                      </p:cBhvr>
                                      <p:tavLst>
                                        <p:tav tm="0">
                                          <p:val>
                                            <p:strVal val="0-#ppt_w/2"/>
                                          </p:val>
                                        </p:tav>
                                        <p:tav tm="100000">
                                          <p:val>
                                            <p:strVal val="#ppt_x"/>
                                          </p:val>
                                        </p:tav>
                                      </p:tavLst>
                                    </p:anim>
                                    <p:anim calcmode="lin" valueType="num">
                                      <p:cBhvr additive="base">
                                        <p:cTn id="147" dur="3000" fill="hold"/>
                                        <p:tgtEl>
                                          <p:spTgt spid="8"/>
                                        </p:tgtEl>
                                        <p:attrNameLst>
                                          <p:attrName>ppt_y</p:attrName>
                                        </p:attrNameLst>
                                      </p:cBhvr>
                                      <p:tavLst>
                                        <p:tav tm="0">
                                          <p:val>
                                            <p:strVal val="0-#ppt_h/2"/>
                                          </p:val>
                                        </p:tav>
                                        <p:tav tm="100000">
                                          <p:val>
                                            <p:strVal val="#ppt_y"/>
                                          </p:val>
                                        </p:tav>
                                      </p:tavLst>
                                    </p:anim>
                                  </p:childTnLst>
                                </p:cTn>
                              </p:par>
                              <p:par>
                                <p:cTn id="148" presetID="2" presetClass="entr" presetSubtype="9" fill="hold" grpId="0" nodeType="withEffect">
                                  <p:stCondLst>
                                    <p:cond delay="0"/>
                                  </p:stCondLst>
                                  <p:childTnLst>
                                    <p:set>
                                      <p:cBhvr>
                                        <p:cTn id="149" dur="1" fill="hold">
                                          <p:stCondLst>
                                            <p:cond delay="0"/>
                                          </p:stCondLst>
                                        </p:cTn>
                                        <p:tgtEl>
                                          <p:spTgt spid="10"/>
                                        </p:tgtEl>
                                        <p:attrNameLst>
                                          <p:attrName>style.visibility</p:attrName>
                                        </p:attrNameLst>
                                      </p:cBhvr>
                                      <p:to>
                                        <p:strVal val="visible"/>
                                      </p:to>
                                    </p:set>
                                    <p:anim calcmode="lin" valueType="num">
                                      <p:cBhvr additive="base">
                                        <p:cTn id="150" dur="3000" fill="hold"/>
                                        <p:tgtEl>
                                          <p:spTgt spid="10"/>
                                        </p:tgtEl>
                                        <p:attrNameLst>
                                          <p:attrName>ppt_x</p:attrName>
                                        </p:attrNameLst>
                                      </p:cBhvr>
                                      <p:tavLst>
                                        <p:tav tm="0">
                                          <p:val>
                                            <p:strVal val="0-#ppt_w/2"/>
                                          </p:val>
                                        </p:tav>
                                        <p:tav tm="100000">
                                          <p:val>
                                            <p:strVal val="#ppt_x"/>
                                          </p:val>
                                        </p:tav>
                                      </p:tavLst>
                                    </p:anim>
                                    <p:anim calcmode="lin" valueType="num">
                                      <p:cBhvr additive="base">
                                        <p:cTn id="151" dur="3000" fill="hold"/>
                                        <p:tgtEl>
                                          <p:spTgt spid="10"/>
                                        </p:tgtEl>
                                        <p:attrNameLst>
                                          <p:attrName>ppt_y</p:attrName>
                                        </p:attrNameLst>
                                      </p:cBhvr>
                                      <p:tavLst>
                                        <p:tav tm="0">
                                          <p:val>
                                            <p:strVal val="0-#ppt_h/2"/>
                                          </p:val>
                                        </p:tav>
                                        <p:tav tm="100000">
                                          <p:val>
                                            <p:strVal val="#ppt_y"/>
                                          </p:val>
                                        </p:tav>
                                      </p:tavLst>
                                    </p:anim>
                                  </p:childTnLst>
                                </p:cTn>
                              </p:par>
                              <p:par>
                                <p:cTn id="152" presetID="2" presetClass="entr" presetSubtype="9" fill="hold" grpId="0" nodeType="withEffect">
                                  <p:stCondLst>
                                    <p:cond delay="0"/>
                                  </p:stCondLst>
                                  <p:childTnLst>
                                    <p:set>
                                      <p:cBhvr>
                                        <p:cTn id="153" dur="1" fill="hold">
                                          <p:stCondLst>
                                            <p:cond delay="0"/>
                                          </p:stCondLst>
                                        </p:cTn>
                                        <p:tgtEl>
                                          <p:spTgt spid="12"/>
                                        </p:tgtEl>
                                        <p:attrNameLst>
                                          <p:attrName>style.visibility</p:attrName>
                                        </p:attrNameLst>
                                      </p:cBhvr>
                                      <p:to>
                                        <p:strVal val="visible"/>
                                      </p:to>
                                    </p:set>
                                    <p:anim calcmode="lin" valueType="num">
                                      <p:cBhvr additive="base">
                                        <p:cTn id="154" dur="3000" fill="hold"/>
                                        <p:tgtEl>
                                          <p:spTgt spid="12"/>
                                        </p:tgtEl>
                                        <p:attrNameLst>
                                          <p:attrName>ppt_x</p:attrName>
                                        </p:attrNameLst>
                                      </p:cBhvr>
                                      <p:tavLst>
                                        <p:tav tm="0">
                                          <p:val>
                                            <p:strVal val="0-#ppt_w/2"/>
                                          </p:val>
                                        </p:tav>
                                        <p:tav tm="100000">
                                          <p:val>
                                            <p:strVal val="#ppt_x"/>
                                          </p:val>
                                        </p:tav>
                                      </p:tavLst>
                                    </p:anim>
                                    <p:anim calcmode="lin" valueType="num">
                                      <p:cBhvr additive="base">
                                        <p:cTn id="155" dur="3000" fill="hold"/>
                                        <p:tgtEl>
                                          <p:spTgt spid="12"/>
                                        </p:tgtEl>
                                        <p:attrNameLst>
                                          <p:attrName>ppt_y</p:attrName>
                                        </p:attrNameLst>
                                      </p:cBhvr>
                                      <p:tavLst>
                                        <p:tav tm="0">
                                          <p:val>
                                            <p:strVal val="0-#ppt_h/2"/>
                                          </p:val>
                                        </p:tav>
                                        <p:tav tm="100000">
                                          <p:val>
                                            <p:strVal val="#ppt_y"/>
                                          </p:val>
                                        </p:tav>
                                      </p:tavLst>
                                    </p:anim>
                                  </p:childTnLst>
                                </p:cTn>
                              </p:par>
                              <p:par>
                                <p:cTn id="156" presetID="2" presetClass="entr" presetSubtype="9" fill="hold" grpId="0" nodeType="withEffect">
                                  <p:stCondLst>
                                    <p:cond delay="0"/>
                                  </p:stCondLst>
                                  <p:childTnLst>
                                    <p:set>
                                      <p:cBhvr>
                                        <p:cTn id="157" dur="1" fill="hold">
                                          <p:stCondLst>
                                            <p:cond delay="0"/>
                                          </p:stCondLst>
                                        </p:cTn>
                                        <p:tgtEl>
                                          <p:spTgt spid="14"/>
                                        </p:tgtEl>
                                        <p:attrNameLst>
                                          <p:attrName>style.visibility</p:attrName>
                                        </p:attrNameLst>
                                      </p:cBhvr>
                                      <p:to>
                                        <p:strVal val="visible"/>
                                      </p:to>
                                    </p:set>
                                    <p:anim calcmode="lin" valueType="num">
                                      <p:cBhvr additive="base">
                                        <p:cTn id="158" dur="3000" fill="hold"/>
                                        <p:tgtEl>
                                          <p:spTgt spid="14"/>
                                        </p:tgtEl>
                                        <p:attrNameLst>
                                          <p:attrName>ppt_x</p:attrName>
                                        </p:attrNameLst>
                                      </p:cBhvr>
                                      <p:tavLst>
                                        <p:tav tm="0">
                                          <p:val>
                                            <p:strVal val="0-#ppt_w/2"/>
                                          </p:val>
                                        </p:tav>
                                        <p:tav tm="100000">
                                          <p:val>
                                            <p:strVal val="#ppt_x"/>
                                          </p:val>
                                        </p:tav>
                                      </p:tavLst>
                                    </p:anim>
                                    <p:anim calcmode="lin" valueType="num">
                                      <p:cBhvr additive="base">
                                        <p:cTn id="159" dur="3000" fill="hold"/>
                                        <p:tgtEl>
                                          <p:spTgt spid="14"/>
                                        </p:tgtEl>
                                        <p:attrNameLst>
                                          <p:attrName>ppt_y</p:attrName>
                                        </p:attrNameLst>
                                      </p:cBhvr>
                                      <p:tavLst>
                                        <p:tav tm="0">
                                          <p:val>
                                            <p:strVal val="0-#ppt_h/2"/>
                                          </p:val>
                                        </p:tav>
                                        <p:tav tm="100000">
                                          <p:val>
                                            <p:strVal val="#ppt_y"/>
                                          </p:val>
                                        </p:tav>
                                      </p:tavLst>
                                    </p:anim>
                                  </p:childTnLst>
                                </p:cTn>
                              </p:par>
                              <p:par>
                                <p:cTn id="160" presetID="2" presetClass="entr" presetSubtype="9" fill="hold" grpId="0" nodeType="withEffect">
                                  <p:stCondLst>
                                    <p:cond delay="0"/>
                                  </p:stCondLst>
                                  <p:childTnLst>
                                    <p:set>
                                      <p:cBhvr>
                                        <p:cTn id="161" dur="1" fill="hold">
                                          <p:stCondLst>
                                            <p:cond delay="0"/>
                                          </p:stCondLst>
                                        </p:cTn>
                                        <p:tgtEl>
                                          <p:spTgt spid="16"/>
                                        </p:tgtEl>
                                        <p:attrNameLst>
                                          <p:attrName>style.visibility</p:attrName>
                                        </p:attrNameLst>
                                      </p:cBhvr>
                                      <p:to>
                                        <p:strVal val="visible"/>
                                      </p:to>
                                    </p:set>
                                    <p:anim calcmode="lin" valueType="num">
                                      <p:cBhvr additive="base">
                                        <p:cTn id="162" dur="3000" fill="hold"/>
                                        <p:tgtEl>
                                          <p:spTgt spid="16"/>
                                        </p:tgtEl>
                                        <p:attrNameLst>
                                          <p:attrName>ppt_x</p:attrName>
                                        </p:attrNameLst>
                                      </p:cBhvr>
                                      <p:tavLst>
                                        <p:tav tm="0">
                                          <p:val>
                                            <p:strVal val="0-#ppt_w/2"/>
                                          </p:val>
                                        </p:tav>
                                        <p:tav tm="100000">
                                          <p:val>
                                            <p:strVal val="#ppt_x"/>
                                          </p:val>
                                        </p:tav>
                                      </p:tavLst>
                                    </p:anim>
                                    <p:anim calcmode="lin" valueType="num">
                                      <p:cBhvr additive="base">
                                        <p:cTn id="163" dur="3000" fill="hold"/>
                                        <p:tgtEl>
                                          <p:spTgt spid="16"/>
                                        </p:tgtEl>
                                        <p:attrNameLst>
                                          <p:attrName>ppt_y</p:attrName>
                                        </p:attrNameLst>
                                      </p:cBhvr>
                                      <p:tavLst>
                                        <p:tav tm="0">
                                          <p:val>
                                            <p:strVal val="0-#ppt_h/2"/>
                                          </p:val>
                                        </p:tav>
                                        <p:tav tm="100000">
                                          <p:val>
                                            <p:strVal val="#ppt_y"/>
                                          </p:val>
                                        </p:tav>
                                      </p:tavLst>
                                    </p:anim>
                                  </p:childTnLst>
                                </p:cTn>
                              </p:par>
                              <p:par>
                                <p:cTn id="164" presetID="2" presetClass="entr" presetSubtype="9" fill="hold" grpId="0" nodeType="withEffect">
                                  <p:stCondLst>
                                    <p:cond delay="0"/>
                                  </p:stCondLst>
                                  <p:childTnLst>
                                    <p:set>
                                      <p:cBhvr>
                                        <p:cTn id="165" dur="1" fill="hold">
                                          <p:stCondLst>
                                            <p:cond delay="0"/>
                                          </p:stCondLst>
                                        </p:cTn>
                                        <p:tgtEl>
                                          <p:spTgt spid="18"/>
                                        </p:tgtEl>
                                        <p:attrNameLst>
                                          <p:attrName>style.visibility</p:attrName>
                                        </p:attrNameLst>
                                      </p:cBhvr>
                                      <p:to>
                                        <p:strVal val="visible"/>
                                      </p:to>
                                    </p:set>
                                    <p:anim calcmode="lin" valueType="num">
                                      <p:cBhvr additive="base">
                                        <p:cTn id="166" dur="3000" fill="hold"/>
                                        <p:tgtEl>
                                          <p:spTgt spid="18"/>
                                        </p:tgtEl>
                                        <p:attrNameLst>
                                          <p:attrName>ppt_x</p:attrName>
                                        </p:attrNameLst>
                                      </p:cBhvr>
                                      <p:tavLst>
                                        <p:tav tm="0">
                                          <p:val>
                                            <p:strVal val="0-#ppt_w/2"/>
                                          </p:val>
                                        </p:tav>
                                        <p:tav tm="100000">
                                          <p:val>
                                            <p:strVal val="#ppt_x"/>
                                          </p:val>
                                        </p:tav>
                                      </p:tavLst>
                                    </p:anim>
                                    <p:anim calcmode="lin" valueType="num">
                                      <p:cBhvr additive="base">
                                        <p:cTn id="167" dur="3000" fill="hold"/>
                                        <p:tgtEl>
                                          <p:spTgt spid="18"/>
                                        </p:tgtEl>
                                        <p:attrNameLst>
                                          <p:attrName>ppt_y</p:attrName>
                                        </p:attrNameLst>
                                      </p:cBhvr>
                                      <p:tavLst>
                                        <p:tav tm="0">
                                          <p:val>
                                            <p:strVal val="0-#ppt_h/2"/>
                                          </p:val>
                                        </p:tav>
                                        <p:tav tm="100000">
                                          <p:val>
                                            <p:strVal val="#ppt_y"/>
                                          </p:val>
                                        </p:tav>
                                      </p:tavLst>
                                    </p:anim>
                                  </p:childTnLst>
                                </p:cTn>
                              </p:par>
                              <p:par>
                                <p:cTn id="168" presetID="2" presetClass="entr" presetSubtype="3" fill="hold" grpId="0" nodeType="withEffect">
                                  <p:stCondLst>
                                    <p:cond delay="0"/>
                                  </p:stCondLst>
                                  <p:childTnLst>
                                    <p:set>
                                      <p:cBhvr>
                                        <p:cTn id="169" dur="1" fill="hold">
                                          <p:stCondLst>
                                            <p:cond delay="0"/>
                                          </p:stCondLst>
                                        </p:cTn>
                                        <p:tgtEl>
                                          <p:spTgt spid="19"/>
                                        </p:tgtEl>
                                        <p:attrNameLst>
                                          <p:attrName>style.visibility</p:attrName>
                                        </p:attrNameLst>
                                      </p:cBhvr>
                                      <p:to>
                                        <p:strVal val="visible"/>
                                      </p:to>
                                    </p:set>
                                    <p:anim calcmode="lin" valueType="num">
                                      <p:cBhvr additive="base">
                                        <p:cTn id="170" dur="3000" fill="hold"/>
                                        <p:tgtEl>
                                          <p:spTgt spid="19"/>
                                        </p:tgtEl>
                                        <p:attrNameLst>
                                          <p:attrName>ppt_x</p:attrName>
                                        </p:attrNameLst>
                                      </p:cBhvr>
                                      <p:tavLst>
                                        <p:tav tm="0">
                                          <p:val>
                                            <p:strVal val="1+#ppt_w/2"/>
                                          </p:val>
                                        </p:tav>
                                        <p:tav tm="100000">
                                          <p:val>
                                            <p:strVal val="#ppt_x"/>
                                          </p:val>
                                        </p:tav>
                                      </p:tavLst>
                                    </p:anim>
                                    <p:anim calcmode="lin" valueType="num">
                                      <p:cBhvr additive="base">
                                        <p:cTn id="171" dur="3000" fill="hold"/>
                                        <p:tgtEl>
                                          <p:spTgt spid="19"/>
                                        </p:tgtEl>
                                        <p:attrNameLst>
                                          <p:attrName>ppt_y</p:attrName>
                                        </p:attrNameLst>
                                      </p:cBhvr>
                                      <p:tavLst>
                                        <p:tav tm="0">
                                          <p:val>
                                            <p:strVal val="0-#ppt_h/2"/>
                                          </p:val>
                                        </p:tav>
                                        <p:tav tm="100000">
                                          <p:val>
                                            <p:strVal val="#ppt_y"/>
                                          </p:val>
                                        </p:tav>
                                      </p:tavLst>
                                    </p:anim>
                                  </p:childTnLst>
                                </p:cTn>
                              </p:par>
                              <p:par>
                                <p:cTn id="172" presetID="2" presetClass="entr" presetSubtype="3" fill="hold" grpId="0" nodeType="withEffect">
                                  <p:stCondLst>
                                    <p:cond delay="0"/>
                                  </p:stCondLst>
                                  <p:childTnLst>
                                    <p:set>
                                      <p:cBhvr>
                                        <p:cTn id="173" dur="1" fill="hold">
                                          <p:stCondLst>
                                            <p:cond delay="0"/>
                                          </p:stCondLst>
                                        </p:cTn>
                                        <p:tgtEl>
                                          <p:spTgt spid="20"/>
                                        </p:tgtEl>
                                        <p:attrNameLst>
                                          <p:attrName>style.visibility</p:attrName>
                                        </p:attrNameLst>
                                      </p:cBhvr>
                                      <p:to>
                                        <p:strVal val="visible"/>
                                      </p:to>
                                    </p:set>
                                    <p:anim calcmode="lin" valueType="num">
                                      <p:cBhvr additive="base">
                                        <p:cTn id="174" dur="3000" fill="hold"/>
                                        <p:tgtEl>
                                          <p:spTgt spid="20"/>
                                        </p:tgtEl>
                                        <p:attrNameLst>
                                          <p:attrName>ppt_x</p:attrName>
                                        </p:attrNameLst>
                                      </p:cBhvr>
                                      <p:tavLst>
                                        <p:tav tm="0">
                                          <p:val>
                                            <p:strVal val="1+#ppt_w/2"/>
                                          </p:val>
                                        </p:tav>
                                        <p:tav tm="100000">
                                          <p:val>
                                            <p:strVal val="#ppt_x"/>
                                          </p:val>
                                        </p:tav>
                                      </p:tavLst>
                                    </p:anim>
                                    <p:anim calcmode="lin" valueType="num">
                                      <p:cBhvr additive="base">
                                        <p:cTn id="175" dur="3000" fill="hold"/>
                                        <p:tgtEl>
                                          <p:spTgt spid="20"/>
                                        </p:tgtEl>
                                        <p:attrNameLst>
                                          <p:attrName>ppt_y</p:attrName>
                                        </p:attrNameLst>
                                      </p:cBhvr>
                                      <p:tavLst>
                                        <p:tav tm="0">
                                          <p:val>
                                            <p:strVal val="0-#ppt_h/2"/>
                                          </p:val>
                                        </p:tav>
                                        <p:tav tm="100000">
                                          <p:val>
                                            <p:strVal val="#ppt_y"/>
                                          </p:val>
                                        </p:tav>
                                      </p:tavLst>
                                    </p:anim>
                                  </p:childTnLst>
                                </p:cTn>
                              </p:par>
                              <p:par>
                                <p:cTn id="176" presetID="2" presetClass="entr" presetSubtype="3" fill="hold" grpId="0" nodeType="withEffect">
                                  <p:stCondLst>
                                    <p:cond delay="0"/>
                                  </p:stCondLst>
                                  <p:childTnLst>
                                    <p:set>
                                      <p:cBhvr>
                                        <p:cTn id="177" dur="1" fill="hold">
                                          <p:stCondLst>
                                            <p:cond delay="0"/>
                                          </p:stCondLst>
                                        </p:cTn>
                                        <p:tgtEl>
                                          <p:spTgt spid="21"/>
                                        </p:tgtEl>
                                        <p:attrNameLst>
                                          <p:attrName>style.visibility</p:attrName>
                                        </p:attrNameLst>
                                      </p:cBhvr>
                                      <p:to>
                                        <p:strVal val="visible"/>
                                      </p:to>
                                    </p:set>
                                    <p:anim calcmode="lin" valueType="num">
                                      <p:cBhvr additive="base">
                                        <p:cTn id="178" dur="3000" fill="hold"/>
                                        <p:tgtEl>
                                          <p:spTgt spid="21"/>
                                        </p:tgtEl>
                                        <p:attrNameLst>
                                          <p:attrName>ppt_x</p:attrName>
                                        </p:attrNameLst>
                                      </p:cBhvr>
                                      <p:tavLst>
                                        <p:tav tm="0">
                                          <p:val>
                                            <p:strVal val="1+#ppt_w/2"/>
                                          </p:val>
                                        </p:tav>
                                        <p:tav tm="100000">
                                          <p:val>
                                            <p:strVal val="#ppt_x"/>
                                          </p:val>
                                        </p:tav>
                                      </p:tavLst>
                                    </p:anim>
                                    <p:anim calcmode="lin" valueType="num">
                                      <p:cBhvr additive="base">
                                        <p:cTn id="179" dur="3000" fill="hold"/>
                                        <p:tgtEl>
                                          <p:spTgt spid="21"/>
                                        </p:tgtEl>
                                        <p:attrNameLst>
                                          <p:attrName>ppt_y</p:attrName>
                                        </p:attrNameLst>
                                      </p:cBhvr>
                                      <p:tavLst>
                                        <p:tav tm="0">
                                          <p:val>
                                            <p:strVal val="0-#ppt_h/2"/>
                                          </p:val>
                                        </p:tav>
                                        <p:tav tm="100000">
                                          <p:val>
                                            <p:strVal val="#ppt_y"/>
                                          </p:val>
                                        </p:tav>
                                      </p:tavLst>
                                    </p:anim>
                                  </p:childTnLst>
                                </p:cTn>
                              </p:par>
                              <p:par>
                                <p:cTn id="180" presetID="2" presetClass="entr" presetSubtype="3" fill="hold" grpId="0" nodeType="withEffect">
                                  <p:stCondLst>
                                    <p:cond delay="0"/>
                                  </p:stCondLst>
                                  <p:childTnLst>
                                    <p:set>
                                      <p:cBhvr>
                                        <p:cTn id="181" dur="1" fill="hold">
                                          <p:stCondLst>
                                            <p:cond delay="0"/>
                                          </p:stCondLst>
                                        </p:cTn>
                                        <p:tgtEl>
                                          <p:spTgt spid="22"/>
                                        </p:tgtEl>
                                        <p:attrNameLst>
                                          <p:attrName>style.visibility</p:attrName>
                                        </p:attrNameLst>
                                      </p:cBhvr>
                                      <p:to>
                                        <p:strVal val="visible"/>
                                      </p:to>
                                    </p:set>
                                    <p:anim calcmode="lin" valueType="num">
                                      <p:cBhvr additive="base">
                                        <p:cTn id="182" dur="3000" fill="hold"/>
                                        <p:tgtEl>
                                          <p:spTgt spid="22"/>
                                        </p:tgtEl>
                                        <p:attrNameLst>
                                          <p:attrName>ppt_x</p:attrName>
                                        </p:attrNameLst>
                                      </p:cBhvr>
                                      <p:tavLst>
                                        <p:tav tm="0">
                                          <p:val>
                                            <p:strVal val="1+#ppt_w/2"/>
                                          </p:val>
                                        </p:tav>
                                        <p:tav tm="100000">
                                          <p:val>
                                            <p:strVal val="#ppt_x"/>
                                          </p:val>
                                        </p:tav>
                                      </p:tavLst>
                                    </p:anim>
                                    <p:anim calcmode="lin" valueType="num">
                                      <p:cBhvr additive="base">
                                        <p:cTn id="183" dur="3000" fill="hold"/>
                                        <p:tgtEl>
                                          <p:spTgt spid="22"/>
                                        </p:tgtEl>
                                        <p:attrNameLst>
                                          <p:attrName>ppt_y</p:attrName>
                                        </p:attrNameLst>
                                      </p:cBhvr>
                                      <p:tavLst>
                                        <p:tav tm="0">
                                          <p:val>
                                            <p:strVal val="0-#ppt_h/2"/>
                                          </p:val>
                                        </p:tav>
                                        <p:tav tm="100000">
                                          <p:val>
                                            <p:strVal val="#ppt_y"/>
                                          </p:val>
                                        </p:tav>
                                      </p:tavLst>
                                    </p:anim>
                                  </p:childTnLst>
                                </p:cTn>
                              </p:par>
                              <p:par>
                                <p:cTn id="184" presetID="2" presetClass="entr" presetSubtype="3" fill="hold" grpId="0" nodeType="withEffect">
                                  <p:stCondLst>
                                    <p:cond delay="0"/>
                                  </p:stCondLst>
                                  <p:childTnLst>
                                    <p:set>
                                      <p:cBhvr>
                                        <p:cTn id="185" dur="1" fill="hold">
                                          <p:stCondLst>
                                            <p:cond delay="0"/>
                                          </p:stCondLst>
                                        </p:cTn>
                                        <p:tgtEl>
                                          <p:spTgt spid="23"/>
                                        </p:tgtEl>
                                        <p:attrNameLst>
                                          <p:attrName>style.visibility</p:attrName>
                                        </p:attrNameLst>
                                      </p:cBhvr>
                                      <p:to>
                                        <p:strVal val="visible"/>
                                      </p:to>
                                    </p:set>
                                    <p:anim calcmode="lin" valueType="num">
                                      <p:cBhvr additive="base">
                                        <p:cTn id="186" dur="3000" fill="hold"/>
                                        <p:tgtEl>
                                          <p:spTgt spid="23"/>
                                        </p:tgtEl>
                                        <p:attrNameLst>
                                          <p:attrName>ppt_x</p:attrName>
                                        </p:attrNameLst>
                                      </p:cBhvr>
                                      <p:tavLst>
                                        <p:tav tm="0">
                                          <p:val>
                                            <p:strVal val="1+#ppt_w/2"/>
                                          </p:val>
                                        </p:tav>
                                        <p:tav tm="100000">
                                          <p:val>
                                            <p:strVal val="#ppt_x"/>
                                          </p:val>
                                        </p:tav>
                                      </p:tavLst>
                                    </p:anim>
                                    <p:anim calcmode="lin" valueType="num">
                                      <p:cBhvr additive="base">
                                        <p:cTn id="187" dur="3000" fill="hold"/>
                                        <p:tgtEl>
                                          <p:spTgt spid="23"/>
                                        </p:tgtEl>
                                        <p:attrNameLst>
                                          <p:attrName>ppt_y</p:attrName>
                                        </p:attrNameLst>
                                      </p:cBhvr>
                                      <p:tavLst>
                                        <p:tav tm="0">
                                          <p:val>
                                            <p:strVal val="0-#ppt_h/2"/>
                                          </p:val>
                                        </p:tav>
                                        <p:tav tm="100000">
                                          <p:val>
                                            <p:strVal val="#ppt_y"/>
                                          </p:val>
                                        </p:tav>
                                      </p:tavLst>
                                    </p:anim>
                                  </p:childTnLst>
                                </p:cTn>
                              </p:par>
                              <p:par>
                                <p:cTn id="188" presetID="2" presetClass="entr" presetSubtype="3" fill="hold" grpId="0" nodeType="withEffect">
                                  <p:stCondLst>
                                    <p:cond delay="0"/>
                                  </p:stCondLst>
                                  <p:childTnLst>
                                    <p:set>
                                      <p:cBhvr>
                                        <p:cTn id="189" dur="1" fill="hold">
                                          <p:stCondLst>
                                            <p:cond delay="0"/>
                                          </p:stCondLst>
                                        </p:cTn>
                                        <p:tgtEl>
                                          <p:spTgt spid="24"/>
                                        </p:tgtEl>
                                        <p:attrNameLst>
                                          <p:attrName>style.visibility</p:attrName>
                                        </p:attrNameLst>
                                      </p:cBhvr>
                                      <p:to>
                                        <p:strVal val="visible"/>
                                      </p:to>
                                    </p:set>
                                    <p:anim calcmode="lin" valueType="num">
                                      <p:cBhvr additive="base">
                                        <p:cTn id="190" dur="3000" fill="hold"/>
                                        <p:tgtEl>
                                          <p:spTgt spid="24"/>
                                        </p:tgtEl>
                                        <p:attrNameLst>
                                          <p:attrName>ppt_x</p:attrName>
                                        </p:attrNameLst>
                                      </p:cBhvr>
                                      <p:tavLst>
                                        <p:tav tm="0">
                                          <p:val>
                                            <p:strVal val="1+#ppt_w/2"/>
                                          </p:val>
                                        </p:tav>
                                        <p:tav tm="100000">
                                          <p:val>
                                            <p:strVal val="#ppt_x"/>
                                          </p:val>
                                        </p:tav>
                                      </p:tavLst>
                                    </p:anim>
                                    <p:anim calcmode="lin" valueType="num">
                                      <p:cBhvr additive="base">
                                        <p:cTn id="191" dur="3000" fill="hold"/>
                                        <p:tgtEl>
                                          <p:spTgt spid="24"/>
                                        </p:tgtEl>
                                        <p:attrNameLst>
                                          <p:attrName>ppt_y</p:attrName>
                                        </p:attrNameLst>
                                      </p:cBhvr>
                                      <p:tavLst>
                                        <p:tav tm="0">
                                          <p:val>
                                            <p:strVal val="0-#ppt_h/2"/>
                                          </p:val>
                                        </p:tav>
                                        <p:tav tm="100000">
                                          <p:val>
                                            <p:strVal val="#ppt_y"/>
                                          </p:val>
                                        </p:tav>
                                      </p:tavLst>
                                    </p:anim>
                                  </p:childTnLst>
                                </p:cTn>
                              </p:par>
                              <p:par>
                                <p:cTn id="192" presetID="2" presetClass="entr" presetSubtype="3" fill="hold" grpId="0" nodeType="withEffect">
                                  <p:stCondLst>
                                    <p:cond delay="0"/>
                                  </p:stCondLst>
                                  <p:childTnLst>
                                    <p:set>
                                      <p:cBhvr>
                                        <p:cTn id="193" dur="1" fill="hold">
                                          <p:stCondLst>
                                            <p:cond delay="0"/>
                                          </p:stCondLst>
                                        </p:cTn>
                                        <p:tgtEl>
                                          <p:spTgt spid="25"/>
                                        </p:tgtEl>
                                        <p:attrNameLst>
                                          <p:attrName>style.visibility</p:attrName>
                                        </p:attrNameLst>
                                      </p:cBhvr>
                                      <p:to>
                                        <p:strVal val="visible"/>
                                      </p:to>
                                    </p:set>
                                    <p:anim calcmode="lin" valueType="num">
                                      <p:cBhvr additive="base">
                                        <p:cTn id="194" dur="3000" fill="hold"/>
                                        <p:tgtEl>
                                          <p:spTgt spid="25"/>
                                        </p:tgtEl>
                                        <p:attrNameLst>
                                          <p:attrName>ppt_x</p:attrName>
                                        </p:attrNameLst>
                                      </p:cBhvr>
                                      <p:tavLst>
                                        <p:tav tm="0">
                                          <p:val>
                                            <p:strVal val="1+#ppt_w/2"/>
                                          </p:val>
                                        </p:tav>
                                        <p:tav tm="100000">
                                          <p:val>
                                            <p:strVal val="#ppt_x"/>
                                          </p:val>
                                        </p:tav>
                                      </p:tavLst>
                                    </p:anim>
                                    <p:anim calcmode="lin" valueType="num">
                                      <p:cBhvr additive="base">
                                        <p:cTn id="195" dur="3000" fill="hold"/>
                                        <p:tgtEl>
                                          <p:spTgt spid="25"/>
                                        </p:tgtEl>
                                        <p:attrNameLst>
                                          <p:attrName>ppt_y</p:attrName>
                                        </p:attrNameLst>
                                      </p:cBhvr>
                                      <p:tavLst>
                                        <p:tav tm="0">
                                          <p:val>
                                            <p:strVal val="0-#ppt_h/2"/>
                                          </p:val>
                                        </p:tav>
                                        <p:tav tm="100000">
                                          <p:val>
                                            <p:strVal val="#ppt_y"/>
                                          </p:val>
                                        </p:tav>
                                      </p:tavLst>
                                    </p:anim>
                                  </p:childTnLst>
                                </p:cTn>
                              </p:par>
                              <p:par>
                                <p:cTn id="196" presetID="2" presetClass="entr" presetSubtype="3" fill="hold" grpId="0" nodeType="withEffect">
                                  <p:stCondLst>
                                    <p:cond delay="0"/>
                                  </p:stCondLst>
                                  <p:childTnLst>
                                    <p:set>
                                      <p:cBhvr>
                                        <p:cTn id="197" dur="1" fill="hold">
                                          <p:stCondLst>
                                            <p:cond delay="0"/>
                                          </p:stCondLst>
                                        </p:cTn>
                                        <p:tgtEl>
                                          <p:spTgt spid="26"/>
                                        </p:tgtEl>
                                        <p:attrNameLst>
                                          <p:attrName>style.visibility</p:attrName>
                                        </p:attrNameLst>
                                      </p:cBhvr>
                                      <p:to>
                                        <p:strVal val="visible"/>
                                      </p:to>
                                    </p:set>
                                    <p:anim calcmode="lin" valueType="num">
                                      <p:cBhvr additive="base">
                                        <p:cTn id="198" dur="3000" fill="hold"/>
                                        <p:tgtEl>
                                          <p:spTgt spid="26"/>
                                        </p:tgtEl>
                                        <p:attrNameLst>
                                          <p:attrName>ppt_x</p:attrName>
                                        </p:attrNameLst>
                                      </p:cBhvr>
                                      <p:tavLst>
                                        <p:tav tm="0">
                                          <p:val>
                                            <p:strVal val="1+#ppt_w/2"/>
                                          </p:val>
                                        </p:tav>
                                        <p:tav tm="100000">
                                          <p:val>
                                            <p:strVal val="#ppt_x"/>
                                          </p:val>
                                        </p:tav>
                                      </p:tavLst>
                                    </p:anim>
                                    <p:anim calcmode="lin" valueType="num">
                                      <p:cBhvr additive="base">
                                        <p:cTn id="199" dur="3000" fill="hold"/>
                                        <p:tgtEl>
                                          <p:spTgt spid="26"/>
                                        </p:tgtEl>
                                        <p:attrNameLst>
                                          <p:attrName>ppt_y</p:attrName>
                                        </p:attrNameLst>
                                      </p:cBhvr>
                                      <p:tavLst>
                                        <p:tav tm="0">
                                          <p:val>
                                            <p:strVal val="0-#ppt_h/2"/>
                                          </p:val>
                                        </p:tav>
                                        <p:tav tm="100000">
                                          <p:val>
                                            <p:strVal val="#ppt_y"/>
                                          </p:val>
                                        </p:tav>
                                      </p:tavLst>
                                    </p:anim>
                                  </p:childTnLst>
                                </p:cTn>
                              </p:par>
                              <p:par>
                                <p:cTn id="200" presetID="2" presetClass="entr" presetSubtype="9" fill="hold" grpId="0" nodeType="withEffect">
                                  <p:stCondLst>
                                    <p:cond delay="0"/>
                                  </p:stCondLst>
                                  <p:childTnLst>
                                    <p:set>
                                      <p:cBhvr>
                                        <p:cTn id="201" dur="1" fill="hold">
                                          <p:stCondLst>
                                            <p:cond delay="0"/>
                                          </p:stCondLst>
                                        </p:cTn>
                                        <p:tgtEl>
                                          <p:spTgt spid="43"/>
                                        </p:tgtEl>
                                        <p:attrNameLst>
                                          <p:attrName>style.visibility</p:attrName>
                                        </p:attrNameLst>
                                      </p:cBhvr>
                                      <p:to>
                                        <p:strVal val="visible"/>
                                      </p:to>
                                    </p:set>
                                    <p:anim calcmode="lin" valueType="num">
                                      <p:cBhvr additive="base">
                                        <p:cTn id="202" dur="3000" fill="hold"/>
                                        <p:tgtEl>
                                          <p:spTgt spid="43"/>
                                        </p:tgtEl>
                                        <p:attrNameLst>
                                          <p:attrName>ppt_x</p:attrName>
                                        </p:attrNameLst>
                                      </p:cBhvr>
                                      <p:tavLst>
                                        <p:tav tm="0">
                                          <p:val>
                                            <p:strVal val="0-#ppt_w/2"/>
                                          </p:val>
                                        </p:tav>
                                        <p:tav tm="100000">
                                          <p:val>
                                            <p:strVal val="#ppt_x"/>
                                          </p:val>
                                        </p:tav>
                                      </p:tavLst>
                                    </p:anim>
                                    <p:anim calcmode="lin" valueType="num">
                                      <p:cBhvr additive="base">
                                        <p:cTn id="203" dur="3000" fill="hold"/>
                                        <p:tgtEl>
                                          <p:spTgt spid="43"/>
                                        </p:tgtEl>
                                        <p:attrNameLst>
                                          <p:attrName>ppt_y</p:attrName>
                                        </p:attrNameLst>
                                      </p:cBhvr>
                                      <p:tavLst>
                                        <p:tav tm="0">
                                          <p:val>
                                            <p:strVal val="0-#ppt_h/2"/>
                                          </p:val>
                                        </p:tav>
                                        <p:tav tm="100000">
                                          <p:val>
                                            <p:strVal val="#ppt_y"/>
                                          </p:val>
                                        </p:tav>
                                      </p:tavLst>
                                    </p:anim>
                                  </p:childTnLst>
                                </p:cTn>
                              </p:par>
                              <p:par>
                                <p:cTn id="204" presetID="2" presetClass="entr" presetSubtype="9" fill="hold" grpId="0" nodeType="withEffect">
                                  <p:stCondLst>
                                    <p:cond delay="0"/>
                                  </p:stCondLst>
                                  <p:childTnLst>
                                    <p:set>
                                      <p:cBhvr>
                                        <p:cTn id="205" dur="1" fill="hold">
                                          <p:stCondLst>
                                            <p:cond delay="0"/>
                                          </p:stCondLst>
                                        </p:cTn>
                                        <p:tgtEl>
                                          <p:spTgt spid="44"/>
                                        </p:tgtEl>
                                        <p:attrNameLst>
                                          <p:attrName>style.visibility</p:attrName>
                                        </p:attrNameLst>
                                      </p:cBhvr>
                                      <p:to>
                                        <p:strVal val="visible"/>
                                      </p:to>
                                    </p:set>
                                    <p:anim calcmode="lin" valueType="num">
                                      <p:cBhvr additive="base">
                                        <p:cTn id="206" dur="3000" fill="hold"/>
                                        <p:tgtEl>
                                          <p:spTgt spid="44"/>
                                        </p:tgtEl>
                                        <p:attrNameLst>
                                          <p:attrName>ppt_x</p:attrName>
                                        </p:attrNameLst>
                                      </p:cBhvr>
                                      <p:tavLst>
                                        <p:tav tm="0">
                                          <p:val>
                                            <p:strVal val="0-#ppt_w/2"/>
                                          </p:val>
                                        </p:tav>
                                        <p:tav tm="100000">
                                          <p:val>
                                            <p:strVal val="#ppt_x"/>
                                          </p:val>
                                        </p:tav>
                                      </p:tavLst>
                                    </p:anim>
                                    <p:anim calcmode="lin" valueType="num">
                                      <p:cBhvr additive="base">
                                        <p:cTn id="207" dur="3000" fill="hold"/>
                                        <p:tgtEl>
                                          <p:spTgt spid="44"/>
                                        </p:tgtEl>
                                        <p:attrNameLst>
                                          <p:attrName>ppt_y</p:attrName>
                                        </p:attrNameLst>
                                      </p:cBhvr>
                                      <p:tavLst>
                                        <p:tav tm="0">
                                          <p:val>
                                            <p:strVal val="0-#ppt_h/2"/>
                                          </p:val>
                                        </p:tav>
                                        <p:tav tm="100000">
                                          <p:val>
                                            <p:strVal val="#ppt_y"/>
                                          </p:val>
                                        </p:tav>
                                      </p:tavLst>
                                    </p:anim>
                                  </p:childTnLst>
                                </p:cTn>
                              </p:par>
                              <p:par>
                                <p:cTn id="208" presetID="2" presetClass="entr" presetSubtype="9" fill="hold" grpId="0" nodeType="withEffect">
                                  <p:stCondLst>
                                    <p:cond delay="0"/>
                                  </p:stCondLst>
                                  <p:childTnLst>
                                    <p:set>
                                      <p:cBhvr>
                                        <p:cTn id="209" dur="1" fill="hold">
                                          <p:stCondLst>
                                            <p:cond delay="0"/>
                                          </p:stCondLst>
                                        </p:cTn>
                                        <p:tgtEl>
                                          <p:spTgt spid="45"/>
                                        </p:tgtEl>
                                        <p:attrNameLst>
                                          <p:attrName>style.visibility</p:attrName>
                                        </p:attrNameLst>
                                      </p:cBhvr>
                                      <p:to>
                                        <p:strVal val="visible"/>
                                      </p:to>
                                    </p:set>
                                    <p:anim calcmode="lin" valueType="num">
                                      <p:cBhvr additive="base">
                                        <p:cTn id="210" dur="3000" fill="hold"/>
                                        <p:tgtEl>
                                          <p:spTgt spid="45"/>
                                        </p:tgtEl>
                                        <p:attrNameLst>
                                          <p:attrName>ppt_x</p:attrName>
                                        </p:attrNameLst>
                                      </p:cBhvr>
                                      <p:tavLst>
                                        <p:tav tm="0">
                                          <p:val>
                                            <p:strVal val="0-#ppt_w/2"/>
                                          </p:val>
                                        </p:tav>
                                        <p:tav tm="100000">
                                          <p:val>
                                            <p:strVal val="#ppt_x"/>
                                          </p:val>
                                        </p:tav>
                                      </p:tavLst>
                                    </p:anim>
                                    <p:anim calcmode="lin" valueType="num">
                                      <p:cBhvr additive="base">
                                        <p:cTn id="211" dur="3000" fill="hold"/>
                                        <p:tgtEl>
                                          <p:spTgt spid="45"/>
                                        </p:tgtEl>
                                        <p:attrNameLst>
                                          <p:attrName>ppt_y</p:attrName>
                                        </p:attrNameLst>
                                      </p:cBhvr>
                                      <p:tavLst>
                                        <p:tav tm="0">
                                          <p:val>
                                            <p:strVal val="0-#ppt_h/2"/>
                                          </p:val>
                                        </p:tav>
                                        <p:tav tm="100000">
                                          <p:val>
                                            <p:strVal val="#ppt_y"/>
                                          </p:val>
                                        </p:tav>
                                      </p:tavLst>
                                    </p:anim>
                                  </p:childTnLst>
                                </p:cTn>
                              </p:par>
                              <p:par>
                                <p:cTn id="212" presetID="2" presetClass="entr" presetSubtype="9" fill="hold" grpId="0" nodeType="withEffect">
                                  <p:stCondLst>
                                    <p:cond delay="0"/>
                                  </p:stCondLst>
                                  <p:childTnLst>
                                    <p:set>
                                      <p:cBhvr>
                                        <p:cTn id="213" dur="1" fill="hold">
                                          <p:stCondLst>
                                            <p:cond delay="0"/>
                                          </p:stCondLst>
                                        </p:cTn>
                                        <p:tgtEl>
                                          <p:spTgt spid="46"/>
                                        </p:tgtEl>
                                        <p:attrNameLst>
                                          <p:attrName>style.visibility</p:attrName>
                                        </p:attrNameLst>
                                      </p:cBhvr>
                                      <p:to>
                                        <p:strVal val="visible"/>
                                      </p:to>
                                    </p:set>
                                    <p:anim calcmode="lin" valueType="num">
                                      <p:cBhvr additive="base">
                                        <p:cTn id="214" dur="3000" fill="hold"/>
                                        <p:tgtEl>
                                          <p:spTgt spid="46"/>
                                        </p:tgtEl>
                                        <p:attrNameLst>
                                          <p:attrName>ppt_x</p:attrName>
                                        </p:attrNameLst>
                                      </p:cBhvr>
                                      <p:tavLst>
                                        <p:tav tm="0">
                                          <p:val>
                                            <p:strVal val="0-#ppt_w/2"/>
                                          </p:val>
                                        </p:tav>
                                        <p:tav tm="100000">
                                          <p:val>
                                            <p:strVal val="#ppt_x"/>
                                          </p:val>
                                        </p:tav>
                                      </p:tavLst>
                                    </p:anim>
                                    <p:anim calcmode="lin" valueType="num">
                                      <p:cBhvr additive="base">
                                        <p:cTn id="215" dur="3000" fill="hold"/>
                                        <p:tgtEl>
                                          <p:spTgt spid="46"/>
                                        </p:tgtEl>
                                        <p:attrNameLst>
                                          <p:attrName>ppt_y</p:attrName>
                                        </p:attrNameLst>
                                      </p:cBhvr>
                                      <p:tavLst>
                                        <p:tav tm="0">
                                          <p:val>
                                            <p:strVal val="0-#ppt_h/2"/>
                                          </p:val>
                                        </p:tav>
                                        <p:tav tm="100000">
                                          <p:val>
                                            <p:strVal val="#ppt_y"/>
                                          </p:val>
                                        </p:tav>
                                      </p:tavLst>
                                    </p:anim>
                                  </p:childTnLst>
                                </p:cTn>
                              </p:par>
                              <p:par>
                                <p:cTn id="216" presetID="2" presetClass="entr" presetSubtype="9" fill="hold" grpId="0" nodeType="withEffect">
                                  <p:stCondLst>
                                    <p:cond delay="0"/>
                                  </p:stCondLst>
                                  <p:childTnLst>
                                    <p:set>
                                      <p:cBhvr>
                                        <p:cTn id="217" dur="1" fill="hold">
                                          <p:stCondLst>
                                            <p:cond delay="0"/>
                                          </p:stCondLst>
                                        </p:cTn>
                                        <p:tgtEl>
                                          <p:spTgt spid="47"/>
                                        </p:tgtEl>
                                        <p:attrNameLst>
                                          <p:attrName>style.visibility</p:attrName>
                                        </p:attrNameLst>
                                      </p:cBhvr>
                                      <p:to>
                                        <p:strVal val="visible"/>
                                      </p:to>
                                    </p:set>
                                    <p:anim calcmode="lin" valueType="num">
                                      <p:cBhvr additive="base">
                                        <p:cTn id="218" dur="3000" fill="hold"/>
                                        <p:tgtEl>
                                          <p:spTgt spid="47"/>
                                        </p:tgtEl>
                                        <p:attrNameLst>
                                          <p:attrName>ppt_x</p:attrName>
                                        </p:attrNameLst>
                                      </p:cBhvr>
                                      <p:tavLst>
                                        <p:tav tm="0">
                                          <p:val>
                                            <p:strVal val="0-#ppt_w/2"/>
                                          </p:val>
                                        </p:tav>
                                        <p:tav tm="100000">
                                          <p:val>
                                            <p:strVal val="#ppt_x"/>
                                          </p:val>
                                        </p:tav>
                                      </p:tavLst>
                                    </p:anim>
                                    <p:anim calcmode="lin" valueType="num">
                                      <p:cBhvr additive="base">
                                        <p:cTn id="219" dur="3000" fill="hold"/>
                                        <p:tgtEl>
                                          <p:spTgt spid="47"/>
                                        </p:tgtEl>
                                        <p:attrNameLst>
                                          <p:attrName>ppt_y</p:attrName>
                                        </p:attrNameLst>
                                      </p:cBhvr>
                                      <p:tavLst>
                                        <p:tav tm="0">
                                          <p:val>
                                            <p:strVal val="0-#ppt_h/2"/>
                                          </p:val>
                                        </p:tav>
                                        <p:tav tm="100000">
                                          <p:val>
                                            <p:strVal val="#ppt_y"/>
                                          </p:val>
                                        </p:tav>
                                      </p:tavLst>
                                    </p:anim>
                                  </p:childTnLst>
                                </p:cTn>
                              </p:par>
                              <p:par>
                                <p:cTn id="220" presetID="2" presetClass="entr" presetSubtype="9" fill="hold" grpId="0" nodeType="withEffect">
                                  <p:stCondLst>
                                    <p:cond delay="0"/>
                                  </p:stCondLst>
                                  <p:childTnLst>
                                    <p:set>
                                      <p:cBhvr>
                                        <p:cTn id="221" dur="1" fill="hold">
                                          <p:stCondLst>
                                            <p:cond delay="0"/>
                                          </p:stCondLst>
                                        </p:cTn>
                                        <p:tgtEl>
                                          <p:spTgt spid="48"/>
                                        </p:tgtEl>
                                        <p:attrNameLst>
                                          <p:attrName>style.visibility</p:attrName>
                                        </p:attrNameLst>
                                      </p:cBhvr>
                                      <p:to>
                                        <p:strVal val="visible"/>
                                      </p:to>
                                    </p:set>
                                    <p:anim calcmode="lin" valueType="num">
                                      <p:cBhvr additive="base">
                                        <p:cTn id="222" dur="3000" fill="hold"/>
                                        <p:tgtEl>
                                          <p:spTgt spid="48"/>
                                        </p:tgtEl>
                                        <p:attrNameLst>
                                          <p:attrName>ppt_x</p:attrName>
                                        </p:attrNameLst>
                                      </p:cBhvr>
                                      <p:tavLst>
                                        <p:tav tm="0">
                                          <p:val>
                                            <p:strVal val="0-#ppt_w/2"/>
                                          </p:val>
                                        </p:tav>
                                        <p:tav tm="100000">
                                          <p:val>
                                            <p:strVal val="#ppt_x"/>
                                          </p:val>
                                        </p:tav>
                                      </p:tavLst>
                                    </p:anim>
                                    <p:anim calcmode="lin" valueType="num">
                                      <p:cBhvr additive="base">
                                        <p:cTn id="223" dur="3000" fill="hold"/>
                                        <p:tgtEl>
                                          <p:spTgt spid="48"/>
                                        </p:tgtEl>
                                        <p:attrNameLst>
                                          <p:attrName>ppt_y</p:attrName>
                                        </p:attrNameLst>
                                      </p:cBhvr>
                                      <p:tavLst>
                                        <p:tav tm="0">
                                          <p:val>
                                            <p:strVal val="0-#ppt_h/2"/>
                                          </p:val>
                                        </p:tav>
                                        <p:tav tm="100000">
                                          <p:val>
                                            <p:strVal val="#ppt_y"/>
                                          </p:val>
                                        </p:tav>
                                      </p:tavLst>
                                    </p:anim>
                                  </p:childTnLst>
                                </p:cTn>
                              </p:par>
                              <p:par>
                                <p:cTn id="224" presetID="2" presetClass="entr" presetSubtype="9" fill="hold" grpId="0" nodeType="withEffect">
                                  <p:stCondLst>
                                    <p:cond delay="0"/>
                                  </p:stCondLst>
                                  <p:childTnLst>
                                    <p:set>
                                      <p:cBhvr>
                                        <p:cTn id="225" dur="1" fill="hold">
                                          <p:stCondLst>
                                            <p:cond delay="0"/>
                                          </p:stCondLst>
                                        </p:cTn>
                                        <p:tgtEl>
                                          <p:spTgt spid="49"/>
                                        </p:tgtEl>
                                        <p:attrNameLst>
                                          <p:attrName>style.visibility</p:attrName>
                                        </p:attrNameLst>
                                      </p:cBhvr>
                                      <p:to>
                                        <p:strVal val="visible"/>
                                      </p:to>
                                    </p:set>
                                    <p:anim calcmode="lin" valueType="num">
                                      <p:cBhvr additive="base">
                                        <p:cTn id="226" dur="3000" fill="hold"/>
                                        <p:tgtEl>
                                          <p:spTgt spid="49"/>
                                        </p:tgtEl>
                                        <p:attrNameLst>
                                          <p:attrName>ppt_x</p:attrName>
                                        </p:attrNameLst>
                                      </p:cBhvr>
                                      <p:tavLst>
                                        <p:tav tm="0">
                                          <p:val>
                                            <p:strVal val="0-#ppt_w/2"/>
                                          </p:val>
                                        </p:tav>
                                        <p:tav tm="100000">
                                          <p:val>
                                            <p:strVal val="#ppt_x"/>
                                          </p:val>
                                        </p:tav>
                                      </p:tavLst>
                                    </p:anim>
                                    <p:anim calcmode="lin" valueType="num">
                                      <p:cBhvr additive="base">
                                        <p:cTn id="227" dur="3000" fill="hold"/>
                                        <p:tgtEl>
                                          <p:spTgt spid="49"/>
                                        </p:tgtEl>
                                        <p:attrNameLst>
                                          <p:attrName>ppt_y</p:attrName>
                                        </p:attrNameLst>
                                      </p:cBhvr>
                                      <p:tavLst>
                                        <p:tav tm="0">
                                          <p:val>
                                            <p:strVal val="0-#ppt_h/2"/>
                                          </p:val>
                                        </p:tav>
                                        <p:tav tm="100000">
                                          <p:val>
                                            <p:strVal val="#ppt_y"/>
                                          </p:val>
                                        </p:tav>
                                      </p:tavLst>
                                    </p:anim>
                                  </p:childTnLst>
                                </p:cTn>
                              </p:par>
                              <p:par>
                                <p:cTn id="228" presetID="2" presetClass="entr" presetSubtype="9" fill="hold" grpId="0" nodeType="withEffect">
                                  <p:stCondLst>
                                    <p:cond delay="0"/>
                                  </p:stCondLst>
                                  <p:childTnLst>
                                    <p:set>
                                      <p:cBhvr>
                                        <p:cTn id="229" dur="1" fill="hold">
                                          <p:stCondLst>
                                            <p:cond delay="0"/>
                                          </p:stCondLst>
                                        </p:cTn>
                                        <p:tgtEl>
                                          <p:spTgt spid="50"/>
                                        </p:tgtEl>
                                        <p:attrNameLst>
                                          <p:attrName>style.visibility</p:attrName>
                                        </p:attrNameLst>
                                      </p:cBhvr>
                                      <p:to>
                                        <p:strVal val="visible"/>
                                      </p:to>
                                    </p:set>
                                    <p:anim calcmode="lin" valueType="num">
                                      <p:cBhvr additive="base">
                                        <p:cTn id="230" dur="3000" fill="hold"/>
                                        <p:tgtEl>
                                          <p:spTgt spid="50"/>
                                        </p:tgtEl>
                                        <p:attrNameLst>
                                          <p:attrName>ppt_x</p:attrName>
                                        </p:attrNameLst>
                                      </p:cBhvr>
                                      <p:tavLst>
                                        <p:tav tm="0">
                                          <p:val>
                                            <p:strVal val="0-#ppt_w/2"/>
                                          </p:val>
                                        </p:tav>
                                        <p:tav tm="100000">
                                          <p:val>
                                            <p:strVal val="#ppt_x"/>
                                          </p:val>
                                        </p:tav>
                                      </p:tavLst>
                                    </p:anim>
                                    <p:anim calcmode="lin" valueType="num">
                                      <p:cBhvr additive="base">
                                        <p:cTn id="231" dur="3000" fill="hold"/>
                                        <p:tgtEl>
                                          <p:spTgt spid="50"/>
                                        </p:tgtEl>
                                        <p:attrNameLst>
                                          <p:attrName>ppt_y</p:attrName>
                                        </p:attrNameLst>
                                      </p:cBhvr>
                                      <p:tavLst>
                                        <p:tav tm="0">
                                          <p:val>
                                            <p:strVal val="0-#ppt_h/2"/>
                                          </p:val>
                                        </p:tav>
                                        <p:tav tm="100000">
                                          <p:val>
                                            <p:strVal val="#ppt_y"/>
                                          </p:val>
                                        </p:tav>
                                      </p:tavLst>
                                    </p:anim>
                                  </p:childTnLst>
                                </p:cTn>
                              </p:par>
                              <p:par>
                                <p:cTn id="232" presetID="2" presetClass="entr" presetSubtype="3" fill="hold" grpId="0" nodeType="withEffect">
                                  <p:stCondLst>
                                    <p:cond delay="0"/>
                                  </p:stCondLst>
                                  <p:childTnLst>
                                    <p:set>
                                      <p:cBhvr>
                                        <p:cTn id="233" dur="1" fill="hold">
                                          <p:stCondLst>
                                            <p:cond delay="0"/>
                                          </p:stCondLst>
                                        </p:cTn>
                                        <p:tgtEl>
                                          <p:spTgt spid="59"/>
                                        </p:tgtEl>
                                        <p:attrNameLst>
                                          <p:attrName>style.visibility</p:attrName>
                                        </p:attrNameLst>
                                      </p:cBhvr>
                                      <p:to>
                                        <p:strVal val="visible"/>
                                      </p:to>
                                    </p:set>
                                    <p:anim calcmode="lin" valueType="num">
                                      <p:cBhvr additive="base">
                                        <p:cTn id="234" dur="3000" fill="hold"/>
                                        <p:tgtEl>
                                          <p:spTgt spid="59"/>
                                        </p:tgtEl>
                                        <p:attrNameLst>
                                          <p:attrName>ppt_x</p:attrName>
                                        </p:attrNameLst>
                                      </p:cBhvr>
                                      <p:tavLst>
                                        <p:tav tm="0">
                                          <p:val>
                                            <p:strVal val="1+#ppt_w/2"/>
                                          </p:val>
                                        </p:tav>
                                        <p:tav tm="100000">
                                          <p:val>
                                            <p:strVal val="#ppt_x"/>
                                          </p:val>
                                        </p:tav>
                                      </p:tavLst>
                                    </p:anim>
                                    <p:anim calcmode="lin" valueType="num">
                                      <p:cBhvr additive="base">
                                        <p:cTn id="235" dur="3000" fill="hold"/>
                                        <p:tgtEl>
                                          <p:spTgt spid="59"/>
                                        </p:tgtEl>
                                        <p:attrNameLst>
                                          <p:attrName>ppt_y</p:attrName>
                                        </p:attrNameLst>
                                      </p:cBhvr>
                                      <p:tavLst>
                                        <p:tav tm="0">
                                          <p:val>
                                            <p:strVal val="0-#ppt_h/2"/>
                                          </p:val>
                                        </p:tav>
                                        <p:tav tm="100000">
                                          <p:val>
                                            <p:strVal val="#ppt_y"/>
                                          </p:val>
                                        </p:tav>
                                      </p:tavLst>
                                    </p:anim>
                                  </p:childTnLst>
                                </p:cTn>
                              </p:par>
                              <p:par>
                                <p:cTn id="236" presetID="2" presetClass="entr" presetSubtype="3" fill="hold" grpId="0" nodeType="withEffect">
                                  <p:stCondLst>
                                    <p:cond delay="0"/>
                                  </p:stCondLst>
                                  <p:childTnLst>
                                    <p:set>
                                      <p:cBhvr>
                                        <p:cTn id="237" dur="1" fill="hold">
                                          <p:stCondLst>
                                            <p:cond delay="0"/>
                                          </p:stCondLst>
                                        </p:cTn>
                                        <p:tgtEl>
                                          <p:spTgt spid="60"/>
                                        </p:tgtEl>
                                        <p:attrNameLst>
                                          <p:attrName>style.visibility</p:attrName>
                                        </p:attrNameLst>
                                      </p:cBhvr>
                                      <p:to>
                                        <p:strVal val="visible"/>
                                      </p:to>
                                    </p:set>
                                    <p:anim calcmode="lin" valueType="num">
                                      <p:cBhvr additive="base">
                                        <p:cTn id="238" dur="3000" fill="hold"/>
                                        <p:tgtEl>
                                          <p:spTgt spid="60"/>
                                        </p:tgtEl>
                                        <p:attrNameLst>
                                          <p:attrName>ppt_x</p:attrName>
                                        </p:attrNameLst>
                                      </p:cBhvr>
                                      <p:tavLst>
                                        <p:tav tm="0">
                                          <p:val>
                                            <p:strVal val="1+#ppt_w/2"/>
                                          </p:val>
                                        </p:tav>
                                        <p:tav tm="100000">
                                          <p:val>
                                            <p:strVal val="#ppt_x"/>
                                          </p:val>
                                        </p:tav>
                                      </p:tavLst>
                                    </p:anim>
                                    <p:anim calcmode="lin" valueType="num">
                                      <p:cBhvr additive="base">
                                        <p:cTn id="239" dur="3000" fill="hold"/>
                                        <p:tgtEl>
                                          <p:spTgt spid="60"/>
                                        </p:tgtEl>
                                        <p:attrNameLst>
                                          <p:attrName>ppt_y</p:attrName>
                                        </p:attrNameLst>
                                      </p:cBhvr>
                                      <p:tavLst>
                                        <p:tav tm="0">
                                          <p:val>
                                            <p:strVal val="0-#ppt_h/2"/>
                                          </p:val>
                                        </p:tav>
                                        <p:tav tm="100000">
                                          <p:val>
                                            <p:strVal val="#ppt_y"/>
                                          </p:val>
                                        </p:tav>
                                      </p:tavLst>
                                    </p:anim>
                                  </p:childTnLst>
                                </p:cTn>
                              </p:par>
                              <p:par>
                                <p:cTn id="240" presetID="2" presetClass="entr" presetSubtype="3" fill="hold" grpId="0" nodeType="withEffect">
                                  <p:stCondLst>
                                    <p:cond delay="0"/>
                                  </p:stCondLst>
                                  <p:childTnLst>
                                    <p:set>
                                      <p:cBhvr>
                                        <p:cTn id="241" dur="1" fill="hold">
                                          <p:stCondLst>
                                            <p:cond delay="0"/>
                                          </p:stCondLst>
                                        </p:cTn>
                                        <p:tgtEl>
                                          <p:spTgt spid="61"/>
                                        </p:tgtEl>
                                        <p:attrNameLst>
                                          <p:attrName>style.visibility</p:attrName>
                                        </p:attrNameLst>
                                      </p:cBhvr>
                                      <p:to>
                                        <p:strVal val="visible"/>
                                      </p:to>
                                    </p:set>
                                    <p:anim calcmode="lin" valueType="num">
                                      <p:cBhvr additive="base">
                                        <p:cTn id="242" dur="3000" fill="hold"/>
                                        <p:tgtEl>
                                          <p:spTgt spid="61"/>
                                        </p:tgtEl>
                                        <p:attrNameLst>
                                          <p:attrName>ppt_x</p:attrName>
                                        </p:attrNameLst>
                                      </p:cBhvr>
                                      <p:tavLst>
                                        <p:tav tm="0">
                                          <p:val>
                                            <p:strVal val="1+#ppt_w/2"/>
                                          </p:val>
                                        </p:tav>
                                        <p:tav tm="100000">
                                          <p:val>
                                            <p:strVal val="#ppt_x"/>
                                          </p:val>
                                        </p:tav>
                                      </p:tavLst>
                                    </p:anim>
                                    <p:anim calcmode="lin" valueType="num">
                                      <p:cBhvr additive="base">
                                        <p:cTn id="243" dur="3000" fill="hold"/>
                                        <p:tgtEl>
                                          <p:spTgt spid="61"/>
                                        </p:tgtEl>
                                        <p:attrNameLst>
                                          <p:attrName>ppt_y</p:attrName>
                                        </p:attrNameLst>
                                      </p:cBhvr>
                                      <p:tavLst>
                                        <p:tav tm="0">
                                          <p:val>
                                            <p:strVal val="0-#ppt_h/2"/>
                                          </p:val>
                                        </p:tav>
                                        <p:tav tm="100000">
                                          <p:val>
                                            <p:strVal val="#ppt_y"/>
                                          </p:val>
                                        </p:tav>
                                      </p:tavLst>
                                    </p:anim>
                                  </p:childTnLst>
                                </p:cTn>
                              </p:par>
                              <p:par>
                                <p:cTn id="244" presetID="2" presetClass="entr" presetSubtype="3" fill="hold" grpId="0" nodeType="withEffect">
                                  <p:stCondLst>
                                    <p:cond delay="0"/>
                                  </p:stCondLst>
                                  <p:childTnLst>
                                    <p:set>
                                      <p:cBhvr>
                                        <p:cTn id="245" dur="1" fill="hold">
                                          <p:stCondLst>
                                            <p:cond delay="0"/>
                                          </p:stCondLst>
                                        </p:cTn>
                                        <p:tgtEl>
                                          <p:spTgt spid="62"/>
                                        </p:tgtEl>
                                        <p:attrNameLst>
                                          <p:attrName>style.visibility</p:attrName>
                                        </p:attrNameLst>
                                      </p:cBhvr>
                                      <p:to>
                                        <p:strVal val="visible"/>
                                      </p:to>
                                    </p:set>
                                    <p:anim calcmode="lin" valueType="num">
                                      <p:cBhvr additive="base">
                                        <p:cTn id="246" dur="3000" fill="hold"/>
                                        <p:tgtEl>
                                          <p:spTgt spid="62"/>
                                        </p:tgtEl>
                                        <p:attrNameLst>
                                          <p:attrName>ppt_x</p:attrName>
                                        </p:attrNameLst>
                                      </p:cBhvr>
                                      <p:tavLst>
                                        <p:tav tm="0">
                                          <p:val>
                                            <p:strVal val="1+#ppt_w/2"/>
                                          </p:val>
                                        </p:tav>
                                        <p:tav tm="100000">
                                          <p:val>
                                            <p:strVal val="#ppt_x"/>
                                          </p:val>
                                        </p:tav>
                                      </p:tavLst>
                                    </p:anim>
                                    <p:anim calcmode="lin" valueType="num">
                                      <p:cBhvr additive="base">
                                        <p:cTn id="247" dur="3000" fill="hold"/>
                                        <p:tgtEl>
                                          <p:spTgt spid="62"/>
                                        </p:tgtEl>
                                        <p:attrNameLst>
                                          <p:attrName>ppt_y</p:attrName>
                                        </p:attrNameLst>
                                      </p:cBhvr>
                                      <p:tavLst>
                                        <p:tav tm="0">
                                          <p:val>
                                            <p:strVal val="0-#ppt_h/2"/>
                                          </p:val>
                                        </p:tav>
                                        <p:tav tm="100000">
                                          <p:val>
                                            <p:strVal val="#ppt_y"/>
                                          </p:val>
                                        </p:tav>
                                      </p:tavLst>
                                    </p:anim>
                                  </p:childTnLst>
                                </p:cTn>
                              </p:par>
                              <p:par>
                                <p:cTn id="248" presetID="2" presetClass="entr" presetSubtype="3" fill="hold" grpId="0" nodeType="withEffect">
                                  <p:stCondLst>
                                    <p:cond delay="0"/>
                                  </p:stCondLst>
                                  <p:childTnLst>
                                    <p:set>
                                      <p:cBhvr>
                                        <p:cTn id="249" dur="1" fill="hold">
                                          <p:stCondLst>
                                            <p:cond delay="0"/>
                                          </p:stCondLst>
                                        </p:cTn>
                                        <p:tgtEl>
                                          <p:spTgt spid="63"/>
                                        </p:tgtEl>
                                        <p:attrNameLst>
                                          <p:attrName>style.visibility</p:attrName>
                                        </p:attrNameLst>
                                      </p:cBhvr>
                                      <p:to>
                                        <p:strVal val="visible"/>
                                      </p:to>
                                    </p:set>
                                    <p:anim calcmode="lin" valueType="num">
                                      <p:cBhvr additive="base">
                                        <p:cTn id="250" dur="3000" fill="hold"/>
                                        <p:tgtEl>
                                          <p:spTgt spid="63"/>
                                        </p:tgtEl>
                                        <p:attrNameLst>
                                          <p:attrName>ppt_x</p:attrName>
                                        </p:attrNameLst>
                                      </p:cBhvr>
                                      <p:tavLst>
                                        <p:tav tm="0">
                                          <p:val>
                                            <p:strVal val="1+#ppt_w/2"/>
                                          </p:val>
                                        </p:tav>
                                        <p:tav tm="100000">
                                          <p:val>
                                            <p:strVal val="#ppt_x"/>
                                          </p:val>
                                        </p:tav>
                                      </p:tavLst>
                                    </p:anim>
                                    <p:anim calcmode="lin" valueType="num">
                                      <p:cBhvr additive="base">
                                        <p:cTn id="251" dur="3000" fill="hold"/>
                                        <p:tgtEl>
                                          <p:spTgt spid="63"/>
                                        </p:tgtEl>
                                        <p:attrNameLst>
                                          <p:attrName>ppt_y</p:attrName>
                                        </p:attrNameLst>
                                      </p:cBhvr>
                                      <p:tavLst>
                                        <p:tav tm="0">
                                          <p:val>
                                            <p:strVal val="0-#ppt_h/2"/>
                                          </p:val>
                                        </p:tav>
                                        <p:tav tm="100000">
                                          <p:val>
                                            <p:strVal val="#ppt_y"/>
                                          </p:val>
                                        </p:tav>
                                      </p:tavLst>
                                    </p:anim>
                                  </p:childTnLst>
                                </p:cTn>
                              </p:par>
                              <p:par>
                                <p:cTn id="252" presetID="2" presetClass="entr" presetSubtype="3" fill="hold" grpId="0" nodeType="withEffect">
                                  <p:stCondLst>
                                    <p:cond delay="0"/>
                                  </p:stCondLst>
                                  <p:childTnLst>
                                    <p:set>
                                      <p:cBhvr>
                                        <p:cTn id="253" dur="1" fill="hold">
                                          <p:stCondLst>
                                            <p:cond delay="0"/>
                                          </p:stCondLst>
                                        </p:cTn>
                                        <p:tgtEl>
                                          <p:spTgt spid="64"/>
                                        </p:tgtEl>
                                        <p:attrNameLst>
                                          <p:attrName>style.visibility</p:attrName>
                                        </p:attrNameLst>
                                      </p:cBhvr>
                                      <p:to>
                                        <p:strVal val="visible"/>
                                      </p:to>
                                    </p:set>
                                    <p:anim calcmode="lin" valueType="num">
                                      <p:cBhvr additive="base">
                                        <p:cTn id="254" dur="3000" fill="hold"/>
                                        <p:tgtEl>
                                          <p:spTgt spid="64"/>
                                        </p:tgtEl>
                                        <p:attrNameLst>
                                          <p:attrName>ppt_x</p:attrName>
                                        </p:attrNameLst>
                                      </p:cBhvr>
                                      <p:tavLst>
                                        <p:tav tm="0">
                                          <p:val>
                                            <p:strVal val="1+#ppt_w/2"/>
                                          </p:val>
                                        </p:tav>
                                        <p:tav tm="100000">
                                          <p:val>
                                            <p:strVal val="#ppt_x"/>
                                          </p:val>
                                        </p:tav>
                                      </p:tavLst>
                                    </p:anim>
                                    <p:anim calcmode="lin" valueType="num">
                                      <p:cBhvr additive="base">
                                        <p:cTn id="255" dur="3000" fill="hold"/>
                                        <p:tgtEl>
                                          <p:spTgt spid="64"/>
                                        </p:tgtEl>
                                        <p:attrNameLst>
                                          <p:attrName>ppt_y</p:attrName>
                                        </p:attrNameLst>
                                      </p:cBhvr>
                                      <p:tavLst>
                                        <p:tav tm="0">
                                          <p:val>
                                            <p:strVal val="0-#ppt_h/2"/>
                                          </p:val>
                                        </p:tav>
                                        <p:tav tm="100000">
                                          <p:val>
                                            <p:strVal val="#ppt_y"/>
                                          </p:val>
                                        </p:tav>
                                      </p:tavLst>
                                    </p:anim>
                                  </p:childTnLst>
                                </p:cTn>
                              </p:par>
                              <p:par>
                                <p:cTn id="256" presetID="2" presetClass="entr" presetSubtype="3" fill="hold" grpId="0" nodeType="withEffect">
                                  <p:stCondLst>
                                    <p:cond delay="0"/>
                                  </p:stCondLst>
                                  <p:childTnLst>
                                    <p:set>
                                      <p:cBhvr>
                                        <p:cTn id="257" dur="1" fill="hold">
                                          <p:stCondLst>
                                            <p:cond delay="0"/>
                                          </p:stCondLst>
                                        </p:cTn>
                                        <p:tgtEl>
                                          <p:spTgt spid="65"/>
                                        </p:tgtEl>
                                        <p:attrNameLst>
                                          <p:attrName>style.visibility</p:attrName>
                                        </p:attrNameLst>
                                      </p:cBhvr>
                                      <p:to>
                                        <p:strVal val="visible"/>
                                      </p:to>
                                    </p:set>
                                    <p:anim calcmode="lin" valueType="num">
                                      <p:cBhvr additive="base">
                                        <p:cTn id="258" dur="3000" fill="hold"/>
                                        <p:tgtEl>
                                          <p:spTgt spid="65"/>
                                        </p:tgtEl>
                                        <p:attrNameLst>
                                          <p:attrName>ppt_x</p:attrName>
                                        </p:attrNameLst>
                                      </p:cBhvr>
                                      <p:tavLst>
                                        <p:tav tm="0">
                                          <p:val>
                                            <p:strVal val="1+#ppt_w/2"/>
                                          </p:val>
                                        </p:tav>
                                        <p:tav tm="100000">
                                          <p:val>
                                            <p:strVal val="#ppt_x"/>
                                          </p:val>
                                        </p:tav>
                                      </p:tavLst>
                                    </p:anim>
                                    <p:anim calcmode="lin" valueType="num">
                                      <p:cBhvr additive="base">
                                        <p:cTn id="259" dur="3000" fill="hold"/>
                                        <p:tgtEl>
                                          <p:spTgt spid="65"/>
                                        </p:tgtEl>
                                        <p:attrNameLst>
                                          <p:attrName>ppt_y</p:attrName>
                                        </p:attrNameLst>
                                      </p:cBhvr>
                                      <p:tavLst>
                                        <p:tav tm="0">
                                          <p:val>
                                            <p:strVal val="0-#ppt_h/2"/>
                                          </p:val>
                                        </p:tav>
                                        <p:tav tm="100000">
                                          <p:val>
                                            <p:strVal val="#ppt_y"/>
                                          </p:val>
                                        </p:tav>
                                      </p:tavLst>
                                    </p:anim>
                                  </p:childTnLst>
                                </p:cTn>
                              </p:par>
                              <p:par>
                                <p:cTn id="260" presetID="2" presetClass="entr" presetSubtype="3" fill="hold" grpId="0" nodeType="withEffect">
                                  <p:stCondLst>
                                    <p:cond delay="0"/>
                                  </p:stCondLst>
                                  <p:childTnLst>
                                    <p:set>
                                      <p:cBhvr>
                                        <p:cTn id="261" dur="1" fill="hold">
                                          <p:stCondLst>
                                            <p:cond delay="0"/>
                                          </p:stCondLst>
                                        </p:cTn>
                                        <p:tgtEl>
                                          <p:spTgt spid="66"/>
                                        </p:tgtEl>
                                        <p:attrNameLst>
                                          <p:attrName>style.visibility</p:attrName>
                                        </p:attrNameLst>
                                      </p:cBhvr>
                                      <p:to>
                                        <p:strVal val="visible"/>
                                      </p:to>
                                    </p:set>
                                    <p:anim calcmode="lin" valueType="num">
                                      <p:cBhvr additive="base">
                                        <p:cTn id="262" dur="3000" fill="hold"/>
                                        <p:tgtEl>
                                          <p:spTgt spid="66"/>
                                        </p:tgtEl>
                                        <p:attrNameLst>
                                          <p:attrName>ppt_x</p:attrName>
                                        </p:attrNameLst>
                                      </p:cBhvr>
                                      <p:tavLst>
                                        <p:tav tm="0">
                                          <p:val>
                                            <p:strVal val="1+#ppt_w/2"/>
                                          </p:val>
                                        </p:tav>
                                        <p:tav tm="100000">
                                          <p:val>
                                            <p:strVal val="#ppt_x"/>
                                          </p:val>
                                        </p:tav>
                                      </p:tavLst>
                                    </p:anim>
                                    <p:anim calcmode="lin" valueType="num">
                                      <p:cBhvr additive="base">
                                        <p:cTn id="263" dur="3000" fill="hold"/>
                                        <p:tgtEl>
                                          <p:spTgt spid="66"/>
                                        </p:tgtEl>
                                        <p:attrNameLst>
                                          <p:attrName>ppt_y</p:attrName>
                                        </p:attrNameLst>
                                      </p:cBhvr>
                                      <p:tavLst>
                                        <p:tav tm="0">
                                          <p:val>
                                            <p:strVal val="0-#ppt_h/2"/>
                                          </p:val>
                                        </p:tav>
                                        <p:tav tm="100000">
                                          <p:val>
                                            <p:strVal val="#ppt_y"/>
                                          </p:val>
                                        </p:tav>
                                      </p:tavLst>
                                    </p:anim>
                                  </p:childTnLst>
                                </p:cTn>
                              </p:par>
                            </p:childTnLst>
                          </p:cTn>
                        </p:par>
                        <p:par>
                          <p:cTn id="264" fill="hold">
                            <p:stCondLst>
                              <p:cond delay="3000"/>
                            </p:stCondLst>
                            <p:childTnLst>
                              <p:par>
                                <p:cTn id="265" presetID="2" presetClass="exit" presetSubtype="4" fill="hold" grpId="1" nodeType="afterEffect">
                                  <p:stCondLst>
                                    <p:cond delay="0"/>
                                  </p:stCondLst>
                                  <p:childTnLst>
                                    <p:anim calcmode="lin" valueType="num">
                                      <p:cBhvr additive="base">
                                        <p:cTn id="266" dur="3000"/>
                                        <p:tgtEl>
                                          <p:spTgt spid="3"/>
                                        </p:tgtEl>
                                        <p:attrNameLst>
                                          <p:attrName>ppt_x</p:attrName>
                                        </p:attrNameLst>
                                      </p:cBhvr>
                                      <p:tavLst>
                                        <p:tav tm="0">
                                          <p:val>
                                            <p:strVal val="ppt_x"/>
                                          </p:val>
                                        </p:tav>
                                        <p:tav tm="100000">
                                          <p:val>
                                            <p:strVal val="ppt_x"/>
                                          </p:val>
                                        </p:tav>
                                      </p:tavLst>
                                    </p:anim>
                                    <p:anim calcmode="lin" valueType="num">
                                      <p:cBhvr additive="base">
                                        <p:cTn id="267" dur="3000"/>
                                        <p:tgtEl>
                                          <p:spTgt spid="3"/>
                                        </p:tgtEl>
                                        <p:attrNameLst>
                                          <p:attrName>ppt_y</p:attrName>
                                        </p:attrNameLst>
                                      </p:cBhvr>
                                      <p:tavLst>
                                        <p:tav tm="0">
                                          <p:val>
                                            <p:strVal val="ppt_y"/>
                                          </p:val>
                                        </p:tav>
                                        <p:tav tm="100000">
                                          <p:val>
                                            <p:strVal val="1+ppt_h/2"/>
                                          </p:val>
                                        </p:tav>
                                      </p:tavLst>
                                    </p:anim>
                                    <p:set>
                                      <p:cBhvr>
                                        <p:cTn id="268" dur="1" fill="hold">
                                          <p:stCondLst>
                                            <p:cond delay="2999"/>
                                          </p:stCondLst>
                                        </p:cTn>
                                        <p:tgtEl>
                                          <p:spTgt spid="3"/>
                                        </p:tgtEl>
                                        <p:attrNameLst>
                                          <p:attrName>style.visibility</p:attrName>
                                        </p:attrNameLst>
                                      </p:cBhvr>
                                      <p:to>
                                        <p:strVal val="hidden"/>
                                      </p:to>
                                    </p:set>
                                  </p:childTnLst>
                                </p:cTn>
                              </p:par>
                              <p:par>
                                <p:cTn id="269" presetID="2" presetClass="exit" presetSubtype="4" fill="hold" grpId="1" nodeType="withEffect">
                                  <p:stCondLst>
                                    <p:cond delay="0"/>
                                  </p:stCondLst>
                                  <p:childTnLst>
                                    <p:anim calcmode="lin" valueType="num">
                                      <p:cBhvr additive="base">
                                        <p:cTn id="270" dur="3000"/>
                                        <p:tgtEl>
                                          <p:spTgt spid="4"/>
                                        </p:tgtEl>
                                        <p:attrNameLst>
                                          <p:attrName>ppt_x</p:attrName>
                                        </p:attrNameLst>
                                      </p:cBhvr>
                                      <p:tavLst>
                                        <p:tav tm="0">
                                          <p:val>
                                            <p:strVal val="ppt_x"/>
                                          </p:val>
                                        </p:tav>
                                        <p:tav tm="100000">
                                          <p:val>
                                            <p:strVal val="ppt_x"/>
                                          </p:val>
                                        </p:tav>
                                      </p:tavLst>
                                    </p:anim>
                                    <p:anim calcmode="lin" valueType="num">
                                      <p:cBhvr additive="base">
                                        <p:cTn id="271" dur="3000"/>
                                        <p:tgtEl>
                                          <p:spTgt spid="4"/>
                                        </p:tgtEl>
                                        <p:attrNameLst>
                                          <p:attrName>ppt_y</p:attrName>
                                        </p:attrNameLst>
                                      </p:cBhvr>
                                      <p:tavLst>
                                        <p:tav tm="0">
                                          <p:val>
                                            <p:strVal val="ppt_y"/>
                                          </p:val>
                                        </p:tav>
                                        <p:tav tm="100000">
                                          <p:val>
                                            <p:strVal val="1+ppt_h/2"/>
                                          </p:val>
                                        </p:tav>
                                      </p:tavLst>
                                    </p:anim>
                                    <p:set>
                                      <p:cBhvr>
                                        <p:cTn id="272" dur="1" fill="hold">
                                          <p:stCondLst>
                                            <p:cond delay="2999"/>
                                          </p:stCondLst>
                                        </p:cTn>
                                        <p:tgtEl>
                                          <p:spTgt spid="4"/>
                                        </p:tgtEl>
                                        <p:attrNameLst>
                                          <p:attrName>style.visibility</p:attrName>
                                        </p:attrNameLst>
                                      </p:cBhvr>
                                      <p:to>
                                        <p:strVal val="hidden"/>
                                      </p:to>
                                    </p:set>
                                  </p:childTnLst>
                                </p:cTn>
                              </p:par>
                              <p:par>
                                <p:cTn id="273" presetID="2" presetClass="exit" presetSubtype="4" fill="hold" grpId="1" nodeType="withEffect">
                                  <p:stCondLst>
                                    <p:cond delay="0"/>
                                  </p:stCondLst>
                                  <p:childTnLst>
                                    <p:anim calcmode="lin" valueType="num">
                                      <p:cBhvr additive="base">
                                        <p:cTn id="274" dur="3000"/>
                                        <p:tgtEl>
                                          <p:spTgt spid="5"/>
                                        </p:tgtEl>
                                        <p:attrNameLst>
                                          <p:attrName>ppt_x</p:attrName>
                                        </p:attrNameLst>
                                      </p:cBhvr>
                                      <p:tavLst>
                                        <p:tav tm="0">
                                          <p:val>
                                            <p:strVal val="ppt_x"/>
                                          </p:val>
                                        </p:tav>
                                        <p:tav tm="100000">
                                          <p:val>
                                            <p:strVal val="ppt_x"/>
                                          </p:val>
                                        </p:tav>
                                      </p:tavLst>
                                    </p:anim>
                                    <p:anim calcmode="lin" valueType="num">
                                      <p:cBhvr additive="base">
                                        <p:cTn id="275" dur="3000"/>
                                        <p:tgtEl>
                                          <p:spTgt spid="5"/>
                                        </p:tgtEl>
                                        <p:attrNameLst>
                                          <p:attrName>ppt_y</p:attrName>
                                        </p:attrNameLst>
                                      </p:cBhvr>
                                      <p:tavLst>
                                        <p:tav tm="0">
                                          <p:val>
                                            <p:strVal val="ppt_y"/>
                                          </p:val>
                                        </p:tav>
                                        <p:tav tm="100000">
                                          <p:val>
                                            <p:strVal val="1+ppt_h/2"/>
                                          </p:val>
                                        </p:tav>
                                      </p:tavLst>
                                    </p:anim>
                                    <p:set>
                                      <p:cBhvr>
                                        <p:cTn id="276" dur="1" fill="hold">
                                          <p:stCondLst>
                                            <p:cond delay="2999"/>
                                          </p:stCondLst>
                                        </p:cTn>
                                        <p:tgtEl>
                                          <p:spTgt spid="5"/>
                                        </p:tgtEl>
                                        <p:attrNameLst>
                                          <p:attrName>style.visibility</p:attrName>
                                        </p:attrNameLst>
                                      </p:cBhvr>
                                      <p:to>
                                        <p:strVal val="hidden"/>
                                      </p:to>
                                    </p:set>
                                  </p:childTnLst>
                                </p:cTn>
                              </p:par>
                              <p:par>
                                <p:cTn id="277" presetID="2" presetClass="exit" presetSubtype="4" fill="hold" grpId="1" nodeType="withEffect">
                                  <p:stCondLst>
                                    <p:cond delay="0"/>
                                  </p:stCondLst>
                                  <p:childTnLst>
                                    <p:anim calcmode="lin" valueType="num">
                                      <p:cBhvr additive="base">
                                        <p:cTn id="278" dur="3000"/>
                                        <p:tgtEl>
                                          <p:spTgt spid="6"/>
                                        </p:tgtEl>
                                        <p:attrNameLst>
                                          <p:attrName>ppt_x</p:attrName>
                                        </p:attrNameLst>
                                      </p:cBhvr>
                                      <p:tavLst>
                                        <p:tav tm="0">
                                          <p:val>
                                            <p:strVal val="ppt_x"/>
                                          </p:val>
                                        </p:tav>
                                        <p:tav tm="100000">
                                          <p:val>
                                            <p:strVal val="ppt_x"/>
                                          </p:val>
                                        </p:tav>
                                      </p:tavLst>
                                    </p:anim>
                                    <p:anim calcmode="lin" valueType="num">
                                      <p:cBhvr additive="base">
                                        <p:cTn id="279" dur="3000"/>
                                        <p:tgtEl>
                                          <p:spTgt spid="6"/>
                                        </p:tgtEl>
                                        <p:attrNameLst>
                                          <p:attrName>ppt_y</p:attrName>
                                        </p:attrNameLst>
                                      </p:cBhvr>
                                      <p:tavLst>
                                        <p:tav tm="0">
                                          <p:val>
                                            <p:strVal val="ppt_y"/>
                                          </p:val>
                                        </p:tav>
                                        <p:tav tm="100000">
                                          <p:val>
                                            <p:strVal val="1+ppt_h/2"/>
                                          </p:val>
                                        </p:tav>
                                      </p:tavLst>
                                    </p:anim>
                                    <p:set>
                                      <p:cBhvr>
                                        <p:cTn id="280" dur="1" fill="hold">
                                          <p:stCondLst>
                                            <p:cond delay="2999"/>
                                          </p:stCondLst>
                                        </p:cTn>
                                        <p:tgtEl>
                                          <p:spTgt spid="6"/>
                                        </p:tgtEl>
                                        <p:attrNameLst>
                                          <p:attrName>style.visibility</p:attrName>
                                        </p:attrNameLst>
                                      </p:cBhvr>
                                      <p:to>
                                        <p:strVal val="hidden"/>
                                      </p:to>
                                    </p:set>
                                  </p:childTnLst>
                                </p:cTn>
                              </p:par>
                              <p:par>
                                <p:cTn id="281" presetID="2" presetClass="exit" presetSubtype="4" fill="hold" grpId="1" nodeType="withEffect">
                                  <p:stCondLst>
                                    <p:cond delay="0"/>
                                  </p:stCondLst>
                                  <p:childTnLst>
                                    <p:anim calcmode="lin" valueType="num">
                                      <p:cBhvr additive="base">
                                        <p:cTn id="282" dur="3000"/>
                                        <p:tgtEl>
                                          <p:spTgt spid="7"/>
                                        </p:tgtEl>
                                        <p:attrNameLst>
                                          <p:attrName>ppt_x</p:attrName>
                                        </p:attrNameLst>
                                      </p:cBhvr>
                                      <p:tavLst>
                                        <p:tav tm="0">
                                          <p:val>
                                            <p:strVal val="ppt_x"/>
                                          </p:val>
                                        </p:tav>
                                        <p:tav tm="100000">
                                          <p:val>
                                            <p:strVal val="ppt_x"/>
                                          </p:val>
                                        </p:tav>
                                      </p:tavLst>
                                    </p:anim>
                                    <p:anim calcmode="lin" valueType="num">
                                      <p:cBhvr additive="base">
                                        <p:cTn id="283" dur="3000"/>
                                        <p:tgtEl>
                                          <p:spTgt spid="7"/>
                                        </p:tgtEl>
                                        <p:attrNameLst>
                                          <p:attrName>ppt_y</p:attrName>
                                        </p:attrNameLst>
                                      </p:cBhvr>
                                      <p:tavLst>
                                        <p:tav tm="0">
                                          <p:val>
                                            <p:strVal val="ppt_y"/>
                                          </p:val>
                                        </p:tav>
                                        <p:tav tm="100000">
                                          <p:val>
                                            <p:strVal val="1+ppt_h/2"/>
                                          </p:val>
                                        </p:tav>
                                      </p:tavLst>
                                    </p:anim>
                                    <p:set>
                                      <p:cBhvr>
                                        <p:cTn id="284" dur="1" fill="hold">
                                          <p:stCondLst>
                                            <p:cond delay="2999"/>
                                          </p:stCondLst>
                                        </p:cTn>
                                        <p:tgtEl>
                                          <p:spTgt spid="7"/>
                                        </p:tgtEl>
                                        <p:attrNameLst>
                                          <p:attrName>style.visibility</p:attrName>
                                        </p:attrNameLst>
                                      </p:cBhvr>
                                      <p:to>
                                        <p:strVal val="hidden"/>
                                      </p:to>
                                    </p:set>
                                  </p:childTnLst>
                                </p:cTn>
                              </p:par>
                              <p:par>
                                <p:cTn id="285" presetID="2" presetClass="exit" presetSubtype="4" fill="hold" grpId="1" nodeType="withEffect">
                                  <p:stCondLst>
                                    <p:cond delay="0"/>
                                  </p:stCondLst>
                                  <p:childTnLst>
                                    <p:anim calcmode="lin" valueType="num">
                                      <p:cBhvr additive="base">
                                        <p:cTn id="286" dur="3000"/>
                                        <p:tgtEl>
                                          <p:spTgt spid="8"/>
                                        </p:tgtEl>
                                        <p:attrNameLst>
                                          <p:attrName>ppt_x</p:attrName>
                                        </p:attrNameLst>
                                      </p:cBhvr>
                                      <p:tavLst>
                                        <p:tav tm="0">
                                          <p:val>
                                            <p:strVal val="ppt_x"/>
                                          </p:val>
                                        </p:tav>
                                        <p:tav tm="100000">
                                          <p:val>
                                            <p:strVal val="ppt_x"/>
                                          </p:val>
                                        </p:tav>
                                      </p:tavLst>
                                    </p:anim>
                                    <p:anim calcmode="lin" valueType="num">
                                      <p:cBhvr additive="base">
                                        <p:cTn id="287" dur="3000"/>
                                        <p:tgtEl>
                                          <p:spTgt spid="8"/>
                                        </p:tgtEl>
                                        <p:attrNameLst>
                                          <p:attrName>ppt_y</p:attrName>
                                        </p:attrNameLst>
                                      </p:cBhvr>
                                      <p:tavLst>
                                        <p:tav tm="0">
                                          <p:val>
                                            <p:strVal val="ppt_y"/>
                                          </p:val>
                                        </p:tav>
                                        <p:tav tm="100000">
                                          <p:val>
                                            <p:strVal val="1+ppt_h/2"/>
                                          </p:val>
                                        </p:tav>
                                      </p:tavLst>
                                    </p:anim>
                                    <p:set>
                                      <p:cBhvr>
                                        <p:cTn id="288" dur="1" fill="hold">
                                          <p:stCondLst>
                                            <p:cond delay="2999"/>
                                          </p:stCondLst>
                                        </p:cTn>
                                        <p:tgtEl>
                                          <p:spTgt spid="8"/>
                                        </p:tgtEl>
                                        <p:attrNameLst>
                                          <p:attrName>style.visibility</p:attrName>
                                        </p:attrNameLst>
                                      </p:cBhvr>
                                      <p:to>
                                        <p:strVal val="hidden"/>
                                      </p:to>
                                    </p:set>
                                  </p:childTnLst>
                                </p:cTn>
                              </p:par>
                              <p:par>
                                <p:cTn id="289" presetID="2" presetClass="exit" presetSubtype="4" fill="hold" grpId="1" nodeType="withEffect">
                                  <p:stCondLst>
                                    <p:cond delay="0"/>
                                  </p:stCondLst>
                                  <p:childTnLst>
                                    <p:anim calcmode="lin" valueType="num">
                                      <p:cBhvr additive="base">
                                        <p:cTn id="290" dur="3000"/>
                                        <p:tgtEl>
                                          <p:spTgt spid="9"/>
                                        </p:tgtEl>
                                        <p:attrNameLst>
                                          <p:attrName>ppt_x</p:attrName>
                                        </p:attrNameLst>
                                      </p:cBhvr>
                                      <p:tavLst>
                                        <p:tav tm="0">
                                          <p:val>
                                            <p:strVal val="ppt_x"/>
                                          </p:val>
                                        </p:tav>
                                        <p:tav tm="100000">
                                          <p:val>
                                            <p:strVal val="ppt_x"/>
                                          </p:val>
                                        </p:tav>
                                      </p:tavLst>
                                    </p:anim>
                                    <p:anim calcmode="lin" valueType="num">
                                      <p:cBhvr additive="base">
                                        <p:cTn id="291" dur="3000"/>
                                        <p:tgtEl>
                                          <p:spTgt spid="9"/>
                                        </p:tgtEl>
                                        <p:attrNameLst>
                                          <p:attrName>ppt_y</p:attrName>
                                        </p:attrNameLst>
                                      </p:cBhvr>
                                      <p:tavLst>
                                        <p:tav tm="0">
                                          <p:val>
                                            <p:strVal val="ppt_y"/>
                                          </p:val>
                                        </p:tav>
                                        <p:tav tm="100000">
                                          <p:val>
                                            <p:strVal val="1+ppt_h/2"/>
                                          </p:val>
                                        </p:tav>
                                      </p:tavLst>
                                    </p:anim>
                                    <p:set>
                                      <p:cBhvr>
                                        <p:cTn id="292" dur="1" fill="hold">
                                          <p:stCondLst>
                                            <p:cond delay="2999"/>
                                          </p:stCondLst>
                                        </p:cTn>
                                        <p:tgtEl>
                                          <p:spTgt spid="9"/>
                                        </p:tgtEl>
                                        <p:attrNameLst>
                                          <p:attrName>style.visibility</p:attrName>
                                        </p:attrNameLst>
                                      </p:cBhvr>
                                      <p:to>
                                        <p:strVal val="hidden"/>
                                      </p:to>
                                    </p:set>
                                  </p:childTnLst>
                                </p:cTn>
                              </p:par>
                              <p:par>
                                <p:cTn id="293" presetID="2" presetClass="exit" presetSubtype="4" fill="hold" grpId="1" nodeType="withEffect">
                                  <p:stCondLst>
                                    <p:cond delay="0"/>
                                  </p:stCondLst>
                                  <p:childTnLst>
                                    <p:anim calcmode="lin" valueType="num">
                                      <p:cBhvr additive="base">
                                        <p:cTn id="294" dur="3000"/>
                                        <p:tgtEl>
                                          <p:spTgt spid="10"/>
                                        </p:tgtEl>
                                        <p:attrNameLst>
                                          <p:attrName>ppt_x</p:attrName>
                                        </p:attrNameLst>
                                      </p:cBhvr>
                                      <p:tavLst>
                                        <p:tav tm="0">
                                          <p:val>
                                            <p:strVal val="ppt_x"/>
                                          </p:val>
                                        </p:tav>
                                        <p:tav tm="100000">
                                          <p:val>
                                            <p:strVal val="ppt_x"/>
                                          </p:val>
                                        </p:tav>
                                      </p:tavLst>
                                    </p:anim>
                                    <p:anim calcmode="lin" valueType="num">
                                      <p:cBhvr additive="base">
                                        <p:cTn id="295" dur="3000"/>
                                        <p:tgtEl>
                                          <p:spTgt spid="10"/>
                                        </p:tgtEl>
                                        <p:attrNameLst>
                                          <p:attrName>ppt_y</p:attrName>
                                        </p:attrNameLst>
                                      </p:cBhvr>
                                      <p:tavLst>
                                        <p:tav tm="0">
                                          <p:val>
                                            <p:strVal val="ppt_y"/>
                                          </p:val>
                                        </p:tav>
                                        <p:tav tm="100000">
                                          <p:val>
                                            <p:strVal val="1+ppt_h/2"/>
                                          </p:val>
                                        </p:tav>
                                      </p:tavLst>
                                    </p:anim>
                                    <p:set>
                                      <p:cBhvr>
                                        <p:cTn id="296" dur="1" fill="hold">
                                          <p:stCondLst>
                                            <p:cond delay="2999"/>
                                          </p:stCondLst>
                                        </p:cTn>
                                        <p:tgtEl>
                                          <p:spTgt spid="10"/>
                                        </p:tgtEl>
                                        <p:attrNameLst>
                                          <p:attrName>style.visibility</p:attrName>
                                        </p:attrNameLst>
                                      </p:cBhvr>
                                      <p:to>
                                        <p:strVal val="hidden"/>
                                      </p:to>
                                    </p:set>
                                  </p:childTnLst>
                                </p:cTn>
                              </p:par>
                              <p:par>
                                <p:cTn id="297" presetID="2" presetClass="exit" presetSubtype="4" fill="hold" grpId="1" nodeType="withEffect">
                                  <p:stCondLst>
                                    <p:cond delay="0"/>
                                  </p:stCondLst>
                                  <p:childTnLst>
                                    <p:anim calcmode="lin" valueType="num">
                                      <p:cBhvr additive="base">
                                        <p:cTn id="298" dur="3000"/>
                                        <p:tgtEl>
                                          <p:spTgt spid="11"/>
                                        </p:tgtEl>
                                        <p:attrNameLst>
                                          <p:attrName>ppt_x</p:attrName>
                                        </p:attrNameLst>
                                      </p:cBhvr>
                                      <p:tavLst>
                                        <p:tav tm="0">
                                          <p:val>
                                            <p:strVal val="ppt_x"/>
                                          </p:val>
                                        </p:tav>
                                        <p:tav tm="100000">
                                          <p:val>
                                            <p:strVal val="ppt_x"/>
                                          </p:val>
                                        </p:tav>
                                      </p:tavLst>
                                    </p:anim>
                                    <p:anim calcmode="lin" valueType="num">
                                      <p:cBhvr additive="base">
                                        <p:cTn id="299" dur="3000"/>
                                        <p:tgtEl>
                                          <p:spTgt spid="11"/>
                                        </p:tgtEl>
                                        <p:attrNameLst>
                                          <p:attrName>ppt_y</p:attrName>
                                        </p:attrNameLst>
                                      </p:cBhvr>
                                      <p:tavLst>
                                        <p:tav tm="0">
                                          <p:val>
                                            <p:strVal val="ppt_y"/>
                                          </p:val>
                                        </p:tav>
                                        <p:tav tm="100000">
                                          <p:val>
                                            <p:strVal val="1+ppt_h/2"/>
                                          </p:val>
                                        </p:tav>
                                      </p:tavLst>
                                    </p:anim>
                                    <p:set>
                                      <p:cBhvr>
                                        <p:cTn id="300" dur="1" fill="hold">
                                          <p:stCondLst>
                                            <p:cond delay="2999"/>
                                          </p:stCondLst>
                                        </p:cTn>
                                        <p:tgtEl>
                                          <p:spTgt spid="11"/>
                                        </p:tgtEl>
                                        <p:attrNameLst>
                                          <p:attrName>style.visibility</p:attrName>
                                        </p:attrNameLst>
                                      </p:cBhvr>
                                      <p:to>
                                        <p:strVal val="hidden"/>
                                      </p:to>
                                    </p:set>
                                  </p:childTnLst>
                                </p:cTn>
                              </p:par>
                              <p:par>
                                <p:cTn id="301" presetID="2" presetClass="exit" presetSubtype="4" fill="hold" grpId="1" nodeType="withEffect">
                                  <p:stCondLst>
                                    <p:cond delay="0"/>
                                  </p:stCondLst>
                                  <p:childTnLst>
                                    <p:anim calcmode="lin" valueType="num">
                                      <p:cBhvr additive="base">
                                        <p:cTn id="302" dur="3000"/>
                                        <p:tgtEl>
                                          <p:spTgt spid="12"/>
                                        </p:tgtEl>
                                        <p:attrNameLst>
                                          <p:attrName>ppt_x</p:attrName>
                                        </p:attrNameLst>
                                      </p:cBhvr>
                                      <p:tavLst>
                                        <p:tav tm="0">
                                          <p:val>
                                            <p:strVal val="ppt_x"/>
                                          </p:val>
                                        </p:tav>
                                        <p:tav tm="100000">
                                          <p:val>
                                            <p:strVal val="ppt_x"/>
                                          </p:val>
                                        </p:tav>
                                      </p:tavLst>
                                    </p:anim>
                                    <p:anim calcmode="lin" valueType="num">
                                      <p:cBhvr additive="base">
                                        <p:cTn id="303" dur="3000"/>
                                        <p:tgtEl>
                                          <p:spTgt spid="12"/>
                                        </p:tgtEl>
                                        <p:attrNameLst>
                                          <p:attrName>ppt_y</p:attrName>
                                        </p:attrNameLst>
                                      </p:cBhvr>
                                      <p:tavLst>
                                        <p:tav tm="0">
                                          <p:val>
                                            <p:strVal val="ppt_y"/>
                                          </p:val>
                                        </p:tav>
                                        <p:tav tm="100000">
                                          <p:val>
                                            <p:strVal val="1+ppt_h/2"/>
                                          </p:val>
                                        </p:tav>
                                      </p:tavLst>
                                    </p:anim>
                                    <p:set>
                                      <p:cBhvr>
                                        <p:cTn id="304" dur="1" fill="hold">
                                          <p:stCondLst>
                                            <p:cond delay="2999"/>
                                          </p:stCondLst>
                                        </p:cTn>
                                        <p:tgtEl>
                                          <p:spTgt spid="12"/>
                                        </p:tgtEl>
                                        <p:attrNameLst>
                                          <p:attrName>style.visibility</p:attrName>
                                        </p:attrNameLst>
                                      </p:cBhvr>
                                      <p:to>
                                        <p:strVal val="hidden"/>
                                      </p:to>
                                    </p:set>
                                  </p:childTnLst>
                                </p:cTn>
                              </p:par>
                              <p:par>
                                <p:cTn id="305" presetID="2" presetClass="exit" presetSubtype="4" fill="hold" grpId="1" nodeType="withEffect">
                                  <p:stCondLst>
                                    <p:cond delay="0"/>
                                  </p:stCondLst>
                                  <p:childTnLst>
                                    <p:anim calcmode="lin" valueType="num">
                                      <p:cBhvr additive="base">
                                        <p:cTn id="306" dur="3000"/>
                                        <p:tgtEl>
                                          <p:spTgt spid="13"/>
                                        </p:tgtEl>
                                        <p:attrNameLst>
                                          <p:attrName>ppt_x</p:attrName>
                                        </p:attrNameLst>
                                      </p:cBhvr>
                                      <p:tavLst>
                                        <p:tav tm="0">
                                          <p:val>
                                            <p:strVal val="ppt_x"/>
                                          </p:val>
                                        </p:tav>
                                        <p:tav tm="100000">
                                          <p:val>
                                            <p:strVal val="ppt_x"/>
                                          </p:val>
                                        </p:tav>
                                      </p:tavLst>
                                    </p:anim>
                                    <p:anim calcmode="lin" valueType="num">
                                      <p:cBhvr additive="base">
                                        <p:cTn id="307" dur="3000"/>
                                        <p:tgtEl>
                                          <p:spTgt spid="13"/>
                                        </p:tgtEl>
                                        <p:attrNameLst>
                                          <p:attrName>ppt_y</p:attrName>
                                        </p:attrNameLst>
                                      </p:cBhvr>
                                      <p:tavLst>
                                        <p:tav tm="0">
                                          <p:val>
                                            <p:strVal val="ppt_y"/>
                                          </p:val>
                                        </p:tav>
                                        <p:tav tm="100000">
                                          <p:val>
                                            <p:strVal val="1+ppt_h/2"/>
                                          </p:val>
                                        </p:tav>
                                      </p:tavLst>
                                    </p:anim>
                                    <p:set>
                                      <p:cBhvr>
                                        <p:cTn id="308" dur="1" fill="hold">
                                          <p:stCondLst>
                                            <p:cond delay="2999"/>
                                          </p:stCondLst>
                                        </p:cTn>
                                        <p:tgtEl>
                                          <p:spTgt spid="13"/>
                                        </p:tgtEl>
                                        <p:attrNameLst>
                                          <p:attrName>style.visibility</p:attrName>
                                        </p:attrNameLst>
                                      </p:cBhvr>
                                      <p:to>
                                        <p:strVal val="hidden"/>
                                      </p:to>
                                    </p:set>
                                  </p:childTnLst>
                                </p:cTn>
                              </p:par>
                              <p:par>
                                <p:cTn id="309" presetID="2" presetClass="exit" presetSubtype="4" fill="hold" grpId="1" nodeType="withEffect">
                                  <p:stCondLst>
                                    <p:cond delay="0"/>
                                  </p:stCondLst>
                                  <p:childTnLst>
                                    <p:anim calcmode="lin" valueType="num">
                                      <p:cBhvr additive="base">
                                        <p:cTn id="310" dur="3000"/>
                                        <p:tgtEl>
                                          <p:spTgt spid="14"/>
                                        </p:tgtEl>
                                        <p:attrNameLst>
                                          <p:attrName>ppt_x</p:attrName>
                                        </p:attrNameLst>
                                      </p:cBhvr>
                                      <p:tavLst>
                                        <p:tav tm="0">
                                          <p:val>
                                            <p:strVal val="ppt_x"/>
                                          </p:val>
                                        </p:tav>
                                        <p:tav tm="100000">
                                          <p:val>
                                            <p:strVal val="ppt_x"/>
                                          </p:val>
                                        </p:tav>
                                      </p:tavLst>
                                    </p:anim>
                                    <p:anim calcmode="lin" valueType="num">
                                      <p:cBhvr additive="base">
                                        <p:cTn id="311" dur="3000"/>
                                        <p:tgtEl>
                                          <p:spTgt spid="14"/>
                                        </p:tgtEl>
                                        <p:attrNameLst>
                                          <p:attrName>ppt_y</p:attrName>
                                        </p:attrNameLst>
                                      </p:cBhvr>
                                      <p:tavLst>
                                        <p:tav tm="0">
                                          <p:val>
                                            <p:strVal val="ppt_y"/>
                                          </p:val>
                                        </p:tav>
                                        <p:tav tm="100000">
                                          <p:val>
                                            <p:strVal val="1+ppt_h/2"/>
                                          </p:val>
                                        </p:tav>
                                      </p:tavLst>
                                    </p:anim>
                                    <p:set>
                                      <p:cBhvr>
                                        <p:cTn id="312" dur="1" fill="hold">
                                          <p:stCondLst>
                                            <p:cond delay="2999"/>
                                          </p:stCondLst>
                                        </p:cTn>
                                        <p:tgtEl>
                                          <p:spTgt spid="14"/>
                                        </p:tgtEl>
                                        <p:attrNameLst>
                                          <p:attrName>style.visibility</p:attrName>
                                        </p:attrNameLst>
                                      </p:cBhvr>
                                      <p:to>
                                        <p:strVal val="hidden"/>
                                      </p:to>
                                    </p:set>
                                  </p:childTnLst>
                                </p:cTn>
                              </p:par>
                              <p:par>
                                <p:cTn id="313" presetID="2" presetClass="exit" presetSubtype="4" fill="hold" grpId="1" nodeType="withEffect">
                                  <p:stCondLst>
                                    <p:cond delay="0"/>
                                  </p:stCondLst>
                                  <p:childTnLst>
                                    <p:anim calcmode="lin" valueType="num">
                                      <p:cBhvr additive="base">
                                        <p:cTn id="314" dur="3000"/>
                                        <p:tgtEl>
                                          <p:spTgt spid="15"/>
                                        </p:tgtEl>
                                        <p:attrNameLst>
                                          <p:attrName>ppt_x</p:attrName>
                                        </p:attrNameLst>
                                      </p:cBhvr>
                                      <p:tavLst>
                                        <p:tav tm="0">
                                          <p:val>
                                            <p:strVal val="ppt_x"/>
                                          </p:val>
                                        </p:tav>
                                        <p:tav tm="100000">
                                          <p:val>
                                            <p:strVal val="ppt_x"/>
                                          </p:val>
                                        </p:tav>
                                      </p:tavLst>
                                    </p:anim>
                                    <p:anim calcmode="lin" valueType="num">
                                      <p:cBhvr additive="base">
                                        <p:cTn id="315" dur="3000"/>
                                        <p:tgtEl>
                                          <p:spTgt spid="15"/>
                                        </p:tgtEl>
                                        <p:attrNameLst>
                                          <p:attrName>ppt_y</p:attrName>
                                        </p:attrNameLst>
                                      </p:cBhvr>
                                      <p:tavLst>
                                        <p:tav tm="0">
                                          <p:val>
                                            <p:strVal val="ppt_y"/>
                                          </p:val>
                                        </p:tav>
                                        <p:tav tm="100000">
                                          <p:val>
                                            <p:strVal val="1+ppt_h/2"/>
                                          </p:val>
                                        </p:tav>
                                      </p:tavLst>
                                    </p:anim>
                                    <p:set>
                                      <p:cBhvr>
                                        <p:cTn id="316" dur="1" fill="hold">
                                          <p:stCondLst>
                                            <p:cond delay="2999"/>
                                          </p:stCondLst>
                                        </p:cTn>
                                        <p:tgtEl>
                                          <p:spTgt spid="15"/>
                                        </p:tgtEl>
                                        <p:attrNameLst>
                                          <p:attrName>style.visibility</p:attrName>
                                        </p:attrNameLst>
                                      </p:cBhvr>
                                      <p:to>
                                        <p:strVal val="hidden"/>
                                      </p:to>
                                    </p:set>
                                  </p:childTnLst>
                                </p:cTn>
                              </p:par>
                              <p:par>
                                <p:cTn id="317" presetID="2" presetClass="exit" presetSubtype="4" fill="hold" grpId="1" nodeType="withEffect">
                                  <p:stCondLst>
                                    <p:cond delay="0"/>
                                  </p:stCondLst>
                                  <p:childTnLst>
                                    <p:anim calcmode="lin" valueType="num">
                                      <p:cBhvr additive="base">
                                        <p:cTn id="318" dur="3000"/>
                                        <p:tgtEl>
                                          <p:spTgt spid="16"/>
                                        </p:tgtEl>
                                        <p:attrNameLst>
                                          <p:attrName>ppt_x</p:attrName>
                                        </p:attrNameLst>
                                      </p:cBhvr>
                                      <p:tavLst>
                                        <p:tav tm="0">
                                          <p:val>
                                            <p:strVal val="ppt_x"/>
                                          </p:val>
                                        </p:tav>
                                        <p:tav tm="100000">
                                          <p:val>
                                            <p:strVal val="ppt_x"/>
                                          </p:val>
                                        </p:tav>
                                      </p:tavLst>
                                    </p:anim>
                                    <p:anim calcmode="lin" valueType="num">
                                      <p:cBhvr additive="base">
                                        <p:cTn id="319" dur="3000"/>
                                        <p:tgtEl>
                                          <p:spTgt spid="16"/>
                                        </p:tgtEl>
                                        <p:attrNameLst>
                                          <p:attrName>ppt_y</p:attrName>
                                        </p:attrNameLst>
                                      </p:cBhvr>
                                      <p:tavLst>
                                        <p:tav tm="0">
                                          <p:val>
                                            <p:strVal val="ppt_y"/>
                                          </p:val>
                                        </p:tav>
                                        <p:tav tm="100000">
                                          <p:val>
                                            <p:strVal val="1+ppt_h/2"/>
                                          </p:val>
                                        </p:tav>
                                      </p:tavLst>
                                    </p:anim>
                                    <p:set>
                                      <p:cBhvr>
                                        <p:cTn id="320" dur="1" fill="hold">
                                          <p:stCondLst>
                                            <p:cond delay="2999"/>
                                          </p:stCondLst>
                                        </p:cTn>
                                        <p:tgtEl>
                                          <p:spTgt spid="16"/>
                                        </p:tgtEl>
                                        <p:attrNameLst>
                                          <p:attrName>style.visibility</p:attrName>
                                        </p:attrNameLst>
                                      </p:cBhvr>
                                      <p:to>
                                        <p:strVal val="hidden"/>
                                      </p:to>
                                    </p:set>
                                  </p:childTnLst>
                                </p:cTn>
                              </p:par>
                              <p:par>
                                <p:cTn id="321" presetID="2" presetClass="exit" presetSubtype="4" fill="hold" grpId="1" nodeType="withEffect">
                                  <p:stCondLst>
                                    <p:cond delay="0"/>
                                  </p:stCondLst>
                                  <p:childTnLst>
                                    <p:anim calcmode="lin" valueType="num">
                                      <p:cBhvr additive="base">
                                        <p:cTn id="322" dur="3000"/>
                                        <p:tgtEl>
                                          <p:spTgt spid="17"/>
                                        </p:tgtEl>
                                        <p:attrNameLst>
                                          <p:attrName>ppt_x</p:attrName>
                                        </p:attrNameLst>
                                      </p:cBhvr>
                                      <p:tavLst>
                                        <p:tav tm="0">
                                          <p:val>
                                            <p:strVal val="ppt_x"/>
                                          </p:val>
                                        </p:tav>
                                        <p:tav tm="100000">
                                          <p:val>
                                            <p:strVal val="ppt_x"/>
                                          </p:val>
                                        </p:tav>
                                      </p:tavLst>
                                    </p:anim>
                                    <p:anim calcmode="lin" valueType="num">
                                      <p:cBhvr additive="base">
                                        <p:cTn id="323" dur="3000"/>
                                        <p:tgtEl>
                                          <p:spTgt spid="17"/>
                                        </p:tgtEl>
                                        <p:attrNameLst>
                                          <p:attrName>ppt_y</p:attrName>
                                        </p:attrNameLst>
                                      </p:cBhvr>
                                      <p:tavLst>
                                        <p:tav tm="0">
                                          <p:val>
                                            <p:strVal val="ppt_y"/>
                                          </p:val>
                                        </p:tav>
                                        <p:tav tm="100000">
                                          <p:val>
                                            <p:strVal val="1+ppt_h/2"/>
                                          </p:val>
                                        </p:tav>
                                      </p:tavLst>
                                    </p:anim>
                                    <p:set>
                                      <p:cBhvr>
                                        <p:cTn id="324" dur="1" fill="hold">
                                          <p:stCondLst>
                                            <p:cond delay="2999"/>
                                          </p:stCondLst>
                                        </p:cTn>
                                        <p:tgtEl>
                                          <p:spTgt spid="17"/>
                                        </p:tgtEl>
                                        <p:attrNameLst>
                                          <p:attrName>style.visibility</p:attrName>
                                        </p:attrNameLst>
                                      </p:cBhvr>
                                      <p:to>
                                        <p:strVal val="hidden"/>
                                      </p:to>
                                    </p:set>
                                  </p:childTnLst>
                                </p:cTn>
                              </p:par>
                              <p:par>
                                <p:cTn id="325" presetID="2" presetClass="exit" presetSubtype="4" fill="hold" grpId="1" nodeType="withEffect">
                                  <p:stCondLst>
                                    <p:cond delay="0"/>
                                  </p:stCondLst>
                                  <p:childTnLst>
                                    <p:anim calcmode="lin" valueType="num">
                                      <p:cBhvr additive="base">
                                        <p:cTn id="326" dur="3000"/>
                                        <p:tgtEl>
                                          <p:spTgt spid="18"/>
                                        </p:tgtEl>
                                        <p:attrNameLst>
                                          <p:attrName>ppt_x</p:attrName>
                                        </p:attrNameLst>
                                      </p:cBhvr>
                                      <p:tavLst>
                                        <p:tav tm="0">
                                          <p:val>
                                            <p:strVal val="ppt_x"/>
                                          </p:val>
                                        </p:tav>
                                        <p:tav tm="100000">
                                          <p:val>
                                            <p:strVal val="ppt_x"/>
                                          </p:val>
                                        </p:tav>
                                      </p:tavLst>
                                    </p:anim>
                                    <p:anim calcmode="lin" valueType="num">
                                      <p:cBhvr additive="base">
                                        <p:cTn id="327" dur="3000"/>
                                        <p:tgtEl>
                                          <p:spTgt spid="18"/>
                                        </p:tgtEl>
                                        <p:attrNameLst>
                                          <p:attrName>ppt_y</p:attrName>
                                        </p:attrNameLst>
                                      </p:cBhvr>
                                      <p:tavLst>
                                        <p:tav tm="0">
                                          <p:val>
                                            <p:strVal val="ppt_y"/>
                                          </p:val>
                                        </p:tav>
                                        <p:tav tm="100000">
                                          <p:val>
                                            <p:strVal val="1+ppt_h/2"/>
                                          </p:val>
                                        </p:tav>
                                      </p:tavLst>
                                    </p:anim>
                                    <p:set>
                                      <p:cBhvr>
                                        <p:cTn id="328" dur="1" fill="hold">
                                          <p:stCondLst>
                                            <p:cond delay="2999"/>
                                          </p:stCondLst>
                                        </p:cTn>
                                        <p:tgtEl>
                                          <p:spTgt spid="18"/>
                                        </p:tgtEl>
                                        <p:attrNameLst>
                                          <p:attrName>style.visibility</p:attrName>
                                        </p:attrNameLst>
                                      </p:cBhvr>
                                      <p:to>
                                        <p:strVal val="hidden"/>
                                      </p:to>
                                    </p:set>
                                  </p:childTnLst>
                                </p:cTn>
                              </p:par>
                              <p:par>
                                <p:cTn id="329" presetID="2" presetClass="exit" presetSubtype="4" fill="hold" grpId="1" nodeType="withEffect">
                                  <p:stCondLst>
                                    <p:cond delay="0"/>
                                  </p:stCondLst>
                                  <p:childTnLst>
                                    <p:anim calcmode="lin" valueType="num">
                                      <p:cBhvr additive="base">
                                        <p:cTn id="330" dur="3000"/>
                                        <p:tgtEl>
                                          <p:spTgt spid="19"/>
                                        </p:tgtEl>
                                        <p:attrNameLst>
                                          <p:attrName>ppt_x</p:attrName>
                                        </p:attrNameLst>
                                      </p:cBhvr>
                                      <p:tavLst>
                                        <p:tav tm="0">
                                          <p:val>
                                            <p:strVal val="ppt_x"/>
                                          </p:val>
                                        </p:tav>
                                        <p:tav tm="100000">
                                          <p:val>
                                            <p:strVal val="ppt_x"/>
                                          </p:val>
                                        </p:tav>
                                      </p:tavLst>
                                    </p:anim>
                                    <p:anim calcmode="lin" valueType="num">
                                      <p:cBhvr additive="base">
                                        <p:cTn id="331" dur="3000"/>
                                        <p:tgtEl>
                                          <p:spTgt spid="19"/>
                                        </p:tgtEl>
                                        <p:attrNameLst>
                                          <p:attrName>ppt_y</p:attrName>
                                        </p:attrNameLst>
                                      </p:cBhvr>
                                      <p:tavLst>
                                        <p:tav tm="0">
                                          <p:val>
                                            <p:strVal val="ppt_y"/>
                                          </p:val>
                                        </p:tav>
                                        <p:tav tm="100000">
                                          <p:val>
                                            <p:strVal val="1+ppt_h/2"/>
                                          </p:val>
                                        </p:tav>
                                      </p:tavLst>
                                    </p:anim>
                                    <p:set>
                                      <p:cBhvr>
                                        <p:cTn id="332" dur="1" fill="hold">
                                          <p:stCondLst>
                                            <p:cond delay="2999"/>
                                          </p:stCondLst>
                                        </p:cTn>
                                        <p:tgtEl>
                                          <p:spTgt spid="19"/>
                                        </p:tgtEl>
                                        <p:attrNameLst>
                                          <p:attrName>style.visibility</p:attrName>
                                        </p:attrNameLst>
                                      </p:cBhvr>
                                      <p:to>
                                        <p:strVal val="hidden"/>
                                      </p:to>
                                    </p:set>
                                  </p:childTnLst>
                                </p:cTn>
                              </p:par>
                              <p:par>
                                <p:cTn id="333" presetID="2" presetClass="exit" presetSubtype="4" fill="hold" grpId="1" nodeType="withEffect">
                                  <p:stCondLst>
                                    <p:cond delay="0"/>
                                  </p:stCondLst>
                                  <p:childTnLst>
                                    <p:anim calcmode="lin" valueType="num">
                                      <p:cBhvr additive="base">
                                        <p:cTn id="334" dur="3000"/>
                                        <p:tgtEl>
                                          <p:spTgt spid="20"/>
                                        </p:tgtEl>
                                        <p:attrNameLst>
                                          <p:attrName>ppt_x</p:attrName>
                                        </p:attrNameLst>
                                      </p:cBhvr>
                                      <p:tavLst>
                                        <p:tav tm="0">
                                          <p:val>
                                            <p:strVal val="ppt_x"/>
                                          </p:val>
                                        </p:tav>
                                        <p:tav tm="100000">
                                          <p:val>
                                            <p:strVal val="ppt_x"/>
                                          </p:val>
                                        </p:tav>
                                      </p:tavLst>
                                    </p:anim>
                                    <p:anim calcmode="lin" valueType="num">
                                      <p:cBhvr additive="base">
                                        <p:cTn id="335" dur="3000"/>
                                        <p:tgtEl>
                                          <p:spTgt spid="20"/>
                                        </p:tgtEl>
                                        <p:attrNameLst>
                                          <p:attrName>ppt_y</p:attrName>
                                        </p:attrNameLst>
                                      </p:cBhvr>
                                      <p:tavLst>
                                        <p:tav tm="0">
                                          <p:val>
                                            <p:strVal val="ppt_y"/>
                                          </p:val>
                                        </p:tav>
                                        <p:tav tm="100000">
                                          <p:val>
                                            <p:strVal val="1+ppt_h/2"/>
                                          </p:val>
                                        </p:tav>
                                      </p:tavLst>
                                    </p:anim>
                                    <p:set>
                                      <p:cBhvr>
                                        <p:cTn id="336" dur="1" fill="hold">
                                          <p:stCondLst>
                                            <p:cond delay="2999"/>
                                          </p:stCondLst>
                                        </p:cTn>
                                        <p:tgtEl>
                                          <p:spTgt spid="20"/>
                                        </p:tgtEl>
                                        <p:attrNameLst>
                                          <p:attrName>style.visibility</p:attrName>
                                        </p:attrNameLst>
                                      </p:cBhvr>
                                      <p:to>
                                        <p:strVal val="hidden"/>
                                      </p:to>
                                    </p:set>
                                  </p:childTnLst>
                                </p:cTn>
                              </p:par>
                              <p:par>
                                <p:cTn id="337" presetID="2" presetClass="exit" presetSubtype="4" fill="hold" grpId="1" nodeType="withEffect">
                                  <p:stCondLst>
                                    <p:cond delay="0"/>
                                  </p:stCondLst>
                                  <p:childTnLst>
                                    <p:anim calcmode="lin" valueType="num">
                                      <p:cBhvr additive="base">
                                        <p:cTn id="338" dur="3000"/>
                                        <p:tgtEl>
                                          <p:spTgt spid="21"/>
                                        </p:tgtEl>
                                        <p:attrNameLst>
                                          <p:attrName>ppt_x</p:attrName>
                                        </p:attrNameLst>
                                      </p:cBhvr>
                                      <p:tavLst>
                                        <p:tav tm="0">
                                          <p:val>
                                            <p:strVal val="ppt_x"/>
                                          </p:val>
                                        </p:tav>
                                        <p:tav tm="100000">
                                          <p:val>
                                            <p:strVal val="ppt_x"/>
                                          </p:val>
                                        </p:tav>
                                      </p:tavLst>
                                    </p:anim>
                                    <p:anim calcmode="lin" valueType="num">
                                      <p:cBhvr additive="base">
                                        <p:cTn id="339" dur="3000"/>
                                        <p:tgtEl>
                                          <p:spTgt spid="21"/>
                                        </p:tgtEl>
                                        <p:attrNameLst>
                                          <p:attrName>ppt_y</p:attrName>
                                        </p:attrNameLst>
                                      </p:cBhvr>
                                      <p:tavLst>
                                        <p:tav tm="0">
                                          <p:val>
                                            <p:strVal val="ppt_y"/>
                                          </p:val>
                                        </p:tav>
                                        <p:tav tm="100000">
                                          <p:val>
                                            <p:strVal val="1+ppt_h/2"/>
                                          </p:val>
                                        </p:tav>
                                      </p:tavLst>
                                    </p:anim>
                                    <p:set>
                                      <p:cBhvr>
                                        <p:cTn id="340" dur="1" fill="hold">
                                          <p:stCondLst>
                                            <p:cond delay="2999"/>
                                          </p:stCondLst>
                                        </p:cTn>
                                        <p:tgtEl>
                                          <p:spTgt spid="21"/>
                                        </p:tgtEl>
                                        <p:attrNameLst>
                                          <p:attrName>style.visibility</p:attrName>
                                        </p:attrNameLst>
                                      </p:cBhvr>
                                      <p:to>
                                        <p:strVal val="hidden"/>
                                      </p:to>
                                    </p:set>
                                  </p:childTnLst>
                                </p:cTn>
                              </p:par>
                              <p:par>
                                <p:cTn id="341" presetID="2" presetClass="exit" presetSubtype="4" fill="hold" grpId="1" nodeType="withEffect">
                                  <p:stCondLst>
                                    <p:cond delay="0"/>
                                  </p:stCondLst>
                                  <p:childTnLst>
                                    <p:anim calcmode="lin" valueType="num">
                                      <p:cBhvr additive="base">
                                        <p:cTn id="342" dur="3000"/>
                                        <p:tgtEl>
                                          <p:spTgt spid="22"/>
                                        </p:tgtEl>
                                        <p:attrNameLst>
                                          <p:attrName>ppt_x</p:attrName>
                                        </p:attrNameLst>
                                      </p:cBhvr>
                                      <p:tavLst>
                                        <p:tav tm="0">
                                          <p:val>
                                            <p:strVal val="ppt_x"/>
                                          </p:val>
                                        </p:tav>
                                        <p:tav tm="100000">
                                          <p:val>
                                            <p:strVal val="ppt_x"/>
                                          </p:val>
                                        </p:tav>
                                      </p:tavLst>
                                    </p:anim>
                                    <p:anim calcmode="lin" valueType="num">
                                      <p:cBhvr additive="base">
                                        <p:cTn id="343" dur="3000"/>
                                        <p:tgtEl>
                                          <p:spTgt spid="22"/>
                                        </p:tgtEl>
                                        <p:attrNameLst>
                                          <p:attrName>ppt_y</p:attrName>
                                        </p:attrNameLst>
                                      </p:cBhvr>
                                      <p:tavLst>
                                        <p:tav tm="0">
                                          <p:val>
                                            <p:strVal val="ppt_y"/>
                                          </p:val>
                                        </p:tav>
                                        <p:tav tm="100000">
                                          <p:val>
                                            <p:strVal val="1+ppt_h/2"/>
                                          </p:val>
                                        </p:tav>
                                      </p:tavLst>
                                    </p:anim>
                                    <p:set>
                                      <p:cBhvr>
                                        <p:cTn id="344" dur="1" fill="hold">
                                          <p:stCondLst>
                                            <p:cond delay="2999"/>
                                          </p:stCondLst>
                                        </p:cTn>
                                        <p:tgtEl>
                                          <p:spTgt spid="22"/>
                                        </p:tgtEl>
                                        <p:attrNameLst>
                                          <p:attrName>style.visibility</p:attrName>
                                        </p:attrNameLst>
                                      </p:cBhvr>
                                      <p:to>
                                        <p:strVal val="hidden"/>
                                      </p:to>
                                    </p:set>
                                  </p:childTnLst>
                                </p:cTn>
                              </p:par>
                              <p:par>
                                <p:cTn id="345" presetID="2" presetClass="exit" presetSubtype="4" fill="hold" grpId="1" nodeType="withEffect">
                                  <p:stCondLst>
                                    <p:cond delay="0"/>
                                  </p:stCondLst>
                                  <p:childTnLst>
                                    <p:anim calcmode="lin" valueType="num">
                                      <p:cBhvr additive="base">
                                        <p:cTn id="346" dur="3000"/>
                                        <p:tgtEl>
                                          <p:spTgt spid="23"/>
                                        </p:tgtEl>
                                        <p:attrNameLst>
                                          <p:attrName>ppt_x</p:attrName>
                                        </p:attrNameLst>
                                      </p:cBhvr>
                                      <p:tavLst>
                                        <p:tav tm="0">
                                          <p:val>
                                            <p:strVal val="ppt_x"/>
                                          </p:val>
                                        </p:tav>
                                        <p:tav tm="100000">
                                          <p:val>
                                            <p:strVal val="ppt_x"/>
                                          </p:val>
                                        </p:tav>
                                      </p:tavLst>
                                    </p:anim>
                                    <p:anim calcmode="lin" valueType="num">
                                      <p:cBhvr additive="base">
                                        <p:cTn id="347" dur="3000"/>
                                        <p:tgtEl>
                                          <p:spTgt spid="23"/>
                                        </p:tgtEl>
                                        <p:attrNameLst>
                                          <p:attrName>ppt_y</p:attrName>
                                        </p:attrNameLst>
                                      </p:cBhvr>
                                      <p:tavLst>
                                        <p:tav tm="0">
                                          <p:val>
                                            <p:strVal val="ppt_y"/>
                                          </p:val>
                                        </p:tav>
                                        <p:tav tm="100000">
                                          <p:val>
                                            <p:strVal val="1+ppt_h/2"/>
                                          </p:val>
                                        </p:tav>
                                      </p:tavLst>
                                    </p:anim>
                                    <p:set>
                                      <p:cBhvr>
                                        <p:cTn id="348" dur="1" fill="hold">
                                          <p:stCondLst>
                                            <p:cond delay="2999"/>
                                          </p:stCondLst>
                                        </p:cTn>
                                        <p:tgtEl>
                                          <p:spTgt spid="23"/>
                                        </p:tgtEl>
                                        <p:attrNameLst>
                                          <p:attrName>style.visibility</p:attrName>
                                        </p:attrNameLst>
                                      </p:cBhvr>
                                      <p:to>
                                        <p:strVal val="hidden"/>
                                      </p:to>
                                    </p:set>
                                  </p:childTnLst>
                                </p:cTn>
                              </p:par>
                              <p:par>
                                <p:cTn id="349" presetID="2" presetClass="exit" presetSubtype="4" fill="hold" grpId="1" nodeType="withEffect">
                                  <p:stCondLst>
                                    <p:cond delay="0"/>
                                  </p:stCondLst>
                                  <p:childTnLst>
                                    <p:anim calcmode="lin" valueType="num">
                                      <p:cBhvr additive="base">
                                        <p:cTn id="350" dur="3000"/>
                                        <p:tgtEl>
                                          <p:spTgt spid="24"/>
                                        </p:tgtEl>
                                        <p:attrNameLst>
                                          <p:attrName>ppt_x</p:attrName>
                                        </p:attrNameLst>
                                      </p:cBhvr>
                                      <p:tavLst>
                                        <p:tav tm="0">
                                          <p:val>
                                            <p:strVal val="ppt_x"/>
                                          </p:val>
                                        </p:tav>
                                        <p:tav tm="100000">
                                          <p:val>
                                            <p:strVal val="ppt_x"/>
                                          </p:val>
                                        </p:tav>
                                      </p:tavLst>
                                    </p:anim>
                                    <p:anim calcmode="lin" valueType="num">
                                      <p:cBhvr additive="base">
                                        <p:cTn id="351" dur="3000"/>
                                        <p:tgtEl>
                                          <p:spTgt spid="24"/>
                                        </p:tgtEl>
                                        <p:attrNameLst>
                                          <p:attrName>ppt_y</p:attrName>
                                        </p:attrNameLst>
                                      </p:cBhvr>
                                      <p:tavLst>
                                        <p:tav tm="0">
                                          <p:val>
                                            <p:strVal val="ppt_y"/>
                                          </p:val>
                                        </p:tav>
                                        <p:tav tm="100000">
                                          <p:val>
                                            <p:strVal val="1+ppt_h/2"/>
                                          </p:val>
                                        </p:tav>
                                      </p:tavLst>
                                    </p:anim>
                                    <p:set>
                                      <p:cBhvr>
                                        <p:cTn id="352" dur="1" fill="hold">
                                          <p:stCondLst>
                                            <p:cond delay="2999"/>
                                          </p:stCondLst>
                                        </p:cTn>
                                        <p:tgtEl>
                                          <p:spTgt spid="24"/>
                                        </p:tgtEl>
                                        <p:attrNameLst>
                                          <p:attrName>style.visibility</p:attrName>
                                        </p:attrNameLst>
                                      </p:cBhvr>
                                      <p:to>
                                        <p:strVal val="hidden"/>
                                      </p:to>
                                    </p:set>
                                  </p:childTnLst>
                                </p:cTn>
                              </p:par>
                              <p:par>
                                <p:cTn id="353" presetID="2" presetClass="exit" presetSubtype="4" fill="hold" grpId="1" nodeType="withEffect">
                                  <p:stCondLst>
                                    <p:cond delay="0"/>
                                  </p:stCondLst>
                                  <p:childTnLst>
                                    <p:anim calcmode="lin" valueType="num">
                                      <p:cBhvr additive="base">
                                        <p:cTn id="354" dur="3000"/>
                                        <p:tgtEl>
                                          <p:spTgt spid="25"/>
                                        </p:tgtEl>
                                        <p:attrNameLst>
                                          <p:attrName>ppt_x</p:attrName>
                                        </p:attrNameLst>
                                      </p:cBhvr>
                                      <p:tavLst>
                                        <p:tav tm="0">
                                          <p:val>
                                            <p:strVal val="ppt_x"/>
                                          </p:val>
                                        </p:tav>
                                        <p:tav tm="100000">
                                          <p:val>
                                            <p:strVal val="ppt_x"/>
                                          </p:val>
                                        </p:tav>
                                      </p:tavLst>
                                    </p:anim>
                                    <p:anim calcmode="lin" valueType="num">
                                      <p:cBhvr additive="base">
                                        <p:cTn id="355" dur="3000"/>
                                        <p:tgtEl>
                                          <p:spTgt spid="25"/>
                                        </p:tgtEl>
                                        <p:attrNameLst>
                                          <p:attrName>ppt_y</p:attrName>
                                        </p:attrNameLst>
                                      </p:cBhvr>
                                      <p:tavLst>
                                        <p:tav tm="0">
                                          <p:val>
                                            <p:strVal val="ppt_y"/>
                                          </p:val>
                                        </p:tav>
                                        <p:tav tm="100000">
                                          <p:val>
                                            <p:strVal val="1+ppt_h/2"/>
                                          </p:val>
                                        </p:tav>
                                      </p:tavLst>
                                    </p:anim>
                                    <p:set>
                                      <p:cBhvr>
                                        <p:cTn id="356" dur="1" fill="hold">
                                          <p:stCondLst>
                                            <p:cond delay="2999"/>
                                          </p:stCondLst>
                                        </p:cTn>
                                        <p:tgtEl>
                                          <p:spTgt spid="25"/>
                                        </p:tgtEl>
                                        <p:attrNameLst>
                                          <p:attrName>style.visibility</p:attrName>
                                        </p:attrNameLst>
                                      </p:cBhvr>
                                      <p:to>
                                        <p:strVal val="hidden"/>
                                      </p:to>
                                    </p:set>
                                  </p:childTnLst>
                                </p:cTn>
                              </p:par>
                              <p:par>
                                <p:cTn id="357" presetID="2" presetClass="exit" presetSubtype="4" fill="hold" grpId="1" nodeType="withEffect">
                                  <p:stCondLst>
                                    <p:cond delay="0"/>
                                  </p:stCondLst>
                                  <p:childTnLst>
                                    <p:anim calcmode="lin" valueType="num">
                                      <p:cBhvr additive="base">
                                        <p:cTn id="358" dur="3000"/>
                                        <p:tgtEl>
                                          <p:spTgt spid="26"/>
                                        </p:tgtEl>
                                        <p:attrNameLst>
                                          <p:attrName>ppt_x</p:attrName>
                                        </p:attrNameLst>
                                      </p:cBhvr>
                                      <p:tavLst>
                                        <p:tav tm="0">
                                          <p:val>
                                            <p:strVal val="ppt_x"/>
                                          </p:val>
                                        </p:tav>
                                        <p:tav tm="100000">
                                          <p:val>
                                            <p:strVal val="ppt_x"/>
                                          </p:val>
                                        </p:tav>
                                      </p:tavLst>
                                    </p:anim>
                                    <p:anim calcmode="lin" valueType="num">
                                      <p:cBhvr additive="base">
                                        <p:cTn id="359" dur="3000"/>
                                        <p:tgtEl>
                                          <p:spTgt spid="26"/>
                                        </p:tgtEl>
                                        <p:attrNameLst>
                                          <p:attrName>ppt_y</p:attrName>
                                        </p:attrNameLst>
                                      </p:cBhvr>
                                      <p:tavLst>
                                        <p:tav tm="0">
                                          <p:val>
                                            <p:strVal val="ppt_y"/>
                                          </p:val>
                                        </p:tav>
                                        <p:tav tm="100000">
                                          <p:val>
                                            <p:strVal val="1+ppt_h/2"/>
                                          </p:val>
                                        </p:tav>
                                      </p:tavLst>
                                    </p:anim>
                                    <p:set>
                                      <p:cBhvr>
                                        <p:cTn id="360" dur="1" fill="hold">
                                          <p:stCondLst>
                                            <p:cond delay="2999"/>
                                          </p:stCondLst>
                                        </p:cTn>
                                        <p:tgtEl>
                                          <p:spTgt spid="26"/>
                                        </p:tgtEl>
                                        <p:attrNameLst>
                                          <p:attrName>style.visibility</p:attrName>
                                        </p:attrNameLst>
                                      </p:cBhvr>
                                      <p:to>
                                        <p:strVal val="hidden"/>
                                      </p:to>
                                    </p:set>
                                  </p:childTnLst>
                                </p:cTn>
                              </p:par>
                              <p:par>
                                <p:cTn id="361" presetID="2" presetClass="exit" presetSubtype="4" fill="hold" grpId="1" nodeType="withEffect">
                                  <p:stCondLst>
                                    <p:cond delay="0"/>
                                  </p:stCondLst>
                                  <p:childTnLst>
                                    <p:anim calcmode="lin" valueType="num">
                                      <p:cBhvr additive="base">
                                        <p:cTn id="362" dur="3000"/>
                                        <p:tgtEl>
                                          <p:spTgt spid="27"/>
                                        </p:tgtEl>
                                        <p:attrNameLst>
                                          <p:attrName>ppt_x</p:attrName>
                                        </p:attrNameLst>
                                      </p:cBhvr>
                                      <p:tavLst>
                                        <p:tav tm="0">
                                          <p:val>
                                            <p:strVal val="ppt_x"/>
                                          </p:val>
                                        </p:tav>
                                        <p:tav tm="100000">
                                          <p:val>
                                            <p:strVal val="ppt_x"/>
                                          </p:val>
                                        </p:tav>
                                      </p:tavLst>
                                    </p:anim>
                                    <p:anim calcmode="lin" valueType="num">
                                      <p:cBhvr additive="base">
                                        <p:cTn id="363" dur="3000"/>
                                        <p:tgtEl>
                                          <p:spTgt spid="27"/>
                                        </p:tgtEl>
                                        <p:attrNameLst>
                                          <p:attrName>ppt_y</p:attrName>
                                        </p:attrNameLst>
                                      </p:cBhvr>
                                      <p:tavLst>
                                        <p:tav tm="0">
                                          <p:val>
                                            <p:strVal val="ppt_y"/>
                                          </p:val>
                                        </p:tav>
                                        <p:tav tm="100000">
                                          <p:val>
                                            <p:strVal val="1+ppt_h/2"/>
                                          </p:val>
                                        </p:tav>
                                      </p:tavLst>
                                    </p:anim>
                                    <p:set>
                                      <p:cBhvr>
                                        <p:cTn id="364" dur="1" fill="hold">
                                          <p:stCondLst>
                                            <p:cond delay="2999"/>
                                          </p:stCondLst>
                                        </p:cTn>
                                        <p:tgtEl>
                                          <p:spTgt spid="27"/>
                                        </p:tgtEl>
                                        <p:attrNameLst>
                                          <p:attrName>style.visibility</p:attrName>
                                        </p:attrNameLst>
                                      </p:cBhvr>
                                      <p:to>
                                        <p:strVal val="hidden"/>
                                      </p:to>
                                    </p:set>
                                  </p:childTnLst>
                                </p:cTn>
                              </p:par>
                              <p:par>
                                <p:cTn id="365" presetID="2" presetClass="exit" presetSubtype="4" fill="hold" grpId="1" nodeType="withEffect">
                                  <p:stCondLst>
                                    <p:cond delay="0"/>
                                  </p:stCondLst>
                                  <p:childTnLst>
                                    <p:anim calcmode="lin" valueType="num">
                                      <p:cBhvr additive="base">
                                        <p:cTn id="366" dur="3000"/>
                                        <p:tgtEl>
                                          <p:spTgt spid="28"/>
                                        </p:tgtEl>
                                        <p:attrNameLst>
                                          <p:attrName>ppt_x</p:attrName>
                                        </p:attrNameLst>
                                      </p:cBhvr>
                                      <p:tavLst>
                                        <p:tav tm="0">
                                          <p:val>
                                            <p:strVal val="ppt_x"/>
                                          </p:val>
                                        </p:tav>
                                        <p:tav tm="100000">
                                          <p:val>
                                            <p:strVal val="ppt_x"/>
                                          </p:val>
                                        </p:tav>
                                      </p:tavLst>
                                    </p:anim>
                                    <p:anim calcmode="lin" valueType="num">
                                      <p:cBhvr additive="base">
                                        <p:cTn id="367" dur="3000"/>
                                        <p:tgtEl>
                                          <p:spTgt spid="28"/>
                                        </p:tgtEl>
                                        <p:attrNameLst>
                                          <p:attrName>ppt_y</p:attrName>
                                        </p:attrNameLst>
                                      </p:cBhvr>
                                      <p:tavLst>
                                        <p:tav tm="0">
                                          <p:val>
                                            <p:strVal val="ppt_y"/>
                                          </p:val>
                                        </p:tav>
                                        <p:tav tm="100000">
                                          <p:val>
                                            <p:strVal val="1+ppt_h/2"/>
                                          </p:val>
                                        </p:tav>
                                      </p:tavLst>
                                    </p:anim>
                                    <p:set>
                                      <p:cBhvr>
                                        <p:cTn id="368" dur="1" fill="hold">
                                          <p:stCondLst>
                                            <p:cond delay="2999"/>
                                          </p:stCondLst>
                                        </p:cTn>
                                        <p:tgtEl>
                                          <p:spTgt spid="28"/>
                                        </p:tgtEl>
                                        <p:attrNameLst>
                                          <p:attrName>style.visibility</p:attrName>
                                        </p:attrNameLst>
                                      </p:cBhvr>
                                      <p:to>
                                        <p:strVal val="hidden"/>
                                      </p:to>
                                    </p:set>
                                  </p:childTnLst>
                                </p:cTn>
                              </p:par>
                              <p:par>
                                <p:cTn id="369" presetID="2" presetClass="exit" presetSubtype="4" fill="hold" grpId="1" nodeType="withEffect">
                                  <p:stCondLst>
                                    <p:cond delay="0"/>
                                  </p:stCondLst>
                                  <p:childTnLst>
                                    <p:anim calcmode="lin" valueType="num">
                                      <p:cBhvr additive="base">
                                        <p:cTn id="370" dur="3000"/>
                                        <p:tgtEl>
                                          <p:spTgt spid="29"/>
                                        </p:tgtEl>
                                        <p:attrNameLst>
                                          <p:attrName>ppt_x</p:attrName>
                                        </p:attrNameLst>
                                      </p:cBhvr>
                                      <p:tavLst>
                                        <p:tav tm="0">
                                          <p:val>
                                            <p:strVal val="ppt_x"/>
                                          </p:val>
                                        </p:tav>
                                        <p:tav tm="100000">
                                          <p:val>
                                            <p:strVal val="ppt_x"/>
                                          </p:val>
                                        </p:tav>
                                      </p:tavLst>
                                    </p:anim>
                                    <p:anim calcmode="lin" valueType="num">
                                      <p:cBhvr additive="base">
                                        <p:cTn id="371" dur="3000"/>
                                        <p:tgtEl>
                                          <p:spTgt spid="29"/>
                                        </p:tgtEl>
                                        <p:attrNameLst>
                                          <p:attrName>ppt_y</p:attrName>
                                        </p:attrNameLst>
                                      </p:cBhvr>
                                      <p:tavLst>
                                        <p:tav tm="0">
                                          <p:val>
                                            <p:strVal val="ppt_y"/>
                                          </p:val>
                                        </p:tav>
                                        <p:tav tm="100000">
                                          <p:val>
                                            <p:strVal val="1+ppt_h/2"/>
                                          </p:val>
                                        </p:tav>
                                      </p:tavLst>
                                    </p:anim>
                                    <p:set>
                                      <p:cBhvr>
                                        <p:cTn id="372" dur="1" fill="hold">
                                          <p:stCondLst>
                                            <p:cond delay="2999"/>
                                          </p:stCondLst>
                                        </p:cTn>
                                        <p:tgtEl>
                                          <p:spTgt spid="29"/>
                                        </p:tgtEl>
                                        <p:attrNameLst>
                                          <p:attrName>style.visibility</p:attrName>
                                        </p:attrNameLst>
                                      </p:cBhvr>
                                      <p:to>
                                        <p:strVal val="hidden"/>
                                      </p:to>
                                    </p:set>
                                  </p:childTnLst>
                                </p:cTn>
                              </p:par>
                              <p:par>
                                <p:cTn id="373" presetID="2" presetClass="exit" presetSubtype="4" fill="hold" grpId="1" nodeType="withEffect">
                                  <p:stCondLst>
                                    <p:cond delay="0"/>
                                  </p:stCondLst>
                                  <p:childTnLst>
                                    <p:anim calcmode="lin" valueType="num">
                                      <p:cBhvr additive="base">
                                        <p:cTn id="374" dur="3000"/>
                                        <p:tgtEl>
                                          <p:spTgt spid="30"/>
                                        </p:tgtEl>
                                        <p:attrNameLst>
                                          <p:attrName>ppt_x</p:attrName>
                                        </p:attrNameLst>
                                      </p:cBhvr>
                                      <p:tavLst>
                                        <p:tav tm="0">
                                          <p:val>
                                            <p:strVal val="ppt_x"/>
                                          </p:val>
                                        </p:tav>
                                        <p:tav tm="100000">
                                          <p:val>
                                            <p:strVal val="ppt_x"/>
                                          </p:val>
                                        </p:tav>
                                      </p:tavLst>
                                    </p:anim>
                                    <p:anim calcmode="lin" valueType="num">
                                      <p:cBhvr additive="base">
                                        <p:cTn id="375" dur="3000"/>
                                        <p:tgtEl>
                                          <p:spTgt spid="30"/>
                                        </p:tgtEl>
                                        <p:attrNameLst>
                                          <p:attrName>ppt_y</p:attrName>
                                        </p:attrNameLst>
                                      </p:cBhvr>
                                      <p:tavLst>
                                        <p:tav tm="0">
                                          <p:val>
                                            <p:strVal val="ppt_y"/>
                                          </p:val>
                                        </p:tav>
                                        <p:tav tm="100000">
                                          <p:val>
                                            <p:strVal val="1+ppt_h/2"/>
                                          </p:val>
                                        </p:tav>
                                      </p:tavLst>
                                    </p:anim>
                                    <p:set>
                                      <p:cBhvr>
                                        <p:cTn id="376" dur="1" fill="hold">
                                          <p:stCondLst>
                                            <p:cond delay="2999"/>
                                          </p:stCondLst>
                                        </p:cTn>
                                        <p:tgtEl>
                                          <p:spTgt spid="30"/>
                                        </p:tgtEl>
                                        <p:attrNameLst>
                                          <p:attrName>style.visibility</p:attrName>
                                        </p:attrNameLst>
                                      </p:cBhvr>
                                      <p:to>
                                        <p:strVal val="hidden"/>
                                      </p:to>
                                    </p:set>
                                  </p:childTnLst>
                                </p:cTn>
                              </p:par>
                              <p:par>
                                <p:cTn id="377" presetID="2" presetClass="exit" presetSubtype="4" fill="hold" grpId="1" nodeType="withEffect">
                                  <p:stCondLst>
                                    <p:cond delay="0"/>
                                  </p:stCondLst>
                                  <p:childTnLst>
                                    <p:anim calcmode="lin" valueType="num">
                                      <p:cBhvr additive="base">
                                        <p:cTn id="378" dur="3000"/>
                                        <p:tgtEl>
                                          <p:spTgt spid="31"/>
                                        </p:tgtEl>
                                        <p:attrNameLst>
                                          <p:attrName>ppt_x</p:attrName>
                                        </p:attrNameLst>
                                      </p:cBhvr>
                                      <p:tavLst>
                                        <p:tav tm="0">
                                          <p:val>
                                            <p:strVal val="ppt_x"/>
                                          </p:val>
                                        </p:tav>
                                        <p:tav tm="100000">
                                          <p:val>
                                            <p:strVal val="ppt_x"/>
                                          </p:val>
                                        </p:tav>
                                      </p:tavLst>
                                    </p:anim>
                                    <p:anim calcmode="lin" valueType="num">
                                      <p:cBhvr additive="base">
                                        <p:cTn id="379" dur="3000"/>
                                        <p:tgtEl>
                                          <p:spTgt spid="31"/>
                                        </p:tgtEl>
                                        <p:attrNameLst>
                                          <p:attrName>ppt_y</p:attrName>
                                        </p:attrNameLst>
                                      </p:cBhvr>
                                      <p:tavLst>
                                        <p:tav tm="0">
                                          <p:val>
                                            <p:strVal val="ppt_y"/>
                                          </p:val>
                                        </p:tav>
                                        <p:tav tm="100000">
                                          <p:val>
                                            <p:strVal val="1+ppt_h/2"/>
                                          </p:val>
                                        </p:tav>
                                      </p:tavLst>
                                    </p:anim>
                                    <p:set>
                                      <p:cBhvr>
                                        <p:cTn id="380" dur="1" fill="hold">
                                          <p:stCondLst>
                                            <p:cond delay="2999"/>
                                          </p:stCondLst>
                                        </p:cTn>
                                        <p:tgtEl>
                                          <p:spTgt spid="31"/>
                                        </p:tgtEl>
                                        <p:attrNameLst>
                                          <p:attrName>style.visibility</p:attrName>
                                        </p:attrNameLst>
                                      </p:cBhvr>
                                      <p:to>
                                        <p:strVal val="hidden"/>
                                      </p:to>
                                    </p:set>
                                  </p:childTnLst>
                                </p:cTn>
                              </p:par>
                              <p:par>
                                <p:cTn id="381" presetID="2" presetClass="exit" presetSubtype="4" fill="hold" grpId="1" nodeType="withEffect">
                                  <p:stCondLst>
                                    <p:cond delay="0"/>
                                  </p:stCondLst>
                                  <p:childTnLst>
                                    <p:anim calcmode="lin" valueType="num">
                                      <p:cBhvr additive="base">
                                        <p:cTn id="382" dur="3000"/>
                                        <p:tgtEl>
                                          <p:spTgt spid="32"/>
                                        </p:tgtEl>
                                        <p:attrNameLst>
                                          <p:attrName>ppt_x</p:attrName>
                                        </p:attrNameLst>
                                      </p:cBhvr>
                                      <p:tavLst>
                                        <p:tav tm="0">
                                          <p:val>
                                            <p:strVal val="ppt_x"/>
                                          </p:val>
                                        </p:tav>
                                        <p:tav tm="100000">
                                          <p:val>
                                            <p:strVal val="ppt_x"/>
                                          </p:val>
                                        </p:tav>
                                      </p:tavLst>
                                    </p:anim>
                                    <p:anim calcmode="lin" valueType="num">
                                      <p:cBhvr additive="base">
                                        <p:cTn id="383" dur="3000"/>
                                        <p:tgtEl>
                                          <p:spTgt spid="32"/>
                                        </p:tgtEl>
                                        <p:attrNameLst>
                                          <p:attrName>ppt_y</p:attrName>
                                        </p:attrNameLst>
                                      </p:cBhvr>
                                      <p:tavLst>
                                        <p:tav tm="0">
                                          <p:val>
                                            <p:strVal val="ppt_y"/>
                                          </p:val>
                                        </p:tav>
                                        <p:tav tm="100000">
                                          <p:val>
                                            <p:strVal val="1+ppt_h/2"/>
                                          </p:val>
                                        </p:tav>
                                      </p:tavLst>
                                    </p:anim>
                                    <p:set>
                                      <p:cBhvr>
                                        <p:cTn id="384" dur="1" fill="hold">
                                          <p:stCondLst>
                                            <p:cond delay="2999"/>
                                          </p:stCondLst>
                                        </p:cTn>
                                        <p:tgtEl>
                                          <p:spTgt spid="32"/>
                                        </p:tgtEl>
                                        <p:attrNameLst>
                                          <p:attrName>style.visibility</p:attrName>
                                        </p:attrNameLst>
                                      </p:cBhvr>
                                      <p:to>
                                        <p:strVal val="hidden"/>
                                      </p:to>
                                    </p:set>
                                  </p:childTnLst>
                                </p:cTn>
                              </p:par>
                              <p:par>
                                <p:cTn id="385" presetID="2" presetClass="exit" presetSubtype="4" fill="hold" grpId="1" nodeType="withEffect">
                                  <p:stCondLst>
                                    <p:cond delay="0"/>
                                  </p:stCondLst>
                                  <p:childTnLst>
                                    <p:anim calcmode="lin" valueType="num">
                                      <p:cBhvr additive="base">
                                        <p:cTn id="386" dur="3000"/>
                                        <p:tgtEl>
                                          <p:spTgt spid="33"/>
                                        </p:tgtEl>
                                        <p:attrNameLst>
                                          <p:attrName>ppt_x</p:attrName>
                                        </p:attrNameLst>
                                      </p:cBhvr>
                                      <p:tavLst>
                                        <p:tav tm="0">
                                          <p:val>
                                            <p:strVal val="ppt_x"/>
                                          </p:val>
                                        </p:tav>
                                        <p:tav tm="100000">
                                          <p:val>
                                            <p:strVal val="ppt_x"/>
                                          </p:val>
                                        </p:tav>
                                      </p:tavLst>
                                    </p:anim>
                                    <p:anim calcmode="lin" valueType="num">
                                      <p:cBhvr additive="base">
                                        <p:cTn id="387" dur="3000"/>
                                        <p:tgtEl>
                                          <p:spTgt spid="33"/>
                                        </p:tgtEl>
                                        <p:attrNameLst>
                                          <p:attrName>ppt_y</p:attrName>
                                        </p:attrNameLst>
                                      </p:cBhvr>
                                      <p:tavLst>
                                        <p:tav tm="0">
                                          <p:val>
                                            <p:strVal val="ppt_y"/>
                                          </p:val>
                                        </p:tav>
                                        <p:tav tm="100000">
                                          <p:val>
                                            <p:strVal val="1+ppt_h/2"/>
                                          </p:val>
                                        </p:tav>
                                      </p:tavLst>
                                    </p:anim>
                                    <p:set>
                                      <p:cBhvr>
                                        <p:cTn id="388" dur="1" fill="hold">
                                          <p:stCondLst>
                                            <p:cond delay="2999"/>
                                          </p:stCondLst>
                                        </p:cTn>
                                        <p:tgtEl>
                                          <p:spTgt spid="33"/>
                                        </p:tgtEl>
                                        <p:attrNameLst>
                                          <p:attrName>style.visibility</p:attrName>
                                        </p:attrNameLst>
                                      </p:cBhvr>
                                      <p:to>
                                        <p:strVal val="hidden"/>
                                      </p:to>
                                    </p:set>
                                  </p:childTnLst>
                                </p:cTn>
                              </p:par>
                              <p:par>
                                <p:cTn id="389" presetID="2" presetClass="exit" presetSubtype="4" fill="hold" grpId="1" nodeType="withEffect">
                                  <p:stCondLst>
                                    <p:cond delay="0"/>
                                  </p:stCondLst>
                                  <p:childTnLst>
                                    <p:anim calcmode="lin" valueType="num">
                                      <p:cBhvr additive="base">
                                        <p:cTn id="390" dur="3000"/>
                                        <p:tgtEl>
                                          <p:spTgt spid="34"/>
                                        </p:tgtEl>
                                        <p:attrNameLst>
                                          <p:attrName>ppt_x</p:attrName>
                                        </p:attrNameLst>
                                      </p:cBhvr>
                                      <p:tavLst>
                                        <p:tav tm="0">
                                          <p:val>
                                            <p:strVal val="ppt_x"/>
                                          </p:val>
                                        </p:tav>
                                        <p:tav tm="100000">
                                          <p:val>
                                            <p:strVal val="ppt_x"/>
                                          </p:val>
                                        </p:tav>
                                      </p:tavLst>
                                    </p:anim>
                                    <p:anim calcmode="lin" valueType="num">
                                      <p:cBhvr additive="base">
                                        <p:cTn id="391" dur="3000"/>
                                        <p:tgtEl>
                                          <p:spTgt spid="34"/>
                                        </p:tgtEl>
                                        <p:attrNameLst>
                                          <p:attrName>ppt_y</p:attrName>
                                        </p:attrNameLst>
                                      </p:cBhvr>
                                      <p:tavLst>
                                        <p:tav tm="0">
                                          <p:val>
                                            <p:strVal val="ppt_y"/>
                                          </p:val>
                                        </p:tav>
                                        <p:tav tm="100000">
                                          <p:val>
                                            <p:strVal val="1+ppt_h/2"/>
                                          </p:val>
                                        </p:tav>
                                      </p:tavLst>
                                    </p:anim>
                                    <p:set>
                                      <p:cBhvr>
                                        <p:cTn id="392" dur="1" fill="hold">
                                          <p:stCondLst>
                                            <p:cond delay="2999"/>
                                          </p:stCondLst>
                                        </p:cTn>
                                        <p:tgtEl>
                                          <p:spTgt spid="34"/>
                                        </p:tgtEl>
                                        <p:attrNameLst>
                                          <p:attrName>style.visibility</p:attrName>
                                        </p:attrNameLst>
                                      </p:cBhvr>
                                      <p:to>
                                        <p:strVal val="hidden"/>
                                      </p:to>
                                    </p:set>
                                  </p:childTnLst>
                                </p:cTn>
                              </p:par>
                              <p:par>
                                <p:cTn id="393" presetID="2" presetClass="exit" presetSubtype="4" fill="hold" grpId="1" nodeType="withEffect">
                                  <p:stCondLst>
                                    <p:cond delay="0"/>
                                  </p:stCondLst>
                                  <p:childTnLst>
                                    <p:anim calcmode="lin" valueType="num">
                                      <p:cBhvr additive="base">
                                        <p:cTn id="394" dur="3000"/>
                                        <p:tgtEl>
                                          <p:spTgt spid="35"/>
                                        </p:tgtEl>
                                        <p:attrNameLst>
                                          <p:attrName>ppt_x</p:attrName>
                                        </p:attrNameLst>
                                      </p:cBhvr>
                                      <p:tavLst>
                                        <p:tav tm="0">
                                          <p:val>
                                            <p:strVal val="ppt_x"/>
                                          </p:val>
                                        </p:tav>
                                        <p:tav tm="100000">
                                          <p:val>
                                            <p:strVal val="ppt_x"/>
                                          </p:val>
                                        </p:tav>
                                      </p:tavLst>
                                    </p:anim>
                                    <p:anim calcmode="lin" valueType="num">
                                      <p:cBhvr additive="base">
                                        <p:cTn id="395" dur="3000"/>
                                        <p:tgtEl>
                                          <p:spTgt spid="35"/>
                                        </p:tgtEl>
                                        <p:attrNameLst>
                                          <p:attrName>ppt_y</p:attrName>
                                        </p:attrNameLst>
                                      </p:cBhvr>
                                      <p:tavLst>
                                        <p:tav tm="0">
                                          <p:val>
                                            <p:strVal val="ppt_y"/>
                                          </p:val>
                                        </p:tav>
                                        <p:tav tm="100000">
                                          <p:val>
                                            <p:strVal val="1+ppt_h/2"/>
                                          </p:val>
                                        </p:tav>
                                      </p:tavLst>
                                    </p:anim>
                                    <p:set>
                                      <p:cBhvr>
                                        <p:cTn id="396" dur="1" fill="hold">
                                          <p:stCondLst>
                                            <p:cond delay="2999"/>
                                          </p:stCondLst>
                                        </p:cTn>
                                        <p:tgtEl>
                                          <p:spTgt spid="35"/>
                                        </p:tgtEl>
                                        <p:attrNameLst>
                                          <p:attrName>style.visibility</p:attrName>
                                        </p:attrNameLst>
                                      </p:cBhvr>
                                      <p:to>
                                        <p:strVal val="hidden"/>
                                      </p:to>
                                    </p:set>
                                  </p:childTnLst>
                                </p:cTn>
                              </p:par>
                              <p:par>
                                <p:cTn id="397" presetID="2" presetClass="exit" presetSubtype="4" fill="hold" grpId="1" nodeType="withEffect">
                                  <p:stCondLst>
                                    <p:cond delay="0"/>
                                  </p:stCondLst>
                                  <p:childTnLst>
                                    <p:anim calcmode="lin" valueType="num">
                                      <p:cBhvr additive="base">
                                        <p:cTn id="398" dur="3000"/>
                                        <p:tgtEl>
                                          <p:spTgt spid="36"/>
                                        </p:tgtEl>
                                        <p:attrNameLst>
                                          <p:attrName>ppt_x</p:attrName>
                                        </p:attrNameLst>
                                      </p:cBhvr>
                                      <p:tavLst>
                                        <p:tav tm="0">
                                          <p:val>
                                            <p:strVal val="ppt_x"/>
                                          </p:val>
                                        </p:tav>
                                        <p:tav tm="100000">
                                          <p:val>
                                            <p:strVal val="ppt_x"/>
                                          </p:val>
                                        </p:tav>
                                      </p:tavLst>
                                    </p:anim>
                                    <p:anim calcmode="lin" valueType="num">
                                      <p:cBhvr additive="base">
                                        <p:cTn id="399" dur="3000"/>
                                        <p:tgtEl>
                                          <p:spTgt spid="36"/>
                                        </p:tgtEl>
                                        <p:attrNameLst>
                                          <p:attrName>ppt_y</p:attrName>
                                        </p:attrNameLst>
                                      </p:cBhvr>
                                      <p:tavLst>
                                        <p:tav tm="0">
                                          <p:val>
                                            <p:strVal val="ppt_y"/>
                                          </p:val>
                                        </p:tav>
                                        <p:tav tm="100000">
                                          <p:val>
                                            <p:strVal val="1+ppt_h/2"/>
                                          </p:val>
                                        </p:tav>
                                      </p:tavLst>
                                    </p:anim>
                                    <p:set>
                                      <p:cBhvr>
                                        <p:cTn id="400" dur="1" fill="hold">
                                          <p:stCondLst>
                                            <p:cond delay="2999"/>
                                          </p:stCondLst>
                                        </p:cTn>
                                        <p:tgtEl>
                                          <p:spTgt spid="36"/>
                                        </p:tgtEl>
                                        <p:attrNameLst>
                                          <p:attrName>style.visibility</p:attrName>
                                        </p:attrNameLst>
                                      </p:cBhvr>
                                      <p:to>
                                        <p:strVal val="hidden"/>
                                      </p:to>
                                    </p:set>
                                  </p:childTnLst>
                                </p:cTn>
                              </p:par>
                              <p:par>
                                <p:cTn id="401" presetID="2" presetClass="exit" presetSubtype="4" fill="hold" grpId="1" nodeType="withEffect">
                                  <p:stCondLst>
                                    <p:cond delay="0"/>
                                  </p:stCondLst>
                                  <p:childTnLst>
                                    <p:anim calcmode="lin" valueType="num">
                                      <p:cBhvr additive="base">
                                        <p:cTn id="402" dur="3000"/>
                                        <p:tgtEl>
                                          <p:spTgt spid="37"/>
                                        </p:tgtEl>
                                        <p:attrNameLst>
                                          <p:attrName>ppt_x</p:attrName>
                                        </p:attrNameLst>
                                      </p:cBhvr>
                                      <p:tavLst>
                                        <p:tav tm="0">
                                          <p:val>
                                            <p:strVal val="ppt_x"/>
                                          </p:val>
                                        </p:tav>
                                        <p:tav tm="100000">
                                          <p:val>
                                            <p:strVal val="ppt_x"/>
                                          </p:val>
                                        </p:tav>
                                      </p:tavLst>
                                    </p:anim>
                                    <p:anim calcmode="lin" valueType="num">
                                      <p:cBhvr additive="base">
                                        <p:cTn id="403" dur="3000"/>
                                        <p:tgtEl>
                                          <p:spTgt spid="37"/>
                                        </p:tgtEl>
                                        <p:attrNameLst>
                                          <p:attrName>ppt_y</p:attrName>
                                        </p:attrNameLst>
                                      </p:cBhvr>
                                      <p:tavLst>
                                        <p:tav tm="0">
                                          <p:val>
                                            <p:strVal val="ppt_y"/>
                                          </p:val>
                                        </p:tav>
                                        <p:tav tm="100000">
                                          <p:val>
                                            <p:strVal val="1+ppt_h/2"/>
                                          </p:val>
                                        </p:tav>
                                      </p:tavLst>
                                    </p:anim>
                                    <p:set>
                                      <p:cBhvr>
                                        <p:cTn id="404" dur="1" fill="hold">
                                          <p:stCondLst>
                                            <p:cond delay="2999"/>
                                          </p:stCondLst>
                                        </p:cTn>
                                        <p:tgtEl>
                                          <p:spTgt spid="37"/>
                                        </p:tgtEl>
                                        <p:attrNameLst>
                                          <p:attrName>style.visibility</p:attrName>
                                        </p:attrNameLst>
                                      </p:cBhvr>
                                      <p:to>
                                        <p:strVal val="hidden"/>
                                      </p:to>
                                    </p:set>
                                  </p:childTnLst>
                                </p:cTn>
                              </p:par>
                              <p:par>
                                <p:cTn id="405" presetID="2" presetClass="exit" presetSubtype="4" fill="hold" grpId="1" nodeType="withEffect">
                                  <p:stCondLst>
                                    <p:cond delay="0"/>
                                  </p:stCondLst>
                                  <p:childTnLst>
                                    <p:anim calcmode="lin" valueType="num">
                                      <p:cBhvr additive="base">
                                        <p:cTn id="406" dur="3000"/>
                                        <p:tgtEl>
                                          <p:spTgt spid="38"/>
                                        </p:tgtEl>
                                        <p:attrNameLst>
                                          <p:attrName>ppt_x</p:attrName>
                                        </p:attrNameLst>
                                      </p:cBhvr>
                                      <p:tavLst>
                                        <p:tav tm="0">
                                          <p:val>
                                            <p:strVal val="ppt_x"/>
                                          </p:val>
                                        </p:tav>
                                        <p:tav tm="100000">
                                          <p:val>
                                            <p:strVal val="ppt_x"/>
                                          </p:val>
                                        </p:tav>
                                      </p:tavLst>
                                    </p:anim>
                                    <p:anim calcmode="lin" valueType="num">
                                      <p:cBhvr additive="base">
                                        <p:cTn id="407" dur="3000"/>
                                        <p:tgtEl>
                                          <p:spTgt spid="38"/>
                                        </p:tgtEl>
                                        <p:attrNameLst>
                                          <p:attrName>ppt_y</p:attrName>
                                        </p:attrNameLst>
                                      </p:cBhvr>
                                      <p:tavLst>
                                        <p:tav tm="0">
                                          <p:val>
                                            <p:strVal val="ppt_y"/>
                                          </p:val>
                                        </p:tav>
                                        <p:tav tm="100000">
                                          <p:val>
                                            <p:strVal val="1+ppt_h/2"/>
                                          </p:val>
                                        </p:tav>
                                      </p:tavLst>
                                    </p:anim>
                                    <p:set>
                                      <p:cBhvr>
                                        <p:cTn id="408" dur="1" fill="hold">
                                          <p:stCondLst>
                                            <p:cond delay="2999"/>
                                          </p:stCondLst>
                                        </p:cTn>
                                        <p:tgtEl>
                                          <p:spTgt spid="38"/>
                                        </p:tgtEl>
                                        <p:attrNameLst>
                                          <p:attrName>style.visibility</p:attrName>
                                        </p:attrNameLst>
                                      </p:cBhvr>
                                      <p:to>
                                        <p:strVal val="hidden"/>
                                      </p:to>
                                    </p:set>
                                  </p:childTnLst>
                                </p:cTn>
                              </p:par>
                              <p:par>
                                <p:cTn id="409" presetID="2" presetClass="exit" presetSubtype="4" fill="hold" grpId="1" nodeType="withEffect">
                                  <p:stCondLst>
                                    <p:cond delay="0"/>
                                  </p:stCondLst>
                                  <p:childTnLst>
                                    <p:anim calcmode="lin" valueType="num">
                                      <p:cBhvr additive="base">
                                        <p:cTn id="410" dur="3000"/>
                                        <p:tgtEl>
                                          <p:spTgt spid="39"/>
                                        </p:tgtEl>
                                        <p:attrNameLst>
                                          <p:attrName>ppt_x</p:attrName>
                                        </p:attrNameLst>
                                      </p:cBhvr>
                                      <p:tavLst>
                                        <p:tav tm="0">
                                          <p:val>
                                            <p:strVal val="ppt_x"/>
                                          </p:val>
                                        </p:tav>
                                        <p:tav tm="100000">
                                          <p:val>
                                            <p:strVal val="ppt_x"/>
                                          </p:val>
                                        </p:tav>
                                      </p:tavLst>
                                    </p:anim>
                                    <p:anim calcmode="lin" valueType="num">
                                      <p:cBhvr additive="base">
                                        <p:cTn id="411" dur="3000"/>
                                        <p:tgtEl>
                                          <p:spTgt spid="39"/>
                                        </p:tgtEl>
                                        <p:attrNameLst>
                                          <p:attrName>ppt_y</p:attrName>
                                        </p:attrNameLst>
                                      </p:cBhvr>
                                      <p:tavLst>
                                        <p:tav tm="0">
                                          <p:val>
                                            <p:strVal val="ppt_y"/>
                                          </p:val>
                                        </p:tav>
                                        <p:tav tm="100000">
                                          <p:val>
                                            <p:strVal val="1+ppt_h/2"/>
                                          </p:val>
                                        </p:tav>
                                      </p:tavLst>
                                    </p:anim>
                                    <p:set>
                                      <p:cBhvr>
                                        <p:cTn id="412" dur="1" fill="hold">
                                          <p:stCondLst>
                                            <p:cond delay="2999"/>
                                          </p:stCondLst>
                                        </p:cTn>
                                        <p:tgtEl>
                                          <p:spTgt spid="39"/>
                                        </p:tgtEl>
                                        <p:attrNameLst>
                                          <p:attrName>style.visibility</p:attrName>
                                        </p:attrNameLst>
                                      </p:cBhvr>
                                      <p:to>
                                        <p:strVal val="hidden"/>
                                      </p:to>
                                    </p:set>
                                  </p:childTnLst>
                                </p:cTn>
                              </p:par>
                              <p:par>
                                <p:cTn id="413" presetID="2" presetClass="exit" presetSubtype="4" fill="hold" grpId="1" nodeType="withEffect">
                                  <p:stCondLst>
                                    <p:cond delay="0"/>
                                  </p:stCondLst>
                                  <p:childTnLst>
                                    <p:anim calcmode="lin" valueType="num">
                                      <p:cBhvr additive="base">
                                        <p:cTn id="414" dur="3000"/>
                                        <p:tgtEl>
                                          <p:spTgt spid="40"/>
                                        </p:tgtEl>
                                        <p:attrNameLst>
                                          <p:attrName>ppt_x</p:attrName>
                                        </p:attrNameLst>
                                      </p:cBhvr>
                                      <p:tavLst>
                                        <p:tav tm="0">
                                          <p:val>
                                            <p:strVal val="ppt_x"/>
                                          </p:val>
                                        </p:tav>
                                        <p:tav tm="100000">
                                          <p:val>
                                            <p:strVal val="ppt_x"/>
                                          </p:val>
                                        </p:tav>
                                      </p:tavLst>
                                    </p:anim>
                                    <p:anim calcmode="lin" valueType="num">
                                      <p:cBhvr additive="base">
                                        <p:cTn id="415" dur="3000"/>
                                        <p:tgtEl>
                                          <p:spTgt spid="40"/>
                                        </p:tgtEl>
                                        <p:attrNameLst>
                                          <p:attrName>ppt_y</p:attrName>
                                        </p:attrNameLst>
                                      </p:cBhvr>
                                      <p:tavLst>
                                        <p:tav tm="0">
                                          <p:val>
                                            <p:strVal val="ppt_y"/>
                                          </p:val>
                                        </p:tav>
                                        <p:tav tm="100000">
                                          <p:val>
                                            <p:strVal val="1+ppt_h/2"/>
                                          </p:val>
                                        </p:tav>
                                      </p:tavLst>
                                    </p:anim>
                                    <p:set>
                                      <p:cBhvr>
                                        <p:cTn id="416" dur="1" fill="hold">
                                          <p:stCondLst>
                                            <p:cond delay="2999"/>
                                          </p:stCondLst>
                                        </p:cTn>
                                        <p:tgtEl>
                                          <p:spTgt spid="40"/>
                                        </p:tgtEl>
                                        <p:attrNameLst>
                                          <p:attrName>style.visibility</p:attrName>
                                        </p:attrNameLst>
                                      </p:cBhvr>
                                      <p:to>
                                        <p:strVal val="hidden"/>
                                      </p:to>
                                    </p:set>
                                  </p:childTnLst>
                                </p:cTn>
                              </p:par>
                              <p:par>
                                <p:cTn id="417" presetID="2" presetClass="exit" presetSubtype="4" fill="hold" grpId="1" nodeType="withEffect">
                                  <p:stCondLst>
                                    <p:cond delay="0"/>
                                  </p:stCondLst>
                                  <p:childTnLst>
                                    <p:anim calcmode="lin" valueType="num">
                                      <p:cBhvr additive="base">
                                        <p:cTn id="418" dur="3000"/>
                                        <p:tgtEl>
                                          <p:spTgt spid="41"/>
                                        </p:tgtEl>
                                        <p:attrNameLst>
                                          <p:attrName>ppt_x</p:attrName>
                                        </p:attrNameLst>
                                      </p:cBhvr>
                                      <p:tavLst>
                                        <p:tav tm="0">
                                          <p:val>
                                            <p:strVal val="ppt_x"/>
                                          </p:val>
                                        </p:tav>
                                        <p:tav tm="100000">
                                          <p:val>
                                            <p:strVal val="ppt_x"/>
                                          </p:val>
                                        </p:tav>
                                      </p:tavLst>
                                    </p:anim>
                                    <p:anim calcmode="lin" valueType="num">
                                      <p:cBhvr additive="base">
                                        <p:cTn id="419" dur="3000"/>
                                        <p:tgtEl>
                                          <p:spTgt spid="41"/>
                                        </p:tgtEl>
                                        <p:attrNameLst>
                                          <p:attrName>ppt_y</p:attrName>
                                        </p:attrNameLst>
                                      </p:cBhvr>
                                      <p:tavLst>
                                        <p:tav tm="0">
                                          <p:val>
                                            <p:strVal val="ppt_y"/>
                                          </p:val>
                                        </p:tav>
                                        <p:tav tm="100000">
                                          <p:val>
                                            <p:strVal val="1+ppt_h/2"/>
                                          </p:val>
                                        </p:tav>
                                      </p:tavLst>
                                    </p:anim>
                                    <p:set>
                                      <p:cBhvr>
                                        <p:cTn id="420" dur="1" fill="hold">
                                          <p:stCondLst>
                                            <p:cond delay="2999"/>
                                          </p:stCondLst>
                                        </p:cTn>
                                        <p:tgtEl>
                                          <p:spTgt spid="41"/>
                                        </p:tgtEl>
                                        <p:attrNameLst>
                                          <p:attrName>style.visibility</p:attrName>
                                        </p:attrNameLst>
                                      </p:cBhvr>
                                      <p:to>
                                        <p:strVal val="hidden"/>
                                      </p:to>
                                    </p:set>
                                  </p:childTnLst>
                                </p:cTn>
                              </p:par>
                              <p:par>
                                <p:cTn id="421" presetID="2" presetClass="exit" presetSubtype="4" fill="hold" grpId="1" nodeType="withEffect">
                                  <p:stCondLst>
                                    <p:cond delay="0"/>
                                  </p:stCondLst>
                                  <p:childTnLst>
                                    <p:anim calcmode="lin" valueType="num">
                                      <p:cBhvr additive="base">
                                        <p:cTn id="422" dur="3000"/>
                                        <p:tgtEl>
                                          <p:spTgt spid="42"/>
                                        </p:tgtEl>
                                        <p:attrNameLst>
                                          <p:attrName>ppt_x</p:attrName>
                                        </p:attrNameLst>
                                      </p:cBhvr>
                                      <p:tavLst>
                                        <p:tav tm="0">
                                          <p:val>
                                            <p:strVal val="ppt_x"/>
                                          </p:val>
                                        </p:tav>
                                        <p:tav tm="100000">
                                          <p:val>
                                            <p:strVal val="ppt_x"/>
                                          </p:val>
                                        </p:tav>
                                      </p:tavLst>
                                    </p:anim>
                                    <p:anim calcmode="lin" valueType="num">
                                      <p:cBhvr additive="base">
                                        <p:cTn id="423" dur="3000"/>
                                        <p:tgtEl>
                                          <p:spTgt spid="42"/>
                                        </p:tgtEl>
                                        <p:attrNameLst>
                                          <p:attrName>ppt_y</p:attrName>
                                        </p:attrNameLst>
                                      </p:cBhvr>
                                      <p:tavLst>
                                        <p:tav tm="0">
                                          <p:val>
                                            <p:strVal val="ppt_y"/>
                                          </p:val>
                                        </p:tav>
                                        <p:tav tm="100000">
                                          <p:val>
                                            <p:strVal val="1+ppt_h/2"/>
                                          </p:val>
                                        </p:tav>
                                      </p:tavLst>
                                    </p:anim>
                                    <p:set>
                                      <p:cBhvr>
                                        <p:cTn id="424" dur="1" fill="hold">
                                          <p:stCondLst>
                                            <p:cond delay="2999"/>
                                          </p:stCondLst>
                                        </p:cTn>
                                        <p:tgtEl>
                                          <p:spTgt spid="42"/>
                                        </p:tgtEl>
                                        <p:attrNameLst>
                                          <p:attrName>style.visibility</p:attrName>
                                        </p:attrNameLst>
                                      </p:cBhvr>
                                      <p:to>
                                        <p:strVal val="hidden"/>
                                      </p:to>
                                    </p:set>
                                  </p:childTnLst>
                                </p:cTn>
                              </p:par>
                              <p:par>
                                <p:cTn id="425" presetID="2" presetClass="exit" presetSubtype="4" fill="hold" grpId="1" nodeType="withEffect">
                                  <p:stCondLst>
                                    <p:cond delay="0"/>
                                  </p:stCondLst>
                                  <p:childTnLst>
                                    <p:anim calcmode="lin" valueType="num">
                                      <p:cBhvr additive="base">
                                        <p:cTn id="426" dur="3000"/>
                                        <p:tgtEl>
                                          <p:spTgt spid="43"/>
                                        </p:tgtEl>
                                        <p:attrNameLst>
                                          <p:attrName>ppt_x</p:attrName>
                                        </p:attrNameLst>
                                      </p:cBhvr>
                                      <p:tavLst>
                                        <p:tav tm="0">
                                          <p:val>
                                            <p:strVal val="ppt_x"/>
                                          </p:val>
                                        </p:tav>
                                        <p:tav tm="100000">
                                          <p:val>
                                            <p:strVal val="ppt_x"/>
                                          </p:val>
                                        </p:tav>
                                      </p:tavLst>
                                    </p:anim>
                                    <p:anim calcmode="lin" valueType="num">
                                      <p:cBhvr additive="base">
                                        <p:cTn id="427" dur="3000"/>
                                        <p:tgtEl>
                                          <p:spTgt spid="43"/>
                                        </p:tgtEl>
                                        <p:attrNameLst>
                                          <p:attrName>ppt_y</p:attrName>
                                        </p:attrNameLst>
                                      </p:cBhvr>
                                      <p:tavLst>
                                        <p:tav tm="0">
                                          <p:val>
                                            <p:strVal val="ppt_y"/>
                                          </p:val>
                                        </p:tav>
                                        <p:tav tm="100000">
                                          <p:val>
                                            <p:strVal val="1+ppt_h/2"/>
                                          </p:val>
                                        </p:tav>
                                      </p:tavLst>
                                    </p:anim>
                                    <p:set>
                                      <p:cBhvr>
                                        <p:cTn id="428" dur="1" fill="hold">
                                          <p:stCondLst>
                                            <p:cond delay="2999"/>
                                          </p:stCondLst>
                                        </p:cTn>
                                        <p:tgtEl>
                                          <p:spTgt spid="43"/>
                                        </p:tgtEl>
                                        <p:attrNameLst>
                                          <p:attrName>style.visibility</p:attrName>
                                        </p:attrNameLst>
                                      </p:cBhvr>
                                      <p:to>
                                        <p:strVal val="hidden"/>
                                      </p:to>
                                    </p:set>
                                  </p:childTnLst>
                                </p:cTn>
                              </p:par>
                              <p:par>
                                <p:cTn id="429" presetID="2" presetClass="exit" presetSubtype="4" fill="hold" grpId="1" nodeType="withEffect">
                                  <p:stCondLst>
                                    <p:cond delay="0"/>
                                  </p:stCondLst>
                                  <p:childTnLst>
                                    <p:anim calcmode="lin" valueType="num">
                                      <p:cBhvr additive="base">
                                        <p:cTn id="430" dur="3000"/>
                                        <p:tgtEl>
                                          <p:spTgt spid="44"/>
                                        </p:tgtEl>
                                        <p:attrNameLst>
                                          <p:attrName>ppt_x</p:attrName>
                                        </p:attrNameLst>
                                      </p:cBhvr>
                                      <p:tavLst>
                                        <p:tav tm="0">
                                          <p:val>
                                            <p:strVal val="ppt_x"/>
                                          </p:val>
                                        </p:tav>
                                        <p:tav tm="100000">
                                          <p:val>
                                            <p:strVal val="ppt_x"/>
                                          </p:val>
                                        </p:tav>
                                      </p:tavLst>
                                    </p:anim>
                                    <p:anim calcmode="lin" valueType="num">
                                      <p:cBhvr additive="base">
                                        <p:cTn id="431" dur="3000"/>
                                        <p:tgtEl>
                                          <p:spTgt spid="44"/>
                                        </p:tgtEl>
                                        <p:attrNameLst>
                                          <p:attrName>ppt_y</p:attrName>
                                        </p:attrNameLst>
                                      </p:cBhvr>
                                      <p:tavLst>
                                        <p:tav tm="0">
                                          <p:val>
                                            <p:strVal val="ppt_y"/>
                                          </p:val>
                                        </p:tav>
                                        <p:tav tm="100000">
                                          <p:val>
                                            <p:strVal val="1+ppt_h/2"/>
                                          </p:val>
                                        </p:tav>
                                      </p:tavLst>
                                    </p:anim>
                                    <p:set>
                                      <p:cBhvr>
                                        <p:cTn id="432" dur="1" fill="hold">
                                          <p:stCondLst>
                                            <p:cond delay="2999"/>
                                          </p:stCondLst>
                                        </p:cTn>
                                        <p:tgtEl>
                                          <p:spTgt spid="44"/>
                                        </p:tgtEl>
                                        <p:attrNameLst>
                                          <p:attrName>style.visibility</p:attrName>
                                        </p:attrNameLst>
                                      </p:cBhvr>
                                      <p:to>
                                        <p:strVal val="hidden"/>
                                      </p:to>
                                    </p:set>
                                  </p:childTnLst>
                                </p:cTn>
                              </p:par>
                              <p:par>
                                <p:cTn id="433" presetID="2" presetClass="exit" presetSubtype="4" fill="hold" grpId="1" nodeType="withEffect">
                                  <p:stCondLst>
                                    <p:cond delay="0"/>
                                  </p:stCondLst>
                                  <p:childTnLst>
                                    <p:anim calcmode="lin" valueType="num">
                                      <p:cBhvr additive="base">
                                        <p:cTn id="434" dur="3000"/>
                                        <p:tgtEl>
                                          <p:spTgt spid="45"/>
                                        </p:tgtEl>
                                        <p:attrNameLst>
                                          <p:attrName>ppt_x</p:attrName>
                                        </p:attrNameLst>
                                      </p:cBhvr>
                                      <p:tavLst>
                                        <p:tav tm="0">
                                          <p:val>
                                            <p:strVal val="ppt_x"/>
                                          </p:val>
                                        </p:tav>
                                        <p:tav tm="100000">
                                          <p:val>
                                            <p:strVal val="ppt_x"/>
                                          </p:val>
                                        </p:tav>
                                      </p:tavLst>
                                    </p:anim>
                                    <p:anim calcmode="lin" valueType="num">
                                      <p:cBhvr additive="base">
                                        <p:cTn id="435" dur="3000"/>
                                        <p:tgtEl>
                                          <p:spTgt spid="45"/>
                                        </p:tgtEl>
                                        <p:attrNameLst>
                                          <p:attrName>ppt_y</p:attrName>
                                        </p:attrNameLst>
                                      </p:cBhvr>
                                      <p:tavLst>
                                        <p:tav tm="0">
                                          <p:val>
                                            <p:strVal val="ppt_y"/>
                                          </p:val>
                                        </p:tav>
                                        <p:tav tm="100000">
                                          <p:val>
                                            <p:strVal val="1+ppt_h/2"/>
                                          </p:val>
                                        </p:tav>
                                      </p:tavLst>
                                    </p:anim>
                                    <p:set>
                                      <p:cBhvr>
                                        <p:cTn id="436" dur="1" fill="hold">
                                          <p:stCondLst>
                                            <p:cond delay="2999"/>
                                          </p:stCondLst>
                                        </p:cTn>
                                        <p:tgtEl>
                                          <p:spTgt spid="45"/>
                                        </p:tgtEl>
                                        <p:attrNameLst>
                                          <p:attrName>style.visibility</p:attrName>
                                        </p:attrNameLst>
                                      </p:cBhvr>
                                      <p:to>
                                        <p:strVal val="hidden"/>
                                      </p:to>
                                    </p:set>
                                  </p:childTnLst>
                                </p:cTn>
                              </p:par>
                              <p:par>
                                <p:cTn id="437" presetID="2" presetClass="exit" presetSubtype="4" fill="hold" grpId="1" nodeType="withEffect">
                                  <p:stCondLst>
                                    <p:cond delay="0"/>
                                  </p:stCondLst>
                                  <p:childTnLst>
                                    <p:anim calcmode="lin" valueType="num">
                                      <p:cBhvr additive="base">
                                        <p:cTn id="438" dur="3000"/>
                                        <p:tgtEl>
                                          <p:spTgt spid="46"/>
                                        </p:tgtEl>
                                        <p:attrNameLst>
                                          <p:attrName>ppt_x</p:attrName>
                                        </p:attrNameLst>
                                      </p:cBhvr>
                                      <p:tavLst>
                                        <p:tav tm="0">
                                          <p:val>
                                            <p:strVal val="ppt_x"/>
                                          </p:val>
                                        </p:tav>
                                        <p:tav tm="100000">
                                          <p:val>
                                            <p:strVal val="ppt_x"/>
                                          </p:val>
                                        </p:tav>
                                      </p:tavLst>
                                    </p:anim>
                                    <p:anim calcmode="lin" valueType="num">
                                      <p:cBhvr additive="base">
                                        <p:cTn id="439" dur="3000"/>
                                        <p:tgtEl>
                                          <p:spTgt spid="46"/>
                                        </p:tgtEl>
                                        <p:attrNameLst>
                                          <p:attrName>ppt_y</p:attrName>
                                        </p:attrNameLst>
                                      </p:cBhvr>
                                      <p:tavLst>
                                        <p:tav tm="0">
                                          <p:val>
                                            <p:strVal val="ppt_y"/>
                                          </p:val>
                                        </p:tav>
                                        <p:tav tm="100000">
                                          <p:val>
                                            <p:strVal val="1+ppt_h/2"/>
                                          </p:val>
                                        </p:tav>
                                      </p:tavLst>
                                    </p:anim>
                                    <p:set>
                                      <p:cBhvr>
                                        <p:cTn id="440" dur="1" fill="hold">
                                          <p:stCondLst>
                                            <p:cond delay="2999"/>
                                          </p:stCondLst>
                                        </p:cTn>
                                        <p:tgtEl>
                                          <p:spTgt spid="46"/>
                                        </p:tgtEl>
                                        <p:attrNameLst>
                                          <p:attrName>style.visibility</p:attrName>
                                        </p:attrNameLst>
                                      </p:cBhvr>
                                      <p:to>
                                        <p:strVal val="hidden"/>
                                      </p:to>
                                    </p:set>
                                  </p:childTnLst>
                                </p:cTn>
                              </p:par>
                              <p:par>
                                <p:cTn id="441" presetID="2" presetClass="exit" presetSubtype="4" fill="hold" grpId="1" nodeType="withEffect">
                                  <p:stCondLst>
                                    <p:cond delay="0"/>
                                  </p:stCondLst>
                                  <p:childTnLst>
                                    <p:anim calcmode="lin" valueType="num">
                                      <p:cBhvr additive="base">
                                        <p:cTn id="442" dur="3000"/>
                                        <p:tgtEl>
                                          <p:spTgt spid="47"/>
                                        </p:tgtEl>
                                        <p:attrNameLst>
                                          <p:attrName>ppt_x</p:attrName>
                                        </p:attrNameLst>
                                      </p:cBhvr>
                                      <p:tavLst>
                                        <p:tav tm="0">
                                          <p:val>
                                            <p:strVal val="ppt_x"/>
                                          </p:val>
                                        </p:tav>
                                        <p:tav tm="100000">
                                          <p:val>
                                            <p:strVal val="ppt_x"/>
                                          </p:val>
                                        </p:tav>
                                      </p:tavLst>
                                    </p:anim>
                                    <p:anim calcmode="lin" valueType="num">
                                      <p:cBhvr additive="base">
                                        <p:cTn id="443" dur="3000"/>
                                        <p:tgtEl>
                                          <p:spTgt spid="47"/>
                                        </p:tgtEl>
                                        <p:attrNameLst>
                                          <p:attrName>ppt_y</p:attrName>
                                        </p:attrNameLst>
                                      </p:cBhvr>
                                      <p:tavLst>
                                        <p:tav tm="0">
                                          <p:val>
                                            <p:strVal val="ppt_y"/>
                                          </p:val>
                                        </p:tav>
                                        <p:tav tm="100000">
                                          <p:val>
                                            <p:strVal val="1+ppt_h/2"/>
                                          </p:val>
                                        </p:tav>
                                      </p:tavLst>
                                    </p:anim>
                                    <p:set>
                                      <p:cBhvr>
                                        <p:cTn id="444" dur="1" fill="hold">
                                          <p:stCondLst>
                                            <p:cond delay="2999"/>
                                          </p:stCondLst>
                                        </p:cTn>
                                        <p:tgtEl>
                                          <p:spTgt spid="47"/>
                                        </p:tgtEl>
                                        <p:attrNameLst>
                                          <p:attrName>style.visibility</p:attrName>
                                        </p:attrNameLst>
                                      </p:cBhvr>
                                      <p:to>
                                        <p:strVal val="hidden"/>
                                      </p:to>
                                    </p:set>
                                  </p:childTnLst>
                                </p:cTn>
                              </p:par>
                              <p:par>
                                <p:cTn id="445" presetID="2" presetClass="exit" presetSubtype="4" fill="hold" grpId="1" nodeType="withEffect">
                                  <p:stCondLst>
                                    <p:cond delay="0"/>
                                  </p:stCondLst>
                                  <p:childTnLst>
                                    <p:anim calcmode="lin" valueType="num">
                                      <p:cBhvr additive="base">
                                        <p:cTn id="446" dur="3000"/>
                                        <p:tgtEl>
                                          <p:spTgt spid="48"/>
                                        </p:tgtEl>
                                        <p:attrNameLst>
                                          <p:attrName>ppt_x</p:attrName>
                                        </p:attrNameLst>
                                      </p:cBhvr>
                                      <p:tavLst>
                                        <p:tav tm="0">
                                          <p:val>
                                            <p:strVal val="ppt_x"/>
                                          </p:val>
                                        </p:tav>
                                        <p:tav tm="100000">
                                          <p:val>
                                            <p:strVal val="ppt_x"/>
                                          </p:val>
                                        </p:tav>
                                      </p:tavLst>
                                    </p:anim>
                                    <p:anim calcmode="lin" valueType="num">
                                      <p:cBhvr additive="base">
                                        <p:cTn id="447" dur="3000"/>
                                        <p:tgtEl>
                                          <p:spTgt spid="48"/>
                                        </p:tgtEl>
                                        <p:attrNameLst>
                                          <p:attrName>ppt_y</p:attrName>
                                        </p:attrNameLst>
                                      </p:cBhvr>
                                      <p:tavLst>
                                        <p:tav tm="0">
                                          <p:val>
                                            <p:strVal val="ppt_y"/>
                                          </p:val>
                                        </p:tav>
                                        <p:tav tm="100000">
                                          <p:val>
                                            <p:strVal val="1+ppt_h/2"/>
                                          </p:val>
                                        </p:tav>
                                      </p:tavLst>
                                    </p:anim>
                                    <p:set>
                                      <p:cBhvr>
                                        <p:cTn id="448" dur="1" fill="hold">
                                          <p:stCondLst>
                                            <p:cond delay="2999"/>
                                          </p:stCondLst>
                                        </p:cTn>
                                        <p:tgtEl>
                                          <p:spTgt spid="48"/>
                                        </p:tgtEl>
                                        <p:attrNameLst>
                                          <p:attrName>style.visibility</p:attrName>
                                        </p:attrNameLst>
                                      </p:cBhvr>
                                      <p:to>
                                        <p:strVal val="hidden"/>
                                      </p:to>
                                    </p:set>
                                  </p:childTnLst>
                                </p:cTn>
                              </p:par>
                              <p:par>
                                <p:cTn id="449" presetID="2" presetClass="exit" presetSubtype="4" fill="hold" grpId="1" nodeType="withEffect">
                                  <p:stCondLst>
                                    <p:cond delay="0"/>
                                  </p:stCondLst>
                                  <p:childTnLst>
                                    <p:anim calcmode="lin" valueType="num">
                                      <p:cBhvr additive="base">
                                        <p:cTn id="450" dur="3000"/>
                                        <p:tgtEl>
                                          <p:spTgt spid="49"/>
                                        </p:tgtEl>
                                        <p:attrNameLst>
                                          <p:attrName>ppt_x</p:attrName>
                                        </p:attrNameLst>
                                      </p:cBhvr>
                                      <p:tavLst>
                                        <p:tav tm="0">
                                          <p:val>
                                            <p:strVal val="ppt_x"/>
                                          </p:val>
                                        </p:tav>
                                        <p:tav tm="100000">
                                          <p:val>
                                            <p:strVal val="ppt_x"/>
                                          </p:val>
                                        </p:tav>
                                      </p:tavLst>
                                    </p:anim>
                                    <p:anim calcmode="lin" valueType="num">
                                      <p:cBhvr additive="base">
                                        <p:cTn id="451" dur="3000"/>
                                        <p:tgtEl>
                                          <p:spTgt spid="49"/>
                                        </p:tgtEl>
                                        <p:attrNameLst>
                                          <p:attrName>ppt_y</p:attrName>
                                        </p:attrNameLst>
                                      </p:cBhvr>
                                      <p:tavLst>
                                        <p:tav tm="0">
                                          <p:val>
                                            <p:strVal val="ppt_y"/>
                                          </p:val>
                                        </p:tav>
                                        <p:tav tm="100000">
                                          <p:val>
                                            <p:strVal val="1+ppt_h/2"/>
                                          </p:val>
                                        </p:tav>
                                      </p:tavLst>
                                    </p:anim>
                                    <p:set>
                                      <p:cBhvr>
                                        <p:cTn id="452" dur="1" fill="hold">
                                          <p:stCondLst>
                                            <p:cond delay="2999"/>
                                          </p:stCondLst>
                                        </p:cTn>
                                        <p:tgtEl>
                                          <p:spTgt spid="49"/>
                                        </p:tgtEl>
                                        <p:attrNameLst>
                                          <p:attrName>style.visibility</p:attrName>
                                        </p:attrNameLst>
                                      </p:cBhvr>
                                      <p:to>
                                        <p:strVal val="hidden"/>
                                      </p:to>
                                    </p:set>
                                  </p:childTnLst>
                                </p:cTn>
                              </p:par>
                              <p:par>
                                <p:cTn id="453" presetID="2" presetClass="exit" presetSubtype="4" fill="hold" grpId="1" nodeType="withEffect">
                                  <p:stCondLst>
                                    <p:cond delay="0"/>
                                  </p:stCondLst>
                                  <p:childTnLst>
                                    <p:anim calcmode="lin" valueType="num">
                                      <p:cBhvr additive="base">
                                        <p:cTn id="454" dur="3000"/>
                                        <p:tgtEl>
                                          <p:spTgt spid="50"/>
                                        </p:tgtEl>
                                        <p:attrNameLst>
                                          <p:attrName>ppt_x</p:attrName>
                                        </p:attrNameLst>
                                      </p:cBhvr>
                                      <p:tavLst>
                                        <p:tav tm="0">
                                          <p:val>
                                            <p:strVal val="ppt_x"/>
                                          </p:val>
                                        </p:tav>
                                        <p:tav tm="100000">
                                          <p:val>
                                            <p:strVal val="ppt_x"/>
                                          </p:val>
                                        </p:tav>
                                      </p:tavLst>
                                    </p:anim>
                                    <p:anim calcmode="lin" valueType="num">
                                      <p:cBhvr additive="base">
                                        <p:cTn id="455" dur="3000"/>
                                        <p:tgtEl>
                                          <p:spTgt spid="50"/>
                                        </p:tgtEl>
                                        <p:attrNameLst>
                                          <p:attrName>ppt_y</p:attrName>
                                        </p:attrNameLst>
                                      </p:cBhvr>
                                      <p:tavLst>
                                        <p:tav tm="0">
                                          <p:val>
                                            <p:strVal val="ppt_y"/>
                                          </p:val>
                                        </p:tav>
                                        <p:tav tm="100000">
                                          <p:val>
                                            <p:strVal val="1+ppt_h/2"/>
                                          </p:val>
                                        </p:tav>
                                      </p:tavLst>
                                    </p:anim>
                                    <p:set>
                                      <p:cBhvr>
                                        <p:cTn id="456" dur="1" fill="hold">
                                          <p:stCondLst>
                                            <p:cond delay="2999"/>
                                          </p:stCondLst>
                                        </p:cTn>
                                        <p:tgtEl>
                                          <p:spTgt spid="50"/>
                                        </p:tgtEl>
                                        <p:attrNameLst>
                                          <p:attrName>style.visibility</p:attrName>
                                        </p:attrNameLst>
                                      </p:cBhvr>
                                      <p:to>
                                        <p:strVal val="hidden"/>
                                      </p:to>
                                    </p:set>
                                  </p:childTnLst>
                                </p:cTn>
                              </p:par>
                              <p:par>
                                <p:cTn id="457" presetID="2" presetClass="exit" presetSubtype="4" fill="hold" grpId="1" nodeType="withEffect">
                                  <p:stCondLst>
                                    <p:cond delay="0"/>
                                  </p:stCondLst>
                                  <p:childTnLst>
                                    <p:anim calcmode="lin" valueType="num">
                                      <p:cBhvr additive="base">
                                        <p:cTn id="458" dur="3000"/>
                                        <p:tgtEl>
                                          <p:spTgt spid="51"/>
                                        </p:tgtEl>
                                        <p:attrNameLst>
                                          <p:attrName>ppt_x</p:attrName>
                                        </p:attrNameLst>
                                      </p:cBhvr>
                                      <p:tavLst>
                                        <p:tav tm="0">
                                          <p:val>
                                            <p:strVal val="ppt_x"/>
                                          </p:val>
                                        </p:tav>
                                        <p:tav tm="100000">
                                          <p:val>
                                            <p:strVal val="ppt_x"/>
                                          </p:val>
                                        </p:tav>
                                      </p:tavLst>
                                    </p:anim>
                                    <p:anim calcmode="lin" valueType="num">
                                      <p:cBhvr additive="base">
                                        <p:cTn id="459" dur="3000"/>
                                        <p:tgtEl>
                                          <p:spTgt spid="51"/>
                                        </p:tgtEl>
                                        <p:attrNameLst>
                                          <p:attrName>ppt_y</p:attrName>
                                        </p:attrNameLst>
                                      </p:cBhvr>
                                      <p:tavLst>
                                        <p:tav tm="0">
                                          <p:val>
                                            <p:strVal val="ppt_y"/>
                                          </p:val>
                                        </p:tav>
                                        <p:tav tm="100000">
                                          <p:val>
                                            <p:strVal val="1+ppt_h/2"/>
                                          </p:val>
                                        </p:tav>
                                      </p:tavLst>
                                    </p:anim>
                                    <p:set>
                                      <p:cBhvr>
                                        <p:cTn id="460" dur="1" fill="hold">
                                          <p:stCondLst>
                                            <p:cond delay="2999"/>
                                          </p:stCondLst>
                                        </p:cTn>
                                        <p:tgtEl>
                                          <p:spTgt spid="51"/>
                                        </p:tgtEl>
                                        <p:attrNameLst>
                                          <p:attrName>style.visibility</p:attrName>
                                        </p:attrNameLst>
                                      </p:cBhvr>
                                      <p:to>
                                        <p:strVal val="hidden"/>
                                      </p:to>
                                    </p:set>
                                  </p:childTnLst>
                                </p:cTn>
                              </p:par>
                              <p:par>
                                <p:cTn id="461" presetID="2" presetClass="exit" presetSubtype="4" fill="hold" grpId="1" nodeType="withEffect">
                                  <p:stCondLst>
                                    <p:cond delay="0"/>
                                  </p:stCondLst>
                                  <p:childTnLst>
                                    <p:anim calcmode="lin" valueType="num">
                                      <p:cBhvr additive="base">
                                        <p:cTn id="462" dur="3000"/>
                                        <p:tgtEl>
                                          <p:spTgt spid="52"/>
                                        </p:tgtEl>
                                        <p:attrNameLst>
                                          <p:attrName>ppt_x</p:attrName>
                                        </p:attrNameLst>
                                      </p:cBhvr>
                                      <p:tavLst>
                                        <p:tav tm="0">
                                          <p:val>
                                            <p:strVal val="ppt_x"/>
                                          </p:val>
                                        </p:tav>
                                        <p:tav tm="100000">
                                          <p:val>
                                            <p:strVal val="ppt_x"/>
                                          </p:val>
                                        </p:tav>
                                      </p:tavLst>
                                    </p:anim>
                                    <p:anim calcmode="lin" valueType="num">
                                      <p:cBhvr additive="base">
                                        <p:cTn id="463" dur="3000"/>
                                        <p:tgtEl>
                                          <p:spTgt spid="52"/>
                                        </p:tgtEl>
                                        <p:attrNameLst>
                                          <p:attrName>ppt_y</p:attrName>
                                        </p:attrNameLst>
                                      </p:cBhvr>
                                      <p:tavLst>
                                        <p:tav tm="0">
                                          <p:val>
                                            <p:strVal val="ppt_y"/>
                                          </p:val>
                                        </p:tav>
                                        <p:tav tm="100000">
                                          <p:val>
                                            <p:strVal val="1+ppt_h/2"/>
                                          </p:val>
                                        </p:tav>
                                      </p:tavLst>
                                    </p:anim>
                                    <p:set>
                                      <p:cBhvr>
                                        <p:cTn id="464" dur="1" fill="hold">
                                          <p:stCondLst>
                                            <p:cond delay="2999"/>
                                          </p:stCondLst>
                                        </p:cTn>
                                        <p:tgtEl>
                                          <p:spTgt spid="52"/>
                                        </p:tgtEl>
                                        <p:attrNameLst>
                                          <p:attrName>style.visibility</p:attrName>
                                        </p:attrNameLst>
                                      </p:cBhvr>
                                      <p:to>
                                        <p:strVal val="hidden"/>
                                      </p:to>
                                    </p:set>
                                  </p:childTnLst>
                                </p:cTn>
                              </p:par>
                              <p:par>
                                <p:cTn id="465" presetID="2" presetClass="exit" presetSubtype="4" fill="hold" grpId="1" nodeType="withEffect">
                                  <p:stCondLst>
                                    <p:cond delay="0"/>
                                  </p:stCondLst>
                                  <p:childTnLst>
                                    <p:anim calcmode="lin" valueType="num">
                                      <p:cBhvr additive="base">
                                        <p:cTn id="466" dur="3000"/>
                                        <p:tgtEl>
                                          <p:spTgt spid="53"/>
                                        </p:tgtEl>
                                        <p:attrNameLst>
                                          <p:attrName>ppt_x</p:attrName>
                                        </p:attrNameLst>
                                      </p:cBhvr>
                                      <p:tavLst>
                                        <p:tav tm="0">
                                          <p:val>
                                            <p:strVal val="ppt_x"/>
                                          </p:val>
                                        </p:tav>
                                        <p:tav tm="100000">
                                          <p:val>
                                            <p:strVal val="ppt_x"/>
                                          </p:val>
                                        </p:tav>
                                      </p:tavLst>
                                    </p:anim>
                                    <p:anim calcmode="lin" valueType="num">
                                      <p:cBhvr additive="base">
                                        <p:cTn id="467" dur="3000"/>
                                        <p:tgtEl>
                                          <p:spTgt spid="53"/>
                                        </p:tgtEl>
                                        <p:attrNameLst>
                                          <p:attrName>ppt_y</p:attrName>
                                        </p:attrNameLst>
                                      </p:cBhvr>
                                      <p:tavLst>
                                        <p:tav tm="0">
                                          <p:val>
                                            <p:strVal val="ppt_y"/>
                                          </p:val>
                                        </p:tav>
                                        <p:tav tm="100000">
                                          <p:val>
                                            <p:strVal val="1+ppt_h/2"/>
                                          </p:val>
                                        </p:tav>
                                      </p:tavLst>
                                    </p:anim>
                                    <p:set>
                                      <p:cBhvr>
                                        <p:cTn id="468" dur="1" fill="hold">
                                          <p:stCondLst>
                                            <p:cond delay="2999"/>
                                          </p:stCondLst>
                                        </p:cTn>
                                        <p:tgtEl>
                                          <p:spTgt spid="53"/>
                                        </p:tgtEl>
                                        <p:attrNameLst>
                                          <p:attrName>style.visibility</p:attrName>
                                        </p:attrNameLst>
                                      </p:cBhvr>
                                      <p:to>
                                        <p:strVal val="hidden"/>
                                      </p:to>
                                    </p:set>
                                  </p:childTnLst>
                                </p:cTn>
                              </p:par>
                              <p:par>
                                <p:cTn id="469" presetID="2" presetClass="exit" presetSubtype="4" fill="hold" grpId="1" nodeType="withEffect">
                                  <p:stCondLst>
                                    <p:cond delay="0"/>
                                  </p:stCondLst>
                                  <p:childTnLst>
                                    <p:anim calcmode="lin" valueType="num">
                                      <p:cBhvr additive="base">
                                        <p:cTn id="470" dur="3000"/>
                                        <p:tgtEl>
                                          <p:spTgt spid="54"/>
                                        </p:tgtEl>
                                        <p:attrNameLst>
                                          <p:attrName>ppt_x</p:attrName>
                                        </p:attrNameLst>
                                      </p:cBhvr>
                                      <p:tavLst>
                                        <p:tav tm="0">
                                          <p:val>
                                            <p:strVal val="ppt_x"/>
                                          </p:val>
                                        </p:tav>
                                        <p:tav tm="100000">
                                          <p:val>
                                            <p:strVal val="ppt_x"/>
                                          </p:val>
                                        </p:tav>
                                      </p:tavLst>
                                    </p:anim>
                                    <p:anim calcmode="lin" valueType="num">
                                      <p:cBhvr additive="base">
                                        <p:cTn id="471" dur="3000"/>
                                        <p:tgtEl>
                                          <p:spTgt spid="54"/>
                                        </p:tgtEl>
                                        <p:attrNameLst>
                                          <p:attrName>ppt_y</p:attrName>
                                        </p:attrNameLst>
                                      </p:cBhvr>
                                      <p:tavLst>
                                        <p:tav tm="0">
                                          <p:val>
                                            <p:strVal val="ppt_y"/>
                                          </p:val>
                                        </p:tav>
                                        <p:tav tm="100000">
                                          <p:val>
                                            <p:strVal val="1+ppt_h/2"/>
                                          </p:val>
                                        </p:tav>
                                      </p:tavLst>
                                    </p:anim>
                                    <p:set>
                                      <p:cBhvr>
                                        <p:cTn id="472" dur="1" fill="hold">
                                          <p:stCondLst>
                                            <p:cond delay="2999"/>
                                          </p:stCondLst>
                                        </p:cTn>
                                        <p:tgtEl>
                                          <p:spTgt spid="54"/>
                                        </p:tgtEl>
                                        <p:attrNameLst>
                                          <p:attrName>style.visibility</p:attrName>
                                        </p:attrNameLst>
                                      </p:cBhvr>
                                      <p:to>
                                        <p:strVal val="hidden"/>
                                      </p:to>
                                    </p:set>
                                  </p:childTnLst>
                                </p:cTn>
                              </p:par>
                              <p:par>
                                <p:cTn id="473" presetID="2" presetClass="exit" presetSubtype="4" fill="hold" grpId="1" nodeType="withEffect">
                                  <p:stCondLst>
                                    <p:cond delay="0"/>
                                  </p:stCondLst>
                                  <p:childTnLst>
                                    <p:anim calcmode="lin" valueType="num">
                                      <p:cBhvr additive="base">
                                        <p:cTn id="474" dur="3000"/>
                                        <p:tgtEl>
                                          <p:spTgt spid="55"/>
                                        </p:tgtEl>
                                        <p:attrNameLst>
                                          <p:attrName>ppt_x</p:attrName>
                                        </p:attrNameLst>
                                      </p:cBhvr>
                                      <p:tavLst>
                                        <p:tav tm="0">
                                          <p:val>
                                            <p:strVal val="ppt_x"/>
                                          </p:val>
                                        </p:tav>
                                        <p:tav tm="100000">
                                          <p:val>
                                            <p:strVal val="ppt_x"/>
                                          </p:val>
                                        </p:tav>
                                      </p:tavLst>
                                    </p:anim>
                                    <p:anim calcmode="lin" valueType="num">
                                      <p:cBhvr additive="base">
                                        <p:cTn id="475" dur="3000"/>
                                        <p:tgtEl>
                                          <p:spTgt spid="55"/>
                                        </p:tgtEl>
                                        <p:attrNameLst>
                                          <p:attrName>ppt_y</p:attrName>
                                        </p:attrNameLst>
                                      </p:cBhvr>
                                      <p:tavLst>
                                        <p:tav tm="0">
                                          <p:val>
                                            <p:strVal val="ppt_y"/>
                                          </p:val>
                                        </p:tav>
                                        <p:tav tm="100000">
                                          <p:val>
                                            <p:strVal val="1+ppt_h/2"/>
                                          </p:val>
                                        </p:tav>
                                      </p:tavLst>
                                    </p:anim>
                                    <p:set>
                                      <p:cBhvr>
                                        <p:cTn id="476" dur="1" fill="hold">
                                          <p:stCondLst>
                                            <p:cond delay="2999"/>
                                          </p:stCondLst>
                                        </p:cTn>
                                        <p:tgtEl>
                                          <p:spTgt spid="55"/>
                                        </p:tgtEl>
                                        <p:attrNameLst>
                                          <p:attrName>style.visibility</p:attrName>
                                        </p:attrNameLst>
                                      </p:cBhvr>
                                      <p:to>
                                        <p:strVal val="hidden"/>
                                      </p:to>
                                    </p:set>
                                  </p:childTnLst>
                                </p:cTn>
                              </p:par>
                              <p:par>
                                <p:cTn id="477" presetID="2" presetClass="exit" presetSubtype="4" fill="hold" grpId="1" nodeType="withEffect">
                                  <p:stCondLst>
                                    <p:cond delay="0"/>
                                  </p:stCondLst>
                                  <p:childTnLst>
                                    <p:anim calcmode="lin" valueType="num">
                                      <p:cBhvr additive="base">
                                        <p:cTn id="478" dur="3000"/>
                                        <p:tgtEl>
                                          <p:spTgt spid="56"/>
                                        </p:tgtEl>
                                        <p:attrNameLst>
                                          <p:attrName>ppt_x</p:attrName>
                                        </p:attrNameLst>
                                      </p:cBhvr>
                                      <p:tavLst>
                                        <p:tav tm="0">
                                          <p:val>
                                            <p:strVal val="ppt_x"/>
                                          </p:val>
                                        </p:tav>
                                        <p:tav tm="100000">
                                          <p:val>
                                            <p:strVal val="ppt_x"/>
                                          </p:val>
                                        </p:tav>
                                      </p:tavLst>
                                    </p:anim>
                                    <p:anim calcmode="lin" valueType="num">
                                      <p:cBhvr additive="base">
                                        <p:cTn id="479" dur="3000"/>
                                        <p:tgtEl>
                                          <p:spTgt spid="56"/>
                                        </p:tgtEl>
                                        <p:attrNameLst>
                                          <p:attrName>ppt_y</p:attrName>
                                        </p:attrNameLst>
                                      </p:cBhvr>
                                      <p:tavLst>
                                        <p:tav tm="0">
                                          <p:val>
                                            <p:strVal val="ppt_y"/>
                                          </p:val>
                                        </p:tav>
                                        <p:tav tm="100000">
                                          <p:val>
                                            <p:strVal val="1+ppt_h/2"/>
                                          </p:val>
                                        </p:tav>
                                      </p:tavLst>
                                    </p:anim>
                                    <p:set>
                                      <p:cBhvr>
                                        <p:cTn id="480" dur="1" fill="hold">
                                          <p:stCondLst>
                                            <p:cond delay="2999"/>
                                          </p:stCondLst>
                                        </p:cTn>
                                        <p:tgtEl>
                                          <p:spTgt spid="56"/>
                                        </p:tgtEl>
                                        <p:attrNameLst>
                                          <p:attrName>style.visibility</p:attrName>
                                        </p:attrNameLst>
                                      </p:cBhvr>
                                      <p:to>
                                        <p:strVal val="hidden"/>
                                      </p:to>
                                    </p:set>
                                  </p:childTnLst>
                                </p:cTn>
                              </p:par>
                              <p:par>
                                <p:cTn id="481" presetID="2" presetClass="exit" presetSubtype="4" fill="hold" grpId="1" nodeType="withEffect">
                                  <p:stCondLst>
                                    <p:cond delay="0"/>
                                  </p:stCondLst>
                                  <p:childTnLst>
                                    <p:anim calcmode="lin" valueType="num">
                                      <p:cBhvr additive="base">
                                        <p:cTn id="482" dur="3000"/>
                                        <p:tgtEl>
                                          <p:spTgt spid="57"/>
                                        </p:tgtEl>
                                        <p:attrNameLst>
                                          <p:attrName>ppt_x</p:attrName>
                                        </p:attrNameLst>
                                      </p:cBhvr>
                                      <p:tavLst>
                                        <p:tav tm="0">
                                          <p:val>
                                            <p:strVal val="ppt_x"/>
                                          </p:val>
                                        </p:tav>
                                        <p:tav tm="100000">
                                          <p:val>
                                            <p:strVal val="ppt_x"/>
                                          </p:val>
                                        </p:tav>
                                      </p:tavLst>
                                    </p:anim>
                                    <p:anim calcmode="lin" valueType="num">
                                      <p:cBhvr additive="base">
                                        <p:cTn id="483" dur="3000"/>
                                        <p:tgtEl>
                                          <p:spTgt spid="57"/>
                                        </p:tgtEl>
                                        <p:attrNameLst>
                                          <p:attrName>ppt_y</p:attrName>
                                        </p:attrNameLst>
                                      </p:cBhvr>
                                      <p:tavLst>
                                        <p:tav tm="0">
                                          <p:val>
                                            <p:strVal val="ppt_y"/>
                                          </p:val>
                                        </p:tav>
                                        <p:tav tm="100000">
                                          <p:val>
                                            <p:strVal val="1+ppt_h/2"/>
                                          </p:val>
                                        </p:tav>
                                      </p:tavLst>
                                    </p:anim>
                                    <p:set>
                                      <p:cBhvr>
                                        <p:cTn id="484" dur="1" fill="hold">
                                          <p:stCondLst>
                                            <p:cond delay="2999"/>
                                          </p:stCondLst>
                                        </p:cTn>
                                        <p:tgtEl>
                                          <p:spTgt spid="57"/>
                                        </p:tgtEl>
                                        <p:attrNameLst>
                                          <p:attrName>style.visibility</p:attrName>
                                        </p:attrNameLst>
                                      </p:cBhvr>
                                      <p:to>
                                        <p:strVal val="hidden"/>
                                      </p:to>
                                    </p:set>
                                  </p:childTnLst>
                                </p:cTn>
                              </p:par>
                              <p:par>
                                <p:cTn id="485" presetID="2" presetClass="exit" presetSubtype="4" fill="hold" grpId="1" nodeType="withEffect">
                                  <p:stCondLst>
                                    <p:cond delay="0"/>
                                  </p:stCondLst>
                                  <p:childTnLst>
                                    <p:anim calcmode="lin" valueType="num">
                                      <p:cBhvr additive="base">
                                        <p:cTn id="486" dur="3000"/>
                                        <p:tgtEl>
                                          <p:spTgt spid="58"/>
                                        </p:tgtEl>
                                        <p:attrNameLst>
                                          <p:attrName>ppt_x</p:attrName>
                                        </p:attrNameLst>
                                      </p:cBhvr>
                                      <p:tavLst>
                                        <p:tav tm="0">
                                          <p:val>
                                            <p:strVal val="ppt_x"/>
                                          </p:val>
                                        </p:tav>
                                        <p:tav tm="100000">
                                          <p:val>
                                            <p:strVal val="ppt_x"/>
                                          </p:val>
                                        </p:tav>
                                      </p:tavLst>
                                    </p:anim>
                                    <p:anim calcmode="lin" valueType="num">
                                      <p:cBhvr additive="base">
                                        <p:cTn id="487" dur="3000"/>
                                        <p:tgtEl>
                                          <p:spTgt spid="58"/>
                                        </p:tgtEl>
                                        <p:attrNameLst>
                                          <p:attrName>ppt_y</p:attrName>
                                        </p:attrNameLst>
                                      </p:cBhvr>
                                      <p:tavLst>
                                        <p:tav tm="0">
                                          <p:val>
                                            <p:strVal val="ppt_y"/>
                                          </p:val>
                                        </p:tav>
                                        <p:tav tm="100000">
                                          <p:val>
                                            <p:strVal val="1+ppt_h/2"/>
                                          </p:val>
                                        </p:tav>
                                      </p:tavLst>
                                    </p:anim>
                                    <p:set>
                                      <p:cBhvr>
                                        <p:cTn id="488" dur="1" fill="hold">
                                          <p:stCondLst>
                                            <p:cond delay="2999"/>
                                          </p:stCondLst>
                                        </p:cTn>
                                        <p:tgtEl>
                                          <p:spTgt spid="58"/>
                                        </p:tgtEl>
                                        <p:attrNameLst>
                                          <p:attrName>style.visibility</p:attrName>
                                        </p:attrNameLst>
                                      </p:cBhvr>
                                      <p:to>
                                        <p:strVal val="hidden"/>
                                      </p:to>
                                    </p:set>
                                  </p:childTnLst>
                                </p:cTn>
                              </p:par>
                              <p:par>
                                <p:cTn id="489" presetID="2" presetClass="exit" presetSubtype="4" fill="hold" grpId="1" nodeType="withEffect">
                                  <p:stCondLst>
                                    <p:cond delay="0"/>
                                  </p:stCondLst>
                                  <p:childTnLst>
                                    <p:anim calcmode="lin" valueType="num">
                                      <p:cBhvr additive="base">
                                        <p:cTn id="490" dur="3000"/>
                                        <p:tgtEl>
                                          <p:spTgt spid="59"/>
                                        </p:tgtEl>
                                        <p:attrNameLst>
                                          <p:attrName>ppt_x</p:attrName>
                                        </p:attrNameLst>
                                      </p:cBhvr>
                                      <p:tavLst>
                                        <p:tav tm="0">
                                          <p:val>
                                            <p:strVal val="ppt_x"/>
                                          </p:val>
                                        </p:tav>
                                        <p:tav tm="100000">
                                          <p:val>
                                            <p:strVal val="ppt_x"/>
                                          </p:val>
                                        </p:tav>
                                      </p:tavLst>
                                    </p:anim>
                                    <p:anim calcmode="lin" valueType="num">
                                      <p:cBhvr additive="base">
                                        <p:cTn id="491" dur="3000"/>
                                        <p:tgtEl>
                                          <p:spTgt spid="59"/>
                                        </p:tgtEl>
                                        <p:attrNameLst>
                                          <p:attrName>ppt_y</p:attrName>
                                        </p:attrNameLst>
                                      </p:cBhvr>
                                      <p:tavLst>
                                        <p:tav tm="0">
                                          <p:val>
                                            <p:strVal val="ppt_y"/>
                                          </p:val>
                                        </p:tav>
                                        <p:tav tm="100000">
                                          <p:val>
                                            <p:strVal val="1+ppt_h/2"/>
                                          </p:val>
                                        </p:tav>
                                      </p:tavLst>
                                    </p:anim>
                                    <p:set>
                                      <p:cBhvr>
                                        <p:cTn id="492" dur="1" fill="hold">
                                          <p:stCondLst>
                                            <p:cond delay="2999"/>
                                          </p:stCondLst>
                                        </p:cTn>
                                        <p:tgtEl>
                                          <p:spTgt spid="59"/>
                                        </p:tgtEl>
                                        <p:attrNameLst>
                                          <p:attrName>style.visibility</p:attrName>
                                        </p:attrNameLst>
                                      </p:cBhvr>
                                      <p:to>
                                        <p:strVal val="hidden"/>
                                      </p:to>
                                    </p:set>
                                  </p:childTnLst>
                                </p:cTn>
                              </p:par>
                              <p:par>
                                <p:cTn id="493" presetID="2" presetClass="exit" presetSubtype="4" fill="hold" grpId="1" nodeType="withEffect">
                                  <p:stCondLst>
                                    <p:cond delay="0"/>
                                  </p:stCondLst>
                                  <p:childTnLst>
                                    <p:anim calcmode="lin" valueType="num">
                                      <p:cBhvr additive="base">
                                        <p:cTn id="494" dur="3000"/>
                                        <p:tgtEl>
                                          <p:spTgt spid="60"/>
                                        </p:tgtEl>
                                        <p:attrNameLst>
                                          <p:attrName>ppt_x</p:attrName>
                                        </p:attrNameLst>
                                      </p:cBhvr>
                                      <p:tavLst>
                                        <p:tav tm="0">
                                          <p:val>
                                            <p:strVal val="ppt_x"/>
                                          </p:val>
                                        </p:tav>
                                        <p:tav tm="100000">
                                          <p:val>
                                            <p:strVal val="ppt_x"/>
                                          </p:val>
                                        </p:tav>
                                      </p:tavLst>
                                    </p:anim>
                                    <p:anim calcmode="lin" valueType="num">
                                      <p:cBhvr additive="base">
                                        <p:cTn id="495" dur="3000"/>
                                        <p:tgtEl>
                                          <p:spTgt spid="60"/>
                                        </p:tgtEl>
                                        <p:attrNameLst>
                                          <p:attrName>ppt_y</p:attrName>
                                        </p:attrNameLst>
                                      </p:cBhvr>
                                      <p:tavLst>
                                        <p:tav tm="0">
                                          <p:val>
                                            <p:strVal val="ppt_y"/>
                                          </p:val>
                                        </p:tav>
                                        <p:tav tm="100000">
                                          <p:val>
                                            <p:strVal val="1+ppt_h/2"/>
                                          </p:val>
                                        </p:tav>
                                      </p:tavLst>
                                    </p:anim>
                                    <p:set>
                                      <p:cBhvr>
                                        <p:cTn id="496" dur="1" fill="hold">
                                          <p:stCondLst>
                                            <p:cond delay="2999"/>
                                          </p:stCondLst>
                                        </p:cTn>
                                        <p:tgtEl>
                                          <p:spTgt spid="60"/>
                                        </p:tgtEl>
                                        <p:attrNameLst>
                                          <p:attrName>style.visibility</p:attrName>
                                        </p:attrNameLst>
                                      </p:cBhvr>
                                      <p:to>
                                        <p:strVal val="hidden"/>
                                      </p:to>
                                    </p:set>
                                  </p:childTnLst>
                                </p:cTn>
                              </p:par>
                              <p:par>
                                <p:cTn id="497" presetID="2" presetClass="exit" presetSubtype="4" fill="hold" grpId="1" nodeType="withEffect">
                                  <p:stCondLst>
                                    <p:cond delay="0"/>
                                  </p:stCondLst>
                                  <p:childTnLst>
                                    <p:anim calcmode="lin" valueType="num">
                                      <p:cBhvr additive="base">
                                        <p:cTn id="498" dur="3000"/>
                                        <p:tgtEl>
                                          <p:spTgt spid="61"/>
                                        </p:tgtEl>
                                        <p:attrNameLst>
                                          <p:attrName>ppt_x</p:attrName>
                                        </p:attrNameLst>
                                      </p:cBhvr>
                                      <p:tavLst>
                                        <p:tav tm="0">
                                          <p:val>
                                            <p:strVal val="ppt_x"/>
                                          </p:val>
                                        </p:tav>
                                        <p:tav tm="100000">
                                          <p:val>
                                            <p:strVal val="ppt_x"/>
                                          </p:val>
                                        </p:tav>
                                      </p:tavLst>
                                    </p:anim>
                                    <p:anim calcmode="lin" valueType="num">
                                      <p:cBhvr additive="base">
                                        <p:cTn id="499" dur="3000"/>
                                        <p:tgtEl>
                                          <p:spTgt spid="61"/>
                                        </p:tgtEl>
                                        <p:attrNameLst>
                                          <p:attrName>ppt_y</p:attrName>
                                        </p:attrNameLst>
                                      </p:cBhvr>
                                      <p:tavLst>
                                        <p:tav tm="0">
                                          <p:val>
                                            <p:strVal val="ppt_y"/>
                                          </p:val>
                                        </p:tav>
                                        <p:tav tm="100000">
                                          <p:val>
                                            <p:strVal val="1+ppt_h/2"/>
                                          </p:val>
                                        </p:tav>
                                      </p:tavLst>
                                    </p:anim>
                                    <p:set>
                                      <p:cBhvr>
                                        <p:cTn id="500" dur="1" fill="hold">
                                          <p:stCondLst>
                                            <p:cond delay="2999"/>
                                          </p:stCondLst>
                                        </p:cTn>
                                        <p:tgtEl>
                                          <p:spTgt spid="61"/>
                                        </p:tgtEl>
                                        <p:attrNameLst>
                                          <p:attrName>style.visibility</p:attrName>
                                        </p:attrNameLst>
                                      </p:cBhvr>
                                      <p:to>
                                        <p:strVal val="hidden"/>
                                      </p:to>
                                    </p:set>
                                  </p:childTnLst>
                                </p:cTn>
                              </p:par>
                              <p:par>
                                <p:cTn id="501" presetID="2" presetClass="exit" presetSubtype="4" fill="hold" grpId="1" nodeType="withEffect">
                                  <p:stCondLst>
                                    <p:cond delay="0"/>
                                  </p:stCondLst>
                                  <p:childTnLst>
                                    <p:anim calcmode="lin" valueType="num">
                                      <p:cBhvr additive="base">
                                        <p:cTn id="502" dur="3000"/>
                                        <p:tgtEl>
                                          <p:spTgt spid="62"/>
                                        </p:tgtEl>
                                        <p:attrNameLst>
                                          <p:attrName>ppt_x</p:attrName>
                                        </p:attrNameLst>
                                      </p:cBhvr>
                                      <p:tavLst>
                                        <p:tav tm="0">
                                          <p:val>
                                            <p:strVal val="ppt_x"/>
                                          </p:val>
                                        </p:tav>
                                        <p:tav tm="100000">
                                          <p:val>
                                            <p:strVal val="ppt_x"/>
                                          </p:val>
                                        </p:tav>
                                      </p:tavLst>
                                    </p:anim>
                                    <p:anim calcmode="lin" valueType="num">
                                      <p:cBhvr additive="base">
                                        <p:cTn id="503" dur="3000"/>
                                        <p:tgtEl>
                                          <p:spTgt spid="62"/>
                                        </p:tgtEl>
                                        <p:attrNameLst>
                                          <p:attrName>ppt_y</p:attrName>
                                        </p:attrNameLst>
                                      </p:cBhvr>
                                      <p:tavLst>
                                        <p:tav tm="0">
                                          <p:val>
                                            <p:strVal val="ppt_y"/>
                                          </p:val>
                                        </p:tav>
                                        <p:tav tm="100000">
                                          <p:val>
                                            <p:strVal val="1+ppt_h/2"/>
                                          </p:val>
                                        </p:tav>
                                      </p:tavLst>
                                    </p:anim>
                                    <p:set>
                                      <p:cBhvr>
                                        <p:cTn id="504" dur="1" fill="hold">
                                          <p:stCondLst>
                                            <p:cond delay="2999"/>
                                          </p:stCondLst>
                                        </p:cTn>
                                        <p:tgtEl>
                                          <p:spTgt spid="62"/>
                                        </p:tgtEl>
                                        <p:attrNameLst>
                                          <p:attrName>style.visibility</p:attrName>
                                        </p:attrNameLst>
                                      </p:cBhvr>
                                      <p:to>
                                        <p:strVal val="hidden"/>
                                      </p:to>
                                    </p:set>
                                  </p:childTnLst>
                                </p:cTn>
                              </p:par>
                              <p:par>
                                <p:cTn id="505" presetID="2" presetClass="exit" presetSubtype="4" fill="hold" grpId="1" nodeType="withEffect">
                                  <p:stCondLst>
                                    <p:cond delay="0"/>
                                  </p:stCondLst>
                                  <p:childTnLst>
                                    <p:anim calcmode="lin" valueType="num">
                                      <p:cBhvr additive="base">
                                        <p:cTn id="506" dur="3000"/>
                                        <p:tgtEl>
                                          <p:spTgt spid="63"/>
                                        </p:tgtEl>
                                        <p:attrNameLst>
                                          <p:attrName>ppt_x</p:attrName>
                                        </p:attrNameLst>
                                      </p:cBhvr>
                                      <p:tavLst>
                                        <p:tav tm="0">
                                          <p:val>
                                            <p:strVal val="ppt_x"/>
                                          </p:val>
                                        </p:tav>
                                        <p:tav tm="100000">
                                          <p:val>
                                            <p:strVal val="ppt_x"/>
                                          </p:val>
                                        </p:tav>
                                      </p:tavLst>
                                    </p:anim>
                                    <p:anim calcmode="lin" valueType="num">
                                      <p:cBhvr additive="base">
                                        <p:cTn id="507" dur="3000"/>
                                        <p:tgtEl>
                                          <p:spTgt spid="63"/>
                                        </p:tgtEl>
                                        <p:attrNameLst>
                                          <p:attrName>ppt_y</p:attrName>
                                        </p:attrNameLst>
                                      </p:cBhvr>
                                      <p:tavLst>
                                        <p:tav tm="0">
                                          <p:val>
                                            <p:strVal val="ppt_y"/>
                                          </p:val>
                                        </p:tav>
                                        <p:tav tm="100000">
                                          <p:val>
                                            <p:strVal val="1+ppt_h/2"/>
                                          </p:val>
                                        </p:tav>
                                      </p:tavLst>
                                    </p:anim>
                                    <p:set>
                                      <p:cBhvr>
                                        <p:cTn id="508" dur="1" fill="hold">
                                          <p:stCondLst>
                                            <p:cond delay="2999"/>
                                          </p:stCondLst>
                                        </p:cTn>
                                        <p:tgtEl>
                                          <p:spTgt spid="63"/>
                                        </p:tgtEl>
                                        <p:attrNameLst>
                                          <p:attrName>style.visibility</p:attrName>
                                        </p:attrNameLst>
                                      </p:cBhvr>
                                      <p:to>
                                        <p:strVal val="hidden"/>
                                      </p:to>
                                    </p:set>
                                  </p:childTnLst>
                                </p:cTn>
                              </p:par>
                              <p:par>
                                <p:cTn id="509" presetID="2" presetClass="exit" presetSubtype="4" fill="hold" grpId="1" nodeType="withEffect">
                                  <p:stCondLst>
                                    <p:cond delay="0"/>
                                  </p:stCondLst>
                                  <p:childTnLst>
                                    <p:anim calcmode="lin" valueType="num">
                                      <p:cBhvr additive="base">
                                        <p:cTn id="510" dur="3000"/>
                                        <p:tgtEl>
                                          <p:spTgt spid="64"/>
                                        </p:tgtEl>
                                        <p:attrNameLst>
                                          <p:attrName>ppt_x</p:attrName>
                                        </p:attrNameLst>
                                      </p:cBhvr>
                                      <p:tavLst>
                                        <p:tav tm="0">
                                          <p:val>
                                            <p:strVal val="ppt_x"/>
                                          </p:val>
                                        </p:tav>
                                        <p:tav tm="100000">
                                          <p:val>
                                            <p:strVal val="ppt_x"/>
                                          </p:val>
                                        </p:tav>
                                      </p:tavLst>
                                    </p:anim>
                                    <p:anim calcmode="lin" valueType="num">
                                      <p:cBhvr additive="base">
                                        <p:cTn id="511" dur="3000"/>
                                        <p:tgtEl>
                                          <p:spTgt spid="64"/>
                                        </p:tgtEl>
                                        <p:attrNameLst>
                                          <p:attrName>ppt_y</p:attrName>
                                        </p:attrNameLst>
                                      </p:cBhvr>
                                      <p:tavLst>
                                        <p:tav tm="0">
                                          <p:val>
                                            <p:strVal val="ppt_y"/>
                                          </p:val>
                                        </p:tav>
                                        <p:tav tm="100000">
                                          <p:val>
                                            <p:strVal val="1+ppt_h/2"/>
                                          </p:val>
                                        </p:tav>
                                      </p:tavLst>
                                    </p:anim>
                                    <p:set>
                                      <p:cBhvr>
                                        <p:cTn id="512" dur="1" fill="hold">
                                          <p:stCondLst>
                                            <p:cond delay="2999"/>
                                          </p:stCondLst>
                                        </p:cTn>
                                        <p:tgtEl>
                                          <p:spTgt spid="64"/>
                                        </p:tgtEl>
                                        <p:attrNameLst>
                                          <p:attrName>style.visibility</p:attrName>
                                        </p:attrNameLst>
                                      </p:cBhvr>
                                      <p:to>
                                        <p:strVal val="hidden"/>
                                      </p:to>
                                    </p:set>
                                  </p:childTnLst>
                                </p:cTn>
                              </p:par>
                              <p:par>
                                <p:cTn id="513" presetID="2" presetClass="exit" presetSubtype="4" fill="hold" grpId="1" nodeType="withEffect">
                                  <p:stCondLst>
                                    <p:cond delay="0"/>
                                  </p:stCondLst>
                                  <p:childTnLst>
                                    <p:anim calcmode="lin" valueType="num">
                                      <p:cBhvr additive="base">
                                        <p:cTn id="514" dur="3000"/>
                                        <p:tgtEl>
                                          <p:spTgt spid="65"/>
                                        </p:tgtEl>
                                        <p:attrNameLst>
                                          <p:attrName>ppt_x</p:attrName>
                                        </p:attrNameLst>
                                      </p:cBhvr>
                                      <p:tavLst>
                                        <p:tav tm="0">
                                          <p:val>
                                            <p:strVal val="ppt_x"/>
                                          </p:val>
                                        </p:tav>
                                        <p:tav tm="100000">
                                          <p:val>
                                            <p:strVal val="ppt_x"/>
                                          </p:val>
                                        </p:tav>
                                      </p:tavLst>
                                    </p:anim>
                                    <p:anim calcmode="lin" valueType="num">
                                      <p:cBhvr additive="base">
                                        <p:cTn id="515" dur="3000"/>
                                        <p:tgtEl>
                                          <p:spTgt spid="65"/>
                                        </p:tgtEl>
                                        <p:attrNameLst>
                                          <p:attrName>ppt_y</p:attrName>
                                        </p:attrNameLst>
                                      </p:cBhvr>
                                      <p:tavLst>
                                        <p:tav tm="0">
                                          <p:val>
                                            <p:strVal val="ppt_y"/>
                                          </p:val>
                                        </p:tav>
                                        <p:tav tm="100000">
                                          <p:val>
                                            <p:strVal val="1+ppt_h/2"/>
                                          </p:val>
                                        </p:tav>
                                      </p:tavLst>
                                    </p:anim>
                                    <p:set>
                                      <p:cBhvr>
                                        <p:cTn id="516" dur="1" fill="hold">
                                          <p:stCondLst>
                                            <p:cond delay="2999"/>
                                          </p:stCondLst>
                                        </p:cTn>
                                        <p:tgtEl>
                                          <p:spTgt spid="65"/>
                                        </p:tgtEl>
                                        <p:attrNameLst>
                                          <p:attrName>style.visibility</p:attrName>
                                        </p:attrNameLst>
                                      </p:cBhvr>
                                      <p:to>
                                        <p:strVal val="hidden"/>
                                      </p:to>
                                    </p:set>
                                  </p:childTnLst>
                                </p:cTn>
                              </p:par>
                              <p:par>
                                <p:cTn id="517" presetID="2" presetClass="exit" presetSubtype="4" fill="hold" grpId="1" nodeType="withEffect">
                                  <p:stCondLst>
                                    <p:cond delay="0"/>
                                  </p:stCondLst>
                                  <p:childTnLst>
                                    <p:anim calcmode="lin" valueType="num">
                                      <p:cBhvr additive="base">
                                        <p:cTn id="518" dur="3000"/>
                                        <p:tgtEl>
                                          <p:spTgt spid="66"/>
                                        </p:tgtEl>
                                        <p:attrNameLst>
                                          <p:attrName>ppt_x</p:attrName>
                                        </p:attrNameLst>
                                      </p:cBhvr>
                                      <p:tavLst>
                                        <p:tav tm="0">
                                          <p:val>
                                            <p:strVal val="ppt_x"/>
                                          </p:val>
                                        </p:tav>
                                        <p:tav tm="100000">
                                          <p:val>
                                            <p:strVal val="ppt_x"/>
                                          </p:val>
                                        </p:tav>
                                      </p:tavLst>
                                    </p:anim>
                                    <p:anim calcmode="lin" valueType="num">
                                      <p:cBhvr additive="base">
                                        <p:cTn id="519" dur="3000"/>
                                        <p:tgtEl>
                                          <p:spTgt spid="66"/>
                                        </p:tgtEl>
                                        <p:attrNameLst>
                                          <p:attrName>ppt_y</p:attrName>
                                        </p:attrNameLst>
                                      </p:cBhvr>
                                      <p:tavLst>
                                        <p:tav tm="0">
                                          <p:val>
                                            <p:strVal val="ppt_y"/>
                                          </p:val>
                                        </p:tav>
                                        <p:tav tm="100000">
                                          <p:val>
                                            <p:strVal val="1+ppt_h/2"/>
                                          </p:val>
                                        </p:tav>
                                      </p:tavLst>
                                    </p:anim>
                                    <p:set>
                                      <p:cBhvr>
                                        <p:cTn id="520" dur="1" fill="hold">
                                          <p:stCondLst>
                                            <p:cond delay="2999"/>
                                          </p:stCondLst>
                                        </p:cTn>
                                        <p:tgtEl>
                                          <p:spTgt spid="66"/>
                                        </p:tgtEl>
                                        <p:attrNameLst>
                                          <p:attrName>style.visibility</p:attrName>
                                        </p:attrNameLst>
                                      </p:cBhvr>
                                      <p:to>
                                        <p:strVal val="hidden"/>
                                      </p:to>
                                    </p:set>
                                  </p:childTnLst>
                                </p:cTn>
                              </p:par>
                              <p:par>
                                <p:cTn id="521" presetID="8" presetClass="emph" presetSubtype="0" fill="hold" grpId="2" nodeType="withEffect">
                                  <p:stCondLst>
                                    <p:cond delay="0"/>
                                  </p:stCondLst>
                                  <p:childTnLst>
                                    <p:animRot by="21600000">
                                      <p:cBhvr>
                                        <p:cTn id="522" dur="3000" fill="hold"/>
                                        <p:tgtEl>
                                          <p:spTgt spid="51"/>
                                        </p:tgtEl>
                                        <p:attrNameLst>
                                          <p:attrName>r</p:attrName>
                                        </p:attrNameLst>
                                      </p:cBhvr>
                                    </p:animRot>
                                  </p:childTnLst>
                                </p:cTn>
                              </p:par>
                              <p:par>
                                <p:cTn id="523" presetID="8" presetClass="emph" presetSubtype="0" fill="hold" grpId="2" nodeType="withEffect">
                                  <p:stCondLst>
                                    <p:cond delay="0"/>
                                  </p:stCondLst>
                                  <p:childTnLst>
                                    <p:animRot by="21600000">
                                      <p:cBhvr>
                                        <p:cTn id="524" dur="3000" fill="hold"/>
                                        <p:tgtEl>
                                          <p:spTgt spid="52"/>
                                        </p:tgtEl>
                                        <p:attrNameLst>
                                          <p:attrName>r</p:attrName>
                                        </p:attrNameLst>
                                      </p:cBhvr>
                                    </p:animRot>
                                  </p:childTnLst>
                                </p:cTn>
                              </p:par>
                              <p:par>
                                <p:cTn id="525" presetID="8" presetClass="emph" presetSubtype="0" fill="hold" grpId="2" nodeType="withEffect">
                                  <p:stCondLst>
                                    <p:cond delay="0"/>
                                  </p:stCondLst>
                                  <p:childTnLst>
                                    <p:animRot by="21600000">
                                      <p:cBhvr>
                                        <p:cTn id="526" dur="3000" fill="hold"/>
                                        <p:tgtEl>
                                          <p:spTgt spid="53"/>
                                        </p:tgtEl>
                                        <p:attrNameLst>
                                          <p:attrName>r</p:attrName>
                                        </p:attrNameLst>
                                      </p:cBhvr>
                                    </p:animRot>
                                  </p:childTnLst>
                                </p:cTn>
                              </p:par>
                              <p:par>
                                <p:cTn id="527" presetID="8" presetClass="emph" presetSubtype="0" fill="hold" grpId="2" nodeType="withEffect">
                                  <p:stCondLst>
                                    <p:cond delay="0"/>
                                  </p:stCondLst>
                                  <p:childTnLst>
                                    <p:animRot by="21600000">
                                      <p:cBhvr>
                                        <p:cTn id="528" dur="3000" fill="hold"/>
                                        <p:tgtEl>
                                          <p:spTgt spid="54"/>
                                        </p:tgtEl>
                                        <p:attrNameLst>
                                          <p:attrName>r</p:attrName>
                                        </p:attrNameLst>
                                      </p:cBhvr>
                                    </p:animRot>
                                  </p:childTnLst>
                                </p:cTn>
                              </p:par>
                              <p:par>
                                <p:cTn id="529" presetID="8" presetClass="emph" presetSubtype="0" fill="hold" grpId="2" nodeType="withEffect">
                                  <p:stCondLst>
                                    <p:cond delay="0"/>
                                  </p:stCondLst>
                                  <p:childTnLst>
                                    <p:animRot by="21600000">
                                      <p:cBhvr>
                                        <p:cTn id="530" dur="3000" fill="hold"/>
                                        <p:tgtEl>
                                          <p:spTgt spid="55"/>
                                        </p:tgtEl>
                                        <p:attrNameLst>
                                          <p:attrName>r</p:attrName>
                                        </p:attrNameLst>
                                      </p:cBhvr>
                                    </p:animRot>
                                  </p:childTnLst>
                                </p:cTn>
                              </p:par>
                              <p:par>
                                <p:cTn id="531" presetID="8" presetClass="emph" presetSubtype="0" fill="hold" grpId="2" nodeType="withEffect">
                                  <p:stCondLst>
                                    <p:cond delay="0"/>
                                  </p:stCondLst>
                                  <p:childTnLst>
                                    <p:animRot by="21600000">
                                      <p:cBhvr>
                                        <p:cTn id="532" dur="3000" fill="hold"/>
                                        <p:tgtEl>
                                          <p:spTgt spid="56"/>
                                        </p:tgtEl>
                                        <p:attrNameLst>
                                          <p:attrName>r</p:attrName>
                                        </p:attrNameLst>
                                      </p:cBhvr>
                                    </p:animRot>
                                  </p:childTnLst>
                                </p:cTn>
                              </p:par>
                              <p:par>
                                <p:cTn id="533" presetID="8" presetClass="emph" presetSubtype="0" fill="hold" grpId="2" nodeType="withEffect">
                                  <p:stCondLst>
                                    <p:cond delay="0"/>
                                  </p:stCondLst>
                                  <p:childTnLst>
                                    <p:animRot by="21600000">
                                      <p:cBhvr>
                                        <p:cTn id="534" dur="3000" fill="hold"/>
                                        <p:tgtEl>
                                          <p:spTgt spid="57"/>
                                        </p:tgtEl>
                                        <p:attrNameLst>
                                          <p:attrName>r</p:attrName>
                                        </p:attrNameLst>
                                      </p:cBhvr>
                                    </p:animRot>
                                  </p:childTnLst>
                                </p:cTn>
                              </p:par>
                              <p:par>
                                <p:cTn id="535" presetID="8" presetClass="emph" presetSubtype="0" fill="hold" grpId="2" nodeType="withEffect">
                                  <p:stCondLst>
                                    <p:cond delay="0"/>
                                  </p:stCondLst>
                                  <p:childTnLst>
                                    <p:animRot by="21600000">
                                      <p:cBhvr>
                                        <p:cTn id="536" dur="3000" fill="hold"/>
                                        <p:tgtEl>
                                          <p:spTgt spid="58"/>
                                        </p:tgtEl>
                                        <p:attrNameLst>
                                          <p:attrName>r</p:attrName>
                                        </p:attrNameLst>
                                      </p:cBhvr>
                                    </p:animRot>
                                  </p:childTnLst>
                                </p:cTn>
                              </p:par>
                              <p:par>
                                <p:cTn id="537" presetID="8" presetClass="emph" presetSubtype="0" fill="hold" grpId="2" nodeType="withEffect">
                                  <p:stCondLst>
                                    <p:cond delay="0"/>
                                  </p:stCondLst>
                                  <p:childTnLst>
                                    <p:animRot by="21600000">
                                      <p:cBhvr>
                                        <p:cTn id="538" dur="3000" fill="hold"/>
                                        <p:tgtEl>
                                          <p:spTgt spid="27"/>
                                        </p:tgtEl>
                                        <p:attrNameLst>
                                          <p:attrName>r</p:attrName>
                                        </p:attrNameLst>
                                      </p:cBhvr>
                                    </p:animRot>
                                  </p:childTnLst>
                                </p:cTn>
                              </p:par>
                              <p:par>
                                <p:cTn id="539" presetID="8" presetClass="emph" presetSubtype="0" fill="hold" grpId="2" nodeType="withEffect">
                                  <p:stCondLst>
                                    <p:cond delay="0"/>
                                  </p:stCondLst>
                                  <p:childTnLst>
                                    <p:animRot by="21600000">
                                      <p:cBhvr>
                                        <p:cTn id="540" dur="3000" fill="hold"/>
                                        <p:tgtEl>
                                          <p:spTgt spid="28"/>
                                        </p:tgtEl>
                                        <p:attrNameLst>
                                          <p:attrName>r</p:attrName>
                                        </p:attrNameLst>
                                      </p:cBhvr>
                                    </p:animRot>
                                  </p:childTnLst>
                                </p:cTn>
                              </p:par>
                              <p:par>
                                <p:cTn id="541" presetID="8" presetClass="emph" presetSubtype="0" fill="hold" grpId="2" nodeType="withEffect">
                                  <p:stCondLst>
                                    <p:cond delay="0"/>
                                  </p:stCondLst>
                                  <p:childTnLst>
                                    <p:animRot by="21600000">
                                      <p:cBhvr>
                                        <p:cTn id="542" dur="3000" fill="hold"/>
                                        <p:tgtEl>
                                          <p:spTgt spid="29"/>
                                        </p:tgtEl>
                                        <p:attrNameLst>
                                          <p:attrName>r</p:attrName>
                                        </p:attrNameLst>
                                      </p:cBhvr>
                                    </p:animRot>
                                  </p:childTnLst>
                                </p:cTn>
                              </p:par>
                              <p:par>
                                <p:cTn id="543" presetID="8" presetClass="emph" presetSubtype="0" fill="hold" grpId="2" nodeType="withEffect">
                                  <p:stCondLst>
                                    <p:cond delay="0"/>
                                  </p:stCondLst>
                                  <p:childTnLst>
                                    <p:animRot by="21600000">
                                      <p:cBhvr>
                                        <p:cTn id="544" dur="3000" fill="hold"/>
                                        <p:tgtEl>
                                          <p:spTgt spid="30"/>
                                        </p:tgtEl>
                                        <p:attrNameLst>
                                          <p:attrName>r</p:attrName>
                                        </p:attrNameLst>
                                      </p:cBhvr>
                                    </p:animRot>
                                  </p:childTnLst>
                                </p:cTn>
                              </p:par>
                              <p:par>
                                <p:cTn id="545" presetID="8" presetClass="emph" presetSubtype="0" fill="hold" grpId="2" nodeType="withEffect">
                                  <p:stCondLst>
                                    <p:cond delay="0"/>
                                  </p:stCondLst>
                                  <p:childTnLst>
                                    <p:animRot by="21600000">
                                      <p:cBhvr>
                                        <p:cTn id="546" dur="3000" fill="hold"/>
                                        <p:tgtEl>
                                          <p:spTgt spid="31"/>
                                        </p:tgtEl>
                                        <p:attrNameLst>
                                          <p:attrName>r</p:attrName>
                                        </p:attrNameLst>
                                      </p:cBhvr>
                                    </p:animRot>
                                  </p:childTnLst>
                                </p:cTn>
                              </p:par>
                              <p:par>
                                <p:cTn id="547" presetID="8" presetClass="emph" presetSubtype="0" fill="hold" grpId="2" nodeType="withEffect">
                                  <p:stCondLst>
                                    <p:cond delay="0"/>
                                  </p:stCondLst>
                                  <p:childTnLst>
                                    <p:animRot by="21600000">
                                      <p:cBhvr>
                                        <p:cTn id="548" dur="3000" fill="hold"/>
                                        <p:tgtEl>
                                          <p:spTgt spid="32"/>
                                        </p:tgtEl>
                                        <p:attrNameLst>
                                          <p:attrName>r</p:attrName>
                                        </p:attrNameLst>
                                      </p:cBhvr>
                                    </p:animRot>
                                  </p:childTnLst>
                                </p:cTn>
                              </p:par>
                              <p:par>
                                <p:cTn id="549" presetID="8" presetClass="emph" presetSubtype="0" fill="hold" grpId="2" nodeType="withEffect">
                                  <p:stCondLst>
                                    <p:cond delay="0"/>
                                  </p:stCondLst>
                                  <p:childTnLst>
                                    <p:animRot by="21600000">
                                      <p:cBhvr>
                                        <p:cTn id="550" dur="3000" fill="hold"/>
                                        <p:tgtEl>
                                          <p:spTgt spid="33"/>
                                        </p:tgtEl>
                                        <p:attrNameLst>
                                          <p:attrName>r</p:attrName>
                                        </p:attrNameLst>
                                      </p:cBhvr>
                                    </p:animRot>
                                  </p:childTnLst>
                                </p:cTn>
                              </p:par>
                              <p:par>
                                <p:cTn id="551" presetID="8" presetClass="emph" presetSubtype="0" fill="hold" grpId="2" nodeType="withEffect">
                                  <p:stCondLst>
                                    <p:cond delay="0"/>
                                  </p:stCondLst>
                                  <p:childTnLst>
                                    <p:animRot by="21600000">
                                      <p:cBhvr>
                                        <p:cTn id="552" dur="3000" fill="hold"/>
                                        <p:tgtEl>
                                          <p:spTgt spid="34"/>
                                        </p:tgtEl>
                                        <p:attrNameLst>
                                          <p:attrName>r</p:attrName>
                                        </p:attrNameLst>
                                      </p:cBhvr>
                                    </p:animRot>
                                  </p:childTnLst>
                                </p:cTn>
                              </p:par>
                              <p:par>
                                <p:cTn id="553" presetID="8" presetClass="emph" presetSubtype="0" fill="hold" grpId="2" nodeType="withEffect">
                                  <p:stCondLst>
                                    <p:cond delay="0"/>
                                  </p:stCondLst>
                                  <p:childTnLst>
                                    <p:animRot by="21600000">
                                      <p:cBhvr>
                                        <p:cTn id="554" dur="3000" fill="hold"/>
                                        <p:tgtEl>
                                          <p:spTgt spid="4"/>
                                        </p:tgtEl>
                                        <p:attrNameLst>
                                          <p:attrName>r</p:attrName>
                                        </p:attrNameLst>
                                      </p:cBhvr>
                                    </p:animRot>
                                  </p:childTnLst>
                                </p:cTn>
                              </p:par>
                              <p:par>
                                <p:cTn id="555" presetID="8" presetClass="emph" presetSubtype="0" fill="hold" grpId="2" nodeType="withEffect">
                                  <p:stCondLst>
                                    <p:cond delay="0"/>
                                  </p:stCondLst>
                                  <p:childTnLst>
                                    <p:animRot by="21600000">
                                      <p:cBhvr>
                                        <p:cTn id="556" dur="3000" fill="hold"/>
                                        <p:tgtEl>
                                          <p:spTgt spid="6"/>
                                        </p:tgtEl>
                                        <p:attrNameLst>
                                          <p:attrName>r</p:attrName>
                                        </p:attrNameLst>
                                      </p:cBhvr>
                                    </p:animRot>
                                  </p:childTnLst>
                                </p:cTn>
                              </p:par>
                              <p:par>
                                <p:cTn id="557" presetID="8" presetClass="emph" presetSubtype="0" fill="hold" grpId="2" nodeType="withEffect">
                                  <p:stCondLst>
                                    <p:cond delay="0"/>
                                  </p:stCondLst>
                                  <p:childTnLst>
                                    <p:animRot by="21600000">
                                      <p:cBhvr>
                                        <p:cTn id="558" dur="3000" fill="hold"/>
                                        <p:tgtEl>
                                          <p:spTgt spid="8"/>
                                        </p:tgtEl>
                                        <p:attrNameLst>
                                          <p:attrName>r</p:attrName>
                                        </p:attrNameLst>
                                      </p:cBhvr>
                                    </p:animRot>
                                  </p:childTnLst>
                                </p:cTn>
                              </p:par>
                              <p:par>
                                <p:cTn id="559" presetID="8" presetClass="emph" presetSubtype="0" fill="hold" grpId="2" nodeType="withEffect">
                                  <p:stCondLst>
                                    <p:cond delay="0"/>
                                  </p:stCondLst>
                                  <p:childTnLst>
                                    <p:animRot by="21600000">
                                      <p:cBhvr>
                                        <p:cTn id="560" dur="3000" fill="hold"/>
                                        <p:tgtEl>
                                          <p:spTgt spid="10"/>
                                        </p:tgtEl>
                                        <p:attrNameLst>
                                          <p:attrName>r</p:attrName>
                                        </p:attrNameLst>
                                      </p:cBhvr>
                                    </p:animRot>
                                  </p:childTnLst>
                                </p:cTn>
                              </p:par>
                              <p:par>
                                <p:cTn id="561" presetID="8" presetClass="emph" presetSubtype="0" fill="hold" grpId="2" nodeType="withEffect">
                                  <p:stCondLst>
                                    <p:cond delay="0"/>
                                  </p:stCondLst>
                                  <p:childTnLst>
                                    <p:animRot by="21600000">
                                      <p:cBhvr>
                                        <p:cTn id="562" dur="3000" fill="hold"/>
                                        <p:tgtEl>
                                          <p:spTgt spid="12"/>
                                        </p:tgtEl>
                                        <p:attrNameLst>
                                          <p:attrName>r</p:attrName>
                                        </p:attrNameLst>
                                      </p:cBhvr>
                                    </p:animRot>
                                  </p:childTnLst>
                                </p:cTn>
                              </p:par>
                              <p:par>
                                <p:cTn id="563" presetID="8" presetClass="emph" presetSubtype="0" fill="hold" grpId="2" nodeType="withEffect">
                                  <p:stCondLst>
                                    <p:cond delay="0"/>
                                  </p:stCondLst>
                                  <p:childTnLst>
                                    <p:animRot by="21600000">
                                      <p:cBhvr>
                                        <p:cTn id="564" dur="3000" fill="hold"/>
                                        <p:tgtEl>
                                          <p:spTgt spid="14"/>
                                        </p:tgtEl>
                                        <p:attrNameLst>
                                          <p:attrName>r</p:attrName>
                                        </p:attrNameLst>
                                      </p:cBhvr>
                                    </p:animRot>
                                  </p:childTnLst>
                                </p:cTn>
                              </p:par>
                              <p:par>
                                <p:cTn id="565" presetID="8" presetClass="emph" presetSubtype="0" fill="hold" grpId="2" nodeType="withEffect">
                                  <p:stCondLst>
                                    <p:cond delay="0"/>
                                  </p:stCondLst>
                                  <p:childTnLst>
                                    <p:animRot by="21600000">
                                      <p:cBhvr>
                                        <p:cTn id="566" dur="3000" fill="hold"/>
                                        <p:tgtEl>
                                          <p:spTgt spid="16"/>
                                        </p:tgtEl>
                                        <p:attrNameLst>
                                          <p:attrName>r</p:attrName>
                                        </p:attrNameLst>
                                      </p:cBhvr>
                                    </p:animRot>
                                  </p:childTnLst>
                                </p:cTn>
                              </p:par>
                              <p:par>
                                <p:cTn id="567" presetID="8" presetClass="emph" presetSubtype="0" fill="hold" grpId="2" nodeType="withEffect">
                                  <p:stCondLst>
                                    <p:cond delay="0"/>
                                  </p:stCondLst>
                                  <p:childTnLst>
                                    <p:animRot by="21600000">
                                      <p:cBhvr>
                                        <p:cTn id="568" dur="3000" fill="hold"/>
                                        <p:tgtEl>
                                          <p:spTgt spid="18"/>
                                        </p:tgtEl>
                                        <p:attrNameLst>
                                          <p:attrName>r</p:attrName>
                                        </p:attrNameLst>
                                      </p:cBhvr>
                                    </p:animRot>
                                  </p:childTnLst>
                                </p:cTn>
                              </p:par>
                              <p:par>
                                <p:cTn id="569" presetID="8" presetClass="emph" presetSubtype="0" fill="hold" grpId="2" nodeType="withEffect">
                                  <p:stCondLst>
                                    <p:cond delay="0"/>
                                  </p:stCondLst>
                                  <p:childTnLst>
                                    <p:animRot by="21600000">
                                      <p:cBhvr>
                                        <p:cTn id="570" dur="3000" fill="hold"/>
                                        <p:tgtEl>
                                          <p:spTgt spid="43"/>
                                        </p:tgtEl>
                                        <p:attrNameLst>
                                          <p:attrName>r</p:attrName>
                                        </p:attrNameLst>
                                      </p:cBhvr>
                                    </p:animRot>
                                  </p:childTnLst>
                                </p:cTn>
                              </p:par>
                              <p:par>
                                <p:cTn id="571" presetID="8" presetClass="emph" presetSubtype="0" fill="hold" grpId="2" nodeType="withEffect">
                                  <p:stCondLst>
                                    <p:cond delay="0"/>
                                  </p:stCondLst>
                                  <p:childTnLst>
                                    <p:animRot by="21600000">
                                      <p:cBhvr>
                                        <p:cTn id="572" dur="3000" fill="hold"/>
                                        <p:tgtEl>
                                          <p:spTgt spid="44"/>
                                        </p:tgtEl>
                                        <p:attrNameLst>
                                          <p:attrName>r</p:attrName>
                                        </p:attrNameLst>
                                      </p:cBhvr>
                                    </p:animRot>
                                  </p:childTnLst>
                                </p:cTn>
                              </p:par>
                              <p:par>
                                <p:cTn id="573" presetID="8" presetClass="emph" presetSubtype="0" fill="hold" grpId="2" nodeType="withEffect">
                                  <p:stCondLst>
                                    <p:cond delay="0"/>
                                  </p:stCondLst>
                                  <p:childTnLst>
                                    <p:animRot by="21600000">
                                      <p:cBhvr>
                                        <p:cTn id="574" dur="3000" fill="hold"/>
                                        <p:tgtEl>
                                          <p:spTgt spid="45"/>
                                        </p:tgtEl>
                                        <p:attrNameLst>
                                          <p:attrName>r</p:attrName>
                                        </p:attrNameLst>
                                      </p:cBhvr>
                                    </p:animRot>
                                  </p:childTnLst>
                                </p:cTn>
                              </p:par>
                              <p:par>
                                <p:cTn id="575" presetID="8" presetClass="emph" presetSubtype="0" fill="hold" grpId="2" nodeType="withEffect">
                                  <p:stCondLst>
                                    <p:cond delay="0"/>
                                  </p:stCondLst>
                                  <p:childTnLst>
                                    <p:animRot by="21600000">
                                      <p:cBhvr>
                                        <p:cTn id="576" dur="3000" fill="hold"/>
                                        <p:tgtEl>
                                          <p:spTgt spid="46"/>
                                        </p:tgtEl>
                                        <p:attrNameLst>
                                          <p:attrName>r</p:attrName>
                                        </p:attrNameLst>
                                      </p:cBhvr>
                                    </p:animRot>
                                  </p:childTnLst>
                                </p:cTn>
                              </p:par>
                              <p:par>
                                <p:cTn id="577" presetID="8" presetClass="emph" presetSubtype="0" fill="hold" grpId="2" nodeType="withEffect">
                                  <p:stCondLst>
                                    <p:cond delay="0"/>
                                  </p:stCondLst>
                                  <p:childTnLst>
                                    <p:animRot by="21600000">
                                      <p:cBhvr>
                                        <p:cTn id="578" dur="3000" fill="hold"/>
                                        <p:tgtEl>
                                          <p:spTgt spid="47"/>
                                        </p:tgtEl>
                                        <p:attrNameLst>
                                          <p:attrName>r</p:attrName>
                                        </p:attrNameLst>
                                      </p:cBhvr>
                                    </p:animRot>
                                  </p:childTnLst>
                                </p:cTn>
                              </p:par>
                              <p:par>
                                <p:cTn id="579" presetID="8" presetClass="emph" presetSubtype="0" fill="hold" grpId="2" nodeType="withEffect">
                                  <p:stCondLst>
                                    <p:cond delay="0"/>
                                  </p:stCondLst>
                                  <p:childTnLst>
                                    <p:animRot by="21600000">
                                      <p:cBhvr>
                                        <p:cTn id="580" dur="3000" fill="hold"/>
                                        <p:tgtEl>
                                          <p:spTgt spid="48"/>
                                        </p:tgtEl>
                                        <p:attrNameLst>
                                          <p:attrName>r</p:attrName>
                                        </p:attrNameLst>
                                      </p:cBhvr>
                                    </p:animRot>
                                  </p:childTnLst>
                                </p:cTn>
                              </p:par>
                              <p:par>
                                <p:cTn id="581" presetID="8" presetClass="emph" presetSubtype="0" fill="hold" grpId="2" nodeType="withEffect">
                                  <p:stCondLst>
                                    <p:cond delay="0"/>
                                  </p:stCondLst>
                                  <p:childTnLst>
                                    <p:animRot by="21600000">
                                      <p:cBhvr>
                                        <p:cTn id="582" dur="3000" fill="hold"/>
                                        <p:tgtEl>
                                          <p:spTgt spid="49"/>
                                        </p:tgtEl>
                                        <p:attrNameLst>
                                          <p:attrName>r</p:attrName>
                                        </p:attrNameLst>
                                      </p:cBhvr>
                                    </p:animRot>
                                  </p:childTnLst>
                                </p:cTn>
                              </p:par>
                              <p:par>
                                <p:cTn id="583" presetID="8" presetClass="emph" presetSubtype="0" fill="hold" grpId="2" nodeType="withEffect">
                                  <p:stCondLst>
                                    <p:cond delay="0"/>
                                  </p:stCondLst>
                                  <p:childTnLst>
                                    <p:animRot by="21600000">
                                      <p:cBhvr>
                                        <p:cTn id="584" dur="3000" fill="hold"/>
                                        <p:tgtEl>
                                          <p:spTgt spid="50"/>
                                        </p:tgtEl>
                                        <p:attrNameLst>
                                          <p:attrName>r</p:attrName>
                                        </p:attrNameLst>
                                      </p:cBhvr>
                                    </p:animRot>
                                  </p:childTnLst>
                                </p:cTn>
                              </p:par>
                              <p:par>
                                <p:cTn id="585" presetID="8" presetClass="emph" presetSubtype="0" fill="hold" grpId="2" nodeType="withEffect">
                                  <p:stCondLst>
                                    <p:cond delay="0"/>
                                  </p:stCondLst>
                                  <p:childTnLst>
                                    <p:animRot by="-21600000">
                                      <p:cBhvr>
                                        <p:cTn id="586" dur="3000" fill="hold"/>
                                        <p:tgtEl>
                                          <p:spTgt spid="35"/>
                                        </p:tgtEl>
                                        <p:attrNameLst>
                                          <p:attrName>r</p:attrName>
                                        </p:attrNameLst>
                                      </p:cBhvr>
                                    </p:animRot>
                                  </p:childTnLst>
                                </p:cTn>
                              </p:par>
                              <p:par>
                                <p:cTn id="587" presetID="8" presetClass="emph" presetSubtype="0" fill="hold" grpId="2" nodeType="withEffect">
                                  <p:stCondLst>
                                    <p:cond delay="0"/>
                                  </p:stCondLst>
                                  <p:childTnLst>
                                    <p:animRot by="-21600000">
                                      <p:cBhvr>
                                        <p:cTn id="588" dur="3000" fill="hold"/>
                                        <p:tgtEl>
                                          <p:spTgt spid="36"/>
                                        </p:tgtEl>
                                        <p:attrNameLst>
                                          <p:attrName>r</p:attrName>
                                        </p:attrNameLst>
                                      </p:cBhvr>
                                    </p:animRot>
                                  </p:childTnLst>
                                </p:cTn>
                              </p:par>
                              <p:par>
                                <p:cTn id="589" presetID="8" presetClass="emph" presetSubtype="0" fill="hold" grpId="2" nodeType="withEffect">
                                  <p:stCondLst>
                                    <p:cond delay="0"/>
                                  </p:stCondLst>
                                  <p:childTnLst>
                                    <p:animRot by="-21600000">
                                      <p:cBhvr>
                                        <p:cTn id="590" dur="3000" fill="hold"/>
                                        <p:tgtEl>
                                          <p:spTgt spid="37"/>
                                        </p:tgtEl>
                                        <p:attrNameLst>
                                          <p:attrName>r</p:attrName>
                                        </p:attrNameLst>
                                      </p:cBhvr>
                                    </p:animRot>
                                  </p:childTnLst>
                                </p:cTn>
                              </p:par>
                              <p:par>
                                <p:cTn id="591" presetID="8" presetClass="emph" presetSubtype="0" fill="hold" grpId="2" nodeType="withEffect">
                                  <p:stCondLst>
                                    <p:cond delay="0"/>
                                  </p:stCondLst>
                                  <p:childTnLst>
                                    <p:animRot by="-21600000">
                                      <p:cBhvr>
                                        <p:cTn id="592" dur="3000" fill="hold"/>
                                        <p:tgtEl>
                                          <p:spTgt spid="38"/>
                                        </p:tgtEl>
                                        <p:attrNameLst>
                                          <p:attrName>r</p:attrName>
                                        </p:attrNameLst>
                                      </p:cBhvr>
                                    </p:animRot>
                                  </p:childTnLst>
                                </p:cTn>
                              </p:par>
                              <p:par>
                                <p:cTn id="593" presetID="8" presetClass="emph" presetSubtype="0" fill="hold" grpId="2" nodeType="withEffect">
                                  <p:stCondLst>
                                    <p:cond delay="0"/>
                                  </p:stCondLst>
                                  <p:childTnLst>
                                    <p:animRot by="-21600000">
                                      <p:cBhvr>
                                        <p:cTn id="594" dur="3000" fill="hold"/>
                                        <p:tgtEl>
                                          <p:spTgt spid="39"/>
                                        </p:tgtEl>
                                        <p:attrNameLst>
                                          <p:attrName>r</p:attrName>
                                        </p:attrNameLst>
                                      </p:cBhvr>
                                    </p:animRot>
                                  </p:childTnLst>
                                </p:cTn>
                              </p:par>
                              <p:par>
                                <p:cTn id="595" presetID="8" presetClass="emph" presetSubtype="0" fill="hold" grpId="2" nodeType="withEffect">
                                  <p:stCondLst>
                                    <p:cond delay="0"/>
                                  </p:stCondLst>
                                  <p:childTnLst>
                                    <p:animRot by="-21600000">
                                      <p:cBhvr>
                                        <p:cTn id="596" dur="3000" fill="hold"/>
                                        <p:tgtEl>
                                          <p:spTgt spid="40"/>
                                        </p:tgtEl>
                                        <p:attrNameLst>
                                          <p:attrName>r</p:attrName>
                                        </p:attrNameLst>
                                      </p:cBhvr>
                                    </p:animRot>
                                  </p:childTnLst>
                                </p:cTn>
                              </p:par>
                              <p:par>
                                <p:cTn id="597" presetID="8" presetClass="emph" presetSubtype="0" fill="hold" grpId="2" nodeType="withEffect">
                                  <p:stCondLst>
                                    <p:cond delay="0"/>
                                  </p:stCondLst>
                                  <p:childTnLst>
                                    <p:animRot by="-21600000">
                                      <p:cBhvr>
                                        <p:cTn id="598" dur="3000" fill="hold"/>
                                        <p:tgtEl>
                                          <p:spTgt spid="41"/>
                                        </p:tgtEl>
                                        <p:attrNameLst>
                                          <p:attrName>r</p:attrName>
                                        </p:attrNameLst>
                                      </p:cBhvr>
                                    </p:animRot>
                                  </p:childTnLst>
                                </p:cTn>
                              </p:par>
                              <p:par>
                                <p:cTn id="599" presetID="8" presetClass="emph" presetSubtype="0" fill="hold" grpId="2" nodeType="withEffect">
                                  <p:stCondLst>
                                    <p:cond delay="0"/>
                                  </p:stCondLst>
                                  <p:childTnLst>
                                    <p:animRot by="-21600000">
                                      <p:cBhvr>
                                        <p:cTn id="600" dur="3000" fill="hold"/>
                                        <p:tgtEl>
                                          <p:spTgt spid="42"/>
                                        </p:tgtEl>
                                        <p:attrNameLst>
                                          <p:attrName>r</p:attrName>
                                        </p:attrNameLst>
                                      </p:cBhvr>
                                    </p:animRot>
                                  </p:childTnLst>
                                </p:cTn>
                              </p:par>
                              <p:par>
                                <p:cTn id="601" presetID="8" presetClass="emph" presetSubtype="0" fill="hold" grpId="2" nodeType="withEffect">
                                  <p:stCondLst>
                                    <p:cond delay="0"/>
                                  </p:stCondLst>
                                  <p:childTnLst>
                                    <p:animRot by="-21600000">
                                      <p:cBhvr>
                                        <p:cTn id="602" dur="3000" fill="hold"/>
                                        <p:tgtEl>
                                          <p:spTgt spid="3"/>
                                        </p:tgtEl>
                                        <p:attrNameLst>
                                          <p:attrName>r</p:attrName>
                                        </p:attrNameLst>
                                      </p:cBhvr>
                                    </p:animRot>
                                  </p:childTnLst>
                                </p:cTn>
                              </p:par>
                              <p:par>
                                <p:cTn id="603" presetID="8" presetClass="emph" presetSubtype="0" fill="hold" grpId="2" nodeType="withEffect">
                                  <p:stCondLst>
                                    <p:cond delay="0"/>
                                  </p:stCondLst>
                                  <p:childTnLst>
                                    <p:animRot by="-21600000">
                                      <p:cBhvr>
                                        <p:cTn id="604" dur="3000" fill="hold"/>
                                        <p:tgtEl>
                                          <p:spTgt spid="5"/>
                                        </p:tgtEl>
                                        <p:attrNameLst>
                                          <p:attrName>r</p:attrName>
                                        </p:attrNameLst>
                                      </p:cBhvr>
                                    </p:animRot>
                                  </p:childTnLst>
                                </p:cTn>
                              </p:par>
                              <p:par>
                                <p:cTn id="605" presetID="8" presetClass="emph" presetSubtype="0" fill="hold" grpId="2" nodeType="withEffect">
                                  <p:stCondLst>
                                    <p:cond delay="0"/>
                                  </p:stCondLst>
                                  <p:childTnLst>
                                    <p:animRot by="-21600000">
                                      <p:cBhvr>
                                        <p:cTn id="606" dur="3000" fill="hold"/>
                                        <p:tgtEl>
                                          <p:spTgt spid="7"/>
                                        </p:tgtEl>
                                        <p:attrNameLst>
                                          <p:attrName>r</p:attrName>
                                        </p:attrNameLst>
                                      </p:cBhvr>
                                    </p:animRot>
                                  </p:childTnLst>
                                </p:cTn>
                              </p:par>
                              <p:par>
                                <p:cTn id="607" presetID="8" presetClass="emph" presetSubtype="0" fill="hold" grpId="2" nodeType="withEffect">
                                  <p:stCondLst>
                                    <p:cond delay="0"/>
                                  </p:stCondLst>
                                  <p:childTnLst>
                                    <p:animRot by="-21600000">
                                      <p:cBhvr>
                                        <p:cTn id="608" dur="3000" fill="hold"/>
                                        <p:tgtEl>
                                          <p:spTgt spid="9"/>
                                        </p:tgtEl>
                                        <p:attrNameLst>
                                          <p:attrName>r</p:attrName>
                                        </p:attrNameLst>
                                      </p:cBhvr>
                                    </p:animRot>
                                  </p:childTnLst>
                                </p:cTn>
                              </p:par>
                              <p:par>
                                <p:cTn id="609" presetID="8" presetClass="emph" presetSubtype="0" fill="hold" grpId="2" nodeType="withEffect">
                                  <p:stCondLst>
                                    <p:cond delay="0"/>
                                  </p:stCondLst>
                                  <p:childTnLst>
                                    <p:animRot by="-21600000">
                                      <p:cBhvr>
                                        <p:cTn id="610" dur="3000" fill="hold"/>
                                        <p:tgtEl>
                                          <p:spTgt spid="11"/>
                                        </p:tgtEl>
                                        <p:attrNameLst>
                                          <p:attrName>r</p:attrName>
                                        </p:attrNameLst>
                                      </p:cBhvr>
                                    </p:animRot>
                                  </p:childTnLst>
                                </p:cTn>
                              </p:par>
                              <p:par>
                                <p:cTn id="611" presetID="8" presetClass="emph" presetSubtype="0" fill="hold" grpId="2" nodeType="withEffect">
                                  <p:stCondLst>
                                    <p:cond delay="0"/>
                                  </p:stCondLst>
                                  <p:childTnLst>
                                    <p:animRot by="-21600000">
                                      <p:cBhvr>
                                        <p:cTn id="612" dur="3000" fill="hold"/>
                                        <p:tgtEl>
                                          <p:spTgt spid="13"/>
                                        </p:tgtEl>
                                        <p:attrNameLst>
                                          <p:attrName>r</p:attrName>
                                        </p:attrNameLst>
                                      </p:cBhvr>
                                    </p:animRot>
                                  </p:childTnLst>
                                </p:cTn>
                              </p:par>
                              <p:par>
                                <p:cTn id="613" presetID="8" presetClass="emph" presetSubtype="0" fill="hold" grpId="2" nodeType="withEffect">
                                  <p:stCondLst>
                                    <p:cond delay="0"/>
                                  </p:stCondLst>
                                  <p:childTnLst>
                                    <p:animRot by="-21600000">
                                      <p:cBhvr>
                                        <p:cTn id="614" dur="3000" fill="hold"/>
                                        <p:tgtEl>
                                          <p:spTgt spid="15"/>
                                        </p:tgtEl>
                                        <p:attrNameLst>
                                          <p:attrName>r</p:attrName>
                                        </p:attrNameLst>
                                      </p:cBhvr>
                                    </p:animRot>
                                  </p:childTnLst>
                                </p:cTn>
                              </p:par>
                              <p:par>
                                <p:cTn id="615" presetID="8" presetClass="emph" presetSubtype="0" fill="hold" grpId="2" nodeType="withEffect">
                                  <p:stCondLst>
                                    <p:cond delay="0"/>
                                  </p:stCondLst>
                                  <p:childTnLst>
                                    <p:animRot by="-21600000">
                                      <p:cBhvr>
                                        <p:cTn id="616" dur="3000" fill="hold"/>
                                        <p:tgtEl>
                                          <p:spTgt spid="17"/>
                                        </p:tgtEl>
                                        <p:attrNameLst>
                                          <p:attrName>r</p:attrName>
                                        </p:attrNameLst>
                                      </p:cBhvr>
                                    </p:animRot>
                                  </p:childTnLst>
                                </p:cTn>
                              </p:par>
                              <p:par>
                                <p:cTn id="617" presetID="8" presetClass="emph" presetSubtype="0" fill="hold" grpId="2" nodeType="withEffect">
                                  <p:stCondLst>
                                    <p:cond delay="0"/>
                                  </p:stCondLst>
                                  <p:childTnLst>
                                    <p:animRot by="-21600000">
                                      <p:cBhvr>
                                        <p:cTn id="618" dur="3000" fill="hold"/>
                                        <p:tgtEl>
                                          <p:spTgt spid="19"/>
                                        </p:tgtEl>
                                        <p:attrNameLst>
                                          <p:attrName>r</p:attrName>
                                        </p:attrNameLst>
                                      </p:cBhvr>
                                    </p:animRot>
                                  </p:childTnLst>
                                </p:cTn>
                              </p:par>
                              <p:par>
                                <p:cTn id="619" presetID="8" presetClass="emph" presetSubtype="0" fill="hold" grpId="2" nodeType="withEffect">
                                  <p:stCondLst>
                                    <p:cond delay="0"/>
                                  </p:stCondLst>
                                  <p:childTnLst>
                                    <p:animRot by="-21600000">
                                      <p:cBhvr>
                                        <p:cTn id="620" dur="3000" fill="hold"/>
                                        <p:tgtEl>
                                          <p:spTgt spid="20"/>
                                        </p:tgtEl>
                                        <p:attrNameLst>
                                          <p:attrName>r</p:attrName>
                                        </p:attrNameLst>
                                      </p:cBhvr>
                                    </p:animRot>
                                  </p:childTnLst>
                                </p:cTn>
                              </p:par>
                              <p:par>
                                <p:cTn id="621" presetID="8" presetClass="emph" presetSubtype="0" fill="hold" grpId="2" nodeType="withEffect">
                                  <p:stCondLst>
                                    <p:cond delay="0"/>
                                  </p:stCondLst>
                                  <p:childTnLst>
                                    <p:animRot by="-21600000">
                                      <p:cBhvr>
                                        <p:cTn id="622" dur="3000" fill="hold"/>
                                        <p:tgtEl>
                                          <p:spTgt spid="21"/>
                                        </p:tgtEl>
                                        <p:attrNameLst>
                                          <p:attrName>r</p:attrName>
                                        </p:attrNameLst>
                                      </p:cBhvr>
                                    </p:animRot>
                                  </p:childTnLst>
                                </p:cTn>
                              </p:par>
                              <p:par>
                                <p:cTn id="623" presetID="8" presetClass="emph" presetSubtype="0" fill="hold" grpId="2" nodeType="withEffect">
                                  <p:stCondLst>
                                    <p:cond delay="0"/>
                                  </p:stCondLst>
                                  <p:childTnLst>
                                    <p:animRot by="-21600000">
                                      <p:cBhvr>
                                        <p:cTn id="624" dur="3000" fill="hold"/>
                                        <p:tgtEl>
                                          <p:spTgt spid="22"/>
                                        </p:tgtEl>
                                        <p:attrNameLst>
                                          <p:attrName>r</p:attrName>
                                        </p:attrNameLst>
                                      </p:cBhvr>
                                    </p:animRot>
                                  </p:childTnLst>
                                </p:cTn>
                              </p:par>
                              <p:par>
                                <p:cTn id="625" presetID="8" presetClass="emph" presetSubtype="0" fill="hold" grpId="2" nodeType="withEffect">
                                  <p:stCondLst>
                                    <p:cond delay="0"/>
                                  </p:stCondLst>
                                  <p:childTnLst>
                                    <p:animRot by="-21600000">
                                      <p:cBhvr>
                                        <p:cTn id="626" dur="3000" fill="hold"/>
                                        <p:tgtEl>
                                          <p:spTgt spid="23"/>
                                        </p:tgtEl>
                                        <p:attrNameLst>
                                          <p:attrName>r</p:attrName>
                                        </p:attrNameLst>
                                      </p:cBhvr>
                                    </p:animRot>
                                  </p:childTnLst>
                                </p:cTn>
                              </p:par>
                              <p:par>
                                <p:cTn id="627" presetID="8" presetClass="emph" presetSubtype="0" fill="hold" grpId="2" nodeType="withEffect">
                                  <p:stCondLst>
                                    <p:cond delay="0"/>
                                  </p:stCondLst>
                                  <p:childTnLst>
                                    <p:animRot by="-21600000">
                                      <p:cBhvr>
                                        <p:cTn id="628" dur="3000" fill="hold"/>
                                        <p:tgtEl>
                                          <p:spTgt spid="24"/>
                                        </p:tgtEl>
                                        <p:attrNameLst>
                                          <p:attrName>r</p:attrName>
                                        </p:attrNameLst>
                                      </p:cBhvr>
                                    </p:animRot>
                                  </p:childTnLst>
                                </p:cTn>
                              </p:par>
                              <p:par>
                                <p:cTn id="629" presetID="8" presetClass="emph" presetSubtype="0" fill="hold" grpId="2" nodeType="withEffect">
                                  <p:stCondLst>
                                    <p:cond delay="0"/>
                                  </p:stCondLst>
                                  <p:childTnLst>
                                    <p:animRot by="-21600000">
                                      <p:cBhvr>
                                        <p:cTn id="630" dur="3000" fill="hold"/>
                                        <p:tgtEl>
                                          <p:spTgt spid="25"/>
                                        </p:tgtEl>
                                        <p:attrNameLst>
                                          <p:attrName>r</p:attrName>
                                        </p:attrNameLst>
                                      </p:cBhvr>
                                    </p:animRot>
                                  </p:childTnLst>
                                </p:cTn>
                              </p:par>
                              <p:par>
                                <p:cTn id="631" presetID="8" presetClass="emph" presetSubtype="0" fill="hold" grpId="2" nodeType="withEffect">
                                  <p:stCondLst>
                                    <p:cond delay="0"/>
                                  </p:stCondLst>
                                  <p:childTnLst>
                                    <p:animRot by="-21600000">
                                      <p:cBhvr>
                                        <p:cTn id="632" dur="3000" fill="hold"/>
                                        <p:tgtEl>
                                          <p:spTgt spid="26"/>
                                        </p:tgtEl>
                                        <p:attrNameLst>
                                          <p:attrName>r</p:attrName>
                                        </p:attrNameLst>
                                      </p:cBhvr>
                                    </p:animRot>
                                  </p:childTnLst>
                                </p:cTn>
                              </p:par>
                              <p:par>
                                <p:cTn id="633" presetID="8" presetClass="emph" presetSubtype="0" fill="hold" grpId="2" nodeType="withEffect">
                                  <p:stCondLst>
                                    <p:cond delay="0"/>
                                  </p:stCondLst>
                                  <p:childTnLst>
                                    <p:animRot by="-21600000">
                                      <p:cBhvr>
                                        <p:cTn id="634" dur="3000" fill="hold"/>
                                        <p:tgtEl>
                                          <p:spTgt spid="59"/>
                                        </p:tgtEl>
                                        <p:attrNameLst>
                                          <p:attrName>r</p:attrName>
                                        </p:attrNameLst>
                                      </p:cBhvr>
                                    </p:animRot>
                                  </p:childTnLst>
                                </p:cTn>
                              </p:par>
                              <p:par>
                                <p:cTn id="635" presetID="8" presetClass="emph" presetSubtype="0" fill="hold" grpId="2" nodeType="withEffect">
                                  <p:stCondLst>
                                    <p:cond delay="0"/>
                                  </p:stCondLst>
                                  <p:childTnLst>
                                    <p:animRot by="-21600000">
                                      <p:cBhvr>
                                        <p:cTn id="636" dur="3000" fill="hold"/>
                                        <p:tgtEl>
                                          <p:spTgt spid="60"/>
                                        </p:tgtEl>
                                        <p:attrNameLst>
                                          <p:attrName>r</p:attrName>
                                        </p:attrNameLst>
                                      </p:cBhvr>
                                    </p:animRot>
                                  </p:childTnLst>
                                </p:cTn>
                              </p:par>
                              <p:par>
                                <p:cTn id="637" presetID="8" presetClass="emph" presetSubtype="0" fill="hold" grpId="2" nodeType="withEffect">
                                  <p:stCondLst>
                                    <p:cond delay="0"/>
                                  </p:stCondLst>
                                  <p:childTnLst>
                                    <p:animRot by="-21600000">
                                      <p:cBhvr>
                                        <p:cTn id="638" dur="3000" fill="hold"/>
                                        <p:tgtEl>
                                          <p:spTgt spid="61"/>
                                        </p:tgtEl>
                                        <p:attrNameLst>
                                          <p:attrName>r</p:attrName>
                                        </p:attrNameLst>
                                      </p:cBhvr>
                                    </p:animRot>
                                  </p:childTnLst>
                                </p:cTn>
                              </p:par>
                              <p:par>
                                <p:cTn id="639" presetID="8" presetClass="emph" presetSubtype="0" fill="hold" grpId="2" nodeType="withEffect">
                                  <p:stCondLst>
                                    <p:cond delay="0"/>
                                  </p:stCondLst>
                                  <p:childTnLst>
                                    <p:animRot by="-21600000">
                                      <p:cBhvr>
                                        <p:cTn id="640" dur="3000" fill="hold"/>
                                        <p:tgtEl>
                                          <p:spTgt spid="62"/>
                                        </p:tgtEl>
                                        <p:attrNameLst>
                                          <p:attrName>r</p:attrName>
                                        </p:attrNameLst>
                                      </p:cBhvr>
                                    </p:animRot>
                                  </p:childTnLst>
                                </p:cTn>
                              </p:par>
                              <p:par>
                                <p:cTn id="641" presetID="8" presetClass="emph" presetSubtype="0" fill="hold" grpId="2" nodeType="withEffect">
                                  <p:stCondLst>
                                    <p:cond delay="0"/>
                                  </p:stCondLst>
                                  <p:childTnLst>
                                    <p:animRot by="-21600000">
                                      <p:cBhvr>
                                        <p:cTn id="642" dur="3000" fill="hold"/>
                                        <p:tgtEl>
                                          <p:spTgt spid="63"/>
                                        </p:tgtEl>
                                        <p:attrNameLst>
                                          <p:attrName>r</p:attrName>
                                        </p:attrNameLst>
                                      </p:cBhvr>
                                    </p:animRot>
                                  </p:childTnLst>
                                </p:cTn>
                              </p:par>
                              <p:par>
                                <p:cTn id="643" presetID="8" presetClass="emph" presetSubtype="0" fill="hold" grpId="2" nodeType="withEffect">
                                  <p:stCondLst>
                                    <p:cond delay="0"/>
                                  </p:stCondLst>
                                  <p:childTnLst>
                                    <p:animRot by="-21600000">
                                      <p:cBhvr>
                                        <p:cTn id="644" dur="3000" fill="hold"/>
                                        <p:tgtEl>
                                          <p:spTgt spid="64"/>
                                        </p:tgtEl>
                                        <p:attrNameLst>
                                          <p:attrName>r</p:attrName>
                                        </p:attrNameLst>
                                      </p:cBhvr>
                                    </p:animRot>
                                  </p:childTnLst>
                                </p:cTn>
                              </p:par>
                              <p:par>
                                <p:cTn id="645" presetID="8" presetClass="emph" presetSubtype="0" fill="hold" grpId="2" nodeType="withEffect">
                                  <p:stCondLst>
                                    <p:cond delay="0"/>
                                  </p:stCondLst>
                                  <p:childTnLst>
                                    <p:animRot by="-21600000">
                                      <p:cBhvr>
                                        <p:cTn id="646" dur="3000" fill="hold"/>
                                        <p:tgtEl>
                                          <p:spTgt spid="65"/>
                                        </p:tgtEl>
                                        <p:attrNameLst>
                                          <p:attrName>r</p:attrName>
                                        </p:attrNameLst>
                                      </p:cBhvr>
                                    </p:animRot>
                                  </p:childTnLst>
                                </p:cTn>
                              </p:par>
                              <p:par>
                                <p:cTn id="647" presetID="8" presetClass="emph" presetSubtype="0" fill="hold" grpId="2" nodeType="withEffect">
                                  <p:stCondLst>
                                    <p:cond delay="0"/>
                                  </p:stCondLst>
                                  <p:childTnLst>
                                    <p:animRot by="-21600000">
                                      <p:cBhvr>
                                        <p:cTn id="648" dur="3000" fill="hold"/>
                                        <p:tgtEl>
                                          <p:spTgt spid="66"/>
                                        </p:tgtEl>
                                        <p:attrNameLst>
                                          <p:attrName>r</p:attrName>
                                        </p:attrNameLst>
                                      </p:cBhvr>
                                    </p:animRot>
                                  </p:childTnLst>
                                </p:cTn>
                              </p:par>
                              <p:par>
                                <p:cTn id="649" presetID="17" presetClass="entr" presetSubtype="1" fill="hold" nodeType="withEffect">
                                  <p:stCondLst>
                                    <p:cond delay="0"/>
                                  </p:stCondLst>
                                  <p:childTnLst>
                                    <p:set>
                                      <p:cBhvr>
                                        <p:cTn id="650" dur="1" fill="hold">
                                          <p:stCondLst>
                                            <p:cond delay="0"/>
                                          </p:stCondLst>
                                        </p:cTn>
                                        <p:tgtEl>
                                          <p:spTgt spid="2"/>
                                        </p:tgtEl>
                                        <p:attrNameLst>
                                          <p:attrName>style.visibility</p:attrName>
                                        </p:attrNameLst>
                                      </p:cBhvr>
                                      <p:to>
                                        <p:strVal val="visible"/>
                                      </p:to>
                                    </p:set>
                                    <p:anim calcmode="lin" valueType="num">
                                      <p:cBhvr>
                                        <p:cTn id="651" dur="3000" fill="hold"/>
                                        <p:tgtEl>
                                          <p:spTgt spid="2"/>
                                        </p:tgtEl>
                                        <p:attrNameLst>
                                          <p:attrName>ppt_x</p:attrName>
                                        </p:attrNameLst>
                                      </p:cBhvr>
                                      <p:tavLst>
                                        <p:tav tm="0">
                                          <p:val>
                                            <p:strVal val="#ppt_x"/>
                                          </p:val>
                                        </p:tav>
                                        <p:tav tm="100000">
                                          <p:val>
                                            <p:strVal val="#ppt_x"/>
                                          </p:val>
                                        </p:tav>
                                      </p:tavLst>
                                    </p:anim>
                                    <p:anim calcmode="lin" valueType="num">
                                      <p:cBhvr>
                                        <p:cTn id="652" dur="3000" fill="hold"/>
                                        <p:tgtEl>
                                          <p:spTgt spid="2"/>
                                        </p:tgtEl>
                                        <p:attrNameLst>
                                          <p:attrName>ppt_y</p:attrName>
                                        </p:attrNameLst>
                                      </p:cBhvr>
                                      <p:tavLst>
                                        <p:tav tm="0">
                                          <p:val>
                                            <p:strVal val="#ppt_y-#ppt_h/2"/>
                                          </p:val>
                                        </p:tav>
                                        <p:tav tm="100000">
                                          <p:val>
                                            <p:strVal val="#ppt_y"/>
                                          </p:val>
                                        </p:tav>
                                      </p:tavLst>
                                    </p:anim>
                                    <p:anim calcmode="lin" valueType="num">
                                      <p:cBhvr>
                                        <p:cTn id="653" dur="3000" fill="hold"/>
                                        <p:tgtEl>
                                          <p:spTgt spid="2"/>
                                        </p:tgtEl>
                                        <p:attrNameLst>
                                          <p:attrName>ppt_w</p:attrName>
                                        </p:attrNameLst>
                                      </p:cBhvr>
                                      <p:tavLst>
                                        <p:tav tm="0">
                                          <p:val>
                                            <p:strVal val="#ppt_w"/>
                                          </p:val>
                                        </p:tav>
                                        <p:tav tm="100000">
                                          <p:val>
                                            <p:strVal val="#ppt_w"/>
                                          </p:val>
                                        </p:tav>
                                      </p:tavLst>
                                    </p:anim>
                                    <p:anim calcmode="lin" valueType="num">
                                      <p:cBhvr>
                                        <p:cTn id="654"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P spid="50" grpId="1" animBg="1"/>
      <p:bldP spid="50" grpId="2" animBg="1"/>
      <p:bldP spid="51" grpId="0" animBg="1"/>
      <p:bldP spid="51" grpId="1" animBg="1"/>
      <p:bldP spid="51" grpId="2" animBg="1"/>
      <p:bldP spid="52" grpId="0" animBg="1"/>
      <p:bldP spid="52" grpId="1" animBg="1"/>
      <p:bldP spid="52" grpId="2" animBg="1"/>
      <p:bldP spid="53" grpId="0" animBg="1"/>
      <p:bldP spid="53" grpId="1" animBg="1"/>
      <p:bldP spid="53" grpId="2" animBg="1"/>
      <p:bldP spid="54" grpId="0" animBg="1"/>
      <p:bldP spid="54" grpId="1" animBg="1"/>
      <p:bldP spid="54" grpId="2" animBg="1"/>
      <p:bldP spid="55" grpId="0" animBg="1"/>
      <p:bldP spid="55" grpId="1" animBg="1"/>
      <p:bldP spid="55" grpId="2" animBg="1"/>
      <p:bldP spid="56" grpId="0" animBg="1"/>
      <p:bldP spid="56" grpId="1" animBg="1"/>
      <p:bldP spid="56" grpId="2" animBg="1"/>
      <p:bldP spid="57" grpId="0" animBg="1"/>
      <p:bldP spid="57" grpId="1" animBg="1"/>
      <p:bldP spid="57" grpId="2" animBg="1"/>
      <p:bldP spid="58" grpId="0" animBg="1"/>
      <p:bldP spid="58" grpId="1" animBg="1"/>
      <p:bldP spid="58" grpId="2" animBg="1"/>
      <p:bldP spid="59" grpId="0" animBg="1"/>
      <p:bldP spid="59" grpId="1" animBg="1"/>
      <p:bldP spid="59" grpId="2" animBg="1"/>
      <p:bldP spid="60" grpId="0" animBg="1"/>
      <p:bldP spid="60" grpId="1" animBg="1"/>
      <p:bldP spid="60" grpId="2" animBg="1"/>
      <p:bldP spid="61" grpId="0" animBg="1"/>
      <p:bldP spid="61" grpId="1" animBg="1"/>
      <p:bldP spid="61" grpId="2" animBg="1"/>
      <p:bldP spid="62" grpId="0" animBg="1"/>
      <p:bldP spid="62" grpId="1" animBg="1"/>
      <p:bldP spid="62" grpId="2" animBg="1"/>
      <p:bldP spid="63" grpId="0" animBg="1"/>
      <p:bldP spid="63" grpId="1" animBg="1"/>
      <p:bldP spid="63" grpId="2" animBg="1"/>
      <p:bldP spid="64" grpId="0" animBg="1"/>
      <p:bldP spid="64" grpId="1" animBg="1"/>
      <p:bldP spid="64" grpId="2" animBg="1"/>
      <p:bldP spid="65" grpId="0" animBg="1"/>
      <p:bldP spid="65" grpId="1" animBg="1"/>
      <p:bldP spid="65" grpId="2" animBg="1"/>
      <p:bldP spid="66" grpId="0" animBg="1"/>
      <p:bldP spid="66" grpId="1" animBg="1"/>
      <p:bldP spid="66" grpId="2" animBg="1"/>
      <p:bldP spid="6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pic>
        <p:nvPicPr>
          <p:cNvPr id="2" name="1 Imagen" descr="4ddb00df941705e3124a20788cb33a5b.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Anillo"/>
          <p:cNvSpPr/>
          <p:nvPr/>
        </p:nvSpPr>
        <p:spPr>
          <a:xfrm>
            <a:off x="-32" y="785800"/>
            <a:ext cx="714348" cy="3571900"/>
          </a:xfrm>
          <a:prstGeom prst="donut">
            <a:avLst/>
          </a:prstGeom>
          <a:gradFill flip="none" rotWithShape="1">
            <a:gsLst>
              <a:gs pos="0">
                <a:schemeClr val="bg1"/>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285720" y="785800"/>
            <a:ext cx="714348" cy="3571900"/>
          </a:xfrm>
          <a:prstGeom prst="donut">
            <a:avLst/>
          </a:prstGeom>
          <a:gradFill flip="none" rotWithShape="1">
            <a:gsLst>
              <a:gs pos="0">
                <a:schemeClr val="bg1"/>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714348" y="785800"/>
            <a:ext cx="714348" cy="3571900"/>
          </a:xfrm>
          <a:prstGeom prst="donut">
            <a:avLst/>
          </a:prstGeom>
          <a:gradFill flip="none" rotWithShape="1">
            <a:gsLst>
              <a:gs pos="0">
                <a:schemeClr val="bg1"/>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071538" y="785800"/>
            <a:ext cx="714348" cy="3571900"/>
          </a:xfrm>
          <a:prstGeom prst="donut">
            <a:avLst/>
          </a:prstGeom>
          <a:gradFill flip="none" rotWithShape="1">
            <a:gsLst>
              <a:gs pos="0">
                <a:schemeClr val="bg1"/>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1428728" y="785800"/>
            <a:ext cx="714348" cy="3571900"/>
          </a:xfrm>
          <a:prstGeom prst="donut">
            <a:avLst/>
          </a:prstGeom>
          <a:gradFill flip="none" rotWithShape="1">
            <a:gsLst>
              <a:gs pos="0">
                <a:schemeClr val="bg1"/>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1785950" y="714362"/>
            <a:ext cx="714348" cy="3571900"/>
          </a:xfrm>
          <a:prstGeom prst="donut">
            <a:avLst/>
          </a:prstGeom>
          <a:gradFill flip="none" rotWithShape="1">
            <a:gsLst>
              <a:gs pos="0">
                <a:schemeClr val="bg1"/>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071670" y="714362"/>
            <a:ext cx="714348" cy="3571900"/>
          </a:xfrm>
          <a:prstGeom prst="donut">
            <a:avLst/>
          </a:prstGeom>
          <a:gradFill flip="none" rotWithShape="1">
            <a:gsLst>
              <a:gs pos="0">
                <a:schemeClr val="bg1"/>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2500298" y="714362"/>
            <a:ext cx="714348" cy="3571900"/>
          </a:xfrm>
          <a:prstGeom prst="donut">
            <a:avLst/>
          </a:prstGeom>
          <a:gradFill flip="none" rotWithShape="1">
            <a:gsLst>
              <a:gs pos="0">
                <a:schemeClr val="bg1"/>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2786050" y="714362"/>
            <a:ext cx="714348" cy="3571900"/>
          </a:xfrm>
          <a:prstGeom prst="donut">
            <a:avLst/>
          </a:prstGeom>
          <a:gradFill flip="none" rotWithShape="1">
            <a:gsLst>
              <a:gs pos="0">
                <a:schemeClr val="bg1"/>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3214678" y="714362"/>
            <a:ext cx="714348" cy="3571900"/>
          </a:xfrm>
          <a:prstGeom prst="donut">
            <a:avLst/>
          </a:prstGeom>
          <a:gradFill flip="none" rotWithShape="1">
            <a:gsLst>
              <a:gs pos="0">
                <a:schemeClr val="bg1"/>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3571868" y="714362"/>
            <a:ext cx="714348" cy="3571900"/>
          </a:xfrm>
          <a:prstGeom prst="donut">
            <a:avLst/>
          </a:prstGeom>
          <a:gradFill flip="none" rotWithShape="1">
            <a:gsLst>
              <a:gs pos="0">
                <a:schemeClr val="bg1"/>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3929058" y="714362"/>
            <a:ext cx="714348" cy="3571900"/>
          </a:xfrm>
          <a:prstGeom prst="donut">
            <a:avLst/>
          </a:prstGeom>
          <a:gradFill flip="none" rotWithShape="1">
            <a:gsLst>
              <a:gs pos="0">
                <a:schemeClr val="bg1"/>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4286280" y="714362"/>
            <a:ext cx="714348" cy="3571900"/>
          </a:xfrm>
          <a:prstGeom prst="donut">
            <a:avLst/>
          </a:prstGeom>
          <a:gradFill flip="none" rotWithShape="1">
            <a:gsLst>
              <a:gs pos="0">
                <a:schemeClr val="bg1"/>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4572000" y="714362"/>
            <a:ext cx="714348" cy="3571900"/>
          </a:xfrm>
          <a:prstGeom prst="donut">
            <a:avLst/>
          </a:prstGeom>
          <a:gradFill flip="none" rotWithShape="1">
            <a:gsLst>
              <a:gs pos="0">
                <a:schemeClr val="bg1"/>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5000628" y="714362"/>
            <a:ext cx="714348" cy="3571900"/>
          </a:xfrm>
          <a:prstGeom prst="donut">
            <a:avLst/>
          </a:prstGeom>
          <a:gradFill flip="none" rotWithShape="1">
            <a:gsLst>
              <a:gs pos="0">
                <a:schemeClr val="bg1"/>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5286380" y="714362"/>
            <a:ext cx="714348" cy="3571900"/>
          </a:xfrm>
          <a:prstGeom prst="donut">
            <a:avLst/>
          </a:prstGeom>
          <a:gradFill flip="none" rotWithShape="1">
            <a:gsLst>
              <a:gs pos="0">
                <a:schemeClr val="bg1"/>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5715008" y="714362"/>
            <a:ext cx="714348" cy="3571900"/>
          </a:xfrm>
          <a:prstGeom prst="donut">
            <a:avLst/>
          </a:prstGeom>
          <a:gradFill flip="none" rotWithShape="1">
            <a:gsLst>
              <a:gs pos="0">
                <a:schemeClr val="bg1"/>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6072198" y="714362"/>
            <a:ext cx="714348" cy="3571900"/>
          </a:xfrm>
          <a:prstGeom prst="donut">
            <a:avLst/>
          </a:prstGeom>
          <a:gradFill flip="none" rotWithShape="1">
            <a:gsLst>
              <a:gs pos="0">
                <a:schemeClr val="bg1"/>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6429388" y="714362"/>
            <a:ext cx="714348" cy="3571900"/>
          </a:xfrm>
          <a:prstGeom prst="donut">
            <a:avLst/>
          </a:prstGeom>
          <a:gradFill flip="none" rotWithShape="1">
            <a:gsLst>
              <a:gs pos="0">
                <a:schemeClr val="bg1"/>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6786610" y="714362"/>
            <a:ext cx="714348" cy="3571900"/>
          </a:xfrm>
          <a:prstGeom prst="donut">
            <a:avLst/>
          </a:prstGeom>
          <a:gradFill flip="none" rotWithShape="1">
            <a:gsLst>
              <a:gs pos="0">
                <a:schemeClr val="bg1"/>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7072330" y="714362"/>
            <a:ext cx="714348" cy="3571900"/>
          </a:xfrm>
          <a:prstGeom prst="donut">
            <a:avLst/>
          </a:prstGeom>
          <a:gradFill flip="none" rotWithShape="1">
            <a:gsLst>
              <a:gs pos="0">
                <a:schemeClr val="bg1"/>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a:off x="7500958" y="714362"/>
            <a:ext cx="714348" cy="3571900"/>
          </a:xfrm>
          <a:prstGeom prst="donut">
            <a:avLst/>
          </a:prstGeom>
          <a:gradFill flip="none" rotWithShape="1">
            <a:gsLst>
              <a:gs pos="0">
                <a:schemeClr val="bg1"/>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a:off x="7786710" y="714362"/>
            <a:ext cx="714348" cy="3571900"/>
          </a:xfrm>
          <a:prstGeom prst="donut">
            <a:avLst/>
          </a:prstGeom>
          <a:gradFill flip="none" rotWithShape="1">
            <a:gsLst>
              <a:gs pos="0">
                <a:schemeClr val="bg1"/>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Rectángulo"/>
          <p:cNvSpPr/>
          <p:nvPr/>
        </p:nvSpPr>
        <p:spPr>
          <a:xfrm>
            <a:off x="-571536" y="-285770"/>
            <a:ext cx="10072758" cy="5429270"/>
          </a:xfrm>
          <a:prstGeom prst="rect">
            <a:avLst/>
          </a:prstGeom>
          <a:gradFill flip="none" rotWithShape="1">
            <a:gsLst>
              <a:gs pos="0">
                <a:srgbClr val="362416"/>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8"/>
                                        </p:tgtEl>
                                        <p:attrNameLst>
                                          <p:attrName>style.opacity</p:attrName>
                                        </p:attrNameLst>
                                      </p:cBhvr>
                                      <p:to>
                                        <p:strVal val="0"/>
                                      </p:to>
                                    </p:set>
                                    <p:animEffect filter="image" prLst="opacity: 0">
                                      <p:cBhvr rctx="IE">
                                        <p:cTn id="7" dur="indefinite"/>
                                        <p:tgtEl>
                                          <p:spTgt spid="28"/>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0-#ppt_w/2"/>
                                          </p:val>
                                        </p:tav>
                                        <p:tav tm="100000">
                                          <p:val>
                                            <p:strVal val="#ppt_x"/>
                                          </p:val>
                                        </p:tav>
                                      </p:tavLst>
                                    </p:anim>
                                    <p:anim calcmode="lin" valueType="num">
                                      <p:cBhvr additive="base">
                                        <p:cTn id="11" dur="5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0" fill="hold"/>
                                        <p:tgtEl>
                                          <p:spTgt spid="6"/>
                                        </p:tgtEl>
                                        <p:attrNameLst>
                                          <p:attrName>ppt_x</p:attrName>
                                        </p:attrNameLst>
                                      </p:cBhvr>
                                      <p:tavLst>
                                        <p:tav tm="0">
                                          <p:val>
                                            <p:strVal val="0-#ppt_w/2"/>
                                          </p:val>
                                        </p:tav>
                                        <p:tav tm="100000">
                                          <p:val>
                                            <p:strVal val="#ppt_x"/>
                                          </p:val>
                                        </p:tav>
                                      </p:tavLst>
                                    </p:anim>
                                    <p:anim calcmode="lin" valueType="num">
                                      <p:cBhvr additive="base">
                                        <p:cTn id="15" dur="5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0" fill="hold"/>
                                        <p:tgtEl>
                                          <p:spTgt spid="7"/>
                                        </p:tgtEl>
                                        <p:attrNameLst>
                                          <p:attrName>ppt_x</p:attrName>
                                        </p:attrNameLst>
                                      </p:cBhvr>
                                      <p:tavLst>
                                        <p:tav tm="0">
                                          <p:val>
                                            <p:strVal val="0-#ppt_w/2"/>
                                          </p:val>
                                        </p:tav>
                                        <p:tav tm="100000">
                                          <p:val>
                                            <p:strVal val="#ppt_x"/>
                                          </p:val>
                                        </p:tav>
                                      </p:tavLst>
                                    </p:anim>
                                    <p:anim calcmode="lin" valueType="num">
                                      <p:cBhvr additive="base">
                                        <p:cTn id="19" dur="5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0" fill="hold"/>
                                        <p:tgtEl>
                                          <p:spTgt spid="8"/>
                                        </p:tgtEl>
                                        <p:attrNameLst>
                                          <p:attrName>ppt_x</p:attrName>
                                        </p:attrNameLst>
                                      </p:cBhvr>
                                      <p:tavLst>
                                        <p:tav tm="0">
                                          <p:val>
                                            <p:strVal val="0-#ppt_w/2"/>
                                          </p:val>
                                        </p:tav>
                                        <p:tav tm="100000">
                                          <p:val>
                                            <p:strVal val="#ppt_x"/>
                                          </p:val>
                                        </p:tav>
                                      </p:tavLst>
                                    </p:anim>
                                    <p:anim calcmode="lin" valueType="num">
                                      <p:cBhvr additive="base">
                                        <p:cTn id="23" dur="5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0" fill="hold"/>
                                        <p:tgtEl>
                                          <p:spTgt spid="9"/>
                                        </p:tgtEl>
                                        <p:attrNameLst>
                                          <p:attrName>ppt_x</p:attrName>
                                        </p:attrNameLst>
                                      </p:cBhvr>
                                      <p:tavLst>
                                        <p:tav tm="0">
                                          <p:val>
                                            <p:strVal val="0-#ppt_w/2"/>
                                          </p:val>
                                        </p:tav>
                                        <p:tav tm="100000">
                                          <p:val>
                                            <p:strVal val="#ppt_x"/>
                                          </p:val>
                                        </p:tav>
                                      </p:tavLst>
                                    </p:anim>
                                    <p:anim calcmode="lin" valueType="num">
                                      <p:cBhvr additive="base">
                                        <p:cTn id="27" dur="5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0" fill="hold"/>
                                        <p:tgtEl>
                                          <p:spTgt spid="10"/>
                                        </p:tgtEl>
                                        <p:attrNameLst>
                                          <p:attrName>ppt_x</p:attrName>
                                        </p:attrNameLst>
                                      </p:cBhvr>
                                      <p:tavLst>
                                        <p:tav tm="0">
                                          <p:val>
                                            <p:strVal val="0-#ppt_w/2"/>
                                          </p:val>
                                        </p:tav>
                                        <p:tav tm="100000">
                                          <p:val>
                                            <p:strVal val="#ppt_x"/>
                                          </p:val>
                                        </p:tav>
                                      </p:tavLst>
                                    </p:anim>
                                    <p:anim calcmode="lin" valueType="num">
                                      <p:cBhvr additive="base">
                                        <p:cTn id="31" dur="5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0" fill="hold"/>
                                        <p:tgtEl>
                                          <p:spTgt spid="11"/>
                                        </p:tgtEl>
                                        <p:attrNameLst>
                                          <p:attrName>ppt_x</p:attrName>
                                        </p:attrNameLst>
                                      </p:cBhvr>
                                      <p:tavLst>
                                        <p:tav tm="0">
                                          <p:val>
                                            <p:strVal val="0-#ppt_w/2"/>
                                          </p:val>
                                        </p:tav>
                                        <p:tav tm="100000">
                                          <p:val>
                                            <p:strVal val="#ppt_x"/>
                                          </p:val>
                                        </p:tav>
                                      </p:tavLst>
                                    </p:anim>
                                    <p:anim calcmode="lin" valueType="num">
                                      <p:cBhvr additive="base">
                                        <p:cTn id="35" dur="5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0" fill="hold"/>
                                        <p:tgtEl>
                                          <p:spTgt spid="12"/>
                                        </p:tgtEl>
                                        <p:attrNameLst>
                                          <p:attrName>ppt_x</p:attrName>
                                        </p:attrNameLst>
                                      </p:cBhvr>
                                      <p:tavLst>
                                        <p:tav tm="0">
                                          <p:val>
                                            <p:strVal val="0-#ppt_w/2"/>
                                          </p:val>
                                        </p:tav>
                                        <p:tav tm="100000">
                                          <p:val>
                                            <p:strVal val="#ppt_x"/>
                                          </p:val>
                                        </p:tav>
                                      </p:tavLst>
                                    </p:anim>
                                    <p:anim calcmode="lin" valueType="num">
                                      <p:cBhvr additive="base">
                                        <p:cTn id="39" dur="5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0" fill="hold"/>
                                        <p:tgtEl>
                                          <p:spTgt spid="13"/>
                                        </p:tgtEl>
                                        <p:attrNameLst>
                                          <p:attrName>ppt_x</p:attrName>
                                        </p:attrNameLst>
                                      </p:cBhvr>
                                      <p:tavLst>
                                        <p:tav tm="0">
                                          <p:val>
                                            <p:strVal val="0-#ppt_w/2"/>
                                          </p:val>
                                        </p:tav>
                                        <p:tav tm="100000">
                                          <p:val>
                                            <p:strVal val="#ppt_x"/>
                                          </p:val>
                                        </p:tav>
                                      </p:tavLst>
                                    </p:anim>
                                    <p:anim calcmode="lin" valueType="num">
                                      <p:cBhvr additive="base">
                                        <p:cTn id="43" dur="5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5000" fill="hold"/>
                                        <p:tgtEl>
                                          <p:spTgt spid="14"/>
                                        </p:tgtEl>
                                        <p:attrNameLst>
                                          <p:attrName>ppt_x</p:attrName>
                                        </p:attrNameLst>
                                      </p:cBhvr>
                                      <p:tavLst>
                                        <p:tav tm="0">
                                          <p:val>
                                            <p:strVal val="0-#ppt_w/2"/>
                                          </p:val>
                                        </p:tav>
                                        <p:tav tm="100000">
                                          <p:val>
                                            <p:strVal val="#ppt_x"/>
                                          </p:val>
                                        </p:tav>
                                      </p:tavLst>
                                    </p:anim>
                                    <p:anim calcmode="lin" valueType="num">
                                      <p:cBhvr additive="base">
                                        <p:cTn id="47" dur="5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5000" fill="hold"/>
                                        <p:tgtEl>
                                          <p:spTgt spid="15"/>
                                        </p:tgtEl>
                                        <p:attrNameLst>
                                          <p:attrName>ppt_x</p:attrName>
                                        </p:attrNameLst>
                                      </p:cBhvr>
                                      <p:tavLst>
                                        <p:tav tm="0">
                                          <p:val>
                                            <p:strVal val="0-#ppt_w/2"/>
                                          </p:val>
                                        </p:tav>
                                        <p:tav tm="100000">
                                          <p:val>
                                            <p:strVal val="#ppt_x"/>
                                          </p:val>
                                        </p:tav>
                                      </p:tavLst>
                                    </p:anim>
                                    <p:anim calcmode="lin" valueType="num">
                                      <p:cBhvr additive="base">
                                        <p:cTn id="51" dur="5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5000" fill="hold"/>
                                        <p:tgtEl>
                                          <p:spTgt spid="16"/>
                                        </p:tgtEl>
                                        <p:attrNameLst>
                                          <p:attrName>ppt_x</p:attrName>
                                        </p:attrNameLst>
                                      </p:cBhvr>
                                      <p:tavLst>
                                        <p:tav tm="0">
                                          <p:val>
                                            <p:strVal val="0-#ppt_w/2"/>
                                          </p:val>
                                        </p:tav>
                                        <p:tav tm="100000">
                                          <p:val>
                                            <p:strVal val="#ppt_x"/>
                                          </p:val>
                                        </p:tav>
                                      </p:tavLst>
                                    </p:anim>
                                    <p:anim calcmode="lin" valueType="num">
                                      <p:cBhvr additive="base">
                                        <p:cTn id="55" dur="5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5000" fill="hold"/>
                                        <p:tgtEl>
                                          <p:spTgt spid="17"/>
                                        </p:tgtEl>
                                        <p:attrNameLst>
                                          <p:attrName>ppt_x</p:attrName>
                                        </p:attrNameLst>
                                      </p:cBhvr>
                                      <p:tavLst>
                                        <p:tav tm="0">
                                          <p:val>
                                            <p:strVal val="0-#ppt_w/2"/>
                                          </p:val>
                                        </p:tav>
                                        <p:tav tm="100000">
                                          <p:val>
                                            <p:strVal val="#ppt_x"/>
                                          </p:val>
                                        </p:tav>
                                      </p:tavLst>
                                    </p:anim>
                                    <p:anim calcmode="lin" valueType="num">
                                      <p:cBhvr additive="base">
                                        <p:cTn id="59" dur="5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5000" fill="hold"/>
                                        <p:tgtEl>
                                          <p:spTgt spid="18"/>
                                        </p:tgtEl>
                                        <p:attrNameLst>
                                          <p:attrName>ppt_x</p:attrName>
                                        </p:attrNameLst>
                                      </p:cBhvr>
                                      <p:tavLst>
                                        <p:tav tm="0">
                                          <p:val>
                                            <p:strVal val="0-#ppt_w/2"/>
                                          </p:val>
                                        </p:tav>
                                        <p:tav tm="100000">
                                          <p:val>
                                            <p:strVal val="#ppt_x"/>
                                          </p:val>
                                        </p:tav>
                                      </p:tavLst>
                                    </p:anim>
                                    <p:anim calcmode="lin" valueType="num">
                                      <p:cBhvr additive="base">
                                        <p:cTn id="63" dur="5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5000" fill="hold"/>
                                        <p:tgtEl>
                                          <p:spTgt spid="19"/>
                                        </p:tgtEl>
                                        <p:attrNameLst>
                                          <p:attrName>ppt_x</p:attrName>
                                        </p:attrNameLst>
                                      </p:cBhvr>
                                      <p:tavLst>
                                        <p:tav tm="0">
                                          <p:val>
                                            <p:strVal val="0-#ppt_w/2"/>
                                          </p:val>
                                        </p:tav>
                                        <p:tav tm="100000">
                                          <p:val>
                                            <p:strVal val="#ppt_x"/>
                                          </p:val>
                                        </p:tav>
                                      </p:tavLst>
                                    </p:anim>
                                    <p:anim calcmode="lin" valueType="num">
                                      <p:cBhvr additive="base">
                                        <p:cTn id="67" dur="5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5000" fill="hold"/>
                                        <p:tgtEl>
                                          <p:spTgt spid="20"/>
                                        </p:tgtEl>
                                        <p:attrNameLst>
                                          <p:attrName>ppt_x</p:attrName>
                                        </p:attrNameLst>
                                      </p:cBhvr>
                                      <p:tavLst>
                                        <p:tav tm="0">
                                          <p:val>
                                            <p:strVal val="0-#ppt_w/2"/>
                                          </p:val>
                                        </p:tav>
                                        <p:tav tm="100000">
                                          <p:val>
                                            <p:strVal val="#ppt_x"/>
                                          </p:val>
                                        </p:tav>
                                      </p:tavLst>
                                    </p:anim>
                                    <p:anim calcmode="lin" valueType="num">
                                      <p:cBhvr additive="base">
                                        <p:cTn id="71" dur="5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5000" fill="hold"/>
                                        <p:tgtEl>
                                          <p:spTgt spid="21"/>
                                        </p:tgtEl>
                                        <p:attrNameLst>
                                          <p:attrName>ppt_x</p:attrName>
                                        </p:attrNameLst>
                                      </p:cBhvr>
                                      <p:tavLst>
                                        <p:tav tm="0">
                                          <p:val>
                                            <p:strVal val="0-#ppt_w/2"/>
                                          </p:val>
                                        </p:tav>
                                        <p:tav tm="100000">
                                          <p:val>
                                            <p:strVal val="#ppt_x"/>
                                          </p:val>
                                        </p:tav>
                                      </p:tavLst>
                                    </p:anim>
                                    <p:anim calcmode="lin" valueType="num">
                                      <p:cBhvr additive="base">
                                        <p:cTn id="75" dur="5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5000" fill="hold"/>
                                        <p:tgtEl>
                                          <p:spTgt spid="22"/>
                                        </p:tgtEl>
                                        <p:attrNameLst>
                                          <p:attrName>ppt_x</p:attrName>
                                        </p:attrNameLst>
                                      </p:cBhvr>
                                      <p:tavLst>
                                        <p:tav tm="0">
                                          <p:val>
                                            <p:strVal val="0-#ppt_w/2"/>
                                          </p:val>
                                        </p:tav>
                                        <p:tav tm="100000">
                                          <p:val>
                                            <p:strVal val="#ppt_x"/>
                                          </p:val>
                                        </p:tav>
                                      </p:tavLst>
                                    </p:anim>
                                    <p:anim calcmode="lin" valueType="num">
                                      <p:cBhvr additive="base">
                                        <p:cTn id="79" dur="5000" fill="hold"/>
                                        <p:tgtEl>
                                          <p:spTgt spid="22"/>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5000" fill="hold"/>
                                        <p:tgtEl>
                                          <p:spTgt spid="23"/>
                                        </p:tgtEl>
                                        <p:attrNameLst>
                                          <p:attrName>ppt_x</p:attrName>
                                        </p:attrNameLst>
                                      </p:cBhvr>
                                      <p:tavLst>
                                        <p:tav tm="0">
                                          <p:val>
                                            <p:strVal val="0-#ppt_w/2"/>
                                          </p:val>
                                        </p:tav>
                                        <p:tav tm="100000">
                                          <p:val>
                                            <p:strVal val="#ppt_x"/>
                                          </p:val>
                                        </p:tav>
                                      </p:tavLst>
                                    </p:anim>
                                    <p:anim calcmode="lin" valueType="num">
                                      <p:cBhvr additive="base">
                                        <p:cTn id="83" dur="5000" fill="hold"/>
                                        <p:tgtEl>
                                          <p:spTgt spid="23"/>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5000" fill="hold"/>
                                        <p:tgtEl>
                                          <p:spTgt spid="24"/>
                                        </p:tgtEl>
                                        <p:attrNameLst>
                                          <p:attrName>ppt_x</p:attrName>
                                        </p:attrNameLst>
                                      </p:cBhvr>
                                      <p:tavLst>
                                        <p:tav tm="0">
                                          <p:val>
                                            <p:strVal val="0-#ppt_w/2"/>
                                          </p:val>
                                        </p:tav>
                                        <p:tav tm="100000">
                                          <p:val>
                                            <p:strVal val="#ppt_x"/>
                                          </p:val>
                                        </p:tav>
                                      </p:tavLst>
                                    </p:anim>
                                    <p:anim calcmode="lin" valueType="num">
                                      <p:cBhvr additive="base">
                                        <p:cTn id="87" dur="5000" fill="hold"/>
                                        <p:tgtEl>
                                          <p:spTgt spid="24"/>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5000" fill="hold"/>
                                        <p:tgtEl>
                                          <p:spTgt spid="25"/>
                                        </p:tgtEl>
                                        <p:attrNameLst>
                                          <p:attrName>ppt_x</p:attrName>
                                        </p:attrNameLst>
                                      </p:cBhvr>
                                      <p:tavLst>
                                        <p:tav tm="0">
                                          <p:val>
                                            <p:strVal val="0-#ppt_w/2"/>
                                          </p:val>
                                        </p:tav>
                                        <p:tav tm="100000">
                                          <p:val>
                                            <p:strVal val="#ppt_x"/>
                                          </p:val>
                                        </p:tav>
                                      </p:tavLst>
                                    </p:anim>
                                    <p:anim calcmode="lin" valueType="num">
                                      <p:cBhvr additive="base">
                                        <p:cTn id="91" dur="5000" fill="hold"/>
                                        <p:tgtEl>
                                          <p:spTgt spid="25"/>
                                        </p:tgtEl>
                                        <p:attrNameLst>
                                          <p:attrName>ppt_y</p:attrName>
                                        </p:attrNameLst>
                                      </p:cBhvr>
                                      <p:tavLst>
                                        <p:tav tm="0">
                                          <p:val>
                                            <p:strVal val="#ppt_y"/>
                                          </p:val>
                                        </p:tav>
                                        <p:tav tm="100000">
                                          <p:val>
                                            <p:strVal val="#ppt_y"/>
                                          </p:val>
                                        </p:tav>
                                      </p:tavLst>
                                    </p:anim>
                                  </p:childTnLst>
                                </p:cTn>
                              </p:par>
                              <p:par>
                                <p:cTn id="92" presetID="2" presetClass="entr" presetSubtype="8"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5000" fill="hold"/>
                                        <p:tgtEl>
                                          <p:spTgt spid="26"/>
                                        </p:tgtEl>
                                        <p:attrNameLst>
                                          <p:attrName>ppt_x</p:attrName>
                                        </p:attrNameLst>
                                      </p:cBhvr>
                                      <p:tavLst>
                                        <p:tav tm="0">
                                          <p:val>
                                            <p:strVal val="0-#ppt_w/2"/>
                                          </p:val>
                                        </p:tav>
                                        <p:tav tm="100000">
                                          <p:val>
                                            <p:strVal val="#ppt_x"/>
                                          </p:val>
                                        </p:tav>
                                      </p:tavLst>
                                    </p:anim>
                                    <p:anim calcmode="lin" valueType="num">
                                      <p:cBhvr additive="base">
                                        <p:cTn id="95" dur="5000" fill="hold"/>
                                        <p:tgtEl>
                                          <p:spTgt spid="26"/>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5000" fill="hold"/>
                                        <p:tgtEl>
                                          <p:spTgt spid="27"/>
                                        </p:tgtEl>
                                        <p:attrNameLst>
                                          <p:attrName>ppt_x</p:attrName>
                                        </p:attrNameLst>
                                      </p:cBhvr>
                                      <p:tavLst>
                                        <p:tav tm="0">
                                          <p:val>
                                            <p:strVal val="0-#ppt_w/2"/>
                                          </p:val>
                                        </p:tav>
                                        <p:tav tm="100000">
                                          <p:val>
                                            <p:strVal val="#ppt_x"/>
                                          </p:val>
                                        </p:tav>
                                      </p:tavLst>
                                    </p:anim>
                                    <p:anim calcmode="lin" valueType="num">
                                      <p:cBhvr additive="base">
                                        <p:cTn id="99" dur="5000" fill="hold"/>
                                        <p:tgtEl>
                                          <p:spTgt spid="27"/>
                                        </p:tgtEl>
                                        <p:attrNameLst>
                                          <p:attrName>ppt_y</p:attrName>
                                        </p:attrNameLst>
                                      </p:cBhvr>
                                      <p:tavLst>
                                        <p:tav tm="0">
                                          <p:val>
                                            <p:strVal val="#ppt_y"/>
                                          </p:val>
                                        </p:tav>
                                        <p:tav tm="100000">
                                          <p:val>
                                            <p:strVal val="#ppt_y"/>
                                          </p:val>
                                        </p:tav>
                                      </p:tavLst>
                                    </p:anim>
                                  </p:childTnLst>
                                </p:cTn>
                              </p:par>
                              <p:par>
                                <p:cTn id="100" presetID="8" presetClass="emph" presetSubtype="0" fill="hold" grpId="1" nodeType="withEffect">
                                  <p:stCondLst>
                                    <p:cond delay="0"/>
                                  </p:stCondLst>
                                  <p:childTnLst>
                                    <p:animRot by="21600000">
                                      <p:cBhvr>
                                        <p:cTn id="101" dur="5000" fill="hold"/>
                                        <p:tgtEl>
                                          <p:spTgt spid="5"/>
                                        </p:tgtEl>
                                        <p:attrNameLst>
                                          <p:attrName>r</p:attrName>
                                        </p:attrNameLst>
                                      </p:cBhvr>
                                    </p:animRot>
                                  </p:childTnLst>
                                </p:cTn>
                              </p:par>
                              <p:par>
                                <p:cTn id="102" presetID="8" presetClass="emph" presetSubtype="0" fill="hold" grpId="1" nodeType="withEffect">
                                  <p:stCondLst>
                                    <p:cond delay="0"/>
                                  </p:stCondLst>
                                  <p:childTnLst>
                                    <p:animRot by="-21600000">
                                      <p:cBhvr>
                                        <p:cTn id="103" dur="5000" fill="hold"/>
                                        <p:tgtEl>
                                          <p:spTgt spid="6"/>
                                        </p:tgtEl>
                                        <p:attrNameLst>
                                          <p:attrName>r</p:attrName>
                                        </p:attrNameLst>
                                      </p:cBhvr>
                                    </p:animRot>
                                  </p:childTnLst>
                                </p:cTn>
                              </p:par>
                              <p:par>
                                <p:cTn id="104" presetID="8" presetClass="emph" presetSubtype="0" fill="hold" grpId="1" nodeType="withEffect">
                                  <p:stCondLst>
                                    <p:cond delay="0"/>
                                  </p:stCondLst>
                                  <p:childTnLst>
                                    <p:animRot by="21600000">
                                      <p:cBhvr>
                                        <p:cTn id="105" dur="5000" fill="hold"/>
                                        <p:tgtEl>
                                          <p:spTgt spid="7"/>
                                        </p:tgtEl>
                                        <p:attrNameLst>
                                          <p:attrName>r</p:attrName>
                                        </p:attrNameLst>
                                      </p:cBhvr>
                                    </p:animRot>
                                  </p:childTnLst>
                                </p:cTn>
                              </p:par>
                              <p:par>
                                <p:cTn id="106" presetID="8" presetClass="emph" presetSubtype="0" fill="hold" grpId="1" nodeType="withEffect">
                                  <p:stCondLst>
                                    <p:cond delay="0"/>
                                  </p:stCondLst>
                                  <p:childTnLst>
                                    <p:animRot by="-21600000">
                                      <p:cBhvr>
                                        <p:cTn id="107" dur="5000" fill="hold"/>
                                        <p:tgtEl>
                                          <p:spTgt spid="8"/>
                                        </p:tgtEl>
                                        <p:attrNameLst>
                                          <p:attrName>r</p:attrName>
                                        </p:attrNameLst>
                                      </p:cBhvr>
                                    </p:animRot>
                                  </p:childTnLst>
                                </p:cTn>
                              </p:par>
                              <p:par>
                                <p:cTn id="108" presetID="8" presetClass="emph" presetSubtype="0" fill="hold" grpId="1" nodeType="withEffect">
                                  <p:stCondLst>
                                    <p:cond delay="0"/>
                                  </p:stCondLst>
                                  <p:childTnLst>
                                    <p:animRot by="21600000">
                                      <p:cBhvr>
                                        <p:cTn id="109" dur="5000" fill="hold"/>
                                        <p:tgtEl>
                                          <p:spTgt spid="9"/>
                                        </p:tgtEl>
                                        <p:attrNameLst>
                                          <p:attrName>r</p:attrName>
                                        </p:attrNameLst>
                                      </p:cBhvr>
                                    </p:animRot>
                                  </p:childTnLst>
                                </p:cTn>
                              </p:par>
                              <p:par>
                                <p:cTn id="110" presetID="8" presetClass="emph" presetSubtype="0" fill="hold" grpId="1" nodeType="withEffect">
                                  <p:stCondLst>
                                    <p:cond delay="0"/>
                                  </p:stCondLst>
                                  <p:childTnLst>
                                    <p:animRot by="-21600000">
                                      <p:cBhvr>
                                        <p:cTn id="111" dur="5000" fill="hold"/>
                                        <p:tgtEl>
                                          <p:spTgt spid="10"/>
                                        </p:tgtEl>
                                        <p:attrNameLst>
                                          <p:attrName>r</p:attrName>
                                        </p:attrNameLst>
                                      </p:cBhvr>
                                    </p:animRot>
                                  </p:childTnLst>
                                </p:cTn>
                              </p:par>
                              <p:par>
                                <p:cTn id="112" presetID="8" presetClass="emph" presetSubtype="0" fill="hold" grpId="1" nodeType="withEffect">
                                  <p:stCondLst>
                                    <p:cond delay="0"/>
                                  </p:stCondLst>
                                  <p:childTnLst>
                                    <p:animRot by="21600000">
                                      <p:cBhvr>
                                        <p:cTn id="113" dur="5000" fill="hold"/>
                                        <p:tgtEl>
                                          <p:spTgt spid="11"/>
                                        </p:tgtEl>
                                        <p:attrNameLst>
                                          <p:attrName>r</p:attrName>
                                        </p:attrNameLst>
                                      </p:cBhvr>
                                    </p:animRot>
                                  </p:childTnLst>
                                </p:cTn>
                              </p:par>
                              <p:par>
                                <p:cTn id="114" presetID="8" presetClass="emph" presetSubtype="0" fill="hold" grpId="1" nodeType="withEffect">
                                  <p:stCondLst>
                                    <p:cond delay="0"/>
                                  </p:stCondLst>
                                  <p:childTnLst>
                                    <p:animRot by="-21600000">
                                      <p:cBhvr>
                                        <p:cTn id="115" dur="5000" fill="hold"/>
                                        <p:tgtEl>
                                          <p:spTgt spid="12"/>
                                        </p:tgtEl>
                                        <p:attrNameLst>
                                          <p:attrName>r</p:attrName>
                                        </p:attrNameLst>
                                      </p:cBhvr>
                                    </p:animRot>
                                  </p:childTnLst>
                                </p:cTn>
                              </p:par>
                              <p:par>
                                <p:cTn id="116" presetID="8" presetClass="emph" presetSubtype="0" fill="hold" grpId="1" nodeType="withEffect">
                                  <p:stCondLst>
                                    <p:cond delay="0"/>
                                  </p:stCondLst>
                                  <p:childTnLst>
                                    <p:animRot by="21600000">
                                      <p:cBhvr>
                                        <p:cTn id="117" dur="5000" fill="hold"/>
                                        <p:tgtEl>
                                          <p:spTgt spid="13"/>
                                        </p:tgtEl>
                                        <p:attrNameLst>
                                          <p:attrName>r</p:attrName>
                                        </p:attrNameLst>
                                      </p:cBhvr>
                                    </p:animRot>
                                  </p:childTnLst>
                                </p:cTn>
                              </p:par>
                              <p:par>
                                <p:cTn id="118" presetID="8" presetClass="emph" presetSubtype="0" fill="hold" grpId="1" nodeType="withEffect">
                                  <p:stCondLst>
                                    <p:cond delay="0"/>
                                  </p:stCondLst>
                                  <p:childTnLst>
                                    <p:animRot by="-21600000">
                                      <p:cBhvr>
                                        <p:cTn id="119" dur="5000" fill="hold"/>
                                        <p:tgtEl>
                                          <p:spTgt spid="14"/>
                                        </p:tgtEl>
                                        <p:attrNameLst>
                                          <p:attrName>r</p:attrName>
                                        </p:attrNameLst>
                                      </p:cBhvr>
                                    </p:animRot>
                                  </p:childTnLst>
                                </p:cTn>
                              </p:par>
                              <p:par>
                                <p:cTn id="120" presetID="8" presetClass="emph" presetSubtype="0" fill="hold" grpId="1" nodeType="withEffect">
                                  <p:stCondLst>
                                    <p:cond delay="0"/>
                                  </p:stCondLst>
                                  <p:childTnLst>
                                    <p:animRot by="21600000">
                                      <p:cBhvr>
                                        <p:cTn id="121" dur="5000" fill="hold"/>
                                        <p:tgtEl>
                                          <p:spTgt spid="15"/>
                                        </p:tgtEl>
                                        <p:attrNameLst>
                                          <p:attrName>r</p:attrName>
                                        </p:attrNameLst>
                                      </p:cBhvr>
                                    </p:animRot>
                                  </p:childTnLst>
                                </p:cTn>
                              </p:par>
                              <p:par>
                                <p:cTn id="122" presetID="8" presetClass="emph" presetSubtype="0" fill="hold" grpId="1" nodeType="withEffect">
                                  <p:stCondLst>
                                    <p:cond delay="0"/>
                                  </p:stCondLst>
                                  <p:childTnLst>
                                    <p:animRot by="-21600000">
                                      <p:cBhvr>
                                        <p:cTn id="123" dur="5000" fill="hold"/>
                                        <p:tgtEl>
                                          <p:spTgt spid="16"/>
                                        </p:tgtEl>
                                        <p:attrNameLst>
                                          <p:attrName>r</p:attrName>
                                        </p:attrNameLst>
                                      </p:cBhvr>
                                    </p:animRot>
                                  </p:childTnLst>
                                </p:cTn>
                              </p:par>
                              <p:par>
                                <p:cTn id="124" presetID="8" presetClass="emph" presetSubtype="0" fill="hold" grpId="1" nodeType="withEffect">
                                  <p:stCondLst>
                                    <p:cond delay="0"/>
                                  </p:stCondLst>
                                  <p:childTnLst>
                                    <p:animRot by="21600000">
                                      <p:cBhvr>
                                        <p:cTn id="125" dur="5000" fill="hold"/>
                                        <p:tgtEl>
                                          <p:spTgt spid="17"/>
                                        </p:tgtEl>
                                        <p:attrNameLst>
                                          <p:attrName>r</p:attrName>
                                        </p:attrNameLst>
                                      </p:cBhvr>
                                    </p:animRot>
                                  </p:childTnLst>
                                </p:cTn>
                              </p:par>
                              <p:par>
                                <p:cTn id="126" presetID="8" presetClass="emph" presetSubtype="0" fill="hold" grpId="1" nodeType="withEffect">
                                  <p:stCondLst>
                                    <p:cond delay="0"/>
                                  </p:stCondLst>
                                  <p:childTnLst>
                                    <p:animRot by="-21600000">
                                      <p:cBhvr>
                                        <p:cTn id="127" dur="5000" fill="hold"/>
                                        <p:tgtEl>
                                          <p:spTgt spid="18"/>
                                        </p:tgtEl>
                                        <p:attrNameLst>
                                          <p:attrName>r</p:attrName>
                                        </p:attrNameLst>
                                      </p:cBhvr>
                                    </p:animRot>
                                  </p:childTnLst>
                                </p:cTn>
                              </p:par>
                              <p:par>
                                <p:cTn id="128" presetID="8" presetClass="emph" presetSubtype="0" fill="hold" grpId="1" nodeType="withEffect">
                                  <p:stCondLst>
                                    <p:cond delay="0"/>
                                  </p:stCondLst>
                                  <p:childTnLst>
                                    <p:animRot by="21600000">
                                      <p:cBhvr>
                                        <p:cTn id="129" dur="5000" fill="hold"/>
                                        <p:tgtEl>
                                          <p:spTgt spid="19"/>
                                        </p:tgtEl>
                                        <p:attrNameLst>
                                          <p:attrName>r</p:attrName>
                                        </p:attrNameLst>
                                      </p:cBhvr>
                                    </p:animRot>
                                  </p:childTnLst>
                                </p:cTn>
                              </p:par>
                              <p:par>
                                <p:cTn id="130" presetID="8" presetClass="emph" presetSubtype="0" fill="hold" grpId="1" nodeType="withEffect">
                                  <p:stCondLst>
                                    <p:cond delay="0"/>
                                  </p:stCondLst>
                                  <p:childTnLst>
                                    <p:animRot by="-21600000">
                                      <p:cBhvr>
                                        <p:cTn id="131" dur="5000" fill="hold"/>
                                        <p:tgtEl>
                                          <p:spTgt spid="20"/>
                                        </p:tgtEl>
                                        <p:attrNameLst>
                                          <p:attrName>r</p:attrName>
                                        </p:attrNameLst>
                                      </p:cBhvr>
                                    </p:animRot>
                                  </p:childTnLst>
                                </p:cTn>
                              </p:par>
                              <p:par>
                                <p:cTn id="132" presetID="8" presetClass="emph" presetSubtype="0" fill="hold" grpId="1" nodeType="withEffect">
                                  <p:stCondLst>
                                    <p:cond delay="0"/>
                                  </p:stCondLst>
                                  <p:childTnLst>
                                    <p:animRot by="21600000">
                                      <p:cBhvr>
                                        <p:cTn id="133" dur="5000" fill="hold"/>
                                        <p:tgtEl>
                                          <p:spTgt spid="21"/>
                                        </p:tgtEl>
                                        <p:attrNameLst>
                                          <p:attrName>r</p:attrName>
                                        </p:attrNameLst>
                                      </p:cBhvr>
                                    </p:animRot>
                                  </p:childTnLst>
                                </p:cTn>
                              </p:par>
                              <p:par>
                                <p:cTn id="134" presetID="8" presetClass="emph" presetSubtype="0" fill="hold" grpId="1" nodeType="withEffect">
                                  <p:stCondLst>
                                    <p:cond delay="0"/>
                                  </p:stCondLst>
                                  <p:childTnLst>
                                    <p:animRot by="-21600000">
                                      <p:cBhvr>
                                        <p:cTn id="135" dur="5000" fill="hold"/>
                                        <p:tgtEl>
                                          <p:spTgt spid="22"/>
                                        </p:tgtEl>
                                        <p:attrNameLst>
                                          <p:attrName>r</p:attrName>
                                        </p:attrNameLst>
                                      </p:cBhvr>
                                    </p:animRot>
                                  </p:childTnLst>
                                </p:cTn>
                              </p:par>
                              <p:par>
                                <p:cTn id="136" presetID="8" presetClass="emph" presetSubtype="0" fill="hold" grpId="1" nodeType="withEffect">
                                  <p:stCondLst>
                                    <p:cond delay="0"/>
                                  </p:stCondLst>
                                  <p:childTnLst>
                                    <p:animRot by="21600000">
                                      <p:cBhvr>
                                        <p:cTn id="137" dur="5000" fill="hold"/>
                                        <p:tgtEl>
                                          <p:spTgt spid="23"/>
                                        </p:tgtEl>
                                        <p:attrNameLst>
                                          <p:attrName>r</p:attrName>
                                        </p:attrNameLst>
                                      </p:cBhvr>
                                    </p:animRot>
                                  </p:childTnLst>
                                </p:cTn>
                              </p:par>
                              <p:par>
                                <p:cTn id="138" presetID="8" presetClass="emph" presetSubtype="0" fill="hold" grpId="1" nodeType="withEffect">
                                  <p:stCondLst>
                                    <p:cond delay="0"/>
                                  </p:stCondLst>
                                  <p:childTnLst>
                                    <p:animRot by="-21600000">
                                      <p:cBhvr>
                                        <p:cTn id="139" dur="5000" fill="hold"/>
                                        <p:tgtEl>
                                          <p:spTgt spid="24"/>
                                        </p:tgtEl>
                                        <p:attrNameLst>
                                          <p:attrName>r</p:attrName>
                                        </p:attrNameLst>
                                      </p:cBhvr>
                                    </p:animRot>
                                  </p:childTnLst>
                                </p:cTn>
                              </p:par>
                              <p:par>
                                <p:cTn id="140" presetID="8" presetClass="emph" presetSubtype="0" fill="hold" grpId="1" nodeType="withEffect">
                                  <p:stCondLst>
                                    <p:cond delay="0"/>
                                  </p:stCondLst>
                                  <p:childTnLst>
                                    <p:animRot by="21600000">
                                      <p:cBhvr>
                                        <p:cTn id="141" dur="5000" fill="hold"/>
                                        <p:tgtEl>
                                          <p:spTgt spid="25"/>
                                        </p:tgtEl>
                                        <p:attrNameLst>
                                          <p:attrName>r</p:attrName>
                                        </p:attrNameLst>
                                      </p:cBhvr>
                                    </p:animRot>
                                  </p:childTnLst>
                                </p:cTn>
                              </p:par>
                              <p:par>
                                <p:cTn id="142" presetID="8" presetClass="emph" presetSubtype="0" fill="hold" grpId="1" nodeType="withEffect">
                                  <p:stCondLst>
                                    <p:cond delay="0"/>
                                  </p:stCondLst>
                                  <p:childTnLst>
                                    <p:animRot by="-21600000">
                                      <p:cBhvr>
                                        <p:cTn id="143" dur="5000" fill="hold"/>
                                        <p:tgtEl>
                                          <p:spTgt spid="26"/>
                                        </p:tgtEl>
                                        <p:attrNameLst>
                                          <p:attrName>r</p:attrName>
                                        </p:attrNameLst>
                                      </p:cBhvr>
                                    </p:animRot>
                                  </p:childTnLst>
                                </p:cTn>
                              </p:par>
                              <p:par>
                                <p:cTn id="144" presetID="8" presetClass="emph" presetSubtype="0" fill="hold" grpId="1" nodeType="withEffect">
                                  <p:stCondLst>
                                    <p:cond delay="0"/>
                                  </p:stCondLst>
                                  <p:childTnLst>
                                    <p:animRot by="21600000">
                                      <p:cBhvr>
                                        <p:cTn id="145" dur="5000" fill="hold"/>
                                        <p:tgtEl>
                                          <p:spTgt spid="27"/>
                                        </p:tgtEl>
                                        <p:attrNameLst>
                                          <p:attrName>r</p:attrName>
                                        </p:attrNameLst>
                                      </p:cBhvr>
                                    </p:animRot>
                                  </p:childTnLst>
                                </p:cTn>
                              </p:par>
                              <p:par>
                                <p:cTn id="146" presetID="3" presetClass="entr" presetSubtype="10" fill="hold" grpId="2" nodeType="withEffect">
                                  <p:stCondLst>
                                    <p:cond delay="0"/>
                                  </p:stCondLst>
                                  <p:childTnLst>
                                    <p:set>
                                      <p:cBhvr>
                                        <p:cTn id="147" dur="1" fill="hold">
                                          <p:stCondLst>
                                            <p:cond delay="0"/>
                                          </p:stCondLst>
                                        </p:cTn>
                                        <p:tgtEl>
                                          <p:spTgt spid="5"/>
                                        </p:tgtEl>
                                        <p:attrNameLst>
                                          <p:attrName>style.visibility</p:attrName>
                                        </p:attrNameLst>
                                      </p:cBhvr>
                                      <p:to>
                                        <p:strVal val="visible"/>
                                      </p:to>
                                    </p:set>
                                    <p:animEffect transition="in" filter="blinds(horizontal)">
                                      <p:cBhvr>
                                        <p:cTn id="148" dur="5000"/>
                                        <p:tgtEl>
                                          <p:spTgt spid="5"/>
                                        </p:tgtEl>
                                      </p:cBhvr>
                                    </p:animEffect>
                                  </p:childTnLst>
                                </p:cTn>
                              </p:par>
                              <p:par>
                                <p:cTn id="149" presetID="3" presetClass="entr" presetSubtype="10" fill="hold" grpId="2" nodeType="withEffect">
                                  <p:stCondLst>
                                    <p:cond delay="0"/>
                                  </p:stCondLst>
                                  <p:childTnLst>
                                    <p:set>
                                      <p:cBhvr>
                                        <p:cTn id="150" dur="1" fill="hold">
                                          <p:stCondLst>
                                            <p:cond delay="0"/>
                                          </p:stCondLst>
                                        </p:cTn>
                                        <p:tgtEl>
                                          <p:spTgt spid="6"/>
                                        </p:tgtEl>
                                        <p:attrNameLst>
                                          <p:attrName>style.visibility</p:attrName>
                                        </p:attrNameLst>
                                      </p:cBhvr>
                                      <p:to>
                                        <p:strVal val="visible"/>
                                      </p:to>
                                    </p:set>
                                    <p:animEffect transition="in" filter="blinds(horizontal)">
                                      <p:cBhvr>
                                        <p:cTn id="151" dur="5000"/>
                                        <p:tgtEl>
                                          <p:spTgt spid="6"/>
                                        </p:tgtEl>
                                      </p:cBhvr>
                                    </p:animEffect>
                                  </p:childTnLst>
                                </p:cTn>
                              </p:par>
                              <p:par>
                                <p:cTn id="152" presetID="3" presetClass="entr" presetSubtype="10" fill="hold" grpId="2" nodeType="withEffect">
                                  <p:stCondLst>
                                    <p:cond delay="0"/>
                                  </p:stCondLst>
                                  <p:childTnLst>
                                    <p:set>
                                      <p:cBhvr>
                                        <p:cTn id="153" dur="1" fill="hold">
                                          <p:stCondLst>
                                            <p:cond delay="0"/>
                                          </p:stCondLst>
                                        </p:cTn>
                                        <p:tgtEl>
                                          <p:spTgt spid="7"/>
                                        </p:tgtEl>
                                        <p:attrNameLst>
                                          <p:attrName>style.visibility</p:attrName>
                                        </p:attrNameLst>
                                      </p:cBhvr>
                                      <p:to>
                                        <p:strVal val="visible"/>
                                      </p:to>
                                    </p:set>
                                    <p:animEffect transition="in" filter="blinds(horizontal)">
                                      <p:cBhvr>
                                        <p:cTn id="154" dur="5000"/>
                                        <p:tgtEl>
                                          <p:spTgt spid="7"/>
                                        </p:tgtEl>
                                      </p:cBhvr>
                                    </p:animEffect>
                                  </p:childTnLst>
                                </p:cTn>
                              </p:par>
                              <p:par>
                                <p:cTn id="155" presetID="3" presetClass="entr" presetSubtype="10" fill="hold" grpId="2" nodeType="withEffect">
                                  <p:stCondLst>
                                    <p:cond delay="0"/>
                                  </p:stCondLst>
                                  <p:childTnLst>
                                    <p:set>
                                      <p:cBhvr>
                                        <p:cTn id="156" dur="1" fill="hold">
                                          <p:stCondLst>
                                            <p:cond delay="0"/>
                                          </p:stCondLst>
                                        </p:cTn>
                                        <p:tgtEl>
                                          <p:spTgt spid="8"/>
                                        </p:tgtEl>
                                        <p:attrNameLst>
                                          <p:attrName>style.visibility</p:attrName>
                                        </p:attrNameLst>
                                      </p:cBhvr>
                                      <p:to>
                                        <p:strVal val="visible"/>
                                      </p:to>
                                    </p:set>
                                    <p:animEffect transition="in" filter="blinds(horizontal)">
                                      <p:cBhvr>
                                        <p:cTn id="157" dur="5000"/>
                                        <p:tgtEl>
                                          <p:spTgt spid="8"/>
                                        </p:tgtEl>
                                      </p:cBhvr>
                                    </p:animEffect>
                                  </p:childTnLst>
                                </p:cTn>
                              </p:par>
                              <p:par>
                                <p:cTn id="158" presetID="3" presetClass="entr" presetSubtype="10" fill="hold" grpId="2" nodeType="withEffect">
                                  <p:stCondLst>
                                    <p:cond delay="0"/>
                                  </p:stCondLst>
                                  <p:childTnLst>
                                    <p:set>
                                      <p:cBhvr>
                                        <p:cTn id="159" dur="1" fill="hold">
                                          <p:stCondLst>
                                            <p:cond delay="0"/>
                                          </p:stCondLst>
                                        </p:cTn>
                                        <p:tgtEl>
                                          <p:spTgt spid="9"/>
                                        </p:tgtEl>
                                        <p:attrNameLst>
                                          <p:attrName>style.visibility</p:attrName>
                                        </p:attrNameLst>
                                      </p:cBhvr>
                                      <p:to>
                                        <p:strVal val="visible"/>
                                      </p:to>
                                    </p:set>
                                    <p:animEffect transition="in" filter="blinds(horizontal)">
                                      <p:cBhvr>
                                        <p:cTn id="160" dur="5000"/>
                                        <p:tgtEl>
                                          <p:spTgt spid="9"/>
                                        </p:tgtEl>
                                      </p:cBhvr>
                                    </p:animEffect>
                                  </p:childTnLst>
                                </p:cTn>
                              </p:par>
                              <p:par>
                                <p:cTn id="161" presetID="3" presetClass="entr" presetSubtype="10" fill="hold" grpId="2" nodeType="withEffect">
                                  <p:stCondLst>
                                    <p:cond delay="0"/>
                                  </p:stCondLst>
                                  <p:childTnLst>
                                    <p:set>
                                      <p:cBhvr>
                                        <p:cTn id="162" dur="1" fill="hold">
                                          <p:stCondLst>
                                            <p:cond delay="0"/>
                                          </p:stCondLst>
                                        </p:cTn>
                                        <p:tgtEl>
                                          <p:spTgt spid="10"/>
                                        </p:tgtEl>
                                        <p:attrNameLst>
                                          <p:attrName>style.visibility</p:attrName>
                                        </p:attrNameLst>
                                      </p:cBhvr>
                                      <p:to>
                                        <p:strVal val="visible"/>
                                      </p:to>
                                    </p:set>
                                    <p:animEffect transition="in" filter="blinds(horizontal)">
                                      <p:cBhvr>
                                        <p:cTn id="163" dur="5000"/>
                                        <p:tgtEl>
                                          <p:spTgt spid="10"/>
                                        </p:tgtEl>
                                      </p:cBhvr>
                                    </p:animEffect>
                                  </p:childTnLst>
                                </p:cTn>
                              </p:par>
                              <p:par>
                                <p:cTn id="164" presetID="3" presetClass="entr" presetSubtype="10" fill="hold" grpId="2" nodeType="withEffect">
                                  <p:stCondLst>
                                    <p:cond delay="0"/>
                                  </p:stCondLst>
                                  <p:childTnLst>
                                    <p:set>
                                      <p:cBhvr>
                                        <p:cTn id="165" dur="1" fill="hold">
                                          <p:stCondLst>
                                            <p:cond delay="0"/>
                                          </p:stCondLst>
                                        </p:cTn>
                                        <p:tgtEl>
                                          <p:spTgt spid="11"/>
                                        </p:tgtEl>
                                        <p:attrNameLst>
                                          <p:attrName>style.visibility</p:attrName>
                                        </p:attrNameLst>
                                      </p:cBhvr>
                                      <p:to>
                                        <p:strVal val="visible"/>
                                      </p:to>
                                    </p:set>
                                    <p:animEffect transition="in" filter="blinds(horizontal)">
                                      <p:cBhvr>
                                        <p:cTn id="166" dur="5000"/>
                                        <p:tgtEl>
                                          <p:spTgt spid="11"/>
                                        </p:tgtEl>
                                      </p:cBhvr>
                                    </p:animEffect>
                                  </p:childTnLst>
                                </p:cTn>
                              </p:par>
                              <p:par>
                                <p:cTn id="167" presetID="3" presetClass="entr" presetSubtype="10" fill="hold" grpId="2" nodeType="withEffect">
                                  <p:stCondLst>
                                    <p:cond delay="0"/>
                                  </p:stCondLst>
                                  <p:childTnLst>
                                    <p:set>
                                      <p:cBhvr>
                                        <p:cTn id="168" dur="1" fill="hold">
                                          <p:stCondLst>
                                            <p:cond delay="0"/>
                                          </p:stCondLst>
                                        </p:cTn>
                                        <p:tgtEl>
                                          <p:spTgt spid="12"/>
                                        </p:tgtEl>
                                        <p:attrNameLst>
                                          <p:attrName>style.visibility</p:attrName>
                                        </p:attrNameLst>
                                      </p:cBhvr>
                                      <p:to>
                                        <p:strVal val="visible"/>
                                      </p:to>
                                    </p:set>
                                    <p:animEffect transition="in" filter="blinds(horizontal)">
                                      <p:cBhvr>
                                        <p:cTn id="169" dur="5000"/>
                                        <p:tgtEl>
                                          <p:spTgt spid="12"/>
                                        </p:tgtEl>
                                      </p:cBhvr>
                                    </p:animEffect>
                                  </p:childTnLst>
                                </p:cTn>
                              </p:par>
                              <p:par>
                                <p:cTn id="170" presetID="3" presetClass="entr" presetSubtype="10" fill="hold" grpId="2" nodeType="withEffect">
                                  <p:stCondLst>
                                    <p:cond delay="0"/>
                                  </p:stCondLst>
                                  <p:childTnLst>
                                    <p:set>
                                      <p:cBhvr>
                                        <p:cTn id="171" dur="1" fill="hold">
                                          <p:stCondLst>
                                            <p:cond delay="0"/>
                                          </p:stCondLst>
                                        </p:cTn>
                                        <p:tgtEl>
                                          <p:spTgt spid="13"/>
                                        </p:tgtEl>
                                        <p:attrNameLst>
                                          <p:attrName>style.visibility</p:attrName>
                                        </p:attrNameLst>
                                      </p:cBhvr>
                                      <p:to>
                                        <p:strVal val="visible"/>
                                      </p:to>
                                    </p:set>
                                    <p:animEffect transition="in" filter="blinds(horizontal)">
                                      <p:cBhvr>
                                        <p:cTn id="172" dur="5000"/>
                                        <p:tgtEl>
                                          <p:spTgt spid="13"/>
                                        </p:tgtEl>
                                      </p:cBhvr>
                                    </p:animEffect>
                                  </p:childTnLst>
                                </p:cTn>
                              </p:par>
                              <p:par>
                                <p:cTn id="173" presetID="3" presetClass="entr" presetSubtype="10" fill="hold" grpId="2" nodeType="withEffect">
                                  <p:stCondLst>
                                    <p:cond delay="0"/>
                                  </p:stCondLst>
                                  <p:childTnLst>
                                    <p:set>
                                      <p:cBhvr>
                                        <p:cTn id="174" dur="1" fill="hold">
                                          <p:stCondLst>
                                            <p:cond delay="0"/>
                                          </p:stCondLst>
                                        </p:cTn>
                                        <p:tgtEl>
                                          <p:spTgt spid="14"/>
                                        </p:tgtEl>
                                        <p:attrNameLst>
                                          <p:attrName>style.visibility</p:attrName>
                                        </p:attrNameLst>
                                      </p:cBhvr>
                                      <p:to>
                                        <p:strVal val="visible"/>
                                      </p:to>
                                    </p:set>
                                    <p:animEffect transition="in" filter="blinds(horizontal)">
                                      <p:cBhvr>
                                        <p:cTn id="175" dur="5000"/>
                                        <p:tgtEl>
                                          <p:spTgt spid="14"/>
                                        </p:tgtEl>
                                      </p:cBhvr>
                                    </p:animEffect>
                                  </p:childTnLst>
                                </p:cTn>
                              </p:par>
                              <p:par>
                                <p:cTn id="176" presetID="3" presetClass="entr" presetSubtype="10" fill="hold" grpId="2" nodeType="withEffect">
                                  <p:stCondLst>
                                    <p:cond delay="0"/>
                                  </p:stCondLst>
                                  <p:childTnLst>
                                    <p:set>
                                      <p:cBhvr>
                                        <p:cTn id="177" dur="1" fill="hold">
                                          <p:stCondLst>
                                            <p:cond delay="0"/>
                                          </p:stCondLst>
                                        </p:cTn>
                                        <p:tgtEl>
                                          <p:spTgt spid="15"/>
                                        </p:tgtEl>
                                        <p:attrNameLst>
                                          <p:attrName>style.visibility</p:attrName>
                                        </p:attrNameLst>
                                      </p:cBhvr>
                                      <p:to>
                                        <p:strVal val="visible"/>
                                      </p:to>
                                    </p:set>
                                    <p:animEffect transition="in" filter="blinds(horizontal)">
                                      <p:cBhvr>
                                        <p:cTn id="178" dur="5000"/>
                                        <p:tgtEl>
                                          <p:spTgt spid="15"/>
                                        </p:tgtEl>
                                      </p:cBhvr>
                                    </p:animEffect>
                                  </p:childTnLst>
                                </p:cTn>
                              </p:par>
                              <p:par>
                                <p:cTn id="179" presetID="3" presetClass="entr" presetSubtype="10" fill="hold" grpId="2" nodeType="withEffect">
                                  <p:stCondLst>
                                    <p:cond delay="0"/>
                                  </p:stCondLst>
                                  <p:childTnLst>
                                    <p:set>
                                      <p:cBhvr>
                                        <p:cTn id="180" dur="1" fill="hold">
                                          <p:stCondLst>
                                            <p:cond delay="0"/>
                                          </p:stCondLst>
                                        </p:cTn>
                                        <p:tgtEl>
                                          <p:spTgt spid="16"/>
                                        </p:tgtEl>
                                        <p:attrNameLst>
                                          <p:attrName>style.visibility</p:attrName>
                                        </p:attrNameLst>
                                      </p:cBhvr>
                                      <p:to>
                                        <p:strVal val="visible"/>
                                      </p:to>
                                    </p:set>
                                    <p:animEffect transition="in" filter="blinds(horizontal)">
                                      <p:cBhvr>
                                        <p:cTn id="181" dur="5000"/>
                                        <p:tgtEl>
                                          <p:spTgt spid="16"/>
                                        </p:tgtEl>
                                      </p:cBhvr>
                                    </p:animEffect>
                                  </p:childTnLst>
                                </p:cTn>
                              </p:par>
                              <p:par>
                                <p:cTn id="182" presetID="3" presetClass="entr" presetSubtype="10" fill="hold" grpId="2" nodeType="withEffect">
                                  <p:stCondLst>
                                    <p:cond delay="0"/>
                                  </p:stCondLst>
                                  <p:childTnLst>
                                    <p:set>
                                      <p:cBhvr>
                                        <p:cTn id="183" dur="1" fill="hold">
                                          <p:stCondLst>
                                            <p:cond delay="0"/>
                                          </p:stCondLst>
                                        </p:cTn>
                                        <p:tgtEl>
                                          <p:spTgt spid="17"/>
                                        </p:tgtEl>
                                        <p:attrNameLst>
                                          <p:attrName>style.visibility</p:attrName>
                                        </p:attrNameLst>
                                      </p:cBhvr>
                                      <p:to>
                                        <p:strVal val="visible"/>
                                      </p:to>
                                    </p:set>
                                    <p:animEffect transition="in" filter="blinds(horizontal)">
                                      <p:cBhvr>
                                        <p:cTn id="184" dur="5000"/>
                                        <p:tgtEl>
                                          <p:spTgt spid="17"/>
                                        </p:tgtEl>
                                      </p:cBhvr>
                                    </p:animEffect>
                                  </p:childTnLst>
                                </p:cTn>
                              </p:par>
                              <p:par>
                                <p:cTn id="185" presetID="3" presetClass="entr" presetSubtype="10" fill="hold" grpId="2" nodeType="withEffect">
                                  <p:stCondLst>
                                    <p:cond delay="0"/>
                                  </p:stCondLst>
                                  <p:childTnLst>
                                    <p:set>
                                      <p:cBhvr>
                                        <p:cTn id="186" dur="1" fill="hold">
                                          <p:stCondLst>
                                            <p:cond delay="0"/>
                                          </p:stCondLst>
                                        </p:cTn>
                                        <p:tgtEl>
                                          <p:spTgt spid="18"/>
                                        </p:tgtEl>
                                        <p:attrNameLst>
                                          <p:attrName>style.visibility</p:attrName>
                                        </p:attrNameLst>
                                      </p:cBhvr>
                                      <p:to>
                                        <p:strVal val="visible"/>
                                      </p:to>
                                    </p:set>
                                    <p:animEffect transition="in" filter="blinds(horizontal)">
                                      <p:cBhvr>
                                        <p:cTn id="187" dur="5000"/>
                                        <p:tgtEl>
                                          <p:spTgt spid="18"/>
                                        </p:tgtEl>
                                      </p:cBhvr>
                                    </p:animEffect>
                                  </p:childTnLst>
                                </p:cTn>
                              </p:par>
                              <p:par>
                                <p:cTn id="188" presetID="3" presetClass="entr" presetSubtype="10" fill="hold" grpId="2" nodeType="withEffect">
                                  <p:stCondLst>
                                    <p:cond delay="0"/>
                                  </p:stCondLst>
                                  <p:childTnLst>
                                    <p:set>
                                      <p:cBhvr>
                                        <p:cTn id="189" dur="1" fill="hold">
                                          <p:stCondLst>
                                            <p:cond delay="0"/>
                                          </p:stCondLst>
                                        </p:cTn>
                                        <p:tgtEl>
                                          <p:spTgt spid="19"/>
                                        </p:tgtEl>
                                        <p:attrNameLst>
                                          <p:attrName>style.visibility</p:attrName>
                                        </p:attrNameLst>
                                      </p:cBhvr>
                                      <p:to>
                                        <p:strVal val="visible"/>
                                      </p:to>
                                    </p:set>
                                    <p:animEffect transition="in" filter="blinds(horizontal)">
                                      <p:cBhvr>
                                        <p:cTn id="190" dur="5000"/>
                                        <p:tgtEl>
                                          <p:spTgt spid="19"/>
                                        </p:tgtEl>
                                      </p:cBhvr>
                                    </p:animEffect>
                                  </p:childTnLst>
                                </p:cTn>
                              </p:par>
                              <p:par>
                                <p:cTn id="191" presetID="3" presetClass="entr" presetSubtype="10" fill="hold" grpId="2" nodeType="withEffect">
                                  <p:stCondLst>
                                    <p:cond delay="0"/>
                                  </p:stCondLst>
                                  <p:childTnLst>
                                    <p:set>
                                      <p:cBhvr>
                                        <p:cTn id="192" dur="1" fill="hold">
                                          <p:stCondLst>
                                            <p:cond delay="0"/>
                                          </p:stCondLst>
                                        </p:cTn>
                                        <p:tgtEl>
                                          <p:spTgt spid="20"/>
                                        </p:tgtEl>
                                        <p:attrNameLst>
                                          <p:attrName>style.visibility</p:attrName>
                                        </p:attrNameLst>
                                      </p:cBhvr>
                                      <p:to>
                                        <p:strVal val="visible"/>
                                      </p:to>
                                    </p:set>
                                    <p:animEffect transition="in" filter="blinds(horizontal)">
                                      <p:cBhvr>
                                        <p:cTn id="193" dur="5000"/>
                                        <p:tgtEl>
                                          <p:spTgt spid="20"/>
                                        </p:tgtEl>
                                      </p:cBhvr>
                                    </p:animEffect>
                                  </p:childTnLst>
                                </p:cTn>
                              </p:par>
                              <p:par>
                                <p:cTn id="194" presetID="3" presetClass="entr" presetSubtype="10" fill="hold" grpId="2" nodeType="withEffect">
                                  <p:stCondLst>
                                    <p:cond delay="0"/>
                                  </p:stCondLst>
                                  <p:childTnLst>
                                    <p:set>
                                      <p:cBhvr>
                                        <p:cTn id="195" dur="1" fill="hold">
                                          <p:stCondLst>
                                            <p:cond delay="0"/>
                                          </p:stCondLst>
                                        </p:cTn>
                                        <p:tgtEl>
                                          <p:spTgt spid="21"/>
                                        </p:tgtEl>
                                        <p:attrNameLst>
                                          <p:attrName>style.visibility</p:attrName>
                                        </p:attrNameLst>
                                      </p:cBhvr>
                                      <p:to>
                                        <p:strVal val="visible"/>
                                      </p:to>
                                    </p:set>
                                    <p:animEffect transition="in" filter="blinds(horizontal)">
                                      <p:cBhvr>
                                        <p:cTn id="196" dur="5000"/>
                                        <p:tgtEl>
                                          <p:spTgt spid="21"/>
                                        </p:tgtEl>
                                      </p:cBhvr>
                                    </p:animEffect>
                                  </p:childTnLst>
                                </p:cTn>
                              </p:par>
                              <p:par>
                                <p:cTn id="197" presetID="3" presetClass="entr" presetSubtype="10" fill="hold" grpId="2" nodeType="withEffect">
                                  <p:stCondLst>
                                    <p:cond delay="0"/>
                                  </p:stCondLst>
                                  <p:childTnLst>
                                    <p:set>
                                      <p:cBhvr>
                                        <p:cTn id="198" dur="1" fill="hold">
                                          <p:stCondLst>
                                            <p:cond delay="0"/>
                                          </p:stCondLst>
                                        </p:cTn>
                                        <p:tgtEl>
                                          <p:spTgt spid="22"/>
                                        </p:tgtEl>
                                        <p:attrNameLst>
                                          <p:attrName>style.visibility</p:attrName>
                                        </p:attrNameLst>
                                      </p:cBhvr>
                                      <p:to>
                                        <p:strVal val="visible"/>
                                      </p:to>
                                    </p:set>
                                    <p:animEffect transition="in" filter="blinds(horizontal)">
                                      <p:cBhvr>
                                        <p:cTn id="199" dur="5000"/>
                                        <p:tgtEl>
                                          <p:spTgt spid="22"/>
                                        </p:tgtEl>
                                      </p:cBhvr>
                                    </p:animEffect>
                                  </p:childTnLst>
                                </p:cTn>
                              </p:par>
                              <p:par>
                                <p:cTn id="200" presetID="3" presetClass="entr" presetSubtype="10" fill="hold" grpId="2" nodeType="withEffect">
                                  <p:stCondLst>
                                    <p:cond delay="0"/>
                                  </p:stCondLst>
                                  <p:childTnLst>
                                    <p:set>
                                      <p:cBhvr>
                                        <p:cTn id="201" dur="1" fill="hold">
                                          <p:stCondLst>
                                            <p:cond delay="0"/>
                                          </p:stCondLst>
                                        </p:cTn>
                                        <p:tgtEl>
                                          <p:spTgt spid="23"/>
                                        </p:tgtEl>
                                        <p:attrNameLst>
                                          <p:attrName>style.visibility</p:attrName>
                                        </p:attrNameLst>
                                      </p:cBhvr>
                                      <p:to>
                                        <p:strVal val="visible"/>
                                      </p:to>
                                    </p:set>
                                    <p:animEffect transition="in" filter="blinds(horizontal)">
                                      <p:cBhvr>
                                        <p:cTn id="202" dur="5000"/>
                                        <p:tgtEl>
                                          <p:spTgt spid="23"/>
                                        </p:tgtEl>
                                      </p:cBhvr>
                                    </p:animEffect>
                                  </p:childTnLst>
                                </p:cTn>
                              </p:par>
                              <p:par>
                                <p:cTn id="203" presetID="3" presetClass="entr" presetSubtype="10" fill="hold" grpId="2" nodeType="withEffect">
                                  <p:stCondLst>
                                    <p:cond delay="0"/>
                                  </p:stCondLst>
                                  <p:childTnLst>
                                    <p:set>
                                      <p:cBhvr>
                                        <p:cTn id="204" dur="1" fill="hold">
                                          <p:stCondLst>
                                            <p:cond delay="0"/>
                                          </p:stCondLst>
                                        </p:cTn>
                                        <p:tgtEl>
                                          <p:spTgt spid="24"/>
                                        </p:tgtEl>
                                        <p:attrNameLst>
                                          <p:attrName>style.visibility</p:attrName>
                                        </p:attrNameLst>
                                      </p:cBhvr>
                                      <p:to>
                                        <p:strVal val="visible"/>
                                      </p:to>
                                    </p:set>
                                    <p:animEffect transition="in" filter="blinds(horizontal)">
                                      <p:cBhvr>
                                        <p:cTn id="205" dur="5000"/>
                                        <p:tgtEl>
                                          <p:spTgt spid="24"/>
                                        </p:tgtEl>
                                      </p:cBhvr>
                                    </p:animEffect>
                                  </p:childTnLst>
                                </p:cTn>
                              </p:par>
                              <p:par>
                                <p:cTn id="206" presetID="3" presetClass="entr" presetSubtype="10" fill="hold" grpId="2" nodeType="withEffect">
                                  <p:stCondLst>
                                    <p:cond delay="0"/>
                                  </p:stCondLst>
                                  <p:childTnLst>
                                    <p:set>
                                      <p:cBhvr>
                                        <p:cTn id="207" dur="1" fill="hold">
                                          <p:stCondLst>
                                            <p:cond delay="0"/>
                                          </p:stCondLst>
                                        </p:cTn>
                                        <p:tgtEl>
                                          <p:spTgt spid="25"/>
                                        </p:tgtEl>
                                        <p:attrNameLst>
                                          <p:attrName>style.visibility</p:attrName>
                                        </p:attrNameLst>
                                      </p:cBhvr>
                                      <p:to>
                                        <p:strVal val="visible"/>
                                      </p:to>
                                    </p:set>
                                    <p:animEffect transition="in" filter="blinds(horizontal)">
                                      <p:cBhvr>
                                        <p:cTn id="208" dur="5000"/>
                                        <p:tgtEl>
                                          <p:spTgt spid="25"/>
                                        </p:tgtEl>
                                      </p:cBhvr>
                                    </p:animEffect>
                                  </p:childTnLst>
                                </p:cTn>
                              </p:par>
                              <p:par>
                                <p:cTn id="209" presetID="3" presetClass="entr" presetSubtype="10" fill="hold" grpId="2" nodeType="withEffect">
                                  <p:stCondLst>
                                    <p:cond delay="0"/>
                                  </p:stCondLst>
                                  <p:childTnLst>
                                    <p:set>
                                      <p:cBhvr>
                                        <p:cTn id="210" dur="1" fill="hold">
                                          <p:stCondLst>
                                            <p:cond delay="0"/>
                                          </p:stCondLst>
                                        </p:cTn>
                                        <p:tgtEl>
                                          <p:spTgt spid="26"/>
                                        </p:tgtEl>
                                        <p:attrNameLst>
                                          <p:attrName>style.visibility</p:attrName>
                                        </p:attrNameLst>
                                      </p:cBhvr>
                                      <p:to>
                                        <p:strVal val="visible"/>
                                      </p:to>
                                    </p:set>
                                    <p:animEffect transition="in" filter="blinds(horizontal)">
                                      <p:cBhvr>
                                        <p:cTn id="211" dur="5000"/>
                                        <p:tgtEl>
                                          <p:spTgt spid="26"/>
                                        </p:tgtEl>
                                      </p:cBhvr>
                                    </p:animEffect>
                                  </p:childTnLst>
                                </p:cTn>
                              </p:par>
                              <p:par>
                                <p:cTn id="212" presetID="3" presetClass="entr" presetSubtype="10" fill="hold" grpId="2" nodeType="withEffect">
                                  <p:stCondLst>
                                    <p:cond delay="0"/>
                                  </p:stCondLst>
                                  <p:childTnLst>
                                    <p:set>
                                      <p:cBhvr>
                                        <p:cTn id="213" dur="1" fill="hold">
                                          <p:stCondLst>
                                            <p:cond delay="0"/>
                                          </p:stCondLst>
                                        </p:cTn>
                                        <p:tgtEl>
                                          <p:spTgt spid="27"/>
                                        </p:tgtEl>
                                        <p:attrNameLst>
                                          <p:attrName>style.visibility</p:attrName>
                                        </p:attrNameLst>
                                      </p:cBhvr>
                                      <p:to>
                                        <p:strVal val="visible"/>
                                      </p:to>
                                    </p:set>
                                    <p:animEffect transition="in" filter="blinds(horizontal)">
                                      <p:cBhvr>
                                        <p:cTn id="214" dur="5000"/>
                                        <p:tgtEl>
                                          <p:spTgt spid="27"/>
                                        </p:tgtEl>
                                      </p:cBhvr>
                                    </p:animEffect>
                                  </p:childTnLst>
                                </p:cTn>
                              </p:par>
                              <p:par>
                                <p:cTn id="215" presetID="2" presetClass="exit" presetSubtype="8" fill="hold" grpId="3" nodeType="withEffect">
                                  <p:stCondLst>
                                    <p:cond delay="0"/>
                                  </p:stCondLst>
                                  <p:childTnLst>
                                    <p:anim calcmode="lin" valueType="num">
                                      <p:cBhvr additive="base">
                                        <p:cTn id="216" dur="5000"/>
                                        <p:tgtEl>
                                          <p:spTgt spid="5"/>
                                        </p:tgtEl>
                                        <p:attrNameLst>
                                          <p:attrName>ppt_x</p:attrName>
                                        </p:attrNameLst>
                                      </p:cBhvr>
                                      <p:tavLst>
                                        <p:tav tm="0">
                                          <p:val>
                                            <p:strVal val="ppt_x"/>
                                          </p:val>
                                        </p:tav>
                                        <p:tav tm="100000">
                                          <p:val>
                                            <p:strVal val="0-ppt_w/2"/>
                                          </p:val>
                                        </p:tav>
                                      </p:tavLst>
                                    </p:anim>
                                    <p:anim calcmode="lin" valueType="num">
                                      <p:cBhvr additive="base">
                                        <p:cTn id="217" dur="5000"/>
                                        <p:tgtEl>
                                          <p:spTgt spid="5"/>
                                        </p:tgtEl>
                                        <p:attrNameLst>
                                          <p:attrName>ppt_y</p:attrName>
                                        </p:attrNameLst>
                                      </p:cBhvr>
                                      <p:tavLst>
                                        <p:tav tm="0">
                                          <p:val>
                                            <p:strVal val="ppt_y"/>
                                          </p:val>
                                        </p:tav>
                                        <p:tav tm="100000">
                                          <p:val>
                                            <p:strVal val="ppt_y"/>
                                          </p:val>
                                        </p:tav>
                                      </p:tavLst>
                                    </p:anim>
                                    <p:set>
                                      <p:cBhvr>
                                        <p:cTn id="218" dur="1" fill="hold">
                                          <p:stCondLst>
                                            <p:cond delay="4999"/>
                                          </p:stCondLst>
                                        </p:cTn>
                                        <p:tgtEl>
                                          <p:spTgt spid="5"/>
                                        </p:tgtEl>
                                        <p:attrNameLst>
                                          <p:attrName>style.visibility</p:attrName>
                                        </p:attrNameLst>
                                      </p:cBhvr>
                                      <p:to>
                                        <p:strVal val="hidden"/>
                                      </p:to>
                                    </p:set>
                                  </p:childTnLst>
                                </p:cTn>
                              </p:par>
                              <p:par>
                                <p:cTn id="219" presetID="2" presetClass="exit" presetSubtype="8" fill="hold" grpId="3" nodeType="withEffect">
                                  <p:stCondLst>
                                    <p:cond delay="0"/>
                                  </p:stCondLst>
                                  <p:childTnLst>
                                    <p:anim calcmode="lin" valueType="num">
                                      <p:cBhvr additive="base">
                                        <p:cTn id="220" dur="5000"/>
                                        <p:tgtEl>
                                          <p:spTgt spid="6"/>
                                        </p:tgtEl>
                                        <p:attrNameLst>
                                          <p:attrName>ppt_x</p:attrName>
                                        </p:attrNameLst>
                                      </p:cBhvr>
                                      <p:tavLst>
                                        <p:tav tm="0">
                                          <p:val>
                                            <p:strVal val="ppt_x"/>
                                          </p:val>
                                        </p:tav>
                                        <p:tav tm="100000">
                                          <p:val>
                                            <p:strVal val="0-ppt_w/2"/>
                                          </p:val>
                                        </p:tav>
                                      </p:tavLst>
                                    </p:anim>
                                    <p:anim calcmode="lin" valueType="num">
                                      <p:cBhvr additive="base">
                                        <p:cTn id="221" dur="5000"/>
                                        <p:tgtEl>
                                          <p:spTgt spid="6"/>
                                        </p:tgtEl>
                                        <p:attrNameLst>
                                          <p:attrName>ppt_y</p:attrName>
                                        </p:attrNameLst>
                                      </p:cBhvr>
                                      <p:tavLst>
                                        <p:tav tm="0">
                                          <p:val>
                                            <p:strVal val="ppt_y"/>
                                          </p:val>
                                        </p:tav>
                                        <p:tav tm="100000">
                                          <p:val>
                                            <p:strVal val="ppt_y"/>
                                          </p:val>
                                        </p:tav>
                                      </p:tavLst>
                                    </p:anim>
                                    <p:set>
                                      <p:cBhvr>
                                        <p:cTn id="222" dur="1" fill="hold">
                                          <p:stCondLst>
                                            <p:cond delay="4999"/>
                                          </p:stCondLst>
                                        </p:cTn>
                                        <p:tgtEl>
                                          <p:spTgt spid="6"/>
                                        </p:tgtEl>
                                        <p:attrNameLst>
                                          <p:attrName>style.visibility</p:attrName>
                                        </p:attrNameLst>
                                      </p:cBhvr>
                                      <p:to>
                                        <p:strVal val="hidden"/>
                                      </p:to>
                                    </p:set>
                                  </p:childTnLst>
                                </p:cTn>
                              </p:par>
                              <p:par>
                                <p:cTn id="223" presetID="2" presetClass="exit" presetSubtype="8" fill="hold" grpId="3" nodeType="withEffect">
                                  <p:stCondLst>
                                    <p:cond delay="0"/>
                                  </p:stCondLst>
                                  <p:childTnLst>
                                    <p:anim calcmode="lin" valueType="num">
                                      <p:cBhvr additive="base">
                                        <p:cTn id="224" dur="5000"/>
                                        <p:tgtEl>
                                          <p:spTgt spid="7"/>
                                        </p:tgtEl>
                                        <p:attrNameLst>
                                          <p:attrName>ppt_x</p:attrName>
                                        </p:attrNameLst>
                                      </p:cBhvr>
                                      <p:tavLst>
                                        <p:tav tm="0">
                                          <p:val>
                                            <p:strVal val="ppt_x"/>
                                          </p:val>
                                        </p:tav>
                                        <p:tav tm="100000">
                                          <p:val>
                                            <p:strVal val="0-ppt_w/2"/>
                                          </p:val>
                                        </p:tav>
                                      </p:tavLst>
                                    </p:anim>
                                    <p:anim calcmode="lin" valueType="num">
                                      <p:cBhvr additive="base">
                                        <p:cTn id="225" dur="5000"/>
                                        <p:tgtEl>
                                          <p:spTgt spid="7"/>
                                        </p:tgtEl>
                                        <p:attrNameLst>
                                          <p:attrName>ppt_y</p:attrName>
                                        </p:attrNameLst>
                                      </p:cBhvr>
                                      <p:tavLst>
                                        <p:tav tm="0">
                                          <p:val>
                                            <p:strVal val="ppt_y"/>
                                          </p:val>
                                        </p:tav>
                                        <p:tav tm="100000">
                                          <p:val>
                                            <p:strVal val="ppt_y"/>
                                          </p:val>
                                        </p:tav>
                                      </p:tavLst>
                                    </p:anim>
                                    <p:set>
                                      <p:cBhvr>
                                        <p:cTn id="226" dur="1" fill="hold">
                                          <p:stCondLst>
                                            <p:cond delay="4999"/>
                                          </p:stCondLst>
                                        </p:cTn>
                                        <p:tgtEl>
                                          <p:spTgt spid="7"/>
                                        </p:tgtEl>
                                        <p:attrNameLst>
                                          <p:attrName>style.visibility</p:attrName>
                                        </p:attrNameLst>
                                      </p:cBhvr>
                                      <p:to>
                                        <p:strVal val="hidden"/>
                                      </p:to>
                                    </p:set>
                                  </p:childTnLst>
                                </p:cTn>
                              </p:par>
                              <p:par>
                                <p:cTn id="227" presetID="2" presetClass="exit" presetSubtype="8" fill="hold" grpId="3" nodeType="withEffect">
                                  <p:stCondLst>
                                    <p:cond delay="0"/>
                                  </p:stCondLst>
                                  <p:childTnLst>
                                    <p:anim calcmode="lin" valueType="num">
                                      <p:cBhvr additive="base">
                                        <p:cTn id="228" dur="5000"/>
                                        <p:tgtEl>
                                          <p:spTgt spid="8"/>
                                        </p:tgtEl>
                                        <p:attrNameLst>
                                          <p:attrName>ppt_x</p:attrName>
                                        </p:attrNameLst>
                                      </p:cBhvr>
                                      <p:tavLst>
                                        <p:tav tm="0">
                                          <p:val>
                                            <p:strVal val="ppt_x"/>
                                          </p:val>
                                        </p:tav>
                                        <p:tav tm="100000">
                                          <p:val>
                                            <p:strVal val="0-ppt_w/2"/>
                                          </p:val>
                                        </p:tav>
                                      </p:tavLst>
                                    </p:anim>
                                    <p:anim calcmode="lin" valueType="num">
                                      <p:cBhvr additive="base">
                                        <p:cTn id="229" dur="5000"/>
                                        <p:tgtEl>
                                          <p:spTgt spid="8"/>
                                        </p:tgtEl>
                                        <p:attrNameLst>
                                          <p:attrName>ppt_y</p:attrName>
                                        </p:attrNameLst>
                                      </p:cBhvr>
                                      <p:tavLst>
                                        <p:tav tm="0">
                                          <p:val>
                                            <p:strVal val="ppt_y"/>
                                          </p:val>
                                        </p:tav>
                                        <p:tav tm="100000">
                                          <p:val>
                                            <p:strVal val="ppt_y"/>
                                          </p:val>
                                        </p:tav>
                                      </p:tavLst>
                                    </p:anim>
                                    <p:set>
                                      <p:cBhvr>
                                        <p:cTn id="230" dur="1" fill="hold">
                                          <p:stCondLst>
                                            <p:cond delay="4999"/>
                                          </p:stCondLst>
                                        </p:cTn>
                                        <p:tgtEl>
                                          <p:spTgt spid="8"/>
                                        </p:tgtEl>
                                        <p:attrNameLst>
                                          <p:attrName>style.visibility</p:attrName>
                                        </p:attrNameLst>
                                      </p:cBhvr>
                                      <p:to>
                                        <p:strVal val="hidden"/>
                                      </p:to>
                                    </p:set>
                                  </p:childTnLst>
                                </p:cTn>
                              </p:par>
                              <p:par>
                                <p:cTn id="231" presetID="2" presetClass="exit" presetSubtype="8" fill="hold" grpId="3" nodeType="withEffect">
                                  <p:stCondLst>
                                    <p:cond delay="0"/>
                                  </p:stCondLst>
                                  <p:childTnLst>
                                    <p:anim calcmode="lin" valueType="num">
                                      <p:cBhvr additive="base">
                                        <p:cTn id="232" dur="5000"/>
                                        <p:tgtEl>
                                          <p:spTgt spid="9"/>
                                        </p:tgtEl>
                                        <p:attrNameLst>
                                          <p:attrName>ppt_x</p:attrName>
                                        </p:attrNameLst>
                                      </p:cBhvr>
                                      <p:tavLst>
                                        <p:tav tm="0">
                                          <p:val>
                                            <p:strVal val="ppt_x"/>
                                          </p:val>
                                        </p:tav>
                                        <p:tav tm="100000">
                                          <p:val>
                                            <p:strVal val="0-ppt_w/2"/>
                                          </p:val>
                                        </p:tav>
                                      </p:tavLst>
                                    </p:anim>
                                    <p:anim calcmode="lin" valueType="num">
                                      <p:cBhvr additive="base">
                                        <p:cTn id="233" dur="5000"/>
                                        <p:tgtEl>
                                          <p:spTgt spid="9"/>
                                        </p:tgtEl>
                                        <p:attrNameLst>
                                          <p:attrName>ppt_y</p:attrName>
                                        </p:attrNameLst>
                                      </p:cBhvr>
                                      <p:tavLst>
                                        <p:tav tm="0">
                                          <p:val>
                                            <p:strVal val="ppt_y"/>
                                          </p:val>
                                        </p:tav>
                                        <p:tav tm="100000">
                                          <p:val>
                                            <p:strVal val="ppt_y"/>
                                          </p:val>
                                        </p:tav>
                                      </p:tavLst>
                                    </p:anim>
                                    <p:set>
                                      <p:cBhvr>
                                        <p:cTn id="234" dur="1" fill="hold">
                                          <p:stCondLst>
                                            <p:cond delay="4999"/>
                                          </p:stCondLst>
                                        </p:cTn>
                                        <p:tgtEl>
                                          <p:spTgt spid="9"/>
                                        </p:tgtEl>
                                        <p:attrNameLst>
                                          <p:attrName>style.visibility</p:attrName>
                                        </p:attrNameLst>
                                      </p:cBhvr>
                                      <p:to>
                                        <p:strVal val="hidden"/>
                                      </p:to>
                                    </p:set>
                                  </p:childTnLst>
                                </p:cTn>
                              </p:par>
                              <p:par>
                                <p:cTn id="235" presetID="2" presetClass="exit" presetSubtype="8" fill="hold" grpId="3" nodeType="withEffect">
                                  <p:stCondLst>
                                    <p:cond delay="0"/>
                                  </p:stCondLst>
                                  <p:childTnLst>
                                    <p:anim calcmode="lin" valueType="num">
                                      <p:cBhvr additive="base">
                                        <p:cTn id="236" dur="5000"/>
                                        <p:tgtEl>
                                          <p:spTgt spid="10"/>
                                        </p:tgtEl>
                                        <p:attrNameLst>
                                          <p:attrName>ppt_x</p:attrName>
                                        </p:attrNameLst>
                                      </p:cBhvr>
                                      <p:tavLst>
                                        <p:tav tm="0">
                                          <p:val>
                                            <p:strVal val="ppt_x"/>
                                          </p:val>
                                        </p:tav>
                                        <p:tav tm="100000">
                                          <p:val>
                                            <p:strVal val="0-ppt_w/2"/>
                                          </p:val>
                                        </p:tav>
                                      </p:tavLst>
                                    </p:anim>
                                    <p:anim calcmode="lin" valueType="num">
                                      <p:cBhvr additive="base">
                                        <p:cTn id="237" dur="5000"/>
                                        <p:tgtEl>
                                          <p:spTgt spid="10"/>
                                        </p:tgtEl>
                                        <p:attrNameLst>
                                          <p:attrName>ppt_y</p:attrName>
                                        </p:attrNameLst>
                                      </p:cBhvr>
                                      <p:tavLst>
                                        <p:tav tm="0">
                                          <p:val>
                                            <p:strVal val="ppt_y"/>
                                          </p:val>
                                        </p:tav>
                                        <p:tav tm="100000">
                                          <p:val>
                                            <p:strVal val="ppt_y"/>
                                          </p:val>
                                        </p:tav>
                                      </p:tavLst>
                                    </p:anim>
                                    <p:set>
                                      <p:cBhvr>
                                        <p:cTn id="238" dur="1" fill="hold">
                                          <p:stCondLst>
                                            <p:cond delay="4999"/>
                                          </p:stCondLst>
                                        </p:cTn>
                                        <p:tgtEl>
                                          <p:spTgt spid="10"/>
                                        </p:tgtEl>
                                        <p:attrNameLst>
                                          <p:attrName>style.visibility</p:attrName>
                                        </p:attrNameLst>
                                      </p:cBhvr>
                                      <p:to>
                                        <p:strVal val="hidden"/>
                                      </p:to>
                                    </p:set>
                                  </p:childTnLst>
                                </p:cTn>
                              </p:par>
                              <p:par>
                                <p:cTn id="239" presetID="2" presetClass="exit" presetSubtype="8" fill="hold" grpId="3" nodeType="withEffect">
                                  <p:stCondLst>
                                    <p:cond delay="0"/>
                                  </p:stCondLst>
                                  <p:childTnLst>
                                    <p:anim calcmode="lin" valueType="num">
                                      <p:cBhvr additive="base">
                                        <p:cTn id="240" dur="5000"/>
                                        <p:tgtEl>
                                          <p:spTgt spid="11"/>
                                        </p:tgtEl>
                                        <p:attrNameLst>
                                          <p:attrName>ppt_x</p:attrName>
                                        </p:attrNameLst>
                                      </p:cBhvr>
                                      <p:tavLst>
                                        <p:tav tm="0">
                                          <p:val>
                                            <p:strVal val="ppt_x"/>
                                          </p:val>
                                        </p:tav>
                                        <p:tav tm="100000">
                                          <p:val>
                                            <p:strVal val="0-ppt_w/2"/>
                                          </p:val>
                                        </p:tav>
                                      </p:tavLst>
                                    </p:anim>
                                    <p:anim calcmode="lin" valueType="num">
                                      <p:cBhvr additive="base">
                                        <p:cTn id="241" dur="5000"/>
                                        <p:tgtEl>
                                          <p:spTgt spid="11"/>
                                        </p:tgtEl>
                                        <p:attrNameLst>
                                          <p:attrName>ppt_y</p:attrName>
                                        </p:attrNameLst>
                                      </p:cBhvr>
                                      <p:tavLst>
                                        <p:tav tm="0">
                                          <p:val>
                                            <p:strVal val="ppt_y"/>
                                          </p:val>
                                        </p:tav>
                                        <p:tav tm="100000">
                                          <p:val>
                                            <p:strVal val="ppt_y"/>
                                          </p:val>
                                        </p:tav>
                                      </p:tavLst>
                                    </p:anim>
                                    <p:set>
                                      <p:cBhvr>
                                        <p:cTn id="242" dur="1" fill="hold">
                                          <p:stCondLst>
                                            <p:cond delay="4999"/>
                                          </p:stCondLst>
                                        </p:cTn>
                                        <p:tgtEl>
                                          <p:spTgt spid="11"/>
                                        </p:tgtEl>
                                        <p:attrNameLst>
                                          <p:attrName>style.visibility</p:attrName>
                                        </p:attrNameLst>
                                      </p:cBhvr>
                                      <p:to>
                                        <p:strVal val="hidden"/>
                                      </p:to>
                                    </p:set>
                                  </p:childTnLst>
                                </p:cTn>
                              </p:par>
                              <p:par>
                                <p:cTn id="243" presetID="2" presetClass="exit" presetSubtype="8" fill="hold" grpId="3" nodeType="withEffect">
                                  <p:stCondLst>
                                    <p:cond delay="0"/>
                                  </p:stCondLst>
                                  <p:childTnLst>
                                    <p:anim calcmode="lin" valueType="num">
                                      <p:cBhvr additive="base">
                                        <p:cTn id="244" dur="5000"/>
                                        <p:tgtEl>
                                          <p:spTgt spid="12"/>
                                        </p:tgtEl>
                                        <p:attrNameLst>
                                          <p:attrName>ppt_x</p:attrName>
                                        </p:attrNameLst>
                                      </p:cBhvr>
                                      <p:tavLst>
                                        <p:tav tm="0">
                                          <p:val>
                                            <p:strVal val="ppt_x"/>
                                          </p:val>
                                        </p:tav>
                                        <p:tav tm="100000">
                                          <p:val>
                                            <p:strVal val="0-ppt_w/2"/>
                                          </p:val>
                                        </p:tav>
                                      </p:tavLst>
                                    </p:anim>
                                    <p:anim calcmode="lin" valueType="num">
                                      <p:cBhvr additive="base">
                                        <p:cTn id="245" dur="5000"/>
                                        <p:tgtEl>
                                          <p:spTgt spid="12"/>
                                        </p:tgtEl>
                                        <p:attrNameLst>
                                          <p:attrName>ppt_y</p:attrName>
                                        </p:attrNameLst>
                                      </p:cBhvr>
                                      <p:tavLst>
                                        <p:tav tm="0">
                                          <p:val>
                                            <p:strVal val="ppt_y"/>
                                          </p:val>
                                        </p:tav>
                                        <p:tav tm="100000">
                                          <p:val>
                                            <p:strVal val="ppt_y"/>
                                          </p:val>
                                        </p:tav>
                                      </p:tavLst>
                                    </p:anim>
                                    <p:set>
                                      <p:cBhvr>
                                        <p:cTn id="246" dur="1" fill="hold">
                                          <p:stCondLst>
                                            <p:cond delay="4999"/>
                                          </p:stCondLst>
                                        </p:cTn>
                                        <p:tgtEl>
                                          <p:spTgt spid="12"/>
                                        </p:tgtEl>
                                        <p:attrNameLst>
                                          <p:attrName>style.visibility</p:attrName>
                                        </p:attrNameLst>
                                      </p:cBhvr>
                                      <p:to>
                                        <p:strVal val="hidden"/>
                                      </p:to>
                                    </p:set>
                                  </p:childTnLst>
                                </p:cTn>
                              </p:par>
                              <p:par>
                                <p:cTn id="247" presetID="2" presetClass="exit" presetSubtype="8" fill="hold" grpId="3" nodeType="withEffect">
                                  <p:stCondLst>
                                    <p:cond delay="0"/>
                                  </p:stCondLst>
                                  <p:childTnLst>
                                    <p:anim calcmode="lin" valueType="num">
                                      <p:cBhvr additive="base">
                                        <p:cTn id="248" dur="5000"/>
                                        <p:tgtEl>
                                          <p:spTgt spid="13"/>
                                        </p:tgtEl>
                                        <p:attrNameLst>
                                          <p:attrName>ppt_x</p:attrName>
                                        </p:attrNameLst>
                                      </p:cBhvr>
                                      <p:tavLst>
                                        <p:tav tm="0">
                                          <p:val>
                                            <p:strVal val="ppt_x"/>
                                          </p:val>
                                        </p:tav>
                                        <p:tav tm="100000">
                                          <p:val>
                                            <p:strVal val="0-ppt_w/2"/>
                                          </p:val>
                                        </p:tav>
                                      </p:tavLst>
                                    </p:anim>
                                    <p:anim calcmode="lin" valueType="num">
                                      <p:cBhvr additive="base">
                                        <p:cTn id="249" dur="5000"/>
                                        <p:tgtEl>
                                          <p:spTgt spid="13"/>
                                        </p:tgtEl>
                                        <p:attrNameLst>
                                          <p:attrName>ppt_y</p:attrName>
                                        </p:attrNameLst>
                                      </p:cBhvr>
                                      <p:tavLst>
                                        <p:tav tm="0">
                                          <p:val>
                                            <p:strVal val="ppt_y"/>
                                          </p:val>
                                        </p:tav>
                                        <p:tav tm="100000">
                                          <p:val>
                                            <p:strVal val="ppt_y"/>
                                          </p:val>
                                        </p:tav>
                                      </p:tavLst>
                                    </p:anim>
                                    <p:set>
                                      <p:cBhvr>
                                        <p:cTn id="250" dur="1" fill="hold">
                                          <p:stCondLst>
                                            <p:cond delay="4999"/>
                                          </p:stCondLst>
                                        </p:cTn>
                                        <p:tgtEl>
                                          <p:spTgt spid="13"/>
                                        </p:tgtEl>
                                        <p:attrNameLst>
                                          <p:attrName>style.visibility</p:attrName>
                                        </p:attrNameLst>
                                      </p:cBhvr>
                                      <p:to>
                                        <p:strVal val="hidden"/>
                                      </p:to>
                                    </p:set>
                                  </p:childTnLst>
                                </p:cTn>
                              </p:par>
                              <p:par>
                                <p:cTn id="251" presetID="2" presetClass="exit" presetSubtype="8" fill="hold" grpId="3" nodeType="withEffect">
                                  <p:stCondLst>
                                    <p:cond delay="0"/>
                                  </p:stCondLst>
                                  <p:childTnLst>
                                    <p:anim calcmode="lin" valueType="num">
                                      <p:cBhvr additive="base">
                                        <p:cTn id="252" dur="5000"/>
                                        <p:tgtEl>
                                          <p:spTgt spid="14"/>
                                        </p:tgtEl>
                                        <p:attrNameLst>
                                          <p:attrName>ppt_x</p:attrName>
                                        </p:attrNameLst>
                                      </p:cBhvr>
                                      <p:tavLst>
                                        <p:tav tm="0">
                                          <p:val>
                                            <p:strVal val="ppt_x"/>
                                          </p:val>
                                        </p:tav>
                                        <p:tav tm="100000">
                                          <p:val>
                                            <p:strVal val="0-ppt_w/2"/>
                                          </p:val>
                                        </p:tav>
                                      </p:tavLst>
                                    </p:anim>
                                    <p:anim calcmode="lin" valueType="num">
                                      <p:cBhvr additive="base">
                                        <p:cTn id="253" dur="5000"/>
                                        <p:tgtEl>
                                          <p:spTgt spid="14"/>
                                        </p:tgtEl>
                                        <p:attrNameLst>
                                          <p:attrName>ppt_y</p:attrName>
                                        </p:attrNameLst>
                                      </p:cBhvr>
                                      <p:tavLst>
                                        <p:tav tm="0">
                                          <p:val>
                                            <p:strVal val="ppt_y"/>
                                          </p:val>
                                        </p:tav>
                                        <p:tav tm="100000">
                                          <p:val>
                                            <p:strVal val="ppt_y"/>
                                          </p:val>
                                        </p:tav>
                                      </p:tavLst>
                                    </p:anim>
                                    <p:set>
                                      <p:cBhvr>
                                        <p:cTn id="254" dur="1" fill="hold">
                                          <p:stCondLst>
                                            <p:cond delay="4999"/>
                                          </p:stCondLst>
                                        </p:cTn>
                                        <p:tgtEl>
                                          <p:spTgt spid="14"/>
                                        </p:tgtEl>
                                        <p:attrNameLst>
                                          <p:attrName>style.visibility</p:attrName>
                                        </p:attrNameLst>
                                      </p:cBhvr>
                                      <p:to>
                                        <p:strVal val="hidden"/>
                                      </p:to>
                                    </p:set>
                                  </p:childTnLst>
                                </p:cTn>
                              </p:par>
                              <p:par>
                                <p:cTn id="255" presetID="2" presetClass="exit" presetSubtype="8" fill="hold" grpId="3" nodeType="withEffect">
                                  <p:stCondLst>
                                    <p:cond delay="0"/>
                                  </p:stCondLst>
                                  <p:childTnLst>
                                    <p:anim calcmode="lin" valueType="num">
                                      <p:cBhvr additive="base">
                                        <p:cTn id="256" dur="5000"/>
                                        <p:tgtEl>
                                          <p:spTgt spid="15"/>
                                        </p:tgtEl>
                                        <p:attrNameLst>
                                          <p:attrName>ppt_x</p:attrName>
                                        </p:attrNameLst>
                                      </p:cBhvr>
                                      <p:tavLst>
                                        <p:tav tm="0">
                                          <p:val>
                                            <p:strVal val="ppt_x"/>
                                          </p:val>
                                        </p:tav>
                                        <p:tav tm="100000">
                                          <p:val>
                                            <p:strVal val="0-ppt_w/2"/>
                                          </p:val>
                                        </p:tav>
                                      </p:tavLst>
                                    </p:anim>
                                    <p:anim calcmode="lin" valueType="num">
                                      <p:cBhvr additive="base">
                                        <p:cTn id="257" dur="5000"/>
                                        <p:tgtEl>
                                          <p:spTgt spid="15"/>
                                        </p:tgtEl>
                                        <p:attrNameLst>
                                          <p:attrName>ppt_y</p:attrName>
                                        </p:attrNameLst>
                                      </p:cBhvr>
                                      <p:tavLst>
                                        <p:tav tm="0">
                                          <p:val>
                                            <p:strVal val="ppt_y"/>
                                          </p:val>
                                        </p:tav>
                                        <p:tav tm="100000">
                                          <p:val>
                                            <p:strVal val="ppt_y"/>
                                          </p:val>
                                        </p:tav>
                                      </p:tavLst>
                                    </p:anim>
                                    <p:set>
                                      <p:cBhvr>
                                        <p:cTn id="258" dur="1" fill="hold">
                                          <p:stCondLst>
                                            <p:cond delay="4999"/>
                                          </p:stCondLst>
                                        </p:cTn>
                                        <p:tgtEl>
                                          <p:spTgt spid="15"/>
                                        </p:tgtEl>
                                        <p:attrNameLst>
                                          <p:attrName>style.visibility</p:attrName>
                                        </p:attrNameLst>
                                      </p:cBhvr>
                                      <p:to>
                                        <p:strVal val="hidden"/>
                                      </p:to>
                                    </p:set>
                                  </p:childTnLst>
                                </p:cTn>
                              </p:par>
                              <p:par>
                                <p:cTn id="259" presetID="2" presetClass="exit" presetSubtype="8" fill="hold" grpId="3" nodeType="withEffect">
                                  <p:stCondLst>
                                    <p:cond delay="0"/>
                                  </p:stCondLst>
                                  <p:childTnLst>
                                    <p:anim calcmode="lin" valueType="num">
                                      <p:cBhvr additive="base">
                                        <p:cTn id="260" dur="5000"/>
                                        <p:tgtEl>
                                          <p:spTgt spid="16"/>
                                        </p:tgtEl>
                                        <p:attrNameLst>
                                          <p:attrName>ppt_x</p:attrName>
                                        </p:attrNameLst>
                                      </p:cBhvr>
                                      <p:tavLst>
                                        <p:tav tm="0">
                                          <p:val>
                                            <p:strVal val="ppt_x"/>
                                          </p:val>
                                        </p:tav>
                                        <p:tav tm="100000">
                                          <p:val>
                                            <p:strVal val="0-ppt_w/2"/>
                                          </p:val>
                                        </p:tav>
                                      </p:tavLst>
                                    </p:anim>
                                    <p:anim calcmode="lin" valueType="num">
                                      <p:cBhvr additive="base">
                                        <p:cTn id="261" dur="5000"/>
                                        <p:tgtEl>
                                          <p:spTgt spid="16"/>
                                        </p:tgtEl>
                                        <p:attrNameLst>
                                          <p:attrName>ppt_y</p:attrName>
                                        </p:attrNameLst>
                                      </p:cBhvr>
                                      <p:tavLst>
                                        <p:tav tm="0">
                                          <p:val>
                                            <p:strVal val="ppt_y"/>
                                          </p:val>
                                        </p:tav>
                                        <p:tav tm="100000">
                                          <p:val>
                                            <p:strVal val="ppt_y"/>
                                          </p:val>
                                        </p:tav>
                                      </p:tavLst>
                                    </p:anim>
                                    <p:set>
                                      <p:cBhvr>
                                        <p:cTn id="262" dur="1" fill="hold">
                                          <p:stCondLst>
                                            <p:cond delay="4999"/>
                                          </p:stCondLst>
                                        </p:cTn>
                                        <p:tgtEl>
                                          <p:spTgt spid="16"/>
                                        </p:tgtEl>
                                        <p:attrNameLst>
                                          <p:attrName>style.visibility</p:attrName>
                                        </p:attrNameLst>
                                      </p:cBhvr>
                                      <p:to>
                                        <p:strVal val="hidden"/>
                                      </p:to>
                                    </p:set>
                                  </p:childTnLst>
                                </p:cTn>
                              </p:par>
                              <p:par>
                                <p:cTn id="263" presetID="2" presetClass="exit" presetSubtype="8" fill="hold" grpId="3" nodeType="withEffect">
                                  <p:stCondLst>
                                    <p:cond delay="0"/>
                                  </p:stCondLst>
                                  <p:childTnLst>
                                    <p:anim calcmode="lin" valueType="num">
                                      <p:cBhvr additive="base">
                                        <p:cTn id="264" dur="5000"/>
                                        <p:tgtEl>
                                          <p:spTgt spid="17"/>
                                        </p:tgtEl>
                                        <p:attrNameLst>
                                          <p:attrName>ppt_x</p:attrName>
                                        </p:attrNameLst>
                                      </p:cBhvr>
                                      <p:tavLst>
                                        <p:tav tm="0">
                                          <p:val>
                                            <p:strVal val="ppt_x"/>
                                          </p:val>
                                        </p:tav>
                                        <p:tav tm="100000">
                                          <p:val>
                                            <p:strVal val="0-ppt_w/2"/>
                                          </p:val>
                                        </p:tav>
                                      </p:tavLst>
                                    </p:anim>
                                    <p:anim calcmode="lin" valueType="num">
                                      <p:cBhvr additive="base">
                                        <p:cTn id="265" dur="5000"/>
                                        <p:tgtEl>
                                          <p:spTgt spid="17"/>
                                        </p:tgtEl>
                                        <p:attrNameLst>
                                          <p:attrName>ppt_y</p:attrName>
                                        </p:attrNameLst>
                                      </p:cBhvr>
                                      <p:tavLst>
                                        <p:tav tm="0">
                                          <p:val>
                                            <p:strVal val="ppt_y"/>
                                          </p:val>
                                        </p:tav>
                                        <p:tav tm="100000">
                                          <p:val>
                                            <p:strVal val="ppt_y"/>
                                          </p:val>
                                        </p:tav>
                                      </p:tavLst>
                                    </p:anim>
                                    <p:set>
                                      <p:cBhvr>
                                        <p:cTn id="266" dur="1" fill="hold">
                                          <p:stCondLst>
                                            <p:cond delay="4999"/>
                                          </p:stCondLst>
                                        </p:cTn>
                                        <p:tgtEl>
                                          <p:spTgt spid="17"/>
                                        </p:tgtEl>
                                        <p:attrNameLst>
                                          <p:attrName>style.visibility</p:attrName>
                                        </p:attrNameLst>
                                      </p:cBhvr>
                                      <p:to>
                                        <p:strVal val="hidden"/>
                                      </p:to>
                                    </p:set>
                                  </p:childTnLst>
                                </p:cTn>
                              </p:par>
                              <p:par>
                                <p:cTn id="267" presetID="2" presetClass="exit" presetSubtype="8" fill="hold" grpId="3" nodeType="withEffect">
                                  <p:stCondLst>
                                    <p:cond delay="0"/>
                                  </p:stCondLst>
                                  <p:childTnLst>
                                    <p:anim calcmode="lin" valueType="num">
                                      <p:cBhvr additive="base">
                                        <p:cTn id="268" dur="5000"/>
                                        <p:tgtEl>
                                          <p:spTgt spid="18"/>
                                        </p:tgtEl>
                                        <p:attrNameLst>
                                          <p:attrName>ppt_x</p:attrName>
                                        </p:attrNameLst>
                                      </p:cBhvr>
                                      <p:tavLst>
                                        <p:tav tm="0">
                                          <p:val>
                                            <p:strVal val="ppt_x"/>
                                          </p:val>
                                        </p:tav>
                                        <p:tav tm="100000">
                                          <p:val>
                                            <p:strVal val="0-ppt_w/2"/>
                                          </p:val>
                                        </p:tav>
                                      </p:tavLst>
                                    </p:anim>
                                    <p:anim calcmode="lin" valueType="num">
                                      <p:cBhvr additive="base">
                                        <p:cTn id="269" dur="5000"/>
                                        <p:tgtEl>
                                          <p:spTgt spid="18"/>
                                        </p:tgtEl>
                                        <p:attrNameLst>
                                          <p:attrName>ppt_y</p:attrName>
                                        </p:attrNameLst>
                                      </p:cBhvr>
                                      <p:tavLst>
                                        <p:tav tm="0">
                                          <p:val>
                                            <p:strVal val="ppt_y"/>
                                          </p:val>
                                        </p:tav>
                                        <p:tav tm="100000">
                                          <p:val>
                                            <p:strVal val="ppt_y"/>
                                          </p:val>
                                        </p:tav>
                                      </p:tavLst>
                                    </p:anim>
                                    <p:set>
                                      <p:cBhvr>
                                        <p:cTn id="270" dur="1" fill="hold">
                                          <p:stCondLst>
                                            <p:cond delay="4999"/>
                                          </p:stCondLst>
                                        </p:cTn>
                                        <p:tgtEl>
                                          <p:spTgt spid="18"/>
                                        </p:tgtEl>
                                        <p:attrNameLst>
                                          <p:attrName>style.visibility</p:attrName>
                                        </p:attrNameLst>
                                      </p:cBhvr>
                                      <p:to>
                                        <p:strVal val="hidden"/>
                                      </p:to>
                                    </p:set>
                                  </p:childTnLst>
                                </p:cTn>
                              </p:par>
                              <p:par>
                                <p:cTn id="271" presetID="2" presetClass="exit" presetSubtype="8" fill="hold" grpId="3" nodeType="withEffect">
                                  <p:stCondLst>
                                    <p:cond delay="0"/>
                                  </p:stCondLst>
                                  <p:childTnLst>
                                    <p:anim calcmode="lin" valueType="num">
                                      <p:cBhvr additive="base">
                                        <p:cTn id="272" dur="5000"/>
                                        <p:tgtEl>
                                          <p:spTgt spid="19"/>
                                        </p:tgtEl>
                                        <p:attrNameLst>
                                          <p:attrName>ppt_x</p:attrName>
                                        </p:attrNameLst>
                                      </p:cBhvr>
                                      <p:tavLst>
                                        <p:tav tm="0">
                                          <p:val>
                                            <p:strVal val="ppt_x"/>
                                          </p:val>
                                        </p:tav>
                                        <p:tav tm="100000">
                                          <p:val>
                                            <p:strVal val="0-ppt_w/2"/>
                                          </p:val>
                                        </p:tav>
                                      </p:tavLst>
                                    </p:anim>
                                    <p:anim calcmode="lin" valueType="num">
                                      <p:cBhvr additive="base">
                                        <p:cTn id="273" dur="5000"/>
                                        <p:tgtEl>
                                          <p:spTgt spid="19"/>
                                        </p:tgtEl>
                                        <p:attrNameLst>
                                          <p:attrName>ppt_y</p:attrName>
                                        </p:attrNameLst>
                                      </p:cBhvr>
                                      <p:tavLst>
                                        <p:tav tm="0">
                                          <p:val>
                                            <p:strVal val="ppt_y"/>
                                          </p:val>
                                        </p:tav>
                                        <p:tav tm="100000">
                                          <p:val>
                                            <p:strVal val="ppt_y"/>
                                          </p:val>
                                        </p:tav>
                                      </p:tavLst>
                                    </p:anim>
                                    <p:set>
                                      <p:cBhvr>
                                        <p:cTn id="274" dur="1" fill="hold">
                                          <p:stCondLst>
                                            <p:cond delay="4999"/>
                                          </p:stCondLst>
                                        </p:cTn>
                                        <p:tgtEl>
                                          <p:spTgt spid="19"/>
                                        </p:tgtEl>
                                        <p:attrNameLst>
                                          <p:attrName>style.visibility</p:attrName>
                                        </p:attrNameLst>
                                      </p:cBhvr>
                                      <p:to>
                                        <p:strVal val="hidden"/>
                                      </p:to>
                                    </p:set>
                                  </p:childTnLst>
                                </p:cTn>
                              </p:par>
                              <p:par>
                                <p:cTn id="275" presetID="2" presetClass="exit" presetSubtype="8" fill="hold" grpId="3" nodeType="withEffect">
                                  <p:stCondLst>
                                    <p:cond delay="0"/>
                                  </p:stCondLst>
                                  <p:childTnLst>
                                    <p:anim calcmode="lin" valueType="num">
                                      <p:cBhvr additive="base">
                                        <p:cTn id="276" dur="5000"/>
                                        <p:tgtEl>
                                          <p:spTgt spid="20"/>
                                        </p:tgtEl>
                                        <p:attrNameLst>
                                          <p:attrName>ppt_x</p:attrName>
                                        </p:attrNameLst>
                                      </p:cBhvr>
                                      <p:tavLst>
                                        <p:tav tm="0">
                                          <p:val>
                                            <p:strVal val="ppt_x"/>
                                          </p:val>
                                        </p:tav>
                                        <p:tav tm="100000">
                                          <p:val>
                                            <p:strVal val="0-ppt_w/2"/>
                                          </p:val>
                                        </p:tav>
                                      </p:tavLst>
                                    </p:anim>
                                    <p:anim calcmode="lin" valueType="num">
                                      <p:cBhvr additive="base">
                                        <p:cTn id="277" dur="5000"/>
                                        <p:tgtEl>
                                          <p:spTgt spid="20"/>
                                        </p:tgtEl>
                                        <p:attrNameLst>
                                          <p:attrName>ppt_y</p:attrName>
                                        </p:attrNameLst>
                                      </p:cBhvr>
                                      <p:tavLst>
                                        <p:tav tm="0">
                                          <p:val>
                                            <p:strVal val="ppt_y"/>
                                          </p:val>
                                        </p:tav>
                                        <p:tav tm="100000">
                                          <p:val>
                                            <p:strVal val="ppt_y"/>
                                          </p:val>
                                        </p:tav>
                                      </p:tavLst>
                                    </p:anim>
                                    <p:set>
                                      <p:cBhvr>
                                        <p:cTn id="278" dur="1" fill="hold">
                                          <p:stCondLst>
                                            <p:cond delay="4999"/>
                                          </p:stCondLst>
                                        </p:cTn>
                                        <p:tgtEl>
                                          <p:spTgt spid="20"/>
                                        </p:tgtEl>
                                        <p:attrNameLst>
                                          <p:attrName>style.visibility</p:attrName>
                                        </p:attrNameLst>
                                      </p:cBhvr>
                                      <p:to>
                                        <p:strVal val="hidden"/>
                                      </p:to>
                                    </p:set>
                                  </p:childTnLst>
                                </p:cTn>
                              </p:par>
                              <p:par>
                                <p:cTn id="279" presetID="2" presetClass="exit" presetSubtype="8" fill="hold" grpId="3" nodeType="withEffect">
                                  <p:stCondLst>
                                    <p:cond delay="0"/>
                                  </p:stCondLst>
                                  <p:childTnLst>
                                    <p:anim calcmode="lin" valueType="num">
                                      <p:cBhvr additive="base">
                                        <p:cTn id="280" dur="5000"/>
                                        <p:tgtEl>
                                          <p:spTgt spid="21"/>
                                        </p:tgtEl>
                                        <p:attrNameLst>
                                          <p:attrName>ppt_x</p:attrName>
                                        </p:attrNameLst>
                                      </p:cBhvr>
                                      <p:tavLst>
                                        <p:tav tm="0">
                                          <p:val>
                                            <p:strVal val="ppt_x"/>
                                          </p:val>
                                        </p:tav>
                                        <p:tav tm="100000">
                                          <p:val>
                                            <p:strVal val="0-ppt_w/2"/>
                                          </p:val>
                                        </p:tav>
                                      </p:tavLst>
                                    </p:anim>
                                    <p:anim calcmode="lin" valueType="num">
                                      <p:cBhvr additive="base">
                                        <p:cTn id="281" dur="5000"/>
                                        <p:tgtEl>
                                          <p:spTgt spid="21"/>
                                        </p:tgtEl>
                                        <p:attrNameLst>
                                          <p:attrName>ppt_y</p:attrName>
                                        </p:attrNameLst>
                                      </p:cBhvr>
                                      <p:tavLst>
                                        <p:tav tm="0">
                                          <p:val>
                                            <p:strVal val="ppt_y"/>
                                          </p:val>
                                        </p:tav>
                                        <p:tav tm="100000">
                                          <p:val>
                                            <p:strVal val="ppt_y"/>
                                          </p:val>
                                        </p:tav>
                                      </p:tavLst>
                                    </p:anim>
                                    <p:set>
                                      <p:cBhvr>
                                        <p:cTn id="282" dur="1" fill="hold">
                                          <p:stCondLst>
                                            <p:cond delay="4999"/>
                                          </p:stCondLst>
                                        </p:cTn>
                                        <p:tgtEl>
                                          <p:spTgt spid="21"/>
                                        </p:tgtEl>
                                        <p:attrNameLst>
                                          <p:attrName>style.visibility</p:attrName>
                                        </p:attrNameLst>
                                      </p:cBhvr>
                                      <p:to>
                                        <p:strVal val="hidden"/>
                                      </p:to>
                                    </p:set>
                                  </p:childTnLst>
                                </p:cTn>
                              </p:par>
                              <p:par>
                                <p:cTn id="283" presetID="2" presetClass="exit" presetSubtype="8" fill="hold" grpId="3" nodeType="withEffect">
                                  <p:stCondLst>
                                    <p:cond delay="0"/>
                                  </p:stCondLst>
                                  <p:childTnLst>
                                    <p:anim calcmode="lin" valueType="num">
                                      <p:cBhvr additive="base">
                                        <p:cTn id="284" dur="5000"/>
                                        <p:tgtEl>
                                          <p:spTgt spid="22"/>
                                        </p:tgtEl>
                                        <p:attrNameLst>
                                          <p:attrName>ppt_x</p:attrName>
                                        </p:attrNameLst>
                                      </p:cBhvr>
                                      <p:tavLst>
                                        <p:tav tm="0">
                                          <p:val>
                                            <p:strVal val="ppt_x"/>
                                          </p:val>
                                        </p:tav>
                                        <p:tav tm="100000">
                                          <p:val>
                                            <p:strVal val="0-ppt_w/2"/>
                                          </p:val>
                                        </p:tav>
                                      </p:tavLst>
                                    </p:anim>
                                    <p:anim calcmode="lin" valueType="num">
                                      <p:cBhvr additive="base">
                                        <p:cTn id="285" dur="5000"/>
                                        <p:tgtEl>
                                          <p:spTgt spid="22"/>
                                        </p:tgtEl>
                                        <p:attrNameLst>
                                          <p:attrName>ppt_y</p:attrName>
                                        </p:attrNameLst>
                                      </p:cBhvr>
                                      <p:tavLst>
                                        <p:tav tm="0">
                                          <p:val>
                                            <p:strVal val="ppt_y"/>
                                          </p:val>
                                        </p:tav>
                                        <p:tav tm="100000">
                                          <p:val>
                                            <p:strVal val="ppt_y"/>
                                          </p:val>
                                        </p:tav>
                                      </p:tavLst>
                                    </p:anim>
                                    <p:set>
                                      <p:cBhvr>
                                        <p:cTn id="286" dur="1" fill="hold">
                                          <p:stCondLst>
                                            <p:cond delay="4999"/>
                                          </p:stCondLst>
                                        </p:cTn>
                                        <p:tgtEl>
                                          <p:spTgt spid="22"/>
                                        </p:tgtEl>
                                        <p:attrNameLst>
                                          <p:attrName>style.visibility</p:attrName>
                                        </p:attrNameLst>
                                      </p:cBhvr>
                                      <p:to>
                                        <p:strVal val="hidden"/>
                                      </p:to>
                                    </p:set>
                                  </p:childTnLst>
                                </p:cTn>
                              </p:par>
                              <p:par>
                                <p:cTn id="287" presetID="2" presetClass="exit" presetSubtype="8" fill="hold" grpId="3" nodeType="withEffect">
                                  <p:stCondLst>
                                    <p:cond delay="0"/>
                                  </p:stCondLst>
                                  <p:childTnLst>
                                    <p:anim calcmode="lin" valueType="num">
                                      <p:cBhvr additive="base">
                                        <p:cTn id="288" dur="5000"/>
                                        <p:tgtEl>
                                          <p:spTgt spid="23"/>
                                        </p:tgtEl>
                                        <p:attrNameLst>
                                          <p:attrName>ppt_x</p:attrName>
                                        </p:attrNameLst>
                                      </p:cBhvr>
                                      <p:tavLst>
                                        <p:tav tm="0">
                                          <p:val>
                                            <p:strVal val="ppt_x"/>
                                          </p:val>
                                        </p:tav>
                                        <p:tav tm="100000">
                                          <p:val>
                                            <p:strVal val="0-ppt_w/2"/>
                                          </p:val>
                                        </p:tav>
                                      </p:tavLst>
                                    </p:anim>
                                    <p:anim calcmode="lin" valueType="num">
                                      <p:cBhvr additive="base">
                                        <p:cTn id="289" dur="5000"/>
                                        <p:tgtEl>
                                          <p:spTgt spid="23"/>
                                        </p:tgtEl>
                                        <p:attrNameLst>
                                          <p:attrName>ppt_y</p:attrName>
                                        </p:attrNameLst>
                                      </p:cBhvr>
                                      <p:tavLst>
                                        <p:tav tm="0">
                                          <p:val>
                                            <p:strVal val="ppt_y"/>
                                          </p:val>
                                        </p:tav>
                                        <p:tav tm="100000">
                                          <p:val>
                                            <p:strVal val="ppt_y"/>
                                          </p:val>
                                        </p:tav>
                                      </p:tavLst>
                                    </p:anim>
                                    <p:set>
                                      <p:cBhvr>
                                        <p:cTn id="290" dur="1" fill="hold">
                                          <p:stCondLst>
                                            <p:cond delay="4999"/>
                                          </p:stCondLst>
                                        </p:cTn>
                                        <p:tgtEl>
                                          <p:spTgt spid="23"/>
                                        </p:tgtEl>
                                        <p:attrNameLst>
                                          <p:attrName>style.visibility</p:attrName>
                                        </p:attrNameLst>
                                      </p:cBhvr>
                                      <p:to>
                                        <p:strVal val="hidden"/>
                                      </p:to>
                                    </p:set>
                                  </p:childTnLst>
                                </p:cTn>
                              </p:par>
                              <p:par>
                                <p:cTn id="291" presetID="2" presetClass="exit" presetSubtype="8" fill="hold" grpId="3" nodeType="withEffect">
                                  <p:stCondLst>
                                    <p:cond delay="0"/>
                                  </p:stCondLst>
                                  <p:childTnLst>
                                    <p:anim calcmode="lin" valueType="num">
                                      <p:cBhvr additive="base">
                                        <p:cTn id="292" dur="5000"/>
                                        <p:tgtEl>
                                          <p:spTgt spid="24"/>
                                        </p:tgtEl>
                                        <p:attrNameLst>
                                          <p:attrName>ppt_x</p:attrName>
                                        </p:attrNameLst>
                                      </p:cBhvr>
                                      <p:tavLst>
                                        <p:tav tm="0">
                                          <p:val>
                                            <p:strVal val="ppt_x"/>
                                          </p:val>
                                        </p:tav>
                                        <p:tav tm="100000">
                                          <p:val>
                                            <p:strVal val="0-ppt_w/2"/>
                                          </p:val>
                                        </p:tav>
                                      </p:tavLst>
                                    </p:anim>
                                    <p:anim calcmode="lin" valueType="num">
                                      <p:cBhvr additive="base">
                                        <p:cTn id="293" dur="5000"/>
                                        <p:tgtEl>
                                          <p:spTgt spid="24"/>
                                        </p:tgtEl>
                                        <p:attrNameLst>
                                          <p:attrName>ppt_y</p:attrName>
                                        </p:attrNameLst>
                                      </p:cBhvr>
                                      <p:tavLst>
                                        <p:tav tm="0">
                                          <p:val>
                                            <p:strVal val="ppt_y"/>
                                          </p:val>
                                        </p:tav>
                                        <p:tav tm="100000">
                                          <p:val>
                                            <p:strVal val="ppt_y"/>
                                          </p:val>
                                        </p:tav>
                                      </p:tavLst>
                                    </p:anim>
                                    <p:set>
                                      <p:cBhvr>
                                        <p:cTn id="294" dur="1" fill="hold">
                                          <p:stCondLst>
                                            <p:cond delay="4999"/>
                                          </p:stCondLst>
                                        </p:cTn>
                                        <p:tgtEl>
                                          <p:spTgt spid="24"/>
                                        </p:tgtEl>
                                        <p:attrNameLst>
                                          <p:attrName>style.visibility</p:attrName>
                                        </p:attrNameLst>
                                      </p:cBhvr>
                                      <p:to>
                                        <p:strVal val="hidden"/>
                                      </p:to>
                                    </p:set>
                                  </p:childTnLst>
                                </p:cTn>
                              </p:par>
                              <p:par>
                                <p:cTn id="295" presetID="2" presetClass="exit" presetSubtype="8" fill="hold" grpId="3" nodeType="withEffect">
                                  <p:stCondLst>
                                    <p:cond delay="0"/>
                                  </p:stCondLst>
                                  <p:childTnLst>
                                    <p:anim calcmode="lin" valueType="num">
                                      <p:cBhvr additive="base">
                                        <p:cTn id="296" dur="5000"/>
                                        <p:tgtEl>
                                          <p:spTgt spid="25"/>
                                        </p:tgtEl>
                                        <p:attrNameLst>
                                          <p:attrName>ppt_x</p:attrName>
                                        </p:attrNameLst>
                                      </p:cBhvr>
                                      <p:tavLst>
                                        <p:tav tm="0">
                                          <p:val>
                                            <p:strVal val="ppt_x"/>
                                          </p:val>
                                        </p:tav>
                                        <p:tav tm="100000">
                                          <p:val>
                                            <p:strVal val="0-ppt_w/2"/>
                                          </p:val>
                                        </p:tav>
                                      </p:tavLst>
                                    </p:anim>
                                    <p:anim calcmode="lin" valueType="num">
                                      <p:cBhvr additive="base">
                                        <p:cTn id="297" dur="5000"/>
                                        <p:tgtEl>
                                          <p:spTgt spid="25"/>
                                        </p:tgtEl>
                                        <p:attrNameLst>
                                          <p:attrName>ppt_y</p:attrName>
                                        </p:attrNameLst>
                                      </p:cBhvr>
                                      <p:tavLst>
                                        <p:tav tm="0">
                                          <p:val>
                                            <p:strVal val="ppt_y"/>
                                          </p:val>
                                        </p:tav>
                                        <p:tav tm="100000">
                                          <p:val>
                                            <p:strVal val="ppt_y"/>
                                          </p:val>
                                        </p:tav>
                                      </p:tavLst>
                                    </p:anim>
                                    <p:set>
                                      <p:cBhvr>
                                        <p:cTn id="298" dur="1" fill="hold">
                                          <p:stCondLst>
                                            <p:cond delay="4999"/>
                                          </p:stCondLst>
                                        </p:cTn>
                                        <p:tgtEl>
                                          <p:spTgt spid="25"/>
                                        </p:tgtEl>
                                        <p:attrNameLst>
                                          <p:attrName>style.visibility</p:attrName>
                                        </p:attrNameLst>
                                      </p:cBhvr>
                                      <p:to>
                                        <p:strVal val="hidden"/>
                                      </p:to>
                                    </p:set>
                                  </p:childTnLst>
                                </p:cTn>
                              </p:par>
                              <p:par>
                                <p:cTn id="299" presetID="2" presetClass="exit" presetSubtype="8" fill="hold" grpId="3" nodeType="withEffect">
                                  <p:stCondLst>
                                    <p:cond delay="0"/>
                                  </p:stCondLst>
                                  <p:childTnLst>
                                    <p:anim calcmode="lin" valueType="num">
                                      <p:cBhvr additive="base">
                                        <p:cTn id="300" dur="5000"/>
                                        <p:tgtEl>
                                          <p:spTgt spid="26"/>
                                        </p:tgtEl>
                                        <p:attrNameLst>
                                          <p:attrName>ppt_x</p:attrName>
                                        </p:attrNameLst>
                                      </p:cBhvr>
                                      <p:tavLst>
                                        <p:tav tm="0">
                                          <p:val>
                                            <p:strVal val="ppt_x"/>
                                          </p:val>
                                        </p:tav>
                                        <p:tav tm="100000">
                                          <p:val>
                                            <p:strVal val="0-ppt_w/2"/>
                                          </p:val>
                                        </p:tav>
                                      </p:tavLst>
                                    </p:anim>
                                    <p:anim calcmode="lin" valueType="num">
                                      <p:cBhvr additive="base">
                                        <p:cTn id="301" dur="5000"/>
                                        <p:tgtEl>
                                          <p:spTgt spid="26"/>
                                        </p:tgtEl>
                                        <p:attrNameLst>
                                          <p:attrName>ppt_y</p:attrName>
                                        </p:attrNameLst>
                                      </p:cBhvr>
                                      <p:tavLst>
                                        <p:tav tm="0">
                                          <p:val>
                                            <p:strVal val="ppt_y"/>
                                          </p:val>
                                        </p:tav>
                                        <p:tav tm="100000">
                                          <p:val>
                                            <p:strVal val="ppt_y"/>
                                          </p:val>
                                        </p:tav>
                                      </p:tavLst>
                                    </p:anim>
                                    <p:set>
                                      <p:cBhvr>
                                        <p:cTn id="302" dur="1" fill="hold">
                                          <p:stCondLst>
                                            <p:cond delay="4999"/>
                                          </p:stCondLst>
                                        </p:cTn>
                                        <p:tgtEl>
                                          <p:spTgt spid="26"/>
                                        </p:tgtEl>
                                        <p:attrNameLst>
                                          <p:attrName>style.visibility</p:attrName>
                                        </p:attrNameLst>
                                      </p:cBhvr>
                                      <p:to>
                                        <p:strVal val="hidden"/>
                                      </p:to>
                                    </p:set>
                                  </p:childTnLst>
                                </p:cTn>
                              </p:par>
                              <p:par>
                                <p:cTn id="303" presetID="2" presetClass="exit" presetSubtype="8" fill="hold" grpId="3" nodeType="withEffect">
                                  <p:stCondLst>
                                    <p:cond delay="0"/>
                                  </p:stCondLst>
                                  <p:childTnLst>
                                    <p:anim calcmode="lin" valueType="num">
                                      <p:cBhvr additive="base">
                                        <p:cTn id="304" dur="5000"/>
                                        <p:tgtEl>
                                          <p:spTgt spid="27"/>
                                        </p:tgtEl>
                                        <p:attrNameLst>
                                          <p:attrName>ppt_x</p:attrName>
                                        </p:attrNameLst>
                                      </p:cBhvr>
                                      <p:tavLst>
                                        <p:tav tm="0">
                                          <p:val>
                                            <p:strVal val="ppt_x"/>
                                          </p:val>
                                        </p:tav>
                                        <p:tav tm="100000">
                                          <p:val>
                                            <p:strVal val="0-ppt_w/2"/>
                                          </p:val>
                                        </p:tav>
                                      </p:tavLst>
                                    </p:anim>
                                    <p:anim calcmode="lin" valueType="num">
                                      <p:cBhvr additive="base">
                                        <p:cTn id="305" dur="5000"/>
                                        <p:tgtEl>
                                          <p:spTgt spid="27"/>
                                        </p:tgtEl>
                                        <p:attrNameLst>
                                          <p:attrName>ppt_y</p:attrName>
                                        </p:attrNameLst>
                                      </p:cBhvr>
                                      <p:tavLst>
                                        <p:tav tm="0">
                                          <p:val>
                                            <p:strVal val="ppt_y"/>
                                          </p:val>
                                        </p:tav>
                                        <p:tav tm="100000">
                                          <p:val>
                                            <p:strVal val="ppt_y"/>
                                          </p:val>
                                        </p:tav>
                                      </p:tavLst>
                                    </p:anim>
                                    <p:set>
                                      <p:cBhvr>
                                        <p:cTn id="306" dur="1" fill="hold">
                                          <p:stCondLst>
                                            <p:cond delay="4999"/>
                                          </p:stCondLst>
                                        </p:cTn>
                                        <p:tgtEl>
                                          <p:spTgt spid="27"/>
                                        </p:tgtEl>
                                        <p:attrNameLst>
                                          <p:attrName>style.visibility</p:attrName>
                                        </p:attrNameLst>
                                      </p:cBhvr>
                                      <p:to>
                                        <p:strVal val="hidden"/>
                                      </p:to>
                                    </p:set>
                                  </p:childTnLst>
                                </p:cTn>
                              </p:par>
                              <p:par>
                                <p:cTn id="307" presetID="3" presetClass="exit" presetSubtype="10" fill="hold" grpId="4" nodeType="withEffect">
                                  <p:stCondLst>
                                    <p:cond delay="0"/>
                                  </p:stCondLst>
                                  <p:childTnLst>
                                    <p:animEffect transition="out" filter="blinds(horizontal)">
                                      <p:cBhvr>
                                        <p:cTn id="308" dur="5000"/>
                                        <p:tgtEl>
                                          <p:spTgt spid="5"/>
                                        </p:tgtEl>
                                      </p:cBhvr>
                                    </p:animEffect>
                                    <p:set>
                                      <p:cBhvr>
                                        <p:cTn id="309" dur="1" fill="hold">
                                          <p:stCondLst>
                                            <p:cond delay="4999"/>
                                          </p:stCondLst>
                                        </p:cTn>
                                        <p:tgtEl>
                                          <p:spTgt spid="5"/>
                                        </p:tgtEl>
                                        <p:attrNameLst>
                                          <p:attrName>style.visibility</p:attrName>
                                        </p:attrNameLst>
                                      </p:cBhvr>
                                      <p:to>
                                        <p:strVal val="hidden"/>
                                      </p:to>
                                    </p:set>
                                  </p:childTnLst>
                                </p:cTn>
                              </p:par>
                              <p:par>
                                <p:cTn id="310" presetID="3" presetClass="exit" presetSubtype="10" fill="hold" grpId="4" nodeType="withEffect">
                                  <p:stCondLst>
                                    <p:cond delay="0"/>
                                  </p:stCondLst>
                                  <p:childTnLst>
                                    <p:animEffect transition="out" filter="blinds(horizontal)">
                                      <p:cBhvr>
                                        <p:cTn id="311" dur="5000"/>
                                        <p:tgtEl>
                                          <p:spTgt spid="6"/>
                                        </p:tgtEl>
                                      </p:cBhvr>
                                    </p:animEffect>
                                    <p:set>
                                      <p:cBhvr>
                                        <p:cTn id="312" dur="1" fill="hold">
                                          <p:stCondLst>
                                            <p:cond delay="4999"/>
                                          </p:stCondLst>
                                        </p:cTn>
                                        <p:tgtEl>
                                          <p:spTgt spid="6"/>
                                        </p:tgtEl>
                                        <p:attrNameLst>
                                          <p:attrName>style.visibility</p:attrName>
                                        </p:attrNameLst>
                                      </p:cBhvr>
                                      <p:to>
                                        <p:strVal val="hidden"/>
                                      </p:to>
                                    </p:set>
                                  </p:childTnLst>
                                </p:cTn>
                              </p:par>
                              <p:par>
                                <p:cTn id="313" presetID="3" presetClass="exit" presetSubtype="10" fill="hold" grpId="4" nodeType="withEffect">
                                  <p:stCondLst>
                                    <p:cond delay="0"/>
                                  </p:stCondLst>
                                  <p:childTnLst>
                                    <p:animEffect transition="out" filter="blinds(horizontal)">
                                      <p:cBhvr>
                                        <p:cTn id="314" dur="5000"/>
                                        <p:tgtEl>
                                          <p:spTgt spid="7"/>
                                        </p:tgtEl>
                                      </p:cBhvr>
                                    </p:animEffect>
                                    <p:set>
                                      <p:cBhvr>
                                        <p:cTn id="315" dur="1" fill="hold">
                                          <p:stCondLst>
                                            <p:cond delay="4999"/>
                                          </p:stCondLst>
                                        </p:cTn>
                                        <p:tgtEl>
                                          <p:spTgt spid="7"/>
                                        </p:tgtEl>
                                        <p:attrNameLst>
                                          <p:attrName>style.visibility</p:attrName>
                                        </p:attrNameLst>
                                      </p:cBhvr>
                                      <p:to>
                                        <p:strVal val="hidden"/>
                                      </p:to>
                                    </p:set>
                                  </p:childTnLst>
                                </p:cTn>
                              </p:par>
                              <p:par>
                                <p:cTn id="316" presetID="3" presetClass="exit" presetSubtype="10" fill="hold" grpId="4" nodeType="withEffect">
                                  <p:stCondLst>
                                    <p:cond delay="0"/>
                                  </p:stCondLst>
                                  <p:childTnLst>
                                    <p:animEffect transition="out" filter="blinds(horizontal)">
                                      <p:cBhvr>
                                        <p:cTn id="317" dur="5000"/>
                                        <p:tgtEl>
                                          <p:spTgt spid="8"/>
                                        </p:tgtEl>
                                      </p:cBhvr>
                                    </p:animEffect>
                                    <p:set>
                                      <p:cBhvr>
                                        <p:cTn id="318" dur="1" fill="hold">
                                          <p:stCondLst>
                                            <p:cond delay="4999"/>
                                          </p:stCondLst>
                                        </p:cTn>
                                        <p:tgtEl>
                                          <p:spTgt spid="8"/>
                                        </p:tgtEl>
                                        <p:attrNameLst>
                                          <p:attrName>style.visibility</p:attrName>
                                        </p:attrNameLst>
                                      </p:cBhvr>
                                      <p:to>
                                        <p:strVal val="hidden"/>
                                      </p:to>
                                    </p:set>
                                  </p:childTnLst>
                                </p:cTn>
                              </p:par>
                              <p:par>
                                <p:cTn id="319" presetID="3" presetClass="exit" presetSubtype="10" fill="hold" grpId="4" nodeType="withEffect">
                                  <p:stCondLst>
                                    <p:cond delay="0"/>
                                  </p:stCondLst>
                                  <p:childTnLst>
                                    <p:animEffect transition="out" filter="blinds(horizontal)">
                                      <p:cBhvr>
                                        <p:cTn id="320" dur="5000"/>
                                        <p:tgtEl>
                                          <p:spTgt spid="9"/>
                                        </p:tgtEl>
                                      </p:cBhvr>
                                    </p:animEffect>
                                    <p:set>
                                      <p:cBhvr>
                                        <p:cTn id="321" dur="1" fill="hold">
                                          <p:stCondLst>
                                            <p:cond delay="4999"/>
                                          </p:stCondLst>
                                        </p:cTn>
                                        <p:tgtEl>
                                          <p:spTgt spid="9"/>
                                        </p:tgtEl>
                                        <p:attrNameLst>
                                          <p:attrName>style.visibility</p:attrName>
                                        </p:attrNameLst>
                                      </p:cBhvr>
                                      <p:to>
                                        <p:strVal val="hidden"/>
                                      </p:to>
                                    </p:set>
                                  </p:childTnLst>
                                </p:cTn>
                              </p:par>
                              <p:par>
                                <p:cTn id="322" presetID="3" presetClass="exit" presetSubtype="10" fill="hold" grpId="4" nodeType="withEffect">
                                  <p:stCondLst>
                                    <p:cond delay="0"/>
                                  </p:stCondLst>
                                  <p:childTnLst>
                                    <p:animEffect transition="out" filter="blinds(horizontal)">
                                      <p:cBhvr>
                                        <p:cTn id="323" dur="5000"/>
                                        <p:tgtEl>
                                          <p:spTgt spid="10"/>
                                        </p:tgtEl>
                                      </p:cBhvr>
                                    </p:animEffect>
                                    <p:set>
                                      <p:cBhvr>
                                        <p:cTn id="324" dur="1" fill="hold">
                                          <p:stCondLst>
                                            <p:cond delay="4999"/>
                                          </p:stCondLst>
                                        </p:cTn>
                                        <p:tgtEl>
                                          <p:spTgt spid="10"/>
                                        </p:tgtEl>
                                        <p:attrNameLst>
                                          <p:attrName>style.visibility</p:attrName>
                                        </p:attrNameLst>
                                      </p:cBhvr>
                                      <p:to>
                                        <p:strVal val="hidden"/>
                                      </p:to>
                                    </p:set>
                                  </p:childTnLst>
                                </p:cTn>
                              </p:par>
                              <p:par>
                                <p:cTn id="325" presetID="3" presetClass="exit" presetSubtype="10" fill="hold" grpId="4" nodeType="withEffect">
                                  <p:stCondLst>
                                    <p:cond delay="0"/>
                                  </p:stCondLst>
                                  <p:childTnLst>
                                    <p:animEffect transition="out" filter="blinds(horizontal)">
                                      <p:cBhvr>
                                        <p:cTn id="326" dur="5000"/>
                                        <p:tgtEl>
                                          <p:spTgt spid="11"/>
                                        </p:tgtEl>
                                      </p:cBhvr>
                                    </p:animEffect>
                                    <p:set>
                                      <p:cBhvr>
                                        <p:cTn id="327" dur="1" fill="hold">
                                          <p:stCondLst>
                                            <p:cond delay="4999"/>
                                          </p:stCondLst>
                                        </p:cTn>
                                        <p:tgtEl>
                                          <p:spTgt spid="11"/>
                                        </p:tgtEl>
                                        <p:attrNameLst>
                                          <p:attrName>style.visibility</p:attrName>
                                        </p:attrNameLst>
                                      </p:cBhvr>
                                      <p:to>
                                        <p:strVal val="hidden"/>
                                      </p:to>
                                    </p:set>
                                  </p:childTnLst>
                                </p:cTn>
                              </p:par>
                              <p:par>
                                <p:cTn id="328" presetID="3" presetClass="exit" presetSubtype="10" fill="hold" grpId="4" nodeType="withEffect">
                                  <p:stCondLst>
                                    <p:cond delay="0"/>
                                  </p:stCondLst>
                                  <p:childTnLst>
                                    <p:animEffect transition="out" filter="blinds(horizontal)">
                                      <p:cBhvr>
                                        <p:cTn id="329" dur="5000"/>
                                        <p:tgtEl>
                                          <p:spTgt spid="12"/>
                                        </p:tgtEl>
                                      </p:cBhvr>
                                    </p:animEffect>
                                    <p:set>
                                      <p:cBhvr>
                                        <p:cTn id="330" dur="1" fill="hold">
                                          <p:stCondLst>
                                            <p:cond delay="4999"/>
                                          </p:stCondLst>
                                        </p:cTn>
                                        <p:tgtEl>
                                          <p:spTgt spid="12"/>
                                        </p:tgtEl>
                                        <p:attrNameLst>
                                          <p:attrName>style.visibility</p:attrName>
                                        </p:attrNameLst>
                                      </p:cBhvr>
                                      <p:to>
                                        <p:strVal val="hidden"/>
                                      </p:to>
                                    </p:set>
                                  </p:childTnLst>
                                </p:cTn>
                              </p:par>
                              <p:par>
                                <p:cTn id="331" presetID="3" presetClass="exit" presetSubtype="10" fill="hold" grpId="4" nodeType="withEffect">
                                  <p:stCondLst>
                                    <p:cond delay="0"/>
                                  </p:stCondLst>
                                  <p:childTnLst>
                                    <p:animEffect transition="out" filter="blinds(horizontal)">
                                      <p:cBhvr>
                                        <p:cTn id="332" dur="5000"/>
                                        <p:tgtEl>
                                          <p:spTgt spid="13"/>
                                        </p:tgtEl>
                                      </p:cBhvr>
                                    </p:animEffect>
                                    <p:set>
                                      <p:cBhvr>
                                        <p:cTn id="333" dur="1" fill="hold">
                                          <p:stCondLst>
                                            <p:cond delay="4999"/>
                                          </p:stCondLst>
                                        </p:cTn>
                                        <p:tgtEl>
                                          <p:spTgt spid="13"/>
                                        </p:tgtEl>
                                        <p:attrNameLst>
                                          <p:attrName>style.visibility</p:attrName>
                                        </p:attrNameLst>
                                      </p:cBhvr>
                                      <p:to>
                                        <p:strVal val="hidden"/>
                                      </p:to>
                                    </p:set>
                                  </p:childTnLst>
                                </p:cTn>
                              </p:par>
                              <p:par>
                                <p:cTn id="334" presetID="3" presetClass="exit" presetSubtype="10" fill="hold" grpId="4" nodeType="withEffect">
                                  <p:stCondLst>
                                    <p:cond delay="0"/>
                                  </p:stCondLst>
                                  <p:childTnLst>
                                    <p:animEffect transition="out" filter="blinds(horizontal)">
                                      <p:cBhvr>
                                        <p:cTn id="335" dur="5000"/>
                                        <p:tgtEl>
                                          <p:spTgt spid="14"/>
                                        </p:tgtEl>
                                      </p:cBhvr>
                                    </p:animEffect>
                                    <p:set>
                                      <p:cBhvr>
                                        <p:cTn id="336" dur="1" fill="hold">
                                          <p:stCondLst>
                                            <p:cond delay="4999"/>
                                          </p:stCondLst>
                                        </p:cTn>
                                        <p:tgtEl>
                                          <p:spTgt spid="14"/>
                                        </p:tgtEl>
                                        <p:attrNameLst>
                                          <p:attrName>style.visibility</p:attrName>
                                        </p:attrNameLst>
                                      </p:cBhvr>
                                      <p:to>
                                        <p:strVal val="hidden"/>
                                      </p:to>
                                    </p:set>
                                  </p:childTnLst>
                                </p:cTn>
                              </p:par>
                              <p:par>
                                <p:cTn id="337" presetID="3" presetClass="exit" presetSubtype="10" fill="hold" grpId="4" nodeType="withEffect">
                                  <p:stCondLst>
                                    <p:cond delay="0"/>
                                  </p:stCondLst>
                                  <p:childTnLst>
                                    <p:animEffect transition="out" filter="blinds(horizontal)">
                                      <p:cBhvr>
                                        <p:cTn id="338" dur="5000"/>
                                        <p:tgtEl>
                                          <p:spTgt spid="15"/>
                                        </p:tgtEl>
                                      </p:cBhvr>
                                    </p:animEffect>
                                    <p:set>
                                      <p:cBhvr>
                                        <p:cTn id="339" dur="1" fill="hold">
                                          <p:stCondLst>
                                            <p:cond delay="4999"/>
                                          </p:stCondLst>
                                        </p:cTn>
                                        <p:tgtEl>
                                          <p:spTgt spid="15"/>
                                        </p:tgtEl>
                                        <p:attrNameLst>
                                          <p:attrName>style.visibility</p:attrName>
                                        </p:attrNameLst>
                                      </p:cBhvr>
                                      <p:to>
                                        <p:strVal val="hidden"/>
                                      </p:to>
                                    </p:set>
                                  </p:childTnLst>
                                </p:cTn>
                              </p:par>
                              <p:par>
                                <p:cTn id="340" presetID="3" presetClass="exit" presetSubtype="10" fill="hold" grpId="4" nodeType="withEffect">
                                  <p:stCondLst>
                                    <p:cond delay="0"/>
                                  </p:stCondLst>
                                  <p:childTnLst>
                                    <p:animEffect transition="out" filter="blinds(horizontal)">
                                      <p:cBhvr>
                                        <p:cTn id="341" dur="5000"/>
                                        <p:tgtEl>
                                          <p:spTgt spid="16"/>
                                        </p:tgtEl>
                                      </p:cBhvr>
                                    </p:animEffect>
                                    <p:set>
                                      <p:cBhvr>
                                        <p:cTn id="342" dur="1" fill="hold">
                                          <p:stCondLst>
                                            <p:cond delay="4999"/>
                                          </p:stCondLst>
                                        </p:cTn>
                                        <p:tgtEl>
                                          <p:spTgt spid="16"/>
                                        </p:tgtEl>
                                        <p:attrNameLst>
                                          <p:attrName>style.visibility</p:attrName>
                                        </p:attrNameLst>
                                      </p:cBhvr>
                                      <p:to>
                                        <p:strVal val="hidden"/>
                                      </p:to>
                                    </p:set>
                                  </p:childTnLst>
                                </p:cTn>
                              </p:par>
                              <p:par>
                                <p:cTn id="343" presetID="3" presetClass="exit" presetSubtype="10" fill="hold" grpId="4" nodeType="withEffect">
                                  <p:stCondLst>
                                    <p:cond delay="0"/>
                                  </p:stCondLst>
                                  <p:childTnLst>
                                    <p:animEffect transition="out" filter="blinds(horizontal)">
                                      <p:cBhvr>
                                        <p:cTn id="344" dur="5000"/>
                                        <p:tgtEl>
                                          <p:spTgt spid="17"/>
                                        </p:tgtEl>
                                      </p:cBhvr>
                                    </p:animEffect>
                                    <p:set>
                                      <p:cBhvr>
                                        <p:cTn id="345" dur="1" fill="hold">
                                          <p:stCondLst>
                                            <p:cond delay="4999"/>
                                          </p:stCondLst>
                                        </p:cTn>
                                        <p:tgtEl>
                                          <p:spTgt spid="17"/>
                                        </p:tgtEl>
                                        <p:attrNameLst>
                                          <p:attrName>style.visibility</p:attrName>
                                        </p:attrNameLst>
                                      </p:cBhvr>
                                      <p:to>
                                        <p:strVal val="hidden"/>
                                      </p:to>
                                    </p:set>
                                  </p:childTnLst>
                                </p:cTn>
                              </p:par>
                              <p:par>
                                <p:cTn id="346" presetID="3" presetClass="exit" presetSubtype="10" fill="hold" grpId="4" nodeType="withEffect">
                                  <p:stCondLst>
                                    <p:cond delay="0"/>
                                  </p:stCondLst>
                                  <p:childTnLst>
                                    <p:animEffect transition="out" filter="blinds(horizontal)">
                                      <p:cBhvr>
                                        <p:cTn id="347" dur="5000"/>
                                        <p:tgtEl>
                                          <p:spTgt spid="18"/>
                                        </p:tgtEl>
                                      </p:cBhvr>
                                    </p:animEffect>
                                    <p:set>
                                      <p:cBhvr>
                                        <p:cTn id="348" dur="1" fill="hold">
                                          <p:stCondLst>
                                            <p:cond delay="4999"/>
                                          </p:stCondLst>
                                        </p:cTn>
                                        <p:tgtEl>
                                          <p:spTgt spid="18"/>
                                        </p:tgtEl>
                                        <p:attrNameLst>
                                          <p:attrName>style.visibility</p:attrName>
                                        </p:attrNameLst>
                                      </p:cBhvr>
                                      <p:to>
                                        <p:strVal val="hidden"/>
                                      </p:to>
                                    </p:set>
                                  </p:childTnLst>
                                </p:cTn>
                              </p:par>
                              <p:par>
                                <p:cTn id="349" presetID="3" presetClass="exit" presetSubtype="10" fill="hold" grpId="4" nodeType="withEffect">
                                  <p:stCondLst>
                                    <p:cond delay="0"/>
                                  </p:stCondLst>
                                  <p:childTnLst>
                                    <p:animEffect transition="out" filter="blinds(horizontal)">
                                      <p:cBhvr>
                                        <p:cTn id="350" dur="5000"/>
                                        <p:tgtEl>
                                          <p:spTgt spid="19"/>
                                        </p:tgtEl>
                                      </p:cBhvr>
                                    </p:animEffect>
                                    <p:set>
                                      <p:cBhvr>
                                        <p:cTn id="351" dur="1" fill="hold">
                                          <p:stCondLst>
                                            <p:cond delay="4999"/>
                                          </p:stCondLst>
                                        </p:cTn>
                                        <p:tgtEl>
                                          <p:spTgt spid="19"/>
                                        </p:tgtEl>
                                        <p:attrNameLst>
                                          <p:attrName>style.visibility</p:attrName>
                                        </p:attrNameLst>
                                      </p:cBhvr>
                                      <p:to>
                                        <p:strVal val="hidden"/>
                                      </p:to>
                                    </p:set>
                                  </p:childTnLst>
                                </p:cTn>
                              </p:par>
                              <p:par>
                                <p:cTn id="352" presetID="3" presetClass="exit" presetSubtype="10" fill="hold" grpId="4" nodeType="withEffect">
                                  <p:stCondLst>
                                    <p:cond delay="0"/>
                                  </p:stCondLst>
                                  <p:childTnLst>
                                    <p:animEffect transition="out" filter="blinds(horizontal)">
                                      <p:cBhvr>
                                        <p:cTn id="353" dur="5000"/>
                                        <p:tgtEl>
                                          <p:spTgt spid="20"/>
                                        </p:tgtEl>
                                      </p:cBhvr>
                                    </p:animEffect>
                                    <p:set>
                                      <p:cBhvr>
                                        <p:cTn id="354" dur="1" fill="hold">
                                          <p:stCondLst>
                                            <p:cond delay="4999"/>
                                          </p:stCondLst>
                                        </p:cTn>
                                        <p:tgtEl>
                                          <p:spTgt spid="20"/>
                                        </p:tgtEl>
                                        <p:attrNameLst>
                                          <p:attrName>style.visibility</p:attrName>
                                        </p:attrNameLst>
                                      </p:cBhvr>
                                      <p:to>
                                        <p:strVal val="hidden"/>
                                      </p:to>
                                    </p:set>
                                  </p:childTnLst>
                                </p:cTn>
                              </p:par>
                              <p:par>
                                <p:cTn id="355" presetID="3" presetClass="exit" presetSubtype="10" fill="hold" grpId="4" nodeType="withEffect">
                                  <p:stCondLst>
                                    <p:cond delay="0"/>
                                  </p:stCondLst>
                                  <p:childTnLst>
                                    <p:animEffect transition="out" filter="blinds(horizontal)">
                                      <p:cBhvr>
                                        <p:cTn id="356" dur="5000"/>
                                        <p:tgtEl>
                                          <p:spTgt spid="21"/>
                                        </p:tgtEl>
                                      </p:cBhvr>
                                    </p:animEffect>
                                    <p:set>
                                      <p:cBhvr>
                                        <p:cTn id="357" dur="1" fill="hold">
                                          <p:stCondLst>
                                            <p:cond delay="4999"/>
                                          </p:stCondLst>
                                        </p:cTn>
                                        <p:tgtEl>
                                          <p:spTgt spid="21"/>
                                        </p:tgtEl>
                                        <p:attrNameLst>
                                          <p:attrName>style.visibility</p:attrName>
                                        </p:attrNameLst>
                                      </p:cBhvr>
                                      <p:to>
                                        <p:strVal val="hidden"/>
                                      </p:to>
                                    </p:set>
                                  </p:childTnLst>
                                </p:cTn>
                              </p:par>
                              <p:par>
                                <p:cTn id="358" presetID="3" presetClass="exit" presetSubtype="10" fill="hold" grpId="4" nodeType="withEffect">
                                  <p:stCondLst>
                                    <p:cond delay="0"/>
                                  </p:stCondLst>
                                  <p:childTnLst>
                                    <p:animEffect transition="out" filter="blinds(horizontal)">
                                      <p:cBhvr>
                                        <p:cTn id="359" dur="5000"/>
                                        <p:tgtEl>
                                          <p:spTgt spid="22"/>
                                        </p:tgtEl>
                                      </p:cBhvr>
                                    </p:animEffect>
                                    <p:set>
                                      <p:cBhvr>
                                        <p:cTn id="360" dur="1" fill="hold">
                                          <p:stCondLst>
                                            <p:cond delay="4999"/>
                                          </p:stCondLst>
                                        </p:cTn>
                                        <p:tgtEl>
                                          <p:spTgt spid="22"/>
                                        </p:tgtEl>
                                        <p:attrNameLst>
                                          <p:attrName>style.visibility</p:attrName>
                                        </p:attrNameLst>
                                      </p:cBhvr>
                                      <p:to>
                                        <p:strVal val="hidden"/>
                                      </p:to>
                                    </p:set>
                                  </p:childTnLst>
                                </p:cTn>
                              </p:par>
                              <p:par>
                                <p:cTn id="361" presetID="3" presetClass="exit" presetSubtype="10" fill="hold" grpId="4" nodeType="withEffect">
                                  <p:stCondLst>
                                    <p:cond delay="0"/>
                                  </p:stCondLst>
                                  <p:childTnLst>
                                    <p:animEffect transition="out" filter="blinds(horizontal)">
                                      <p:cBhvr>
                                        <p:cTn id="362" dur="5000"/>
                                        <p:tgtEl>
                                          <p:spTgt spid="23"/>
                                        </p:tgtEl>
                                      </p:cBhvr>
                                    </p:animEffect>
                                    <p:set>
                                      <p:cBhvr>
                                        <p:cTn id="363" dur="1" fill="hold">
                                          <p:stCondLst>
                                            <p:cond delay="4999"/>
                                          </p:stCondLst>
                                        </p:cTn>
                                        <p:tgtEl>
                                          <p:spTgt spid="23"/>
                                        </p:tgtEl>
                                        <p:attrNameLst>
                                          <p:attrName>style.visibility</p:attrName>
                                        </p:attrNameLst>
                                      </p:cBhvr>
                                      <p:to>
                                        <p:strVal val="hidden"/>
                                      </p:to>
                                    </p:set>
                                  </p:childTnLst>
                                </p:cTn>
                              </p:par>
                              <p:par>
                                <p:cTn id="364" presetID="3" presetClass="exit" presetSubtype="10" fill="hold" grpId="4" nodeType="withEffect">
                                  <p:stCondLst>
                                    <p:cond delay="0"/>
                                  </p:stCondLst>
                                  <p:childTnLst>
                                    <p:animEffect transition="out" filter="blinds(horizontal)">
                                      <p:cBhvr>
                                        <p:cTn id="365" dur="5000"/>
                                        <p:tgtEl>
                                          <p:spTgt spid="24"/>
                                        </p:tgtEl>
                                      </p:cBhvr>
                                    </p:animEffect>
                                    <p:set>
                                      <p:cBhvr>
                                        <p:cTn id="366" dur="1" fill="hold">
                                          <p:stCondLst>
                                            <p:cond delay="4999"/>
                                          </p:stCondLst>
                                        </p:cTn>
                                        <p:tgtEl>
                                          <p:spTgt spid="24"/>
                                        </p:tgtEl>
                                        <p:attrNameLst>
                                          <p:attrName>style.visibility</p:attrName>
                                        </p:attrNameLst>
                                      </p:cBhvr>
                                      <p:to>
                                        <p:strVal val="hidden"/>
                                      </p:to>
                                    </p:set>
                                  </p:childTnLst>
                                </p:cTn>
                              </p:par>
                              <p:par>
                                <p:cTn id="367" presetID="3" presetClass="exit" presetSubtype="10" fill="hold" grpId="4" nodeType="withEffect">
                                  <p:stCondLst>
                                    <p:cond delay="0"/>
                                  </p:stCondLst>
                                  <p:childTnLst>
                                    <p:animEffect transition="out" filter="blinds(horizontal)">
                                      <p:cBhvr>
                                        <p:cTn id="368" dur="5000"/>
                                        <p:tgtEl>
                                          <p:spTgt spid="25"/>
                                        </p:tgtEl>
                                      </p:cBhvr>
                                    </p:animEffect>
                                    <p:set>
                                      <p:cBhvr>
                                        <p:cTn id="369" dur="1" fill="hold">
                                          <p:stCondLst>
                                            <p:cond delay="4999"/>
                                          </p:stCondLst>
                                        </p:cTn>
                                        <p:tgtEl>
                                          <p:spTgt spid="25"/>
                                        </p:tgtEl>
                                        <p:attrNameLst>
                                          <p:attrName>style.visibility</p:attrName>
                                        </p:attrNameLst>
                                      </p:cBhvr>
                                      <p:to>
                                        <p:strVal val="hidden"/>
                                      </p:to>
                                    </p:set>
                                  </p:childTnLst>
                                </p:cTn>
                              </p:par>
                              <p:par>
                                <p:cTn id="370" presetID="3" presetClass="exit" presetSubtype="10" fill="hold" grpId="4" nodeType="withEffect">
                                  <p:stCondLst>
                                    <p:cond delay="0"/>
                                  </p:stCondLst>
                                  <p:childTnLst>
                                    <p:animEffect transition="out" filter="blinds(horizontal)">
                                      <p:cBhvr>
                                        <p:cTn id="371" dur="5000"/>
                                        <p:tgtEl>
                                          <p:spTgt spid="26"/>
                                        </p:tgtEl>
                                      </p:cBhvr>
                                    </p:animEffect>
                                    <p:set>
                                      <p:cBhvr>
                                        <p:cTn id="372" dur="1" fill="hold">
                                          <p:stCondLst>
                                            <p:cond delay="4999"/>
                                          </p:stCondLst>
                                        </p:cTn>
                                        <p:tgtEl>
                                          <p:spTgt spid="26"/>
                                        </p:tgtEl>
                                        <p:attrNameLst>
                                          <p:attrName>style.visibility</p:attrName>
                                        </p:attrNameLst>
                                      </p:cBhvr>
                                      <p:to>
                                        <p:strVal val="hidden"/>
                                      </p:to>
                                    </p:set>
                                  </p:childTnLst>
                                </p:cTn>
                              </p:par>
                              <p:par>
                                <p:cTn id="373" presetID="3" presetClass="exit" presetSubtype="10" fill="hold" grpId="4" nodeType="withEffect">
                                  <p:stCondLst>
                                    <p:cond delay="0"/>
                                  </p:stCondLst>
                                  <p:childTnLst>
                                    <p:animEffect transition="out" filter="blinds(horizontal)">
                                      <p:cBhvr>
                                        <p:cTn id="374" dur="5000"/>
                                        <p:tgtEl>
                                          <p:spTgt spid="27"/>
                                        </p:tgtEl>
                                      </p:cBhvr>
                                    </p:animEffect>
                                    <p:set>
                                      <p:cBhvr>
                                        <p:cTn id="375" dur="1" fill="hold">
                                          <p:stCondLst>
                                            <p:cond delay="4999"/>
                                          </p:stCondLst>
                                        </p:cTn>
                                        <p:tgtEl>
                                          <p:spTgt spid="27"/>
                                        </p:tgtEl>
                                        <p:attrNameLst>
                                          <p:attrName>style.visibility</p:attrName>
                                        </p:attrNameLst>
                                      </p:cBhvr>
                                      <p:to>
                                        <p:strVal val="hidden"/>
                                      </p:to>
                                    </p:set>
                                  </p:childTnLst>
                                </p:cTn>
                              </p:par>
                              <p:par>
                                <p:cTn id="376" presetID="8" presetClass="emph" presetSubtype="0" fill="hold" grpId="5" nodeType="withEffect">
                                  <p:stCondLst>
                                    <p:cond delay="0"/>
                                  </p:stCondLst>
                                  <p:childTnLst>
                                    <p:animRot by="21600000">
                                      <p:cBhvr>
                                        <p:cTn id="377" dur="5000" fill="hold"/>
                                        <p:tgtEl>
                                          <p:spTgt spid="5"/>
                                        </p:tgtEl>
                                        <p:attrNameLst>
                                          <p:attrName>r</p:attrName>
                                        </p:attrNameLst>
                                      </p:cBhvr>
                                    </p:animRot>
                                  </p:childTnLst>
                                </p:cTn>
                              </p:par>
                              <p:par>
                                <p:cTn id="378" presetID="8" presetClass="emph" presetSubtype="0" fill="hold" grpId="5" nodeType="withEffect">
                                  <p:stCondLst>
                                    <p:cond delay="0"/>
                                  </p:stCondLst>
                                  <p:childTnLst>
                                    <p:animRot by="-21600000">
                                      <p:cBhvr>
                                        <p:cTn id="379" dur="5000" fill="hold"/>
                                        <p:tgtEl>
                                          <p:spTgt spid="6"/>
                                        </p:tgtEl>
                                        <p:attrNameLst>
                                          <p:attrName>r</p:attrName>
                                        </p:attrNameLst>
                                      </p:cBhvr>
                                    </p:animRot>
                                  </p:childTnLst>
                                </p:cTn>
                              </p:par>
                              <p:par>
                                <p:cTn id="380" presetID="8" presetClass="emph" presetSubtype="0" fill="hold" grpId="5" nodeType="withEffect">
                                  <p:stCondLst>
                                    <p:cond delay="0"/>
                                  </p:stCondLst>
                                  <p:childTnLst>
                                    <p:animRot by="21600000">
                                      <p:cBhvr>
                                        <p:cTn id="381" dur="5000" fill="hold"/>
                                        <p:tgtEl>
                                          <p:spTgt spid="7"/>
                                        </p:tgtEl>
                                        <p:attrNameLst>
                                          <p:attrName>r</p:attrName>
                                        </p:attrNameLst>
                                      </p:cBhvr>
                                    </p:animRot>
                                  </p:childTnLst>
                                </p:cTn>
                              </p:par>
                              <p:par>
                                <p:cTn id="382" presetID="8" presetClass="emph" presetSubtype="0" fill="hold" grpId="5" nodeType="withEffect">
                                  <p:stCondLst>
                                    <p:cond delay="0"/>
                                  </p:stCondLst>
                                  <p:childTnLst>
                                    <p:animRot by="-21600000">
                                      <p:cBhvr>
                                        <p:cTn id="383" dur="5000" fill="hold"/>
                                        <p:tgtEl>
                                          <p:spTgt spid="8"/>
                                        </p:tgtEl>
                                        <p:attrNameLst>
                                          <p:attrName>r</p:attrName>
                                        </p:attrNameLst>
                                      </p:cBhvr>
                                    </p:animRot>
                                  </p:childTnLst>
                                </p:cTn>
                              </p:par>
                              <p:par>
                                <p:cTn id="384" presetID="8" presetClass="emph" presetSubtype="0" fill="hold" grpId="5" nodeType="withEffect">
                                  <p:stCondLst>
                                    <p:cond delay="0"/>
                                  </p:stCondLst>
                                  <p:childTnLst>
                                    <p:animRot by="21600000">
                                      <p:cBhvr>
                                        <p:cTn id="385" dur="5000" fill="hold"/>
                                        <p:tgtEl>
                                          <p:spTgt spid="9"/>
                                        </p:tgtEl>
                                        <p:attrNameLst>
                                          <p:attrName>r</p:attrName>
                                        </p:attrNameLst>
                                      </p:cBhvr>
                                    </p:animRot>
                                  </p:childTnLst>
                                </p:cTn>
                              </p:par>
                              <p:par>
                                <p:cTn id="386" presetID="8" presetClass="emph" presetSubtype="0" fill="hold" grpId="5" nodeType="withEffect">
                                  <p:stCondLst>
                                    <p:cond delay="0"/>
                                  </p:stCondLst>
                                  <p:childTnLst>
                                    <p:animRot by="-21600000">
                                      <p:cBhvr>
                                        <p:cTn id="387" dur="5000" fill="hold"/>
                                        <p:tgtEl>
                                          <p:spTgt spid="10"/>
                                        </p:tgtEl>
                                        <p:attrNameLst>
                                          <p:attrName>r</p:attrName>
                                        </p:attrNameLst>
                                      </p:cBhvr>
                                    </p:animRot>
                                  </p:childTnLst>
                                </p:cTn>
                              </p:par>
                              <p:par>
                                <p:cTn id="388" presetID="8" presetClass="emph" presetSubtype="0" fill="hold" grpId="5" nodeType="withEffect">
                                  <p:stCondLst>
                                    <p:cond delay="0"/>
                                  </p:stCondLst>
                                  <p:childTnLst>
                                    <p:animRot by="21600000">
                                      <p:cBhvr>
                                        <p:cTn id="389" dur="5000" fill="hold"/>
                                        <p:tgtEl>
                                          <p:spTgt spid="11"/>
                                        </p:tgtEl>
                                        <p:attrNameLst>
                                          <p:attrName>r</p:attrName>
                                        </p:attrNameLst>
                                      </p:cBhvr>
                                    </p:animRot>
                                  </p:childTnLst>
                                </p:cTn>
                              </p:par>
                              <p:par>
                                <p:cTn id="390" presetID="8" presetClass="emph" presetSubtype="0" fill="hold" grpId="5" nodeType="withEffect">
                                  <p:stCondLst>
                                    <p:cond delay="0"/>
                                  </p:stCondLst>
                                  <p:childTnLst>
                                    <p:animRot by="-21600000">
                                      <p:cBhvr>
                                        <p:cTn id="391" dur="5000" fill="hold"/>
                                        <p:tgtEl>
                                          <p:spTgt spid="12"/>
                                        </p:tgtEl>
                                        <p:attrNameLst>
                                          <p:attrName>r</p:attrName>
                                        </p:attrNameLst>
                                      </p:cBhvr>
                                    </p:animRot>
                                  </p:childTnLst>
                                </p:cTn>
                              </p:par>
                              <p:par>
                                <p:cTn id="392" presetID="8" presetClass="emph" presetSubtype="0" fill="hold" grpId="5" nodeType="withEffect">
                                  <p:stCondLst>
                                    <p:cond delay="0"/>
                                  </p:stCondLst>
                                  <p:childTnLst>
                                    <p:animRot by="21600000">
                                      <p:cBhvr>
                                        <p:cTn id="393" dur="5000" fill="hold"/>
                                        <p:tgtEl>
                                          <p:spTgt spid="13"/>
                                        </p:tgtEl>
                                        <p:attrNameLst>
                                          <p:attrName>r</p:attrName>
                                        </p:attrNameLst>
                                      </p:cBhvr>
                                    </p:animRot>
                                  </p:childTnLst>
                                </p:cTn>
                              </p:par>
                              <p:par>
                                <p:cTn id="394" presetID="8" presetClass="emph" presetSubtype="0" fill="hold" grpId="5" nodeType="withEffect">
                                  <p:stCondLst>
                                    <p:cond delay="0"/>
                                  </p:stCondLst>
                                  <p:childTnLst>
                                    <p:animRot by="-21600000">
                                      <p:cBhvr>
                                        <p:cTn id="395" dur="5000" fill="hold"/>
                                        <p:tgtEl>
                                          <p:spTgt spid="14"/>
                                        </p:tgtEl>
                                        <p:attrNameLst>
                                          <p:attrName>r</p:attrName>
                                        </p:attrNameLst>
                                      </p:cBhvr>
                                    </p:animRot>
                                  </p:childTnLst>
                                </p:cTn>
                              </p:par>
                              <p:par>
                                <p:cTn id="396" presetID="8" presetClass="emph" presetSubtype="0" fill="hold" grpId="5" nodeType="withEffect">
                                  <p:stCondLst>
                                    <p:cond delay="0"/>
                                  </p:stCondLst>
                                  <p:childTnLst>
                                    <p:animRot by="21600000">
                                      <p:cBhvr>
                                        <p:cTn id="397" dur="5000" fill="hold"/>
                                        <p:tgtEl>
                                          <p:spTgt spid="15"/>
                                        </p:tgtEl>
                                        <p:attrNameLst>
                                          <p:attrName>r</p:attrName>
                                        </p:attrNameLst>
                                      </p:cBhvr>
                                    </p:animRot>
                                  </p:childTnLst>
                                </p:cTn>
                              </p:par>
                              <p:par>
                                <p:cTn id="398" presetID="8" presetClass="emph" presetSubtype="0" fill="hold" grpId="5" nodeType="withEffect">
                                  <p:stCondLst>
                                    <p:cond delay="0"/>
                                  </p:stCondLst>
                                  <p:childTnLst>
                                    <p:animRot by="-21600000">
                                      <p:cBhvr>
                                        <p:cTn id="399" dur="5000" fill="hold"/>
                                        <p:tgtEl>
                                          <p:spTgt spid="16"/>
                                        </p:tgtEl>
                                        <p:attrNameLst>
                                          <p:attrName>r</p:attrName>
                                        </p:attrNameLst>
                                      </p:cBhvr>
                                    </p:animRot>
                                  </p:childTnLst>
                                </p:cTn>
                              </p:par>
                              <p:par>
                                <p:cTn id="400" presetID="8" presetClass="emph" presetSubtype="0" fill="hold" grpId="5" nodeType="withEffect">
                                  <p:stCondLst>
                                    <p:cond delay="0"/>
                                  </p:stCondLst>
                                  <p:childTnLst>
                                    <p:animRot by="21600000">
                                      <p:cBhvr>
                                        <p:cTn id="401" dur="5000" fill="hold"/>
                                        <p:tgtEl>
                                          <p:spTgt spid="17"/>
                                        </p:tgtEl>
                                        <p:attrNameLst>
                                          <p:attrName>r</p:attrName>
                                        </p:attrNameLst>
                                      </p:cBhvr>
                                    </p:animRot>
                                  </p:childTnLst>
                                </p:cTn>
                              </p:par>
                              <p:par>
                                <p:cTn id="402" presetID="8" presetClass="emph" presetSubtype="0" fill="hold" grpId="5" nodeType="withEffect">
                                  <p:stCondLst>
                                    <p:cond delay="0"/>
                                  </p:stCondLst>
                                  <p:childTnLst>
                                    <p:animRot by="-21600000">
                                      <p:cBhvr>
                                        <p:cTn id="403" dur="5000" fill="hold"/>
                                        <p:tgtEl>
                                          <p:spTgt spid="18"/>
                                        </p:tgtEl>
                                        <p:attrNameLst>
                                          <p:attrName>r</p:attrName>
                                        </p:attrNameLst>
                                      </p:cBhvr>
                                    </p:animRot>
                                  </p:childTnLst>
                                </p:cTn>
                              </p:par>
                              <p:par>
                                <p:cTn id="404" presetID="8" presetClass="emph" presetSubtype="0" fill="hold" grpId="5" nodeType="withEffect">
                                  <p:stCondLst>
                                    <p:cond delay="0"/>
                                  </p:stCondLst>
                                  <p:childTnLst>
                                    <p:animRot by="21600000">
                                      <p:cBhvr>
                                        <p:cTn id="405" dur="5000" fill="hold"/>
                                        <p:tgtEl>
                                          <p:spTgt spid="19"/>
                                        </p:tgtEl>
                                        <p:attrNameLst>
                                          <p:attrName>r</p:attrName>
                                        </p:attrNameLst>
                                      </p:cBhvr>
                                    </p:animRot>
                                  </p:childTnLst>
                                </p:cTn>
                              </p:par>
                              <p:par>
                                <p:cTn id="406" presetID="8" presetClass="emph" presetSubtype="0" fill="hold" grpId="5" nodeType="withEffect">
                                  <p:stCondLst>
                                    <p:cond delay="0"/>
                                  </p:stCondLst>
                                  <p:childTnLst>
                                    <p:animRot by="-21600000">
                                      <p:cBhvr>
                                        <p:cTn id="407" dur="5000" fill="hold"/>
                                        <p:tgtEl>
                                          <p:spTgt spid="20"/>
                                        </p:tgtEl>
                                        <p:attrNameLst>
                                          <p:attrName>r</p:attrName>
                                        </p:attrNameLst>
                                      </p:cBhvr>
                                    </p:animRot>
                                  </p:childTnLst>
                                </p:cTn>
                              </p:par>
                              <p:par>
                                <p:cTn id="408" presetID="8" presetClass="emph" presetSubtype="0" fill="hold" grpId="5" nodeType="withEffect">
                                  <p:stCondLst>
                                    <p:cond delay="0"/>
                                  </p:stCondLst>
                                  <p:childTnLst>
                                    <p:animRot by="21600000">
                                      <p:cBhvr>
                                        <p:cTn id="409" dur="5000" fill="hold"/>
                                        <p:tgtEl>
                                          <p:spTgt spid="21"/>
                                        </p:tgtEl>
                                        <p:attrNameLst>
                                          <p:attrName>r</p:attrName>
                                        </p:attrNameLst>
                                      </p:cBhvr>
                                    </p:animRot>
                                  </p:childTnLst>
                                </p:cTn>
                              </p:par>
                              <p:par>
                                <p:cTn id="410" presetID="8" presetClass="emph" presetSubtype="0" fill="hold" grpId="5" nodeType="withEffect">
                                  <p:stCondLst>
                                    <p:cond delay="0"/>
                                  </p:stCondLst>
                                  <p:childTnLst>
                                    <p:animRot by="-21600000">
                                      <p:cBhvr>
                                        <p:cTn id="411" dur="5000" fill="hold"/>
                                        <p:tgtEl>
                                          <p:spTgt spid="22"/>
                                        </p:tgtEl>
                                        <p:attrNameLst>
                                          <p:attrName>r</p:attrName>
                                        </p:attrNameLst>
                                      </p:cBhvr>
                                    </p:animRot>
                                  </p:childTnLst>
                                </p:cTn>
                              </p:par>
                              <p:par>
                                <p:cTn id="412" presetID="8" presetClass="emph" presetSubtype="0" fill="hold" grpId="5" nodeType="withEffect">
                                  <p:stCondLst>
                                    <p:cond delay="0"/>
                                  </p:stCondLst>
                                  <p:childTnLst>
                                    <p:animRot by="21600000">
                                      <p:cBhvr>
                                        <p:cTn id="413" dur="5000" fill="hold"/>
                                        <p:tgtEl>
                                          <p:spTgt spid="23"/>
                                        </p:tgtEl>
                                        <p:attrNameLst>
                                          <p:attrName>r</p:attrName>
                                        </p:attrNameLst>
                                      </p:cBhvr>
                                    </p:animRot>
                                  </p:childTnLst>
                                </p:cTn>
                              </p:par>
                              <p:par>
                                <p:cTn id="414" presetID="8" presetClass="emph" presetSubtype="0" fill="hold" grpId="5" nodeType="withEffect">
                                  <p:stCondLst>
                                    <p:cond delay="0"/>
                                  </p:stCondLst>
                                  <p:childTnLst>
                                    <p:animRot by="-21600000">
                                      <p:cBhvr>
                                        <p:cTn id="415" dur="5000" fill="hold"/>
                                        <p:tgtEl>
                                          <p:spTgt spid="24"/>
                                        </p:tgtEl>
                                        <p:attrNameLst>
                                          <p:attrName>r</p:attrName>
                                        </p:attrNameLst>
                                      </p:cBhvr>
                                    </p:animRot>
                                  </p:childTnLst>
                                </p:cTn>
                              </p:par>
                              <p:par>
                                <p:cTn id="416" presetID="8" presetClass="emph" presetSubtype="0" fill="hold" grpId="5" nodeType="withEffect">
                                  <p:stCondLst>
                                    <p:cond delay="0"/>
                                  </p:stCondLst>
                                  <p:childTnLst>
                                    <p:animRot by="21600000">
                                      <p:cBhvr>
                                        <p:cTn id="417" dur="5000" fill="hold"/>
                                        <p:tgtEl>
                                          <p:spTgt spid="25"/>
                                        </p:tgtEl>
                                        <p:attrNameLst>
                                          <p:attrName>r</p:attrName>
                                        </p:attrNameLst>
                                      </p:cBhvr>
                                    </p:animRot>
                                  </p:childTnLst>
                                </p:cTn>
                              </p:par>
                              <p:par>
                                <p:cTn id="418" presetID="8" presetClass="emph" presetSubtype="0" fill="hold" grpId="5" nodeType="withEffect">
                                  <p:stCondLst>
                                    <p:cond delay="0"/>
                                  </p:stCondLst>
                                  <p:childTnLst>
                                    <p:animRot by="-21600000">
                                      <p:cBhvr>
                                        <p:cTn id="419" dur="5000" fill="hold"/>
                                        <p:tgtEl>
                                          <p:spTgt spid="26"/>
                                        </p:tgtEl>
                                        <p:attrNameLst>
                                          <p:attrName>r</p:attrName>
                                        </p:attrNameLst>
                                      </p:cBhvr>
                                    </p:animRot>
                                  </p:childTnLst>
                                </p:cTn>
                              </p:par>
                              <p:par>
                                <p:cTn id="420" presetID="8" presetClass="emph" presetSubtype="0" fill="hold" grpId="5" nodeType="withEffect">
                                  <p:stCondLst>
                                    <p:cond delay="0"/>
                                  </p:stCondLst>
                                  <p:childTnLst>
                                    <p:animRot by="21600000">
                                      <p:cBhvr>
                                        <p:cTn id="421" dur="5000" fill="hold"/>
                                        <p:tgtEl>
                                          <p:spTgt spid="27"/>
                                        </p:tgtEl>
                                        <p:attrNameLst>
                                          <p:attrName>r</p:attrName>
                                        </p:attrNameLst>
                                      </p:cBhvr>
                                    </p:animRot>
                                  </p:childTnLst>
                                </p:cTn>
                              </p:par>
                              <p:par>
                                <p:cTn id="422" presetID="17" presetClass="entr" presetSubtype="2" fill="hold" nodeType="withEffect">
                                  <p:stCondLst>
                                    <p:cond delay="0"/>
                                  </p:stCondLst>
                                  <p:childTnLst>
                                    <p:set>
                                      <p:cBhvr>
                                        <p:cTn id="423" dur="1" fill="hold">
                                          <p:stCondLst>
                                            <p:cond delay="0"/>
                                          </p:stCondLst>
                                        </p:cTn>
                                        <p:tgtEl>
                                          <p:spTgt spid="2"/>
                                        </p:tgtEl>
                                        <p:attrNameLst>
                                          <p:attrName>style.visibility</p:attrName>
                                        </p:attrNameLst>
                                      </p:cBhvr>
                                      <p:to>
                                        <p:strVal val="visible"/>
                                      </p:to>
                                    </p:set>
                                    <p:anim calcmode="lin" valueType="num">
                                      <p:cBhvr>
                                        <p:cTn id="424" dur="5000" fill="hold"/>
                                        <p:tgtEl>
                                          <p:spTgt spid="2"/>
                                        </p:tgtEl>
                                        <p:attrNameLst>
                                          <p:attrName>ppt_x</p:attrName>
                                        </p:attrNameLst>
                                      </p:cBhvr>
                                      <p:tavLst>
                                        <p:tav tm="0">
                                          <p:val>
                                            <p:strVal val="#ppt_x+#ppt_w/2"/>
                                          </p:val>
                                        </p:tav>
                                        <p:tav tm="100000">
                                          <p:val>
                                            <p:strVal val="#ppt_x"/>
                                          </p:val>
                                        </p:tav>
                                      </p:tavLst>
                                    </p:anim>
                                    <p:anim calcmode="lin" valueType="num">
                                      <p:cBhvr>
                                        <p:cTn id="425" dur="5000" fill="hold"/>
                                        <p:tgtEl>
                                          <p:spTgt spid="2"/>
                                        </p:tgtEl>
                                        <p:attrNameLst>
                                          <p:attrName>ppt_y</p:attrName>
                                        </p:attrNameLst>
                                      </p:cBhvr>
                                      <p:tavLst>
                                        <p:tav tm="0">
                                          <p:val>
                                            <p:strVal val="#ppt_y"/>
                                          </p:val>
                                        </p:tav>
                                        <p:tav tm="100000">
                                          <p:val>
                                            <p:strVal val="#ppt_y"/>
                                          </p:val>
                                        </p:tav>
                                      </p:tavLst>
                                    </p:anim>
                                    <p:anim calcmode="lin" valueType="num">
                                      <p:cBhvr>
                                        <p:cTn id="426" dur="5000" fill="hold"/>
                                        <p:tgtEl>
                                          <p:spTgt spid="2"/>
                                        </p:tgtEl>
                                        <p:attrNameLst>
                                          <p:attrName>ppt_w</p:attrName>
                                        </p:attrNameLst>
                                      </p:cBhvr>
                                      <p:tavLst>
                                        <p:tav tm="0">
                                          <p:val>
                                            <p:fltVal val="0"/>
                                          </p:val>
                                        </p:tav>
                                        <p:tav tm="100000">
                                          <p:val>
                                            <p:strVal val="#ppt_w"/>
                                          </p:val>
                                        </p:tav>
                                      </p:tavLst>
                                    </p:anim>
                                    <p:anim calcmode="lin" valueType="num">
                                      <p:cBhvr>
                                        <p:cTn id="427" dur="5000" fill="hold"/>
                                        <p:tgtEl>
                                          <p:spTgt spid="2"/>
                                        </p:tgtEl>
                                        <p:attrNameLst>
                                          <p:attrName>ppt_h</p:attrName>
                                        </p:attrNameLst>
                                      </p:cBhvr>
                                      <p:tavLst>
                                        <p:tav tm="0">
                                          <p:val>
                                            <p:strVal val="#ppt_h"/>
                                          </p:val>
                                        </p:tav>
                                        <p:tav tm="100000">
                                          <p:val>
                                            <p:strVal val="#ppt_h"/>
                                          </p:val>
                                        </p:tav>
                                      </p:tavLst>
                                    </p:anim>
                                  </p:childTnLst>
                                </p:cTn>
                              </p:par>
                              <p:par>
                                <p:cTn id="428" presetID="16" presetClass="entr" presetSubtype="42" fill="hold" nodeType="withEffect">
                                  <p:stCondLst>
                                    <p:cond delay="0"/>
                                  </p:stCondLst>
                                  <p:childTnLst>
                                    <p:set>
                                      <p:cBhvr>
                                        <p:cTn id="429" dur="1" fill="hold">
                                          <p:stCondLst>
                                            <p:cond delay="0"/>
                                          </p:stCondLst>
                                        </p:cTn>
                                        <p:tgtEl>
                                          <p:spTgt spid="2"/>
                                        </p:tgtEl>
                                        <p:attrNameLst>
                                          <p:attrName>style.visibility</p:attrName>
                                        </p:attrNameLst>
                                      </p:cBhvr>
                                      <p:to>
                                        <p:strVal val="visible"/>
                                      </p:to>
                                    </p:set>
                                    <p:animEffect transition="in" filter="barn(outHorizontal)">
                                      <p:cBhvr>
                                        <p:cTn id="430"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P spid="25" grpId="1" animBg="1"/>
      <p:bldP spid="25" grpId="2" animBg="1"/>
      <p:bldP spid="25" grpId="3" animBg="1"/>
      <p:bldP spid="25" grpId="4" animBg="1"/>
      <p:bldP spid="25" grpId="5" animBg="1"/>
      <p:bldP spid="26" grpId="0" animBg="1"/>
      <p:bldP spid="26" grpId="1" animBg="1"/>
      <p:bldP spid="26" grpId="2" animBg="1"/>
      <p:bldP spid="26" grpId="3" animBg="1"/>
      <p:bldP spid="26" grpId="4" animBg="1"/>
      <p:bldP spid="26" grpId="5" animBg="1"/>
      <p:bldP spid="27" grpId="0" animBg="1"/>
      <p:bldP spid="27" grpId="1" animBg="1"/>
      <p:bldP spid="27" grpId="2" animBg="1"/>
      <p:bldP spid="27" grpId="3" animBg="1"/>
      <p:bldP spid="27" grpId="4" animBg="1"/>
      <p:bldP spid="27" grpId="5" animBg="1"/>
      <p:bldP spid="2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5F4027"/>
            </a:gs>
            <a:gs pos="30000">
              <a:srgbClr val="D49E6C"/>
            </a:gs>
            <a:gs pos="70000">
              <a:srgbClr val="A65528"/>
            </a:gs>
            <a:gs pos="100000">
              <a:srgbClr val="663012"/>
            </a:gs>
          </a:gsLst>
          <a:lin ang="10800000" scaled="1"/>
          <a:tileRect/>
        </a:gradFill>
        <a:effectLst/>
      </p:bgPr>
    </p:bg>
    <p:spTree>
      <p:nvGrpSpPr>
        <p:cNvPr id="1" name=""/>
        <p:cNvGrpSpPr/>
        <p:nvPr/>
      </p:nvGrpSpPr>
      <p:grpSpPr>
        <a:xfrm>
          <a:off x="0" y="0"/>
          <a:ext cx="0" cy="0"/>
          <a:chOff x="0" y="0"/>
          <a:chExt cx="0" cy="0"/>
        </a:xfrm>
      </p:grpSpPr>
      <p:pic>
        <p:nvPicPr>
          <p:cNvPr id="2" name="1 Imagen" descr="ehnhyb44.gif"/>
          <p:cNvPicPr>
            <a:picLocks noChangeAspect="1"/>
          </p:cNvPicPr>
          <p:nvPr/>
        </p:nvPicPr>
        <p:blipFill>
          <a:blip r:embed="rId2"/>
          <a:stretch>
            <a:fillRect/>
          </a:stretch>
        </p:blipFill>
        <p:spPr>
          <a:xfrm>
            <a:off x="4762500" y="2228850"/>
            <a:ext cx="4381500" cy="2914650"/>
          </a:xfrm>
          <a:prstGeom prst="rect">
            <a:avLst/>
          </a:prstGeom>
          <a:effectLst>
            <a:softEdge rad="31750"/>
          </a:effectLst>
        </p:spPr>
      </p:pic>
      <p:pic>
        <p:nvPicPr>
          <p:cNvPr id="3" name="2 Imagen" descr="7fyqkosg.gif"/>
          <p:cNvPicPr>
            <a:picLocks noChangeAspect="1"/>
          </p:cNvPicPr>
          <p:nvPr/>
        </p:nvPicPr>
        <p:blipFill>
          <a:blip r:embed="rId3"/>
          <a:stretch>
            <a:fillRect/>
          </a:stretch>
        </p:blipFill>
        <p:spPr>
          <a:xfrm>
            <a:off x="1071538" y="2643200"/>
            <a:ext cx="2500300" cy="2500300"/>
          </a:xfrm>
          <a:prstGeom prst="rect">
            <a:avLst/>
          </a:prstGeom>
          <a:effectLst>
            <a:softEdge rad="31750"/>
          </a:effectLst>
        </p:spPr>
      </p:pic>
      <p:sp>
        <p:nvSpPr>
          <p:cNvPr id="5" name="4 CuadroTexto"/>
          <p:cNvSpPr txBox="1"/>
          <p:nvPr/>
        </p:nvSpPr>
        <p:spPr>
          <a:xfrm>
            <a:off x="2428860" y="1071552"/>
            <a:ext cx="4357718" cy="830997"/>
          </a:xfrm>
          <a:prstGeom prst="rect">
            <a:avLst/>
          </a:prstGeom>
          <a:noFill/>
        </p:spPr>
        <p:txBody>
          <a:bodyPr wrap="square" rtlCol="0">
            <a:spAutoFit/>
          </a:bodyPr>
          <a:lstStyle/>
          <a:p>
            <a:pPr algn="ctr"/>
            <a:r>
              <a:rPr lang="es-ES" sz="2400" b="1" dirty="0" smtClean="0">
                <a:effectLst>
                  <a:outerShdw blurRad="38100" dist="38100" dir="2700000" algn="tl">
                    <a:srgbClr val="000000">
                      <a:alpha val="43137"/>
                    </a:srgbClr>
                  </a:outerShdw>
                </a:effectLst>
              </a:rPr>
              <a:t>Un conejo suda a través de las almohadillas de sus patas</a:t>
            </a:r>
            <a:endParaRPr lang="es-ES" sz="2400" b="1" dirty="0">
              <a:effectLst>
                <a:outerShdw blurRad="38100" dist="38100" dir="2700000" algn="tl">
                  <a:srgbClr val="000000">
                    <a:alpha val="43137"/>
                  </a:srgbClr>
                </a:outerShdw>
              </a:effectLst>
            </a:endParaRPr>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Right)">
                                      <p:cBhvr>
                                        <p:cTn id="7" dur="3000"/>
                                        <p:tgtEl>
                                          <p:spTgt spid="2"/>
                                        </p:tgtEl>
                                      </p:cBhvr>
                                    </p:animEffect>
                                  </p:childTnLst>
                                </p:cTn>
                              </p:par>
                              <p:par>
                                <p:cTn id="8" presetID="2" presetClass="entr" presetSubtype="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0-#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5F4027"/>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pic>
        <p:nvPicPr>
          <p:cNvPr id="2" name="1 Imagen" descr="70078_zajaczki-trzy-onkil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heurón"/>
          <p:cNvSpPr/>
          <p:nvPr/>
        </p:nvSpPr>
        <p:spPr>
          <a:xfrm rot="16200000">
            <a:off x="321471" y="1178709"/>
            <a:ext cx="1142976" cy="1785918"/>
          </a:xfrm>
          <a:prstGeom prst="chevron">
            <a:avLst>
              <a:gd name="adj" fmla="val 75000"/>
            </a:avLst>
          </a:prstGeom>
          <a:gradFill flip="none" rotWithShape="1">
            <a:gsLst>
              <a:gs pos="0">
                <a:schemeClr val="accent6">
                  <a:lumMod val="75000"/>
                </a:schemeClr>
              </a:gs>
              <a:gs pos="50000">
                <a:srgbClr val="DDC59B">
                  <a:shade val="67500"/>
                  <a:satMod val="115000"/>
                </a:srgbClr>
              </a:gs>
              <a:gs pos="100000">
                <a:srgbClr val="DDC59B">
                  <a:shade val="100000"/>
                  <a:satMod val="115000"/>
                </a:srgb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Cheurón"/>
          <p:cNvSpPr/>
          <p:nvPr/>
        </p:nvSpPr>
        <p:spPr>
          <a:xfrm rot="5400000">
            <a:off x="321471" y="2178841"/>
            <a:ext cx="1142976" cy="1785918"/>
          </a:xfrm>
          <a:prstGeom prst="chevron">
            <a:avLst>
              <a:gd name="adj" fmla="val 75000"/>
            </a:avLst>
          </a:prstGeom>
          <a:gradFill flip="none" rotWithShape="1">
            <a:gsLst>
              <a:gs pos="0">
                <a:schemeClr val="accent6">
                  <a:lumMod val="75000"/>
                </a:schemeClr>
              </a:gs>
              <a:gs pos="50000">
                <a:srgbClr val="DDC59B">
                  <a:shade val="67500"/>
                  <a:satMod val="115000"/>
                </a:srgbClr>
              </a:gs>
              <a:gs pos="100000">
                <a:srgbClr val="DDC59B">
                  <a:shade val="100000"/>
                  <a:satMod val="115000"/>
                </a:srgb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rot="16200000">
            <a:off x="2107389" y="1178709"/>
            <a:ext cx="1142976" cy="1785918"/>
          </a:xfrm>
          <a:prstGeom prst="chevron">
            <a:avLst>
              <a:gd name="adj" fmla="val 75000"/>
            </a:avLst>
          </a:prstGeom>
          <a:gradFill flip="none" rotWithShape="1">
            <a:gsLst>
              <a:gs pos="0">
                <a:schemeClr val="accent6">
                  <a:lumMod val="75000"/>
                </a:schemeClr>
              </a:gs>
              <a:gs pos="50000">
                <a:srgbClr val="DDC59B">
                  <a:shade val="67500"/>
                  <a:satMod val="115000"/>
                </a:srgbClr>
              </a:gs>
              <a:gs pos="100000">
                <a:srgbClr val="DDC59B">
                  <a:shade val="100000"/>
                  <a:satMod val="115000"/>
                </a:srgb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5400000">
            <a:off x="2107389" y="2178841"/>
            <a:ext cx="1142976" cy="1785918"/>
          </a:xfrm>
          <a:prstGeom prst="chevron">
            <a:avLst>
              <a:gd name="adj" fmla="val 75000"/>
            </a:avLst>
          </a:prstGeom>
          <a:gradFill flip="none" rotWithShape="1">
            <a:gsLst>
              <a:gs pos="0">
                <a:schemeClr val="accent6">
                  <a:lumMod val="75000"/>
                </a:schemeClr>
              </a:gs>
              <a:gs pos="50000">
                <a:srgbClr val="DDC59B">
                  <a:shade val="67500"/>
                  <a:satMod val="115000"/>
                </a:srgbClr>
              </a:gs>
              <a:gs pos="100000">
                <a:srgbClr val="DDC59B">
                  <a:shade val="100000"/>
                  <a:satMod val="115000"/>
                </a:srgb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3929090" y="1142990"/>
            <a:ext cx="1142976" cy="1857356"/>
          </a:xfrm>
          <a:prstGeom prst="chevron">
            <a:avLst>
              <a:gd name="adj" fmla="val 75000"/>
            </a:avLst>
          </a:prstGeom>
          <a:gradFill flip="none" rotWithShape="1">
            <a:gsLst>
              <a:gs pos="0">
                <a:schemeClr val="accent6">
                  <a:lumMod val="75000"/>
                </a:schemeClr>
              </a:gs>
              <a:gs pos="50000">
                <a:srgbClr val="DDC59B">
                  <a:shade val="67500"/>
                  <a:satMod val="115000"/>
                </a:srgbClr>
              </a:gs>
              <a:gs pos="100000">
                <a:srgbClr val="DDC59B">
                  <a:shade val="100000"/>
                  <a:satMod val="115000"/>
                </a:srgb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5400000">
            <a:off x="3929090" y="2143122"/>
            <a:ext cx="1142976" cy="1857356"/>
          </a:xfrm>
          <a:prstGeom prst="chevron">
            <a:avLst>
              <a:gd name="adj" fmla="val 75000"/>
            </a:avLst>
          </a:prstGeom>
          <a:gradFill flip="none" rotWithShape="1">
            <a:gsLst>
              <a:gs pos="0">
                <a:schemeClr val="accent6">
                  <a:lumMod val="75000"/>
                </a:schemeClr>
              </a:gs>
              <a:gs pos="50000">
                <a:srgbClr val="DDC59B">
                  <a:shade val="67500"/>
                  <a:satMod val="115000"/>
                </a:srgbClr>
              </a:gs>
              <a:gs pos="100000">
                <a:srgbClr val="DDC59B">
                  <a:shade val="100000"/>
                  <a:satMod val="115000"/>
                </a:srgb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5786462" y="1142974"/>
            <a:ext cx="1142976" cy="1857388"/>
          </a:xfrm>
          <a:prstGeom prst="chevron">
            <a:avLst>
              <a:gd name="adj" fmla="val 75000"/>
            </a:avLst>
          </a:prstGeom>
          <a:gradFill flip="none" rotWithShape="1">
            <a:gsLst>
              <a:gs pos="0">
                <a:schemeClr val="accent6">
                  <a:lumMod val="75000"/>
                </a:schemeClr>
              </a:gs>
              <a:gs pos="50000">
                <a:srgbClr val="DDC59B">
                  <a:shade val="67500"/>
                  <a:satMod val="115000"/>
                </a:srgbClr>
              </a:gs>
              <a:gs pos="100000">
                <a:srgbClr val="DDC59B">
                  <a:shade val="100000"/>
                  <a:satMod val="115000"/>
                </a:srgb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5400000">
            <a:off x="5786462" y="2143106"/>
            <a:ext cx="1142976" cy="1857388"/>
          </a:xfrm>
          <a:prstGeom prst="chevron">
            <a:avLst>
              <a:gd name="adj" fmla="val 75000"/>
            </a:avLst>
          </a:prstGeom>
          <a:gradFill flip="none" rotWithShape="1">
            <a:gsLst>
              <a:gs pos="0">
                <a:schemeClr val="accent6">
                  <a:lumMod val="75000"/>
                </a:schemeClr>
              </a:gs>
              <a:gs pos="50000">
                <a:srgbClr val="DDC59B">
                  <a:shade val="67500"/>
                  <a:satMod val="115000"/>
                </a:srgbClr>
              </a:gs>
              <a:gs pos="100000">
                <a:srgbClr val="DDC59B">
                  <a:shade val="100000"/>
                  <a:satMod val="115000"/>
                </a:srgb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7643834" y="1142990"/>
            <a:ext cx="1142976" cy="1857356"/>
          </a:xfrm>
          <a:prstGeom prst="chevron">
            <a:avLst>
              <a:gd name="adj" fmla="val 75000"/>
            </a:avLst>
          </a:prstGeom>
          <a:gradFill flip="none" rotWithShape="1">
            <a:gsLst>
              <a:gs pos="0">
                <a:schemeClr val="accent6">
                  <a:lumMod val="75000"/>
                </a:schemeClr>
              </a:gs>
              <a:gs pos="50000">
                <a:srgbClr val="DDC59B">
                  <a:shade val="67500"/>
                  <a:satMod val="115000"/>
                </a:srgbClr>
              </a:gs>
              <a:gs pos="100000">
                <a:srgbClr val="DDC59B">
                  <a:shade val="100000"/>
                  <a:satMod val="115000"/>
                </a:srgb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5400000">
            <a:off x="7643834" y="2143122"/>
            <a:ext cx="1142976" cy="1857356"/>
          </a:xfrm>
          <a:prstGeom prst="chevron">
            <a:avLst>
              <a:gd name="adj" fmla="val 75000"/>
            </a:avLst>
          </a:prstGeom>
          <a:gradFill flip="none" rotWithShape="1">
            <a:gsLst>
              <a:gs pos="0">
                <a:schemeClr val="accent6">
                  <a:lumMod val="75000"/>
                </a:schemeClr>
              </a:gs>
              <a:gs pos="50000">
                <a:srgbClr val="DDC59B">
                  <a:shade val="67500"/>
                  <a:satMod val="115000"/>
                </a:srgbClr>
              </a:gs>
              <a:gs pos="100000">
                <a:srgbClr val="DDC59B">
                  <a:shade val="100000"/>
                  <a:satMod val="115000"/>
                </a:srgb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321471" y="678643"/>
            <a:ext cx="1142976" cy="1785918"/>
          </a:xfrm>
          <a:prstGeom prst="chevron">
            <a:avLst>
              <a:gd name="adj" fmla="val 75000"/>
            </a:avLst>
          </a:prstGeom>
          <a:gradFill flip="none" rotWithShape="1">
            <a:gsLst>
              <a:gs pos="0">
                <a:schemeClr val="accent6">
                  <a:lumMod val="75000"/>
                </a:schemeClr>
              </a:gs>
              <a:gs pos="50000">
                <a:srgbClr val="DDC59B">
                  <a:shade val="67500"/>
                  <a:satMod val="115000"/>
                </a:srgbClr>
              </a:gs>
              <a:gs pos="100000">
                <a:srgbClr val="DDC59B">
                  <a:shade val="100000"/>
                  <a:satMod val="115000"/>
                </a:srgb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2107389" y="678643"/>
            <a:ext cx="1142976" cy="1785918"/>
          </a:xfrm>
          <a:prstGeom prst="chevron">
            <a:avLst>
              <a:gd name="adj" fmla="val 75000"/>
            </a:avLst>
          </a:prstGeom>
          <a:gradFill flip="none" rotWithShape="1">
            <a:gsLst>
              <a:gs pos="0">
                <a:schemeClr val="accent6">
                  <a:lumMod val="75000"/>
                </a:schemeClr>
              </a:gs>
              <a:gs pos="50000">
                <a:srgbClr val="DDC59B">
                  <a:shade val="67500"/>
                  <a:satMod val="115000"/>
                </a:srgbClr>
              </a:gs>
              <a:gs pos="100000">
                <a:srgbClr val="DDC59B">
                  <a:shade val="100000"/>
                  <a:satMod val="115000"/>
                </a:srgb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3929090" y="642924"/>
            <a:ext cx="1142976" cy="1857356"/>
          </a:xfrm>
          <a:prstGeom prst="chevron">
            <a:avLst>
              <a:gd name="adj" fmla="val 75000"/>
            </a:avLst>
          </a:prstGeom>
          <a:gradFill flip="none" rotWithShape="1">
            <a:gsLst>
              <a:gs pos="0">
                <a:schemeClr val="accent6">
                  <a:lumMod val="75000"/>
                </a:schemeClr>
              </a:gs>
              <a:gs pos="50000">
                <a:srgbClr val="DDC59B">
                  <a:shade val="67500"/>
                  <a:satMod val="115000"/>
                </a:srgbClr>
              </a:gs>
              <a:gs pos="100000">
                <a:srgbClr val="DDC59B">
                  <a:shade val="100000"/>
                  <a:satMod val="115000"/>
                </a:srgb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5786462" y="642908"/>
            <a:ext cx="1142976" cy="1857388"/>
          </a:xfrm>
          <a:prstGeom prst="chevron">
            <a:avLst>
              <a:gd name="adj" fmla="val 75000"/>
            </a:avLst>
          </a:prstGeom>
          <a:gradFill flip="none" rotWithShape="1">
            <a:gsLst>
              <a:gs pos="0">
                <a:schemeClr val="accent6">
                  <a:lumMod val="75000"/>
                </a:schemeClr>
              </a:gs>
              <a:gs pos="50000">
                <a:srgbClr val="DDC59B">
                  <a:shade val="67500"/>
                  <a:satMod val="115000"/>
                </a:srgbClr>
              </a:gs>
              <a:gs pos="100000">
                <a:srgbClr val="DDC59B">
                  <a:shade val="100000"/>
                  <a:satMod val="115000"/>
                </a:srgb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7643834" y="642924"/>
            <a:ext cx="1142976" cy="1857356"/>
          </a:xfrm>
          <a:prstGeom prst="chevron">
            <a:avLst>
              <a:gd name="adj" fmla="val 75000"/>
            </a:avLst>
          </a:prstGeom>
          <a:gradFill flip="none" rotWithShape="1">
            <a:gsLst>
              <a:gs pos="0">
                <a:schemeClr val="accent6">
                  <a:lumMod val="75000"/>
                </a:schemeClr>
              </a:gs>
              <a:gs pos="50000">
                <a:srgbClr val="DDC59B">
                  <a:shade val="67500"/>
                  <a:satMod val="115000"/>
                </a:srgbClr>
              </a:gs>
              <a:gs pos="100000">
                <a:srgbClr val="DDC59B">
                  <a:shade val="100000"/>
                  <a:satMod val="115000"/>
                </a:srgb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6200000">
            <a:off x="321471" y="107139"/>
            <a:ext cx="1142976" cy="1785918"/>
          </a:xfrm>
          <a:prstGeom prst="chevron">
            <a:avLst>
              <a:gd name="adj" fmla="val 75000"/>
            </a:avLst>
          </a:prstGeom>
          <a:gradFill flip="none" rotWithShape="1">
            <a:gsLst>
              <a:gs pos="0">
                <a:schemeClr val="accent6">
                  <a:lumMod val="75000"/>
                </a:schemeClr>
              </a:gs>
              <a:gs pos="50000">
                <a:srgbClr val="DDC59B">
                  <a:shade val="67500"/>
                  <a:satMod val="115000"/>
                </a:srgbClr>
              </a:gs>
              <a:gs pos="100000">
                <a:srgbClr val="DDC59B">
                  <a:shade val="100000"/>
                  <a:satMod val="115000"/>
                </a:srgb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6200000">
            <a:off x="2107389" y="107139"/>
            <a:ext cx="1142976" cy="1785918"/>
          </a:xfrm>
          <a:prstGeom prst="chevron">
            <a:avLst>
              <a:gd name="adj" fmla="val 75000"/>
            </a:avLst>
          </a:prstGeom>
          <a:gradFill flip="none" rotWithShape="1">
            <a:gsLst>
              <a:gs pos="0">
                <a:schemeClr val="accent6">
                  <a:lumMod val="75000"/>
                </a:schemeClr>
              </a:gs>
              <a:gs pos="50000">
                <a:srgbClr val="DDC59B">
                  <a:shade val="67500"/>
                  <a:satMod val="115000"/>
                </a:srgbClr>
              </a:gs>
              <a:gs pos="100000">
                <a:srgbClr val="DDC59B">
                  <a:shade val="100000"/>
                  <a:satMod val="115000"/>
                </a:srgb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6200000">
            <a:off x="3929090" y="71420"/>
            <a:ext cx="1142976" cy="1857356"/>
          </a:xfrm>
          <a:prstGeom prst="chevron">
            <a:avLst>
              <a:gd name="adj" fmla="val 75000"/>
            </a:avLst>
          </a:prstGeom>
          <a:gradFill flip="none" rotWithShape="1">
            <a:gsLst>
              <a:gs pos="0">
                <a:schemeClr val="accent6">
                  <a:lumMod val="75000"/>
                </a:schemeClr>
              </a:gs>
              <a:gs pos="50000">
                <a:srgbClr val="DDC59B">
                  <a:shade val="67500"/>
                  <a:satMod val="115000"/>
                </a:srgbClr>
              </a:gs>
              <a:gs pos="100000">
                <a:srgbClr val="DDC59B">
                  <a:shade val="100000"/>
                  <a:satMod val="115000"/>
                </a:srgb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5786462" y="71404"/>
            <a:ext cx="1142976" cy="1857388"/>
          </a:xfrm>
          <a:prstGeom prst="chevron">
            <a:avLst>
              <a:gd name="adj" fmla="val 75000"/>
            </a:avLst>
          </a:prstGeom>
          <a:gradFill flip="none" rotWithShape="1">
            <a:gsLst>
              <a:gs pos="0">
                <a:schemeClr val="accent6">
                  <a:lumMod val="75000"/>
                </a:schemeClr>
              </a:gs>
              <a:gs pos="50000">
                <a:srgbClr val="DDC59B">
                  <a:shade val="67500"/>
                  <a:satMod val="115000"/>
                </a:srgbClr>
              </a:gs>
              <a:gs pos="100000">
                <a:srgbClr val="DDC59B">
                  <a:shade val="100000"/>
                  <a:satMod val="115000"/>
                </a:srgb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6200000">
            <a:off x="7643834" y="71420"/>
            <a:ext cx="1142976" cy="1857356"/>
          </a:xfrm>
          <a:prstGeom prst="chevron">
            <a:avLst>
              <a:gd name="adj" fmla="val 75000"/>
            </a:avLst>
          </a:prstGeom>
          <a:gradFill flip="none" rotWithShape="1">
            <a:gsLst>
              <a:gs pos="0">
                <a:schemeClr val="accent6">
                  <a:lumMod val="75000"/>
                </a:schemeClr>
              </a:gs>
              <a:gs pos="50000">
                <a:srgbClr val="DDC59B">
                  <a:shade val="67500"/>
                  <a:satMod val="115000"/>
                </a:srgbClr>
              </a:gs>
              <a:gs pos="100000">
                <a:srgbClr val="DDC59B">
                  <a:shade val="100000"/>
                  <a:satMod val="115000"/>
                </a:srgb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6200000">
            <a:off x="321471" y="-321471"/>
            <a:ext cx="1142976" cy="1785918"/>
          </a:xfrm>
          <a:prstGeom prst="chevron">
            <a:avLst>
              <a:gd name="adj" fmla="val 75000"/>
            </a:avLst>
          </a:prstGeom>
          <a:gradFill flip="none" rotWithShape="1">
            <a:gsLst>
              <a:gs pos="0">
                <a:schemeClr val="accent6">
                  <a:lumMod val="75000"/>
                </a:schemeClr>
              </a:gs>
              <a:gs pos="50000">
                <a:srgbClr val="DDC59B">
                  <a:shade val="67500"/>
                  <a:satMod val="115000"/>
                </a:srgbClr>
              </a:gs>
              <a:gs pos="100000">
                <a:srgbClr val="DDC59B">
                  <a:shade val="100000"/>
                  <a:satMod val="115000"/>
                </a:srgb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6200000">
            <a:off x="2107389" y="-321471"/>
            <a:ext cx="1142976" cy="1785918"/>
          </a:xfrm>
          <a:prstGeom prst="chevron">
            <a:avLst>
              <a:gd name="adj" fmla="val 75000"/>
            </a:avLst>
          </a:prstGeom>
          <a:gradFill flip="none" rotWithShape="1">
            <a:gsLst>
              <a:gs pos="0">
                <a:schemeClr val="accent6">
                  <a:lumMod val="75000"/>
                </a:schemeClr>
              </a:gs>
              <a:gs pos="50000">
                <a:srgbClr val="DDC59B">
                  <a:shade val="67500"/>
                  <a:satMod val="115000"/>
                </a:srgbClr>
              </a:gs>
              <a:gs pos="100000">
                <a:srgbClr val="DDC59B">
                  <a:shade val="100000"/>
                  <a:satMod val="115000"/>
                </a:srgb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3929090" y="-357190"/>
            <a:ext cx="1142976" cy="1857356"/>
          </a:xfrm>
          <a:prstGeom prst="chevron">
            <a:avLst>
              <a:gd name="adj" fmla="val 75000"/>
            </a:avLst>
          </a:prstGeom>
          <a:gradFill flip="none" rotWithShape="1">
            <a:gsLst>
              <a:gs pos="0">
                <a:schemeClr val="accent6">
                  <a:lumMod val="75000"/>
                </a:schemeClr>
              </a:gs>
              <a:gs pos="50000">
                <a:srgbClr val="DDC59B">
                  <a:shade val="67500"/>
                  <a:satMod val="115000"/>
                </a:srgbClr>
              </a:gs>
              <a:gs pos="100000">
                <a:srgbClr val="DDC59B">
                  <a:shade val="100000"/>
                  <a:satMod val="115000"/>
                </a:srgb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6200000">
            <a:off x="5786462" y="-357206"/>
            <a:ext cx="1142976" cy="1857388"/>
          </a:xfrm>
          <a:prstGeom prst="chevron">
            <a:avLst>
              <a:gd name="adj" fmla="val 75000"/>
            </a:avLst>
          </a:prstGeom>
          <a:gradFill flip="none" rotWithShape="1">
            <a:gsLst>
              <a:gs pos="0">
                <a:schemeClr val="accent6">
                  <a:lumMod val="75000"/>
                </a:schemeClr>
              </a:gs>
              <a:gs pos="50000">
                <a:srgbClr val="DDC59B">
                  <a:shade val="67500"/>
                  <a:satMod val="115000"/>
                </a:srgbClr>
              </a:gs>
              <a:gs pos="100000">
                <a:srgbClr val="DDC59B">
                  <a:shade val="100000"/>
                  <a:satMod val="115000"/>
                </a:srgb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16200000">
            <a:off x="7643834" y="-357190"/>
            <a:ext cx="1142976" cy="1857356"/>
          </a:xfrm>
          <a:prstGeom prst="chevron">
            <a:avLst>
              <a:gd name="adj" fmla="val 75000"/>
            </a:avLst>
          </a:prstGeom>
          <a:gradFill flip="none" rotWithShape="1">
            <a:gsLst>
              <a:gs pos="0">
                <a:schemeClr val="accent6">
                  <a:lumMod val="75000"/>
                </a:schemeClr>
              </a:gs>
              <a:gs pos="50000">
                <a:srgbClr val="DDC59B">
                  <a:shade val="67500"/>
                  <a:satMod val="115000"/>
                </a:srgbClr>
              </a:gs>
              <a:gs pos="100000">
                <a:srgbClr val="DDC59B">
                  <a:shade val="100000"/>
                  <a:satMod val="115000"/>
                </a:srgb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rot="5400000">
            <a:off x="321471" y="2750345"/>
            <a:ext cx="1142976" cy="1785918"/>
          </a:xfrm>
          <a:prstGeom prst="chevron">
            <a:avLst>
              <a:gd name="adj" fmla="val 75000"/>
            </a:avLst>
          </a:prstGeom>
          <a:gradFill flip="none" rotWithShape="1">
            <a:gsLst>
              <a:gs pos="0">
                <a:schemeClr val="accent6">
                  <a:lumMod val="75000"/>
                </a:schemeClr>
              </a:gs>
              <a:gs pos="50000">
                <a:srgbClr val="DDC59B">
                  <a:shade val="67500"/>
                  <a:satMod val="115000"/>
                </a:srgbClr>
              </a:gs>
              <a:gs pos="100000">
                <a:srgbClr val="DDC59B">
                  <a:shade val="100000"/>
                  <a:satMod val="115000"/>
                </a:srgb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5400000">
            <a:off x="2107389" y="2750345"/>
            <a:ext cx="1142976" cy="1785918"/>
          </a:xfrm>
          <a:prstGeom prst="chevron">
            <a:avLst>
              <a:gd name="adj" fmla="val 75000"/>
            </a:avLst>
          </a:prstGeom>
          <a:gradFill flip="none" rotWithShape="1">
            <a:gsLst>
              <a:gs pos="0">
                <a:schemeClr val="accent6">
                  <a:lumMod val="75000"/>
                </a:schemeClr>
              </a:gs>
              <a:gs pos="50000">
                <a:srgbClr val="DDC59B">
                  <a:shade val="67500"/>
                  <a:satMod val="115000"/>
                </a:srgbClr>
              </a:gs>
              <a:gs pos="100000">
                <a:srgbClr val="DDC59B">
                  <a:shade val="100000"/>
                  <a:satMod val="115000"/>
                </a:srgb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5400000">
            <a:off x="3929090" y="2714626"/>
            <a:ext cx="1142976" cy="1857356"/>
          </a:xfrm>
          <a:prstGeom prst="chevron">
            <a:avLst>
              <a:gd name="adj" fmla="val 75000"/>
            </a:avLst>
          </a:prstGeom>
          <a:gradFill flip="none" rotWithShape="1">
            <a:gsLst>
              <a:gs pos="0">
                <a:schemeClr val="accent6">
                  <a:lumMod val="75000"/>
                </a:schemeClr>
              </a:gs>
              <a:gs pos="50000">
                <a:srgbClr val="DDC59B">
                  <a:shade val="67500"/>
                  <a:satMod val="115000"/>
                </a:srgbClr>
              </a:gs>
              <a:gs pos="100000">
                <a:srgbClr val="DDC59B">
                  <a:shade val="100000"/>
                  <a:satMod val="115000"/>
                </a:srgb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Cheurón"/>
          <p:cNvSpPr/>
          <p:nvPr/>
        </p:nvSpPr>
        <p:spPr>
          <a:xfrm rot="5400000">
            <a:off x="5786462" y="2714610"/>
            <a:ext cx="1142976" cy="1857388"/>
          </a:xfrm>
          <a:prstGeom prst="chevron">
            <a:avLst>
              <a:gd name="adj" fmla="val 75000"/>
            </a:avLst>
          </a:prstGeom>
          <a:gradFill flip="none" rotWithShape="1">
            <a:gsLst>
              <a:gs pos="0">
                <a:schemeClr val="accent6">
                  <a:lumMod val="75000"/>
                </a:schemeClr>
              </a:gs>
              <a:gs pos="50000">
                <a:srgbClr val="DDC59B">
                  <a:shade val="67500"/>
                  <a:satMod val="115000"/>
                </a:srgbClr>
              </a:gs>
              <a:gs pos="100000">
                <a:srgbClr val="DDC59B">
                  <a:shade val="100000"/>
                  <a:satMod val="115000"/>
                </a:srgb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Cheurón"/>
          <p:cNvSpPr/>
          <p:nvPr/>
        </p:nvSpPr>
        <p:spPr>
          <a:xfrm rot="5400000">
            <a:off x="7643834" y="2714626"/>
            <a:ext cx="1142976" cy="1857356"/>
          </a:xfrm>
          <a:prstGeom prst="chevron">
            <a:avLst>
              <a:gd name="adj" fmla="val 75000"/>
            </a:avLst>
          </a:prstGeom>
          <a:gradFill flip="none" rotWithShape="1">
            <a:gsLst>
              <a:gs pos="0">
                <a:schemeClr val="accent6">
                  <a:lumMod val="75000"/>
                </a:schemeClr>
              </a:gs>
              <a:gs pos="50000">
                <a:srgbClr val="DDC59B">
                  <a:shade val="67500"/>
                  <a:satMod val="115000"/>
                </a:srgbClr>
              </a:gs>
              <a:gs pos="100000">
                <a:srgbClr val="DDC59B">
                  <a:shade val="100000"/>
                  <a:satMod val="115000"/>
                </a:srgb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Cheurón"/>
          <p:cNvSpPr/>
          <p:nvPr/>
        </p:nvSpPr>
        <p:spPr>
          <a:xfrm rot="5400000">
            <a:off x="321471" y="3250411"/>
            <a:ext cx="1142976" cy="1785918"/>
          </a:xfrm>
          <a:prstGeom prst="chevron">
            <a:avLst>
              <a:gd name="adj" fmla="val 75000"/>
            </a:avLst>
          </a:prstGeom>
          <a:gradFill flip="none" rotWithShape="1">
            <a:gsLst>
              <a:gs pos="0">
                <a:schemeClr val="accent6">
                  <a:lumMod val="75000"/>
                </a:schemeClr>
              </a:gs>
              <a:gs pos="50000">
                <a:srgbClr val="DDC59B">
                  <a:shade val="67500"/>
                  <a:satMod val="115000"/>
                </a:srgbClr>
              </a:gs>
              <a:gs pos="100000">
                <a:srgbClr val="DDC59B">
                  <a:shade val="100000"/>
                  <a:satMod val="115000"/>
                </a:srgb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Cheurón"/>
          <p:cNvSpPr/>
          <p:nvPr/>
        </p:nvSpPr>
        <p:spPr>
          <a:xfrm rot="5400000">
            <a:off x="2107389" y="3250411"/>
            <a:ext cx="1142976" cy="1785918"/>
          </a:xfrm>
          <a:prstGeom prst="chevron">
            <a:avLst>
              <a:gd name="adj" fmla="val 75000"/>
            </a:avLst>
          </a:prstGeom>
          <a:gradFill flip="none" rotWithShape="1">
            <a:gsLst>
              <a:gs pos="0">
                <a:schemeClr val="accent6">
                  <a:lumMod val="75000"/>
                </a:schemeClr>
              </a:gs>
              <a:gs pos="50000">
                <a:srgbClr val="DDC59B">
                  <a:shade val="67500"/>
                  <a:satMod val="115000"/>
                </a:srgbClr>
              </a:gs>
              <a:gs pos="100000">
                <a:srgbClr val="DDC59B">
                  <a:shade val="100000"/>
                  <a:satMod val="115000"/>
                </a:srgb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Cheurón"/>
          <p:cNvSpPr/>
          <p:nvPr/>
        </p:nvSpPr>
        <p:spPr>
          <a:xfrm rot="5400000">
            <a:off x="3929090" y="3214692"/>
            <a:ext cx="1142976" cy="1857356"/>
          </a:xfrm>
          <a:prstGeom prst="chevron">
            <a:avLst>
              <a:gd name="adj" fmla="val 75000"/>
            </a:avLst>
          </a:prstGeom>
          <a:gradFill flip="none" rotWithShape="1">
            <a:gsLst>
              <a:gs pos="0">
                <a:schemeClr val="accent6">
                  <a:lumMod val="75000"/>
                </a:schemeClr>
              </a:gs>
              <a:gs pos="50000">
                <a:srgbClr val="DDC59B">
                  <a:shade val="67500"/>
                  <a:satMod val="115000"/>
                </a:srgbClr>
              </a:gs>
              <a:gs pos="100000">
                <a:srgbClr val="DDC59B">
                  <a:shade val="100000"/>
                  <a:satMod val="115000"/>
                </a:srgb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Cheurón"/>
          <p:cNvSpPr/>
          <p:nvPr/>
        </p:nvSpPr>
        <p:spPr>
          <a:xfrm rot="5400000">
            <a:off x="5786462" y="3214676"/>
            <a:ext cx="1142976" cy="1857388"/>
          </a:xfrm>
          <a:prstGeom prst="chevron">
            <a:avLst>
              <a:gd name="adj" fmla="val 75000"/>
            </a:avLst>
          </a:prstGeom>
          <a:gradFill flip="none" rotWithShape="1">
            <a:gsLst>
              <a:gs pos="0">
                <a:schemeClr val="accent6">
                  <a:lumMod val="75000"/>
                </a:schemeClr>
              </a:gs>
              <a:gs pos="50000">
                <a:srgbClr val="DDC59B">
                  <a:shade val="67500"/>
                  <a:satMod val="115000"/>
                </a:srgbClr>
              </a:gs>
              <a:gs pos="100000">
                <a:srgbClr val="DDC59B">
                  <a:shade val="100000"/>
                  <a:satMod val="115000"/>
                </a:srgb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Cheurón"/>
          <p:cNvSpPr/>
          <p:nvPr/>
        </p:nvSpPr>
        <p:spPr>
          <a:xfrm rot="5400000">
            <a:off x="7643834" y="3214692"/>
            <a:ext cx="1142976" cy="1857356"/>
          </a:xfrm>
          <a:prstGeom prst="chevron">
            <a:avLst>
              <a:gd name="adj" fmla="val 75000"/>
            </a:avLst>
          </a:prstGeom>
          <a:gradFill flip="none" rotWithShape="1">
            <a:gsLst>
              <a:gs pos="0">
                <a:schemeClr val="accent6">
                  <a:lumMod val="75000"/>
                </a:schemeClr>
              </a:gs>
              <a:gs pos="50000">
                <a:srgbClr val="DDC59B">
                  <a:shade val="67500"/>
                  <a:satMod val="115000"/>
                </a:srgbClr>
              </a:gs>
              <a:gs pos="100000">
                <a:srgbClr val="DDC59B">
                  <a:shade val="100000"/>
                  <a:satMod val="115000"/>
                </a:srgb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Cheurón"/>
          <p:cNvSpPr/>
          <p:nvPr/>
        </p:nvSpPr>
        <p:spPr>
          <a:xfrm rot="5400000">
            <a:off x="321471" y="3679053"/>
            <a:ext cx="1142976" cy="1785918"/>
          </a:xfrm>
          <a:prstGeom prst="chevron">
            <a:avLst>
              <a:gd name="adj" fmla="val 75000"/>
            </a:avLst>
          </a:prstGeom>
          <a:gradFill flip="none" rotWithShape="1">
            <a:gsLst>
              <a:gs pos="0">
                <a:schemeClr val="accent6">
                  <a:lumMod val="75000"/>
                </a:schemeClr>
              </a:gs>
              <a:gs pos="50000">
                <a:srgbClr val="DDC59B">
                  <a:shade val="67500"/>
                  <a:satMod val="115000"/>
                </a:srgbClr>
              </a:gs>
              <a:gs pos="100000">
                <a:srgbClr val="DDC59B">
                  <a:shade val="100000"/>
                  <a:satMod val="115000"/>
                </a:srgb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Cheurón"/>
          <p:cNvSpPr/>
          <p:nvPr/>
        </p:nvSpPr>
        <p:spPr>
          <a:xfrm rot="5400000">
            <a:off x="2107389" y="3679053"/>
            <a:ext cx="1142976" cy="1785918"/>
          </a:xfrm>
          <a:prstGeom prst="chevron">
            <a:avLst>
              <a:gd name="adj" fmla="val 75000"/>
            </a:avLst>
          </a:prstGeom>
          <a:gradFill flip="none" rotWithShape="1">
            <a:gsLst>
              <a:gs pos="0">
                <a:schemeClr val="accent6">
                  <a:lumMod val="75000"/>
                </a:schemeClr>
              </a:gs>
              <a:gs pos="50000">
                <a:srgbClr val="DDC59B">
                  <a:shade val="67500"/>
                  <a:satMod val="115000"/>
                </a:srgbClr>
              </a:gs>
              <a:gs pos="100000">
                <a:srgbClr val="DDC59B">
                  <a:shade val="100000"/>
                  <a:satMod val="115000"/>
                </a:srgb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5" name="44 Cheurón"/>
          <p:cNvSpPr/>
          <p:nvPr/>
        </p:nvSpPr>
        <p:spPr>
          <a:xfrm rot="5400000">
            <a:off x="3929090" y="3643334"/>
            <a:ext cx="1142976" cy="1857356"/>
          </a:xfrm>
          <a:prstGeom prst="chevron">
            <a:avLst>
              <a:gd name="adj" fmla="val 75000"/>
            </a:avLst>
          </a:prstGeom>
          <a:gradFill flip="none" rotWithShape="1">
            <a:gsLst>
              <a:gs pos="0">
                <a:schemeClr val="accent6">
                  <a:lumMod val="75000"/>
                </a:schemeClr>
              </a:gs>
              <a:gs pos="50000">
                <a:srgbClr val="DDC59B">
                  <a:shade val="67500"/>
                  <a:satMod val="115000"/>
                </a:srgbClr>
              </a:gs>
              <a:gs pos="100000">
                <a:srgbClr val="DDC59B">
                  <a:shade val="100000"/>
                  <a:satMod val="115000"/>
                </a:srgb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6" name="45 Cheurón"/>
          <p:cNvSpPr/>
          <p:nvPr/>
        </p:nvSpPr>
        <p:spPr>
          <a:xfrm rot="5400000">
            <a:off x="5786462" y="3643318"/>
            <a:ext cx="1142976" cy="1857388"/>
          </a:xfrm>
          <a:prstGeom prst="chevron">
            <a:avLst>
              <a:gd name="adj" fmla="val 75000"/>
            </a:avLst>
          </a:prstGeom>
          <a:gradFill flip="none" rotWithShape="1">
            <a:gsLst>
              <a:gs pos="0">
                <a:schemeClr val="accent6">
                  <a:lumMod val="75000"/>
                </a:schemeClr>
              </a:gs>
              <a:gs pos="50000">
                <a:srgbClr val="DDC59B">
                  <a:shade val="67500"/>
                  <a:satMod val="115000"/>
                </a:srgbClr>
              </a:gs>
              <a:gs pos="100000">
                <a:srgbClr val="DDC59B">
                  <a:shade val="100000"/>
                  <a:satMod val="115000"/>
                </a:srgb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7" name="46 Cheurón"/>
          <p:cNvSpPr/>
          <p:nvPr/>
        </p:nvSpPr>
        <p:spPr>
          <a:xfrm rot="5400000">
            <a:off x="7643834" y="3643334"/>
            <a:ext cx="1142976" cy="1857356"/>
          </a:xfrm>
          <a:prstGeom prst="chevron">
            <a:avLst>
              <a:gd name="adj" fmla="val 75000"/>
            </a:avLst>
          </a:prstGeom>
          <a:gradFill flip="none" rotWithShape="1">
            <a:gsLst>
              <a:gs pos="0">
                <a:schemeClr val="accent6">
                  <a:lumMod val="75000"/>
                </a:schemeClr>
              </a:gs>
              <a:gs pos="50000">
                <a:srgbClr val="DDC59B">
                  <a:shade val="67500"/>
                  <a:satMod val="115000"/>
                </a:srgbClr>
              </a:gs>
              <a:gs pos="100000">
                <a:srgbClr val="DDC59B">
                  <a:shade val="100000"/>
                  <a:satMod val="115000"/>
                </a:srgb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8" name="47 Rectángulo"/>
          <p:cNvSpPr/>
          <p:nvPr/>
        </p:nvSpPr>
        <p:spPr>
          <a:xfrm>
            <a:off x="-571536" y="-285770"/>
            <a:ext cx="10072758" cy="5429270"/>
          </a:xfrm>
          <a:prstGeom prst="rect">
            <a:avLst/>
          </a:prstGeom>
          <a:gradFill flip="none" rotWithShape="1">
            <a:gsLst>
              <a:gs pos="0">
                <a:srgbClr val="362416"/>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8"/>
                                        </p:tgtEl>
                                        <p:attrNameLst>
                                          <p:attrName>style.opacity</p:attrName>
                                        </p:attrNameLst>
                                      </p:cBhvr>
                                      <p:to>
                                        <p:strVal val="0"/>
                                      </p:to>
                                    </p:set>
                                    <p:animEffect filter="image" prLst="opacity: 0">
                                      <p:cBhvr rctx="IE">
                                        <p:cTn id="7" dur="indefinite"/>
                                        <p:tgtEl>
                                          <p:spTgt spid="48"/>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ppt_x"/>
                                          </p:val>
                                        </p:tav>
                                        <p:tav tm="100000">
                                          <p:val>
                                            <p:strVal val="#ppt_x"/>
                                          </p:val>
                                        </p:tav>
                                      </p:tavLst>
                                    </p:anim>
                                    <p:anim calcmode="lin" valueType="num">
                                      <p:cBhvr additive="base">
                                        <p:cTn id="15" dur="3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ppt_x"/>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ppt_x"/>
                                          </p:val>
                                        </p:tav>
                                        <p:tav tm="100000">
                                          <p:val>
                                            <p:strVal val="#ppt_x"/>
                                          </p:val>
                                        </p:tav>
                                      </p:tavLst>
                                    </p:anim>
                                    <p:anim calcmode="lin" valueType="num">
                                      <p:cBhvr additive="base">
                                        <p:cTn id="27" dur="3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ppt_x"/>
                                          </p:val>
                                        </p:tav>
                                        <p:tav tm="100000">
                                          <p:val>
                                            <p:strVal val="#ppt_x"/>
                                          </p:val>
                                        </p:tav>
                                      </p:tavLst>
                                    </p:anim>
                                    <p:anim calcmode="lin" valueType="num">
                                      <p:cBhvr additive="base">
                                        <p:cTn id="31" dur="3000" fill="hold"/>
                                        <p:tgtEl>
                                          <p:spTgt spid="13"/>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 calcmode="lin" valueType="num">
                                      <p:cBhvr additive="base">
                                        <p:cTn id="34" dur="3000" fill="hold"/>
                                        <p:tgtEl>
                                          <p:spTgt spid="14"/>
                                        </p:tgtEl>
                                        <p:attrNameLst>
                                          <p:attrName>ppt_x</p:attrName>
                                        </p:attrNameLst>
                                      </p:cBhvr>
                                      <p:tavLst>
                                        <p:tav tm="0">
                                          <p:val>
                                            <p:strVal val="#ppt_x"/>
                                          </p:val>
                                        </p:tav>
                                        <p:tav tm="100000">
                                          <p:val>
                                            <p:strVal val="#ppt_x"/>
                                          </p:val>
                                        </p:tav>
                                      </p:tavLst>
                                    </p:anim>
                                    <p:anim calcmode="lin" valueType="num">
                                      <p:cBhvr additive="base">
                                        <p:cTn id="35" dur="3000" fill="hold"/>
                                        <p:tgtEl>
                                          <p:spTgt spid="14"/>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additive="base">
                                        <p:cTn id="38" dur="3000" fill="hold"/>
                                        <p:tgtEl>
                                          <p:spTgt spid="15"/>
                                        </p:tgtEl>
                                        <p:attrNameLst>
                                          <p:attrName>ppt_x</p:attrName>
                                        </p:attrNameLst>
                                      </p:cBhvr>
                                      <p:tavLst>
                                        <p:tav tm="0">
                                          <p:val>
                                            <p:strVal val="#ppt_x"/>
                                          </p:val>
                                        </p:tav>
                                        <p:tav tm="100000">
                                          <p:val>
                                            <p:strVal val="#ppt_x"/>
                                          </p:val>
                                        </p:tav>
                                      </p:tavLst>
                                    </p:anim>
                                    <p:anim calcmode="lin" valueType="num">
                                      <p:cBhvr additive="base">
                                        <p:cTn id="39" dur="3000" fill="hold"/>
                                        <p:tgtEl>
                                          <p:spTgt spid="15"/>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6"/>
                                        </p:tgtEl>
                                        <p:attrNameLst>
                                          <p:attrName>style.visibility</p:attrName>
                                        </p:attrNameLst>
                                      </p:cBhvr>
                                      <p:to>
                                        <p:strVal val="visible"/>
                                      </p:to>
                                    </p:set>
                                    <p:anim calcmode="lin" valueType="num">
                                      <p:cBhvr additive="base">
                                        <p:cTn id="42" dur="3000" fill="hold"/>
                                        <p:tgtEl>
                                          <p:spTgt spid="16"/>
                                        </p:tgtEl>
                                        <p:attrNameLst>
                                          <p:attrName>ppt_x</p:attrName>
                                        </p:attrNameLst>
                                      </p:cBhvr>
                                      <p:tavLst>
                                        <p:tav tm="0">
                                          <p:val>
                                            <p:strVal val="#ppt_x"/>
                                          </p:val>
                                        </p:tav>
                                        <p:tav tm="100000">
                                          <p:val>
                                            <p:strVal val="#ppt_x"/>
                                          </p:val>
                                        </p:tav>
                                      </p:tavLst>
                                    </p:anim>
                                    <p:anim calcmode="lin" valueType="num">
                                      <p:cBhvr additive="base">
                                        <p:cTn id="43" dur="3000" fill="hold"/>
                                        <p:tgtEl>
                                          <p:spTgt spid="16"/>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 calcmode="lin" valueType="num">
                                      <p:cBhvr additive="base">
                                        <p:cTn id="46" dur="3000" fill="hold"/>
                                        <p:tgtEl>
                                          <p:spTgt spid="17"/>
                                        </p:tgtEl>
                                        <p:attrNameLst>
                                          <p:attrName>ppt_x</p:attrName>
                                        </p:attrNameLst>
                                      </p:cBhvr>
                                      <p:tavLst>
                                        <p:tav tm="0">
                                          <p:val>
                                            <p:strVal val="#ppt_x"/>
                                          </p:val>
                                        </p:tav>
                                        <p:tav tm="100000">
                                          <p:val>
                                            <p:strVal val="#ppt_x"/>
                                          </p:val>
                                        </p:tav>
                                      </p:tavLst>
                                    </p:anim>
                                    <p:anim calcmode="lin" valueType="num">
                                      <p:cBhvr additive="base">
                                        <p:cTn id="47" dur="3000" fill="hold"/>
                                        <p:tgtEl>
                                          <p:spTgt spid="17"/>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8"/>
                                        </p:tgtEl>
                                        <p:attrNameLst>
                                          <p:attrName>style.visibility</p:attrName>
                                        </p:attrNameLst>
                                      </p:cBhvr>
                                      <p:to>
                                        <p:strVal val="visible"/>
                                      </p:to>
                                    </p:set>
                                    <p:anim calcmode="lin" valueType="num">
                                      <p:cBhvr additive="base">
                                        <p:cTn id="50" dur="3000" fill="hold"/>
                                        <p:tgtEl>
                                          <p:spTgt spid="18"/>
                                        </p:tgtEl>
                                        <p:attrNameLst>
                                          <p:attrName>ppt_x</p:attrName>
                                        </p:attrNameLst>
                                      </p:cBhvr>
                                      <p:tavLst>
                                        <p:tav tm="0">
                                          <p:val>
                                            <p:strVal val="#ppt_x"/>
                                          </p:val>
                                        </p:tav>
                                        <p:tav tm="100000">
                                          <p:val>
                                            <p:strVal val="#ppt_x"/>
                                          </p:val>
                                        </p:tav>
                                      </p:tavLst>
                                    </p:anim>
                                    <p:anim calcmode="lin" valueType="num">
                                      <p:cBhvr additive="base">
                                        <p:cTn id="51" dur="3000" fill="hold"/>
                                        <p:tgtEl>
                                          <p:spTgt spid="18"/>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9"/>
                                        </p:tgtEl>
                                        <p:attrNameLst>
                                          <p:attrName>style.visibility</p:attrName>
                                        </p:attrNameLst>
                                      </p:cBhvr>
                                      <p:to>
                                        <p:strVal val="visible"/>
                                      </p:to>
                                    </p:set>
                                    <p:anim calcmode="lin" valueType="num">
                                      <p:cBhvr additive="base">
                                        <p:cTn id="54" dur="3000" fill="hold"/>
                                        <p:tgtEl>
                                          <p:spTgt spid="19"/>
                                        </p:tgtEl>
                                        <p:attrNameLst>
                                          <p:attrName>ppt_x</p:attrName>
                                        </p:attrNameLst>
                                      </p:cBhvr>
                                      <p:tavLst>
                                        <p:tav tm="0">
                                          <p:val>
                                            <p:strVal val="#ppt_x"/>
                                          </p:val>
                                        </p:tav>
                                        <p:tav tm="100000">
                                          <p:val>
                                            <p:strVal val="#ppt_x"/>
                                          </p:val>
                                        </p:tav>
                                      </p:tavLst>
                                    </p:anim>
                                    <p:anim calcmode="lin" valueType="num">
                                      <p:cBhvr additive="base">
                                        <p:cTn id="55" dur="3000" fill="hold"/>
                                        <p:tgtEl>
                                          <p:spTgt spid="19"/>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20"/>
                                        </p:tgtEl>
                                        <p:attrNameLst>
                                          <p:attrName>style.visibility</p:attrName>
                                        </p:attrNameLst>
                                      </p:cBhvr>
                                      <p:to>
                                        <p:strVal val="visible"/>
                                      </p:to>
                                    </p:set>
                                    <p:anim calcmode="lin" valueType="num">
                                      <p:cBhvr additive="base">
                                        <p:cTn id="58" dur="3000" fill="hold"/>
                                        <p:tgtEl>
                                          <p:spTgt spid="20"/>
                                        </p:tgtEl>
                                        <p:attrNameLst>
                                          <p:attrName>ppt_x</p:attrName>
                                        </p:attrNameLst>
                                      </p:cBhvr>
                                      <p:tavLst>
                                        <p:tav tm="0">
                                          <p:val>
                                            <p:strVal val="#ppt_x"/>
                                          </p:val>
                                        </p:tav>
                                        <p:tav tm="100000">
                                          <p:val>
                                            <p:strVal val="#ppt_x"/>
                                          </p:val>
                                        </p:tav>
                                      </p:tavLst>
                                    </p:anim>
                                    <p:anim calcmode="lin" valueType="num">
                                      <p:cBhvr additive="base">
                                        <p:cTn id="59" dur="3000" fill="hold"/>
                                        <p:tgtEl>
                                          <p:spTgt spid="20"/>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21"/>
                                        </p:tgtEl>
                                        <p:attrNameLst>
                                          <p:attrName>style.visibility</p:attrName>
                                        </p:attrNameLst>
                                      </p:cBhvr>
                                      <p:to>
                                        <p:strVal val="visible"/>
                                      </p:to>
                                    </p:set>
                                    <p:anim calcmode="lin" valueType="num">
                                      <p:cBhvr additive="base">
                                        <p:cTn id="62" dur="3000" fill="hold"/>
                                        <p:tgtEl>
                                          <p:spTgt spid="21"/>
                                        </p:tgtEl>
                                        <p:attrNameLst>
                                          <p:attrName>ppt_x</p:attrName>
                                        </p:attrNameLst>
                                      </p:cBhvr>
                                      <p:tavLst>
                                        <p:tav tm="0">
                                          <p:val>
                                            <p:strVal val="#ppt_x"/>
                                          </p:val>
                                        </p:tav>
                                        <p:tav tm="100000">
                                          <p:val>
                                            <p:strVal val="#ppt_x"/>
                                          </p:val>
                                        </p:tav>
                                      </p:tavLst>
                                    </p:anim>
                                    <p:anim calcmode="lin" valueType="num">
                                      <p:cBhvr additive="base">
                                        <p:cTn id="63" dur="3000" fill="hold"/>
                                        <p:tgtEl>
                                          <p:spTgt spid="21"/>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22"/>
                                        </p:tgtEl>
                                        <p:attrNameLst>
                                          <p:attrName>style.visibility</p:attrName>
                                        </p:attrNameLst>
                                      </p:cBhvr>
                                      <p:to>
                                        <p:strVal val="visible"/>
                                      </p:to>
                                    </p:set>
                                    <p:anim calcmode="lin" valueType="num">
                                      <p:cBhvr additive="base">
                                        <p:cTn id="66" dur="3000" fill="hold"/>
                                        <p:tgtEl>
                                          <p:spTgt spid="22"/>
                                        </p:tgtEl>
                                        <p:attrNameLst>
                                          <p:attrName>ppt_x</p:attrName>
                                        </p:attrNameLst>
                                      </p:cBhvr>
                                      <p:tavLst>
                                        <p:tav tm="0">
                                          <p:val>
                                            <p:strVal val="#ppt_x"/>
                                          </p:val>
                                        </p:tav>
                                        <p:tav tm="100000">
                                          <p:val>
                                            <p:strVal val="#ppt_x"/>
                                          </p:val>
                                        </p:tav>
                                      </p:tavLst>
                                    </p:anim>
                                    <p:anim calcmode="lin" valueType="num">
                                      <p:cBhvr additive="base">
                                        <p:cTn id="67" dur="3000" fill="hold"/>
                                        <p:tgtEl>
                                          <p:spTgt spid="22"/>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3"/>
                                        </p:tgtEl>
                                        <p:attrNameLst>
                                          <p:attrName>style.visibility</p:attrName>
                                        </p:attrNameLst>
                                      </p:cBhvr>
                                      <p:to>
                                        <p:strVal val="visible"/>
                                      </p:to>
                                    </p:set>
                                    <p:anim calcmode="lin" valueType="num">
                                      <p:cBhvr additive="base">
                                        <p:cTn id="70" dur="3000" fill="hold"/>
                                        <p:tgtEl>
                                          <p:spTgt spid="23"/>
                                        </p:tgtEl>
                                        <p:attrNameLst>
                                          <p:attrName>ppt_x</p:attrName>
                                        </p:attrNameLst>
                                      </p:cBhvr>
                                      <p:tavLst>
                                        <p:tav tm="0">
                                          <p:val>
                                            <p:strVal val="#ppt_x"/>
                                          </p:val>
                                        </p:tav>
                                        <p:tav tm="100000">
                                          <p:val>
                                            <p:strVal val="#ppt_x"/>
                                          </p:val>
                                        </p:tav>
                                      </p:tavLst>
                                    </p:anim>
                                    <p:anim calcmode="lin" valueType="num">
                                      <p:cBhvr additive="base">
                                        <p:cTn id="71" dur="3000" fill="hold"/>
                                        <p:tgtEl>
                                          <p:spTgt spid="23"/>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4"/>
                                        </p:tgtEl>
                                        <p:attrNameLst>
                                          <p:attrName>style.visibility</p:attrName>
                                        </p:attrNameLst>
                                      </p:cBhvr>
                                      <p:to>
                                        <p:strVal val="visible"/>
                                      </p:to>
                                    </p:set>
                                    <p:anim calcmode="lin" valueType="num">
                                      <p:cBhvr additive="base">
                                        <p:cTn id="74" dur="3000" fill="hold"/>
                                        <p:tgtEl>
                                          <p:spTgt spid="24"/>
                                        </p:tgtEl>
                                        <p:attrNameLst>
                                          <p:attrName>ppt_x</p:attrName>
                                        </p:attrNameLst>
                                      </p:cBhvr>
                                      <p:tavLst>
                                        <p:tav tm="0">
                                          <p:val>
                                            <p:strVal val="#ppt_x"/>
                                          </p:val>
                                        </p:tav>
                                        <p:tav tm="100000">
                                          <p:val>
                                            <p:strVal val="#ppt_x"/>
                                          </p:val>
                                        </p:tav>
                                      </p:tavLst>
                                    </p:anim>
                                    <p:anim calcmode="lin" valueType="num">
                                      <p:cBhvr additive="base">
                                        <p:cTn id="75" dur="3000" fill="hold"/>
                                        <p:tgtEl>
                                          <p:spTgt spid="24"/>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5"/>
                                        </p:tgtEl>
                                        <p:attrNameLst>
                                          <p:attrName>style.visibility</p:attrName>
                                        </p:attrNameLst>
                                      </p:cBhvr>
                                      <p:to>
                                        <p:strVal val="visible"/>
                                      </p:to>
                                    </p:set>
                                    <p:anim calcmode="lin" valueType="num">
                                      <p:cBhvr additive="base">
                                        <p:cTn id="78" dur="3000" fill="hold"/>
                                        <p:tgtEl>
                                          <p:spTgt spid="25"/>
                                        </p:tgtEl>
                                        <p:attrNameLst>
                                          <p:attrName>ppt_x</p:attrName>
                                        </p:attrNameLst>
                                      </p:cBhvr>
                                      <p:tavLst>
                                        <p:tav tm="0">
                                          <p:val>
                                            <p:strVal val="#ppt_x"/>
                                          </p:val>
                                        </p:tav>
                                        <p:tav tm="100000">
                                          <p:val>
                                            <p:strVal val="#ppt_x"/>
                                          </p:val>
                                        </p:tav>
                                      </p:tavLst>
                                    </p:anim>
                                    <p:anim calcmode="lin" valueType="num">
                                      <p:cBhvr additive="base">
                                        <p:cTn id="79" dur="3000" fill="hold"/>
                                        <p:tgtEl>
                                          <p:spTgt spid="25"/>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6"/>
                                        </p:tgtEl>
                                        <p:attrNameLst>
                                          <p:attrName>style.visibility</p:attrName>
                                        </p:attrNameLst>
                                      </p:cBhvr>
                                      <p:to>
                                        <p:strVal val="visible"/>
                                      </p:to>
                                    </p:set>
                                    <p:anim calcmode="lin" valueType="num">
                                      <p:cBhvr additive="base">
                                        <p:cTn id="82" dur="3000" fill="hold"/>
                                        <p:tgtEl>
                                          <p:spTgt spid="26"/>
                                        </p:tgtEl>
                                        <p:attrNameLst>
                                          <p:attrName>ppt_x</p:attrName>
                                        </p:attrNameLst>
                                      </p:cBhvr>
                                      <p:tavLst>
                                        <p:tav tm="0">
                                          <p:val>
                                            <p:strVal val="#ppt_x"/>
                                          </p:val>
                                        </p:tav>
                                        <p:tav tm="100000">
                                          <p:val>
                                            <p:strVal val="#ppt_x"/>
                                          </p:val>
                                        </p:tav>
                                      </p:tavLst>
                                    </p:anim>
                                    <p:anim calcmode="lin" valueType="num">
                                      <p:cBhvr additive="base">
                                        <p:cTn id="83" dur="3000" fill="hold"/>
                                        <p:tgtEl>
                                          <p:spTgt spid="26"/>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7"/>
                                        </p:tgtEl>
                                        <p:attrNameLst>
                                          <p:attrName>style.visibility</p:attrName>
                                        </p:attrNameLst>
                                      </p:cBhvr>
                                      <p:to>
                                        <p:strVal val="visible"/>
                                      </p:to>
                                    </p:set>
                                    <p:anim calcmode="lin" valueType="num">
                                      <p:cBhvr additive="base">
                                        <p:cTn id="86" dur="3000" fill="hold"/>
                                        <p:tgtEl>
                                          <p:spTgt spid="27"/>
                                        </p:tgtEl>
                                        <p:attrNameLst>
                                          <p:attrName>ppt_x</p:attrName>
                                        </p:attrNameLst>
                                      </p:cBhvr>
                                      <p:tavLst>
                                        <p:tav tm="0">
                                          <p:val>
                                            <p:strVal val="#ppt_x"/>
                                          </p:val>
                                        </p:tav>
                                        <p:tav tm="100000">
                                          <p:val>
                                            <p:strVal val="#ppt_x"/>
                                          </p:val>
                                        </p:tav>
                                      </p:tavLst>
                                    </p:anim>
                                    <p:anim calcmode="lin" valueType="num">
                                      <p:cBhvr additive="base">
                                        <p:cTn id="87" dur="3000" fill="hold"/>
                                        <p:tgtEl>
                                          <p:spTgt spid="27"/>
                                        </p:tgtEl>
                                        <p:attrNameLst>
                                          <p:attrName>ppt_y</p:attrName>
                                        </p:attrNameLst>
                                      </p:cBhvr>
                                      <p:tavLst>
                                        <p:tav tm="0">
                                          <p:val>
                                            <p:strVal val="1+#ppt_h/2"/>
                                          </p:val>
                                        </p:tav>
                                        <p:tav tm="100000">
                                          <p:val>
                                            <p:strVal val="#ppt_y"/>
                                          </p:val>
                                        </p:tav>
                                      </p:tavLst>
                                    </p:anim>
                                  </p:childTnLst>
                                </p:cTn>
                              </p:par>
                              <p:par>
                                <p:cTn id="88" presetID="2" presetClass="entr" presetSubtype="1" fill="hold" grpId="0" nodeType="withEffect">
                                  <p:stCondLst>
                                    <p:cond delay="0"/>
                                  </p:stCondLst>
                                  <p:childTnLst>
                                    <p:set>
                                      <p:cBhvr>
                                        <p:cTn id="89" dur="1" fill="hold">
                                          <p:stCondLst>
                                            <p:cond delay="0"/>
                                          </p:stCondLst>
                                        </p:cTn>
                                        <p:tgtEl>
                                          <p:spTgt spid="4"/>
                                        </p:tgtEl>
                                        <p:attrNameLst>
                                          <p:attrName>style.visibility</p:attrName>
                                        </p:attrNameLst>
                                      </p:cBhvr>
                                      <p:to>
                                        <p:strVal val="visible"/>
                                      </p:to>
                                    </p:set>
                                    <p:anim calcmode="lin" valueType="num">
                                      <p:cBhvr additive="base">
                                        <p:cTn id="90" dur="3000" fill="hold"/>
                                        <p:tgtEl>
                                          <p:spTgt spid="4"/>
                                        </p:tgtEl>
                                        <p:attrNameLst>
                                          <p:attrName>ppt_x</p:attrName>
                                        </p:attrNameLst>
                                      </p:cBhvr>
                                      <p:tavLst>
                                        <p:tav tm="0">
                                          <p:val>
                                            <p:strVal val="#ppt_x"/>
                                          </p:val>
                                        </p:tav>
                                        <p:tav tm="100000">
                                          <p:val>
                                            <p:strVal val="#ppt_x"/>
                                          </p:val>
                                        </p:tav>
                                      </p:tavLst>
                                    </p:anim>
                                    <p:anim calcmode="lin" valueType="num">
                                      <p:cBhvr additive="base">
                                        <p:cTn id="91" dur="3000" fill="hold"/>
                                        <p:tgtEl>
                                          <p:spTgt spid="4"/>
                                        </p:tgtEl>
                                        <p:attrNameLst>
                                          <p:attrName>ppt_y</p:attrName>
                                        </p:attrNameLst>
                                      </p:cBhvr>
                                      <p:tavLst>
                                        <p:tav tm="0">
                                          <p:val>
                                            <p:strVal val="0-#ppt_h/2"/>
                                          </p:val>
                                        </p:tav>
                                        <p:tav tm="100000">
                                          <p:val>
                                            <p:strVal val="#ppt_y"/>
                                          </p:val>
                                        </p:tav>
                                      </p:tavLst>
                                    </p:anim>
                                  </p:childTnLst>
                                </p:cTn>
                              </p:par>
                              <p:par>
                                <p:cTn id="92" presetID="2" presetClass="entr" presetSubtype="1" fill="hold" grpId="0" nodeType="withEffect">
                                  <p:stCondLst>
                                    <p:cond delay="0"/>
                                  </p:stCondLst>
                                  <p:childTnLst>
                                    <p:set>
                                      <p:cBhvr>
                                        <p:cTn id="93" dur="1" fill="hold">
                                          <p:stCondLst>
                                            <p:cond delay="0"/>
                                          </p:stCondLst>
                                        </p:cTn>
                                        <p:tgtEl>
                                          <p:spTgt spid="6"/>
                                        </p:tgtEl>
                                        <p:attrNameLst>
                                          <p:attrName>style.visibility</p:attrName>
                                        </p:attrNameLst>
                                      </p:cBhvr>
                                      <p:to>
                                        <p:strVal val="visible"/>
                                      </p:to>
                                    </p:set>
                                    <p:anim calcmode="lin" valueType="num">
                                      <p:cBhvr additive="base">
                                        <p:cTn id="94" dur="3000" fill="hold"/>
                                        <p:tgtEl>
                                          <p:spTgt spid="6"/>
                                        </p:tgtEl>
                                        <p:attrNameLst>
                                          <p:attrName>ppt_x</p:attrName>
                                        </p:attrNameLst>
                                      </p:cBhvr>
                                      <p:tavLst>
                                        <p:tav tm="0">
                                          <p:val>
                                            <p:strVal val="#ppt_x"/>
                                          </p:val>
                                        </p:tav>
                                        <p:tav tm="100000">
                                          <p:val>
                                            <p:strVal val="#ppt_x"/>
                                          </p:val>
                                        </p:tav>
                                      </p:tavLst>
                                    </p:anim>
                                    <p:anim calcmode="lin" valueType="num">
                                      <p:cBhvr additive="base">
                                        <p:cTn id="95" dur="3000" fill="hold"/>
                                        <p:tgtEl>
                                          <p:spTgt spid="6"/>
                                        </p:tgtEl>
                                        <p:attrNameLst>
                                          <p:attrName>ppt_y</p:attrName>
                                        </p:attrNameLst>
                                      </p:cBhvr>
                                      <p:tavLst>
                                        <p:tav tm="0">
                                          <p:val>
                                            <p:strVal val="0-#ppt_h/2"/>
                                          </p:val>
                                        </p:tav>
                                        <p:tav tm="100000">
                                          <p:val>
                                            <p:strVal val="#ppt_y"/>
                                          </p:val>
                                        </p:tav>
                                      </p:tavLst>
                                    </p:anim>
                                  </p:childTnLst>
                                </p:cTn>
                              </p:par>
                              <p:par>
                                <p:cTn id="96" presetID="2" presetClass="entr" presetSubtype="1" fill="hold" grpId="0" nodeType="withEffect">
                                  <p:stCondLst>
                                    <p:cond delay="0"/>
                                  </p:stCondLst>
                                  <p:childTnLst>
                                    <p:set>
                                      <p:cBhvr>
                                        <p:cTn id="97" dur="1" fill="hold">
                                          <p:stCondLst>
                                            <p:cond delay="0"/>
                                          </p:stCondLst>
                                        </p:cTn>
                                        <p:tgtEl>
                                          <p:spTgt spid="8"/>
                                        </p:tgtEl>
                                        <p:attrNameLst>
                                          <p:attrName>style.visibility</p:attrName>
                                        </p:attrNameLst>
                                      </p:cBhvr>
                                      <p:to>
                                        <p:strVal val="visible"/>
                                      </p:to>
                                    </p:set>
                                    <p:anim calcmode="lin" valueType="num">
                                      <p:cBhvr additive="base">
                                        <p:cTn id="98" dur="3000" fill="hold"/>
                                        <p:tgtEl>
                                          <p:spTgt spid="8"/>
                                        </p:tgtEl>
                                        <p:attrNameLst>
                                          <p:attrName>ppt_x</p:attrName>
                                        </p:attrNameLst>
                                      </p:cBhvr>
                                      <p:tavLst>
                                        <p:tav tm="0">
                                          <p:val>
                                            <p:strVal val="#ppt_x"/>
                                          </p:val>
                                        </p:tav>
                                        <p:tav tm="100000">
                                          <p:val>
                                            <p:strVal val="#ppt_x"/>
                                          </p:val>
                                        </p:tav>
                                      </p:tavLst>
                                    </p:anim>
                                    <p:anim calcmode="lin" valueType="num">
                                      <p:cBhvr additive="base">
                                        <p:cTn id="99" dur="3000" fill="hold"/>
                                        <p:tgtEl>
                                          <p:spTgt spid="8"/>
                                        </p:tgtEl>
                                        <p:attrNameLst>
                                          <p:attrName>ppt_y</p:attrName>
                                        </p:attrNameLst>
                                      </p:cBhvr>
                                      <p:tavLst>
                                        <p:tav tm="0">
                                          <p:val>
                                            <p:strVal val="0-#ppt_h/2"/>
                                          </p:val>
                                        </p:tav>
                                        <p:tav tm="100000">
                                          <p:val>
                                            <p:strVal val="#ppt_y"/>
                                          </p:val>
                                        </p:tav>
                                      </p:tavLst>
                                    </p:anim>
                                  </p:childTnLst>
                                </p:cTn>
                              </p:par>
                              <p:par>
                                <p:cTn id="100" presetID="2" presetClass="entr" presetSubtype="1" fill="hold" grpId="0" nodeType="withEffect">
                                  <p:stCondLst>
                                    <p:cond delay="0"/>
                                  </p:stCondLst>
                                  <p:childTnLst>
                                    <p:set>
                                      <p:cBhvr>
                                        <p:cTn id="101" dur="1" fill="hold">
                                          <p:stCondLst>
                                            <p:cond delay="0"/>
                                          </p:stCondLst>
                                        </p:cTn>
                                        <p:tgtEl>
                                          <p:spTgt spid="10"/>
                                        </p:tgtEl>
                                        <p:attrNameLst>
                                          <p:attrName>style.visibility</p:attrName>
                                        </p:attrNameLst>
                                      </p:cBhvr>
                                      <p:to>
                                        <p:strVal val="visible"/>
                                      </p:to>
                                    </p:set>
                                    <p:anim calcmode="lin" valueType="num">
                                      <p:cBhvr additive="base">
                                        <p:cTn id="102" dur="3000" fill="hold"/>
                                        <p:tgtEl>
                                          <p:spTgt spid="10"/>
                                        </p:tgtEl>
                                        <p:attrNameLst>
                                          <p:attrName>ppt_x</p:attrName>
                                        </p:attrNameLst>
                                      </p:cBhvr>
                                      <p:tavLst>
                                        <p:tav tm="0">
                                          <p:val>
                                            <p:strVal val="#ppt_x"/>
                                          </p:val>
                                        </p:tav>
                                        <p:tav tm="100000">
                                          <p:val>
                                            <p:strVal val="#ppt_x"/>
                                          </p:val>
                                        </p:tav>
                                      </p:tavLst>
                                    </p:anim>
                                    <p:anim calcmode="lin" valueType="num">
                                      <p:cBhvr additive="base">
                                        <p:cTn id="103" dur="3000" fill="hold"/>
                                        <p:tgtEl>
                                          <p:spTgt spid="10"/>
                                        </p:tgtEl>
                                        <p:attrNameLst>
                                          <p:attrName>ppt_y</p:attrName>
                                        </p:attrNameLst>
                                      </p:cBhvr>
                                      <p:tavLst>
                                        <p:tav tm="0">
                                          <p:val>
                                            <p:strVal val="0-#ppt_h/2"/>
                                          </p:val>
                                        </p:tav>
                                        <p:tav tm="100000">
                                          <p:val>
                                            <p:strVal val="#ppt_y"/>
                                          </p:val>
                                        </p:tav>
                                      </p:tavLst>
                                    </p:anim>
                                  </p:childTnLst>
                                </p:cTn>
                              </p:par>
                              <p:par>
                                <p:cTn id="104" presetID="2" presetClass="entr" presetSubtype="1" fill="hold" grpId="0" nodeType="withEffect">
                                  <p:stCondLst>
                                    <p:cond delay="0"/>
                                  </p:stCondLst>
                                  <p:childTnLst>
                                    <p:set>
                                      <p:cBhvr>
                                        <p:cTn id="105" dur="1" fill="hold">
                                          <p:stCondLst>
                                            <p:cond delay="0"/>
                                          </p:stCondLst>
                                        </p:cTn>
                                        <p:tgtEl>
                                          <p:spTgt spid="12"/>
                                        </p:tgtEl>
                                        <p:attrNameLst>
                                          <p:attrName>style.visibility</p:attrName>
                                        </p:attrNameLst>
                                      </p:cBhvr>
                                      <p:to>
                                        <p:strVal val="visible"/>
                                      </p:to>
                                    </p:set>
                                    <p:anim calcmode="lin" valueType="num">
                                      <p:cBhvr additive="base">
                                        <p:cTn id="106" dur="3000" fill="hold"/>
                                        <p:tgtEl>
                                          <p:spTgt spid="12"/>
                                        </p:tgtEl>
                                        <p:attrNameLst>
                                          <p:attrName>ppt_x</p:attrName>
                                        </p:attrNameLst>
                                      </p:cBhvr>
                                      <p:tavLst>
                                        <p:tav tm="0">
                                          <p:val>
                                            <p:strVal val="#ppt_x"/>
                                          </p:val>
                                        </p:tav>
                                        <p:tav tm="100000">
                                          <p:val>
                                            <p:strVal val="#ppt_x"/>
                                          </p:val>
                                        </p:tav>
                                      </p:tavLst>
                                    </p:anim>
                                    <p:anim calcmode="lin" valueType="num">
                                      <p:cBhvr additive="base">
                                        <p:cTn id="107" dur="3000" fill="hold"/>
                                        <p:tgtEl>
                                          <p:spTgt spid="12"/>
                                        </p:tgtEl>
                                        <p:attrNameLst>
                                          <p:attrName>ppt_y</p:attrName>
                                        </p:attrNameLst>
                                      </p:cBhvr>
                                      <p:tavLst>
                                        <p:tav tm="0">
                                          <p:val>
                                            <p:strVal val="0-#ppt_h/2"/>
                                          </p:val>
                                        </p:tav>
                                        <p:tav tm="100000">
                                          <p:val>
                                            <p:strVal val="#ppt_y"/>
                                          </p:val>
                                        </p:tav>
                                      </p:tavLst>
                                    </p:anim>
                                  </p:childTnLst>
                                </p:cTn>
                              </p:par>
                              <p:par>
                                <p:cTn id="108" presetID="2" presetClass="entr" presetSubtype="1" fill="hold" grpId="0" nodeType="withEffect">
                                  <p:stCondLst>
                                    <p:cond delay="0"/>
                                  </p:stCondLst>
                                  <p:childTnLst>
                                    <p:set>
                                      <p:cBhvr>
                                        <p:cTn id="109" dur="1" fill="hold">
                                          <p:stCondLst>
                                            <p:cond delay="0"/>
                                          </p:stCondLst>
                                        </p:cTn>
                                        <p:tgtEl>
                                          <p:spTgt spid="28"/>
                                        </p:tgtEl>
                                        <p:attrNameLst>
                                          <p:attrName>style.visibility</p:attrName>
                                        </p:attrNameLst>
                                      </p:cBhvr>
                                      <p:to>
                                        <p:strVal val="visible"/>
                                      </p:to>
                                    </p:set>
                                    <p:anim calcmode="lin" valueType="num">
                                      <p:cBhvr additive="base">
                                        <p:cTn id="110" dur="3000" fill="hold"/>
                                        <p:tgtEl>
                                          <p:spTgt spid="28"/>
                                        </p:tgtEl>
                                        <p:attrNameLst>
                                          <p:attrName>ppt_x</p:attrName>
                                        </p:attrNameLst>
                                      </p:cBhvr>
                                      <p:tavLst>
                                        <p:tav tm="0">
                                          <p:val>
                                            <p:strVal val="#ppt_x"/>
                                          </p:val>
                                        </p:tav>
                                        <p:tav tm="100000">
                                          <p:val>
                                            <p:strVal val="#ppt_x"/>
                                          </p:val>
                                        </p:tav>
                                      </p:tavLst>
                                    </p:anim>
                                    <p:anim calcmode="lin" valueType="num">
                                      <p:cBhvr additive="base">
                                        <p:cTn id="111" dur="3000" fill="hold"/>
                                        <p:tgtEl>
                                          <p:spTgt spid="28"/>
                                        </p:tgtEl>
                                        <p:attrNameLst>
                                          <p:attrName>ppt_y</p:attrName>
                                        </p:attrNameLst>
                                      </p:cBhvr>
                                      <p:tavLst>
                                        <p:tav tm="0">
                                          <p:val>
                                            <p:strVal val="0-#ppt_h/2"/>
                                          </p:val>
                                        </p:tav>
                                        <p:tav tm="100000">
                                          <p:val>
                                            <p:strVal val="#ppt_y"/>
                                          </p:val>
                                        </p:tav>
                                      </p:tavLst>
                                    </p:anim>
                                  </p:childTnLst>
                                </p:cTn>
                              </p:par>
                              <p:par>
                                <p:cTn id="112" presetID="2" presetClass="entr" presetSubtype="1" fill="hold" grpId="0" nodeType="withEffect">
                                  <p:stCondLst>
                                    <p:cond delay="0"/>
                                  </p:stCondLst>
                                  <p:childTnLst>
                                    <p:set>
                                      <p:cBhvr>
                                        <p:cTn id="113" dur="1" fill="hold">
                                          <p:stCondLst>
                                            <p:cond delay="0"/>
                                          </p:stCondLst>
                                        </p:cTn>
                                        <p:tgtEl>
                                          <p:spTgt spid="29"/>
                                        </p:tgtEl>
                                        <p:attrNameLst>
                                          <p:attrName>style.visibility</p:attrName>
                                        </p:attrNameLst>
                                      </p:cBhvr>
                                      <p:to>
                                        <p:strVal val="visible"/>
                                      </p:to>
                                    </p:set>
                                    <p:anim calcmode="lin" valueType="num">
                                      <p:cBhvr additive="base">
                                        <p:cTn id="114" dur="3000" fill="hold"/>
                                        <p:tgtEl>
                                          <p:spTgt spid="29"/>
                                        </p:tgtEl>
                                        <p:attrNameLst>
                                          <p:attrName>ppt_x</p:attrName>
                                        </p:attrNameLst>
                                      </p:cBhvr>
                                      <p:tavLst>
                                        <p:tav tm="0">
                                          <p:val>
                                            <p:strVal val="#ppt_x"/>
                                          </p:val>
                                        </p:tav>
                                        <p:tav tm="100000">
                                          <p:val>
                                            <p:strVal val="#ppt_x"/>
                                          </p:val>
                                        </p:tav>
                                      </p:tavLst>
                                    </p:anim>
                                    <p:anim calcmode="lin" valueType="num">
                                      <p:cBhvr additive="base">
                                        <p:cTn id="115" dur="3000" fill="hold"/>
                                        <p:tgtEl>
                                          <p:spTgt spid="29"/>
                                        </p:tgtEl>
                                        <p:attrNameLst>
                                          <p:attrName>ppt_y</p:attrName>
                                        </p:attrNameLst>
                                      </p:cBhvr>
                                      <p:tavLst>
                                        <p:tav tm="0">
                                          <p:val>
                                            <p:strVal val="0-#ppt_h/2"/>
                                          </p:val>
                                        </p:tav>
                                        <p:tav tm="100000">
                                          <p:val>
                                            <p:strVal val="#ppt_y"/>
                                          </p:val>
                                        </p:tav>
                                      </p:tavLst>
                                    </p:anim>
                                  </p:childTnLst>
                                </p:cTn>
                              </p:par>
                              <p:par>
                                <p:cTn id="116" presetID="2" presetClass="entr" presetSubtype="1" fill="hold" grpId="0" nodeType="withEffect">
                                  <p:stCondLst>
                                    <p:cond delay="0"/>
                                  </p:stCondLst>
                                  <p:childTnLst>
                                    <p:set>
                                      <p:cBhvr>
                                        <p:cTn id="117" dur="1" fill="hold">
                                          <p:stCondLst>
                                            <p:cond delay="0"/>
                                          </p:stCondLst>
                                        </p:cTn>
                                        <p:tgtEl>
                                          <p:spTgt spid="30"/>
                                        </p:tgtEl>
                                        <p:attrNameLst>
                                          <p:attrName>style.visibility</p:attrName>
                                        </p:attrNameLst>
                                      </p:cBhvr>
                                      <p:to>
                                        <p:strVal val="visible"/>
                                      </p:to>
                                    </p:set>
                                    <p:anim calcmode="lin" valueType="num">
                                      <p:cBhvr additive="base">
                                        <p:cTn id="118" dur="3000" fill="hold"/>
                                        <p:tgtEl>
                                          <p:spTgt spid="30"/>
                                        </p:tgtEl>
                                        <p:attrNameLst>
                                          <p:attrName>ppt_x</p:attrName>
                                        </p:attrNameLst>
                                      </p:cBhvr>
                                      <p:tavLst>
                                        <p:tav tm="0">
                                          <p:val>
                                            <p:strVal val="#ppt_x"/>
                                          </p:val>
                                        </p:tav>
                                        <p:tav tm="100000">
                                          <p:val>
                                            <p:strVal val="#ppt_x"/>
                                          </p:val>
                                        </p:tav>
                                      </p:tavLst>
                                    </p:anim>
                                    <p:anim calcmode="lin" valueType="num">
                                      <p:cBhvr additive="base">
                                        <p:cTn id="119" dur="3000" fill="hold"/>
                                        <p:tgtEl>
                                          <p:spTgt spid="30"/>
                                        </p:tgtEl>
                                        <p:attrNameLst>
                                          <p:attrName>ppt_y</p:attrName>
                                        </p:attrNameLst>
                                      </p:cBhvr>
                                      <p:tavLst>
                                        <p:tav tm="0">
                                          <p:val>
                                            <p:strVal val="0-#ppt_h/2"/>
                                          </p:val>
                                        </p:tav>
                                        <p:tav tm="100000">
                                          <p:val>
                                            <p:strVal val="#ppt_y"/>
                                          </p:val>
                                        </p:tav>
                                      </p:tavLst>
                                    </p:anim>
                                  </p:childTnLst>
                                </p:cTn>
                              </p:par>
                              <p:par>
                                <p:cTn id="120" presetID="2" presetClass="entr" presetSubtype="1" fill="hold" grpId="0" nodeType="withEffect">
                                  <p:stCondLst>
                                    <p:cond delay="0"/>
                                  </p:stCondLst>
                                  <p:childTnLst>
                                    <p:set>
                                      <p:cBhvr>
                                        <p:cTn id="121" dur="1" fill="hold">
                                          <p:stCondLst>
                                            <p:cond delay="0"/>
                                          </p:stCondLst>
                                        </p:cTn>
                                        <p:tgtEl>
                                          <p:spTgt spid="31"/>
                                        </p:tgtEl>
                                        <p:attrNameLst>
                                          <p:attrName>style.visibility</p:attrName>
                                        </p:attrNameLst>
                                      </p:cBhvr>
                                      <p:to>
                                        <p:strVal val="visible"/>
                                      </p:to>
                                    </p:set>
                                    <p:anim calcmode="lin" valueType="num">
                                      <p:cBhvr additive="base">
                                        <p:cTn id="122" dur="3000" fill="hold"/>
                                        <p:tgtEl>
                                          <p:spTgt spid="31"/>
                                        </p:tgtEl>
                                        <p:attrNameLst>
                                          <p:attrName>ppt_x</p:attrName>
                                        </p:attrNameLst>
                                      </p:cBhvr>
                                      <p:tavLst>
                                        <p:tav tm="0">
                                          <p:val>
                                            <p:strVal val="#ppt_x"/>
                                          </p:val>
                                        </p:tav>
                                        <p:tav tm="100000">
                                          <p:val>
                                            <p:strVal val="#ppt_x"/>
                                          </p:val>
                                        </p:tav>
                                      </p:tavLst>
                                    </p:anim>
                                    <p:anim calcmode="lin" valueType="num">
                                      <p:cBhvr additive="base">
                                        <p:cTn id="123" dur="3000" fill="hold"/>
                                        <p:tgtEl>
                                          <p:spTgt spid="31"/>
                                        </p:tgtEl>
                                        <p:attrNameLst>
                                          <p:attrName>ppt_y</p:attrName>
                                        </p:attrNameLst>
                                      </p:cBhvr>
                                      <p:tavLst>
                                        <p:tav tm="0">
                                          <p:val>
                                            <p:strVal val="0-#ppt_h/2"/>
                                          </p:val>
                                        </p:tav>
                                        <p:tav tm="100000">
                                          <p:val>
                                            <p:strVal val="#ppt_y"/>
                                          </p:val>
                                        </p:tav>
                                      </p:tavLst>
                                    </p:anim>
                                  </p:childTnLst>
                                </p:cTn>
                              </p:par>
                              <p:par>
                                <p:cTn id="124" presetID="2" presetClass="entr" presetSubtype="1" fill="hold" grpId="0" nodeType="withEffect">
                                  <p:stCondLst>
                                    <p:cond delay="0"/>
                                  </p:stCondLst>
                                  <p:childTnLst>
                                    <p:set>
                                      <p:cBhvr>
                                        <p:cTn id="125" dur="1" fill="hold">
                                          <p:stCondLst>
                                            <p:cond delay="0"/>
                                          </p:stCondLst>
                                        </p:cTn>
                                        <p:tgtEl>
                                          <p:spTgt spid="32"/>
                                        </p:tgtEl>
                                        <p:attrNameLst>
                                          <p:attrName>style.visibility</p:attrName>
                                        </p:attrNameLst>
                                      </p:cBhvr>
                                      <p:to>
                                        <p:strVal val="visible"/>
                                      </p:to>
                                    </p:set>
                                    <p:anim calcmode="lin" valueType="num">
                                      <p:cBhvr additive="base">
                                        <p:cTn id="126" dur="3000" fill="hold"/>
                                        <p:tgtEl>
                                          <p:spTgt spid="32"/>
                                        </p:tgtEl>
                                        <p:attrNameLst>
                                          <p:attrName>ppt_x</p:attrName>
                                        </p:attrNameLst>
                                      </p:cBhvr>
                                      <p:tavLst>
                                        <p:tav tm="0">
                                          <p:val>
                                            <p:strVal val="#ppt_x"/>
                                          </p:val>
                                        </p:tav>
                                        <p:tav tm="100000">
                                          <p:val>
                                            <p:strVal val="#ppt_x"/>
                                          </p:val>
                                        </p:tav>
                                      </p:tavLst>
                                    </p:anim>
                                    <p:anim calcmode="lin" valueType="num">
                                      <p:cBhvr additive="base">
                                        <p:cTn id="127" dur="3000" fill="hold"/>
                                        <p:tgtEl>
                                          <p:spTgt spid="32"/>
                                        </p:tgtEl>
                                        <p:attrNameLst>
                                          <p:attrName>ppt_y</p:attrName>
                                        </p:attrNameLst>
                                      </p:cBhvr>
                                      <p:tavLst>
                                        <p:tav tm="0">
                                          <p:val>
                                            <p:strVal val="0-#ppt_h/2"/>
                                          </p:val>
                                        </p:tav>
                                        <p:tav tm="100000">
                                          <p:val>
                                            <p:strVal val="#ppt_y"/>
                                          </p:val>
                                        </p:tav>
                                      </p:tavLst>
                                    </p:anim>
                                  </p:childTnLst>
                                </p:cTn>
                              </p:par>
                              <p:par>
                                <p:cTn id="128" presetID="2" presetClass="entr" presetSubtype="1" fill="hold" grpId="0" nodeType="withEffect">
                                  <p:stCondLst>
                                    <p:cond delay="0"/>
                                  </p:stCondLst>
                                  <p:childTnLst>
                                    <p:set>
                                      <p:cBhvr>
                                        <p:cTn id="129" dur="1" fill="hold">
                                          <p:stCondLst>
                                            <p:cond delay="0"/>
                                          </p:stCondLst>
                                        </p:cTn>
                                        <p:tgtEl>
                                          <p:spTgt spid="33"/>
                                        </p:tgtEl>
                                        <p:attrNameLst>
                                          <p:attrName>style.visibility</p:attrName>
                                        </p:attrNameLst>
                                      </p:cBhvr>
                                      <p:to>
                                        <p:strVal val="visible"/>
                                      </p:to>
                                    </p:set>
                                    <p:anim calcmode="lin" valueType="num">
                                      <p:cBhvr additive="base">
                                        <p:cTn id="130" dur="3000" fill="hold"/>
                                        <p:tgtEl>
                                          <p:spTgt spid="33"/>
                                        </p:tgtEl>
                                        <p:attrNameLst>
                                          <p:attrName>ppt_x</p:attrName>
                                        </p:attrNameLst>
                                      </p:cBhvr>
                                      <p:tavLst>
                                        <p:tav tm="0">
                                          <p:val>
                                            <p:strVal val="#ppt_x"/>
                                          </p:val>
                                        </p:tav>
                                        <p:tav tm="100000">
                                          <p:val>
                                            <p:strVal val="#ppt_x"/>
                                          </p:val>
                                        </p:tav>
                                      </p:tavLst>
                                    </p:anim>
                                    <p:anim calcmode="lin" valueType="num">
                                      <p:cBhvr additive="base">
                                        <p:cTn id="131" dur="3000" fill="hold"/>
                                        <p:tgtEl>
                                          <p:spTgt spid="33"/>
                                        </p:tgtEl>
                                        <p:attrNameLst>
                                          <p:attrName>ppt_y</p:attrName>
                                        </p:attrNameLst>
                                      </p:cBhvr>
                                      <p:tavLst>
                                        <p:tav tm="0">
                                          <p:val>
                                            <p:strVal val="0-#ppt_h/2"/>
                                          </p:val>
                                        </p:tav>
                                        <p:tav tm="100000">
                                          <p:val>
                                            <p:strVal val="#ppt_y"/>
                                          </p:val>
                                        </p:tav>
                                      </p:tavLst>
                                    </p:anim>
                                  </p:childTnLst>
                                </p:cTn>
                              </p:par>
                              <p:par>
                                <p:cTn id="132" presetID="2" presetClass="entr" presetSubtype="1" fill="hold" grpId="0" nodeType="withEffect">
                                  <p:stCondLst>
                                    <p:cond delay="0"/>
                                  </p:stCondLst>
                                  <p:childTnLst>
                                    <p:set>
                                      <p:cBhvr>
                                        <p:cTn id="133" dur="1" fill="hold">
                                          <p:stCondLst>
                                            <p:cond delay="0"/>
                                          </p:stCondLst>
                                        </p:cTn>
                                        <p:tgtEl>
                                          <p:spTgt spid="34"/>
                                        </p:tgtEl>
                                        <p:attrNameLst>
                                          <p:attrName>style.visibility</p:attrName>
                                        </p:attrNameLst>
                                      </p:cBhvr>
                                      <p:to>
                                        <p:strVal val="visible"/>
                                      </p:to>
                                    </p:set>
                                    <p:anim calcmode="lin" valueType="num">
                                      <p:cBhvr additive="base">
                                        <p:cTn id="134" dur="3000" fill="hold"/>
                                        <p:tgtEl>
                                          <p:spTgt spid="34"/>
                                        </p:tgtEl>
                                        <p:attrNameLst>
                                          <p:attrName>ppt_x</p:attrName>
                                        </p:attrNameLst>
                                      </p:cBhvr>
                                      <p:tavLst>
                                        <p:tav tm="0">
                                          <p:val>
                                            <p:strVal val="#ppt_x"/>
                                          </p:val>
                                        </p:tav>
                                        <p:tav tm="100000">
                                          <p:val>
                                            <p:strVal val="#ppt_x"/>
                                          </p:val>
                                        </p:tav>
                                      </p:tavLst>
                                    </p:anim>
                                    <p:anim calcmode="lin" valueType="num">
                                      <p:cBhvr additive="base">
                                        <p:cTn id="135" dur="3000" fill="hold"/>
                                        <p:tgtEl>
                                          <p:spTgt spid="34"/>
                                        </p:tgtEl>
                                        <p:attrNameLst>
                                          <p:attrName>ppt_y</p:attrName>
                                        </p:attrNameLst>
                                      </p:cBhvr>
                                      <p:tavLst>
                                        <p:tav tm="0">
                                          <p:val>
                                            <p:strVal val="0-#ppt_h/2"/>
                                          </p:val>
                                        </p:tav>
                                        <p:tav tm="100000">
                                          <p:val>
                                            <p:strVal val="#ppt_y"/>
                                          </p:val>
                                        </p:tav>
                                      </p:tavLst>
                                    </p:anim>
                                  </p:childTnLst>
                                </p:cTn>
                              </p:par>
                              <p:par>
                                <p:cTn id="136" presetID="2" presetClass="entr" presetSubtype="1" fill="hold" grpId="0" nodeType="withEffect">
                                  <p:stCondLst>
                                    <p:cond delay="0"/>
                                  </p:stCondLst>
                                  <p:childTnLst>
                                    <p:set>
                                      <p:cBhvr>
                                        <p:cTn id="137" dur="1" fill="hold">
                                          <p:stCondLst>
                                            <p:cond delay="0"/>
                                          </p:stCondLst>
                                        </p:cTn>
                                        <p:tgtEl>
                                          <p:spTgt spid="35"/>
                                        </p:tgtEl>
                                        <p:attrNameLst>
                                          <p:attrName>style.visibility</p:attrName>
                                        </p:attrNameLst>
                                      </p:cBhvr>
                                      <p:to>
                                        <p:strVal val="visible"/>
                                      </p:to>
                                    </p:set>
                                    <p:anim calcmode="lin" valueType="num">
                                      <p:cBhvr additive="base">
                                        <p:cTn id="138" dur="3000" fill="hold"/>
                                        <p:tgtEl>
                                          <p:spTgt spid="35"/>
                                        </p:tgtEl>
                                        <p:attrNameLst>
                                          <p:attrName>ppt_x</p:attrName>
                                        </p:attrNameLst>
                                      </p:cBhvr>
                                      <p:tavLst>
                                        <p:tav tm="0">
                                          <p:val>
                                            <p:strVal val="#ppt_x"/>
                                          </p:val>
                                        </p:tav>
                                        <p:tav tm="100000">
                                          <p:val>
                                            <p:strVal val="#ppt_x"/>
                                          </p:val>
                                        </p:tav>
                                      </p:tavLst>
                                    </p:anim>
                                    <p:anim calcmode="lin" valueType="num">
                                      <p:cBhvr additive="base">
                                        <p:cTn id="139" dur="3000" fill="hold"/>
                                        <p:tgtEl>
                                          <p:spTgt spid="35"/>
                                        </p:tgtEl>
                                        <p:attrNameLst>
                                          <p:attrName>ppt_y</p:attrName>
                                        </p:attrNameLst>
                                      </p:cBhvr>
                                      <p:tavLst>
                                        <p:tav tm="0">
                                          <p:val>
                                            <p:strVal val="0-#ppt_h/2"/>
                                          </p:val>
                                        </p:tav>
                                        <p:tav tm="100000">
                                          <p:val>
                                            <p:strVal val="#ppt_y"/>
                                          </p:val>
                                        </p:tav>
                                      </p:tavLst>
                                    </p:anim>
                                  </p:childTnLst>
                                </p:cTn>
                              </p:par>
                              <p:par>
                                <p:cTn id="140" presetID="2" presetClass="entr" presetSubtype="1" fill="hold" grpId="0" nodeType="withEffect">
                                  <p:stCondLst>
                                    <p:cond delay="0"/>
                                  </p:stCondLst>
                                  <p:childTnLst>
                                    <p:set>
                                      <p:cBhvr>
                                        <p:cTn id="141" dur="1" fill="hold">
                                          <p:stCondLst>
                                            <p:cond delay="0"/>
                                          </p:stCondLst>
                                        </p:cTn>
                                        <p:tgtEl>
                                          <p:spTgt spid="36"/>
                                        </p:tgtEl>
                                        <p:attrNameLst>
                                          <p:attrName>style.visibility</p:attrName>
                                        </p:attrNameLst>
                                      </p:cBhvr>
                                      <p:to>
                                        <p:strVal val="visible"/>
                                      </p:to>
                                    </p:set>
                                    <p:anim calcmode="lin" valueType="num">
                                      <p:cBhvr additive="base">
                                        <p:cTn id="142" dur="3000" fill="hold"/>
                                        <p:tgtEl>
                                          <p:spTgt spid="36"/>
                                        </p:tgtEl>
                                        <p:attrNameLst>
                                          <p:attrName>ppt_x</p:attrName>
                                        </p:attrNameLst>
                                      </p:cBhvr>
                                      <p:tavLst>
                                        <p:tav tm="0">
                                          <p:val>
                                            <p:strVal val="#ppt_x"/>
                                          </p:val>
                                        </p:tav>
                                        <p:tav tm="100000">
                                          <p:val>
                                            <p:strVal val="#ppt_x"/>
                                          </p:val>
                                        </p:tav>
                                      </p:tavLst>
                                    </p:anim>
                                    <p:anim calcmode="lin" valueType="num">
                                      <p:cBhvr additive="base">
                                        <p:cTn id="143" dur="3000" fill="hold"/>
                                        <p:tgtEl>
                                          <p:spTgt spid="36"/>
                                        </p:tgtEl>
                                        <p:attrNameLst>
                                          <p:attrName>ppt_y</p:attrName>
                                        </p:attrNameLst>
                                      </p:cBhvr>
                                      <p:tavLst>
                                        <p:tav tm="0">
                                          <p:val>
                                            <p:strVal val="0-#ppt_h/2"/>
                                          </p:val>
                                        </p:tav>
                                        <p:tav tm="100000">
                                          <p:val>
                                            <p:strVal val="#ppt_y"/>
                                          </p:val>
                                        </p:tav>
                                      </p:tavLst>
                                    </p:anim>
                                  </p:childTnLst>
                                </p:cTn>
                              </p:par>
                              <p:par>
                                <p:cTn id="144" presetID="2" presetClass="entr" presetSubtype="1" fill="hold" grpId="0" nodeType="withEffect">
                                  <p:stCondLst>
                                    <p:cond delay="0"/>
                                  </p:stCondLst>
                                  <p:childTnLst>
                                    <p:set>
                                      <p:cBhvr>
                                        <p:cTn id="145" dur="1" fill="hold">
                                          <p:stCondLst>
                                            <p:cond delay="0"/>
                                          </p:stCondLst>
                                        </p:cTn>
                                        <p:tgtEl>
                                          <p:spTgt spid="37"/>
                                        </p:tgtEl>
                                        <p:attrNameLst>
                                          <p:attrName>style.visibility</p:attrName>
                                        </p:attrNameLst>
                                      </p:cBhvr>
                                      <p:to>
                                        <p:strVal val="visible"/>
                                      </p:to>
                                    </p:set>
                                    <p:anim calcmode="lin" valueType="num">
                                      <p:cBhvr additive="base">
                                        <p:cTn id="146" dur="3000" fill="hold"/>
                                        <p:tgtEl>
                                          <p:spTgt spid="37"/>
                                        </p:tgtEl>
                                        <p:attrNameLst>
                                          <p:attrName>ppt_x</p:attrName>
                                        </p:attrNameLst>
                                      </p:cBhvr>
                                      <p:tavLst>
                                        <p:tav tm="0">
                                          <p:val>
                                            <p:strVal val="#ppt_x"/>
                                          </p:val>
                                        </p:tav>
                                        <p:tav tm="100000">
                                          <p:val>
                                            <p:strVal val="#ppt_x"/>
                                          </p:val>
                                        </p:tav>
                                      </p:tavLst>
                                    </p:anim>
                                    <p:anim calcmode="lin" valueType="num">
                                      <p:cBhvr additive="base">
                                        <p:cTn id="147" dur="3000" fill="hold"/>
                                        <p:tgtEl>
                                          <p:spTgt spid="37"/>
                                        </p:tgtEl>
                                        <p:attrNameLst>
                                          <p:attrName>ppt_y</p:attrName>
                                        </p:attrNameLst>
                                      </p:cBhvr>
                                      <p:tavLst>
                                        <p:tav tm="0">
                                          <p:val>
                                            <p:strVal val="0-#ppt_h/2"/>
                                          </p:val>
                                        </p:tav>
                                        <p:tav tm="100000">
                                          <p:val>
                                            <p:strVal val="#ppt_y"/>
                                          </p:val>
                                        </p:tav>
                                      </p:tavLst>
                                    </p:anim>
                                  </p:childTnLst>
                                </p:cTn>
                              </p:par>
                              <p:par>
                                <p:cTn id="148" presetID="2" presetClass="entr" presetSubtype="1" fill="hold" grpId="0" nodeType="withEffect">
                                  <p:stCondLst>
                                    <p:cond delay="0"/>
                                  </p:stCondLst>
                                  <p:childTnLst>
                                    <p:set>
                                      <p:cBhvr>
                                        <p:cTn id="149" dur="1" fill="hold">
                                          <p:stCondLst>
                                            <p:cond delay="0"/>
                                          </p:stCondLst>
                                        </p:cTn>
                                        <p:tgtEl>
                                          <p:spTgt spid="43"/>
                                        </p:tgtEl>
                                        <p:attrNameLst>
                                          <p:attrName>style.visibility</p:attrName>
                                        </p:attrNameLst>
                                      </p:cBhvr>
                                      <p:to>
                                        <p:strVal val="visible"/>
                                      </p:to>
                                    </p:set>
                                    <p:anim calcmode="lin" valueType="num">
                                      <p:cBhvr additive="base">
                                        <p:cTn id="150" dur="3000" fill="hold"/>
                                        <p:tgtEl>
                                          <p:spTgt spid="43"/>
                                        </p:tgtEl>
                                        <p:attrNameLst>
                                          <p:attrName>ppt_x</p:attrName>
                                        </p:attrNameLst>
                                      </p:cBhvr>
                                      <p:tavLst>
                                        <p:tav tm="0">
                                          <p:val>
                                            <p:strVal val="#ppt_x"/>
                                          </p:val>
                                        </p:tav>
                                        <p:tav tm="100000">
                                          <p:val>
                                            <p:strVal val="#ppt_x"/>
                                          </p:val>
                                        </p:tav>
                                      </p:tavLst>
                                    </p:anim>
                                    <p:anim calcmode="lin" valueType="num">
                                      <p:cBhvr additive="base">
                                        <p:cTn id="151" dur="3000" fill="hold"/>
                                        <p:tgtEl>
                                          <p:spTgt spid="43"/>
                                        </p:tgtEl>
                                        <p:attrNameLst>
                                          <p:attrName>ppt_y</p:attrName>
                                        </p:attrNameLst>
                                      </p:cBhvr>
                                      <p:tavLst>
                                        <p:tav tm="0">
                                          <p:val>
                                            <p:strVal val="0-#ppt_h/2"/>
                                          </p:val>
                                        </p:tav>
                                        <p:tav tm="100000">
                                          <p:val>
                                            <p:strVal val="#ppt_y"/>
                                          </p:val>
                                        </p:tav>
                                      </p:tavLst>
                                    </p:anim>
                                  </p:childTnLst>
                                </p:cTn>
                              </p:par>
                              <p:par>
                                <p:cTn id="152" presetID="2" presetClass="entr" presetSubtype="1" fill="hold" grpId="0" nodeType="withEffect">
                                  <p:stCondLst>
                                    <p:cond delay="0"/>
                                  </p:stCondLst>
                                  <p:childTnLst>
                                    <p:set>
                                      <p:cBhvr>
                                        <p:cTn id="153" dur="1" fill="hold">
                                          <p:stCondLst>
                                            <p:cond delay="0"/>
                                          </p:stCondLst>
                                        </p:cTn>
                                        <p:tgtEl>
                                          <p:spTgt spid="44"/>
                                        </p:tgtEl>
                                        <p:attrNameLst>
                                          <p:attrName>style.visibility</p:attrName>
                                        </p:attrNameLst>
                                      </p:cBhvr>
                                      <p:to>
                                        <p:strVal val="visible"/>
                                      </p:to>
                                    </p:set>
                                    <p:anim calcmode="lin" valueType="num">
                                      <p:cBhvr additive="base">
                                        <p:cTn id="154" dur="3000" fill="hold"/>
                                        <p:tgtEl>
                                          <p:spTgt spid="44"/>
                                        </p:tgtEl>
                                        <p:attrNameLst>
                                          <p:attrName>ppt_x</p:attrName>
                                        </p:attrNameLst>
                                      </p:cBhvr>
                                      <p:tavLst>
                                        <p:tav tm="0">
                                          <p:val>
                                            <p:strVal val="#ppt_x"/>
                                          </p:val>
                                        </p:tav>
                                        <p:tav tm="100000">
                                          <p:val>
                                            <p:strVal val="#ppt_x"/>
                                          </p:val>
                                        </p:tav>
                                      </p:tavLst>
                                    </p:anim>
                                    <p:anim calcmode="lin" valueType="num">
                                      <p:cBhvr additive="base">
                                        <p:cTn id="155" dur="3000" fill="hold"/>
                                        <p:tgtEl>
                                          <p:spTgt spid="44"/>
                                        </p:tgtEl>
                                        <p:attrNameLst>
                                          <p:attrName>ppt_y</p:attrName>
                                        </p:attrNameLst>
                                      </p:cBhvr>
                                      <p:tavLst>
                                        <p:tav tm="0">
                                          <p:val>
                                            <p:strVal val="0-#ppt_h/2"/>
                                          </p:val>
                                        </p:tav>
                                        <p:tav tm="100000">
                                          <p:val>
                                            <p:strVal val="#ppt_y"/>
                                          </p:val>
                                        </p:tav>
                                      </p:tavLst>
                                    </p:anim>
                                  </p:childTnLst>
                                </p:cTn>
                              </p:par>
                              <p:par>
                                <p:cTn id="156" presetID="2" presetClass="entr" presetSubtype="1" fill="hold" grpId="0" nodeType="withEffect">
                                  <p:stCondLst>
                                    <p:cond delay="0"/>
                                  </p:stCondLst>
                                  <p:childTnLst>
                                    <p:set>
                                      <p:cBhvr>
                                        <p:cTn id="157" dur="1" fill="hold">
                                          <p:stCondLst>
                                            <p:cond delay="0"/>
                                          </p:stCondLst>
                                        </p:cTn>
                                        <p:tgtEl>
                                          <p:spTgt spid="45"/>
                                        </p:tgtEl>
                                        <p:attrNameLst>
                                          <p:attrName>style.visibility</p:attrName>
                                        </p:attrNameLst>
                                      </p:cBhvr>
                                      <p:to>
                                        <p:strVal val="visible"/>
                                      </p:to>
                                    </p:set>
                                    <p:anim calcmode="lin" valueType="num">
                                      <p:cBhvr additive="base">
                                        <p:cTn id="158" dur="3000" fill="hold"/>
                                        <p:tgtEl>
                                          <p:spTgt spid="45"/>
                                        </p:tgtEl>
                                        <p:attrNameLst>
                                          <p:attrName>ppt_x</p:attrName>
                                        </p:attrNameLst>
                                      </p:cBhvr>
                                      <p:tavLst>
                                        <p:tav tm="0">
                                          <p:val>
                                            <p:strVal val="#ppt_x"/>
                                          </p:val>
                                        </p:tav>
                                        <p:tav tm="100000">
                                          <p:val>
                                            <p:strVal val="#ppt_x"/>
                                          </p:val>
                                        </p:tav>
                                      </p:tavLst>
                                    </p:anim>
                                    <p:anim calcmode="lin" valueType="num">
                                      <p:cBhvr additive="base">
                                        <p:cTn id="159" dur="3000" fill="hold"/>
                                        <p:tgtEl>
                                          <p:spTgt spid="45"/>
                                        </p:tgtEl>
                                        <p:attrNameLst>
                                          <p:attrName>ppt_y</p:attrName>
                                        </p:attrNameLst>
                                      </p:cBhvr>
                                      <p:tavLst>
                                        <p:tav tm="0">
                                          <p:val>
                                            <p:strVal val="0-#ppt_h/2"/>
                                          </p:val>
                                        </p:tav>
                                        <p:tav tm="100000">
                                          <p:val>
                                            <p:strVal val="#ppt_y"/>
                                          </p:val>
                                        </p:tav>
                                      </p:tavLst>
                                    </p:anim>
                                  </p:childTnLst>
                                </p:cTn>
                              </p:par>
                              <p:par>
                                <p:cTn id="160" presetID="2" presetClass="entr" presetSubtype="1" fill="hold" grpId="0" nodeType="withEffect">
                                  <p:stCondLst>
                                    <p:cond delay="0"/>
                                  </p:stCondLst>
                                  <p:childTnLst>
                                    <p:set>
                                      <p:cBhvr>
                                        <p:cTn id="161" dur="1" fill="hold">
                                          <p:stCondLst>
                                            <p:cond delay="0"/>
                                          </p:stCondLst>
                                        </p:cTn>
                                        <p:tgtEl>
                                          <p:spTgt spid="46"/>
                                        </p:tgtEl>
                                        <p:attrNameLst>
                                          <p:attrName>style.visibility</p:attrName>
                                        </p:attrNameLst>
                                      </p:cBhvr>
                                      <p:to>
                                        <p:strVal val="visible"/>
                                      </p:to>
                                    </p:set>
                                    <p:anim calcmode="lin" valueType="num">
                                      <p:cBhvr additive="base">
                                        <p:cTn id="162" dur="3000" fill="hold"/>
                                        <p:tgtEl>
                                          <p:spTgt spid="46"/>
                                        </p:tgtEl>
                                        <p:attrNameLst>
                                          <p:attrName>ppt_x</p:attrName>
                                        </p:attrNameLst>
                                      </p:cBhvr>
                                      <p:tavLst>
                                        <p:tav tm="0">
                                          <p:val>
                                            <p:strVal val="#ppt_x"/>
                                          </p:val>
                                        </p:tav>
                                        <p:tav tm="100000">
                                          <p:val>
                                            <p:strVal val="#ppt_x"/>
                                          </p:val>
                                        </p:tav>
                                      </p:tavLst>
                                    </p:anim>
                                    <p:anim calcmode="lin" valueType="num">
                                      <p:cBhvr additive="base">
                                        <p:cTn id="163" dur="3000" fill="hold"/>
                                        <p:tgtEl>
                                          <p:spTgt spid="46"/>
                                        </p:tgtEl>
                                        <p:attrNameLst>
                                          <p:attrName>ppt_y</p:attrName>
                                        </p:attrNameLst>
                                      </p:cBhvr>
                                      <p:tavLst>
                                        <p:tav tm="0">
                                          <p:val>
                                            <p:strVal val="0-#ppt_h/2"/>
                                          </p:val>
                                        </p:tav>
                                        <p:tav tm="100000">
                                          <p:val>
                                            <p:strVal val="#ppt_y"/>
                                          </p:val>
                                        </p:tav>
                                      </p:tavLst>
                                    </p:anim>
                                  </p:childTnLst>
                                </p:cTn>
                              </p:par>
                              <p:par>
                                <p:cTn id="164" presetID="2" presetClass="entr" presetSubtype="1" fill="hold" grpId="0" nodeType="withEffect">
                                  <p:stCondLst>
                                    <p:cond delay="0"/>
                                  </p:stCondLst>
                                  <p:childTnLst>
                                    <p:set>
                                      <p:cBhvr>
                                        <p:cTn id="165" dur="1" fill="hold">
                                          <p:stCondLst>
                                            <p:cond delay="0"/>
                                          </p:stCondLst>
                                        </p:cTn>
                                        <p:tgtEl>
                                          <p:spTgt spid="47"/>
                                        </p:tgtEl>
                                        <p:attrNameLst>
                                          <p:attrName>style.visibility</p:attrName>
                                        </p:attrNameLst>
                                      </p:cBhvr>
                                      <p:to>
                                        <p:strVal val="visible"/>
                                      </p:to>
                                    </p:set>
                                    <p:anim calcmode="lin" valueType="num">
                                      <p:cBhvr additive="base">
                                        <p:cTn id="166" dur="3000" fill="hold"/>
                                        <p:tgtEl>
                                          <p:spTgt spid="47"/>
                                        </p:tgtEl>
                                        <p:attrNameLst>
                                          <p:attrName>ppt_x</p:attrName>
                                        </p:attrNameLst>
                                      </p:cBhvr>
                                      <p:tavLst>
                                        <p:tav tm="0">
                                          <p:val>
                                            <p:strVal val="#ppt_x"/>
                                          </p:val>
                                        </p:tav>
                                        <p:tav tm="100000">
                                          <p:val>
                                            <p:strVal val="#ppt_x"/>
                                          </p:val>
                                        </p:tav>
                                      </p:tavLst>
                                    </p:anim>
                                    <p:anim calcmode="lin" valueType="num">
                                      <p:cBhvr additive="base">
                                        <p:cTn id="167" dur="3000" fill="hold"/>
                                        <p:tgtEl>
                                          <p:spTgt spid="47"/>
                                        </p:tgtEl>
                                        <p:attrNameLst>
                                          <p:attrName>ppt_y</p:attrName>
                                        </p:attrNameLst>
                                      </p:cBhvr>
                                      <p:tavLst>
                                        <p:tav tm="0">
                                          <p:val>
                                            <p:strVal val="0-#ppt_h/2"/>
                                          </p:val>
                                        </p:tav>
                                        <p:tav tm="100000">
                                          <p:val>
                                            <p:strVal val="#ppt_y"/>
                                          </p:val>
                                        </p:tav>
                                      </p:tavLst>
                                    </p:anim>
                                  </p:childTnLst>
                                </p:cTn>
                              </p:par>
                              <p:par>
                                <p:cTn id="168" presetID="3" presetClass="entr" presetSubtype="10" fill="hold" grpId="1" nodeType="withEffect">
                                  <p:stCondLst>
                                    <p:cond delay="0"/>
                                  </p:stCondLst>
                                  <p:childTnLst>
                                    <p:set>
                                      <p:cBhvr>
                                        <p:cTn id="169" dur="1" fill="hold">
                                          <p:stCondLst>
                                            <p:cond delay="0"/>
                                          </p:stCondLst>
                                        </p:cTn>
                                        <p:tgtEl>
                                          <p:spTgt spid="3"/>
                                        </p:tgtEl>
                                        <p:attrNameLst>
                                          <p:attrName>style.visibility</p:attrName>
                                        </p:attrNameLst>
                                      </p:cBhvr>
                                      <p:to>
                                        <p:strVal val="visible"/>
                                      </p:to>
                                    </p:set>
                                    <p:animEffect transition="in" filter="blinds(horizontal)">
                                      <p:cBhvr>
                                        <p:cTn id="170" dur="3000"/>
                                        <p:tgtEl>
                                          <p:spTgt spid="3"/>
                                        </p:tgtEl>
                                      </p:cBhvr>
                                    </p:animEffect>
                                  </p:childTnLst>
                                </p:cTn>
                              </p:par>
                              <p:par>
                                <p:cTn id="171" presetID="3" presetClass="entr" presetSubtype="10" fill="hold" grpId="1" nodeType="withEffect">
                                  <p:stCondLst>
                                    <p:cond delay="0"/>
                                  </p:stCondLst>
                                  <p:childTnLst>
                                    <p:set>
                                      <p:cBhvr>
                                        <p:cTn id="172" dur="1" fill="hold">
                                          <p:stCondLst>
                                            <p:cond delay="0"/>
                                          </p:stCondLst>
                                        </p:cTn>
                                        <p:tgtEl>
                                          <p:spTgt spid="5"/>
                                        </p:tgtEl>
                                        <p:attrNameLst>
                                          <p:attrName>style.visibility</p:attrName>
                                        </p:attrNameLst>
                                      </p:cBhvr>
                                      <p:to>
                                        <p:strVal val="visible"/>
                                      </p:to>
                                    </p:set>
                                    <p:animEffect transition="in" filter="blinds(horizontal)">
                                      <p:cBhvr>
                                        <p:cTn id="173" dur="3000"/>
                                        <p:tgtEl>
                                          <p:spTgt spid="5"/>
                                        </p:tgtEl>
                                      </p:cBhvr>
                                    </p:animEffect>
                                  </p:childTnLst>
                                </p:cTn>
                              </p:par>
                              <p:par>
                                <p:cTn id="174" presetID="3" presetClass="entr" presetSubtype="10" fill="hold" grpId="1" nodeType="withEffect">
                                  <p:stCondLst>
                                    <p:cond delay="0"/>
                                  </p:stCondLst>
                                  <p:childTnLst>
                                    <p:set>
                                      <p:cBhvr>
                                        <p:cTn id="175" dur="1" fill="hold">
                                          <p:stCondLst>
                                            <p:cond delay="0"/>
                                          </p:stCondLst>
                                        </p:cTn>
                                        <p:tgtEl>
                                          <p:spTgt spid="7"/>
                                        </p:tgtEl>
                                        <p:attrNameLst>
                                          <p:attrName>style.visibility</p:attrName>
                                        </p:attrNameLst>
                                      </p:cBhvr>
                                      <p:to>
                                        <p:strVal val="visible"/>
                                      </p:to>
                                    </p:set>
                                    <p:animEffect transition="in" filter="blinds(horizontal)">
                                      <p:cBhvr>
                                        <p:cTn id="176" dur="3000"/>
                                        <p:tgtEl>
                                          <p:spTgt spid="7"/>
                                        </p:tgtEl>
                                      </p:cBhvr>
                                    </p:animEffect>
                                  </p:childTnLst>
                                </p:cTn>
                              </p:par>
                              <p:par>
                                <p:cTn id="177" presetID="3" presetClass="entr" presetSubtype="10" fill="hold" grpId="1" nodeType="withEffect">
                                  <p:stCondLst>
                                    <p:cond delay="0"/>
                                  </p:stCondLst>
                                  <p:childTnLst>
                                    <p:set>
                                      <p:cBhvr>
                                        <p:cTn id="178" dur="1" fill="hold">
                                          <p:stCondLst>
                                            <p:cond delay="0"/>
                                          </p:stCondLst>
                                        </p:cTn>
                                        <p:tgtEl>
                                          <p:spTgt spid="9"/>
                                        </p:tgtEl>
                                        <p:attrNameLst>
                                          <p:attrName>style.visibility</p:attrName>
                                        </p:attrNameLst>
                                      </p:cBhvr>
                                      <p:to>
                                        <p:strVal val="visible"/>
                                      </p:to>
                                    </p:set>
                                    <p:animEffect transition="in" filter="blinds(horizontal)">
                                      <p:cBhvr>
                                        <p:cTn id="179" dur="3000"/>
                                        <p:tgtEl>
                                          <p:spTgt spid="9"/>
                                        </p:tgtEl>
                                      </p:cBhvr>
                                    </p:animEffect>
                                  </p:childTnLst>
                                </p:cTn>
                              </p:par>
                              <p:par>
                                <p:cTn id="180" presetID="3" presetClass="entr" presetSubtype="10" fill="hold" grpId="1" nodeType="withEffect">
                                  <p:stCondLst>
                                    <p:cond delay="0"/>
                                  </p:stCondLst>
                                  <p:childTnLst>
                                    <p:set>
                                      <p:cBhvr>
                                        <p:cTn id="181" dur="1" fill="hold">
                                          <p:stCondLst>
                                            <p:cond delay="0"/>
                                          </p:stCondLst>
                                        </p:cTn>
                                        <p:tgtEl>
                                          <p:spTgt spid="11"/>
                                        </p:tgtEl>
                                        <p:attrNameLst>
                                          <p:attrName>style.visibility</p:attrName>
                                        </p:attrNameLst>
                                      </p:cBhvr>
                                      <p:to>
                                        <p:strVal val="visible"/>
                                      </p:to>
                                    </p:set>
                                    <p:animEffect transition="in" filter="blinds(horizontal)">
                                      <p:cBhvr>
                                        <p:cTn id="182" dur="3000"/>
                                        <p:tgtEl>
                                          <p:spTgt spid="11"/>
                                        </p:tgtEl>
                                      </p:cBhvr>
                                    </p:animEffect>
                                  </p:childTnLst>
                                </p:cTn>
                              </p:par>
                              <p:par>
                                <p:cTn id="183" presetID="3" presetClass="entr" presetSubtype="10" fill="hold" grpId="1" nodeType="withEffect">
                                  <p:stCondLst>
                                    <p:cond delay="0"/>
                                  </p:stCondLst>
                                  <p:childTnLst>
                                    <p:set>
                                      <p:cBhvr>
                                        <p:cTn id="184" dur="1" fill="hold">
                                          <p:stCondLst>
                                            <p:cond delay="0"/>
                                          </p:stCondLst>
                                        </p:cTn>
                                        <p:tgtEl>
                                          <p:spTgt spid="13"/>
                                        </p:tgtEl>
                                        <p:attrNameLst>
                                          <p:attrName>style.visibility</p:attrName>
                                        </p:attrNameLst>
                                      </p:cBhvr>
                                      <p:to>
                                        <p:strVal val="visible"/>
                                      </p:to>
                                    </p:set>
                                    <p:animEffect transition="in" filter="blinds(horizontal)">
                                      <p:cBhvr>
                                        <p:cTn id="185" dur="3000"/>
                                        <p:tgtEl>
                                          <p:spTgt spid="13"/>
                                        </p:tgtEl>
                                      </p:cBhvr>
                                    </p:animEffect>
                                  </p:childTnLst>
                                </p:cTn>
                              </p:par>
                              <p:par>
                                <p:cTn id="186" presetID="3" presetClass="entr" presetSubtype="10" fill="hold" grpId="1" nodeType="withEffect">
                                  <p:stCondLst>
                                    <p:cond delay="0"/>
                                  </p:stCondLst>
                                  <p:childTnLst>
                                    <p:set>
                                      <p:cBhvr>
                                        <p:cTn id="187" dur="1" fill="hold">
                                          <p:stCondLst>
                                            <p:cond delay="0"/>
                                          </p:stCondLst>
                                        </p:cTn>
                                        <p:tgtEl>
                                          <p:spTgt spid="14"/>
                                        </p:tgtEl>
                                        <p:attrNameLst>
                                          <p:attrName>style.visibility</p:attrName>
                                        </p:attrNameLst>
                                      </p:cBhvr>
                                      <p:to>
                                        <p:strVal val="visible"/>
                                      </p:to>
                                    </p:set>
                                    <p:animEffect transition="in" filter="blinds(horizontal)">
                                      <p:cBhvr>
                                        <p:cTn id="188" dur="3000"/>
                                        <p:tgtEl>
                                          <p:spTgt spid="14"/>
                                        </p:tgtEl>
                                      </p:cBhvr>
                                    </p:animEffect>
                                  </p:childTnLst>
                                </p:cTn>
                              </p:par>
                              <p:par>
                                <p:cTn id="189" presetID="3" presetClass="entr" presetSubtype="10" fill="hold" grpId="1" nodeType="withEffect">
                                  <p:stCondLst>
                                    <p:cond delay="0"/>
                                  </p:stCondLst>
                                  <p:childTnLst>
                                    <p:set>
                                      <p:cBhvr>
                                        <p:cTn id="190" dur="1" fill="hold">
                                          <p:stCondLst>
                                            <p:cond delay="0"/>
                                          </p:stCondLst>
                                        </p:cTn>
                                        <p:tgtEl>
                                          <p:spTgt spid="15"/>
                                        </p:tgtEl>
                                        <p:attrNameLst>
                                          <p:attrName>style.visibility</p:attrName>
                                        </p:attrNameLst>
                                      </p:cBhvr>
                                      <p:to>
                                        <p:strVal val="visible"/>
                                      </p:to>
                                    </p:set>
                                    <p:animEffect transition="in" filter="blinds(horizontal)">
                                      <p:cBhvr>
                                        <p:cTn id="191" dur="3000"/>
                                        <p:tgtEl>
                                          <p:spTgt spid="15"/>
                                        </p:tgtEl>
                                      </p:cBhvr>
                                    </p:animEffect>
                                  </p:childTnLst>
                                </p:cTn>
                              </p:par>
                              <p:par>
                                <p:cTn id="192" presetID="3" presetClass="entr" presetSubtype="10" fill="hold" grpId="1" nodeType="withEffect">
                                  <p:stCondLst>
                                    <p:cond delay="0"/>
                                  </p:stCondLst>
                                  <p:childTnLst>
                                    <p:set>
                                      <p:cBhvr>
                                        <p:cTn id="193" dur="1" fill="hold">
                                          <p:stCondLst>
                                            <p:cond delay="0"/>
                                          </p:stCondLst>
                                        </p:cTn>
                                        <p:tgtEl>
                                          <p:spTgt spid="16"/>
                                        </p:tgtEl>
                                        <p:attrNameLst>
                                          <p:attrName>style.visibility</p:attrName>
                                        </p:attrNameLst>
                                      </p:cBhvr>
                                      <p:to>
                                        <p:strVal val="visible"/>
                                      </p:to>
                                    </p:set>
                                    <p:animEffect transition="in" filter="blinds(horizontal)">
                                      <p:cBhvr>
                                        <p:cTn id="194" dur="3000"/>
                                        <p:tgtEl>
                                          <p:spTgt spid="16"/>
                                        </p:tgtEl>
                                      </p:cBhvr>
                                    </p:animEffect>
                                  </p:childTnLst>
                                </p:cTn>
                              </p:par>
                              <p:par>
                                <p:cTn id="195" presetID="3" presetClass="entr" presetSubtype="10" fill="hold" grpId="1" nodeType="withEffect">
                                  <p:stCondLst>
                                    <p:cond delay="0"/>
                                  </p:stCondLst>
                                  <p:childTnLst>
                                    <p:set>
                                      <p:cBhvr>
                                        <p:cTn id="196" dur="1" fill="hold">
                                          <p:stCondLst>
                                            <p:cond delay="0"/>
                                          </p:stCondLst>
                                        </p:cTn>
                                        <p:tgtEl>
                                          <p:spTgt spid="17"/>
                                        </p:tgtEl>
                                        <p:attrNameLst>
                                          <p:attrName>style.visibility</p:attrName>
                                        </p:attrNameLst>
                                      </p:cBhvr>
                                      <p:to>
                                        <p:strVal val="visible"/>
                                      </p:to>
                                    </p:set>
                                    <p:animEffect transition="in" filter="blinds(horizontal)">
                                      <p:cBhvr>
                                        <p:cTn id="197" dur="3000"/>
                                        <p:tgtEl>
                                          <p:spTgt spid="17"/>
                                        </p:tgtEl>
                                      </p:cBhvr>
                                    </p:animEffect>
                                  </p:childTnLst>
                                </p:cTn>
                              </p:par>
                              <p:par>
                                <p:cTn id="198" presetID="3" presetClass="entr" presetSubtype="10" fill="hold" grpId="1" nodeType="withEffect">
                                  <p:stCondLst>
                                    <p:cond delay="0"/>
                                  </p:stCondLst>
                                  <p:childTnLst>
                                    <p:set>
                                      <p:cBhvr>
                                        <p:cTn id="199" dur="1" fill="hold">
                                          <p:stCondLst>
                                            <p:cond delay="0"/>
                                          </p:stCondLst>
                                        </p:cTn>
                                        <p:tgtEl>
                                          <p:spTgt spid="18"/>
                                        </p:tgtEl>
                                        <p:attrNameLst>
                                          <p:attrName>style.visibility</p:attrName>
                                        </p:attrNameLst>
                                      </p:cBhvr>
                                      <p:to>
                                        <p:strVal val="visible"/>
                                      </p:to>
                                    </p:set>
                                    <p:animEffect transition="in" filter="blinds(horizontal)">
                                      <p:cBhvr>
                                        <p:cTn id="200" dur="3000"/>
                                        <p:tgtEl>
                                          <p:spTgt spid="18"/>
                                        </p:tgtEl>
                                      </p:cBhvr>
                                    </p:animEffect>
                                  </p:childTnLst>
                                </p:cTn>
                              </p:par>
                              <p:par>
                                <p:cTn id="201" presetID="3" presetClass="entr" presetSubtype="10" fill="hold" grpId="1" nodeType="withEffect">
                                  <p:stCondLst>
                                    <p:cond delay="0"/>
                                  </p:stCondLst>
                                  <p:childTnLst>
                                    <p:set>
                                      <p:cBhvr>
                                        <p:cTn id="202" dur="1" fill="hold">
                                          <p:stCondLst>
                                            <p:cond delay="0"/>
                                          </p:stCondLst>
                                        </p:cTn>
                                        <p:tgtEl>
                                          <p:spTgt spid="19"/>
                                        </p:tgtEl>
                                        <p:attrNameLst>
                                          <p:attrName>style.visibility</p:attrName>
                                        </p:attrNameLst>
                                      </p:cBhvr>
                                      <p:to>
                                        <p:strVal val="visible"/>
                                      </p:to>
                                    </p:set>
                                    <p:animEffect transition="in" filter="blinds(horizontal)">
                                      <p:cBhvr>
                                        <p:cTn id="203" dur="3000"/>
                                        <p:tgtEl>
                                          <p:spTgt spid="19"/>
                                        </p:tgtEl>
                                      </p:cBhvr>
                                    </p:animEffect>
                                  </p:childTnLst>
                                </p:cTn>
                              </p:par>
                              <p:par>
                                <p:cTn id="204" presetID="3" presetClass="entr" presetSubtype="10" fill="hold" grpId="1" nodeType="withEffect">
                                  <p:stCondLst>
                                    <p:cond delay="0"/>
                                  </p:stCondLst>
                                  <p:childTnLst>
                                    <p:set>
                                      <p:cBhvr>
                                        <p:cTn id="205" dur="1" fill="hold">
                                          <p:stCondLst>
                                            <p:cond delay="0"/>
                                          </p:stCondLst>
                                        </p:cTn>
                                        <p:tgtEl>
                                          <p:spTgt spid="20"/>
                                        </p:tgtEl>
                                        <p:attrNameLst>
                                          <p:attrName>style.visibility</p:attrName>
                                        </p:attrNameLst>
                                      </p:cBhvr>
                                      <p:to>
                                        <p:strVal val="visible"/>
                                      </p:to>
                                    </p:set>
                                    <p:animEffect transition="in" filter="blinds(horizontal)">
                                      <p:cBhvr>
                                        <p:cTn id="206" dur="3000"/>
                                        <p:tgtEl>
                                          <p:spTgt spid="20"/>
                                        </p:tgtEl>
                                      </p:cBhvr>
                                    </p:animEffect>
                                  </p:childTnLst>
                                </p:cTn>
                              </p:par>
                              <p:par>
                                <p:cTn id="207" presetID="3" presetClass="entr" presetSubtype="10" fill="hold" grpId="1" nodeType="withEffect">
                                  <p:stCondLst>
                                    <p:cond delay="0"/>
                                  </p:stCondLst>
                                  <p:childTnLst>
                                    <p:set>
                                      <p:cBhvr>
                                        <p:cTn id="208" dur="1" fill="hold">
                                          <p:stCondLst>
                                            <p:cond delay="0"/>
                                          </p:stCondLst>
                                        </p:cTn>
                                        <p:tgtEl>
                                          <p:spTgt spid="21"/>
                                        </p:tgtEl>
                                        <p:attrNameLst>
                                          <p:attrName>style.visibility</p:attrName>
                                        </p:attrNameLst>
                                      </p:cBhvr>
                                      <p:to>
                                        <p:strVal val="visible"/>
                                      </p:to>
                                    </p:set>
                                    <p:animEffect transition="in" filter="blinds(horizontal)">
                                      <p:cBhvr>
                                        <p:cTn id="209" dur="3000"/>
                                        <p:tgtEl>
                                          <p:spTgt spid="21"/>
                                        </p:tgtEl>
                                      </p:cBhvr>
                                    </p:animEffect>
                                  </p:childTnLst>
                                </p:cTn>
                              </p:par>
                              <p:par>
                                <p:cTn id="210" presetID="3" presetClass="entr" presetSubtype="10" fill="hold" grpId="1" nodeType="withEffect">
                                  <p:stCondLst>
                                    <p:cond delay="0"/>
                                  </p:stCondLst>
                                  <p:childTnLst>
                                    <p:set>
                                      <p:cBhvr>
                                        <p:cTn id="211" dur="1" fill="hold">
                                          <p:stCondLst>
                                            <p:cond delay="0"/>
                                          </p:stCondLst>
                                        </p:cTn>
                                        <p:tgtEl>
                                          <p:spTgt spid="22"/>
                                        </p:tgtEl>
                                        <p:attrNameLst>
                                          <p:attrName>style.visibility</p:attrName>
                                        </p:attrNameLst>
                                      </p:cBhvr>
                                      <p:to>
                                        <p:strVal val="visible"/>
                                      </p:to>
                                    </p:set>
                                    <p:animEffect transition="in" filter="blinds(horizontal)">
                                      <p:cBhvr>
                                        <p:cTn id="212" dur="3000"/>
                                        <p:tgtEl>
                                          <p:spTgt spid="22"/>
                                        </p:tgtEl>
                                      </p:cBhvr>
                                    </p:animEffect>
                                  </p:childTnLst>
                                </p:cTn>
                              </p:par>
                              <p:par>
                                <p:cTn id="213" presetID="3" presetClass="entr" presetSubtype="10" fill="hold" grpId="1" nodeType="withEffect">
                                  <p:stCondLst>
                                    <p:cond delay="0"/>
                                  </p:stCondLst>
                                  <p:childTnLst>
                                    <p:set>
                                      <p:cBhvr>
                                        <p:cTn id="214" dur="1" fill="hold">
                                          <p:stCondLst>
                                            <p:cond delay="0"/>
                                          </p:stCondLst>
                                        </p:cTn>
                                        <p:tgtEl>
                                          <p:spTgt spid="23"/>
                                        </p:tgtEl>
                                        <p:attrNameLst>
                                          <p:attrName>style.visibility</p:attrName>
                                        </p:attrNameLst>
                                      </p:cBhvr>
                                      <p:to>
                                        <p:strVal val="visible"/>
                                      </p:to>
                                    </p:set>
                                    <p:animEffect transition="in" filter="blinds(horizontal)">
                                      <p:cBhvr>
                                        <p:cTn id="215" dur="3000"/>
                                        <p:tgtEl>
                                          <p:spTgt spid="23"/>
                                        </p:tgtEl>
                                      </p:cBhvr>
                                    </p:animEffect>
                                  </p:childTnLst>
                                </p:cTn>
                              </p:par>
                              <p:par>
                                <p:cTn id="216" presetID="3" presetClass="entr" presetSubtype="10" fill="hold" grpId="1" nodeType="withEffect">
                                  <p:stCondLst>
                                    <p:cond delay="0"/>
                                  </p:stCondLst>
                                  <p:childTnLst>
                                    <p:set>
                                      <p:cBhvr>
                                        <p:cTn id="217" dur="1" fill="hold">
                                          <p:stCondLst>
                                            <p:cond delay="0"/>
                                          </p:stCondLst>
                                        </p:cTn>
                                        <p:tgtEl>
                                          <p:spTgt spid="24"/>
                                        </p:tgtEl>
                                        <p:attrNameLst>
                                          <p:attrName>style.visibility</p:attrName>
                                        </p:attrNameLst>
                                      </p:cBhvr>
                                      <p:to>
                                        <p:strVal val="visible"/>
                                      </p:to>
                                    </p:set>
                                    <p:animEffect transition="in" filter="blinds(horizontal)">
                                      <p:cBhvr>
                                        <p:cTn id="218" dur="3000"/>
                                        <p:tgtEl>
                                          <p:spTgt spid="24"/>
                                        </p:tgtEl>
                                      </p:cBhvr>
                                    </p:animEffect>
                                  </p:childTnLst>
                                </p:cTn>
                              </p:par>
                              <p:par>
                                <p:cTn id="219" presetID="3" presetClass="entr" presetSubtype="10" fill="hold" grpId="1" nodeType="withEffect">
                                  <p:stCondLst>
                                    <p:cond delay="0"/>
                                  </p:stCondLst>
                                  <p:childTnLst>
                                    <p:set>
                                      <p:cBhvr>
                                        <p:cTn id="220" dur="1" fill="hold">
                                          <p:stCondLst>
                                            <p:cond delay="0"/>
                                          </p:stCondLst>
                                        </p:cTn>
                                        <p:tgtEl>
                                          <p:spTgt spid="25"/>
                                        </p:tgtEl>
                                        <p:attrNameLst>
                                          <p:attrName>style.visibility</p:attrName>
                                        </p:attrNameLst>
                                      </p:cBhvr>
                                      <p:to>
                                        <p:strVal val="visible"/>
                                      </p:to>
                                    </p:set>
                                    <p:animEffect transition="in" filter="blinds(horizontal)">
                                      <p:cBhvr>
                                        <p:cTn id="221" dur="3000"/>
                                        <p:tgtEl>
                                          <p:spTgt spid="25"/>
                                        </p:tgtEl>
                                      </p:cBhvr>
                                    </p:animEffect>
                                  </p:childTnLst>
                                </p:cTn>
                              </p:par>
                              <p:par>
                                <p:cTn id="222" presetID="3" presetClass="entr" presetSubtype="10" fill="hold" grpId="1" nodeType="withEffect">
                                  <p:stCondLst>
                                    <p:cond delay="0"/>
                                  </p:stCondLst>
                                  <p:childTnLst>
                                    <p:set>
                                      <p:cBhvr>
                                        <p:cTn id="223" dur="1" fill="hold">
                                          <p:stCondLst>
                                            <p:cond delay="0"/>
                                          </p:stCondLst>
                                        </p:cTn>
                                        <p:tgtEl>
                                          <p:spTgt spid="26"/>
                                        </p:tgtEl>
                                        <p:attrNameLst>
                                          <p:attrName>style.visibility</p:attrName>
                                        </p:attrNameLst>
                                      </p:cBhvr>
                                      <p:to>
                                        <p:strVal val="visible"/>
                                      </p:to>
                                    </p:set>
                                    <p:animEffect transition="in" filter="blinds(horizontal)">
                                      <p:cBhvr>
                                        <p:cTn id="224" dur="3000"/>
                                        <p:tgtEl>
                                          <p:spTgt spid="26"/>
                                        </p:tgtEl>
                                      </p:cBhvr>
                                    </p:animEffect>
                                  </p:childTnLst>
                                </p:cTn>
                              </p:par>
                              <p:par>
                                <p:cTn id="225" presetID="3" presetClass="entr" presetSubtype="10" fill="hold" grpId="1" nodeType="withEffect">
                                  <p:stCondLst>
                                    <p:cond delay="0"/>
                                  </p:stCondLst>
                                  <p:childTnLst>
                                    <p:set>
                                      <p:cBhvr>
                                        <p:cTn id="226" dur="1" fill="hold">
                                          <p:stCondLst>
                                            <p:cond delay="0"/>
                                          </p:stCondLst>
                                        </p:cTn>
                                        <p:tgtEl>
                                          <p:spTgt spid="27"/>
                                        </p:tgtEl>
                                        <p:attrNameLst>
                                          <p:attrName>style.visibility</p:attrName>
                                        </p:attrNameLst>
                                      </p:cBhvr>
                                      <p:to>
                                        <p:strVal val="visible"/>
                                      </p:to>
                                    </p:set>
                                    <p:animEffect transition="in" filter="blinds(horizontal)">
                                      <p:cBhvr>
                                        <p:cTn id="227" dur="3000"/>
                                        <p:tgtEl>
                                          <p:spTgt spid="27"/>
                                        </p:tgtEl>
                                      </p:cBhvr>
                                    </p:animEffect>
                                  </p:childTnLst>
                                </p:cTn>
                              </p:par>
                              <p:par>
                                <p:cTn id="228" presetID="3" presetClass="entr" presetSubtype="10" fill="hold" grpId="1" nodeType="withEffect">
                                  <p:stCondLst>
                                    <p:cond delay="0"/>
                                  </p:stCondLst>
                                  <p:childTnLst>
                                    <p:set>
                                      <p:cBhvr>
                                        <p:cTn id="229" dur="1" fill="hold">
                                          <p:stCondLst>
                                            <p:cond delay="0"/>
                                          </p:stCondLst>
                                        </p:cTn>
                                        <p:tgtEl>
                                          <p:spTgt spid="4"/>
                                        </p:tgtEl>
                                        <p:attrNameLst>
                                          <p:attrName>style.visibility</p:attrName>
                                        </p:attrNameLst>
                                      </p:cBhvr>
                                      <p:to>
                                        <p:strVal val="visible"/>
                                      </p:to>
                                    </p:set>
                                    <p:animEffect transition="in" filter="blinds(horizontal)">
                                      <p:cBhvr>
                                        <p:cTn id="230" dur="3000"/>
                                        <p:tgtEl>
                                          <p:spTgt spid="4"/>
                                        </p:tgtEl>
                                      </p:cBhvr>
                                    </p:animEffect>
                                  </p:childTnLst>
                                </p:cTn>
                              </p:par>
                              <p:par>
                                <p:cTn id="231" presetID="3" presetClass="entr" presetSubtype="10" fill="hold" grpId="1" nodeType="withEffect">
                                  <p:stCondLst>
                                    <p:cond delay="0"/>
                                  </p:stCondLst>
                                  <p:childTnLst>
                                    <p:set>
                                      <p:cBhvr>
                                        <p:cTn id="232" dur="1" fill="hold">
                                          <p:stCondLst>
                                            <p:cond delay="0"/>
                                          </p:stCondLst>
                                        </p:cTn>
                                        <p:tgtEl>
                                          <p:spTgt spid="6"/>
                                        </p:tgtEl>
                                        <p:attrNameLst>
                                          <p:attrName>style.visibility</p:attrName>
                                        </p:attrNameLst>
                                      </p:cBhvr>
                                      <p:to>
                                        <p:strVal val="visible"/>
                                      </p:to>
                                    </p:set>
                                    <p:animEffect transition="in" filter="blinds(horizontal)">
                                      <p:cBhvr>
                                        <p:cTn id="233" dur="3000"/>
                                        <p:tgtEl>
                                          <p:spTgt spid="6"/>
                                        </p:tgtEl>
                                      </p:cBhvr>
                                    </p:animEffect>
                                  </p:childTnLst>
                                </p:cTn>
                              </p:par>
                              <p:par>
                                <p:cTn id="234" presetID="3" presetClass="entr" presetSubtype="10" fill="hold" grpId="1" nodeType="withEffect">
                                  <p:stCondLst>
                                    <p:cond delay="0"/>
                                  </p:stCondLst>
                                  <p:childTnLst>
                                    <p:set>
                                      <p:cBhvr>
                                        <p:cTn id="235" dur="1" fill="hold">
                                          <p:stCondLst>
                                            <p:cond delay="0"/>
                                          </p:stCondLst>
                                        </p:cTn>
                                        <p:tgtEl>
                                          <p:spTgt spid="8"/>
                                        </p:tgtEl>
                                        <p:attrNameLst>
                                          <p:attrName>style.visibility</p:attrName>
                                        </p:attrNameLst>
                                      </p:cBhvr>
                                      <p:to>
                                        <p:strVal val="visible"/>
                                      </p:to>
                                    </p:set>
                                    <p:animEffect transition="in" filter="blinds(horizontal)">
                                      <p:cBhvr>
                                        <p:cTn id="236" dur="3000"/>
                                        <p:tgtEl>
                                          <p:spTgt spid="8"/>
                                        </p:tgtEl>
                                      </p:cBhvr>
                                    </p:animEffect>
                                  </p:childTnLst>
                                </p:cTn>
                              </p:par>
                              <p:par>
                                <p:cTn id="237" presetID="3" presetClass="entr" presetSubtype="10" fill="hold" grpId="1" nodeType="withEffect">
                                  <p:stCondLst>
                                    <p:cond delay="0"/>
                                  </p:stCondLst>
                                  <p:childTnLst>
                                    <p:set>
                                      <p:cBhvr>
                                        <p:cTn id="238" dur="1" fill="hold">
                                          <p:stCondLst>
                                            <p:cond delay="0"/>
                                          </p:stCondLst>
                                        </p:cTn>
                                        <p:tgtEl>
                                          <p:spTgt spid="10"/>
                                        </p:tgtEl>
                                        <p:attrNameLst>
                                          <p:attrName>style.visibility</p:attrName>
                                        </p:attrNameLst>
                                      </p:cBhvr>
                                      <p:to>
                                        <p:strVal val="visible"/>
                                      </p:to>
                                    </p:set>
                                    <p:animEffect transition="in" filter="blinds(horizontal)">
                                      <p:cBhvr>
                                        <p:cTn id="239" dur="3000"/>
                                        <p:tgtEl>
                                          <p:spTgt spid="10"/>
                                        </p:tgtEl>
                                      </p:cBhvr>
                                    </p:animEffect>
                                  </p:childTnLst>
                                </p:cTn>
                              </p:par>
                              <p:par>
                                <p:cTn id="240" presetID="3" presetClass="entr" presetSubtype="10" fill="hold" grpId="1" nodeType="withEffect">
                                  <p:stCondLst>
                                    <p:cond delay="0"/>
                                  </p:stCondLst>
                                  <p:childTnLst>
                                    <p:set>
                                      <p:cBhvr>
                                        <p:cTn id="241" dur="1" fill="hold">
                                          <p:stCondLst>
                                            <p:cond delay="0"/>
                                          </p:stCondLst>
                                        </p:cTn>
                                        <p:tgtEl>
                                          <p:spTgt spid="12"/>
                                        </p:tgtEl>
                                        <p:attrNameLst>
                                          <p:attrName>style.visibility</p:attrName>
                                        </p:attrNameLst>
                                      </p:cBhvr>
                                      <p:to>
                                        <p:strVal val="visible"/>
                                      </p:to>
                                    </p:set>
                                    <p:animEffect transition="in" filter="blinds(horizontal)">
                                      <p:cBhvr>
                                        <p:cTn id="242" dur="3000"/>
                                        <p:tgtEl>
                                          <p:spTgt spid="12"/>
                                        </p:tgtEl>
                                      </p:cBhvr>
                                    </p:animEffect>
                                  </p:childTnLst>
                                </p:cTn>
                              </p:par>
                              <p:par>
                                <p:cTn id="243" presetID="3" presetClass="entr" presetSubtype="10" fill="hold" grpId="1" nodeType="withEffect">
                                  <p:stCondLst>
                                    <p:cond delay="0"/>
                                  </p:stCondLst>
                                  <p:childTnLst>
                                    <p:set>
                                      <p:cBhvr>
                                        <p:cTn id="244" dur="1" fill="hold">
                                          <p:stCondLst>
                                            <p:cond delay="0"/>
                                          </p:stCondLst>
                                        </p:cTn>
                                        <p:tgtEl>
                                          <p:spTgt spid="28"/>
                                        </p:tgtEl>
                                        <p:attrNameLst>
                                          <p:attrName>style.visibility</p:attrName>
                                        </p:attrNameLst>
                                      </p:cBhvr>
                                      <p:to>
                                        <p:strVal val="visible"/>
                                      </p:to>
                                    </p:set>
                                    <p:animEffect transition="in" filter="blinds(horizontal)">
                                      <p:cBhvr>
                                        <p:cTn id="245" dur="3000"/>
                                        <p:tgtEl>
                                          <p:spTgt spid="28"/>
                                        </p:tgtEl>
                                      </p:cBhvr>
                                    </p:animEffect>
                                  </p:childTnLst>
                                </p:cTn>
                              </p:par>
                              <p:par>
                                <p:cTn id="246" presetID="3" presetClass="entr" presetSubtype="10" fill="hold" grpId="1" nodeType="withEffect">
                                  <p:stCondLst>
                                    <p:cond delay="0"/>
                                  </p:stCondLst>
                                  <p:childTnLst>
                                    <p:set>
                                      <p:cBhvr>
                                        <p:cTn id="247" dur="1" fill="hold">
                                          <p:stCondLst>
                                            <p:cond delay="0"/>
                                          </p:stCondLst>
                                        </p:cTn>
                                        <p:tgtEl>
                                          <p:spTgt spid="29"/>
                                        </p:tgtEl>
                                        <p:attrNameLst>
                                          <p:attrName>style.visibility</p:attrName>
                                        </p:attrNameLst>
                                      </p:cBhvr>
                                      <p:to>
                                        <p:strVal val="visible"/>
                                      </p:to>
                                    </p:set>
                                    <p:animEffect transition="in" filter="blinds(horizontal)">
                                      <p:cBhvr>
                                        <p:cTn id="248" dur="3000"/>
                                        <p:tgtEl>
                                          <p:spTgt spid="29"/>
                                        </p:tgtEl>
                                      </p:cBhvr>
                                    </p:animEffect>
                                  </p:childTnLst>
                                </p:cTn>
                              </p:par>
                              <p:par>
                                <p:cTn id="249" presetID="3" presetClass="entr" presetSubtype="10" fill="hold" grpId="1" nodeType="withEffect">
                                  <p:stCondLst>
                                    <p:cond delay="0"/>
                                  </p:stCondLst>
                                  <p:childTnLst>
                                    <p:set>
                                      <p:cBhvr>
                                        <p:cTn id="250" dur="1" fill="hold">
                                          <p:stCondLst>
                                            <p:cond delay="0"/>
                                          </p:stCondLst>
                                        </p:cTn>
                                        <p:tgtEl>
                                          <p:spTgt spid="30"/>
                                        </p:tgtEl>
                                        <p:attrNameLst>
                                          <p:attrName>style.visibility</p:attrName>
                                        </p:attrNameLst>
                                      </p:cBhvr>
                                      <p:to>
                                        <p:strVal val="visible"/>
                                      </p:to>
                                    </p:set>
                                    <p:animEffect transition="in" filter="blinds(horizontal)">
                                      <p:cBhvr>
                                        <p:cTn id="251" dur="3000"/>
                                        <p:tgtEl>
                                          <p:spTgt spid="30"/>
                                        </p:tgtEl>
                                      </p:cBhvr>
                                    </p:animEffect>
                                  </p:childTnLst>
                                </p:cTn>
                              </p:par>
                              <p:par>
                                <p:cTn id="252" presetID="3" presetClass="entr" presetSubtype="10" fill="hold" grpId="1" nodeType="withEffect">
                                  <p:stCondLst>
                                    <p:cond delay="0"/>
                                  </p:stCondLst>
                                  <p:childTnLst>
                                    <p:set>
                                      <p:cBhvr>
                                        <p:cTn id="253" dur="1" fill="hold">
                                          <p:stCondLst>
                                            <p:cond delay="0"/>
                                          </p:stCondLst>
                                        </p:cTn>
                                        <p:tgtEl>
                                          <p:spTgt spid="31"/>
                                        </p:tgtEl>
                                        <p:attrNameLst>
                                          <p:attrName>style.visibility</p:attrName>
                                        </p:attrNameLst>
                                      </p:cBhvr>
                                      <p:to>
                                        <p:strVal val="visible"/>
                                      </p:to>
                                    </p:set>
                                    <p:animEffect transition="in" filter="blinds(horizontal)">
                                      <p:cBhvr>
                                        <p:cTn id="254" dur="3000"/>
                                        <p:tgtEl>
                                          <p:spTgt spid="31"/>
                                        </p:tgtEl>
                                      </p:cBhvr>
                                    </p:animEffect>
                                  </p:childTnLst>
                                </p:cTn>
                              </p:par>
                              <p:par>
                                <p:cTn id="255" presetID="3" presetClass="entr" presetSubtype="10" fill="hold" grpId="1" nodeType="withEffect">
                                  <p:stCondLst>
                                    <p:cond delay="0"/>
                                  </p:stCondLst>
                                  <p:childTnLst>
                                    <p:set>
                                      <p:cBhvr>
                                        <p:cTn id="256" dur="1" fill="hold">
                                          <p:stCondLst>
                                            <p:cond delay="0"/>
                                          </p:stCondLst>
                                        </p:cTn>
                                        <p:tgtEl>
                                          <p:spTgt spid="32"/>
                                        </p:tgtEl>
                                        <p:attrNameLst>
                                          <p:attrName>style.visibility</p:attrName>
                                        </p:attrNameLst>
                                      </p:cBhvr>
                                      <p:to>
                                        <p:strVal val="visible"/>
                                      </p:to>
                                    </p:set>
                                    <p:animEffect transition="in" filter="blinds(horizontal)">
                                      <p:cBhvr>
                                        <p:cTn id="257" dur="3000"/>
                                        <p:tgtEl>
                                          <p:spTgt spid="32"/>
                                        </p:tgtEl>
                                      </p:cBhvr>
                                    </p:animEffect>
                                  </p:childTnLst>
                                </p:cTn>
                              </p:par>
                              <p:par>
                                <p:cTn id="258" presetID="3" presetClass="entr" presetSubtype="10" fill="hold" grpId="1" nodeType="withEffect">
                                  <p:stCondLst>
                                    <p:cond delay="0"/>
                                  </p:stCondLst>
                                  <p:childTnLst>
                                    <p:set>
                                      <p:cBhvr>
                                        <p:cTn id="259" dur="1" fill="hold">
                                          <p:stCondLst>
                                            <p:cond delay="0"/>
                                          </p:stCondLst>
                                        </p:cTn>
                                        <p:tgtEl>
                                          <p:spTgt spid="33"/>
                                        </p:tgtEl>
                                        <p:attrNameLst>
                                          <p:attrName>style.visibility</p:attrName>
                                        </p:attrNameLst>
                                      </p:cBhvr>
                                      <p:to>
                                        <p:strVal val="visible"/>
                                      </p:to>
                                    </p:set>
                                    <p:animEffect transition="in" filter="blinds(horizontal)">
                                      <p:cBhvr>
                                        <p:cTn id="260" dur="3000"/>
                                        <p:tgtEl>
                                          <p:spTgt spid="33"/>
                                        </p:tgtEl>
                                      </p:cBhvr>
                                    </p:animEffect>
                                  </p:childTnLst>
                                </p:cTn>
                              </p:par>
                              <p:par>
                                <p:cTn id="261" presetID="3" presetClass="entr" presetSubtype="10" fill="hold" grpId="1" nodeType="withEffect">
                                  <p:stCondLst>
                                    <p:cond delay="0"/>
                                  </p:stCondLst>
                                  <p:childTnLst>
                                    <p:set>
                                      <p:cBhvr>
                                        <p:cTn id="262" dur="1" fill="hold">
                                          <p:stCondLst>
                                            <p:cond delay="0"/>
                                          </p:stCondLst>
                                        </p:cTn>
                                        <p:tgtEl>
                                          <p:spTgt spid="34"/>
                                        </p:tgtEl>
                                        <p:attrNameLst>
                                          <p:attrName>style.visibility</p:attrName>
                                        </p:attrNameLst>
                                      </p:cBhvr>
                                      <p:to>
                                        <p:strVal val="visible"/>
                                      </p:to>
                                    </p:set>
                                    <p:animEffect transition="in" filter="blinds(horizontal)">
                                      <p:cBhvr>
                                        <p:cTn id="263" dur="3000"/>
                                        <p:tgtEl>
                                          <p:spTgt spid="34"/>
                                        </p:tgtEl>
                                      </p:cBhvr>
                                    </p:animEffect>
                                  </p:childTnLst>
                                </p:cTn>
                              </p:par>
                              <p:par>
                                <p:cTn id="264" presetID="3" presetClass="entr" presetSubtype="10" fill="hold" grpId="1" nodeType="withEffect">
                                  <p:stCondLst>
                                    <p:cond delay="0"/>
                                  </p:stCondLst>
                                  <p:childTnLst>
                                    <p:set>
                                      <p:cBhvr>
                                        <p:cTn id="265" dur="1" fill="hold">
                                          <p:stCondLst>
                                            <p:cond delay="0"/>
                                          </p:stCondLst>
                                        </p:cTn>
                                        <p:tgtEl>
                                          <p:spTgt spid="35"/>
                                        </p:tgtEl>
                                        <p:attrNameLst>
                                          <p:attrName>style.visibility</p:attrName>
                                        </p:attrNameLst>
                                      </p:cBhvr>
                                      <p:to>
                                        <p:strVal val="visible"/>
                                      </p:to>
                                    </p:set>
                                    <p:animEffect transition="in" filter="blinds(horizontal)">
                                      <p:cBhvr>
                                        <p:cTn id="266" dur="3000"/>
                                        <p:tgtEl>
                                          <p:spTgt spid="35"/>
                                        </p:tgtEl>
                                      </p:cBhvr>
                                    </p:animEffect>
                                  </p:childTnLst>
                                </p:cTn>
                              </p:par>
                              <p:par>
                                <p:cTn id="267" presetID="3" presetClass="entr" presetSubtype="10" fill="hold" grpId="1" nodeType="withEffect">
                                  <p:stCondLst>
                                    <p:cond delay="0"/>
                                  </p:stCondLst>
                                  <p:childTnLst>
                                    <p:set>
                                      <p:cBhvr>
                                        <p:cTn id="268" dur="1" fill="hold">
                                          <p:stCondLst>
                                            <p:cond delay="0"/>
                                          </p:stCondLst>
                                        </p:cTn>
                                        <p:tgtEl>
                                          <p:spTgt spid="36"/>
                                        </p:tgtEl>
                                        <p:attrNameLst>
                                          <p:attrName>style.visibility</p:attrName>
                                        </p:attrNameLst>
                                      </p:cBhvr>
                                      <p:to>
                                        <p:strVal val="visible"/>
                                      </p:to>
                                    </p:set>
                                    <p:animEffect transition="in" filter="blinds(horizontal)">
                                      <p:cBhvr>
                                        <p:cTn id="269" dur="3000"/>
                                        <p:tgtEl>
                                          <p:spTgt spid="36"/>
                                        </p:tgtEl>
                                      </p:cBhvr>
                                    </p:animEffect>
                                  </p:childTnLst>
                                </p:cTn>
                              </p:par>
                              <p:par>
                                <p:cTn id="270" presetID="3" presetClass="entr" presetSubtype="10" fill="hold" grpId="1" nodeType="withEffect">
                                  <p:stCondLst>
                                    <p:cond delay="0"/>
                                  </p:stCondLst>
                                  <p:childTnLst>
                                    <p:set>
                                      <p:cBhvr>
                                        <p:cTn id="271" dur="1" fill="hold">
                                          <p:stCondLst>
                                            <p:cond delay="0"/>
                                          </p:stCondLst>
                                        </p:cTn>
                                        <p:tgtEl>
                                          <p:spTgt spid="37"/>
                                        </p:tgtEl>
                                        <p:attrNameLst>
                                          <p:attrName>style.visibility</p:attrName>
                                        </p:attrNameLst>
                                      </p:cBhvr>
                                      <p:to>
                                        <p:strVal val="visible"/>
                                      </p:to>
                                    </p:set>
                                    <p:animEffect transition="in" filter="blinds(horizontal)">
                                      <p:cBhvr>
                                        <p:cTn id="272" dur="3000"/>
                                        <p:tgtEl>
                                          <p:spTgt spid="37"/>
                                        </p:tgtEl>
                                      </p:cBhvr>
                                    </p:animEffect>
                                  </p:childTnLst>
                                </p:cTn>
                              </p:par>
                              <p:par>
                                <p:cTn id="273" presetID="3" presetClass="entr" presetSubtype="10" fill="hold" grpId="1" nodeType="withEffect">
                                  <p:stCondLst>
                                    <p:cond delay="0"/>
                                  </p:stCondLst>
                                  <p:childTnLst>
                                    <p:set>
                                      <p:cBhvr>
                                        <p:cTn id="274" dur="1" fill="hold">
                                          <p:stCondLst>
                                            <p:cond delay="0"/>
                                          </p:stCondLst>
                                        </p:cTn>
                                        <p:tgtEl>
                                          <p:spTgt spid="43"/>
                                        </p:tgtEl>
                                        <p:attrNameLst>
                                          <p:attrName>style.visibility</p:attrName>
                                        </p:attrNameLst>
                                      </p:cBhvr>
                                      <p:to>
                                        <p:strVal val="visible"/>
                                      </p:to>
                                    </p:set>
                                    <p:animEffect transition="in" filter="blinds(horizontal)">
                                      <p:cBhvr>
                                        <p:cTn id="275" dur="3000"/>
                                        <p:tgtEl>
                                          <p:spTgt spid="43"/>
                                        </p:tgtEl>
                                      </p:cBhvr>
                                    </p:animEffect>
                                  </p:childTnLst>
                                </p:cTn>
                              </p:par>
                              <p:par>
                                <p:cTn id="276" presetID="3" presetClass="entr" presetSubtype="10" fill="hold" grpId="1" nodeType="withEffect">
                                  <p:stCondLst>
                                    <p:cond delay="0"/>
                                  </p:stCondLst>
                                  <p:childTnLst>
                                    <p:set>
                                      <p:cBhvr>
                                        <p:cTn id="277" dur="1" fill="hold">
                                          <p:stCondLst>
                                            <p:cond delay="0"/>
                                          </p:stCondLst>
                                        </p:cTn>
                                        <p:tgtEl>
                                          <p:spTgt spid="44"/>
                                        </p:tgtEl>
                                        <p:attrNameLst>
                                          <p:attrName>style.visibility</p:attrName>
                                        </p:attrNameLst>
                                      </p:cBhvr>
                                      <p:to>
                                        <p:strVal val="visible"/>
                                      </p:to>
                                    </p:set>
                                    <p:animEffect transition="in" filter="blinds(horizontal)">
                                      <p:cBhvr>
                                        <p:cTn id="278" dur="3000"/>
                                        <p:tgtEl>
                                          <p:spTgt spid="44"/>
                                        </p:tgtEl>
                                      </p:cBhvr>
                                    </p:animEffect>
                                  </p:childTnLst>
                                </p:cTn>
                              </p:par>
                              <p:par>
                                <p:cTn id="279" presetID="3" presetClass="entr" presetSubtype="10" fill="hold" grpId="1" nodeType="withEffect">
                                  <p:stCondLst>
                                    <p:cond delay="0"/>
                                  </p:stCondLst>
                                  <p:childTnLst>
                                    <p:set>
                                      <p:cBhvr>
                                        <p:cTn id="280" dur="1" fill="hold">
                                          <p:stCondLst>
                                            <p:cond delay="0"/>
                                          </p:stCondLst>
                                        </p:cTn>
                                        <p:tgtEl>
                                          <p:spTgt spid="45"/>
                                        </p:tgtEl>
                                        <p:attrNameLst>
                                          <p:attrName>style.visibility</p:attrName>
                                        </p:attrNameLst>
                                      </p:cBhvr>
                                      <p:to>
                                        <p:strVal val="visible"/>
                                      </p:to>
                                    </p:set>
                                    <p:animEffect transition="in" filter="blinds(horizontal)">
                                      <p:cBhvr>
                                        <p:cTn id="281" dur="3000"/>
                                        <p:tgtEl>
                                          <p:spTgt spid="45"/>
                                        </p:tgtEl>
                                      </p:cBhvr>
                                    </p:animEffect>
                                  </p:childTnLst>
                                </p:cTn>
                              </p:par>
                              <p:par>
                                <p:cTn id="282" presetID="3" presetClass="entr" presetSubtype="10" fill="hold" grpId="1" nodeType="withEffect">
                                  <p:stCondLst>
                                    <p:cond delay="0"/>
                                  </p:stCondLst>
                                  <p:childTnLst>
                                    <p:set>
                                      <p:cBhvr>
                                        <p:cTn id="283" dur="1" fill="hold">
                                          <p:stCondLst>
                                            <p:cond delay="0"/>
                                          </p:stCondLst>
                                        </p:cTn>
                                        <p:tgtEl>
                                          <p:spTgt spid="46"/>
                                        </p:tgtEl>
                                        <p:attrNameLst>
                                          <p:attrName>style.visibility</p:attrName>
                                        </p:attrNameLst>
                                      </p:cBhvr>
                                      <p:to>
                                        <p:strVal val="visible"/>
                                      </p:to>
                                    </p:set>
                                    <p:animEffect transition="in" filter="blinds(horizontal)">
                                      <p:cBhvr>
                                        <p:cTn id="284" dur="3000"/>
                                        <p:tgtEl>
                                          <p:spTgt spid="46"/>
                                        </p:tgtEl>
                                      </p:cBhvr>
                                    </p:animEffect>
                                  </p:childTnLst>
                                </p:cTn>
                              </p:par>
                              <p:par>
                                <p:cTn id="285" presetID="3" presetClass="entr" presetSubtype="10" fill="hold" grpId="1" nodeType="withEffect">
                                  <p:stCondLst>
                                    <p:cond delay="0"/>
                                  </p:stCondLst>
                                  <p:childTnLst>
                                    <p:set>
                                      <p:cBhvr>
                                        <p:cTn id="286" dur="1" fill="hold">
                                          <p:stCondLst>
                                            <p:cond delay="0"/>
                                          </p:stCondLst>
                                        </p:cTn>
                                        <p:tgtEl>
                                          <p:spTgt spid="47"/>
                                        </p:tgtEl>
                                        <p:attrNameLst>
                                          <p:attrName>style.visibility</p:attrName>
                                        </p:attrNameLst>
                                      </p:cBhvr>
                                      <p:to>
                                        <p:strVal val="visible"/>
                                      </p:to>
                                    </p:set>
                                    <p:animEffect transition="in" filter="blinds(horizontal)">
                                      <p:cBhvr>
                                        <p:cTn id="287" dur="3000"/>
                                        <p:tgtEl>
                                          <p:spTgt spid="47"/>
                                        </p:tgtEl>
                                      </p:cBhvr>
                                    </p:animEffect>
                                  </p:childTnLst>
                                </p:cTn>
                              </p:par>
                              <p:par>
                                <p:cTn id="288" presetID="8" presetClass="emph" presetSubtype="0" fill="hold" grpId="2" nodeType="withEffect">
                                  <p:stCondLst>
                                    <p:cond delay="0"/>
                                  </p:stCondLst>
                                  <p:childTnLst>
                                    <p:animRot by="21600000">
                                      <p:cBhvr>
                                        <p:cTn id="289" dur="3000" fill="hold"/>
                                        <p:tgtEl>
                                          <p:spTgt spid="3"/>
                                        </p:tgtEl>
                                        <p:attrNameLst>
                                          <p:attrName>r</p:attrName>
                                        </p:attrNameLst>
                                      </p:cBhvr>
                                    </p:animRot>
                                  </p:childTnLst>
                                </p:cTn>
                              </p:par>
                              <p:par>
                                <p:cTn id="290" presetID="8" presetClass="emph" presetSubtype="0" fill="hold" grpId="2" nodeType="withEffect">
                                  <p:stCondLst>
                                    <p:cond delay="0"/>
                                  </p:stCondLst>
                                  <p:childTnLst>
                                    <p:animRot by="21600000">
                                      <p:cBhvr>
                                        <p:cTn id="291" dur="3000" fill="hold"/>
                                        <p:tgtEl>
                                          <p:spTgt spid="13"/>
                                        </p:tgtEl>
                                        <p:attrNameLst>
                                          <p:attrName>r</p:attrName>
                                        </p:attrNameLst>
                                      </p:cBhvr>
                                    </p:animRot>
                                  </p:childTnLst>
                                </p:cTn>
                              </p:par>
                              <p:par>
                                <p:cTn id="292" presetID="8" presetClass="emph" presetSubtype="0" fill="hold" grpId="2" nodeType="withEffect">
                                  <p:stCondLst>
                                    <p:cond delay="0"/>
                                  </p:stCondLst>
                                  <p:childTnLst>
                                    <p:animRot by="21600000">
                                      <p:cBhvr>
                                        <p:cTn id="293" dur="3000" fill="hold"/>
                                        <p:tgtEl>
                                          <p:spTgt spid="18"/>
                                        </p:tgtEl>
                                        <p:attrNameLst>
                                          <p:attrName>r</p:attrName>
                                        </p:attrNameLst>
                                      </p:cBhvr>
                                    </p:animRot>
                                  </p:childTnLst>
                                </p:cTn>
                              </p:par>
                              <p:par>
                                <p:cTn id="294" presetID="8" presetClass="emph" presetSubtype="0" fill="hold" grpId="2" nodeType="withEffect">
                                  <p:stCondLst>
                                    <p:cond delay="0"/>
                                  </p:stCondLst>
                                  <p:childTnLst>
                                    <p:animRot by="21600000">
                                      <p:cBhvr>
                                        <p:cTn id="295" dur="3000" fill="hold"/>
                                        <p:tgtEl>
                                          <p:spTgt spid="23"/>
                                        </p:tgtEl>
                                        <p:attrNameLst>
                                          <p:attrName>r</p:attrName>
                                        </p:attrNameLst>
                                      </p:cBhvr>
                                    </p:animRot>
                                  </p:childTnLst>
                                </p:cTn>
                              </p:par>
                              <p:par>
                                <p:cTn id="296" presetID="8" presetClass="emph" presetSubtype="0" fill="hold" grpId="2" nodeType="withEffect">
                                  <p:stCondLst>
                                    <p:cond delay="0"/>
                                  </p:stCondLst>
                                  <p:childTnLst>
                                    <p:animRot by="-21600000">
                                      <p:cBhvr>
                                        <p:cTn id="297" dur="3000" fill="hold"/>
                                        <p:tgtEl>
                                          <p:spTgt spid="4"/>
                                        </p:tgtEl>
                                        <p:attrNameLst>
                                          <p:attrName>r</p:attrName>
                                        </p:attrNameLst>
                                      </p:cBhvr>
                                    </p:animRot>
                                  </p:childTnLst>
                                </p:cTn>
                              </p:par>
                              <p:par>
                                <p:cTn id="298" presetID="8" presetClass="emph" presetSubtype="0" fill="hold" grpId="2" nodeType="withEffect">
                                  <p:stCondLst>
                                    <p:cond delay="0"/>
                                  </p:stCondLst>
                                  <p:childTnLst>
                                    <p:animRot by="-21600000">
                                      <p:cBhvr>
                                        <p:cTn id="299" dur="3000" fill="hold"/>
                                        <p:tgtEl>
                                          <p:spTgt spid="28"/>
                                        </p:tgtEl>
                                        <p:attrNameLst>
                                          <p:attrName>r</p:attrName>
                                        </p:attrNameLst>
                                      </p:cBhvr>
                                    </p:animRot>
                                  </p:childTnLst>
                                </p:cTn>
                              </p:par>
                              <p:par>
                                <p:cTn id="300" presetID="8" presetClass="emph" presetSubtype="0" fill="hold" grpId="2" nodeType="withEffect">
                                  <p:stCondLst>
                                    <p:cond delay="0"/>
                                  </p:stCondLst>
                                  <p:childTnLst>
                                    <p:animRot by="-21600000">
                                      <p:cBhvr>
                                        <p:cTn id="301" dur="3000" fill="hold"/>
                                        <p:tgtEl>
                                          <p:spTgt spid="33"/>
                                        </p:tgtEl>
                                        <p:attrNameLst>
                                          <p:attrName>r</p:attrName>
                                        </p:attrNameLst>
                                      </p:cBhvr>
                                    </p:animRot>
                                  </p:childTnLst>
                                </p:cTn>
                              </p:par>
                              <p:par>
                                <p:cTn id="302" presetID="8" presetClass="emph" presetSubtype="0" fill="hold" grpId="2" nodeType="withEffect">
                                  <p:stCondLst>
                                    <p:cond delay="0"/>
                                  </p:stCondLst>
                                  <p:childTnLst>
                                    <p:animRot by="-21600000">
                                      <p:cBhvr>
                                        <p:cTn id="303" dur="3000" fill="hold"/>
                                        <p:tgtEl>
                                          <p:spTgt spid="43"/>
                                        </p:tgtEl>
                                        <p:attrNameLst>
                                          <p:attrName>r</p:attrName>
                                        </p:attrNameLst>
                                      </p:cBhvr>
                                    </p:animRot>
                                  </p:childTnLst>
                                </p:cTn>
                              </p:par>
                              <p:par>
                                <p:cTn id="304" presetID="8" presetClass="emph" presetSubtype="0" fill="hold" grpId="2" nodeType="withEffect">
                                  <p:stCondLst>
                                    <p:cond delay="0"/>
                                  </p:stCondLst>
                                  <p:childTnLst>
                                    <p:animRot by="-21600000">
                                      <p:cBhvr>
                                        <p:cTn id="305" dur="3000" fill="hold"/>
                                        <p:tgtEl>
                                          <p:spTgt spid="5"/>
                                        </p:tgtEl>
                                        <p:attrNameLst>
                                          <p:attrName>r</p:attrName>
                                        </p:attrNameLst>
                                      </p:cBhvr>
                                    </p:animRot>
                                  </p:childTnLst>
                                </p:cTn>
                              </p:par>
                              <p:par>
                                <p:cTn id="306" presetID="8" presetClass="emph" presetSubtype="0" fill="hold" grpId="2" nodeType="withEffect">
                                  <p:stCondLst>
                                    <p:cond delay="0"/>
                                  </p:stCondLst>
                                  <p:childTnLst>
                                    <p:animRot by="-21600000">
                                      <p:cBhvr>
                                        <p:cTn id="307" dur="3000" fill="hold"/>
                                        <p:tgtEl>
                                          <p:spTgt spid="14"/>
                                        </p:tgtEl>
                                        <p:attrNameLst>
                                          <p:attrName>r</p:attrName>
                                        </p:attrNameLst>
                                      </p:cBhvr>
                                    </p:animRot>
                                  </p:childTnLst>
                                </p:cTn>
                              </p:par>
                              <p:par>
                                <p:cTn id="308" presetID="8" presetClass="emph" presetSubtype="0" fill="hold" grpId="2" nodeType="withEffect">
                                  <p:stCondLst>
                                    <p:cond delay="0"/>
                                  </p:stCondLst>
                                  <p:childTnLst>
                                    <p:animRot by="-21600000">
                                      <p:cBhvr>
                                        <p:cTn id="309" dur="3000" fill="hold"/>
                                        <p:tgtEl>
                                          <p:spTgt spid="19"/>
                                        </p:tgtEl>
                                        <p:attrNameLst>
                                          <p:attrName>r</p:attrName>
                                        </p:attrNameLst>
                                      </p:cBhvr>
                                    </p:animRot>
                                  </p:childTnLst>
                                </p:cTn>
                              </p:par>
                              <p:par>
                                <p:cTn id="310" presetID="8" presetClass="emph" presetSubtype="0" fill="hold" grpId="2" nodeType="withEffect">
                                  <p:stCondLst>
                                    <p:cond delay="0"/>
                                  </p:stCondLst>
                                  <p:childTnLst>
                                    <p:animRot by="-21600000">
                                      <p:cBhvr>
                                        <p:cTn id="311" dur="3000" fill="hold"/>
                                        <p:tgtEl>
                                          <p:spTgt spid="24"/>
                                        </p:tgtEl>
                                        <p:attrNameLst>
                                          <p:attrName>r</p:attrName>
                                        </p:attrNameLst>
                                      </p:cBhvr>
                                    </p:animRot>
                                  </p:childTnLst>
                                </p:cTn>
                              </p:par>
                              <p:par>
                                <p:cTn id="312" presetID="8" presetClass="emph" presetSubtype="0" fill="hold" grpId="2" nodeType="withEffect">
                                  <p:stCondLst>
                                    <p:cond delay="0"/>
                                  </p:stCondLst>
                                  <p:childTnLst>
                                    <p:animRot by="21600000">
                                      <p:cBhvr>
                                        <p:cTn id="313" dur="3000" fill="hold"/>
                                        <p:tgtEl>
                                          <p:spTgt spid="6"/>
                                        </p:tgtEl>
                                        <p:attrNameLst>
                                          <p:attrName>r</p:attrName>
                                        </p:attrNameLst>
                                      </p:cBhvr>
                                    </p:animRot>
                                  </p:childTnLst>
                                </p:cTn>
                              </p:par>
                              <p:par>
                                <p:cTn id="314" presetID="8" presetClass="emph" presetSubtype="0" fill="hold" grpId="2" nodeType="withEffect">
                                  <p:stCondLst>
                                    <p:cond delay="0"/>
                                  </p:stCondLst>
                                  <p:childTnLst>
                                    <p:animRot by="21600000">
                                      <p:cBhvr>
                                        <p:cTn id="315" dur="3000" fill="hold"/>
                                        <p:tgtEl>
                                          <p:spTgt spid="29"/>
                                        </p:tgtEl>
                                        <p:attrNameLst>
                                          <p:attrName>r</p:attrName>
                                        </p:attrNameLst>
                                      </p:cBhvr>
                                    </p:animRot>
                                  </p:childTnLst>
                                </p:cTn>
                              </p:par>
                              <p:par>
                                <p:cTn id="316" presetID="8" presetClass="emph" presetSubtype="0" fill="hold" grpId="2" nodeType="withEffect">
                                  <p:stCondLst>
                                    <p:cond delay="0"/>
                                  </p:stCondLst>
                                  <p:childTnLst>
                                    <p:animRot by="21600000">
                                      <p:cBhvr>
                                        <p:cTn id="317" dur="3000" fill="hold"/>
                                        <p:tgtEl>
                                          <p:spTgt spid="34"/>
                                        </p:tgtEl>
                                        <p:attrNameLst>
                                          <p:attrName>r</p:attrName>
                                        </p:attrNameLst>
                                      </p:cBhvr>
                                    </p:animRot>
                                  </p:childTnLst>
                                </p:cTn>
                              </p:par>
                              <p:par>
                                <p:cTn id="318" presetID="8" presetClass="emph" presetSubtype="0" fill="hold" grpId="2" nodeType="withEffect">
                                  <p:stCondLst>
                                    <p:cond delay="0"/>
                                  </p:stCondLst>
                                  <p:childTnLst>
                                    <p:animRot by="21600000">
                                      <p:cBhvr>
                                        <p:cTn id="319" dur="3000" fill="hold"/>
                                        <p:tgtEl>
                                          <p:spTgt spid="44"/>
                                        </p:tgtEl>
                                        <p:attrNameLst>
                                          <p:attrName>r</p:attrName>
                                        </p:attrNameLst>
                                      </p:cBhvr>
                                    </p:animRot>
                                  </p:childTnLst>
                                </p:cTn>
                              </p:par>
                              <p:par>
                                <p:cTn id="320" presetID="8" presetClass="emph" presetSubtype="0" fill="hold" grpId="2" nodeType="withEffect">
                                  <p:stCondLst>
                                    <p:cond delay="0"/>
                                  </p:stCondLst>
                                  <p:childTnLst>
                                    <p:animRot by="21600000">
                                      <p:cBhvr>
                                        <p:cTn id="321" dur="3000" fill="hold"/>
                                        <p:tgtEl>
                                          <p:spTgt spid="7"/>
                                        </p:tgtEl>
                                        <p:attrNameLst>
                                          <p:attrName>r</p:attrName>
                                        </p:attrNameLst>
                                      </p:cBhvr>
                                    </p:animRot>
                                  </p:childTnLst>
                                </p:cTn>
                              </p:par>
                              <p:par>
                                <p:cTn id="322" presetID="8" presetClass="emph" presetSubtype="0" fill="hold" grpId="2" nodeType="withEffect">
                                  <p:stCondLst>
                                    <p:cond delay="0"/>
                                  </p:stCondLst>
                                  <p:childTnLst>
                                    <p:animRot by="21600000">
                                      <p:cBhvr>
                                        <p:cTn id="323" dur="3000" fill="hold"/>
                                        <p:tgtEl>
                                          <p:spTgt spid="15"/>
                                        </p:tgtEl>
                                        <p:attrNameLst>
                                          <p:attrName>r</p:attrName>
                                        </p:attrNameLst>
                                      </p:cBhvr>
                                    </p:animRot>
                                  </p:childTnLst>
                                </p:cTn>
                              </p:par>
                              <p:par>
                                <p:cTn id="324" presetID="8" presetClass="emph" presetSubtype="0" fill="hold" grpId="2" nodeType="withEffect">
                                  <p:stCondLst>
                                    <p:cond delay="0"/>
                                  </p:stCondLst>
                                  <p:childTnLst>
                                    <p:animRot by="21600000">
                                      <p:cBhvr>
                                        <p:cTn id="325" dur="3000" fill="hold"/>
                                        <p:tgtEl>
                                          <p:spTgt spid="20"/>
                                        </p:tgtEl>
                                        <p:attrNameLst>
                                          <p:attrName>r</p:attrName>
                                        </p:attrNameLst>
                                      </p:cBhvr>
                                    </p:animRot>
                                  </p:childTnLst>
                                </p:cTn>
                              </p:par>
                              <p:par>
                                <p:cTn id="326" presetID="8" presetClass="emph" presetSubtype="0" fill="hold" grpId="2" nodeType="withEffect">
                                  <p:stCondLst>
                                    <p:cond delay="0"/>
                                  </p:stCondLst>
                                  <p:childTnLst>
                                    <p:animRot by="21600000">
                                      <p:cBhvr>
                                        <p:cTn id="327" dur="3000" fill="hold"/>
                                        <p:tgtEl>
                                          <p:spTgt spid="25"/>
                                        </p:tgtEl>
                                        <p:attrNameLst>
                                          <p:attrName>r</p:attrName>
                                        </p:attrNameLst>
                                      </p:cBhvr>
                                    </p:animRot>
                                  </p:childTnLst>
                                </p:cTn>
                              </p:par>
                              <p:par>
                                <p:cTn id="328" presetID="8" presetClass="emph" presetSubtype="0" fill="hold" grpId="2" nodeType="withEffect">
                                  <p:stCondLst>
                                    <p:cond delay="0"/>
                                  </p:stCondLst>
                                  <p:childTnLst>
                                    <p:animRot by="-21600000">
                                      <p:cBhvr>
                                        <p:cTn id="329" dur="3000" fill="hold"/>
                                        <p:tgtEl>
                                          <p:spTgt spid="8"/>
                                        </p:tgtEl>
                                        <p:attrNameLst>
                                          <p:attrName>r</p:attrName>
                                        </p:attrNameLst>
                                      </p:cBhvr>
                                    </p:animRot>
                                  </p:childTnLst>
                                </p:cTn>
                              </p:par>
                              <p:par>
                                <p:cTn id="330" presetID="8" presetClass="emph" presetSubtype="0" fill="hold" grpId="2" nodeType="withEffect">
                                  <p:stCondLst>
                                    <p:cond delay="0"/>
                                  </p:stCondLst>
                                  <p:childTnLst>
                                    <p:animRot by="-21600000">
                                      <p:cBhvr>
                                        <p:cTn id="331" dur="3000" fill="hold"/>
                                        <p:tgtEl>
                                          <p:spTgt spid="30"/>
                                        </p:tgtEl>
                                        <p:attrNameLst>
                                          <p:attrName>r</p:attrName>
                                        </p:attrNameLst>
                                      </p:cBhvr>
                                    </p:animRot>
                                  </p:childTnLst>
                                </p:cTn>
                              </p:par>
                              <p:par>
                                <p:cTn id="332" presetID="8" presetClass="emph" presetSubtype="0" fill="hold" grpId="2" nodeType="withEffect">
                                  <p:stCondLst>
                                    <p:cond delay="0"/>
                                  </p:stCondLst>
                                  <p:childTnLst>
                                    <p:animRot by="-21600000">
                                      <p:cBhvr>
                                        <p:cTn id="333" dur="3000" fill="hold"/>
                                        <p:tgtEl>
                                          <p:spTgt spid="35"/>
                                        </p:tgtEl>
                                        <p:attrNameLst>
                                          <p:attrName>r</p:attrName>
                                        </p:attrNameLst>
                                      </p:cBhvr>
                                    </p:animRot>
                                  </p:childTnLst>
                                </p:cTn>
                              </p:par>
                              <p:par>
                                <p:cTn id="334" presetID="8" presetClass="emph" presetSubtype="0" fill="hold" grpId="2" nodeType="withEffect">
                                  <p:stCondLst>
                                    <p:cond delay="0"/>
                                  </p:stCondLst>
                                  <p:childTnLst>
                                    <p:animRot by="-21600000">
                                      <p:cBhvr>
                                        <p:cTn id="335" dur="3000" fill="hold"/>
                                        <p:tgtEl>
                                          <p:spTgt spid="45"/>
                                        </p:tgtEl>
                                        <p:attrNameLst>
                                          <p:attrName>r</p:attrName>
                                        </p:attrNameLst>
                                      </p:cBhvr>
                                    </p:animRot>
                                  </p:childTnLst>
                                </p:cTn>
                              </p:par>
                              <p:par>
                                <p:cTn id="336" presetID="8" presetClass="emph" presetSubtype="0" fill="hold" grpId="2" nodeType="withEffect">
                                  <p:stCondLst>
                                    <p:cond delay="0"/>
                                  </p:stCondLst>
                                  <p:childTnLst>
                                    <p:animRot by="-21600000">
                                      <p:cBhvr>
                                        <p:cTn id="337" dur="3000" fill="hold"/>
                                        <p:tgtEl>
                                          <p:spTgt spid="9"/>
                                        </p:tgtEl>
                                        <p:attrNameLst>
                                          <p:attrName>r</p:attrName>
                                        </p:attrNameLst>
                                      </p:cBhvr>
                                    </p:animRot>
                                  </p:childTnLst>
                                </p:cTn>
                              </p:par>
                              <p:par>
                                <p:cTn id="338" presetID="8" presetClass="emph" presetSubtype="0" fill="hold" grpId="2" nodeType="withEffect">
                                  <p:stCondLst>
                                    <p:cond delay="0"/>
                                  </p:stCondLst>
                                  <p:childTnLst>
                                    <p:animRot by="-21600000">
                                      <p:cBhvr>
                                        <p:cTn id="339" dur="3000" fill="hold"/>
                                        <p:tgtEl>
                                          <p:spTgt spid="16"/>
                                        </p:tgtEl>
                                        <p:attrNameLst>
                                          <p:attrName>r</p:attrName>
                                        </p:attrNameLst>
                                      </p:cBhvr>
                                    </p:animRot>
                                  </p:childTnLst>
                                </p:cTn>
                              </p:par>
                              <p:par>
                                <p:cTn id="340" presetID="8" presetClass="emph" presetSubtype="0" fill="hold" grpId="2" nodeType="withEffect">
                                  <p:stCondLst>
                                    <p:cond delay="0"/>
                                  </p:stCondLst>
                                  <p:childTnLst>
                                    <p:animRot by="-21600000">
                                      <p:cBhvr>
                                        <p:cTn id="341" dur="3000" fill="hold"/>
                                        <p:tgtEl>
                                          <p:spTgt spid="21"/>
                                        </p:tgtEl>
                                        <p:attrNameLst>
                                          <p:attrName>r</p:attrName>
                                        </p:attrNameLst>
                                      </p:cBhvr>
                                    </p:animRot>
                                  </p:childTnLst>
                                </p:cTn>
                              </p:par>
                              <p:par>
                                <p:cTn id="342" presetID="8" presetClass="emph" presetSubtype="0" fill="hold" grpId="2" nodeType="withEffect">
                                  <p:stCondLst>
                                    <p:cond delay="0"/>
                                  </p:stCondLst>
                                  <p:childTnLst>
                                    <p:animRot by="-21600000">
                                      <p:cBhvr>
                                        <p:cTn id="343" dur="3000" fill="hold"/>
                                        <p:tgtEl>
                                          <p:spTgt spid="26"/>
                                        </p:tgtEl>
                                        <p:attrNameLst>
                                          <p:attrName>r</p:attrName>
                                        </p:attrNameLst>
                                      </p:cBhvr>
                                    </p:animRot>
                                  </p:childTnLst>
                                </p:cTn>
                              </p:par>
                              <p:par>
                                <p:cTn id="344" presetID="8" presetClass="emph" presetSubtype="0" fill="hold" grpId="2" nodeType="withEffect">
                                  <p:stCondLst>
                                    <p:cond delay="0"/>
                                  </p:stCondLst>
                                  <p:childTnLst>
                                    <p:animRot by="21600000">
                                      <p:cBhvr>
                                        <p:cTn id="345" dur="3000" fill="hold"/>
                                        <p:tgtEl>
                                          <p:spTgt spid="10"/>
                                        </p:tgtEl>
                                        <p:attrNameLst>
                                          <p:attrName>r</p:attrName>
                                        </p:attrNameLst>
                                      </p:cBhvr>
                                    </p:animRot>
                                  </p:childTnLst>
                                </p:cTn>
                              </p:par>
                              <p:par>
                                <p:cTn id="346" presetID="8" presetClass="emph" presetSubtype="0" fill="hold" grpId="2" nodeType="withEffect">
                                  <p:stCondLst>
                                    <p:cond delay="0"/>
                                  </p:stCondLst>
                                  <p:childTnLst>
                                    <p:animRot by="21600000">
                                      <p:cBhvr>
                                        <p:cTn id="347" dur="3000" fill="hold"/>
                                        <p:tgtEl>
                                          <p:spTgt spid="31"/>
                                        </p:tgtEl>
                                        <p:attrNameLst>
                                          <p:attrName>r</p:attrName>
                                        </p:attrNameLst>
                                      </p:cBhvr>
                                    </p:animRot>
                                  </p:childTnLst>
                                </p:cTn>
                              </p:par>
                              <p:par>
                                <p:cTn id="348" presetID="8" presetClass="emph" presetSubtype="0" fill="hold" grpId="2" nodeType="withEffect">
                                  <p:stCondLst>
                                    <p:cond delay="0"/>
                                  </p:stCondLst>
                                  <p:childTnLst>
                                    <p:animRot by="21600000">
                                      <p:cBhvr>
                                        <p:cTn id="349" dur="3000" fill="hold"/>
                                        <p:tgtEl>
                                          <p:spTgt spid="36"/>
                                        </p:tgtEl>
                                        <p:attrNameLst>
                                          <p:attrName>r</p:attrName>
                                        </p:attrNameLst>
                                      </p:cBhvr>
                                    </p:animRot>
                                  </p:childTnLst>
                                </p:cTn>
                              </p:par>
                              <p:par>
                                <p:cTn id="350" presetID="8" presetClass="emph" presetSubtype="0" fill="hold" grpId="2" nodeType="withEffect">
                                  <p:stCondLst>
                                    <p:cond delay="0"/>
                                  </p:stCondLst>
                                  <p:childTnLst>
                                    <p:animRot by="21600000">
                                      <p:cBhvr>
                                        <p:cTn id="351" dur="3000" fill="hold"/>
                                        <p:tgtEl>
                                          <p:spTgt spid="46"/>
                                        </p:tgtEl>
                                        <p:attrNameLst>
                                          <p:attrName>r</p:attrName>
                                        </p:attrNameLst>
                                      </p:cBhvr>
                                    </p:animRot>
                                  </p:childTnLst>
                                </p:cTn>
                              </p:par>
                              <p:par>
                                <p:cTn id="352" presetID="8" presetClass="emph" presetSubtype="0" fill="hold" grpId="2" nodeType="withEffect">
                                  <p:stCondLst>
                                    <p:cond delay="0"/>
                                  </p:stCondLst>
                                  <p:childTnLst>
                                    <p:animRot by="21600000">
                                      <p:cBhvr>
                                        <p:cTn id="353" dur="3000" fill="hold"/>
                                        <p:tgtEl>
                                          <p:spTgt spid="11"/>
                                        </p:tgtEl>
                                        <p:attrNameLst>
                                          <p:attrName>r</p:attrName>
                                        </p:attrNameLst>
                                      </p:cBhvr>
                                    </p:animRot>
                                  </p:childTnLst>
                                </p:cTn>
                              </p:par>
                              <p:par>
                                <p:cTn id="354" presetID="8" presetClass="emph" presetSubtype="0" fill="hold" grpId="2" nodeType="withEffect">
                                  <p:stCondLst>
                                    <p:cond delay="0"/>
                                  </p:stCondLst>
                                  <p:childTnLst>
                                    <p:animRot by="21600000">
                                      <p:cBhvr>
                                        <p:cTn id="355" dur="3000" fill="hold"/>
                                        <p:tgtEl>
                                          <p:spTgt spid="17"/>
                                        </p:tgtEl>
                                        <p:attrNameLst>
                                          <p:attrName>r</p:attrName>
                                        </p:attrNameLst>
                                      </p:cBhvr>
                                    </p:animRot>
                                  </p:childTnLst>
                                </p:cTn>
                              </p:par>
                              <p:par>
                                <p:cTn id="356" presetID="8" presetClass="emph" presetSubtype="0" fill="hold" grpId="2" nodeType="withEffect">
                                  <p:stCondLst>
                                    <p:cond delay="0"/>
                                  </p:stCondLst>
                                  <p:childTnLst>
                                    <p:animRot by="21600000">
                                      <p:cBhvr>
                                        <p:cTn id="357" dur="3000" fill="hold"/>
                                        <p:tgtEl>
                                          <p:spTgt spid="22"/>
                                        </p:tgtEl>
                                        <p:attrNameLst>
                                          <p:attrName>r</p:attrName>
                                        </p:attrNameLst>
                                      </p:cBhvr>
                                    </p:animRot>
                                  </p:childTnLst>
                                </p:cTn>
                              </p:par>
                              <p:par>
                                <p:cTn id="358" presetID="8" presetClass="emph" presetSubtype="0" fill="hold" grpId="2" nodeType="withEffect">
                                  <p:stCondLst>
                                    <p:cond delay="0"/>
                                  </p:stCondLst>
                                  <p:childTnLst>
                                    <p:animRot by="21600000">
                                      <p:cBhvr>
                                        <p:cTn id="359" dur="3000" fill="hold"/>
                                        <p:tgtEl>
                                          <p:spTgt spid="27"/>
                                        </p:tgtEl>
                                        <p:attrNameLst>
                                          <p:attrName>r</p:attrName>
                                        </p:attrNameLst>
                                      </p:cBhvr>
                                    </p:animRot>
                                  </p:childTnLst>
                                </p:cTn>
                              </p:par>
                              <p:par>
                                <p:cTn id="360" presetID="8" presetClass="emph" presetSubtype="0" fill="hold" grpId="2" nodeType="withEffect">
                                  <p:stCondLst>
                                    <p:cond delay="0"/>
                                  </p:stCondLst>
                                  <p:childTnLst>
                                    <p:animRot by="-21600000">
                                      <p:cBhvr>
                                        <p:cTn id="361" dur="3000" fill="hold"/>
                                        <p:tgtEl>
                                          <p:spTgt spid="12"/>
                                        </p:tgtEl>
                                        <p:attrNameLst>
                                          <p:attrName>r</p:attrName>
                                        </p:attrNameLst>
                                      </p:cBhvr>
                                    </p:animRot>
                                  </p:childTnLst>
                                </p:cTn>
                              </p:par>
                              <p:par>
                                <p:cTn id="362" presetID="8" presetClass="emph" presetSubtype="0" fill="hold" grpId="2" nodeType="withEffect">
                                  <p:stCondLst>
                                    <p:cond delay="0"/>
                                  </p:stCondLst>
                                  <p:childTnLst>
                                    <p:animRot by="-21600000">
                                      <p:cBhvr>
                                        <p:cTn id="363" dur="3000" fill="hold"/>
                                        <p:tgtEl>
                                          <p:spTgt spid="32"/>
                                        </p:tgtEl>
                                        <p:attrNameLst>
                                          <p:attrName>r</p:attrName>
                                        </p:attrNameLst>
                                      </p:cBhvr>
                                    </p:animRot>
                                  </p:childTnLst>
                                </p:cTn>
                              </p:par>
                              <p:par>
                                <p:cTn id="364" presetID="8" presetClass="emph" presetSubtype="0" fill="hold" grpId="2" nodeType="withEffect">
                                  <p:stCondLst>
                                    <p:cond delay="0"/>
                                  </p:stCondLst>
                                  <p:childTnLst>
                                    <p:animRot by="-21600000">
                                      <p:cBhvr>
                                        <p:cTn id="365" dur="3000" fill="hold"/>
                                        <p:tgtEl>
                                          <p:spTgt spid="37"/>
                                        </p:tgtEl>
                                        <p:attrNameLst>
                                          <p:attrName>r</p:attrName>
                                        </p:attrNameLst>
                                      </p:cBhvr>
                                    </p:animRot>
                                  </p:childTnLst>
                                </p:cTn>
                              </p:par>
                              <p:par>
                                <p:cTn id="366" presetID="8" presetClass="emph" presetSubtype="0" fill="hold" grpId="2" nodeType="withEffect">
                                  <p:stCondLst>
                                    <p:cond delay="0"/>
                                  </p:stCondLst>
                                  <p:childTnLst>
                                    <p:animRot by="-21600000">
                                      <p:cBhvr>
                                        <p:cTn id="367" dur="3000" fill="hold"/>
                                        <p:tgtEl>
                                          <p:spTgt spid="47"/>
                                        </p:tgtEl>
                                        <p:attrNameLst>
                                          <p:attrName>r</p:attrName>
                                        </p:attrNameLst>
                                      </p:cBhvr>
                                    </p:animRot>
                                  </p:childTnLst>
                                </p:cTn>
                              </p:par>
                            </p:childTnLst>
                          </p:cTn>
                        </p:par>
                        <p:par>
                          <p:cTn id="368" fill="hold">
                            <p:stCondLst>
                              <p:cond delay="3000"/>
                            </p:stCondLst>
                            <p:childTnLst>
                              <p:par>
                                <p:cTn id="369" presetID="2" presetClass="exit" presetSubtype="4" fill="hold" grpId="3" nodeType="afterEffect">
                                  <p:stCondLst>
                                    <p:cond delay="0"/>
                                  </p:stCondLst>
                                  <p:childTnLst>
                                    <p:anim calcmode="lin" valueType="num">
                                      <p:cBhvr additive="base">
                                        <p:cTn id="370" dur="3000"/>
                                        <p:tgtEl>
                                          <p:spTgt spid="3"/>
                                        </p:tgtEl>
                                        <p:attrNameLst>
                                          <p:attrName>ppt_x</p:attrName>
                                        </p:attrNameLst>
                                      </p:cBhvr>
                                      <p:tavLst>
                                        <p:tav tm="0">
                                          <p:val>
                                            <p:strVal val="ppt_x"/>
                                          </p:val>
                                        </p:tav>
                                        <p:tav tm="100000">
                                          <p:val>
                                            <p:strVal val="ppt_x"/>
                                          </p:val>
                                        </p:tav>
                                      </p:tavLst>
                                    </p:anim>
                                    <p:anim calcmode="lin" valueType="num">
                                      <p:cBhvr additive="base">
                                        <p:cTn id="371" dur="3000"/>
                                        <p:tgtEl>
                                          <p:spTgt spid="3"/>
                                        </p:tgtEl>
                                        <p:attrNameLst>
                                          <p:attrName>ppt_y</p:attrName>
                                        </p:attrNameLst>
                                      </p:cBhvr>
                                      <p:tavLst>
                                        <p:tav tm="0">
                                          <p:val>
                                            <p:strVal val="ppt_y"/>
                                          </p:val>
                                        </p:tav>
                                        <p:tav tm="100000">
                                          <p:val>
                                            <p:strVal val="1+ppt_h/2"/>
                                          </p:val>
                                        </p:tav>
                                      </p:tavLst>
                                    </p:anim>
                                    <p:set>
                                      <p:cBhvr>
                                        <p:cTn id="372" dur="1" fill="hold">
                                          <p:stCondLst>
                                            <p:cond delay="2999"/>
                                          </p:stCondLst>
                                        </p:cTn>
                                        <p:tgtEl>
                                          <p:spTgt spid="3"/>
                                        </p:tgtEl>
                                        <p:attrNameLst>
                                          <p:attrName>style.visibility</p:attrName>
                                        </p:attrNameLst>
                                      </p:cBhvr>
                                      <p:to>
                                        <p:strVal val="hidden"/>
                                      </p:to>
                                    </p:set>
                                  </p:childTnLst>
                                </p:cTn>
                              </p:par>
                              <p:par>
                                <p:cTn id="373" presetID="2" presetClass="exit" presetSubtype="4" fill="hold" grpId="3" nodeType="withEffect">
                                  <p:stCondLst>
                                    <p:cond delay="0"/>
                                  </p:stCondLst>
                                  <p:childTnLst>
                                    <p:anim calcmode="lin" valueType="num">
                                      <p:cBhvr additive="base">
                                        <p:cTn id="374" dur="3000"/>
                                        <p:tgtEl>
                                          <p:spTgt spid="5"/>
                                        </p:tgtEl>
                                        <p:attrNameLst>
                                          <p:attrName>ppt_x</p:attrName>
                                        </p:attrNameLst>
                                      </p:cBhvr>
                                      <p:tavLst>
                                        <p:tav tm="0">
                                          <p:val>
                                            <p:strVal val="ppt_x"/>
                                          </p:val>
                                        </p:tav>
                                        <p:tav tm="100000">
                                          <p:val>
                                            <p:strVal val="ppt_x"/>
                                          </p:val>
                                        </p:tav>
                                      </p:tavLst>
                                    </p:anim>
                                    <p:anim calcmode="lin" valueType="num">
                                      <p:cBhvr additive="base">
                                        <p:cTn id="375" dur="3000"/>
                                        <p:tgtEl>
                                          <p:spTgt spid="5"/>
                                        </p:tgtEl>
                                        <p:attrNameLst>
                                          <p:attrName>ppt_y</p:attrName>
                                        </p:attrNameLst>
                                      </p:cBhvr>
                                      <p:tavLst>
                                        <p:tav tm="0">
                                          <p:val>
                                            <p:strVal val="ppt_y"/>
                                          </p:val>
                                        </p:tav>
                                        <p:tav tm="100000">
                                          <p:val>
                                            <p:strVal val="1+ppt_h/2"/>
                                          </p:val>
                                        </p:tav>
                                      </p:tavLst>
                                    </p:anim>
                                    <p:set>
                                      <p:cBhvr>
                                        <p:cTn id="376" dur="1" fill="hold">
                                          <p:stCondLst>
                                            <p:cond delay="2999"/>
                                          </p:stCondLst>
                                        </p:cTn>
                                        <p:tgtEl>
                                          <p:spTgt spid="5"/>
                                        </p:tgtEl>
                                        <p:attrNameLst>
                                          <p:attrName>style.visibility</p:attrName>
                                        </p:attrNameLst>
                                      </p:cBhvr>
                                      <p:to>
                                        <p:strVal val="hidden"/>
                                      </p:to>
                                    </p:set>
                                  </p:childTnLst>
                                </p:cTn>
                              </p:par>
                              <p:par>
                                <p:cTn id="377" presetID="2" presetClass="exit" presetSubtype="4" fill="hold" grpId="3" nodeType="withEffect">
                                  <p:stCondLst>
                                    <p:cond delay="0"/>
                                  </p:stCondLst>
                                  <p:childTnLst>
                                    <p:anim calcmode="lin" valueType="num">
                                      <p:cBhvr additive="base">
                                        <p:cTn id="378" dur="3000"/>
                                        <p:tgtEl>
                                          <p:spTgt spid="7"/>
                                        </p:tgtEl>
                                        <p:attrNameLst>
                                          <p:attrName>ppt_x</p:attrName>
                                        </p:attrNameLst>
                                      </p:cBhvr>
                                      <p:tavLst>
                                        <p:tav tm="0">
                                          <p:val>
                                            <p:strVal val="ppt_x"/>
                                          </p:val>
                                        </p:tav>
                                        <p:tav tm="100000">
                                          <p:val>
                                            <p:strVal val="ppt_x"/>
                                          </p:val>
                                        </p:tav>
                                      </p:tavLst>
                                    </p:anim>
                                    <p:anim calcmode="lin" valueType="num">
                                      <p:cBhvr additive="base">
                                        <p:cTn id="379" dur="3000"/>
                                        <p:tgtEl>
                                          <p:spTgt spid="7"/>
                                        </p:tgtEl>
                                        <p:attrNameLst>
                                          <p:attrName>ppt_y</p:attrName>
                                        </p:attrNameLst>
                                      </p:cBhvr>
                                      <p:tavLst>
                                        <p:tav tm="0">
                                          <p:val>
                                            <p:strVal val="ppt_y"/>
                                          </p:val>
                                        </p:tav>
                                        <p:tav tm="100000">
                                          <p:val>
                                            <p:strVal val="1+ppt_h/2"/>
                                          </p:val>
                                        </p:tav>
                                      </p:tavLst>
                                    </p:anim>
                                    <p:set>
                                      <p:cBhvr>
                                        <p:cTn id="380" dur="1" fill="hold">
                                          <p:stCondLst>
                                            <p:cond delay="2999"/>
                                          </p:stCondLst>
                                        </p:cTn>
                                        <p:tgtEl>
                                          <p:spTgt spid="7"/>
                                        </p:tgtEl>
                                        <p:attrNameLst>
                                          <p:attrName>style.visibility</p:attrName>
                                        </p:attrNameLst>
                                      </p:cBhvr>
                                      <p:to>
                                        <p:strVal val="hidden"/>
                                      </p:to>
                                    </p:set>
                                  </p:childTnLst>
                                </p:cTn>
                              </p:par>
                              <p:par>
                                <p:cTn id="381" presetID="2" presetClass="exit" presetSubtype="4" fill="hold" grpId="3" nodeType="withEffect">
                                  <p:stCondLst>
                                    <p:cond delay="0"/>
                                  </p:stCondLst>
                                  <p:childTnLst>
                                    <p:anim calcmode="lin" valueType="num">
                                      <p:cBhvr additive="base">
                                        <p:cTn id="382" dur="3000"/>
                                        <p:tgtEl>
                                          <p:spTgt spid="9"/>
                                        </p:tgtEl>
                                        <p:attrNameLst>
                                          <p:attrName>ppt_x</p:attrName>
                                        </p:attrNameLst>
                                      </p:cBhvr>
                                      <p:tavLst>
                                        <p:tav tm="0">
                                          <p:val>
                                            <p:strVal val="ppt_x"/>
                                          </p:val>
                                        </p:tav>
                                        <p:tav tm="100000">
                                          <p:val>
                                            <p:strVal val="ppt_x"/>
                                          </p:val>
                                        </p:tav>
                                      </p:tavLst>
                                    </p:anim>
                                    <p:anim calcmode="lin" valueType="num">
                                      <p:cBhvr additive="base">
                                        <p:cTn id="383" dur="3000"/>
                                        <p:tgtEl>
                                          <p:spTgt spid="9"/>
                                        </p:tgtEl>
                                        <p:attrNameLst>
                                          <p:attrName>ppt_y</p:attrName>
                                        </p:attrNameLst>
                                      </p:cBhvr>
                                      <p:tavLst>
                                        <p:tav tm="0">
                                          <p:val>
                                            <p:strVal val="ppt_y"/>
                                          </p:val>
                                        </p:tav>
                                        <p:tav tm="100000">
                                          <p:val>
                                            <p:strVal val="1+ppt_h/2"/>
                                          </p:val>
                                        </p:tav>
                                      </p:tavLst>
                                    </p:anim>
                                    <p:set>
                                      <p:cBhvr>
                                        <p:cTn id="384" dur="1" fill="hold">
                                          <p:stCondLst>
                                            <p:cond delay="2999"/>
                                          </p:stCondLst>
                                        </p:cTn>
                                        <p:tgtEl>
                                          <p:spTgt spid="9"/>
                                        </p:tgtEl>
                                        <p:attrNameLst>
                                          <p:attrName>style.visibility</p:attrName>
                                        </p:attrNameLst>
                                      </p:cBhvr>
                                      <p:to>
                                        <p:strVal val="hidden"/>
                                      </p:to>
                                    </p:set>
                                  </p:childTnLst>
                                </p:cTn>
                              </p:par>
                              <p:par>
                                <p:cTn id="385" presetID="2" presetClass="exit" presetSubtype="4" fill="hold" grpId="3" nodeType="withEffect">
                                  <p:stCondLst>
                                    <p:cond delay="0"/>
                                  </p:stCondLst>
                                  <p:childTnLst>
                                    <p:anim calcmode="lin" valueType="num">
                                      <p:cBhvr additive="base">
                                        <p:cTn id="386" dur="3000"/>
                                        <p:tgtEl>
                                          <p:spTgt spid="11"/>
                                        </p:tgtEl>
                                        <p:attrNameLst>
                                          <p:attrName>ppt_x</p:attrName>
                                        </p:attrNameLst>
                                      </p:cBhvr>
                                      <p:tavLst>
                                        <p:tav tm="0">
                                          <p:val>
                                            <p:strVal val="ppt_x"/>
                                          </p:val>
                                        </p:tav>
                                        <p:tav tm="100000">
                                          <p:val>
                                            <p:strVal val="ppt_x"/>
                                          </p:val>
                                        </p:tav>
                                      </p:tavLst>
                                    </p:anim>
                                    <p:anim calcmode="lin" valueType="num">
                                      <p:cBhvr additive="base">
                                        <p:cTn id="387" dur="3000"/>
                                        <p:tgtEl>
                                          <p:spTgt spid="11"/>
                                        </p:tgtEl>
                                        <p:attrNameLst>
                                          <p:attrName>ppt_y</p:attrName>
                                        </p:attrNameLst>
                                      </p:cBhvr>
                                      <p:tavLst>
                                        <p:tav tm="0">
                                          <p:val>
                                            <p:strVal val="ppt_y"/>
                                          </p:val>
                                        </p:tav>
                                        <p:tav tm="100000">
                                          <p:val>
                                            <p:strVal val="1+ppt_h/2"/>
                                          </p:val>
                                        </p:tav>
                                      </p:tavLst>
                                    </p:anim>
                                    <p:set>
                                      <p:cBhvr>
                                        <p:cTn id="388" dur="1" fill="hold">
                                          <p:stCondLst>
                                            <p:cond delay="2999"/>
                                          </p:stCondLst>
                                        </p:cTn>
                                        <p:tgtEl>
                                          <p:spTgt spid="11"/>
                                        </p:tgtEl>
                                        <p:attrNameLst>
                                          <p:attrName>style.visibility</p:attrName>
                                        </p:attrNameLst>
                                      </p:cBhvr>
                                      <p:to>
                                        <p:strVal val="hidden"/>
                                      </p:to>
                                    </p:set>
                                  </p:childTnLst>
                                </p:cTn>
                              </p:par>
                              <p:par>
                                <p:cTn id="389" presetID="2" presetClass="exit" presetSubtype="4" fill="hold" grpId="3" nodeType="withEffect">
                                  <p:stCondLst>
                                    <p:cond delay="0"/>
                                  </p:stCondLst>
                                  <p:childTnLst>
                                    <p:anim calcmode="lin" valueType="num">
                                      <p:cBhvr additive="base">
                                        <p:cTn id="390" dur="3000"/>
                                        <p:tgtEl>
                                          <p:spTgt spid="13"/>
                                        </p:tgtEl>
                                        <p:attrNameLst>
                                          <p:attrName>ppt_x</p:attrName>
                                        </p:attrNameLst>
                                      </p:cBhvr>
                                      <p:tavLst>
                                        <p:tav tm="0">
                                          <p:val>
                                            <p:strVal val="ppt_x"/>
                                          </p:val>
                                        </p:tav>
                                        <p:tav tm="100000">
                                          <p:val>
                                            <p:strVal val="ppt_x"/>
                                          </p:val>
                                        </p:tav>
                                      </p:tavLst>
                                    </p:anim>
                                    <p:anim calcmode="lin" valueType="num">
                                      <p:cBhvr additive="base">
                                        <p:cTn id="391" dur="3000"/>
                                        <p:tgtEl>
                                          <p:spTgt spid="13"/>
                                        </p:tgtEl>
                                        <p:attrNameLst>
                                          <p:attrName>ppt_y</p:attrName>
                                        </p:attrNameLst>
                                      </p:cBhvr>
                                      <p:tavLst>
                                        <p:tav tm="0">
                                          <p:val>
                                            <p:strVal val="ppt_y"/>
                                          </p:val>
                                        </p:tav>
                                        <p:tav tm="100000">
                                          <p:val>
                                            <p:strVal val="1+ppt_h/2"/>
                                          </p:val>
                                        </p:tav>
                                      </p:tavLst>
                                    </p:anim>
                                    <p:set>
                                      <p:cBhvr>
                                        <p:cTn id="392" dur="1" fill="hold">
                                          <p:stCondLst>
                                            <p:cond delay="2999"/>
                                          </p:stCondLst>
                                        </p:cTn>
                                        <p:tgtEl>
                                          <p:spTgt spid="13"/>
                                        </p:tgtEl>
                                        <p:attrNameLst>
                                          <p:attrName>style.visibility</p:attrName>
                                        </p:attrNameLst>
                                      </p:cBhvr>
                                      <p:to>
                                        <p:strVal val="hidden"/>
                                      </p:to>
                                    </p:set>
                                  </p:childTnLst>
                                </p:cTn>
                              </p:par>
                              <p:par>
                                <p:cTn id="393" presetID="2" presetClass="exit" presetSubtype="4" fill="hold" grpId="3" nodeType="withEffect">
                                  <p:stCondLst>
                                    <p:cond delay="0"/>
                                  </p:stCondLst>
                                  <p:childTnLst>
                                    <p:anim calcmode="lin" valueType="num">
                                      <p:cBhvr additive="base">
                                        <p:cTn id="394" dur="3000"/>
                                        <p:tgtEl>
                                          <p:spTgt spid="14"/>
                                        </p:tgtEl>
                                        <p:attrNameLst>
                                          <p:attrName>ppt_x</p:attrName>
                                        </p:attrNameLst>
                                      </p:cBhvr>
                                      <p:tavLst>
                                        <p:tav tm="0">
                                          <p:val>
                                            <p:strVal val="ppt_x"/>
                                          </p:val>
                                        </p:tav>
                                        <p:tav tm="100000">
                                          <p:val>
                                            <p:strVal val="ppt_x"/>
                                          </p:val>
                                        </p:tav>
                                      </p:tavLst>
                                    </p:anim>
                                    <p:anim calcmode="lin" valueType="num">
                                      <p:cBhvr additive="base">
                                        <p:cTn id="395" dur="3000"/>
                                        <p:tgtEl>
                                          <p:spTgt spid="14"/>
                                        </p:tgtEl>
                                        <p:attrNameLst>
                                          <p:attrName>ppt_y</p:attrName>
                                        </p:attrNameLst>
                                      </p:cBhvr>
                                      <p:tavLst>
                                        <p:tav tm="0">
                                          <p:val>
                                            <p:strVal val="ppt_y"/>
                                          </p:val>
                                        </p:tav>
                                        <p:tav tm="100000">
                                          <p:val>
                                            <p:strVal val="1+ppt_h/2"/>
                                          </p:val>
                                        </p:tav>
                                      </p:tavLst>
                                    </p:anim>
                                    <p:set>
                                      <p:cBhvr>
                                        <p:cTn id="396" dur="1" fill="hold">
                                          <p:stCondLst>
                                            <p:cond delay="2999"/>
                                          </p:stCondLst>
                                        </p:cTn>
                                        <p:tgtEl>
                                          <p:spTgt spid="14"/>
                                        </p:tgtEl>
                                        <p:attrNameLst>
                                          <p:attrName>style.visibility</p:attrName>
                                        </p:attrNameLst>
                                      </p:cBhvr>
                                      <p:to>
                                        <p:strVal val="hidden"/>
                                      </p:to>
                                    </p:set>
                                  </p:childTnLst>
                                </p:cTn>
                              </p:par>
                              <p:par>
                                <p:cTn id="397" presetID="2" presetClass="exit" presetSubtype="4" fill="hold" grpId="3" nodeType="withEffect">
                                  <p:stCondLst>
                                    <p:cond delay="0"/>
                                  </p:stCondLst>
                                  <p:childTnLst>
                                    <p:anim calcmode="lin" valueType="num">
                                      <p:cBhvr additive="base">
                                        <p:cTn id="398" dur="3000"/>
                                        <p:tgtEl>
                                          <p:spTgt spid="15"/>
                                        </p:tgtEl>
                                        <p:attrNameLst>
                                          <p:attrName>ppt_x</p:attrName>
                                        </p:attrNameLst>
                                      </p:cBhvr>
                                      <p:tavLst>
                                        <p:tav tm="0">
                                          <p:val>
                                            <p:strVal val="ppt_x"/>
                                          </p:val>
                                        </p:tav>
                                        <p:tav tm="100000">
                                          <p:val>
                                            <p:strVal val="ppt_x"/>
                                          </p:val>
                                        </p:tav>
                                      </p:tavLst>
                                    </p:anim>
                                    <p:anim calcmode="lin" valueType="num">
                                      <p:cBhvr additive="base">
                                        <p:cTn id="399" dur="3000"/>
                                        <p:tgtEl>
                                          <p:spTgt spid="15"/>
                                        </p:tgtEl>
                                        <p:attrNameLst>
                                          <p:attrName>ppt_y</p:attrName>
                                        </p:attrNameLst>
                                      </p:cBhvr>
                                      <p:tavLst>
                                        <p:tav tm="0">
                                          <p:val>
                                            <p:strVal val="ppt_y"/>
                                          </p:val>
                                        </p:tav>
                                        <p:tav tm="100000">
                                          <p:val>
                                            <p:strVal val="1+ppt_h/2"/>
                                          </p:val>
                                        </p:tav>
                                      </p:tavLst>
                                    </p:anim>
                                    <p:set>
                                      <p:cBhvr>
                                        <p:cTn id="400" dur="1" fill="hold">
                                          <p:stCondLst>
                                            <p:cond delay="2999"/>
                                          </p:stCondLst>
                                        </p:cTn>
                                        <p:tgtEl>
                                          <p:spTgt spid="15"/>
                                        </p:tgtEl>
                                        <p:attrNameLst>
                                          <p:attrName>style.visibility</p:attrName>
                                        </p:attrNameLst>
                                      </p:cBhvr>
                                      <p:to>
                                        <p:strVal val="hidden"/>
                                      </p:to>
                                    </p:set>
                                  </p:childTnLst>
                                </p:cTn>
                              </p:par>
                              <p:par>
                                <p:cTn id="401" presetID="2" presetClass="exit" presetSubtype="4" fill="hold" grpId="3" nodeType="withEffect">
                                  <p:stCondLst>
                                    <p:cond delay="0"/>
                                  </p:stCondLst>
                                  <p:childTnLst>
                                    <p:anim calcmode="lin" valueType="num">
                                      <p:cBhvr additive="base">
                                        <p:cTn id="402" dur="3000"/>
                                        <p:tgtEl>
                                          <p:spTgt spid="16"/>
                                        </p:tgtEl>
                                        <p:attrNameLst>
                                          <p:attrName>ppt_x</p:attrName>
                                        </p:attrNameLst>
                                      </p:cBhvr>
                                      <p:tavLst>
                                        <p:tav tm="0">
                                          <p:val>
                                            <p:strVal val="ppt_x"/>
                                          </p:val>
                                        </p:tav>
                                        <p:tav tm="100000">
                                          <p:val>
                                            <p:strVal val="ppt_x"/>
                                          </p:val>
                                        </p:tav>
                                      </p:tavLst>
                                    </p:anim>
                                    <p:anim calcmode="lin" valueType="num">
                                      <p:cBhvr additive="base">
                                        <p:cTn id="403" dur="3000"/>
                                        <p:tgtEl>
                                          <p:spTgt spid="16"/>
                                        </p:tgtEl>
                                        <p:attrNameLst>
                                          <p:attrName>ppt_y</p:attrName>
                                        </p:attrNameLst>
                                      </p:cBhvr>
                                      <p:tavLst>
                                        <p:tav tm="0">
                                          <p:val>
                                            <p:strVal val="ppt_y"/>
                                          </p:val>
                                        </p:tav>
                                        <p:tav tm="100000">
                                          <p:val>
                                            <p:strVal val="1+ppt_h/2"/>
                                          </p:val>
                                        </p:tav>
                                      </p:tavLst>
                                    </p:anim>
                                    <p:set>
                                      <p:cBhvr>
                                        <p:cTn id="404" dur="1" fill="hold">
                                          <p:stCondLst>
                                            <p:cond delay="2999"/>
                                          </p:stCondLst>
                                        </p:cTn>
                                        <p:tgtEl>
                                          <p:spTgt spid="16"/>
                                        </p:tgtEl>
                                        <p:attrNameLst>
                                          <p:attrName>style.visibility</p:attrName>
                                        </p:attrNameLst>
                                      </p:cBhvr>
                                      <p:to>
                                        <p:strVal val="hidden"/>
                                      </p:to>
                                    </p:set>
                                  </p:childTnLst>
                                </p:cTn>
                              </p:par>
                              <p:par>
                                <p:cTn id="405" presetID="2" presetClass="exit" presetSubtype="4" fill="hold" grpId="3" nodeType="withEffect">
                                  <p:stCondLst>
                                    <p:cond delay="0"/>
                                  </p:stCondLst>
                                  <p:childTnLst>
                                    <p:anim calcmode="lin" valueType="num">
                                      <p:cBhvr additive="base">
                                        <p:cTn id="406" dur="3000"/>
                                        <p:tgtEl>
                                          <p:spTgt spid="17"/>
                                        </p:tgtEl>
                                        <p:attrNameLst>
                                          <p:attrName>ppt_x</p:attrName>
                                        </p:attrNameLst>
                                      </p:cBhvr>
                                      <p:tavLst>
                                        <p:tav tm="0">
                                          <p:val>
                                            <p:strVal val="ppt_x"/>
                                          </p:val>
                                        </p:tav>
                                        <p:tav tm="100000">
                                          <p:val>
                                            <p:strVal val="ppt_x"/>
                                          </p:val>
                                        </p:tav>
                                      </p:tavLst>
                                    </p:anim>
                                    <p:anim calcmode="lin" valueType="num">
                                      <p:cBhvr additive="base">
                                        <p:cTn id="407" dur="3000"/>
                                        <p:tgtEl>
                                          <p:spTgt spid="17"/>
                                        </p:tgtEl>
                                        <p:attrNameLst>
                                          <p:attrName>ppt_y</p:attrName>
                                        </p:attrNameLst>
                                      </p:cBhvr>
                                      <p:tavLst>
                                        <p:tav tm="0">
                                          <p:val>
                                            <p:strVal val="ppt_y"/>
                                          </p:val>
                                        </p:tav>
                                        <p:tav tm="100000">
                                          <p:val>
                                            <p:strVal val="1+ppt_h/2"/>
                                          </p:val>
                                        </p:tav>
                                      </p:tavLst>
                                    </p:anim>
                                    <p:set>
                                      <p:cBhvr>
                                        <p:cTn id="408" dur="1" fill="hold">
                                          <p:stCondLst>
                                            <p:cond delay="2999"/>
                                          </p:stCondLst>
                                        </p:cTn>
                                        <p:tgtEl>
                                          <p:spTgt spid="17"/>
                                        </p:tgtEl>
                                        <p:attrNameLst>
                                          <p:attrName>style.visibility</p:attrName>
                                        </p:attrNameLst>
                                      </p:cBhvr>
                                      <p:to>
                                        <p:strVal val="hidden"/>
                                      </p:to>
                                    </p:set>
                                  </p:childTnLst>
                                </p:cTn>
                              </p:par>
                              <p:par>
                                <p:cTn id="409" presetID="2" presetClass="exit" presetSubtype="4" fill="hold" grpId="3" nodeType="withEffect">
                                  <p:stCondLst>
                                    <p:cond delay="0"/>
                                  </p:stCondLst>
                                  <p:childTnLst>
                                    <p:anim calcmode="lin" valueType="num">
                                      <p:cBhvr additive="base">
                                        <p:cTn id="410" dur="3000"/>
                                        <p:tgtEl>
                                          <p:spTgt spid="18"/>
                                        </p:tgtEl>
                                        <p:attrNameLst>
                                          <p:attrName>ppt_x</p:attrName>
                                        </p:attrNameLst>
                                      </p:cBhvr>
                                      <p:tavLst>
                                        <p:tav tm="0">
                                          <p:val>
                                            <p:strVal val="ppt_x"/>
                                          </p:val>
                                        </p:tav>
                                        <p:tav tm="100000">
                                          <p:val>
                                            <p:strVal val="ppt_x"/>
                                          </p:val>
                                        </p:tav>
                                      </p:tavLst>
                                    </p:anim>
                                    <p:anim calcmode="lin" valueType="num">
                                      <p:cBhvr additive="base">
                                        <p:cTn id="411" dur="3000"/>
                                        <p:tgtEl>
                                          <p:spTgt spid="18"/>
                                        </p:tgtEl>
                                        <p:attrNameLst>
                                          <p:attrName>ppt_y</p:attrName>
                                        </p:attrNameLst>
                                      </p:cBhvr>
                                      <p:tavLst>
                                        <p:tav tm="0">
                                          <p:val>
                                            <p:strVal val="ppt_y"/>
                                          </p:val>
                                        </p:tav>
                                        <p:tav tm="100000">
                                          <p:val>
                                            <p:strVal val="1+ppt_h/2"/>
                                          </p:val>
                                        </p:tav>
                                      </p:tavLst>
                                    </p:anim>
                                    <p:set>
                                      <p:cBhvr>
                                        <p:cTn id="412" dur="1" fill="hold">
                                          <p:stCondLst>
                                            <p:cond delay="2999"/>
                                          </p:stCondLst>
                                        </p:cTn>
                                        <p:tgtEl>
                                          <p:spTgt spid="18"/>
                                        </p:tgtEl>
                                        <p:attrNameLst>
                                          <p:attrName>style.visibility</p:attrName>
                                        </p:attrNameLst>
                                      </p:cBhvr>
                                      <p:to>
                                        <p:strVal val="hidden"/>
                                      </p:to>
                                    </p:set>
                                  </p:childTnLst>
                                </p:cTn>
                              </p:par>
                              <p:par>
                                <p:cTn id="413" presetID="2" presetClass="exit" presetSubtype="4" fill="hold" grpId="3" nodeType="withEffect">
                                  <p:stCondLst>
                                    <p:cond delay="0"/>
                                  </p:stCondLst>
                                  <p:childTnLst>
                                    <p:anim calcmode="lin" valueType="num">
                                      <p:cBhvr additive="base">
                                        <p:cTn id="414" dur="3000"/>
                                        <p:tgtEl>
                                          <p:spTgt spid="19"/>
                                        </p:tgtEl>
                                        <p:attrNameLst>
                                          <p:attrName>ppt_x</p:attrName>
                                        </p:attrNameLst>
                                      </p:cBhvr>
                                      <p:tavLst>
                                        <p:tav tm="0">
                                          <p:val>
                                            <p:strVal val="ppt_x"/>
                                          </p:val>
                                        </p:tav>
                                        <p:tav tm="100000">
                                          <p:val>
                                            <p:strVal val="ppt_x"/>
                                          </p:val>
                                        </p:tav>
                                      </p:tavLst>
                                    </p:anim>
                                    <p:anim calcmode="lin" valueType="num">
                                      <p:cBhvr additive="base">
                                        <p:cTn id="415" dur="3000"/>
                                        <p:tgtEl>
                                          <p:spTgt spid="19"/>
                                        </p:tgtEl>
                                        <p:attrNameLst>
                                          <p:attrName>ppt_y</p:attrName>
                                        </p:attrNameLst>
                                      </p:cBhvr>
                                      <p:tavLst>
                                        <p:tav tm="0">
                                          <p:val>
                                            <p:strVal val="ppt_y"/>
                                          </p:val>
                                        </p:tav>
                                        <p:tav tm="100000">
                                          <p:val>
                                            <p:strVal val="1+ppt_h/2"/>
                                          </p:val>
                                        </p:tav>
                                      </p:tavLst>
                                    </p:anim>
                                    <p:set>
                                      <p:cBhvr>
                                        <p:cTn id="416" dur="1" fill="hold">
                                          <p:stCondLst>
                                            <p:cond delay="2999"/>
                                          </p:stCondLst>
                                        </p:cTn>
                                        <p:tgtEl>
                                          <p:spTgt spid="19"/>
                                        </p:tgtEl>
                                        <p:attrNameLst>
                                          <p:attrName>style.visibility</p:attrName>
                                        </p:attrNameLst>
                                      </p:cBhvr>
                                      <p:to>
                                        <p:strVal val="hidden"/>
                                      </p:to>
                                    </p:set>
                                  </p:childTnLst>
                                </p:cTn>
                              </p:par>
                              <p:par>
                                <p:cTn id="417" presetID="2" presetClass="exit" presetSubtype="4" fill="hold" grpId="3" nodeType="withEffect">
                                  <p:stCondLst>
                                    <p:cond delay="0"/>
                                  </p:stCondLst>
                                  <p:childTnLst>
                                    <p:anim calcmode="lin" valueType="num">
                                      <p:cBhvr additive="base">
                                        <p:cTn id="418" dur="3000"/>
                                        <p:tgtEl>
                                          <p:spTgt spid="20"/>
                                        </p:tgtEl>
                                        <p:attrNameLst>
                                          <p:attrName>ppt_x</p:attrName>
                                        </p:attrNameLst>
                                      </p:cBhvr>
                                      <p:tavLst>
                                        <p:tav tm="0">
                                          <p:val>
                                            <p:strVal val="ppt_x"/>
                                          </p:val>
                                        </p:tav>
                                        <p:tav tm="100000">
                                          <p:val>
                                            <p:strVal val="ppt_x"/>
                                          </p:val>
                                        </p:tav>
                                      </p:tavLst>
                                    </p:anim>
                                    <p:anim calcmode="lin" valueType="num">
                                      <p:cBhvr additive="base">
                                        <p:cTn id="419" dur="3000"/>
                                        <p:tgtEl>
                                          <p:spTgt spid="20"/>
                                        </p:tgtEl>
                                        <p:attrNameLst>
                                          <p:attrName>ppt_y</p:attrName>
                                        </p:attrNameLst>
                                      </p:cBhvr>
                                      <p:tavLst>
                                        <p:tav tm="0">
                                          <p:val>
                                            <p:strVal val="ppt_y"/>
                                          </p:val>
                                        </p:tav>
                                        <p:tav tm="100000">
                                          <p:val>
                                            <p:strVal val="1+ppt_h/2"/>
                                          </p:val>
                                        </p:tav>
                                      </p:tavLst>
                                    </p:anim>
                                    <p:set>
                                      <p:cBhvr>
                                        <p:cTn id="420" dur="1" fill="hold">
                                          <p:stCondLst>
                                            <p:cond delay="2999"/>
                                          </p:stCondLst>
                                        </p:cTn>
                                        <p:tgtEl>
                                          <p:spTgt spid="20"/>
                                        </p:tgtEl>
                                        <p:attrNameLst>
                                          <p:attrName>style.visibility</p:attrName>
                                        </p:attrNameLst>
                                      </p:cBhvr>
                                      <p:to>
                                        <p:strVal val="hidden"/>
                                      </p:to>
                                    </p:set>
                                  </p:childTnLst>
                                </p:cTn>
                              </p:par>
                              <p:par>
                                <p:cTn id="421" presetID="2" presetClass="exit" presetSubtype="4" fill="hold" grpId="3" nodeType="withEffect">
                                  <p:stCondLst>
                                    <p:cond delay="0"/>
                                  </p:stCondLst>
                                  <p:childTnLst>
                                    <p:anim calcmode="lin" valueType="num">
                                      <p:cBhvr additive="base">
                                        <p:cTn id="422" dur="3000"/>
                                        <p:tgtEl>
                                          <p:spTgt spid="21"/>
                                        </p:tgtEl>
                                        <p:attrNameLst>
                                          <p:attrName>ppt_x</p:attrName>
                                        </p:attrNameLst>
                                      </p:cBhvr>
                                      <p:tavLst>
                                        <p:tav tm="0">
                                          <p:val>
                                            <p:strVal val="ppt_x"/>
                                          </p:val>
                                        </p:tav>
                                        <p:tav tm="100000">
                                          <p:val>
                                            <p:strVal val="ppt_x"/>
                                          </p:val>
                                        </p:tav>
                                      </p:tavLst>
                                    </p:anim>
                                    <p:anim calcmode="lin" valueType="num">
                                      <p:cBhvr additive="base">
                                        <p:cTn id="423" dur="3000"/>
                                        <p:tgtEl>
                                          <p:spTgt spid="21"/>
                                        </p:tgtEl>
                                        <p:attrNameLst>
                                          <p:attrName>ppt_y</p:attrName>
                                        </p:attrNameLst>
                                      </p:cBhvr>
                                      <p:tavLst>
                                        <p:tav tm="0">
                                          <p:val>
                                            <p:strVal val="ppt_y"/>
                                          </p:val>
                                        </p:tav>
                                        <p:tav tm="100000">
                                          <p:val>
                                            <p:strVal val="1+ppt_h/2"/>
                                          </p:val>
                                        </p:tav>
                                      </p:tavLst>
                                    </p:anim>
                                    <p:set>
                                      <p:cBhvr>
                                        <p:cTn id="424" dur="1" fill="hold">
                                          <p:stCondLst>
                                            <p:cond delay="2999"/>
                                          </p:stCondLst>
                                        </p:cTn>
                                        <p:tgtEl>
                                          <p:spTgt spid="21"/>
                                        </p:tgtEl>
                                        <p:attrNameLst>
                                          <p:attrName>style.visibility</p:attrName>
                                        </p:attrNameLst>
                                      </p:cBhvr>
                                      <p:to>
                                        <p:strVal val="hidden"/>
                                      </p:to>
                                    </p:set>
                                  </p:childTnLst>
                                </p:cTn>
                              </p:par>
                              <p:par>
                                <p:cTn id="425" presetID="2" presetClass="exit" presetSubtype="4" fill="hold" grpId="3" nodeType="withEffect">
                                  <p:stCondLst>
                                    <p:cond delay="0"/>
                                  </p:stCondLst>
                                  <p:childTnLst>
                                    <p:anim calcmode="lin" valueType="num">
                                      <p:cBhvr additive="base">
                                        <p:cTn id="426" dur="3000"/>
                                        <p:tgtEl>
                                          <p:spTgt spid="22"/>
                                        </p:tgtEl>
                                        <p:attrNameLst>
                                          <p:attrName>ppt_x</p:attrName>
                                        </p:attrNameLst>
                                      </p:cBhvr>
                                      <p:tavLst>
                                        <p:tav tm="0">
                                          <p:val>
                                            <p:strVal val="ppt_x"/>
                                          </p:val>
                                        </p:tav>
                                        <p:tav tm="100000">
                                          <p:val>
                                            <p:strVal val="ppt_x"/>
                                          </p:val>
                                        </p:tav>
                                      </p:tavLst>
                                    </p:anim>
                                    <p:anim calcmode="lin" valueType="num">
                                      <p:cBhvr additive="base">
                                        <p:cTn id="427" dur="3000"/>
                                        <p:tgtEl>
                                          <p:spTgt spid="22"/>
                                        </p:tgtEl>
                                        <p:attrNameLst>
                                          <p:attrName>ppt_y</p:attrName>
                                        </p:attrNameLst>
                                      </p:cBhvr>
                                      <p:tavLst>
                                        <p:tav tm="0">
                                          <p:val>
                                            <p:strVal val="ppt_y"/>
                                          </p:val>
                                        </p:tav>
                                        <p:tav tm="100000">
                                          <p:val>
                                            <p:strVal val="1+ppt_h/2"/>
                                          </p:val>
                                        </p:tav>
                                      </p:tavLst>
                                    </p:anim>
                                    <p:set>
                                      <p:cBhvr>
                                        <p:cTn id="428" dur="1" fill="hold">
                                          <p:stCondLst>
                                            <p:cond delay="2999"/>
                                          </p:stCondLst>
                                        </p:cTn>
                                        <p:tgtEl>
                                          <p:spTgt spid="22"/>
                                        </p:tgtEl>
                                        <p:attrNameLst>
                                          <p:attrName>style.visibility</p:attrName>
                                        </p:attrNameLst>
                                      </p:cBhvr>
                                      <p:to>
                                        <p:strVal val="hidden"/>
                                      </p:to>
                                    </p:set>
                                  </p:childTnLst>
                                </p:cTn>
                              </p:par>
                              <p:par>
                                <p:cTn id="429" presetID="2" presetClass="exit" presetSubtype="4" fill="hold" grpId="3" nodeType="withEffect">
                                  <p:stCondLst>
                                    <p:cond delay="0"/>
                                  </p:stCondLst>
                                  <p:childTnLst>
                                    <p:anim calcmode="lin" valueType="num">
                                      <p:cBhvr additive="base">
                                        <p:cTn id="430" dur="3000"/>
                                        <p:tgtEl>
                                          <p:spTgt spid="23"/>
                                        </p:tgtEl>
                                        <p:attrNameLst>
                                          <p:attrName>ppt_x</p:attrName>
                                        </p:attrNameLst>
                                      </p:cBhvr>
                                      <p:tavLst>
                                        <p:tav tm="0">
                                          <p:val>
                                            <p:strVal val="ppt_x"/>
                                          </p:val>
                                        </p:tav>
                                        <p:tav tm="100000">
                                          <p:val>
                                            <p:strVal val="ppt_x"/>
                                          </p:val>
                                        </p:tav>
                                      </p:tavLst>
                                    </p:anim>
                                    <p:anim calcmode="lin" valueType="num">
                                      <p:cBhvr additive="base">
                                        <p:cTn id="431" dur="3000"/>
                                        <p:tgtEl>
                                          <p:spTgt spid="23"/>
                                        </p:tgtEl>
                                        <p:attrNameLst>
                                          <p:attrName>ppt_y</p:attrName>
                                        </p:attrNameLst>
                                      </p:cBhvr>
                                      <p:tavLst>
                                        <p:tav tm="0">
                                          <p:val>
                                            <p:strVal val="ppt_y"/>
                                          </p:val>
                                        </p:tav>
                                        <p:tav tm="100000">
                                          <p:val>
                                            <p:strVal val="1+ppt_h/2"/>
                                          </p:val>
                                        </p:tav>
                                      </p:tavLst>
                                    </p:anim>
                                    <p:set>
                                      <p:cBhvr>
                                        <p:cTn id="432" dur="1" fill="hold">
                                          <p:stCondLst>
                                            <p:cond delay="2999"/>
                                          </p:stCondLst>
                                        </p:cTn>
                                        <p:tgtEl>
                                          <p:spTgt spid="23"/>
                                        </p:tgtEl>
                                        <p:attrNameLst>
                                          <p:attrName>style.visibility</p:attrName>
                                        </p:attrNameLst>
                                      </p:cBhvr>
                                      <p:to>
                                        <p:strVal val="hidden"/>
                                      </p:to>
                                    </p:set>
                                  </p:childTnLst>
                                </p:cTn>
                              </p:par>
                              <p:par>
                                <p:cTn id="433" presetID="2" presetClass="exit" presetSubtype="4" fill="hold" grpId="3" nodeType="withEffect">
                                  <p:stCondLst>
                                    <p:cond delay="0"/>
                                  </p:stCondLst>
                                  <p:childTnLst>
                                    <p:anim calcmode="lin" valueType="num">
                                      <p:cBhvr additive="base">
                                        <p:cTn id="434" dur="3000"/>
                                        <p:tgtEl>
                                          <p:spTgt spid="24"/>
                                        </p:tgtEl>
                                        <p:attrNameLst>
                                          <p:attrName>ppt_x</p:attrName>
                                        </p:attrNameLst>
                                      </p:cBhvr>
                                      <p:tavLst>
                                        <p:tav tm="0">
                                          <p:val>
                                            <p:strVal val="ppt_x"/>
                                          </p:val>
                                        </p:tav>
                                        <p:tav tm="100000">
                                          <p:val>
                                            <p:strVal val="ppt_x"/>
                                          </p:val>
                                        </p:tav>
                                      </p:tavLst>
                                    </p:anim>
                                    <p:anim calcmode="lin" valueType="num">
                                      <p:cBhvr additive="base">
                                        <p:cTn id="435" dur="3000"/>
                                        <p:tgtEl>
                                          <p:spTgt spid="24"/>
                                        </p:tgtEl>
                                        <p:attrNameLst>
                                          <p:attrName>ppt_y</p:attrName>
                                        </p:attrNameLst>
                                      </p:cBhvr>
                                      <p:tavLst>
                                        <p:tav tm="0">
                                          <p:val>
                                            <p:strVal val="ppt_y"/>
                                          </p:val>
                                        </p:tav>
                                        <p:tav tm="100000">
                                          <p:val>
                                            <p:strVal val="1+ppt_h/2"/>
                                          </p:val>
                                        </p:tav>
                                      </p:tavLst>
                                    </p:anim>
                                    <p:set>
                                      <p:cBhvr>
                                        <p:cTn id="436" dur="1" fill="hold">
                                          <p:stCondLst>
                                            <p:cond delay="2999"/>
                                          </p:stCondLst>
                                        </p:cTn>
                                        <p:tgtEl>
                                          <p:spTgt spid="24"/>
                                        </p:tgtEl>
                                        <p:attrNameLst>
                                          <p:attrName>style.visibility</p:attrName>
                                        </p:attrNameLst>
                                      </p:cBhvr>
                                      <p:to>
                                        <p:strVal val="hidden"/>
                                      </p:to>
                                    </p:set>
                                  </p:childTnLst>
                                </p:cTn>
                              </p:par>
                              <p:par>
                                <p:cTn id="437" presetID="2" presetClass="exit" presetSubtype="4" fill="hold" grpId="3" nodeType="withEffect">
                                  <p:stCondLst>
                                    <p:cond delay="0"/>
                                  </p:stCondLst>
                                  <p:childTnLst>
                                    <p:anim calcmode="lin" valueType="num">
                                      <p:cBhvr additive="base">
                                        <p:cTn id="438" dur="3000"/>
                                        <p:tgtEl>
                                          <p:spTgt spid="25"/>
                                        </p:tgtEl>
                                        <p:attrNameLst>
                                          <p:attrName>ppt_x</p:attrName>
                                        </p:attrNameLst>
                                      </p:cBhvr>
                                      <p:tavLst>
                                        <p:tav tm="0">
                                          <p:val>
                                            <p:strVal val="ppt_x"/>
                                          </p:val>
                                        </p:tav>
                                        <p:tav tm="100000">
                                          <p:val>
                                            <p:strVal val="ppt_x"/>
                                          </p:val>
                                        </p:tav>
                                      </p:tavLst>
                                    </p:anim>
                                    <p:anim calcmode="lin" valueType="num">
                                      <p:cBhvr additive="base">
                                        <p:cTn id="439" dur="3000"/>
                                        <p:tgtEl>
                                          <p:spTgt spid="25"/>
                                        </p:tgtEl>
                                        <p:attrNameLst>
                                          <p:attrName>ppt_y</p:attrName>
                                        </p:attrNameLst>
                                      </p:cBhvr>
                                      <p:tavLst>
                                        <p:tav tm="0">
                                          <p:val>
                                            <p:strVal val="ppt_y"/>
                                          </p:val>
                                        </p:tav>
                                        <p:tav tm="100000">
                                          <p:val>
                                            <p:strVal val="1+ppt_h/2"/>
                                          </p:val>
                                        </p:tav>
                                      </p:tavLst>
                                    </p:anim>
                                    <p:set>
                                      <p:cBhvr>
                                        <p:cTn id="440" dur="1" fill="hold">
                                          <p:stCondLst>
                                            <p:cond delay="2999"/>
                                          </p:stCondLst>
                                        </p:cTn>
                                        <p:tgtEl>
                                          <p:spTgt spid="25"/>
                                        </p:tgtEl>
                                        <p:attrNameLst>
                                          <p:attrName>style.visibility</p:attrName>
                                        </p:attrNameLst>
                                      </p:cBhvr>
                                      <p:to>
                                        <p:strVal val="hidden"/>
                                      </p:to>
                                    </p:set>
                                  </p:childTnLst>
                                </p:cTn>
                              </p:par>
                              <p:par>
                                <p:cTn id="441" presetID="2" presetClass="exit" presetSubtype="4" fill="hold" grpId="3" nodeType="withEffect">
                                  <p:stCondLst>
                                    <p:cond delay="0"/>
                                  </p:stCondLst>
                                  <p:childTnLst>
                                    <p:anim calcmode="lin" valueType="num">
                                      <p:cBhvr additive="base">
                                        <p:cTn id="442" dur="3000"/>
                                        <p:tgtEl>
                                          <p:spTgt spid="26"/>
                                        </p:tgtEl>
                                        <p:attrNameLst>
                                          <p:attrName>ppt_x</p:attrName>
                                        </p:attrNameLst>
                                      </p:cBhvr>
                                      <p:tavLst>
                                        <p:tav tm="0">
                                          <p:val>
                                            <p:strVal val="ppt_x"/>
                                          </p:val>
                                        </p:tav>
                                        <p:tav tm="100000">
                                          <p:val>
                                            <p:strVal val="ppt_x"/>
                                          </p:val>
                                        </p:tav>
                                      </p:tavLst>
                                    </p:anim>
                                    <p:anim calcmode="lin" valueType="num">
                                      <p:cBhvr additive="base">
                                        <p:cTn id="443" dur="3000"/>
                                        <p:tgtEl>
                                          <p:spTgt spid="26"/>
                                        </p:tgtEl>
                                        <p:attrNameLst>
                                          <p:attrName>ppt_y</p:attrName>
                                        </p:attrNameLst>
                                      </p:cBhvr>
                                      <p:tavLst>
                                        <p:tav tm="0">
                                          <p:val>
                                            <p:strVal val="ppt_y"/>
                                          </p:val>
                                        </p:tav>
                                        <p:tav tm="100000">
                                          <p:val>
                                            <p:strVal val="1+ppt_h/2"/>
                                          </p:val>
                                        </p:tav>
                                      </p:tavLst>
                                    </p:anim>
                                    <p:set>
                                      <p:cBhvr>
                                        <p:cTn id="444" dur="1" fill="hold">
                                          <p:stCondLst>
                                            <p:cond delay="2999"/>
                                          </p:stCondLst>
                                        </p:cTn>
                                        <p:tgtEl>
                                          <p:spTgt spid="26"/>
                                        </p:tgtEl>
                                        <p:attrNameLst>
                                          <p:attrName>style.visibility</p:attrName>
                                        </p:attrNameLst>
                                      </p:cBhvr>
                                      <p:to>
                                        <p:strVal val="hidden"/>
                                      </p:to>
                                    </p:set>
                                  </p:childTnLst>
                                </p:cTn>
                              </p:par>
                              <p:par>
                                <p:cTn id="445" presetID="2" presetClass="exit" presetSubtype="4" fill="hold" grpId="3" nodeType="withEffect">
                                  <p:stCondLst>
                                    <p:cond delay="0"/>
                                  </p:stCondLst>
                                  <p:childTnLst>
                                    <p:anim calcmode="lin" valueType="num">
                                      <p:cBhvr additive="base">
                                        <p:cTn id="446" dur="3000"/>
                                        <p:tgtEl>
                                          <p:spTgt spid="27"/>
                                        </p:tgtEl>
                                        <p:attrNameLst>
                                          <p:attrName>ppt_x</p:attrName>
                                        </p:attrNameLst>
                                      </p:cBhvr>
                                      <p:tavLst>
                                        <p:tav tm="0">
                                          <p:val>
                                            <p:strVal val="ppt_x"/>
                                          </p:val>
                                        </p:tav>
                                        <p:tav tm="100000">
                                          <p:val>
                                            <p:strVal val="ppt_x"/>
                                          </p:val>
                                        </p:tav>
                                      </p:tavLst>
                                    </p:anim>
                                    <p:anim calcmode="lin" valueType="num">
                                      <p:cBhvr additive="base">
                                        <p:cTn id="447" dur="3000"/>
                                        <p:tgtEl>
                                          <p:spTgt spid="27"/>
                                        </p:tgtEl>
                                        <p:attrNameLst>
                                          <p:attrName>ppt_y</p:attrName>
                                        </p:attrNameLst>
                                      </p:cBhvr>
                                      <p:tavLst>
                                        <p:tav tm="0">
                                          <p:val>
                                            <p:strVal val="ppt_y"/>
                                          </p:val>
                                        </p:tav>
                                        <p:tav tm="100000">
                                          <p:val>
                                            <p:strVal val="1+ppt_h/2"/>
                                          </p:val>
                                        </p:tav>
                                      </p:tavLst>
                                    </p:anim>
                                    <p:set>
                                      <p:cBhvr>
                                        <p:cTn id="448" dur="1" fill="hold">
                                          <p:stCondLst>
                                            <p:cond delay="2999"/>
                                          </p:stCondLst>
                                        </p:cTn>
                                        <p:tgtEl>
                                          <p:spTgt spid="27"/>
                                        </p:tgtEl>
                                        <p:attrNameLst>
                                          <p:attrName>style.visibility</p:attrName>
                                        </p:attrNameLst>
                                      </p:cBhvr>
                                      <p:to>
                                        <p:strVal val="hidden"/>
                                      </p:to>
                                    </p:set>
                                  </p:childTnLst>
                                </p:cTn>
                              </p:par>
                              <p:par>
                                <p:cTn id="449" presetID="2" presetClass="exit" presetSubtype="1" fill="hold" grpId="3" nodeType="withEffect">
                                  <p:stCondLst>
                                    <p:cond delay="0"/>
                                  </p:stCondLst>
                                  <p:childTnLst>
                                    <p:anim calcmode="lin" valueType="num">
                                      <p:cBhvr additive="base">
                                        <p:cTn id="450" dur="3000"/>
                                        <p:tgtEl>
                                          <p:spTgt spid="4"/>
                                        </p:tgtEl>
                                        <p:attrNameLst>
                                          <p:attrName>ppt_x</p:attrName>
                                        </p:attrNameLst>
                                      </p:cBhvr>
                                      <p:tavLst>
                                        <p:tav tm="0">
                                          <p:val>
                                            <p:strVal val="ppt_x"/>
                                          </p:val>
                                        </p:tav>
                                        <p:tav tm="100000">
                                          <p:val>
                                            <p:strVal val="ppt_x"/>
                                          </p:val>
                                        </p:tav>
                                      </p:tavLst>
                                    </p:anim>
                                    <p:anim calcmode="lin" valueType="num">
                                      <p:cBhvr additive="base">
                                        <p:cTn id="451" dur="3000"/>
                                        <p:tgtEl>
                                          <p:spTgt spid="4"/>
                                        </p:tgtEl>
                                        <p:attrNameLst>
                                          <p:attrName>ppt_y</p:attrName>
                                        </p:attrNameLst>
                                      </p:cBhvr>
                                      <p:tavLst>
                                        <p:tav tm="0">
                                          <p:val>
                                            <p:strVal val="ppt_y"/>
                                          </p:val>
                                        </p:tav>
                                        <p:tav tm="100000">
                                          <p:val>
                                            <p:strVal val="0-ppt_h/2"/>
                                          </p:val>
                                        </p:tav>
                                      </p:tavLst>
                                    </p:anim>
                                    <p:set>
                                      <p:cBhvr>
                                        <p:cTn id="452" dur="1" fill="hold">
                                          <p:stCondLst>
                                            <p:cond delay="2999"/>
                                          </p:stCondLst>
                                        </p:cTn>
                                        <p:tgtEl>
                                          <p:spTgt spid="4"/>
                                        </p:tgtEl>
                                        <p:attrNameLst>
                                          <p:attrName>style.visibility</p:attrName>
                                        </p:attrNameLst>
                                      </p:cBhvr>
                                      <p:to>
                                        <p:strVal val="hidden"/>
                                      </p:to>
                                    </p:set>
                                  </p:childTnLst>
                                </p:cTn>
                              </p:par>
                              <p:par>
                                <p:cTn id="453" presetID="2" presetClass="exit" presetSubtype="1" fill="hold" grpId="3" nodeType="withEffect">
                                  <p:stCondLst>
                                    <p:cond delay="0"/>
                                  </p:stCondLst>
                                  <p:childTnLst>
                                    <p:anim calcmode="lin" valueType="num">
                                      <p:cBhvr additive="base">
                                        <p:cTn id="454" dur="3000"/>
                                        <p:tgtEl>
                                          <p:spTgt spid="6"/>
                                        </p:tgtEl>
                                        <p:attrNameLst>
                                          <p:attrName>ppt_x</p:attrName>
                                        </p:attrNameLst>
                                      </p:cBhvr>
                                      <p:tavLst>
                                        <p:tav tm="0">
                                          <p:val>
                                            <p:strVal val="ppt_x"/>
                                          </p:val>
                                        </p:tav>
                                        <p:tav tm="100000">
                                          <p:val>
                                            <p:strVal val="ppt_x"/>
                                          </p:val>
                                        </p:tav>
                                      </p:tavLst>
                                    </p:anim>
                                    <p:anim calcmode="lin" valueType="num">
                                      <p:cBhvr additive="base">
                                        <p:cTn id="455" dur="3000"/>
                                        <p:tgtEl>
                                          <p:spTgt spid="6"/>
                                        </p:tgtEl>
                                        <p:attrNameLst>
                                          <p:attrName>ppt_y</p:attrName>
                                        </p:attrNameLst>
                                      </p:cBhvr>
                                      <p:tavLst>
                                        <p:tav tm="0">
                                          <p:val>
                                            <p:strVal val="ppt_y"/>
                                          </p:val>
                                        </p:tav>
                                        <p:tav tm="100000">
                                          <p:val>
                                            <p:strVal val="0-ppt_h/2"/>
                                          </p:val>
                                        </p:tav>
                                      </p:tavLst>
                                    </p:anim>
                                    <p:set>
                                      <p:cBhvr>
                                        <p:cTn id="456" dur="1" fill="hold">
                                          <p:stCondLst>
                                            <p:cond delay="2999"/>
                                          </p:stCondLst>
                                        </p:cTn>
                                        <p:tgtEl>
                                          <p:spTgt spid="6"/>
                                        </p:tgtEl>
                                        <p:attrNameLst>
                                          <p:attrName>style.visibility</p:attrName>
                                        </p:attrNameLst>
                                      </p:cBhvr>
                                      <p:to>
                                        <p:strVal val="hidden"/>
                                      </p:to>
                                    </p:set>
                                  </p:childTnLst>
                                </p:cTn>
                              </p:par>
                              <p:par>
                                <p:cTn id="457" presetID="2" presetClass="exit" presetSubtype="1" fill="hold" grpId="3" nodeType="withEffect">
                                  <p:stCondLst>
                                    <p:cond delay="0"/>
                                  </p:stCondLst>
                                  <p:childTnLst>
                                    <p:anim calcmode="lin" valueType="num">
                                      <p:cBhvr additive="base">
                                        <p:cTn id="458" dur="3000"/>
                                        <p:tgtEl>
                                          <p:spTgt spid="8"/>
                                        </p:tgtEl>
                                        <p:attrNameLst>
                                          <p:attrName>ppt_x</p:attrName>
                                        </p:attrNameLst>
                                      </p:cBhvr>
                                      <p:tavLst>
                                        <p:tav tm="0">
                                          <p:val>
                                            <p:strVal val="ppt_x"/>
                                          </p:val>
                                        </p:tav>
                                        <p:tav tm="100000">
                                          <p:val>
                                            <p:strVal val="ppt_x"/>
                                          </p:val>
                                        </p:tav>
                                      </p:tavLst>
                                    </p:anim>
                                    <p:anim calcmode="lin" valueType="num">
                                      <p:cBhvr additive="base">
                                        <p:cTn id="459" dur="3000"/>
                                        <p:tgtEl>
                                          <p:spTgt spid="8"/>
                                        </p:tgtEl>
                                        <p:attrNameLst>
                                          <p:attrName>ppt_y</p:attrName>
                                        </p:attrNameLst>
                                      </p:cBhvr>
                                      <p:tavLst>
                                        <p:tav tm="0">
                                          <p:val>
                                            <p:strVal val="ppt_y"/>
                                          </p:val>
                                        </p:tav>
                                        <p:tav tm="100000">
                                          <p:val>
                                            <p:strVal val="0-ppt_h/2"/>
                                          </p:val>
                                        </p:tav>
                                      </p:tavLst>
                                    </p:anim>
                                    <p:set>
                                      <p:cBhvr>
                                        <p:cTn id="460" dur="1" fill="hold">
                                          <p:stCondLst>
                                            <p:cond delay="2999"/>
                                          </p:stCondLst>
                                        </p:cTn>
                                        <p:tgtEl>
                                          <p:spTgt spid="8"/>
                                        </p:tgtEl>
                                        <p:attrNameLst>
                                          <p:attrName>style.visibility</p:attrName>
                                        </p:attrNameLst>
                                      </p:cBhvr>
                                      <p:to>
                                        <p:strVal val="hidden"/>
                                      </p:to>
                                    </p:set>
                                  </p:childTnLst>
                                </p:cTn>
                              </p:par>
                              <p:par>
                                <p:cTn id="461" presetID="2" presetClass="exit" presetSubtype="1" fill="hold" grpId="3" nodeType="withEffect">
                                  <p:stCondLst>
                                    <p:cond delay="0"/>
                                  </p:stCondLst>
                                  <p:childTnLst>
                                    <p:anim calcmode="lin" valueType="num">
                                      <p:cBhvr additive="base">
                                        <p:cTn id="462" dur="3000"/>
                                        <p:tgtEl>
                                          <p:spTgt spid="10"/>
                                        </p:tgtEl>
                                        <p:attrNameLst>
                                          <p:attrName>ppt_x</p:attrName>
                                        </p:attrNameLst>
                                      </p:cBhvr>
                                      <p:tavLst>
                                        <p:tav tm="0">
                                          <p:val>
                                            <p:strVal val="ppt_x"/>
                                          </p:val>
                                        </p:tav>
                                        <p:tav tm="100000">
                                          <p:val>
                                            <p:strVal val="ppt_x"/>
                                          </p:val>
                                        </p:tav>
                                      </p:tavLst>
                                    </p:anim>
                                    <p:anim calcmode="lin" valueType="num">
                                      <p:cBhvr additive="base">
                                        <p:cTn id="463" dur="3000"/>
                                        <p:tgtEl>
                                          <p:spTgt spid="10"/>
                                        </p:tgtEl>
                                        <p:attrNameLst>
                                          <p:attrName>ppt_y</p:attrName>
                                        </p:attrNameLst>
                                      </p:cBhvr>
                                      <p:tavLst>
                                        <p:tav tm="0">
                                          <p:val>
                                            <p:strVal val="ppt_y"/>
                                          </p:val>
                                        </p:tav>
                                        <p:tav tm="100000">
                                          <p:val>
                                            <p:strVal val="0-ppt_h/2"/>
                                          </p:val>
                                        </p:tav>
                                      </p:tavLst>
                                    </p:anim>
                                    <p:set>
                                      <p:cBhvr>
                                        <p:cTn id="464" dur="1" fill="hold">
                                          <p:stCondLst>
                                            <p:cond delay="2999"/>
                                          </p:stCondLst>
                                        </p:cTn>
                                        <p:tgtEl>
                                          <p:spTgt spid="10"/>
                                        </p:tgtEl>
                                        <p:attrNameLst>
                                          <p:attrName>style.visibility</p:attrName>
                                        </p:attrNameLst>
                                      </p:cBhvr>
                                      <p:to>
                                        <p:strVal val="hidden"/>
                                      </p:to>
                                    </p:set>
                                  </p:childTnLst>
                                </p:cTn>
                              </p:par>
                              <p:par>
                                <p:cTn id="465" presetID="2" presetClass="exit" presetSubtype="1" fill="hold" grpId="3" nodeType="withEffect">
                                  <p:stCondLst>
                                    <p:cond delay="0"/>
                                  </p:stCondLst>
                                  <p:childTnLst>
                                    <p:anim calcmode="lin" valueType="num">
                                      <p:cBhvr additive="base">
                                        <p:cTn id="466" dur="3000"/>
                                        <p:tgtEl>
                                          <p:spTgt spid="12"/>
                                        </p:tgtEl>
                                        <p:attrNameLst>
                                          <p:attrName>ppt_x</p:attrName>
                                        </p:attrNameLst>
                                      </p:cBhvr>
                                      <p:tavLst>
                                        <p:tav tm="0">
                                          <p:val>
                                            <p:strVal val="ppt_x"/>
                                          </p:val>
                                        </p:tav>
                                        <p:tav tm="100000">
                                          <p:val>
                                            <p:strVal val="ppt_x"/>
                                          </p:val>
                                        </p:tav>
                                      </p:tavLst>
                                    </p:anim>
                                    <p:anim calcmode="lin" valueType="num">
                                      <p:cBhvr additive="base">
                                        <p:cTn id="467" dur="3000"/>
                                        <p:tgtEl>
                                          <p:spTgt spid="12"/>
                                        </p:tgtEl>
                                        <p:attrNameLst>
                                          <p:attrName>ppt_y</p:attrName>
                                        </p:attrNameLst>
                                      </p:cBhvr>
                                      <p:tavLst>
                                        <p:tav tm="0">
                                          <p:val>
                                            <p:strVal val="ppt_y"/>
                                          </p:val>
                                        </p:tav>
                                        <p:tav tm="100000">
                                          <p:val>
                                            <p:strVal val="0-ppt_h/2"/>
                                          </p:val>
                                        </p:tav>
                                      </p:tavLst>
                                    </p:anim>
                                    <p:set>
                                      <p:cBhvr>
                                        <p:cTn id="468" dur="1" fill="hold">
                                          <p:stCondLst>
                                            <p:cond delay="2999"/>
                                          </p:stCondLst>
                                        </p:cTn>
                                        <p:tgtEl>
                                          <p:spTgt spid="12"/>
                                        </p:tgtEl>
                                        <p:attrNameLst>
                                          <p:attrName>style.visibility</p:attrName>
                                        </p:attrNameLst>
                                      </p:cBhvr>
                                      <p:to>
                                        <p:strVal val="hidden"/>
                                      </p:to>
                                    </p:set>
                                  </p:childTnLst>
                                </p:cTn>
                              </p:par>
                              <p:par>
                                <p:cTn id="469" presetID="2" presetClass="exit" presetSubtype="1" fill="hold" grpId="3" nodeType="withEffect">
                                  <p:stCondLst>
                                    <p:cond delay="0"/>
                                  </p:stCondLst>
                                  <p:childTnLst>
                                    <p:anim calcmode="lin" valueType="num">
                                      <p:cBhvr additive="base">
                                        <p:cTn id="470" dur="3000"/>
                                        <p:tgtEl>
                                          <p:spTgt spid="28"/>
                                        </p:tgtEl>
                                        <p:attrNameLst>
                                          <p:attrName>ppt_x</p:attrName>
                                        </p:attrNameLst>
                                      </p:cBhvr>
                                      <p:tavLst>
                                        <p:tav tm="0">
                                          <p:val>
                                            <p:strVal val="ppt_x"/>
                                          </p:val>
                                        </p:tav>
                                        <p:tav tm="100000">
                                          <p:val>
                                            <p:strVal val="ppt_x"/>
                                          </p:val>
                                        </p:tav>
                                      </p:tavLst>
                                    </p:anim>
                                    <p:anim calcmode="lin" valueType="num">
                                      <p:cBhvr additive="base">
                                        <p:cTn id="471" dur="3000"/>
                                        <p:tgtEl>
                                          <p:spTgt spid="28"/>
                                        </p:tgtEl>
                                        <p:attrNameLst>
                                          <p:attrName>ppt_y</p:attrName>
                                        </p:attrNameLst>
                                      </p:cBhvr>
                                      <p:tavLst>
                                        <p:tav tm="0">
                                          <p:val>
                                            <p:strVal val="ppt_y"/>
                                          </p:val>
                                        </p:tav>
                                        <p:tav tm="100000">
                                          <p:val>
                                            <p:strVal val="0-ppt_h/2"/>
                                          </p:val>
                                        </p:tav>
                                      </p:tavLst>
                                    </p:anim>
                                    <p:set>
                                      <p:cBhvr>
                                        <p:cTn id="472" dur="1" fill="hold">
                                          <p:stCondLst>
                                            <p:cond delay="2999"/>
                                          </p:stCondLst>
                                        </p:cTn>
                                        <p:tgtEl>
                                          <p:spTgt spid="28"/>
                                        </p:tgtEl>
                                        <p:attrNameLst>
                                          <p:attrName>style.visibility</p:attrName>
                                        </p:attrNameLst>
                                      </p:cBhvr>
                                      <p:to>
                                        <p:strVal val="hidden"/>
                                      </p:to>
                                    </p:set>
                                  </p:childTnLst>
                                </p:cTn>
                              </p:par>
                              <p:par>
                                <p:cTn id="473" presetID="2" presetClass="exit" presetSubtype="1" fill="hold" grpId="3" nodeType="withEffect">
                                  <p:stCondLst>
                                    <p:cond delay="0"/>
                                  </p:stCondLst>
                                  <p:childTnLst>
                                    <p:anim calcmode="lin" valueType="num">
                                      <p:cBhvr additive="base">
                                        <p:cTn id="474" dur="3000"/>
                                        <p:tgtEl>
                                          <p:spTgt spid="29"/>
                                        </p:tgtEl>
                                        <p:attrNameLst>
                                          <p:attrName>ppt_x</p:attrName>
                                        </p:attrNameLst>
                                      </p:cBhvr>
                                      <p:tavLst>
                                        <p:tav tm="0">
                                          <p:val>
                                            <p:strVal val="ppt_x"/>
                                          </p:val>
                                        </p:tav>
                                        <p:tav tm="100000">
                                          <p:val>
                                            <p:strVal val="ppt_x"/>
                                          </p:val>
                                        </p:tav>
                                      </p:tavLst>
                                    </p:anim>
                                    <p:anim calcmode="lin" valueType="num">
                                      <p:cBhvr additive="base">
                                        <p:cTn id="475" dur="3000"/>
                                        <p:tgtEl>
                                          <p:spTgt spid="29"/>
                                        </p:tgtEl>
                                        <p:attrNameLst>
                                          <p:attrName>ppt_y</p:attrName>
                                        </p:attrNameLst>
                                      </p:cBhvr>
                                      <p:tavLst>
                                        <p:tav tm="0">
                                          <p:val>
                                            <p:strVal val="ppt_y"/>
                                          </p:val>
                                        </p:tav>
                                        <p:tav tm="100000">
                                          <p:val>
                                            <p:strVal val="0-ppt_h/2"/>
                                          </p:val>
                                        </p:tav>
                                      </p:tavLst>
                                    </p:anim>
                                    <p:set>
                                      <p:cBhvr>
                                        <p:cTn id="476" dur="1" fill="hold">
                                          <p:stCondLst>
                                            <p:cond delay="2999"/>
                                          </p:stCondLst>
                                        </p:cTn>
                                        <p:tgtEl>
                                          <p:spTgt spid="29"/>
                                        </p:tgtEl>
                                        <p:attrNameLst>
                                          <p:attrName>style.visibility</p:attrName>
                                        </p:attrNameLst>
                                      </p:cBhvr>
                                      <p:to>
                                        <p:strVal val="hidden"/>
                                      </p:to>
                                    </p:set>
                                  </p:childTnLst>
                                </p:cTn>
                              </p:par>
                              <p:par>
                                <p:cTn id="477" presetID="2" presetClass="exit" presetSubtype="1" fill="hold" grpId="3" nodeType="withEffect">
                                  <p:stCondLst>
                                    <p:cond delay="0"/>
                                  </p:stCondLst>
                                  <p:childTnLst>
                                    <p:anim calcmode="lin" valueType="num">
                                      <p:cBhvr additive="base">
                                        <p:cTn id="478" dur="3000"/>
                                        <p:tgtEl>
                                          <p:spTgt spid="30"/>
                                        </p:tgtEl>
                                        <p:attrNameLst>
                                          <p:attrName>ppt_x</p:attrName>
                                        </p:attrNameLst>
                                      </p:cBhvr>
                                      <p:tavLst>
                                        <p:tav tm="0">
                                          <p:val>
                                            <p:strVal val="ppt_x"/>
                                          </p:val>
                                        </p:tav>
                                        <p:tav tm="100000">
                                          <p:val>
                                            <p:strVal val="ppt_x"/>
                                          </p:val>
                                        </p:tav>
                                      </p:tavLst>
                                    </p:anim>
                                    <p:anim calcmode="lin" valueType="num">
                                      <p:cBhvr additive="base">
                                        <p:cTn id="479" dur="3000"/>
                                        <p:tgtEl>
                                          <p:spTgt spid="30"/>
                                        </p:tgtEl>
                                        <p:attrNameLst>
                                          <p:attrName>ppt_y</p:attrName>
                                        </p:attrNameLst>
                                      </p:cBhvr>
                                      <p:tavLst>
                                        <p:tav tm="0">
                                          <p:val>
                                            <p:strVal val="ppt_y"/>
                                          </p:val>
                                        </p:tav>
                                        <p:tav tm="100000">
                                          <p:val>
                                            <p:strVal val="0-ppt_h/2"/>
                                          </p:val>
                                        </p:tav>
                                      </p:tavLst>
                                    </p:anim>
                                    <p:set>
                                      <p:cBhvr>
                                        <p:cTn id="480" dur="1" fill="hold">
                                          <p:stCondLst>
                                            <p:cond delay="2999"/>
                                          </p:stCondLst>
                                        </p:cTn>
                                        <p:tgtEl>
                                          <p:spTgt spid="30"/>
                                        </p:tgtEl>
                                        <p:attrNameLst>
                                          <p:attrName>style.visibility</p:attrName>
                                        </p:attrNameLst>
                                      </p:cBhvr>
                                      <p:to>
                                        <p:strVal val="hidden"/>
                                      </p:to>
                                    </p:set>
                                  </p:childTnLst>
                                </p:cTn>
                              </p:par>
                              <p:par>
                                <p:cTn id="481" presetID="2" presetClass="exit" presetSubtype="1" fill="hold" grpId="3" nodeType="withEffect">
                                  <p:stCondLst>
                                    <p:cond delay="0"/>
                                  </p:stCondLst>
                                  <p:childTnLst>
                                    <p:anim calcmode="lin" valueType="num">
                                      <p:cBhvr additive="base">
                                        <p:cTn id="482" dur="3000"/>
                                        <p:tgtEl>
                                          <p:spTgt spid="31"/>
                                        </p:tgtEl>
                                        <p:attrNameLst>
                                          <p:attrName>ppt_x</p:attrName>
                                        </p:attrNameLst>
                                      </p:cBhvr>
                                      <p:tavLst>
                                        <p:tav tm="0">
                                          <p:val>
                                            <p:strVal val="ppt_x"/>
                                          </p:val>
                                        </p:tav>
                                        <p:tav tm="100000">
                                          <p:val>
                                            <p:strVal val="ppt_x"/>
                                          </p:val>
                                        </p:tav>
                                      </p:tavLst>
                                    </p:anim>
                                    <p:anim calcmode="lin" valueType="num">
                                      <p:cBhvr additive="base">
                                        <p:cTn id="483" dur="3000"/>
                                        <p:tgtEl>
                                          <p:spTgt spid="31"/>
                                        </p:tgtEl>
                                        <p:attrNameLst>
                                          <p:attrName>ppt_y</p:attrName>
                                        </p:attrNameLst>
                                      </p:cBhvr>
                                      <p:tavLst>
                                        <p:tav tm="0">
                                          <p:val>
                                            <p:strVal val="ppt_y"/>
                                          </p:val>
                                        </p:tav>
                                        <p:tav tm="100000">
                                          <p:val>
                                            <p:strVal val="0-ppt_h/2"/>
                                          </p:val>
                                        </p:tav>
                                      </p:tavLst>
                                    </p:anim>
                                    <p:set>
                                      <p:cBhvr>
                                        <p:cTn id="484" dur="1" fill="hold">
                                          <p:stCondLst>
                                            <p:cond delay="2999"/>
                                          </p:stCondLst>
                                        </p:cTn>
                                        <p:tgtEl>
                                          <p:spTgt spid="31"/>
                                        </p:tgtEl>
                                        <p:attrNameLst>
                                          <p:attrName>style.visibility</p:attrName>
                                        </p:attrNameLst>
                                      </p:cBhvr>
                                      <p:to>
                                        <p:strVal val="hidden"/>
                                      </p:to>
                                    </p:set>
                                  </p:childTnLst>
                                </p:cTn>
                              </p:par>
                              <p:par>
                                <p:cTn id="485" presetID="2" presetClass="exit" presetSubtype="1" fill="hold" grpId="3" nodeType="withEffect">
                                  <p:stCondLst>
                                    <p:cond delay="0"/>
                                  </p:stCondLst>
                                  <p:childTnLst>
                                    <p:anim calcmode="lin" valueType="num">
                                      <p:cBhvr additive="base">
                                        <p:cTn id="486" dur="3000"/>
                                        <p:tgtEl>
                                          <p:spTgt spid="32"/>
                                        </p:tgtEl>
                                        <p:attrNameLst>
                                          <p:attrName>ppt_x</p:attrName>
                                        </p:attrNameLst>
                                      </p:cBhvr>
                                      <p:tavLst>
                                        <p:tav tm="0">
                                          <p:val>
                                            <p:strVal val="ppt_x"/>
                                          </p:val>
                                        </p:tav>
                                        <p:tav tm="100000">
                                          <p:val>
                                            <p:strVal val="ppt_x"/>
                                          </p:val>
                                        </p:tav>
                                      </p:tavLst>
                                    </p:anim>
                                    <p:anim calcmode="lin" valueType="num">
                                      <p:cBhvr additive="base">
                                        <p:cTn id="487" dur="3000"/>
                                        <p:tgtEl>
                                          <p:spTgt spid="32"/>
                                        </p:tgtEl>
                                        <p:attrNameLst>
                                          <p:attrName>ppt_y</p:attrName>
                                        </p:attrNameLst>
                                      </p:cBhvr>
                                      <p:tavLst>
                                        <p:tav tm="0">
                                          <p:val>
                                            <p:strVal val="ppt_y"/>
                                          </p:val>
                                        </p:tav>
                                        <p:tav tm="100000">
                                          <p:val>
                                            <p:strVal val="0-ppt_h/2"/>
                                          </p:val>
                                        </p:tav>
                                      </p:tavLst>
                                    </p:anim>
                                    <p:set>
                                      <p:cBhvr>
                                        <p:cTn id="488" dur="1" fill="hold">
                                          <p:stCondLst>
                                            <p:cond delay="2999"/>
                                          </p:stCondLst>
                                        </p:cTn>
                                        <p:tgtEl>
                                          <p:spTgt spid="32"/>
                                        </p:tgtEl>
                                        <p:attrNameLst>
                                          <p:attrName>style.visibility</p:attrName>
                                        </p:attrNameLst>
                                      </p:cBhvr>
                                      <p:to>
                                        <p:strVal val="hidden"/>
                                      </p:to>
                                    </p:set>
                                  </p:childTnLst>
                                </p:cTn>
                              </p:par>
                              <p:par>
                                <p:cTn id="489" presetID="2" presetClass="exit" presetSubtype="1" fill="hold" grpId="3" nodeType="withEffect">
                                  <p:stCondLst>
                                    <p:cond delay="0"/>
                                  </p:stCondLst>
                                  <p:childTnLst>
                                    <p:anim calcmode="lin" valueType="num">
                                      <p:cBhvr additive="base">
                                        <p:cTn id="490" dur="3000"/>
                                        <p:tgtEl>
                                          <p:spTgt spid="33"/>
                                        </p:tgtEl>
                                        <p:attrNameLst>
                                          <p:attrName>ppt_x</p:attrName>
                                        </p:attrNameLst>
                                      </p:cBhvr>
                                      <p:tavLst>
                                        <p:tav tm="0">
                                          <p:val>
                                            <p:strVal val="ppt_x"/>
                                          </p:val>
                                        </p:tav>
                                        <p:tav tm="100000">
                                          <p:val>
                                            <p:strVal val="ppt_x"/>
                                          </p:val>
                                        </p:tav>
                                      </p:tavLst>
                                    </p:anim>
                                    <p:anim calcmode="lin" valueType="num">
                                      <p:cBhvr additive="base">
                                        <p:cTn id="491" dur="3000"/>
                                        <p:tgtEl>
                                          <p:spTgt spid="33"/>
                                        </p:tgtEl>
                                        <p:attrNameLst>
                                          <p:attrName>ppt_y</p:attrName>
                                        </p:attrNameLst>
                                      </p:cBhvr>
                                      <p:tavLst>
                                        <p:tav tm="0">
                                          <p:val>
                                            <p:strVal val="ppt_y"/>
                                          </p:val>
                                        </p:tav>
                                        <p:tav tm="100000">
                                          <p:val>
                                            <p:strVal val="0-ppt_h/2"/>
                                          </p:val>
                                        </p:tav>
                                      </p:tavLst>
                                    </p:anim>
                                    <p:set>
                                      <p:cBhvr>
                                        <p:cTn id="492" dur="1" fill="hold">
                                          <p:stCondLst>
                                            <p:cond delay="2999"/>
                                          </p:stCondLst>
                                        </p:cTn>
                                        <p:tgtEl>
                                          <p:spTgt spid="33"/>
                                        </p:tgtEl>
                                        <p:attrNameLst>
                                          <p:attrName>style.visibility</p:attrName>
                                        </p:attrNameLst>
                                      </p:cBhvr>
                                      <p:to>
                                        <p:strVal val="hidden"/>
                                      </p:to>
                                    </p:set>
                                  </p:childTnLst>
                                </p:cTn>
                              </p:par>
                              <p:par>
                                <p:cTn id="493" presetID="2" presetClass="exit" presetSubtype="1" fill="hold" grpId="3" nodeType="withEffect">
                                  <p:stCondLst>
                                    <p:cond delay="0"/>
                                  </p:stCondLst>
                                  <p:childTnLst>
                                    <p:anim calcmode="lin" valueType="num">
                                      <p:cBhvr additive="base">
                                        <p:cTn id="494" dur="3000"/>
                                        <p:tgtEl>
                                          <p:spTgt spid="34"/>
                                        </p:tgtEl>
                                        <p:attrNameLst>
                                          <p:attrName>ppt_x</p:attrName>
                                        </p:attrNameLst>
                                      </p:cBhvr>
                                      <p:tavLst>
                                        <p:tav tm="0">
                                          <p:val>
                                            <p:strVal val="ppt_x"/>
                                          </p:val>
                                        </p:tav>
                                        <p:tav tm="100000">
                                          <p:val>
                                            <p:strVal val="ppt_x"/>
                                          </p:val>
                                        </p:tav>
                                      </p:tavLst>
                                    </p:anim>
                                    <p:anim calcmode="lin" valueType="num">
                                      <p:cBhvr additive="base">
                                        <p:cTn id="495" dur="3000"/>
                                        <p:tgtEl>
                                          <p:spTgt spid="34"/>
                                        </p:tgtEl>
                                        <p:attrNameLst>
                                          <p:attrName>ppt_y</p:attrName>
                                        </p:attrNameLst>
                                      </p:cBhvr>
                                      <p:tavLst>
                                        <p:tav tm="0">
                                          <p:val>
                                            <p:strVal val="ppt_y"/>
                                          </p:val>
                                        </p:tav>
                                        <p:tav tm="100000">
                                          <p:val>
                                            <p:strVal val="0-ppt_h/2"/>
                                          </p:val>
                                        </p:tav>
                                      </p:tavLst>
                                    </p:anim>
                                    <p:set>
                                      <p:cBhvr>
                                        <p:cTn id="496" dur="1" fill="hold">
                                          <p:stCondLst>
                                            <p:cond delay="2999"/>
                                          </p:stCondLst>
                                        </p:cTn>
                                        <p:tgtEl>
                                          <p:spTgt spid="34"/>
                                        </p:tgtEl>
                                        <p:attrNameLst>
                                          <p:attrName>style.visibility</p:attrName>
                                        </p:attrNameLst>
                                      </p:cBhvr>
                                      <p:to>
                                        <p:strVal val="hidden"/>
                                      </p:to>
                                    </p:set>
                                  </p:childTnLst>
                                </p:cTn>
                              </p:par>
                              <p:par>
                                <p:cTn id="497" presetID="2" presetClass="exit" presetSubtype="1" fill="hold" grpId="3" nodeType="withEffect">
                                  <p:stCondLst>
                                    <p:cond delay="0"/>
                                  </p:stCondLst>
                                  <p:childTnLst>
                                    <p:anim calcmode="lin" valueType="num">
                                      <p:cBhvr additive="base">
                                        <p:cTn id="498" dur="3000"/>
                                        <p:tgtEl>
                                          <p:spTgt spid="35"/>
                                        </p:tgtEl>
                                        <p:attrNameLst>
                                          <p:attrName>ppt_x</p:attrName>
                                        </p:attrNameLst>
                                      </p:cBhvr>
                                      <p:tavLst>
                                        <p:tav tm="0">
                                          <p:val>
                                            <p:strVal val="ppt_x"/>
                                          </p:val>
                                        </p:tav>
                                        <p:tav tm="100000">
                                          <p:val>
                                            <p:strVal val="ppt_x"/>
                                          </p:val>
                                        </p:tav>
                                      </p:tavLst>
                                    </p:anim>
                                    <p:anim calcmode="lin" valueType="num">
                                      <p:cBhvr additive="base">
                                        <p:cTn id="499" dur="3000"/>
                                        <p:tgtEl>
                                          <p:spTgt spid="35"/>
                                        </p:tgtEl>
                                        <p:attrNameLst>
                                          <p:attrName>ppt_y</p:attrName>
                                        </p:attrNameLst>
                                      </p:cBhvr>
                                      <p:tavLst>
                                        <p:tav tm="0">
                                          <p:val>
                                            <p:strVal val="ppt_y"/>
                                          </p:val>
                                        </p:tav>
                                        <p:tav tm="100000">
                                          <p:val>
                                            <p:strVal val="0-ppt_h/2"/>
                                          </p:val>
                                        </p:tav>
                                      </p:tavLst>
                                    </p:anim>
                                    <p:set>
                                      <p:cBhvr>
                                        <p:cTn id="500" dur="1" fill="hold">
                                          <p:stCondLst>
                                            <p:cond delay="2999"/>
                                          </p:stCondLst>
                                        </p:cTn>
                                        <p:tgtEl>
                                          <p:spTgt spid="35"/>
                                        </p:tgtEl>
                                        <p:attrNameLst>
                                          <p:attrName>style.visibility</p:attrName>
                                        </p:attrNameLst>
                                      </p:cBhvr>
                                      <p:to>
                                        <p:strVal val="hidden"/>
                                      </p:to>
                                    </p:set>
                                  </p:childTnLst>
                                </p:cTn>
                              </p:par>
                              <p:par>
                                <p:cTn id="501" presetID="2" presetClass="exit" presetSubtype="1" fill="hold" grpId="3" nodeType="withEffect">
                                  <p:stCondLst>
                                    <p:cond delay="0"/>
                                  </p:stCondLst>
                                  <p:childTnLst>
                                    <p:anim calcmode="lin" valueType="num">
                                      <p:cBhvr additive="base">
                                        <p:cTn id="502" dur="3000"/>
                                        <p:tgtEl>
                                          <p:spTgt spid="36"/>
                                        </p:tgtEl>
                                        <p:attrNameLst>
                                          <p:attrName>ppt_x</p:attrName>
                                        </p:attrNameLst>
                                      </p:cBhvr>
                                      <p:tavLst>
                                        <p:tav tm="0">
                                          <p:val>
                                            <p:strVal val="ppt_x"/>
                                          </p:val>
                                        </p:tav>
                                        <p:tav tm="100000">
                                          <p:val>
                                            <p:strVal val="ppt_x"/>
                                          </p:val>
                                        </p:tav>
                                      </p:tavLst>
                                    </p:anim>
                                    <p:anim calcmode="lin" valueType="num">
                                      <p:cBhvr additive="base">
                                        <p:cTn id="503" dur="3000"/>
                                        <p:tgtEl>
                                          <p:spTgt spid="36"/>
                                        </p:tgtEl>
                                        <p:attrNameLst>
                                          <p:attrName>ppt_y</p:attrName>
                                        </p:attrNameLst>
                                      </p:cBhvr>
                                      <p:tavLst>
                                        <p:tav tm="0">
                                          <p:val>
                                            <p:strVal val="ppt_y"/>
                                          </p:val>
                                        </p:tav>
                                        <p:tav tm="100000">
                                          <p:val>
                                            <p:strVal val="0-ppt_h/2"/>
                                          </p:val>
                                        </p:tav>
                                      </p:tavLst>
                                    </p:anim>
                                    <p:set>
                                      <p:cBhvr>
                                        <p:cTn id="504" dur="1" fill="hold">
                                          <p:stCondLst>
                                            <p:cond delay="2999"/>
                                          </p:stCondLst>
                                        </p:cTn>
                                        <p:tgtEl>
                                          <p:spTgt spid="36"/>
                                        </p:tgtEl>
                                        <p:attrNameLst>
                                          <p:attrName>style.visibility</p:attrName>
                                        </p:attrNameLst>
                                      </p:cBhvr>
                                      <p:to>
                                        <p:strVal val="hidden"/>
                                      </p:to>
                                    </p:set>
                                  </p:childTnLst>
                                </p:cTn>
                              </p:par>
                              <p:par>
                                <p:cTn id="505" presetID="2" presetClass="exit" presetSubtype="1" fill="hold" grpId="3" nodeType="withEffect">
                                  <p:stCondLst>
                                    <p:cond delay="0"/>
                                  </p:stCondLst>
                                  <p:childTnLst>
                                    <p:anim calcmode="lin" valueType="num">
                                      <p:cBhvr additive="base">
                                        <p:cTn id="506" dur="3000"/>
                                        <p:tgtEl>
                                          <p:spTgt spid="37"/>
                                        </p:tgtEl>
                                        <p:attrNameLst>
                                          <p:attrName>ppt_x</p:attrName>
                                        </p:attrNameLst>
                                      </p:cBhvr>
                                      <p:tavLst>
                                        <p:tav tm="0">
                                          <p:val>
                                            <p:strVal val="ppt_x"/>
                                          </p:val>
                                        </p:tav>
                                        <p:tav tm="100000">
                                          <p:val>
                                            <p:strVal val="ppt_x"/>
                                          </p:val>
                                        </p:tav>
                                      </p:tavLst>
                                    </p:anim>
                                    <p:anim calcmode="lin" valueType="num">
                                      <p:cBhvr additive="base">
                                        <p:cTn id="507" dur="3000"/>
                                        <p:tgtEl>
                                          <p:spTgt spid="37"/>
                                        </p:tgtEl>
                                        <p:attrNameLst>
                                          <p:attrName>ppt_y</p:attrName>
                                        </p:attrNameLst>
                                      </p:cBhvr>
                                      <p:tavLst>
                                        <p:tav tm="0">
                                          <p:val>
                                            <p:strVal val="ppt_y"/>
                                          </p:val>
                                        </p:tav>
                                        <p:tav tm="100000">
                                          <p:val>
                                            <p:strVal val="0-ppt_h/2"/>
                                          </p:val>
                                        </p:tav>
                                      </p:tavLst>
                                    </p:anim>
                                    <p:set>
                                      <p:cBhvr>
                                        <p:cTn id="508" dur="1" fill="hold">
                                          <p:stCondLst>
                                            <p:cond delay="2999"/>
                                          </p:stCondLst>
                                        </p:cTn>
                                        <p:tgtEl>
                                          <p:spTgt spid="37"/>
                                        </p:tgtEl>
                                        <p:attrNameLst>
                                          <p:attrName>style.visibility</p:attrName>
                                        </p:attrNameLst>
                                      </p:cBhvr>
                                      <p:to>
                                        <p:strVal val="hidden"/>
                                      </p:to>
                                    </p:set>
                                  </p:childTnLst>
                                </p:cTn>
                              </p:par>
                              <p:par>
                                <p:cTn id="509" presetID="2" presetClass="exit" presetSubtype="1" fill="hold" grpId="3" nodeType="withEffect">
                                  <p:stCondLst>
                                    <p:cond delay="0"/>
                                  </p:stCondLst>
                                  <p:childTnLst>
                                    <p:anim calcmode="lin" valueType="num">
                                      <p:cBhvr additive="base">
                                        <p:cTn id="510" dur="3000"/>
                                        <p:tgtEl>
                                          <p:spTgt spid="43"/>
                                        </p:tgtEl>
                                        <p:attrNameLst>
                                          <p:attrName>ppt_x</p:attrName>
                                        </p:attrNameLst>
                                      </p:cBhvr>
                                      <p:tavLst>
                                        <p:tav tm="0">
                                          <p:val>
                                            <p:strVal val="ppt_x"/>
                                          </p:val>
                                        </p:tav>
                                        <p:tav tm="100000">
                                          <p:val>
                                            <p:strVal val="ppt_x"/>
                                          </p:val>
                                        </p:tav>
                                      </p:tavLst>
                                    </p:anim>
                                    <p:anim calcmode="lin" valueType="num">
                                      <p:cBhvr additive="base">
                                        <p:cTn id="511" dur="3000"/>
                                        <p:tgtEl>
                                          <p:spTgt spid="43"/>
                                        </p:tgtEl>
                                        <p:attrNameLst>
                                          <p:attrName>ppt_y</p:attrName>
                                        </p:attrNameLst>
                                      </p:cBhvr>
                                      <p:tavLst>
                                        <p:tav tm="0">
                                          <p:val>
                                            <p:strVal val="ppt_y"/>
                                          </p:val>
                                        </p:tav>
                                        <p:tav tm="100000">
                                          <p:val>
                                            <p:strVal val="0-ppt_h/2"/>
                                          </p:val>
                                        </p:tav>
                                      </p:tavLst>
                                    </p:anim>
                                    <p:set>
                                      <p:cBhvr>
                                        <p:cTn id="512" dur="1" fill="hold">
                                          <p:stCondLst>
                                            <p:cond delay="2999"/>
                                          </p:stCondLst>
                                        </p:cTn>
                                        <p:tgtEl>
                                          <p:spTgt spid="43"/>
                                        </p:tgtEl>
                                        <p:attrNameLst>
                                          <p:attrName>style.visibility</p:attrName>
                                        </p:attrNameLst>
                                      </p:cBhvr>
                                      <p:to>
                                        <p:strVal val="hidden"/>
                                      </p:to>
                                    </p:set>
                                  </p:childTnLst>
                                </p:cTn>
                              </p:par>
                              <p:par>
                                <p:cTn id="513" presetID="2" presetClass="exit" presetSubtype="1" fill="hold" grpId="3" nodeType="withEffect">
                                  <p:stCondLst>
                                    <p:cond delay="0"/>
                                  </p:stCondLst>
                                  <p:childTnLst>
                                    <p:anim calcmode="lin" valueType="num">
                                      <p:cBhvr additive="base">
                                        <p:cTn id="514" dur="3000"/>
                                        <p:tgtEl>
                                          <p:spTgt spid="44"/>
                                        </p:tgtEl>
                                        <p:attrNameLst>
                                          <p:attrName>ppt_x</p:attrName>
                                        </p:attrNameLst>
                                      </p:cBhvr>
                                      <p:tavLst>
                                        <p:tav tm="0">
                                          <p:val>
                                            <p:strVal val="ppt_x"/>
                                          </p:val>
                                        </p:tav>
                                        <p:tav tm="100000">
                                          <p:val>
                                            <p:strVal val="ppt_x"/>
                                          </p:val>
                                        </p:tav>
                                      </p:tavLst>
                                    </p:anim>
                                    <p:anim calcmode="lin" valueType="num">
                                      <p:cBhvr additive="base">
                                        <p:cTn id="515" dur="3000"/>
                                        <p:tgtEl>
                                          <p:spTgt spid="44"/>
                                        </p:tgtEl>
                                        <p:attrNameLst>
                                          <p:attrName>ppt_y</p:attrName>
                                        </p:attrNameLst>
                                      </p:cBhvr>
                                      <p:tavLst>
                                        <p:tav tm="0">
                                          <p:val>
                                            <p:strVal val="ppt_y"/>
                                          </p:val>
                                        </p:tav>
                                        <p:tav tm="100000">
                                          <p:val>
                                            <p:strVal val="0-ppt_h/2"/>
                                          </p:val>
                                        </p:tav>
                                      </p:tavLst>
                                    </p:anim>
                                    <p:set>
                                      <p:cBhvr>
                                        <p:cTn id="516" dur="1" fill="hold">
                                          <p:stCondLst>
                                            <p:cond delay="2999"/>
                                          </p:stCondLst>
                                        </p:cTn>
                                        <p:tgtEl>
                                          <p:spTgt spid="44"/>
                                        </p:tgtEl>
                                        <p:attrNameLst>
                                          <p:attrName>style.visibility</p:attrName>
                                        </p:attrNameLst>
                                      </p:cBhvr>
                                      <p:to>
                                        <p:strVal val="hidden"/>
                                      </p:to>
                                    </p:set>
                                  </p:childTnLst>
                                </p:cTn>
                              </p:par>
                              <p:par>
                                <p:cTn id="517" presetID="2" presetClass="exit" presetSubtype="1" fill="hold" grpId="3" nodeType="withEffect">
                                  <p:stCondLst>
                                    <p:cond delay="0"/>
                                  </p:stCondLst>
                                  <p:childTnLst>
                                    <p:anim calcmode="lin" valueType="num">
                                      <p:cBhvr additive="base">
                                        <p:cTn id="518" dur="3000"/>
                                        <p:tgtEl>
                                          <p:spTgt spid="45"/>
                                        </p:tgtEl>
                                        <p:attrNameLst>
                                          <p:attrName>ppt_x</p:attrName>
                                        </p:attrNameLst>
                                      </p:cBhvr>
                                      <p:tavLst>
                                        <p:tav tm="0">
                                          <p:val>
                                            <p:strVal val="ppt_x"/>
                                          </p:val>
                                        </p:tav>
                                        <p:tav tm="100000">
                                          <p:val>
                                            <p:strVal val="ppt_x"/>
                                          </p:val>
                                        </p:tav>
                                      </p:tavLst>
                                    </p:anim>
                                    <p:anim calcmode="lin" valueType="num">
                                      <p:cBhvr additive="base">
                                        <p:cTn id="519" dur="3000"/>
                                        <p:tgtEl>
                                          <p:spTgt spid="45"/>
                                        </p:tgtEl>
                                        <p:attrNameLst>
                                          <p:attrName>ppt_y</p:attrName>
                                        </p:attrNameLst>
                                      </p:cBhvr>
                                      <p:tavLst>
                                        <p:tav tm="0">
                                          <p:val>
                                            <p:strVal val="ppt_y"/>
                                          </p:val>
                                        </p:tav>
                                        <p:tav tm="100000">
                                          <p:val>
                                            <p:strVal val="0-ppt_h/2"/>
                                          </p:val>
                                        </p:tav>
                                      </p:tavLst>
                                    </p:anim>
                                    <p:set>
                                      <p:cBhvr>
                                        <p:cTn id="520" dur="1" fill="hold">
                                          <p:stCondLst>
                                            <p:cond delay="2999"/>
                                          </p:stCondLst>
                                        </p:cTn>
                                        <p:tgtEl>
                                          <p:spTgt spid="45"/>
                                        </p:tgtEl>
                                        <p:attrNameLst>
                                          <p:attrName>style.visibility</p:attrName>
                                        </p:attrNameLst>
                                      </p:cBhvr>
                                      <p:to>
                                        <p:strVal val="hidden"/>
                                      </p:to>
                                    </p:set>
                                  </p:childTnLst>
                                </p:cTn>
                              </p:par>
                              <p:par>
                                <p:cTn id="521" presetID="2" presetClass="exit" presetSubtype="1" fill="hold" grpId="3" nodeType="withEffect">
                                  <p:stCondLst>
                                    <p:cond delay="0"/>
                                  </p:stCondLst>
                                  <p:childTnLst>
                                    <p:anim calcmode="lin" valueType="num">
                                      <p:cBhvr additive="base">
                                        <p:cTn id="522" dur="3000"/>
                                        <p:tgtEl>
                                          <p:spTgt spid="46"/>
                                        </p:tgtEl>
                                        <p:attrNameLst>
                                          <p:attrName>ppt_x</p:attrName>
                                        </p:attrNameLst>
                                      </p:cBhvr>
                                      <p:tavLst>
                                        <p:tav tm="0">
                                          <p:val>
                                            <p:strVal val="ppt_x"/>
                                          </p:val>
                                        </p:tav>
                                        <p:tav tm="100000">
                                          <p:val>
                                            <p:strVal val="ppt_x"/>
                                          </p:val>
                                        </p:tav>
                                      </p:tavLst>
                                    </p:anim>
                                    <p:anim calcmode="lin" valueType="num">
                                      <p:cBhvr additive="base">
                                        <p:cTn id="523" dur="3000"/>
                                        <p:tgtEl>
                                          <p:spTgt spid="46"/>
                                        </p:tgtEl>
                                        <p:attrNameLst>
                                          <p:attrName>ppt_y</p:attrName>
                                        </p:attrNameLst>
                                      </p:cBhvr>
                                      <p:tavLst>
                                        <p:tav tm="0">
                                          <p:val>
                                            <p:strVal val="ppt_y"/>
                                          </p:val>
                                        </p:tav>
                                        <p:tav tm="100000">
                                          <p:val>
                                            <p:strVal val="0-ppt_h/2"/>
                                          </p:val>
                                        </p:tav>
                                      </p:tavLst>
                                    </p:anim>
                                    <p:set>
                                      <p:cBhvr>
                                        <p:cTn id="524" dur="1" fill="hold">
                                          <p:stCondLst>
                                            <p:cond delay="2999"/>
                                          </p:stCondLst>
                                        </p:cTn>
                                        <p:tgtEl>
                                          <p:spTgt spid="46"/>
                                        </p:tgtEl>
                                        <p:attrNameLst>
                                          <p:attrName>style.visibility</p:attrName>
                                        </p:attrNameLst>
                                      </p:cBhvr>
                                      <p:to>
                                        <p:strVal val="hidden"/>
                                      </p:to>
                                    </p:set>
                                  </p:childTnLst>
                                </p:cTn>
                              </p:par>
                              <p:par>
                                <p:cTn id="525" presetID="2" presetClass="exit" presetSubtype="1" fill="hold" grpId="3" nodeType="withEffect">
                                  <p:stCondLst>
                                    <p:cond delay="0"/>
                                  </p:stCondLst>
                                  <p:childTnLst>
                                    <p:anim calcmode="lin" valueType="num">
                                      <p:cBhvr additive="base">
                                        <p:cTn id="526" dur="3000"/>
                                        <p:tgtEl>
                                          <p:spTgt spid="47"/>
                                        </p:tgtEl>
                                        <p:attrNameLst>
                                          <p:attrName>ppt_x</p:attrName>
                                        </p:attrNameLst>
                                      </p:cBhvr>
                                      <p:tavLst>
                                        <p:tav tm="0">
                                          <p:val>
                                            <p:strVal val="ppt_x"/>
                                          </p:val>
                                        </p:tav>
                                        <p:tav tm="100000">
                                          <p:val>
                                            <p:strVal val="ppt_x"/>
                                          </p:val>
                                        </p:tav>
                                      </p:tavLst>
                                    </p:anim>
                                    <p:anim calcmode="lin" valueType="num">
                                      <p:cBhvr additive="base">
                                        <p:cTn id="527" dur="3000"/>
                                        <p:tgtEl>
                                          <p:spTgt spid="47"/>
                                        </p:tgtEl>
                                        <p:attrNameLst>
                                          <p:attrName>ppt_y</p:attrName>
                                        </p:attrNameLst>
                                      </p:cBhvr>
                                      <p:tavLst>
                                        <p:tav tm="0">
                                          <p:val>
                                            <p:strVal val="ppt_y"/>
                                          </p:val>
                                        </p:tav>
                                        <p:tav tm="100000">
                                          <p:val>
                                            <p:strVal val="0-ppt_h/2"/>
                                          </p:val>
                                        </p:tav>
                                      </p:tavLst>
                                    </p:anim>
                                    <p:set>
                                      <p:cBhvr>
                                        <p:cTn id="528" dur="1" fill="hold">
                                          <p:stCondLst>
                                            <p:cond delay="2999"/>
                                          </p:stCondLst>
                                        </p:cTn>
                                        <p:tgtEl>
                                          <p:spTgt spid="47"/>
                                        </p:tgtEl>
                                        <p:attrNameLst>
                                          <p:attrName>style.visibility</p:attrName>
                                        </p:attrNameLst>
                                      </p:cBhvr>
                                      <p:to>
                                        <p:strVal val="hidden"/>
                                      </p:to>
                                    </p:set>
                                  </p:childTnLst>
                                </p:cTn>
                              </p:par>
                              <p:par>
                                <p:cTn id="529" presetID="3" presetClass="exit" presetSubtype="10" fill="hold" grpId="4" nodeType="withEffect">
                                  <p:stCondLst>
                                    <p:cond delay="0"/>
                                  </p:stCondLst>
                                  <p:childTnLst>
                                    <p:animEffect transition="out" filter="blinds(horizontal)">
                                      <p:cBhvr>
                                        <p:cTn id="530" dur="3000"/>
                                        <p:tgtEl>
                                          <p:spTgt spid="3"/>
                                        </p:tgtEl>
                                      </p:cBhvr>
                                    </p:animEffect>
                                    <p:set>
                                      <p:cBhvr>
                                        <p:cTn id="531" dur="1" fill="hold">
                                          <p:stCondLst>
                                            <p:cond delay="2999"/>
                                          </p:stCondLst>
                                        </p:cTn>
                                        <p:tgtEl>
                                          <p:spTgt spid="3"/>
                                        </p:tgtEl>
                                        <p:attrNameLst>
                                          <p:attrName>style.visibility</p:attrName>
                                        </p:attrNameLst>
                                      </p:cBhvr>
                                      <p:to>
                                        <p:strVal val="hidden"/>
                                      </p:to>
                                    </p:set>
                                  </p:childTnLst>
                                </p:cTn>
                              </p:par>
                              <p:par>
                                <p:cTn id="532" presetID="3" presetClass="exit" presetSubtype="10" fill="hold" grpId="4" nodeType="withEffect">
                                  <p:stCondLst>
                                    <p:cond delay="0"/>
                                  </p:stCondLst>
                                  <p:childTnLst>
                                    <p:animEffect transition="out" filter="blinds(horizontal)">
                                      <p:cBhvr>
                                        <p:cTn id="533" dur="3000"/>
                                        <p:tgtEl>
                                          <p:spTgt spid="5"/>
                                        </p:tgtEl>
                                      </p:cBhvr>
                                    </p:animEffect>
                                    <p:set>
                                      <p:cBhvr>
                                        <p:cTn id="534" dur="1" fill="hold">
                                          <p:stCondLst>
                                            <p:cond delay="2999"/>
                                          </p:stCondLst>
                                        </p:cTn>
                                        <p:tgtEl>
                                          <p:spTgt spid="5"/>
                                        </p:tgtEl>
                                        <p:attrNameLst>
                                          <p:attrName>style.visibility</p:attrName>
                                        </p:attrNameLst>
                                      </p:cBhvr>
                                      <p:to>
                                        <p:strVal val="hidden"/>
                                      </p:to>
                                    </p:set>
                                  </p:childTnLst>
                                </p:cTn>
                              </p:par>
                              <p:par>
                                <p:cTn id="535" presetID="3" presetClass="exit" presetSubtype="10" fill="hold" grpId="4" nodeType="withEffect">
                                  <p:stCondLst>
                                    <p:cond delay="0"/>
                                  </p:stCondLst>
                                  <p:childTnLst>
                                    <p:animEffect transition="out" filter="blinds(horizontal)">
                                      <p:cBhvr>
                                        <p:cTn id="536" dur="3000"/>
                                        <p:tgtEl>
                                          <p:spTgt spid="7"/>
                                        </p:tgtEl>
                                      </p:cBhvr>
                                    </p:animEffect>
                                    <p:set>
                                      <p:cBhvr>
                                        <p:cTn id="537" dur="1" fill="hold">
                                          <p:stCondLst>
                                            <p:cond delay="2999"/>
                                          </p:stCondLst>
                                        </p:cTn>
                                        <p:tgtEl>
                                          <p:spTgt spid="7"/>
                                        </p:tgtEl>
                                        <p:attrNameLst>
                                          <p:attrName>style.visibility</p:attrName>
                                        </p:attrNameLst>
                                      </p:cBhvr>
                                      <p:to>
                                        <p:strVal val="hidden"/>
                                      </p:to>
                                    </p:set>
                                  </p:childTnLst>
                                </p:cTn>
                              </p:par>
                              <p:par>
                                <p:cTn id="538" presetID="3" presetClass="exit" presetSubtype="10" fill="hold" grpId="4" nodeType="withEffect">
                                  <p:stCondLst>
                                    <p:cond delay="0"/>
                                  </p:stCondLst>
                                  <p:childTnLst>
                                    <p:animEffect transition="out" filter="blinds(horizontal)">
                                      <p:cBhvr>
                                        <p:cTn id="539" dur="3000"/>
                                        <p:tgtEl>
                                          <p:spTgt spid="9"/>
                                        </p:tgtEl>
                                      </p:cBhvr>
                                    </p:animEffect>
                                    <p:set>
                                      <p:cBhvr>
                                        <p:cTn id="540" dur="1" fill="hold">
                                          <p:stCondLst>
                                            <p:cond delay="2999"/>
                                          </p:stCondLst>
                                        </p:cTn>
                                        <p:tgtEl>
                                          <p:spTgt spid="9"/>
                                        </p:tgtEl>
                                        <p:attrNameLst>
                                          <p:attrName>style.visibility</p:attrName>
                                        </p:attrNameLst>
                                      </p:cBhvr>
                                      <p:to>
                                        <p:strVal val="hidden"/>
                                      </p:to>
                                    </p:set>
                                  </p:childTnLst>
                                </p:cTn>
                              </p:par>
                              <p:par>
                                <p:cTn id="541" presetID="3" presetClass="exit" presetSubtype="10" fill="hold" grpId="4" nodeType="withEffect">
                                  <p:stCondLst>
                                    <p:cond delay="0"/>
                                  </p:stCondLst>
                                  <p:childTnLst>
                                    <p:animEffect transition="out" filter="blinds(horizontal)">
                                      <p:cBhvr>
                                        <p:cTn id="542" dur="3000"/>
                                        <p:tgtEl>
                                          <p:spTgt spid="11"/>
                                        </p:tgtEl>
                                      </p:cBhvr>
                                    </p:animEffect>
                                    <p:set>
                                      <p:cBhvr>
                                        <p:cTn id="543" dur="1" fill="hold">
                                          <p:stCondLst>
                                            <p:cond delay="2999"/>
                                          </p:stCondLst>
                                        </p:cTn>
                                        <p:tgtEl>
                                          <p:spTgt spid="11"/>
                                        </p:tgtEl>
                                        <p:attrNameLst>
                                          <p:attrName>style.visibility</p:attrName>
                                        </p:attrNameLst>
                                      </p:cBhvr>
                                      <p:to>
                                        <p:strVal val="hidden"/>
                                      </p:to>
                                    </p:set>
                                  </p:childTnLst>
                                </p:cTn>
                              </p:par>
                              <p:par>
                                <p:cTn id="544" presetID="3" presetClass="exit" presetSubtype="10" fill="hold" grpId="4" nodeType="withEffect">
                                  <p:stCondLst>
                                    <p:cond delay="0"/>
                                  </p:stCondLst>
                                  <p:childTnLst>
                                    <p:animEffect transition="out" filter="blinds(horizontal)">
                                      <p:cBhvr>
                                        <p:cTn id="545" dur="3000"/>
                                        <p:tgtEl>
                                          <p:spTgt spid="13"/>
                                        </p:tgtEl>
                                      </p:cBhvr>
                                    </p:animEffect>
                                    <p:set>
                                      <p:cBhvr>
                                        <p:cTn id="546" dur="1" fill="hold">
                                          <p:stCondLst>
                                            <p:cond delay="2999"/>
                                          </p:stCondLst>
                                        </p:cTn>
                                        <p:tgtEl>
                                          <p:spTgt spid="13"/>
                                        </p:tgtEl>
                                        <p:attrNameLst>
                                          <p:attrName>style.visibility</p:attrName>
                                        </p:attrNameLst>
                                      </p:cBhvr>
                                      <p:to>
                                        <p:strVal val="hidden"/>
                                      </p:to>
                                    </p:set>
                                  </p:childTnLst>
                                </p:cTn>
                              </p:par>
                              <p:par>
                                <p:cTn id="547" presetID="3" presetClass="exit" presetSubtype="10" fill="hold" grpId="4" nodeType="withEffect">
                                  <p:stCondLst>
                                    <p:cond delay="0"/>
                                  </p:stCondLst>
                                  <p:childTnLst>
                                    <p:animEffect transition="out" filter="blinds(horizontal)">
                                      <p:cBhvr>
                                        <p:cTn id="548" dur="3000"/>
                                        <p:tgtEl>
                                          <p:spTgt spid="14"/>
                                        </p:tgtEl>
                                      </p:cBhvr>
                                    </p:animEffect>
                                    <p:set>
                                      <p:cBhvr>
                                        <p:cTn id="549" dur="1" fill="hold">
                                          <p:stCondLst>
                                            <p:cond delay="2999"/>
                                          </p:stCondLst>
                                        </p:cTn>
                                        <p:tgtEl>
                                          <p:spTgt spid="14"/>
                                        </p:tgtEl>
                                        <p:attrNameLst>
                                          <p:attrName>style.visibility</p:attrName>
                                        </p:attrNameLst>
                                      </p:cBhvr>
                                      <p:to>
                                        <p:strVal val="hidden"/>
                                      </p:to>
                                    </p:set>
                                  </p:childTnLst>
                                </p:cTn>
                              </p:par>
                              <p:par>
                                <p:cTn id="550" presetID="3" presetClass="exit" presetSubtype="10" fill="hold" grpId="4" nodeType="withEffect">
                                  <p:stCondLst>
                                    <p:cond delay="0"/>
                                  </p:stCondLst>
                                  <p:childTnLst>
                                    <p:animEffect transition="out" filter="blinds(horizontal)">
                                      <p:cBhvr>
                                        <p:cTn id="551" dur="3000"/>
                                        <p:tgtEl>
                                          <p:spTgt spid="15"/>
                                        </p:tgtEl>
                                      </p:cBhvr>
                                    </p:animEffect>
                                    <p:set>
                                      <p:cBhvr>
                                        <p:cTn id="552" dur="1" fill="hold">
                                          <p:stCondLst>
                                            <p:cond delay="2999"/>
                                          </p:stCondLst>
                                        </p:cTn>
                                        <p:tgtEl>
                                          <p:spTgt spid="15"/>
                                        </p:tgtEl>
                                        <p:attrNameLst>
                                          <p:attrName>style.visibility</p:attrName>
                                        </p:attrNameLst>
                                      </p:cBhvr>
                                      <p:to>
                                        <p:strVal val="hidden"/>
                                      </p:to>
                                    </p:set>
                                  </p:childTnLst>
                                </p:cTn>
                              </p:par>
                              <p:par>
                                <p:cTn id="553" presetID="3" presetClass="exit" presetSubtype="10" fill="hold" grpId="4" nodeType="withEffect">
                                  <p:stCondLst>
                                    <p:cond delay="0"/>
                                  </p:stCondLst>
                                  <p:childTnLst>
                                    <p:animEffect transition="out" filter="blinds(horizontal)">
                                      <p:cBhvr>
                                        <p:cTn id="554" dur="3000"/>
                                        <p:tgtEl>
                                          <p:spTgt spid="16"/>
                                        </p:tgtEl>
                                      </p:cBhvr>
                                    </p:animEffect>
                                    <p:set>
                                      <p:cBhvr>
                                        <p:cTn id="555" dur="1" fill="hold">
                                          <p:stCondLst>
                                            <p:cond delay="2999"/>
                                          </p:stCondLst>
                                        </p:cTn>
                                        <p:tgtEl>
                                          <p:spTgt spid="16"/>
                                        </p:tgtEl>
                                        <p:attrNameLst>
                                          <p:attrName>style.visibility</p:attrName>
                                        </p:attrNameLst>
                                      </p:cBhvr>
                                      <p:to>
                                        <p:strVal val="hidden"/>
                                      </p:to>
                                    </p:set>
                                  </p:childTnLst>
                                </p:cTn>
                              </p:par>
                              <p:par>
                                <p:cTn id="556" presetID="3" presetClass="exit" presetSubtype="10" fill="hold" grpId="4" nodeType="withEffect">
                                  <p:stCondLst>
                                    <p:cond delay="0"/>
                                  </p:stCondLst>
                                  <p:childTnLst>
                                    <p:animEffect transition="out" filter="blinds(horizontal)">
                                      <p:cBhvr>
                                        <p:cTn id="557" dur="3000"/>
                                        <p:tgtEl>
                                          <p:spTgt spid="17"/>
                                        </p:tgtEl>
                                      </p:cBhvr>
                                    </p:animEffect>
                                    <p:set>
                                      <p:cBhvr>
                                        <p:cTn id="558" dur="1" fill="hold">
                                          <p:stCondLst>
                                            <p:cond delay="2999"/>
                                          </p:stCondLst>
                                        </p:cTn>
                                        <p:tgtEl>
                                          <p:spTgt spid="17"/>
                                        </p:tgtEl>
                                        <p:attrNameLst>
                                          <p:attrName>style.visibility</p:attrName>
                                        </p:attrNameLst>
                                      </p:cBhvr>
                                      <p:to>
                                        <p:strVal val="hidden"/>
                                      </p:to>
                                    </p:set>
                                  </p:childTnLst>
                                </p:cTn>
                              </p:par>
                              <p:par>
                                <p:cTn id="559" presetID="3" presetClass="exit" presetSubtype="10" fill="hold" grpId="4" nodeType="withEffect">
                                  <p:stCondLst>
                                    <p:cond delay="0"/>
                                  </p:stCondLst>
                                  <p:childTnLst>
                                    <p:animEffect transition="out" filter="blinds(horizontal)">
                                      <p:cBhvr>
                                        <p:cTn id="560" dur="3000"/>
                                        <p:tgtEl>
                                          <p:spTgt spid="18"/>
                                        </p:tgtEl>
                                      </p:cBhvr>
                                    </p:animEffect>
                                    <p:set>
                                      <p:cBhvr>
                                        <p:cTn id="561" dur="1" fill="hold">
                                          <p:stCondLst>
                                            <p:cond delay="2999"/>
                                          </p:stCondLst>
                                        </p:cTn>
                                        <p:tgtEl>
                                          <p:spTgt spid="18"/>
                                        </p:tgtEl>
                                        <p:attrNameLst>
                                          <p:attrName>style.visibility</p:attrName>
                                        </p:attrNameLst>
                                      </p:cBhvr>
                                      <p:to>
                                        <p:strVal val="hidden"/>
                                      </p:to>
                                    </p:set>
                                  </p:childTnLst>
                                </p:cTn>
                              </p:par>
                              <p:par>
                                <p:cTn id="562" presetID="3" presetClass="exit" presetSubtype="10" fill="hold" grpId="4" nodeType="withEffect">
                                  <p:stCondLst>
                                    <p:cond delay="0"/>
                                  </p:stCondLst>
                                  <p:childTnLst>
                                    <p:animEffect transition="out" filter="blinds(horizontal)">
                                      <p:cBhvr>
                                        <p:cTn id="563" dur="3000"/>
                                        <p:tgtEl>
                                          <p:spTgt spid="19"/>
                                        </p:tgtEl>
                                      </p:cBhvr>
                                    </p:animEffect>
                                    <p:set>
                                      <p:cBhvr>
                                        <p:cTn id="564" dur="1" fill="hold">
                                          <p:stCondLst>
                                            <p:cond delay="2999"/>
                                          </p:stCondLst>
                                        </p:cTn>
                                        <p:tgtEl>
                                          <p:spTgt spid="19"/>
                                        </p:tgtEl>
                                        <p:attrNameLst>
                                          <p:attrName>style.visibility</p:attrName>
                                        </p:attrNameLst>
                                      </p:cBhvr>
                                      <p:to>
                                        <p:strVal val="hidden"/>
                                      </p:to>
                                    </p:set>
                                  </p:childTnLst>
                                </p:cTn>
                              </p:par>
                              <p:par>
                                <p:cTn id="565" presetID="3" presetClass="exit" presetSubtype="10" fill="hold" grpId="4" nodeType="withEffect">
                                  <p:stCondLst>
                                    <p:cond delay="0"/>
                                  </p:stCondLst>
                                  <p:childTnLst>
                                    <p:animEffect transition="out" filter="blinds(horizontal)">
                                      <p:cBhvr>
                                        <p:cTn id="566" dur="3000"/>
                                        <p:tgtEl>
                                          <p:spTgt spid="20"/>
                                        </p:tgtEl>
                                      </p:cBhvr>
                                    </p:animEffect>
                                    <p:set>
                                      <p:cBhvr>
                                        <p:cTn id="567" dur="1" fill="hold">
                                          <p:stCondLst>
                                            <p:cond delay="2999"/>
                                          </p:stCondLst>
                                        </p:cTn>
                                        <p:tgtEl>
                                          <p:spTgt spid="20"/>
                                        </p:tgtEl>
                                        <p:attrNameLst>
                                          <p:attrName>style.visibility</p:attrName>
                                        </p:attrNameLst>
                                      </p:cBhvr>
                                      <p:to>
                                        <p:strVal val="hidden"/>
                                      </p:to>
                                    </p:set>
                                  </p:childTnLst>
                                </p:cTn>
                              </p:par>
                              <p:par>
                                <p:cTn id="568" presetID="3" presetClass="exit" presetSubtype="10" fill="hold" grpId="4" nodeType="withEffect">
                                  <p:stCondLst>
                                    <p:cond delay="0"/>
                                  </p:stCondLst>
                                  <p:childTnLst>
                                    <p:animEffect transition="out" filter="blinds(horizontal)">
                                      <p:cBhvr>
                                        <p:cTn id="569" dur="3000"/>
                                        <p:tgtEl>
                                          <p:spTgt spid="21"/>
                                        </p:tgtEl>
                                      </p:cBhvr>
                                    </p:animEffect>
                                    <p:set>
                                      <p:cBhvr>
                                        <p:cTn id="570" dur="1" fill="hold">
                                          <p:stCondLst>
                                            <p:cond delay="2999"/>
                                          </p:stCondLst>
                                        </p:cTn>
                                        <p:tgtEl>
                                          <p:spTgt spid="21"/>
                                        </p:tgtEl>
                                        <p:attrNameLst>
                                          <p:attrName>style.visibility</p:attrName>
                                        </p:attrNameLst>
                                      </p:cBhvr>
                                      <p:to>
                                        <p:strVal val="hidden"/>
                                      </p:to>
                                    </p:set>
                                  </p:childTnLst>
                                </p:cTn>
                              </p:par>
                              <p:par>
                                <p:cTn id="571" presetID="3" presetClass="exit" presetSubtype="10" fill="hold" grpId="4" nodeType="withEffect">
                                  <p:stCondLst>
                                    <p:cond delay="0"/>
                                  </p:stCondLst>
                                  <p:childTnLst>
                                    <p:animEffect transition="out" filter="blinds(horizontal)">
                                      <p:cBhvr>
                                        <p:cTn id="572" dur="3000"/>
                                        <p:tgtEl>
                                          <p:spTgt spid="22"/>
                                        </p:tgtEl>
                                      </p:cBhvr>
                                    </p:animEffect>
                                    <p:set>
                                      <p:cBhvr>
                                        <p:cTn id="573" dur="1" fill="hold">
                                          <p:stCondLst>
                                            <p:cond delay="2999"/>
                                          </p:stCondLst>
                                        </p:cTn>
                                        <p:tgtEl>
                                          <p:spTgt spid="22"/>
                                        </p:tgtEl>
                                        <p:attrNameLst>
                                          <p:attrName>style.visibility</p:attrName>
                                        </p:attrNameLst>
                                      </p:cBhvr>
                                      <p:to>
                                        <p:strVal val="hidden"/>
                                      </p:to>
                                    </p:set>
                                  </p:childTnLst>
                                </p:cTn>
                              </p:par>
                              <p:par>
                                <p:cTn id="574" presetID="3" presetClass="exit" presetSubtype="10" fill="hold" grpId="4" nodeType="withEffect">
                                  <p:stCondLst>
                                    <p:cond delay="0"/>
                                  </p:stCondLst>
                                  <p:childTnLst>
                                    <p:animEffect transition="out" filter="blinds(horizontal)">
                                      <p:cBhvr>
                                        <p:cTn id="575" dur="3000"/>
                                        <p:tgtEl>
                                          <p:spTgt spid="23"/>
                                        </p:tgtEl>
                                      </p:cBhvr>
                                    </p:animEffect>
                                    <p:set>
                                      <p:cBhvr>
                                        <p:cTn id="576" dur="1" fill="hold">
                                          <p:stCondLst>
                                            <p:cond delay="2999"/>
                                          </p:stCondLst>
                                        </p:cTn>
                                        <p:tgtEl>
                                          <p:spTgt spid="23"/>
                                        </p:tgtEl>
                                        <p:attrNameLst>
                                          <p:attrName>style.visibility</p:attrName>
                                        </p:attrNameLst>
                                      </p:cBhvr>
                                      <p:to>
                                        <p:strVal val="hidden"/>
                                      </p:to>
                                    </p:set>
                                  </p:childTnLst>
                                </p:cTn>
                              </p:par>
                              <p:par>
                                <p:cTn id="577" presetID="3" presetClass="exit" presetSubtype="10" fill="hold" grpId="4" nodeType="withEffect">
                                  <p:stCondLst>
                                    <p:cond delay="0"/>
                                  </p:stCondLst>
                                  <p:childTnLst>
                                    <p:animEffect transition="out" filter="blinds(horizontal)">
                                      <p:cBhvr>
                                        <p:cTn id="578" dur="3000"/>
                                        <p:tgtEl>
                                          <p:spTgt spid="24"/>
                                        </p:tgtEl>
                                      </p:cBhvr>
                                    </p:animEffect>
                                    <p:set>
                                      <p:cBhvr>
                                        <p:cTn id="579" dur="1" fill="hold">
                                          <p:stCondLst>
                                            <p:cond delay="2999"/>
                                          </p:stCondLst>
                                        </p:cTn>
                                        <p:tgtEl>
                                          <p:spTgt spid="24"/>
                                        </p:tgtEl>
                                        <p:attrNameLst>
                                          <p:attrName>style.visibility</p:attrName>
                                        </p:attrNameLst>
                                      </p:cBhvr>
                                      <p:to>
                                        <p:strVal val="hidden"/>
                                      </p:to>
                                    </p:set>
                                  </p:childTnLst>
                                </p:cTn>
                              </p:par>
                              <p:par>
                                <p:cTn id="580" presetID="3" presetClass="exit" presetSubtype="10" fill="hold" grpId="4" nodeType="withEffect">
                                  <p:stCondLst>
                                    <p:cond delay="0"/>
                                  </p:stCondLst>
                                  <p:childTnLst>
                                    <p:animEffect transition="out" filter="blinds(horizontal)">
                                      <p:cBhvr>
                                        <p:cTn id="581" dur="3000"/>
                                        <p:tgtEl>
                                          <p:spTgt spid="25"/>
                                        </p:tgtEl>
                                      </p:cBhvr>
                                    </p:animEffect>
                                    <p:set>
                                      <p:cBhvr>
                                        <p:cTn id="582" dur="1" fill="hold">
                                          <p:stCondLst>
                                            <p:cond delay="2999"/>
                                          </p:stCondLst>
                                        </p:cTn>
                                        <p:tgtEl>
                                          <p:spTgt spid="25"/>
                                        </p:tgtEl>
                                        <p:attrNameLst>
                                          <p:attrName>style.visibility</p:attrName>
                                        </p:attrNameLst>
                                      </p:cBhvr>
                                      <p:to>
                                        <p:strVal val="hidden"/>
                                      </p:to>
                                    </p:set>
                                  </p:childTnLst>
                                </p:cTn>
                              </p:par>
                              <p:par>
                                <p:cTn id="583" presetID="3" presetClass="exit" presetSubtype="10" fill="hold" grpId="4" nodeType="withEffect">
                                  <p:stCondLst>
                                    <p:cond delay="0"/>
                                  </p:stCondLst>
                                  <p:childTnLst>
                                    <p:animEffect transition="out" filter="blinds(horizontal)">
                                      <p:cBhvr>
                                        <p:cTn id="584" dur="3000"/>
                                        <p:tgtEl>
                                          <p:spTgt spid="26"/>
                                        </p:tgtEl>
                                      </p:cBhvr>
                                    </p:animEffect>
                                    <p:set>
                                      <p:cBhvr>
                                        <p:cTn id="585" dur="1" fill="hold">
                                          <p:stCondLst>
                                            <p:cond delay="2999"/>
                                          </p:stCondLst>
                                        </p:cTn>
                                        <p:tgtEl>
                                          <p:spTgt spid="26"/>
                                        </p:tgtEl>
                                        <p:attrNameLst>
                                          <p:attrName>style.visibility</p:attrName>
                                        </p:attrNameLst>
                                      </p:cBhvr>
                                      <p:to>
                                        <p:strVal val="hidden"/>
                                      </p:to>
                                    </p:set>
                                  </p:childTnLst>
                                </p:cTn>
                              </p:par>
                              <p:par>
                                <p:cTn id="586" presetID="3" presetClass="exit" presetSubtype="10" fill="hold" grpId="4" nodeType="withEffect">
                                  <p:stCondLst>
                                    <p:cond delay="0"/>
                                  </p:stCondLst>
                                  <p:childTnLst>
                                    <p:animEffect transition="out" filter="blinds(horizontal)">
                                      <p:cBhvr>
                                        <p:cTn id="587" dur="3000"/>
                                        <p:tgtEl>
                                          <p:spTgt spid="27"/>
                                        </p:tgtEl>
                                      </p:cBhvr>
                                    </p:animEffect>
                                    <p:set>
                                      <p:cBhvr>
                                        <p:cTn id="588" dur="1" fill="hold">
                                          <p:stCondLst>
                                            <p:cond delay="2999"/>
                                          </p:stCondLst>
                                        </p:cTn>
                                        <p:tgtEl>
                                          <p:spTgt spid="27"/>
                                        </p:tgtEl>
                                        <p:attrNameLst>
                                          <p:attrName>style.visibility</p:attrName>
                                        </p:attrNameLst>
                                      </p:cBhvr>
                                      <p:to>
                                        <p:strVal val="hidden"/>
                                      </p:to>
                                    </p:set>
                                  </p:childTnLst>
                                </p:cTn>
                              </p:par>
                              <p:par>
                                <p:cTn id="589" presetID="3" presetClass="exit" presetSubtype="10" fill="hold" grpId="4" nodeType="withEffect">
                                  <p:stCondLst>
                                    <p:cond delay="0"/>
                                  </p:stCondLst>
                                  <p:childTnLst>
                                    <p:animEffect transition="out" filter="blinds(horizontal)">
                                      <p:cBhvr>
                                        <p:cTn id="590" dur="3000"/>
                                        <p:tgtEl>
                                          <p:spTgt spid="4"/>
                                        </p:tgtEl>
                                      </p:cBhvr>
                                    </p:animEffect>
                                    <p:set>
                                      <p:cBhvr>
                                        <p:cTn id="591" dur="1" fill="hold">
                                          <p:stCondLst>
                                            <p:cond delay="2999"/>
                                          </p:stCondLst>
                                        </p:cTn>
                                        <p:tgtEl>
                                          <p:spTgt spid="4"/>
                                        </p:tgtEl>
                                        <p:attrNameLst>
                                          <p:attrName>style.visibility</p:attrName>
                                        </p:attrNameLst>
                                      </p:cBhvr>
                                      <p:to>
                                        <p:strVal val="hidden"/>
                                      </p:to>
                                    </p:set>
                                  </p:childTnLst>
                                </p:cTn>
                              </p:par>
                              <p:par>
                                <p:cTn id="592" presetID="3" presetClass="exit" presetSubtype="10" fill="hold" grpId="4" nodeType="withEffect">
                                  <p:stCondLst>
                                    <p:cond delay="0"/>
                                  </p:stCondLst>
                                  <p:childTnLst>
                                    <p:animEffect transition="out" filter="blinds(horizontal)">
                                      <p:cBhvr>
                                        <p:cTn id="593" dur="3000"/>
                                        <p:tgtEl>
                                          <p:spTgt spid="6"/>
                                        </p:tgtEl>
                                      </p:cBhvr>
                                    </p:animEffect>
                                    <p:set>
                                      <p:cBhvr>
                                        <p:cTn id="594" dur="1" fill="hold">
                                          <p:stCondLst>
                                            <p:cond delay="2999"/>
                                          </p:stCondLst>
                                        </p:cTn>
                                        <p:tgtEl>
                                          <p:spTgt spid="6"/>
                                        </p:tgtEl>
                                        <p:attrNameLst>
                                          <p:attrName>style.visibility</p:attrName>
                                        </p:attrNameLst>
                                      </p:cBhvr>
                                      <p:to>
                                        <p:strVal val="hidden"/>
                                      </p:to>
                                    </p:set>
                                  </p:childTnLst>
                                </p:cTn>
                              </p:par>
                              <p:par>
                                <p:cTn id="595" presetID="3" presetClass="exit" presetSubtype="10" fill="hold" grpId="4" nodeType="withEffect">
                                  <p:stCondLst>
                                    <p:cond delay="0"/>
                                  </p:stCondLst>
                                  <p:childTnLst>
                                    <p:animEffect transition="out" filter="blinds(horizontal)">
                                      <p:cBhvr>
                                        <p:cTn id="596" dur="3000"/>
                                        <p:tgtEl>
                                          <p:spTgt spid="8"/>
                                        </p:tgtEl>
                                      </p:cBhvr>
                                    </p:animEffect>
                                    <p:set>
                                      <p:cBhvr>
                                        <p:cTn id="597" dur="1" fill="hold">
                                          <p:stCondLst>
                                            <p:cond delay="2999"/>
                                          </p:stCondLst>
                                        </p:cTn>
                                        <p:tgtEl>
                                          <p:spTgt spid="8"/>
                                        </p:tgtEl>
                                        <p:attrNameLst>
                                          <p:attrName>style.visibility</p:attrName>
                                        </p:attrNameLst>
                                      </p:cBhvr>
                                      <p:to>
                                        <p:strVal val="hidden"/>
                                      </p:to>
                                    </p:set>
                                  </p:childTnLst>
                                </p:cTn>
                              </p:par>
                              <p:par>
                                <p:cTn id="598" presetID="3" presetClass="exit" presetSubtype="10" fill="hold" grpId="4" nodeType="withEffect">
                                  <p:stCondLst>
                                    <p:cond delay="0"/>
                                  </p:stCondLst>
                                  <p:childTnLst>
                                    <p:animEffect transition="out" filter="blinds(horizontal)">
                                      <p:cBhvr>
                                        <p:cTn id="599" dur="3000"/>
                                        <p:tgtEl>
                                          <p:spTgt spid="10"/>
                                        </p:tgtEl>
                                      </p:cBhvr>
                                    </p:animEffect>
                                    <p:set>
                                      <p:cBhvr>
                                        <p:cTn id="600" dur="1" fill="hold">
                                          <p:stCondLst>
                                            <p:cond delay="2999"/>
                                          </p:stCondLst>
                                        </p:cTn>
                                        <p:tgtEl>
                                          <p:spTgt spid="10"/>
                                        </p:tgtEl>
                                        <p:attrNameLst>
                                          <p:attrName>style.visibility</p:attrName>
                                        </p:attrNameLst>
                                      </p:cBhvr>
                                      <p:to>
                                        <p:strVal val="hidden"/>
                                      </p:to>
                                    </p:set>
                                  </p:childTnLst>
                                </p:cTn>
                              </p:par>
                              <p:par>
                                <p:cTn id="601" presetID="3" presetClass="exit" presetSubtype="10" fill="hold" grpId="4" nodeType="withEffect">
                                  <p:stCondLst>
                                    <p:cond delay="0"/>
                                  </p:stCondLst>
                                  <p:childTnLst>
                                    <p:animEffect transition="out" filter="blinds(horizontal)">
                                      <p:cBhvr>
                                        <p:cTn id="602" dur="3000"/>
                                        <p:tgtEl>
                                          <p:spTgt spid="12"/>
                                        </p:tgtEl>
                                      </p:cBhvr>
                                    </p:animEffect>
                                    <p:set>
                                      <p:cBhvr>
                                        <p:cTn id="603" dur="1" fill="hold">
                                          <p:stCondLst>
                                            <p:cond delay="2999"/>
                                          </p:stCondLst>
                                        </p:cTn>
                                        <p:tgtEl>
                                          <p:spTgt spid="12"/>
                                        </p:tgtEl>
                                        <p:attrNameLst>
                                          <p:attrName>style.visibility</p:attrName>
                                        </p:attrNameLst>
                                      </p:cBhvr>
                                      <p:to>
                                        <p:strVal val="hidden"/>
                                      </p:to>
                                    </p:set>
                                  </p:childTnLst>
                                </p:cTn>
                              </p:par>
                              <p:par>
                                <p:cTn id="604" presetID="3" presetClass="exit" presetSubtype="10" fill="hold" grpId="4" nodeType="withEffect">
                                  <p:stCondLst>
                                    <p:cond delay="0"/>
                                  </p:stCondLst>
                                  <p:childTnLst>
                                    <p:animEffect transition="out" filter="blinds(horizontal)">
                                      <p:cBhvr>
                                        <p:cTn id="605" dur="3000"/>
                                        <p:tgtEl>
                                          <p:spTgt spid="28"/>
                                        </p:tgtEl>
                                      </p:cBhvr>
                                    </p:animEffect>
                                    <p:set>
                                      <p:cBhvr>
                                        <p:cTn id="606" dur="1" fill="hold">
                                          <p:stCondLst>
                                            <p:cond delay="2999"/>
                                          </p:stCondLst>
                                        </p:cTn>
                                        <p:tgtEl>
                                          <p:spTgt spid="28"/>
                                        </p:tgtEl>
                                        <p:attrNameLst>
                                          <p:attrName>style.visibility</p:attrName>
                                        </p:attrNameLst>
                                      </p:cBhvr>
                                      <p:to>
                                        <p:strVal val="hidden"/>
                                      </p:to>
                                    </p:set>
                                  </p:childTnLst>
                                </p:cTn>
                              </p:par>
                              <p:par>
                                <p:cTn id="607" presetID="3" presetClass="exit" presetSubtype="10" fill="hold" grpId="4" nodeType="withEffect">
                                  <p:stCondLst>
                                    <p:cond delay="0"/>
                                  </p:stCondLst>
                                  <p:childTnLst>
                                    <p:animEffect transition="out" filter="blinds(horizontal)">
                                      <p:cBhvr>
                                        <p:cTn id="608" dur="3000"/>
                                        <p:tgtEl>
                                          <p:spTgt spid="29"/>
                                        </p:tgtEl>
                                      </p:cBhvr>
                                    </p:animEffect>
                                    <p:set>
                                      <p:cBhvr>
                                        <p:cTn id="609" dur="1" fill="hold">
                                          <p:stCondLst>
                                            <p:cond delay="2999"/>
                                          </p:stCondLst>
                                        </p:cTn>
                                        <p:tgtEl>
                                          <p:spTgt spid="29"/>
                                        </p:tgtEl>
                                        <p:attrNameLst>
                                          <p:attrName>style.visibility</p:attrName>
                                        </p:attrNameLst>
                                      </p:cBhvr>
                                      <p:to>
                                        <p:strVal val="hidden"/>
                                      </p:to>
                                    </p:set>
                                  </p:childTnLst>
                                </p:cTn>
                              </p:par>
                              <p:par>
                                <p:cTn id="610" presetID="3" presetClass="exit" presetSubtype="10" fill="hold" grpId="4" nodeType="withEffect">
                                  <p:stCondLst>
                                    <p:cond delay="0"/>
                                  </p:stCondLst>
                                  <p:childTnLst>
                                    <p:animEffect transition="out" filter="blinds(horizontal)">
                                      <p:cBhvr>
                                        <p:cTn id="611" dur="3000"/>
                                        <p:tgtEl>
                                          <p:spTgt spid="30"/>
                                        </p:tgtEl>
                                      </p:cBhvr>
                                    </p:animEffect>
                                    <p:set>
                                      <p:cBhvr>
                                        <p:cTn id="612" dur="1" fill="hold">
                                          <p:stCondLst>
                                            <p:cond delay="2999"/>
                                          </p:stCondLst>
                                        </p:cTn>
                                        <p:tgtEl>
                                          <p:spTgt spid="30"/>
                                        </p:tgtEl>
                                        <p:attrNameLst>
                                          <p:attrName>style.visibility</p:attrName>
                                        </p:attrNameLst>
                                      </p:cBhvr>
                                      <p:to>
                                        <p:strVal val="hidden"/>
                                      </p:to>
                                    </p:set>
                                  </p:childTnLst>
                                </p:cTn>
                              </p:par>
                              <p:par>
                                <p:cTn id="613" presetID="3" presetClass="exit" presetSubtype="10" fill="hold" grpId="4" nodeType="withEffect">
                                  <p:stCondLst>
                                    <p:cond delay="0"/>
                                  </p:stCondLst>
                                  <p:childTnLst>
                                    <p:animEffect transition="out" filter="blinds(horizontal)">
                                      <p:cBhvr>
                                        <p:cTn id="614" dur="3000"/>
                                        <p:tgtEl>
                                          <p:spTgt spid="31"/>
                                        </p:tgtEl>
                                      </p:cBhvr>
                                    </p:animEffect>
                                    <p:set>
                                      <p:cBhvr>
                                        <p:cTn id="615" dur="1" fill="hold">
                                          <p:stCondLst>
                                            <p:cond delay="2999"/>
                                          </p:stCondLst>
                                        </p:cTn>
                                        <p:tgtEl>
                                          <p:spTgt spid="31"/>
                                        </p:tgtEl>
                                        <p:attrNameLst>
                                          <p:attrName>style.visibility</p:attrName>
                                        </p:attrNameLst>
                                      </p:cBhvr>
                                      <p:to>
                                        <p:strVal val="hidden"/>
                                      </p:to>
                                    </p:set>
                                  </p:childTnLst>
                                </p:cTn>
                              </p:par>
                              <p:par>
                                <p:cTn id="616" presetID="3" presetClass="exit" presetSubtype="10" fill="hold" grpId="4" nodeType="withEffect">
                                  <p:stCondLst>
                                    <p:cond delay="0"/>
                                  </p:stCondLst>
                                  <p:childTnLst>
                                    <p:animEffect transition="out" filter="blinds(horizontal)">
                                      <p:cBhvr>
                                        <p:cTn id="617" dur="3000"/>
                                        <p:tgtEl>
                                          <p:spTgt spid="32"/>
                                        </p:tgtEl>
                                      </p:cBhvr>
                                    </p:animEffect>
                                    <p:set>
                                      <p:cBhvr>
                                        <p:cTn id="618" dur="1" fill="hold">
                                          <p:stCondLst>
                                            <p:cond delay="2999"/>
                                          </p:stCondLst>
                                        </p:cTn>
                                        <p:tgtEl>
                                          <p:spTgt spid="32"/>
                                        </p:tgtEl>
                                        <p:attrNameLst>
                                          <p:attrName>style.visibility</p:attrName>
                                        </p:attrNameLst>
                                      </p:cBhvr>
                                      <p:to>
                                        <p:strVal val="hidden"/>
                                      </p:to>
                                    </p:set>
                                  </p:childTnLst>
                                </p:cTn>
                              </p:par>
                              <p:par>
                                <p:cTn id="619" presetID="3" presetClass="exit" presetSubtype="10" fill="hold" grpId="4" nodeType="withEffect">
                                  <p:stCondLst>
                                    <p:cond delay="0"/>
                                  </p:stCondLst>
                                  <p:childTnLst>
                                    <p:animEffect transition="out" filter="blinds(horizontal)">
                                      <p:cBhvr>
                                        <p:cTn id="620" dur="3000"/>
                                        <p:tgtEl>
                                          <p:spTgt spid="33"/>
                                        </p:tgtEl>
                                      </p:cBhvr>
                                    </p:animEffect>
                                    <p:set>
                                      <p:cBhvr>
                                        <p:cTn id="621" dur="1" fill="hold">
                                          <p:stCondLst>
                                            <p:cond delay="2999"/>
                                          </p:stCondLst>
                                        </p:cTn>
                                        <p:tgtEl>
                                          <p:spTgt spid="33"/>
                                        </p:tgtEl>
                                        <p:attrNameLst>
                                          <p:attrName>style.visibility</p:attrName>
                                        </p:attrNameLst>
                                      </p:cBhvr>
                                      <p:to>
                                        <p:strVal val="hidden"/>
                                      </p:to>
                                    </p:set>
                                  </p:childTnLst>
                                </p:cTn>
                              </p:par>
                              <p:par>
                                <p:cTn id="622" presetID="3" presetClass="exit" presetSubtype="10" fill="hold" grpId="4" nodeType="withEffect">
                                  <p:stCondLst>
                                    <p:cond delay="0"/>
                                  </p:stCondLst>
                                  <p:childTnLst>
                                    <p:animEffect transition="out" filter="blinds(horizontal)">
                                      <p:cBhvr>
                                        <p:cTn id="623" dur="3000"/>
                                        <p:tgtEl>
                                          <p:spTgt spid="34"/>
                                        </p:tgtEl>
                                      </p:cBhvr>
                                    </p:animEffect>
                                    <p:set>
                                      <p:cBhvr>
                                        <p:cTn id="624" dur="1" fill="hold">
                                          <p:stCondLst>
                                            <p:cond delay="2999"/>
                                          </p:stCondLst>
                                        </p:cTn>
                                        <p:tgtEl>
                                          <p:spTgt spid="34"/>
                                        </p:tgtEl>
                                        <p:attrNameLst>
                                          <p:attrName>style.visibility</p:attrName>
                                        </p:attrNameLst>
                                      </p:cBhvr>
                                      <p:to>
                                        <p:strVal val="hidden"/>
                                      </p:to>
                                    </p:set>
                                  </p:childTnLst>
                                </p:cTn>
                              </p:par>
                              <p:par>
                                <p:cTn id="625" presetID="3" presetClass="exit" presetSubtype="10" fill="hold" grpId="4" nodeType="withEffect">
                                  <p:stCondLst>
                                    <p:cond delay="0"/>
                                  </p:stCondLst>
                                  <p:childTnLst>
                                    <p:animEffect transition="out" filter="blinds(horizontal)">
                                      <p:cBhvr>
                                        <p:cTn id="626" dur="3000"/>
                                        <p:tgtEl>
                                          <p:spTgt spid="35"/>
                                        </p:tgtEl>
                                      </p:cBhvr>
                                    </p:animEffect>
                                    <p:set>
                                      <p:cBhvr>
                                        <p:cTn id="627" dur="1" fill="hold">
                                          <p:stCondLst>
                                            <p:cond delay="2999"/>
                                          </p:stCondLst>
                                        </p:cTn>
                                        <p:tgtEl>
                                          <p:spTgt spid="35"/>
                                        </p:tgtEl>
                                        <p:attrNameLst>
                                          <p:attrName>style.visibility</p:attrName>
                                        </p:attrNameLst>
                                      </p:cBhvr>
                                      <p:to>
                                        <p:strVal val="hidden"/>
                                      </p:to>
                                    </p:set>
                                  </p:childTnLst>
                                </p:cTn>
                              </p:par>
                              <p:par>
                                <p:cTn id="628" presetID="3" presetClass="exit" presetSubtype="10" fill="hold" grpId="4" nodeType="withEffect">
                                  <p:stCondLst>
                                    <p:cond delay="0"/>
                                  </p:stCondLst>
                                  <p:childTnLst>
                                    <p:animEffect transition="out" filter="blinds(horizontal)">
                                      <p:cBhvr>
                                        <p:cTn id="629" dur="3000"/>
                                        <p:tgtEl>
                                          <p:spTgt spid="36"/>
                                        </p:tgtEl>
                                      </p:cBhvr>
                                    </p:animEffect>
                                    <p:set>
                                      <p:cBhvr>
                                        <p:cTn id="630" dur="1" fill="hold">
                                          <p:stCondLst>
                                            <p:cond delay="2999"/>
                                          </p:stCondLst>
                                        </p:cTn>
                                        <p:tgtEl>
                                          <p:spTgt spid="36"/>
                                        </p:tgtEl>
                                        <p:attrNameLst>
                                          <p:attrName>style.visibility</p:attrName>
                                        </p:attrNameLst>
                                      </p:cBhvr>
                                      <p:to>
                                        <p:strVal val="hidden"/>
                                      </p:to>
                                    </p:set>
                                  </p:childTnLst>
                                </p:cTn>
                              </p:par>
                              <p:par>
                                <p:cTn id="631" presetID="3" presetClass="exit" presetSubtype="10" fill="hold" grpId="4" nodeType="withEffect">
                                  <p:stCondLst>
                                    <p:cond delay="0"/>
                                  </p:stCondLst>
                                  <p:childTnLst>
                                    <p:animEffect transition="out" filter="blinds(horizontal)">
                                      <p:cBhvr>
                                        <p:cTn id="632" dur="3000"/>
                                        <p:tgtEl>
                                          <p:spTgt spid="37"/>
                                        </p:tgtEl>
                                      </p:cBhvr>
                                    </p:animEffect>
                                    <p:set>
                                      <p:cBhvr>
                                        <p:cTn id="633" dur="1" fill="hold">
                                          <p:stCondLst>
                                            <p:cond delay="2999"/>
                                          </p:stCondLst>
                                        </p:cTn>
                                        <p:tgtEl>
                                          <p:spTgt spid="37"/>
                                        </p:tgtEl>
                                        <p:attrNameLst>
                                          <p:attrName>style.visibility</p:attrName>
                                        </p:attrNameLst>
                                      </p:cBhvr>
                                      <p:to>
                                        <p:strVal val="hidden"/>
                                      </p:to>
                                    </p:set>
                                  </p:childTnLst>
                                </p:cTn>
                              </p:par>
                              <p:par>
                                <p:cTn id="634" presetID="3" presetClass="exit" presetSubtype="10" fill="hold" grpId="4" nodeType="withEffect">
                                  <p:stCondLst>
                                    <p:cond delay="0"/>
                                  </p:stCondLst>
                                  <p:childTnLst>
                                    <p:animEffect transition="out" filter="blinds(horizontal)">
                                      <p:cBhvr>
                                        <p:cTn id="635" dur="3000"/>
                                        <p:tgtEl>
                                          <p:spTgt spid="43"/>
                                        </p:tgtEl>
                                      </p:cBhvr>
                                    </p:animEffect>
                                    <p:set>
                                      <p:cBhvr>
                                        <p:cTn id="636" dur="1" fill="hold">
                                          <p:stCondLst>
                                            <p:cond delay="2999"/>
                                          </p:stCondLst>
                                        </p:cTn>
                                        <p:tgtEl>
                                          <p:spTgt spid="43"/>
                                        </p:tgtEl>
                                        <p:attrNameLst>
                                          <p:attrName>style.visibility</p:attrName>
                                        </p:attrNameLst>
                                      </p:cBhvr>
                                      <p:to>
                                        <p:strVal val="hidden"/>
                                      </p:to>
                                    </p:set>
                                  </p:childTnLst>
                                </p:cTn>
                              </p:par>
                              <p:par>
                                <p:cTn id="637" presetID="3" presetClass="exit" presetSubtype="10" fill="hold" grpId="4" nodeType="withEffect">
                                  <p:stCondLst>
                                    <p:cond delay="0"/>
                                  </p:stCondLst>
                                  <p:childTnLst>
                                    <p:animEffect transition="out" filter="blinds(horizontal)">
                                      <p:cBhvr>
                                        <p:cTn id="638" dur="3000"/>
                                        <p:tgtEl>
                                          <p:spTgt spid="44"/>
                                        </p:tgtEl>
                                      </p:cBhvr>
                                    </p:animEffect>
                                    <p:set>
                                      <p:cBhvr>
                                        <p:cTn id="639" dur="1" fill="hold">
                                          <p:stCondLst>
                                            <p:cond delay="2999"/>
                                          </p:stCondLst>
                                        </p:cTn>
                                        <p:tgtEl>
                                          <p:spTgt spid="44"/>
                                        </p:tgtEl>
                                        <p:attrNameLst>
                                          <p:attrName>style.visibility</p:attrName>
                                        </p:attrNameLst>
                                      </p:cBhvr>
                                      <p:to>
                                        <p:strVal val="hidden"/>
                                      </p:to>
                                    </p:set>
                                  </p:childTnLst>
                                </p:cTn>
                              </p:par>
                              <p:par>
                                <p:cTn id="640" presetID="3" presetClass="exit" presetSubtype="10" fill="hold" grpId="4" nodeType="withEffect">
                                  <p:stCondLst>
                                    <p:cond delay="0"/>
                                  </p:stCondLst>
                                  <p:childTnLst>
                                    <p:animEffect transition="out" filter="blinds(horizontal)">
                                      <p:cBhvr>
                                        <p:cTn id="641" dur="3000"/>
                                        <p:tgtEl>
                                          <p:spTgt spid="45"/>
                                        </p:tgtEl>
                                      </p:cBhvr>
                                    </p:animEffect>
                                    <p:set>
                                      <p:cBhvr>
                                        <p:cTn id="642" dur="1" fill="hold">
                                          <p:stCondLst>
                                            <p:cond delay="2999"/>
                                          </p:stCondLst>
                                        </p:cTn>
                                        <p:tgtEl>
                                          <p:spTgt spid="45"/>
                                        </p:tgtEl>
                                        <p:attrNameLst>
                                          <p:attrName>style.visibility</p:attrName>
                                        </p:attrNameLst>
                                      </p:cBhvr>
                                      <p:to>
                                        <p:strVal val="hidden"/>
                                      </p:to>
                                    </p:set>
                                  </p:childTnLst>
                                </p:cTn>
                              </p:par>
                              <p:par>
                                <p:cTn id="643" presetID="3" presetClass="exit" presetSubtype="10" fill="hold" grpId="4" nodeType="withEffect">
                                  <p:stCondLst>
                                    <p:cond delay="0"/>
                                  </p:stCondLst>
                                  <p:childTnLst>
                                    <p:animEffect transition="out" filter="blinds(horizontal)">
                                      <p:cBhvr>
                                        <p:cTn id="644" dur="3000"/>
                                        <p:tgtEl>
                                          <p:spTgt spid="46"/>
                                        </p:tgtEl>
                                      </p:cBhvr>
                                    </p:animEffect>
                                    <p:set>
                                      <p:cBhvr>
                                        <p:cTn id="645" dur="1" fill="hold">
                                          <p:stCondLst>
                                            <p:cond delay="2999"/>
                                          </p:stCondLst>
                                        </p:cTn>
                                        <p:tgtEl>
                                          <p:spTgt spid="46"/>
                                        </p:tgtEl>
                                        <p:attrNameLst>
                                          <p:attrName>style.visibility</p:attrName>
                                        </p:attrNameLst>
                                      </p:cBhvr>
                                      <p:to>
                                        <p:strVal val="hidden"/>
                                      </p:to>
                                    </p:set>
                                  </p:childTnLst>
                                </p:cTn>
                              </p:par>
                              <p:par>
                                <p:cTn id="646" presetID="3" presetClass="exit" presetSubtype="10" fill="hold" grpId="4" nodeType="withEffect">
                                  <p:stCondLst>
                                    <p:cond delay="0"/>
                                  </p:stCondLst>
                                  <p:childTnLst>
                                    <p:animEffect transition="out" filter="blinds(horizontal)">
                                      <p:cBhvr>
                                        <p:cTn id="647" dur="3000"/>
                                        <p:tgtEl>
                                          <p:spTgt spid="47"/>
                                        </p:tgtEl>
                                      </p:cBhvr>
                                    </p:animEffect>
                                    <p:set>
                                      <p:cBhvr>
                                        <p:cTn id="648" dur="1" fill="hold">
                                          <p:stCondLst>
                                            <p:cond delay="2999"/>
                                          </p:stCondLst>
                                        </p:cTn>
                                        <p:tgtEl>
                                          <p:spTgt spid="47"/>
                                        </p:tgtEl>
                                        <p:attrNameLst>
                                          <p:attrName>style.visibility</p:attrName>
                                        </p:attrNameLst>
                                      </p:cBhvr>
                                      <p:to>
                                        <p:strVal val="hidden"/>
                                      </p:to>
                                    </p:set>
                                  </p:childTnLst>
                                </p:cTn>
                              </p:par>
                              <p:par>
                                <p:cTn id="649" presetID="8" presetClass="emph" presetSubtype="0" fill="hold" grpId="5" nodeType="withEffect">
                                  <p:stCondLst>
                                    <p:cond delay="0"/>
                                  </p:stCondLst>
                                  <p:childTnLst>
                                    <p:animRot by="21600000">
                                      <p:cBhvr>
                                        <p:cTn id="650" dur="3000" fill="hold"/>
                                        <p:tgtEl>
                                          <p:spTgt spid="3"/>
                                        </p:tgtEl>
                                        <p:attrNameLst>
                                          <p:attrName>r</p:attrName>
                                        </p:attrNameLst>
                                      </p:cBhvr>
                                    </p:animRot>
                                  </p:childTnLst>
                                </p:cTn>
                              </p:par>
                              <p:par>
                                <p:cTn id="651" presetID="8" presetClass="emph" presetSubtype="0" fill="hold" grpId="5" nodeType="withEffect">
                                  <p:stCondLst>
                                    <p:cond delay="0"/>
                                  </p:stCondLst>
                                  <p:childTnLst>
                                    <p:animRot by="21600000">
                                      <p:cBhvr>
                                        <p:cTn id="652" dur="3000" fill="hold"/>
                                        <p:tgtEl>
                                          <p:spTgt spid="13"/>
                                        </p:tgtEl>
                                        <p:attrNameLst>
                                          <p:attrName>r</p:attrName>
                                        </p:attrNameLst>
                                      </p:cBhvr>
                                    </p:animRot>
                                  </p:childTnLst>
                                </p:cTn>
                              </p:par>
                              <p:par>
                                <p:cTn id="653" presetID="8" presetClass="emph" presetSubtype="0" fill="hold" grpId="5" nodeType="withEffect">
                                  <p:stCondLst>
                                    <p:cond delay="0"/>
                                  </p:stCondLst>
                                  <p:childTnLst>
                                    <p:animRot by="21600000">
                                      <p:cBhvr>
                                        <p:cTn id="654" dur="3000" fill="hold"/>
                                        <p:tgtEl>
                                          <p:spTgt spid="18"/>
                                        </p:tgtEl>
                                        <p:attrNameLst>
                                          <p:attrName>r</p:attrName>
                                        </p:attrNameLst>
                                      </p:cBhvr>
                                    </p:animRot>
                                  </p:childTnLst>
                                </p:cTn>
                              </p:par>
                              <p:par>
                                <p:cTn id="655" presetID="8" presetClass="emph" presetSubtype="0" fill="hold" grpId="5" nodeType="withEffect">
                                  <p:stCondLst>
                                    <p:cond delay="0"/>
                                  </p:stCondLst>
                                  <p:childTnLst>
                                    <p:animRot by="21600000">
                                      <p:cBhvr>
                                        <p:cTn id="656" dur="3000" fill="hold"/>
                                        <p:tgtEl>
                                          <p:spTgt spid="23"/>
                                        </p:tgtEl>
                                        <p:attrNameLst>
                                          <p:attrName>r</p:attrName>
                                        </p:attrNameLst>
                                      </p:cBhvr>
                                    </p:animRot>
                                  </p:childTnLst>
                                </p:cTn>
                              </p:par>
                              <p:par>
                                <p:cTn id="657" presetID="8" presetClass="emph" presetSubtype="0" fill="hold" grpId="5" nodeType="withEffect">
                                  <p:stCondLst>
                                    <p:cond delay="0"/>
                                  </p:stCondLst>
                                  <p:childTnLst>
                                    <p:animRot by="-21600000">
                                      <p:cBhvr>
                                        <p:cTn id="658" dur="3000" fill="hold"/>
                                        <p:tgtEl>
                                          <p:spTgt spid="4"/>
                                        </p:tgtEl>
                                        <p:attrNameLst>
                                          <p:attrName>r</p:attrName>
                                        </p:attrNameLst>
                                      </p:cBhvr>
                                    </p:animRot>
                                  </p:childTnLst>
                                </p:cTn>
                              </p:par>
                              <p:par>
                                <p:cTn id="659" presetID="8" presetClass="emph" presetSubtype="0" fill="hold" grpId="5" nodeType="withEffect">
                                  <p:stCondLst>
                                    <p:cond delay="0"/>
                                  </p:stCondLst>
                                  <p:childTnLst>
                                    <p:animRot by="-21600000">
                                      <p:cBhvr>
                                        <p:cTn id="660" dur="3000" fill="hold"/>
                                        <p:tgtEl>
                                          <p:spTgt spid="28"/>
                                        </p:tgtEl>
                                        <p:attrNameLst>
                                          <p:attrName>r</p:attrName>
                                        </p:attrNameLst>
                                      </p:cBhvr>
                                    </p:animRot>
                                  </p:childTnLst>
                                </p:cTn>
                              </p:par>
                              <p:par>
                                <p:cTn id="661" presetID="8" presetClass="emph" presetSubtype="0" fill="hold" grpId="5" nodeType="withEffect">
                                  <p:stCondLst>
                                    <p:cond delay="0"/>
                                  </p:stCondLst>
                                  <p:childTnLst>
                                    <p:animRot by="-21600000">
                                      <p:cBhvr>
                                        <p:cTn id="662" dur="3000" fill="hold"/>
                                        <p:tgtEl>
                                          <p:spTgt spid="33"/>
                                        </p:tgtEl>
                                        <p:attrNameLst>
                                          <p:attrName>r</p:attrName>
                                        </p:attrNameLst>
                                      </p:cBhvr>
                                    </p:animRot>
                                  </p:childTnLst>
                                </p:cTn>
                              </p:par>
                              <p:par>
                                <p:cTn id="663" presetID="8" presetClass="emph" presetSubtype="0" fill="hold" grpId="5" nodeType="withEffect">
                                  <p:stCondLst>
                                    <p:cond delay="0"/>
                                  </p:stCondLst>
                                  <p:childTnLst>
                                    <p:animRot by="-21600000">
                                      <p:cBhvr>
                                        <p:cTn id="664" dur="3000" fill="hold"/>
                                        <p:tgtEl>
                                          <p:spTgt spid="43"/>
                                        </p:tgtEl>
                                        <p:attrNameLst>
                                          <p:attrName>r</p:attrName>
                                        </p:attrNameLst>
                                      </p:cBhvr>
                                    </p:animRot>
                                  </p:childTnLst>
                                </p:cTn>
                              </p:par>
                              <p:par>
                                <p:cTn id="665" presetID="8" presetClass="emph" presetSubtype="0" fill="hold" grpId="5" nodeType="withEffect">
                                  <p:stCondLst>
                                    <p:cond delay="0"/>
                                  </p:stCondLst>
                                  <p:childTnLst>
                                    <p:animRot by="-21600000">
                                      <p:cBhvr>
                                        <p:cTn id="666" dur="3000" fill="hold"/>
                                        <p:tgtEl>
                                          <p:spTgt spid="5"/>
                                        </p:tgtEl>
                                        <p:attrNameLst>
                                          <p:attrName>r</p:attrName>
                                        </p:attrNameLst>
                                      </p:cBhvr>
                                    </p:animRot>
                                  </p:childTnLst>
                                </p:cTn>
                              </p:par>
                              <p:par>
                                <p:cTn id="667" presetID="8" presetClass="emph" presetSubtype="0" fill="hold" grpId="5" nodeType="withEffect">
                                  <p:stCondLst>
                                    <p:cond delay="0"/>
                                  </p:stCondLst>
                                  <p:childTnLst>
                                    <p:animRot by="-21600000">
                                      <p:cBhvr>
                                        <p:cTn id="668" dur="3000" fill="hold"/>
                                        <p:tgtEl>
                                          <p:spTgt spid="14"/>
                                        </p:tgtEl>
                                        <p:attrNameLst>
                                          <p:attrName>r</p:attrName>
                                        </p:attrNameLst>
                                      </p:cBhvr>
                                    </p:animRot>
                                  </p:childTnLst>
                                </p:cTn>
                              </p:par>
                              <p:par>
                                <p:cTn id="669" presetID="8" presetClass="emph" presetSubtype="0" fill="hold" grpId="5" nodeType="withEffect">
                                  <p:stCondLst>
                                    <p:cond delay="0"/>
                                  </p:stCondLst>
                                  <p:childTnLst>
                                    <p:animRot by="-21600000">
                                      <p:cBhvr>
                                        <p:cTn id="670" dur="3000" fill="hold"/>
                                        <p:tgtEl>
                                          <p:spTgt spid="19"/>
                                        </p:tgtEl>
                                        <p:attrNameLst>
                                          <p:attrName>r</p:attrName>
                                        </p:attrNameLst>
                                      </p:cBhvr>
                                    </p:animRot>
                                  </p:childTnLst>
                                </p:cTn>
                              </p:par>
                              <p:par>
                                <p:cTn id="671" presetID="8" presetClass="emph" presetSubtype="0" fill="hold" grpId="5" nodeType="withEffect">
                                  <p:stCondLst>
                                    <p:cond delay="0"/>
                                  </p:stCondLst>
                                  <p:childTnLst>
                                    <p:animRot by="-21600000">
                                      <p:cBhvr>
                                        <p:cTn id="672" dur="3000" fill="hold"/>
                                        <p:tgtEl>
                                          <p:spTgt spid="24"/>
                                        </p:tgtEl>
                                        <p:attrNameLst>
                                          <p:attrName>r</p:attrName>
                                        </p:attrNameLst>
                                      </p:cBhvr>
                                    </p:animRot>
                                  </p:childTnLst>
                                </p:cTn>
                              </p:par>
                              <p:par>
                                <p:cTn id="673" presetID="8" presetClass="emph" presetSubtype="0" fill="hold" grpId="5" nodeType="withEffect">
                                  <p:stCondLst>
                                    <p:cond delay="0"/>
                                  </p:stCondLst>
                                  <p:childTnLst>
                                    <p:animRot by="21600000">
                                      <p:cBhvr>
                                        <p:cTn id="674" dur="3000" fill="hold"/>
                                        <p:tgtEl>
                                          <p:spTgt spid="6"/>
                                        </p:tgtEl>
                                        <p:attrNameLst>
                                          <p:attrName>r</p:attrName>
                                        </p:attrNameLst>
                                      </p:cBhvr>
                                    </p:animRot>
                                  </p:childTnLst>
                                </p:cTn>
                              </p:par>
                              <p:par>
                                <p:cTn id="675" presetID="8" presetClass="emph" presetSubtype="0" fill="hold" grpId="5" nodeType="withEffect">
                                  <p:stCondLst>
                                    <p:cond delay="0"/>
                                  </p:stCondLst>
                                  <p:childTnLst>
                                    <p:animRot by="21600000">
                                      <p:cBhvr>
                                        <p:cTn id="676" dur="3000" fill="hold"/>
                                        <p:tgtEl>
                                          <p:spTgt spid="29"/>
                                        </p:tgtEl>
                                        <p:attrNameLst>
                                          <p:attrName>r</p:attrName>
                                        </p:attrNameLst>
                                      </p:cBhvr>
                                    </p:animRot>
                                  </p:childTnLst>
                                </p:cTn>
                              </p:par>
                              <p:par>
                                <p:cTn id="677" presetID="8" presetClass="emph" presetSubtype="0" fill="hold" grpId="5" nodeType="withEffect">
                                  <p:stCondLst>
                                    <p:cond delay="0"/>
                                  </p:stCondLst>
                                  <p:childTnLst>
                                    <p:animRot by="21600000">
                                      <p:cBhvr>
                                        <p:cTn id="678" dur="3000" fill="hold"/>
                                        <p:tgtEl>
                                          <p:spTgt spid="34"/>
                                        </p:tgtEl>
                                        <p:attrNameLst>
                                          <p:attrName>r</p:attrName>
                                        </p:attrNameLst>
                                      </p:cBhvr>
                                    </p:animRot>
                                  </p:childTnLst>
                                </p:cTn>
                              </p:par>
                              <p:par>
                                <p:cTn id="679" presetID="8" presetClass="emph" presetSubtype="0" fill="hold" grpId="5" nodeType="withEffect">
                                  <p:stCondLst>
                                    <p:cond delay="0"/>
                                  </p:stCondLst>
                                  <p:childTnLst>
                                    <p:animRot by="21600000">
                                      <p:cBhvr>
                                        <p:cTn id="680" dur="3000" fill="hold"/>
                                        <p:tgtEl>
                                          <p:spTgt spid="44"/>
                                        </p:tgtEl>
                                        <p:attrNameLst>
                                          <p:attrName>r</p:attrName>
                                        </p:attrNameLst>
                                      </p:cBhvr>
                                    </p:animRot>
                                  </p:childTnLst>
                                </p:cTn>
                              </p:par>
                              <p:par>
                                <p:cTn id="681" presetID="8" presetClass="emph" presetSubtype="0" fill="hold" grpId="5" nodeType="withEffect">
                                  <p:stCondLst>
                                    <p:cond delay="0"/>
                                  </p:stCondLst>
                                  <p:childTnLst>
                                    <p:animRot by="21600000">
                                      <p:cBhvr>
                                        <p:cTn id="682" dur="3000" fill="hold"/>
                                        <p:tgtEl>
                                          <p:spTgt spid="7"/>
                                        </p:tgtEl>
                                        <p:attrNameLst>
                                          <p:attrName>r</p:attrName>
                                        </p:attrNameLst>
                                      </p:cBhvr>
                                    </p:animRot>
                                  </p:childTnLst>
                                </p:cTn>
                              </p:par>
                              <p:par>
                                <p:cTn id="683" presetID="8" presetClass="emph" presetSubtype="0" fill="hold" grpId="5" nodeType="withEffect">
                                  <p:stCondLst>
                                    <p:cond delay="0"/>
                                  </p:stCondLst>
                                  <p:childTnLst>
                                    <p:animRot by="21600000">
                                      <p:cBhvr>
                                        <p:cTn id="684" dur="3000" fill="hold"/>
                                        <p:tgtEl>
                                          <p:spTgt spid="15"/>
                                        </p:tgtEl>
                                        <p:attrNameLst>
                                          <p:attrName>r</p:attrName>
                                        </p:attrNameLst>
                                      </p:cBhvr>
                                    </p:animRot>
                                  </p:childTnLst>
                                </p:cTn>
                              </p:par>
                              <p:par>
                                <p:cTn id="685" presetID="8" presetClass="emph" presetSubtype="0" fill="hold" grpId="5" nodeType="withEffect">
                                  <p:stCondLst>
                                    <p:cond delay="0"/>
                                  </p:stCondLst>
                                  <p:childTnLst>
                                    <p:animRot by="21600000">
                                      <p:cBhvr>
                                        <p:cTn id="686" dur="3000" fill="hold"/>
                                        <p:tgtEl>
                                          <p:spTgt spid="20"/>
                                        </p:tgtEl>
                                        <p:attrNameLst>
                                          <p:attrName>r</p:attrName>
                                        </p:attrNameLst>
                                      </p:cBhvr>
                                    </p:animRot>
                                  </p:childTnLst>
                                </p:cTn>
                              </p:par>
                              <p:par>
                                <p:cTn id="687" presetID="8" presetClass="emph" presetSubtype="0" fill="hold" grpId="5" nodeType="withEffect">
                                  <p:stCondLst>
                                    <p:cond delay="0"/>
                                  </p:stCondLst>
                                  <p:childTnLst>
                                    <p:animRot by="21600000">
                                      <p:cBhvr>
                                        <p:cTn id="688" dur="3000" fill="hold"/>
                                        <p:tgtEl>
                                          <p:spTgt spid="25"/>
                                        </p:tgtEl>
                                        <p:attrNameLst>
                                          <p:attrName>r</p:attrName>
                                        </p:attrNameLst>
                                      </p:cBhvr>
                                    </p:animRot>
                                  </p:childTnLst>
                                </p:cTn>
                              </p:par>
                              <p:par>
                                <p:cTn id="689" presetID="8" presetClass="emph" presetSubtype="0" fill="hold" grpId="5" nodeType="withEffect">
                                  <p:stCondLst>
                                    <p:cond delay="0"/>
                                  </p:stCondLst>
                                  <p:childTnLst>
                                    <p:animRot by="-21600000">
                                      <p:cBhvr>
                                        <p:cTn id="690" dur="3000" fill="hold"/>
                                        <p:tgtEl>
                                          <p:spTgt spid="8"/>
                                        </p:tgtEl>
                                        <p:attrNameLst>
                                          <p:attrName>r</p:attrName>
                                        </p:attrNameLst>
                                      </p:cBhvr>
                                    </p:animRot>
                                  </p:childTnLst>
                                </p:cTn>
                              </p:par>
                              <p:par>
                                <p:cTn id="691" presetID="8" presetClass="emph" presetSubtype="0" fill="hold" grpId="5" nodeType="withEffect">
                                  <p:stCondLst>
                                    <p:cond delay="0"/>
                                  </p:stCondLst>
                                  <p:childTnLst>
                                    <p:animRot by="-21600000">
                                      <p:cBhvr>
                                        <p:cTn id="692" dur="3000" fill="hold"/>
                                        <p:tgtEl>
                                          <p:spTgt spid="30"/>
                                        </p:tgtEl>
                                        <p:attrNameLst>
                                          <p:attrName>r</p:attrName>
                                        </p:attrNameLst>
                                      </p:cBhvr>
                                    </p:animRot>
                                  </p:childTnLst>
                                </p:cTn>
                              </p:par>
                              <p:par>
                                <p:cTn id="693" presetID="8" presetClass="emph" presetSubtype="0" fill="hold" grpId="5" nodeType="withEffect">
                                  <p:stCondLst>
                                    <p:cond delay="0"/>
                                  </p:stCondLst>
                                  <p:childTnLst>
                                    <p:animRot by="-21600000">
                                      <p:cBhvr>
                                        <p:cTn id="694" dur="3000" fill="hold"/>
                                        <p:tgtEl>
                                          <p:spTgt spid="35"/>
                                        </p:tgtEl>
                                        <p:attrNameLst>
                                          <p:attrName>r</p:attrName>
                                        </p:attrNameLst>
                                      </p:cBhvr>
                                    </p:animRot>
                                  </p:childTnLst>
                                </p:cTn>
                              </p:par>
                              <p:par>
                                <p:cTn id="695" presetID="8" presetClass="emph" presetSubtype="0" fill="hold" grpId="5" nodeType="withEffect">
                                  <p:stCondLst>
                                    <p:cond delay="0"/>
                                  </p:stCondLst>
                                  <p:childTnLst>
                                    <p:animRot by="-21600000">
                                      <p:cBhvr>
                                        <p:cTn id="696" dur="3000" fill="hold"/>
                                        <p:tgtEl>
                                          <p:spTgt spid="45"/>
                                        </p:tgtEl>
                                        <p:attrNameLst>
                                          <p:attrName>r</p:attrName>
                                        </p:attrNameLst>
                                      </p:cBhvr>
                                    </p:animRot>
                                  </p:childTnLst>
                                </p:cTn>
                              </p:par>
                              <p:par>
                                <p:cTn id="697" presetID="8" presetClass="emph" presetSubtype="0" fill="hold" grpId="5" nodeType="withEffect">
                                  <p:stCondLst>
                                    <p:cond delay="0"/>
                                  </p:stCondLst>
                                  <p:childTnLst>
                                    <p:animRot by="-21600000">
                                      <p:cBhvr>
                                        <p:cTn id="698" dur="3000" fill="hold"/>
                                        <p:tgtEl>
                                          <p:spTgt spid="9"/>
                                        </p:tgtEl>
                                        <p:attrNameLst>
                                          <p:attrName>r</p:attrName>
                                        </p:attrNameLst>
                                      </p:cBhvr>
                                    </p:animRot>
                                  </p:childTnLst>
                                </p:cTn>
                              </p:par>
                              <p:par>
                                <p:cTn id="699" presetID="8" presetClass="emph" presetSubtype="0" fill="hold" grpId="5" nodeType="withEffect">
                                  <p:stCondLst>
                                    <p:cond delay="0"/>
                                  </p:stCondLst>
                                  <p:childTnLst>
                                    <p:animRot by="-21600000">
                                      <p:cBhvr>
                                        <p:cTn id="700" dur="3000" fill="hold"/>
                                        <p:tgtEl>
                                          <p:spTgt spid="16"/>
                                        </p:tgtEl>
                                        <p:attrNameLst>
                                          <p:attrName>r</p:attrName>
                                        </p:attrNameLst>
                                      </p:cBhvr>
                                    </p:animRot>
                                  </p:childTnLst>
                                </p:cTn>
                              </p:par>
                              <p:par>
                                <p:cTn id="701" presetID="8" presetClass="emph" presetSubtype="0" fill="hold" grpId="5" nodeType="withEffect">
                                  <p:stCondLst>
                                    <p:cond delay="0"/>
                                  </p:stCondLst>
                                  <p:childTnLst>
                                    <p:animRot by="-21600000">
                                      <p:cBhvr>
                                        <p:cTn id="702" dur="3000" fill="hold"/>
                                        <p:tgtEl>
                                          <p:spTgt spid="21"/>
                                        </p:tgtEl>
                                        <p:attrNameLst>
                                          <p:attrName>r</p:attrName>
                                        </p:attrNameLst>
                                      </p:cBhvr>
                                    </p:animRot>
                                  </p:childTnLst>
                                </p:cTn>
                              </p:par>
                              <p:par>
                                <p:cTn id="703" presetID="8" presetClass="emph" presetSubtype="0" fill="hold" grpId="5" nodeType="withEffect">
                                  <p:stCondLst>
                                    <p:cond delay="0"/>
                                  </p:stCondLst>
                                  <p:childTnLst>
                                    <p:animRot by="-21600000">
                                      <p:cBhvr>
                                        <p:cTn id="704" dur="3000" fill="hold"/>
                                        <p:tgtEl>
                                          <p:spTgt spid="26"/>
                                        </p:tgtEl>
                                        <p:attrNameLst>
                                          <p:attrName>r</p:attrName>
                                        </p:attrNameLst>
                                      </p:cBhvr>
                                    </p:animRot>
                                  </p:childTnLst>
                                </p:cTn>
                              </p:par>
                              <p:par>
                                <p:cTn id="705" presetID="8" presetClass="emph" presetSubtype="0" fill="hold" grpId="5" nodeType="withEffect">
                                  <p:stCondLst>
                                    <p:cond delay="0"/>
                                  </p:stCondLst>
                                  <p:childTnLst>
                                    <p:animRot by="21600000">
                                      <p:cBhvr>
                                        <p:cTn id="706" dur="3000" fill="hold"/>
                                        <p:tgtEl>
                                          <p:spTgt spid="10"/>
                                        </p:tgtEl>
                                        <p:attrNameLst>
                                          <p:attrName>r</p:attrName>
                                        </p:attrNameLst>
                                      </p:cBhvr>
                                    </p:animRot>
                                  </p:childTnLst>
                                </p:cTn>
                              </p:par>
                              <p:par>
                                <p:cTn id="707" presetID="8" presetClass="emph" presetSubtype="0" fill="hold" grpId="5" nodeType="withEffect">
                                  <p:stCondLst>
                                    <p:cond delay="0"/>
                                  </p:stCondLst>
                                  <p:childTnLst>
                                    <p:animRot by="21600000">
                                      <p:cBhvr>
                                        <p:cTn id="708" dur="3000" fill="hold"/>
                                        <p:tgtEl>
                                          <p:spTgt spid="31"/>
                                        </p:tgtEl>
                                        <p:attrNameLst>
                                          <p:attrName>r</p:attrName>
                                        </p:attrNameLst>
                                      </p:cBhvr>
                                    </p:animRot>
                                  </p:childTnLst>
                                </p:cTn>
                              </p:par>
                              <p:par>
                                <p:cTn id="709" presetID="8" presetClass="emph" presetSubtype="0" fill="hold" grpId="5" nodeType="withEffect">
                                  <p:stCondLst>
                                    <p:cond delay="0"/>
                                  </p:stCondLst>
                                  <p:childTnLst>
                                    <p:animRot by="21600000">
                                      <p:cBhvr>
                                        <p:cTn id="710" dur="3000" fill="hold"/>
                                        <p:tgtEl>
                                          <p:spTgt spid="36"/>
                                        </p:tgtEl>
                                        <p:attrNameLst>
                                          <p:attrName>r</p:attrName>
                                        </p:attrNameLst>
                                      </p:cBhvr>
                                    </p:animRot>
                                  </p:childTnLst>
                                </p:cTn>
                              </p:par>
                              <p:par>
                                <p:cTn id="711" presetID="8" presetClass="emph" presetSubtype="0" fill="hold" grpId="5" nodeType="withEffect">
                                  <p:stCondLst>
                                    <p:cond delay="0"/>
                                  </p:stCondLst>
                                  <p:childTnLst>
                                    <p:animRot by="21600000">
                                      <p:cBhvr>
                                        <p:cTn id="712" dur="3000" fill="hold"/>
                                        <p:tgtEl>
                                          <p:spTgt spid="46"/>
                                        </p:tgtEl>
                                        <p:attrNameLst>
                                          <p:attrName>r</p:attrName>
                                        </p:attrNameLst>
                                      </p:cBhvr>
                                    </p:animRot>
                                  </p:childTnLst>
                                </p:cTn>
                              </p:par>
                              <p:par>
                                <p:cTn id="713" presetID="8" presetClass="emph" presetSubtype="0" fill="hold" grpId="5" nodeType="withEffect">
                                  <p:stCondLst>
                                    <p:cond delay="0"/>
                                  </p:stCondLst>
                                  <p:childTnLst>
                                    <p:animRot by="21600000">
                                      <p:cBhvr>
                                        <p:cTn id="714" dur="3000" fill="hold"/>
                                        <p:tgtEl>
                                          <p:spTgt spid="11"/>
                                        </p:tgtEl>
                                        <p:attrNameLst>
                                          <p:attrName>r</p:attrName>
                                        </p:attrNameLst>
                                      </p:cBhvr>
                                    </p:animRot>
                                  </p:childTnLst>
                                </p:cTn>
                              </p:par>
                              <p:par>
                                <p:cTn id="715" presetID="8" presetClass="emph" presetSubtype="0" fill="hold" grpId="5" nodeType="withEffect">
                                  <p:stCondLst>
                                    <p:cond delay="0"/>
                                  </p:stCondLst>
                                  <p:childTnLst>
                                    <p:animRot by="21600000">
                                      <p:cBhvr>
                                        <p:cTn id="716" dur="3000" fill="hold"/>
                                        <p:tgtEl>
                                          <p:spTgt spid="17"/>
                                        </p:tgtEl>
                                        <p:attrNameLst>
                                          <p:attrName>r</p:attrName>
                                        </p:attrNameLst>
                                      </p:cBhvr>
                                    </p:animRot>
                                  </p:childTnLst>
                                </p:cTn>
                              </p:par>
                              <p:par>
                                <p:cTn id="717" presetID="8" presetClass="emph" presetSubtype="0" fill="hold" grpId="5" nodeType="withEffect">
                                  <p:stCondLst>
                                    <p:cond delay="0"/>
                                  </p:stCondLst>
                                  <p:childTnLst>
                                    <p:animRot by="21600000">
                                      <p:cBhvr>
                                        <p:cTn id="718" dur="3000" fill="hold"/>
                                        <p:tgtEl>
                                          <p:spTgt spid="22"/>
                                        </p:tgtEl>
                                        <p:attrNameLst>
                                          <p:attrName>r</p:attrName>
                                        </p:attrNameLst>
                                      </p:cBhvr>
                                    </p:animRot>
                                  </p:childTnLst>
                                </p:cTn>
                              </p:par>
                              <p:par>
                                <p:cTn id="719" presetID="8" presetClass="emph" presetSubtype="0" fill="hold" grpId="5" nodeType="withEffect">
                                  <p:stCondLst>
                                    <p:cond delay="0"/>
                                  </p:stCondLst>
                                  <p:childTnLst>
                                    <p:animRot by="21600000">
                                      <p:cBhvr>
                                        <p:cTn id="720" dur="3000" fill="hold"/>
                                        <p:tgtEl>
                                          <p:spTgt spid="27"/>
                                        </p:tgtEl>
                                        <p:attrNameLst>
                                          <p:attrName>r</p:attrName>
                                        </p:attrNameLst>
                                      </p:cBhvr>
                                    </p:animRot>
                                  </p:childTnLst>
                                </p:cTn>
                              </p:par>
                              <p:par>
                                <p:cTn id="721" presetID="8" presetClass="emph" presetSubtype="0" fill="hold" grpId="5" nodeType="withEffect">
                                  <p:stCondLst>
                                    <p:cond delay="0"/>
                                  </p:stCondLst>
                                  <p:childTnLst>
                                    <p:animRot by="-21600000">
                                      <p:cBhvr>
                                        <p:cTn id="722" dur="3000" fill="hold"/>
                                        <p:tgtEl>
                                          <p:spTgt spid="12"/>
                                        </p:tgtEl>
                                        <p:attrNameLst>
                                          <p:attrName>r</p:attrName>
                                        </p:attrNameLst>
                                      </p:cBhvr>
                                    </p:animRot>
                                  </p:childTnLst>
                                </p:cTn>
                              </p:par>
                              <p:par>
                                <p:cTn id="723" presetID="8" presetClass="emph" presetSubtype="0" fill="hold" grpId="5" nodeType="withEffect">
                                  <p:stCondLst>
                                    <p:cond delay="0"/>
                                  </p:stCondLst>
                                  <p:childTnLst>
                                    <p:animRot by="-21600000">
                                      <p:cBhvr>
                                        <p:cTn id="724" dur="3000" fill="hold"/>
                                        <p:tgtEl>
                                          <p:spTgt spid="32"/>
                                        </p:tgtEl>
                                        <p:attrNameLst>
                                          <p:attrName>r</p:attrName>
                                        </p:attrNameLst>
                                      </p:cBhvr>
                                    </p:animRot>
                                  </p:childTnLst>
                                </p:cTn>
                              </p:par>
                              <p:par>
                                <p:cTn id="725" presetID="8" presetClass="emph" presetSubtype="0" fill="hold" grpId="5" nodeType="withEffect">
                                  <p:stCondLst>
                                    <p:cond delay="0"/>
                                  </p:stCondLst>
                                  <p:childTnLst>
                                    <p:animRot by="-21600000">
                                      <p:cBhvr>
                                        <p:cTn id="726" dur="3000" fill="hold"/>
                                        <p:tgtEl>
                                          <p:spTgt spid="37"/>
                                        </p:tgtEl>
                                        <p:attrNameLst>
                                          <p:attrName>r</p:attrName>
                                        </p:attrNameLst>
                                      </p:cBhvr>
                                    </p:animRot>
                                  </p:childTnLst>
                                </p:cTn>
                              </p:par>
                              <p:par>
                                <p:cTn id="727" presetID="8" presetClass="emph" presetSubtype="0" fill="hold" grpId="5" nodeType="withEffect">
                                  <p:stCondLst>
                                    <p:cond delay="0"/>
                                  </p:stCondLst>
                                  <p:childTnLst>
                                    <p:animRot by="-21600000">
                                      <p:cBhvr>
                                        <p:cTn id="728" dur="3000" fill="hold"/>
                                        <p:tgtEl>
                                          <p:spTgt spid="47"/>
                                        </p:tgtEl>
                                        <p:attrNameLst>
                                          <p:attrName>r</p:attrName>
                                        </p:attrNameLst>
                                      </p:cBhvr>
                                    </p:animRot>
                                  </p:childTnLst>
                                </p:cTn>
                              </p:par>
                              <p:par>
                                <p:cTn id="729" presetID="23" presetClass="entr" presetSubtype="288" fill="hold" nodeType="withEffect">
                                  <p:stCondLst>
                                    <p:cond delay="0"/>
                                  </p:stCondLst>
                                  <p:childTnLst>
                                    <p:set>
                                      <p:cBhvr>
                                        <p:cTn id="730" dur="1" fill="hold">
                                          <p:stCondLst>
                                            <p:cond delay="0"/>
                                          </p:stCondLst>
                                        </p:cTn>
                                        <p:tgtEl>
                                          <p:spTgt spid="2"/>
                                        </p:tgtEl>
                                        <p:attrNameLst>
                                          <p:attrName>style.visibility</p:attrName>
                                        </p:attrNameLst>
                                      </p:cBhvr>
                                      <p:to>
                                        <p:strVal val="visible"/>
                                      </p:to>
                                    </p:set>
                                    <p:anim calcmode="lin" valueType="num">
                                      <p:cBhvr>
                                        <p:cTn id="731" dur="3000" fill="hold"/>
                                        <p:tgtEl>
                                          <p:spTgt spid="2"/>
                                        </p:tgtEl>
                                        <p:attrNameLst>
                                          <p:attrName>ppt_w</p:attrName>
                                        </p:attrNameLst>
                                      </p:cBhvr>
                                      <p:tavLst>
                                        <p:tav tm="0">
                                          <p:val>
                                            <p:strVal val="4/3*#ppt_w"/>
                                          </p:val>
                                        </p:tav>
                                        <p:tav tm="100000">
                                          <p:val>
                                            <p:strVal val="#ppt_w"/>
                                          </p:val>
                                        </p:tav>
                                      </p:tavLst>
                                    </p:anim>
                                    <p:anim calcmode="lin" valueType="num">
                                      <p:cBhvr>
                                        <p:cTn id="732" dur="3000" fill="hold"/>
                                        <p:tgtEl>
                                          <p:spTgt spid="2"/>
                                        </p:tgtEl>
                                        <p:attrNameLst>
                                          <p:attrName>ppt_h</p:attrName>
                                        </p:attrNameLst>
                                      </p:cBhvr>
                                      <p:tavLst>
                                        <p:tav tm="0">
                                          <p:val>
                                            <p:strVal val="4/3*#ppt_h"/>
                                          </p:val>
                                        </p:tav>
                                        <p:tav tm="100000">
                                          <p:val>
                                            <p:strVal val="#ppt_h"/>
                                          </p:val>
                                        </p:tav>
                                      </p:tavLst>
                                    </p:anim>
                                  </p:childTnLst>
                                </p:cTn>
                              </p:par>
                              <p:par>
                                <p:cTn id="733" presetID="16" presetClass="entr" presetSubtype="42" fill="hold" nodeType="withEffect">
                                  <p:stCondLst>
                                    <p:cond delay="0"/>
                                  </p:stCondLst>
                                  <p:childTnLst>
                                    <p:set>
                                      <p:cBhvr>
                                        <p:cTn id="734" dur="1" fill="hold">
                                          <p:stCondLst>
                                            <p:cond delay="0"/>
                                          </p:stCondLst>
                                        </p:cTn>
                                        <p:tgtEl>
                                          <p:spTgt spid="2"/>
                                        </p:tgtEl>
                                        <p:attrNameLst>
                                          <p:attrName>style.visibility</p:attrName>
                                        </p:attrNameLst>
                                      </p:cBhvr>
                                      <p:to>
                                        <p:strVal val="visible"/>
                                      </p:to>
                                    </p:set>
                                    <p:animEffect transition="in" filter="barn(outHorizontal)">
                                      <p:cBhvr>
                                        <p:cTn id="73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P spid="25" grpId="1" animBg="1"/>
      <p:bldP spid="25" grpId="2" animBg="1"/>
      <p:bldP spid="25" grpId="3" animBg="1"/>
      <p:bldP spid="25" grpId="4" animBg="1"/>
      <p:bldP spid="25" grpId="5" animBg="1"/>
      <p:bldP spid="26" grpId="0" animBg="1"/>
      <p:bldP spid="26" grpId="1" animBg="1"/>
      <p:bldP spid="26" grpId="2" animBg="1"/>
      <p:bldP spid="26" grpId="3" animBg="1"/>
      <p:bldP spid="26" grpId="4" animBg="1"/>
      <p:bldP spid="26" grpId="5" animBg="1"/>
      <p:bldP spid="27" grpId="0" animBg="1"/>
      <p:bldP spid="27" grpId="1" animBg="1"/>
      <p:bldP spid="27" grpId="2" animBg="1"/>
      <p:bldP spid="27" grpId="3" animBg="1"/>
      <p:bldP spid="27" grpId="4" animBg="1"/>
      <p:bldP spid="27" grpId="5" animBg="1"/>
      <p:bldP spid="28" grpId="0" animBg="1"/>
      <p:bldP spid="28" grpId="1" animBg="1"/>
      <p:bldP spid="28" grpId="2" animBg="1"/>
      <p:bldP spid="28" grpId="3" animBg="1"/>
      <p:bldP spid="28" grpId="4" animBg="1"/>
      <p:bldP spid="28" grpId="5" animBg="1"/>
      <p:bldP spid="29" grpId="0" animBg="1"/>
      <p:bldP spid="29" grpId="1" animBg="1"/>
      <p:bldP spid="29" grpId="2" animBg="1"/>
      <p:bldP spid="29" grpId="3" animBg="1"/>
      <p:bldP spid="29" grpId="4" animBg="1"/>
      <p:bldP spid="29" grpId="5" animBg="1"/>
      <p:bldP spid="30" grpId="0" animBg="1"/>
      <p:bldP spid="30" grpId="1" animBg="1"/>
      <p:bldP spid="30" grpId="2" animBg="1"/>
      <p:bldP spid="30" grpId="3" animBg="1"/>
      <p:bldP spid="30" grpId="4" animBg="1"/>
      <p:bldP spid="30" grpId="5" animBg="1"/>
      <p:bldP spid="31" grpId="0" animBg="1"/>
      <p:bldP spid="31" grpId="1" animBg="1"/>
      <p:bldP spid="31" grpId="2" animBg="1"/>
      <p:bldP spid="31" grpId="3" animBg="1"/>
      <p:bldP spid="31" grpId="4" animBg="1"/>
      <p:bldP spid="31" grpId="5" animBg="1"/>
      <p:bldP spid="32" grpId="0" animBg="1"/>
      <p:bldP spid="32" grpId="1" animBg="1"/>
      <p:bldP spid="32" grpId="2" animBg="1"/>
      <p:bldP spid="32" grpId="3" animBg="1"/>
      <p:bldP spid="32" grpId="4" animBg="1"/>
      <p:bldP spid="32" grpId="5" animBg="1"/>
      <p:bldP spid="33" grpId="0" animBg="1"/>
      <p:bldP spid="33" grpId="1" animBg="1"/>
      <p:bldP spid="33" grpId="2" animBg="1"/>
      <p:bldP spid="33" grpId="3" animBg="1"/>
      <p:bldP spid="33" grpId="4" animBg="1"/>
      <p:bldP spid="33" grpId="5" animBg="1"/>
      <p:bldP spid="34" grpId="0" animBg="1"/>
      <p:bldP spid="34" grpId="1" animBg="1"/>
      <p:bldP spid="34" grpId="2" animBg="1"/>
      <p:bldP spid="34" grpId="3" animBg="1"/>
      <p:bldP spid="34" grpId="4" animBg="1"/>
      <p:bldP spid="34" grpId="5" animBg="1"/>
      <p:bldP spid="35" grpId="0" animBg="1"/>
      <p:bldP spid="35" grpId="1" animBg="1"/>
      <p:bldP spid="35" grpId="2" animBg="1"/>
      <p:bldP spid="35" grpId="3" animBg="1"/>
      <p:bldP spid="35" grpId="4" animBg="1"/>
      <p:bldP spid="35" grpId="5" animBg="1"/>
      <p:bldP spid="36" grpId="0" animBg="1"/>
      <p:bldP spid="36" grpId="1" animBg="1"/>
      <p:bldP spid="36" grpId="2" animBg="1"/>
      <p:bldP spid="36" grpId="3" animBg="1"/>
      <p:bldP spid="36" grpId="4" animBg="1"/>
      <p:bldP spid="36" grpId="5" animBg="1"/>
      <p:bldP spid="37" grpId="0" animBg="1"/>
      <p:bldP spid="37" grpId="1" animBg="1"/>
      <p:bldP spid="37" grpId="2" animBg="1"/>
      <p:bldP spid="37" grpId="3" animBg="1"/>
      <p:bldP spid="37" grpId="4" animBg="1"/>
      <p:bldP spid="37" grpId="5" animBg="1"/>
      <p:bldP spid="43" grpId="0" animBg="1"/>
      <p:bldP spid="43" grpId="1" animBg="1"/>
      <p:bldP spid="43" grpId="2" animBg="1"/>
      <p:bldP spid="43" grpId="3" animBg="1"/>
      <p:bldP spid="43" grpId="4" animBg="1"/>
      <p:bldP spid="43" grpId="5" animBg="1"/>
      <p:bldP spid="44" grpId="0" animBg="1"/>
      <p:bldP spid="44" grpId="1" animBg="1"/>
      <p:bldP spid="44" grpId="2" animBg="1"/>
      <p:bldP spid="44" grpId="3" animBg="1"/>
      <p:bldP spid="44" grpId="4" animBg="1"/>
      <p:bldP spid="44" grpId="5" animBg="1"/>
      <p:bldP spid="45" grpId="0" animBg="1"/>
      <p:bldP spid="45" grpId="1" animBg="1"/>
      <p:bldP spid="45" grpId="2" animBg="1"/>
      <p:bldP spid="45" grpId="3" animBg="1"/>
      <p:bldP spid="45" grpId="4" animBg="1"/>
      <p:bldP spid="45" grpId="5" animBg="1"/>
      <p:bldP spid="46" grpId="0" animBg="1"/>
      <p:bldP spid="46" grpId="1" animBg="1"/>
      <p:bldP spid="46" grpId="2" animBg="1"/>
      <p:bldP spid="46" grpId="3" animBg="1"/>
      <p:bldP spid="46" grpId="4" animBg="1"/>
      <p:bldP spid="46" grpId="5" animBg="1"/>
      <p:bldP spid="47" grpId="0" animBg="1"/>
      <p:bldP spid="47" grpId="1" animBg="1"/>
      <p:bldP spid="47" grpId="2" animBg="1"/>
      <p:bldP spid="47" grpId="3" animBg="1"/>
      <p:bldP spid="47" grpId="4" animBg="1"/>
      <p:bldP spid="47" grpId="5" animBg="1"/>
      <p:bldP spid="4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pic>
        <p:nvPicPr>
          <p:cNvPr id="2" name="1 Imagen" descr="809p.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rot="1403592">
            <a:off x="37119" y="1202472"/>
            <a:ext cx="1857356" cy="571504"/>
          </a:xfrm>
          <a:prstGeom prst="donut">
            <a:avLst/>
          </a:prstGeom>
          <a:gradFill flip="none" rotWithShape="1">
            <a:gsLst>
              <a:gs pos="0">
                <a:schemeClr val="tx1"/>
              </a:gs>
              <a:gs pos="50000">
                <a:srgbClr val="9CB86E"/>
              </a:gs>
              <a:gs pos="100000">
                <a:srgbClr val="156B13"/>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rot="20170855">
            <a:off x="36300" y="565005"/>
            <a:ext cx="1857356" cy="571504"/>
          </a:xfrm>
          <a:prstGeom prst="donut">
            <a:avLst/>
          </a:prstGeom>
          <a:gradFill flip="none" rotWithShape="1">
            <a:gsLst>
              <a:gs pos="0">
                <a:schemeClr val="tx1"/>
              </a:gs>
              <a:gs pos="50000">
                <a:srgbClr val="9CB86E"/>
              </a:gs>
              <a:gs pos="100000">
                <a:srgbClr val="156B13"/>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rot="1403592">
            <a:off x="1322970" y="1202470"/>
            <a:ext cx="1857356" cy="571504"/>
          </a:xfrm>
          <a:prstGeom prst="donut">
            <a:avLst/>
          </a:prstGeom>
          <a:gradFill flip="none" rotWithShape="1">
            <a:gsLst>
              <a:gs pos="0">
                <a:schemeClr val="tx1"/>
              </a:gs>
              <a:gs pos="50000">
                <a:srgbClr val="9CB86E"/>
              </a:gs>
              <a:gs pos="100000">
                <a:srgbClr val="156B13"/>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rot="20170855">
            <a:off x="1322151" y="565003"/>
            <a:ext cx="1857356" cy="571504"/>
          </a:xfrm>
          <a:prstGeom prst="donut">
            <a:avLst/>
          </a:prstGeom>
          <a:gradFill flip="none" rotWithShape="1">
            <a:gsLst>
              <a:gs pos="0">
                <a:schemeClr val="tx1"/>
              </a:gs>
              <a:gs pos="50000">
                <a:srgbClr val="9CB86E"/>
              </a:gs>
              <a:gs pos="100000">
                <a:srgbClr val="156B13"/>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rot="1403592">
            <a:off x="2680327" y="1202473"/>
            <a:ext cx="1857356" cy="571504"/>
          </a:xfrm>
          <a:prstGeom prst="donut">
            <a:avLst/>
          </a:prstGeom>
          <a:gradFill flip="none" rotWithShape="1">
            <a:gsLst>
              <a:gs pos="0">
                <a:schemeClr val="tx1"/>
              </a:gs>
              <a:gs pos="50000">
                <a:srgbClr val="9CB86E"/>
              </a:gs>
              <a:gs pos="100000">
                <a:srgbClr val="156B13"/>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rot="20170855">
            <a:off x="2679508" y="565006"/>
            <a:ext cx="1857356" cy="571504"/>
          </a:xfrm>
          <a:prstGeom prst="donut">
            <a:avLst/>
          </a:prstGeom>
          <a:gradFill flip="none" rotWithShape="1">
            <a:gsLst>
              <a:gs pos="0">
                <a:schemeClr val="tx1"/>
              </a:gs>
              <a:gs pos="50000">
                <a:srgbClr val="9CB86E"/>
              </a:gs>
              <a:gs pos="100000">
                <a:srgbClr val="156B13"/>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rot="1403592">
            <a:off x="3966178" y="1202471"/>
            <a:ext cx="1857356" cy="571504"/>
          </a:xfrm>
          <a:prstGeom prst="donut">
            <a:avLst/>
          </a:prstGeom>
          <a:gradFill flip="none" rotWithShape="1">
            <a:gsLst>
              <a:gs pos="0">
                <a:schemeClr val="tx1"/>
              </a:gs>
              <a:gs pos="50000">
                <a:srgbClr val="9CB86E"/>
              </a:gs>
              <a:gs pos="100000">
                <a:srgbClr val="156B13"/>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rot="20170855">
            <a:off x="3965359" y="565004"/>
            <a:ext cx="1857356" cy="571504"/>
          </a:xfrm>
          <a:prstGeom prst="donut">
            <a:avLst/>
          </a:prstGeom>
          <a:gradFill flip="none" rotWithShape="1">
            <a:gsLst>
              <a:gs pos="0">
                <a:schemeClr val="tx1"/>
              </a:gs>
              <a:gs pos="50000">
                <a:srgbClr val="9CB86E"/>
              </a:gs>
              <a:gs pos="100000">
                <a:srgbClr val="156B13"/>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rot="1403592">
            <a:off x="5323534" y="1202475"/>
            <a:ext cx="1857356" cy="571504"/>
          </a:xfrm>
          <a:prstGeom prst="donut">
            <a:avLst/>
          </a:prstGeom>
          <a:gradFill flip="none" rotWithShape="1">
            <a:gsLst>
              <a:gs pos="0">
                <a:schemeClr val="tx1"/>
              </a:gs>
              <a:gs pos="50000">
                <a:srgbClr val="9CB86E"/>
              </a:gs>
              <a:gs pos="100000">
                <a:srgbClr val="156B13"/>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rot="20170855">
            <a:off x="5322715" y="565008"/>
            <a:ext cx="1857356" cy="571504"/>
          </a:xfrm>
          <a:prstGeom prst="donut">
            <a:avLst/>
          </a:prstGeom>
          <a:gradFill flip="none" rotWithShape="1">
            <a:gsLst>
              <a:gs pos="0">
                <a:schemeClr val="tx1"/>
              </a:gs>
              <a:gs pos="50000">
                <a:srgbClr val="9CB86E"/>
              </a:gs>
              <a:gs pos="100000">
                <a:srgbClr val="156B13"/>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rot="1403592">
            <a:off x="6609385" y="1202473"/>
            <a:ext cx="1857356" cy="571504"/>
          </a:xfrm>
          <a:prstGeom prst="donut">
            <a:avLst/>
          </a:prstGeom>
          <a:gradFill flip="none" rotWithShape="1">
            <a:gsLst>
              <a:gs pos="0">
                <a:schemeClr val="tx1"/>
              </a:gs>
              <a:gs pos="50000">
                <a:srgbClr val="9CB86E"/>
              </a:gs>
              <a:gs pos="100000">
                <a:srgbClr val="156B13"/>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rot="20170855">
            <a:off x="6608566" y="565006"/>
            <a:ext cx="1857356" cy="571504"/>
          </a:xfrm>
          <a:prstGeom prst="donut">
            <a:avLst/>
          </a:prstGeom>
          <a:gradFill flip="none" rotWithShape="1">
            <a:gsLst>
              <a:gs pos="0">
                <a:schemeClr val="tx1"/>
              </a:gs>
              <a:gs pos="50000">
                <a:srgbClr val="9CB86E"/>
              </a:gs>
              <a:gs pos="100000">
                <a:srgbClr val="156B13"/>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rot="1403592">
            <a:off x="7966706" y="1202471"/>
            <a:ext cx="1857356" cy="571504"/>
          </a:xfrm>
          <a:prstGeom prst="donut">
            <a:avLst/>
          </a:prstGeom>
          <a:gradFill flip="none" rotWithShape="1">
            <a:gsLst>
              <a:gs pos="0">
                <a:schemeClr val="tx1"/>
              </a:gs>
              <a:gs pos="50000">
                <a:srgbClr val="9CB86E"/>
              </a:gs>
              <a:gs pos="100000">
                <a:srgbClr val="156B13"/>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rot="20170855">
            <a:off x="7965887" y="565004"/>
            <a:ext cx="1857356" cy="571504"/>
          </a:xfrm>
          <a:prstGeom prst="donut">
            <a:avLst/>
          </a:prstGeom>
          <a:gradFill flip="none" rotWithShape="1">
            <a:gsLst>
              <a:gs pos="0">
                <a:schemeClr val="tx1"/>
              </a:gs>
              <a:gs pos="50000">
                <a:srgbClr val="9CB86E"/>
              </a:gs>
              <a:gs pos="100000">
                <a:srgbClr val="156B13"/>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rot="1403592">
            <a:off x="7249526" y="3202734"/>
            <a:ext cx="1857356" cy="571504"/>
          </a:xfrm>
          <a:prstGeom prst="donut">
            <a:avLst/>
          </a:prstGeom>
          <a:gradFill flip="none" rotWithShape="1">
            <a:gsLst>
              <a:gs pos="0">
                <a:schemeClr val="tx1"/>
              </a:gs>
              <a:gs pos="50000">
                <a:srgbClr val="9CB86E"/>
              </a:gs>
              <a:gs pos="100000">
                <a:srgbClr val="156B13"/>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rot="20170855">
            <a:off x="7250343" y="3851152"/>
            <a:ext cx="1857356" cy="571504"/>
          </a:xfrm>
          <a:prstGeom prst="donut">
            <a:avLst/>
          </a:prstGeom>
          <a:gradFill flip="none" rotWithShape="1">
            <a:gsLst>
              <a:gs pos="0">
                <a:schemeClr val="tx1"/>
              </a:gs>
              <a:gs pos="50000">
                <a:srgbClr val="9CB86E"/>
              </a:gs>
              <a:gs pos="100000">
                <a:srgbClr val="156B13"/>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rot="1403592">
            <a:off x="5964806" y="3202733"/>
            <a:ext cx="1857356" cy="571504"/>
          </a:xfrm>
          <a:prstGeom prst="donut">
            <a:avLst/>
          </a:prstGeom>
          <a:gradFill flip="none" rotWithShape="1">
            <a:gsLst>
              <a:gs pos="0">
                <a:schemeClr val="tx1"/>
              </a:gs>
              <a:gs pos="50000">
                <a:srgbClr val="9CB86E"/>
              </a:gs>
              <a:gs pos="100000">
                <a:srgbClr val="156B13"/>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rot="20170855">
            <a:off x="5965623" y="3851151"/>
            <a:ext cx="1857356" cy="571504"/>
          </a:xfrm>
          <a:prstGeom prst="donut">
            <a:avLst/>
          </a:prstGeom>
          <a:gradFill flip="none" rotWithShape="1">
            <a:gsLst>
              <a:gs pos="0">
                <a:schemeClr val="tx1"/>
              </a:gs>
              <a:gs pos="50000">
                <a:srgbClr val="9CB86E"/>
              </a:gs>
              <a:gs pos="100000">
                <a:srgbClr val="156B13"/>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rot="1403592">
            <a:off x="4606320" y="3202735"/>
            <a:ext cx="1857356" cy="571504"/>
          </a:xfrm>
          <a:prstGeom prst="donut">
            <a:avLst/>
          </a:prstGeom>
          <a:gradFill flip="none" rotWithShape="1">
            <a:gsLst>
              <a:gs pos="0">
                <a:schemeClr val="tx1"/>
              </a:gs>
              <a:gs pos="50000">
                <a:srgbClr val="9CB86E"/>
              </a:gs>
              <a:gs pos="100000">
                <a:srgbClr val="156B13"/>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rot="20170855">
            <a:off x="4607137" y="3851153"/>
            <a:ext cx="1857356" cy="571504"/>
          </a:xfrm>
          <a:prstGeom prst="donut">
            <a:avLst/>
          </a:prstGeom>
          <a:gradFill flip="none" rotWithShape="1">
            <a:gsLst>
              <a:gs pos="0">
                <a:schemeClr val="tx1"/>
              </a:gs>
              <a:gs pos="50000">
                <a:srgbClr val="9CB86E"/>
              </a:gs>
              <a:gs pos="100000">
                <a:srgbClr val="156B13"/>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rot="1403592">
            <a:off x="3321600" y="3202734"/>
            <a:ext cx="1857356" cy="571504"/>
          </a:xfrm>
          <a:prstGeom prst="donut">
            <a:avLst/>
          </a:prstGeom>
          <a:gradFill flip="none" rotWithShape="1">
            <a:gsLst>
              <a:gs pos="0">
                <a:schemeClr val="tx1"/>
              </a:gs>
              <a:gs pos="50000">
                <a:srgbClr val="9CB86E"/>
              </a:gs>
              <a:gs pos="100000">
                <a:srgbClr val="156B13"/>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rot="20170855">
            <a:off x="3322417" y="3851152"/>
            <a:ext cx="1857356" cy="571504"/>
          </a:xfrm>
          <a:prstGeom prst="donut">
            <a:avLst/>
          </a:prstGeom>
          <a:gradFill flip="none" rotWithShape="1">
            <a:gsLst>
              <a:gs pos="0">
                <a:schemeClr val="tx1"/>
              </a:gs>
              <a:gs pos="50000">
                <a:srgbClr val="9CB86E"/>
              </a:gs>
              <a:gs pos="100000">
                <a:srgbClr val="156B13"/>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rot="1403592">
            <a:off x="2036188" y="3202735"/>
            <a:ext cx="1857356" cy="571504"/>
          </a:xfrm>
          <a:prstGeom prst="donut">
            <a:avLst/>
          </a:prstGeom>
          <a:gradFill flip="none" rotWithShape="1">
            <a:gsLst>
              <a:gs pos="0">
                <a:schemeClr val="tx1"/>
              </a:gs>
              <a:gs pos="50000">
                <a:srgbClr val="9CB86E"/>
              </a:gs>
              <a:gs pos="100000">
                <a:srgbClr val="156B13"/>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rot="20170855">
            <a:off x="2037005" y="3851153"/>
            <a:ext cx="1857356" cy="571504"/>
          </a:xfrm>
          <a:prstGeom prst="donut">
            <a:avLst/>
          </a:prstGeom>
          <a:gradFill flip="none" rotWithShape="1">
            <a:gsLst>
              <a:gs pos="0">
                <a:schemeClr val="tx1"/>
              </a:gs>
              <a:gs pos="50000">
                <a:srgbClr val="9CB86E"/>
              </a:gs>
              <a:gs pos="100000">
                <a:srgbClr val="156B13"/>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rot="1403592">
            <a:off x="751468" y="3202734"/>
            <a:ext cx="1857356" cy="571504"/>
          </a:xfrm>
          <a:prstGeom prst="donut">
            <a:avLst/>
          </a:prstGeom>
          <a:gradFill flip="none" rotWithShape="1">
            <a:gsLst>
              <a:gs pos="0">
                <a:schemeClr val="tx1"/>
              </a:gs>
              <a:gs pos="50000">
                <a:srgbClr val="9CB86E"/>
              </a:gs>
              <a:gs pos="100000">
                <a:srgbClr val="156B13"/>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rot="20170855">
            <a:off x="752285" y="3851152"/>
            <a:ext cx="1857356" cy="571504"/>
          </a:xfrm>
          <a:prstGeom prst="donut">
            <a:avLst/>
          </a:prstGeom>
          <a:gradFill flip="none" rotWithShape="1">
            <a:gsLst>
              <a:gs pos="0">
                <a:schemeClr val="tx1"/>
              </a:gs>
              <a:gs pos="50000">
                <a:srgbClr val="9CB86E"/>
              </a:gs>
              <a:gs pos="100000">
                <a:srgbClr val="156B13"/>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rot="1403592">
            <a:off x="-536052" y="3202733"/>
            <a:ext cx="1857356" cy="571504"/>
          </a:xfrm>
          <a:prstGeom prst="donut">
            <a:avLst/>
          </a:prstGeom>
          <a:gradFill flip="none" rotWithShape="1">
            <a:gsLst>
              <a:gs pos="0">
                <a:schemeClr val="tx1"/>
              </a:gs>
              <a:gs pos="50000">
                <a:srgbClr val="9CB86E"/>
              </a:gs>
              <a:gs pos="100000">
                <a:srgbClr val="156B13"/>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rot="20170855">
            <a:off x="-535235" y="3851151"/>
            <a:ext cx="1857356" cy="571504"/>
          </a:xfrm>
          <a:prstGeom prst="donut">
            <a:avLst/>
          </a:prstGeom>
          <a:gradFill flip="none" rotWithShape="1">
            <a:gsLst>
              <a:gs pos="0">
                <a:schemeClr val="tx1"/>
              </a:gs>
              <a:gs pos="50000">
                <a:srgbClr val="9CB86E"/>
              </a:gs>
              <a:gs pos="100000">
                <a:srgbClr val="156B13"/>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Rectángulo"/>
          <p:cNvSpPr/>
          <p:nvPr/>
        </p:nvSpPr>
        <p:spPr>
          <a:xfrm>
            <a:off x="-571536" y="-285770"/>
            <a:ext cx="10358510" cy="5429270"/>
          </a:xfrm>
          <a:prstGeom prst="rect">
            <a:avLst/>
          </a:prstGeom>
          <a:gradFill flip="none" rotWithShape="1">
            <a:gsLst>
              <a:gs pos="0">
                <a:srgbClr val="362416"/>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1"/>
                                        </p:tgtEl>
                                        <p:attrNameLst>
                                          <p:attrName>style.opacity</p:attrName>
                                        </p:attrNameLst>
                                      </p:cBhvr>
                                      <p:to>
                                        <p:strVal val="0"/>
                                      </p:to>
                                    </p:set>
                                    <p:animEffect filter="image" prLst="opacity: 0">
                                      <p:cBhvr rctx="IE">
                                        <p:cTn id="7" dur="indefinite"/>
                                        <p:tgtEl>
                                          <p:spTgt spid="31"/>
                                        </p:tgtEl>
                                      </p:cBhvr>
                                    </p:animEffect>
                                  </p:childTnLst>
                                </p:cTn>
                              </p:par>
                              <p:par>
                                <p:cTn id="8" presetID="2" presetClass="entr" presetSubtype="8"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0-#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0-#ppt_w/2"/>
                                          </p:val>
                                        </p:tav>
                                        <p:tav tm="100000">
                                          <p:val>
                                            <p:strVal val="#ppt_x"/>
                                          </p:val>
                                        </p:tav>
                                      </p:tavLst>
                                    </p:anim>
                                    <p:anim calcmode="lin" valueType="num">
                                      <p:cBhvr additive="base">
                                        <p:cTn id="15" dur="3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0-#ppt_w/2"/>
                                          </p:val>
                                        </p:tav>
                                        <p:tav tm="100000">
                                          <p:val>
                                            <p:strVal val="#ppt_x"/>
                                          </p:val>
                                        </p:tav>
                                      </p:tavLst>
                                    </p:anim>
                                    <p:anim calcmode="lin" valueType="num">
                                      <p:cBhvr additive="base">
                                        <p:cTn id="19" dur="3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0-#ppt_w/2"/>
                                          </p:val>
                                        </p:tav>
                                        <p:tav tm="100000">
                                          <p:val>
                                            <p:strVal val="#ppt_x"/>
                                          </p:val>
                                        </p:tav>
                                      </p:tavLst>
                                    </p:anim>
                                    <p:anim calcmode="lin" valueType="num">
                                      <p:cBhvr additive="base">
                                        <p:cTn id="23" dur="3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0-#ppt_w/2"/>
                                          </p:val>
                                        </p:tav>
                                        <p:tav tm="100000">
                                          <p:val>
                                            <p:strVal val="#ppt_x"/>
                                          </p:val>
                                        </p:tav>
                                      </p:tavLst>
                                    </p:anim>
                                    <p:anim calcmode="lin" valueType="num">
                                      <p:cBhvr additive="base">
                                        <p:cTn id="27" dur="3000" fill="hold"/>
                                        <p:tgtEl>
                                          <p:spTgt spid="7"/>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0-#ppt_w/2"/>
                                          </p:val>
                                        </p:tav>
                                        <p:tav tm="100000">
                                          <p:val>
                                            <p:strVal val="#ppt_x"/>
                                          </p:val>
                                        </p:tav>
                                      </p:tavLst>
                                    </p:anim>
                                    <p:anim calcmode="lin" valueType="num">
                                      <p:cBhvr additive="base">
                                        <p:cTn id="31" dur="3000" fill="hold"/>
                                        <p:tgtEl>
                                          <p:spTgt spid="8"/>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0-#ppt_w/2"/>
                                          </p:val>
                                        </p:tav>
                                        <p:tav tm="100000">
                                          <p:val>
                                            <p:strVal val="#ppt_x"/>
                                          </p:val>
                                        </p:tav>
                                      </p:tavLst>
                                    </p:anim>
                                    <p:anim calcmode="lin" valueType="num">
                                      <p:cBhvr additive="base">
                                        <p:cTn id="35" dur="3000" fill="hold"/>
                                        <p:tgtEl>
                                          <p:spTgt spid="9"/>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0-#ppt_w/2"/>
                                          </p:val>
                                        </p:tav>
                                        <p:tav tm="100000">
                                          <p:val>
                                            <p:strVal val="#ppt_x"/>
                                          </p:val>
                                        </p:tav>
                                      </p:tavLst>
                                    </p:anim>
                                    <p:anim calcmode="lin" valueType="num">
                                      <p:cBhvr additive="base">
                                        <p:cTn id="39" dur="30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0-#ppt_w/2"/>
                                          </p:val>
                                        </p:tav>
                                        <p:tav tm="100000">
                                          <p:val>
                                            <p:strVal val="#ppt_x"/>
                                          </p:val>
                                        </p:tav>
                                      </p:tavLst>
                                    </p:anim>
                                    <p:anim calcmode="lin" valueType="num">
                                      <p:cBhvr additive="base">
                                        <p:cTn id="43" dur="3000" fill="hold"/>
                                        <p:tgtEl>
                                          <p:spTgt spid="11"/>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0-#ppt_w/2"/>
                                          </p:val>
                                        </p:tav>
                                        <p:tav tm="100000">
                                          <p:val>
                                            <p:strVal val="#ppt_x"/>
                                          </p:val>
                                        </p:tav>
                                      </p:tavLst>
                                    </p:anim>
                                    <p:anim calcmode="lin" valueType="num">
                                      <p:cBhvr additive="base">
                                        <p:cTn id="47" dur="3000" fill="hold"/>
                                        <p:tgtEl>
                                          <p:spTgt spid="12"/>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0-#ppt_w/2"/>
                                          </p:val>
                                        </p:tav>
                                        <p:tav tm="100000">
                                          <p:val>
                                            <p:strVal val="#ppt_x"/>
                                          </p:val>
                                        </p:tav>
                                      </p:tavLst>
                                    </p:anim>
                                    <p:anim calcmode="lin" valueType="num">
                                      <p:cBhvr additive="base">
                                        <p:cTn id="51" dur="3000" fill="hold"/>
                                        <p:tgtEl>
                                          <p:spTgt spid="13"/>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0-#ppt_w/2"/>
                                          </p:val>
                                        </p:tav>
                                        <p:tav tm="100000">
                                          <p:val>
                                            <p:strVal val="#ppt_x"/>
                                          </p:val>
                                        </p:tav>
                                      </p:tavLst>
                                    </p:anim>
                                    <p:anim calcmode="lin" valueType="num">
                                      <p:cBhvr additive="base">
                                        <p:cTn id="55" dur="3000" fill="hold"/>
                                        <p:tgtEl>
                                          <p:spTgt spid="14"/>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0-#ppt_w/2"/>
                                          </p:val>
                                        </p:tav>
                                        <p:tav tm="100000">
                                          <p:val>
                                            <p:strVal val="#ppt_x"/>
                                          </p:val>
                                        </p:tav>
                                      </p:tavLst>
                                    </p:anim>
                                    <p:anim calcmode="lin" valueType="num">
                                      <p:cBhvr additive="base">
                                        <p:cTn id="59" dur="3000" fill="hold"/>
                                        <p:tgtEl>
                                          <p:spTgt spid="15"/>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0-#ppt_w/2"/>
                                          </p:val>
                                        </p:tav>
                                        <p:tav tm="100000">
                                          <p:val>
                                            <p:strVal val="#ppt_x"/>
                                          </p:val>
                                        </p:tav>
                                      </p:tavLst>
                                    </p:anim>
                                    <p:anim calcmode="lin" valueType="num">
                                      <p:cBhvr additive="base">
                                        <p:cTn id="63" dur="3000" fill="hold"/>
                                        <p:tgtEl>
                                          <p:spTgt spid="16"/>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3000" fill="hold"/>
                                        <p:tgtEl>
                                          <p:spTgt spid="17"/>
                                        </p:tgtEl>
                                        <p:attrNameLst>
                                          <p:attrName>ppt_x</p:attrName>
                                        </p:attrNameLst>
                                      </p:cBhvr>
                                      <p:tavLst>
                                        <p:tav tm="0">
                                          <p:val>
                                            <p:strVal val="1+#ppt_w/2"/>
                                          </p:val>
                                        </p:tav>
                                        <p:tav tm="100000">
                                          <p:val>
                                            <p:strVal val="#ppt_x"/>
                                          </p:val>
                                        </p:tav>
                                      </p:tavLst>
                                    </p:anim>
                                    <p:anim calcmode="lin" valueType="num">
                                      <p:cBhvr additive="base">
                                        <p:cTn id="67" dur="3000" fill="hold"/>
                                        <p:tgtEl>
                                          <p:spTgt spid="17"/>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1+#ppt_w/2"/>
                                          </p:val>
                                        </p:tav>
                                        <p:tav tm="100000">
                                          <p:val>
                                            <p:strVal val="#ppt_x"/>
                                          </p:val>
                                        </p:tav>
                                      </p:tavLst>
                                    </p:anim>
                                    <p:anim calcmode="lin" valueType="num">
                                      <p:cBhvr additive="base">
                                        <p:cTn id="71" dur="3000" fill="hold"/>
                                        <p:tgtEl>
                                          <p:spTgt spid="18"/>
                                        </p:tgtEl>
                                        <p:attrNameLst>
                                          <p:attrName>ppt_y</p:attrName>
                                        </p:attrNameLst>
                                      </p:cBhvr>
                                      <p:tavLst>
                                        <p:tav tm="0">
                                          <p:val>
                                            <p:strVal val="#ppt_y"/>
                                          </p:val>
                                        </p:tav>
                                        <p:tav tm="100000">
                                          <p:val>
                                            <p:strVal val="#ppt_y"/>
                                          </p:val>
                                        </p:tav>
                                      </p:tavLst>
                                    </p:anim>
                                  </p:childTnLst>
                                </p:cTn>
                              </p:par>
                              <p:par>
                                <p:cTn id="72" presetID="2" presetClass="entr" presetSubtype="2"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3000" fill="hold"/>
                                        <p:tgtEl>
                                          <p:spTgt spid="19"/>
                                        </p:tgtEl>
                                        <p:attrNameLst>
                                          <p:attrName>ppt_x</p:attrName>
                                        </p:attrNameLst>
                                      </p:cBhvr>
                                      <p:tavLst>
                                        <p:tav tm="0">
                                          <p:val>
                                            <p:strVal val="1+#ppt_w/2"/>
                                          </p:val>
                                        </p:tav>
                                        <p:tav tm="100000">
                                          <p:val>
                                            <p:strVal val="#ppt_x"/>
                                          </p:val>
                                        </p:tav>
                                      </p:tavLst>
                                    </p:anim>
                                    <p:anim calcmode="lin" valueType="num">
                                      <p:cBhvr additive="base">
                                        <p:cTn id="75" dur="3000" fill="hold"/>
                                        <p:tgtEl>
                                          <p:spTgt spid="19"/>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3000" fill="hold"/>
                                        <p:tgtEl>
                                          <p:spTgt spid="20"/>
                                        </p:tgtEl>
                                        <p:attrNameLst>
                                          <p:attrName>ppt_x</p:attrName>
                                        </p:attrNameLst>
                                      </p:cBhvr>
                                      <p:tavLst>
                                        <p:tav tm="0">
                                          <p:val>
                                            <p:strVal val="1+#ppt_w/2"/>
                                          </p:val>
                                        </p:tav>
                                        <p:tav tm="100000">
                                          <p:val>
                                            <p:strVal val="#ppt_x"/>
                                          </p:val>
                                        </p:tav>
                                      </p:tavLst>
                                    </p:anim>
                                    <p:anim calcmode="lin" valueType="num">
                                      <p:cBhvr additive="base">
                                        <p:cTn id="79" dur="3000" fill="hold"/>
                                        <p:tgtEl>
                                          <p:spTgt spid="20"/>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3000" fill="hold"/>
                                        <p:tgtEl>
                                          <p:spTgt spid="21"/>
                                        </p:tgtEl>
                                        <p:attrNameLst>
                                          <p:attrName>ppt_x</p:attrName>
                                        </p:attrNameLst>
                                      </p:cBhvr>
                                      <p:tavLst>
                                        <p:tav tm="0">
                                          <p:val>
                                            <p:strVal val="1+#ppt_w/2"/>
                                          </p:val>
                                        </p:tav>
                                        <p:tav tm="100000">
                                          <p:val>
                                            <p:strVal val="#ppt_x"/>
                                          </p:val>
                                        </p:tav>
                                      </p:tavLst>
                                    </p:anim>
                                    <p:anim calcmode="lin" valueType="num">
                                      <p:cBhvr additive="base">
                                        <p:cTn id="83" dur="3000" fill="hold"/>
                                        <p:tgtEl>
                                          <p:spTgt spid="21"/>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additive="base">
                                        <p:cTn id="86" dur="3000" fill="hold"/>
                                        <p:tgtEl>
                                          <p:spTgt spid="22"/>
                                        </p:tgtEl>
                                        <p:attrNameLst>
                                          <p:attrName>ppt_x</p:attrName>
                                        </p:attrNameLst>
                                      </p:cBhvr>
                                      <p:tavLst>
                                        <p:tav tm="0">
                                          <p:val>
                                            <p:strVal val="1+#ppt_w/2"/>
                                          </p:val>
                                        </p:tav>
                                        <p:tav tm="100000">
                                          <p:val>
                                            <p:strVal val="#ppt_x"/>
                                          </p:val>
                                        </p:tav>
                                      </p:tavLst>
                                    </p:anim>
                                    <p:anim calcmode="lin" valueType="num">
                                      <p:cBhvr additive="base">
                                        <p:cTn id="87" dur="3000" fill="hold"/>
                                        <p:tgtEl>
                                          <p:spTgt spid="22"/>
                                        </p:tgtEl>
                                        <p:attrNameLst>
                                          <p:attrName>ppt_y</p:attrName>
                                        </p:attrNameLst>
                                      </p:cBhvr>
                                      <p:tavLst>
                                        <p:tav tm="0">
                                          <p:val>
                                            <p:strVal val="#ppt_y"/>
                                          </p:val>
                                        </p:tav>
                                        <p:tav tm="100000">
                                          <p:val>
                                            <p:strVal val="#ppt_y"/>
                                          </p:val>
                                        </p:tav>
                                      </p:tavLst>
                                    </p:anim>
                                  </p:childTnLst>
                                </p:cTn>
                              </p:par>
                              <p:par>
                                <p:cTn id="88" presetID="2" presetClass="entr" presetSubtype="2" fill="hold" grpId="0" nodeType="with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additive="base">
                                        <p:cTn id="90" dur="3000" fill="hold"/>
                                        <p:tgtEl>
                                          <p:spTgt spid="23"/>
                                        </p:tgtEl>
                                        <p:attrNameLst>
                                          <p:attrName>ppt_x</p:attrName>
                                        </p:attrNameLst>
                                      </p:cBhvr>
                                      <p:tavLst>
                                        <p:tav tm="0">
                                          <p:val>
                                            <p:strVal val="1+#ppt_w/2"/>
                                          </p:val>
                                        </p:tav>
                                        <p:tav tm="100000">
                                          <p:val>
                                            <p:strVal val="#ppt_x"/>
                                          </p:val>
                                        </p:tav>
                                      </p:tavLst>
                                    </p:anim>
                                    <p:anim calcmode="lin" valueType="num">
                                      <p:cBhvr additive="base">
                                        <p:cTn id="91" dur="3000" fill="hold"/>
                                        <p:tgtEl>
                                          <p:spTgt spid="23"/>
                                        </p:tgtEl>
                                        <p:attrNameLst>
                                          <p:attrName>ppt_y</p:attrName>
                                        </p:attrNameLst>
                                      </p:cBhvr>
                                      <p:tavLst>
                                        <p:tav tm="0">
                                          <p:val>
                                            <p:strVal val="#ppt_y"/>
                                          </p:val>
                                        </p:tav>
                                        <p:tav tm="100000">
                                          <p:val>
                                            <p:strVal val="#ppt_y"/>
                                          </p:val>
                                        </p:tav>
                                      </p:tavLst>
                                    </p:anim>
                                  </p:childTnLst>
                                </p:cTn>
                              </p:par>
                              <p:par>
                                <p:cTn id="92" presetID="2" presetClass="entr" presetSubtype="2"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additive="base">
                                        <p:cTn id="94" dur="3000" fill="hold"/>
                                        <p:tgtEl>
                                          <p:spTgt spid="24"/>
                                        </p:tgtEl>
                                        <p:attrNameLst>
                                          <p:attrName>ppt_x</p:attrName>
                                        </p:attrNameLst>
                                      </p:cBhvr>
                                      <p:tavLst>
                                        <p:tav tm="0">
                                          <p:val>
                                            <p:strVal val="1+#ppt_w/2"/>
                                          </p:val>
                                        </p:tav>
                                        <p:tav tm="100000">
                                          <p:val>
                                            <p:strVal val="#ppt_x"/>
                                          </p:val>
                                        </p:tav>
                                      </p:tavLst>
                                    </p:anim>
                                    <p:anim calcmode="lin" valueType="num">
                                      <p:cBhvr additive="base">
                                        <p:cTn id="95" dur="3000" fill="hold"/>
                                        <p:tgtEl>
                                          <p:spTgt spid="24"/>
                                        </p:tgtEl>
                                        <p:attrNameLst>
                                          <p:attrName>ppt_y</p:attrName>
                                        </p:attrNameLst>
                                      </p:cBhvr>
                                      <p:tavLst>
                                        <p:tav tm="0">
                                          <p:val>
                                            <p:strVal val="#ppt_y"/>
                                          </p:val>
                                        </p:tav>
                                        <p:tav tm="100000">
                                          <p:val>
                                            <p:strVal val="#ppt_y"/>
                                          </p:val>
                                        </p:tav>
                                      </p:tavLst>
                                    </p:anim>
                                  </p:childTnLst>
                                </p:cTn>
                              </p:par>
                              <p:par>
                                <p:cTn id="96" presetID="2" presetClass="entr" presetSubtype="2" fill="hold" grpId="0" nodeType="withEffect">
                                  <p:stCondLst>
                                    <p:cond delay="0"/>
                                  </p:stCondLst>
                                  <p:childTnLst>
                                    <p:set>
                                      <p:cBhvr>
                                        <p:cTn id="97" dur="1" fill="hold">
                                          <p:stCondLst>
                                            <p:cond delay="0"/>
                                          </p:stCondLst>
                                        </p:cTn>
                                        <p:tgtEl>
                                          <p:spTgt spid="25"/>
                                        </p:tgtEl>
                                        <p:attrNameLst>
                                          <p:attrName>style.visibility</p:attrName>
                                        </p:attrNameLst>
                                      </p:cBhvr>
                                      <p:to>
                                        <p:strVal val="visible"/>
                                      </p:to>
                                    </p:set>
                                    <p:anim calcmode="lin" valueType="num">
                                      <p:cBhvr additive="base">
                                        <p:cTn id="98" dur="3000" fill="hold"/>
                                        <p:tgtEl>
                                          <p:spTgt spid="25"/>
                                        </p:tgtEl>
                                        <p:attrNameLst>
                                          <p:attrName>ppt_x</p:attrName>
                                        </p:attrNameLst>
                                      </p:cBhvr>
                                      <p:tavLst>
                                        <p:tav tm="0">
                                          <p:val>
                                            <p:strVal val="1+#ppt_w/2"/>
                                          </p:val>
                                        </p:tav>
                                        <p:tav tm="100000">
                                          <p:val>
                                            <p:strVal val="#ppt_x"/>
                                          </p:val>
                                        </p:tav>
                                      </p:tavLst>
                                    </p:anim>
                                    <p:anim calcmode="lin" valueType="num">
                                      <p:cBhvr additive="base">
                                        <p:cTn id="99" dur="3000" fill="hold"/>
                                        <p:tgtEl>
                                          <p:spTgt spid="25"/>
                                        </p:tgtEl>
                                        <p:attrNameLst>
                                          <p:attrName>ppt_y</p:attrName>
                                        </p:attrNameLst>
                                      </p:cBhvr>
                                      <p:tavLst>
                                        <p:tav tm="0">
                                          <p:val>
                                            <p:strVal val="#ppt_y"/>
                                          </p:val>
                                        </p:tav>
                                        <p:tav tm="100000">
                                          <p:val>
                                            <p:strVal val="#ppt_y"/>
                                          </p:val>
                                        </p:tav>
                                      </p:tavLst>
                                    </p:anim>
                                  </p:childTnLst>
                                </p:cTn>
                              </p:par>
                              <p:par>
                                <p:cTn id="100" presetID="2" presetClass="entr" presetSubtype="2" fill="hold" grpId="0" nodeType="withEffect">
                                  <p:stCondLst>
                                    <p:cond delay="0"/>
                                  </p:stCondLst>
                                  <p:childTnLst>
                                    <p:set>
                                      <p:cBhvr>
                                        <p:cTn id="101" dur="1" fill="hold">
                                          <p:stCondLst>
                                            <p:cond delay="0"/>
                                          </p:stCondLst>
                                        </p:cTn>
                                        <p:tgtEl>
                                          <p:spTgt spid="26"/>
                                        </p:tgtEl>
                                        <p:attrNameLst>
                                          <p:attrName>style.visibility</p:attrName>
                                        </p:attrNameLst>
                                      </p:cBhvr>
                                      <p:to>
                                        <p:strVal val="visible"/>
                                      </p:to>
                                    </p:set>
                                    <p:anim calcmode="lin" valueType="num">
                                      <p:cBhvr additive="base">
                                        <p:cTn id="102" dur="3000" fill="hold"/>
                                        <p:tgtEl>
                                          <p:spTgt spid="26"/>
                                        </p:tgtEl>
                                        <p:attrNameLst>
                                          <p:attrName>ppt_x</p:attrName>
                                        </p:attrNameLst>
                                      </p:cBhvr>
                                      <p:tavLst>
                                        <p:tav tm="0">
                                          <p:val>
                                            <p:strVal val="1+#ppt_w/2"/>
                                          </p:val>
                                        </p:tav>
                                        <p:tav tm="100000">
                                          <p:val>
                                            <p:strVal val="#ppt_x"/>
                                          </p:val>
                                        </p:tav>
                                      </p:tavLst>
                                    </p:anim>
                                    <p:anim calcmode="lin" valueType="num">
                                      <p:cBhvr additive="base">
                                        <p:cTn id="103" dur="3000" fill="hold"/>
                                        <p:tgtEl>
                                          <p:spTgt spid="26"/>
                                        </p:tgtEl>
                                        <p:attrNameLst>
                                          <p:attrName>ppt_y</p:attrName>
                                        </p:attrNameLst>
                                      </p:cBhvr>
                                      <p:tavLst>
                                        <p:tav tm="0">
                                          <p:val>
                                            <p:strVal val="#ppt_y"/>
                                          </p:val>
                                        </p:tav>
                                        <p:tav tm="100000">
                                          <p:val>
                                            <p:strVal val="#ppt_y"/>
                                          </p:val>
                                        </p:tav>
                                      </p:tavLst>
                                    </p:anim>
                                  </p:childTnLst>
                                </p:cTn>
                              </p:par>
                              <p:par>
                                <p:cTn id="104" presetID="2" presetClass="entr" presetSubtype="2" fill="hold" grpId="0" nodeType="withEffect">
                                  <p:stCondLst>
                                    <p:cond delay="0"/>
                                  </p:stCondLst>
                                  <p:childTnLst>
                                    <p:set>
                                      <p:cBhvr>
                                        <p:cTn id="105" dur="1" fill="hold">
                                          <p:stCondLst>
                                            <p:cond delay="0"/>
                                          </p:stCondLst>
                                        </p:cTn>
                                        <p:tgtEl>
                                          <p:spTgt spid="27"/>
                                        </p:tgtEl>
                                        <p:attrNameLst>
                                          <p:attrName>style.visibility</p:attrName>
                                        </p:attrNameLst>
                                      </p:cBhvr>
                                      <p:to>
                                        <p:strVal val="visible"/>
                                      </p:to>
                                    </p:set>
                                    <p:anim calcmode="lin" valueType="num">
                                      <p:cBhvr additive="base">
                                        <p:cTn id="106" dur="3000" fill="hold"/>
                                        <p:tgtEl>
                                          <p:spTgt spid="27"/>
                                        </p:tgtEl>
                                        <p:attrNameLst>
                                          <p:attrName>ppt_x</p:attrName>
                                        </p:attrNameLst>
                                      </p:cBhvr>
                                      <p:tavLst>
                                        <p:tav tm="0">
                                          <p:val>
                                            <p:strVal val="1+#ppt_w/2"/>
                                          </p:val>
                                        </p:tav>
                                        <p:tav tm="100000">
                                          <p:val>
                                            <p:strVal val="#ppt_x"/>
                                          </p:val>
                                        </p:tav>
                                      </p:tavLst>
                                    </p:anim>
                                    <p:anim calcmode="lin" valueType="num">
                                      <p:cBhvr additive="base">
                                        <p:cTn id="107" dur="3000" fill="hold"/>
                                        <p:tgtEl>
                                          <p:spTgt spid="27"/>
                                        </p:tgtEl>
                                        <p:attrNameLst>
                                          <p:attrName>ppt_y</p:attrName>
                                        </p:attrNameLst>
                                      </p:cBhvr>
                                      <p:tavLst>
                                        <p:tav tm="0">
                                          <p:val>
                                            <p:strVal val="#ppt_y"/>
                                          </p:val>
                                        </p:tav>
                                        <p:tav tm="100000">
                                          <p:val>
                                            <p:strVal val="#ppt_y"/>
                                          </p:val>
                                        </p:tav>
                                      </p:tavLst>
                                    </p:anim>
                                  </p:childTnLst>
                                </p:cTn>
                              </p:par>
                              <p:par>
                                <p:cTn id="108" presetID="2" presetClass="entr" presetSubtype="2" fill="hold" grpId="0" nodeType="withEffect">
                                  <p:stCondLst>
                                    <p:cond delay="0"/>
                                  </p:stCondLst>
                                  <p:childTnLst>
                                    <p:set>
                                      <p:cBhvr>
                                        <p:cTn id="109" dur="1" fill="hold">
                                          <p:stCondLst>
                                            <p:cond delay="0"/>
                                          </p:stCondLst>
                                        </p:cTn>
                                        <p:tgtEl>
                                          <p:spTgt spid="28"/>
                                        </p:tgtEl>
                                        <p:attrNameLst>
                                          <p:attrName>style.visibility</p:attrName>
                                        </p:attrNameLst>
                                      </p:cBhvr>
                                      <p:to>
                                        <p:strVal val="visible"/>
                                      </p:to>
                                    </p:set>
                                    <p:anim calcmode="lin" valueType="num">
                                      <p:cBhvr additive="base">
                                        <p:cTn id="110" dur="3000" fill="hold"/>
                                        <p:tgtEl>
                                          <p:spTgt spid="28"/>
                                        </p:tgtEl>
                                        <p:attrNameLst>
                                          <p:attrName>ppt_x</p:attrName>
                                        </p:attrNameLst>
                                      </p:cBhvr>
                                      <p:tavLst>
                                        <p:tav tm="0">
                                          <p:val>
                                            <p:strVal val="1+#ppt_w/2"/>
                                          </p:val>
                                        </p:tav>
                                        <p:tav tm="100000">
                                          <p:val>
                                            <p:strVal val="#ppt_x"/>
                                          </p:val>
                                        </p:tav>
                                      </p:tavLst>
                                    </p:anim>
                                    <p:anim calcmode="lin" valueType="num">
                                      <p:cBhvr additive="base">
                                        <p:cTn id="111" dur="3000" fill="hold"/>
                                        <p:tgtEl>
                                          <p:spTgt spid="28"/>
                                        </p:tgtEl>
                                        <p:attrNameLst>
                                          <p:attrName>ppt_y</p:attrName>
                                        </p:attrNameLst>
                                      </p:cBhvr>
                                      <p:tavLst>
                                        <p:tav tm="0">
                                          <p:val>
                                            <p:strVal val="#ppt_y"/>
                                          </p:val>
                                        </p:tav>
                                        <p:tav tm="100000">
                                          <p:val>
                                            <p:strVal val="#ppt_y"/>
                                          </p:val>
                                        </p:tav>
                                      </p:tavLst>
                                    </p:anim>
                                  </p:childTnLst>
                                </p:cTn>
                              </p:par>
                              <p:par>
                                <p:cTn id="112" presetID="2" presetClass="entr" presetSubtype="2" fill="hold" grpId="0" nodeType="withEffect">
                                  <p:stCondLst>
                                    <p:cond delay="0"/>
                                  </p:stCondLst>
                                  <p:childTnLst>
                                    <p:set>
                                      <p:cBhvr>
                                        <p:cTn id="113" dur="1" fill="hold">
                                          <p:stCondLst>
                                            <p:cond delay="0"/>
                                          </p:stCondLst>
                                        </p:cTn>
                                        <p:tgtEl>
                                          <p:spTgt spid="29"/>
                                        </p:tgtEl>
                                        <p:attrNameLst>
                                          <p:attrName>style.visibility</p:attrName>
                                        </p:attrNameLst>
                                      </p:cBhvr>
                                      <p:to>
                                        <p:strVal val="visible"/>
                                      </p:to>
                                    </p:set>
                                    <p:anim calcmode="lin" valueType="num">
                                      <p:cBhvr additive="base">
                                        <p:cTn id="114" dur="3000" fill="hold"/>
                                        <p:tgtEl>
                                          <p:spTgt spid="29"/>
                                        </p:tgtEl>
                                        <p:attrNameLst>
                                          <p:attrName>ppt_x</p:attrName>
                                        </p:attrNameLst>
                                      </p:cBhvr>
                                      <p:tavLst>
                                        <p:tav tm="0">
                                          <p:val>
                                            <p:strVal val="1+#ppt_w/2"/>
                                          </p:val>
                                        </p:tav>
                                        <p:tav tm="100000">
                                          <p:val>
                                            <p:strVal val="#ppt_x"/>
                                          </p:val>
                                        </p:tav>
                                      </p:tavLst>
                                    </p:anim>
                                    <p:anim calcmode="lin" valueType="num">
                                      <p:cBhvr additive="base">
                                        <p:cTn id="115" dur="3000" fill="hold"/>
                                        <p:tgtEl>
                                          <p:spTgt spid="29"/>
                                        </p:tgtEl>
                                        <p:attrNameLst>
                                          <p:attrName>ppt_y</p:attrName>
                                        </p:attrNameLst>
                                      </p:cBhvr>
                                      <p:tavLst>
                                        <p:tav tm="0">
                                          <p:val>
                                            <p:strVal val="#ppt_y"/>
                                          </p:val>
                                        </p:tav>
                                        <p:tav tm="100000">
                                          <p:val>
                                            <p:strVal val="#ppt_y"/>
                                          </p:val>
                                        </p:tav>
                                      </p:tavLst>
                                    </p:anim>
                                  </p:childTnLst>
                                </p:cTn>
                              </p:par>
                              <p:par>
                                <p:cTn id="116" presetID="2" presetClass="entr" presetSubtype="2" fill="hold" grpId="0" nodeType="withEffect">
                                  <p:stCondLst>
                                    <p:cond delay="0"/>
                                  </p:stCondLst>
                                  <p:childTnLst>
                                    <p:set>
                                      <p:cBhvr>
                                        <p:cTn id="117" dur="1" fill="hold">
                                          <p:stCondLst>
                                            <p:cond delay="0"/>
                                          </p:stCondLst>
                                        </p:cTn>
                                        <p:tgtEl>
                                          <p:spTgt spid="30"/>
                                        </p:tgtEl>
                                        <p:attrNameLst>
                                          <p:attrName>style.visibility</p:attrName>
                                        </p:attrNameLst>
                                      </p:cBhvr>
                                      <p:to>
                                        <p:strVal val="visible"/>
                                      </p:to>
                                    </p:set>
                                    <p:anim calcmode="lin" valueType="num">
                                      <p:cBhvr additive="base">
                                        <p:cTn id="118" dur="3000" fill="hold"/>
                                        <p:tgtEl>
                                          <p:spTgt spid="30"/>
                                        </p:tgtEl>
                                        <p:attrNameLst>
                                          <p:attrName>ppt_x</p:attrName>
                                        </p:attrNameLst>
                                      </p:cBhvr>
                                      <p:tavLst>
                                        <p:tav tm="0">
                                          <p:val>
                                            <p:strVal val="1+#ppt_w/2"/>
                                          </p:val>
                                        </p:tav>
                                        <p:tav tm="100000">
                                          <p:val>
                                            <p:strVal val="#ppt_x"/>
                                          </p:val>
                                        </p:tav>
                                      </p:tavLst>
                                    </p:anim>
                                    <p:anim calcmode="lin" valueType="num">
                                      <p:cBhvr additive="base">
                                        <p:cTn id="119" dur="3000" fill="hold"/>
                                        <p:tgtEl>
                                          <p:spTgt spid="30"/>
                                        </p:tgtEl>
                                        <p:attrNameLst>
                                          <p:attrName>ppt_y</p:attrName>
                                        </p:attrNameLst>
                                      </p:cBhvr>
                                      <p:tavLst>
                                        <p:tav tm="0">
                                          <p:val>
                                            <p:strVal val="#ppt_y"/>
                                          </p:val>
                                        </p:tav>
                                        <p:tav tm="100000">
                                          <p:val>
                                            <p:strVal val="#ppt_y"/>
                                          </p:val>
                                        </p:tav>
                                      </p:tavLst>
                                    </p:anim>
                                  </p:childTnLst>
                                </p:cTn>
                              </p:par>
                              <p:par>
                                <p:cTn id="120" presetID="8" presetClass="emph" presetSubtype="0" fill="hold" grpId="1" nodeType="withEffect">
                                  <p:stCondLst>
                                    <p:cond delay="0"/>
                                  </p:stCondLst>
                                  <p:childTnLst>
                                    <p:animRot by="-21600000">
                                      <p:cBhvr>
                                        <p:cTn id="121" dur="3000" fill="hold"/>
                                        <p:tgtEl>
                                          <p:spTgt spid="4"/>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6"/>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8"/>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10"/>
                                        </p:tgtEl>
                                        <p:attrNameLst>
                                          <p:attrName>r</p:attrName>
                                        </p:attrNameLst>
                                      </p:cBhvr>
                                    </p:animRot>
                                  </p:childTnLst>
                                </p:cTn>
                              </p:par>
                              <p:par>
                                <p:cTn id="128" presetID="8" presetClass="emph" presetSubtype="0" fill="hold" grpId="1" nodeType="withEffect">
                                  <p:stCondLst>
                                    <p:cond delay="0"/>
                                  </p:stCondLst>
                                  <p:childTnLst>
                                    <p:animRot by="-21600000">
                                      <p:cBhvr>
                                        <p:cTn id="129" dur="3000" fill="hold"/>
                                        <p:tgtEl>
                                          <p:spTgt spid="12"/>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14"/>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16"/>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3"/>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5"/>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7"/>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9"/>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11"/>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13"/>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15"/>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17"/>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19"/>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21"/>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23"/>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25"/>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27"/>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29"/>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18"/>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20"/>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22"/>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24"/>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26"/>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28"/>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30"/>
                                        </p:tgtEl>
                                        <p:attrNameLst>
                                          <p:attrName>r</p:attrName>
                                        </p:attrNameLst>
                                      </p:cBhvr>
                                    </p:animRot>
                                  </p:childTnLst>
                                </p:cTn>
                              </p:par>
                              <p:par>
                                <p:cTn id="176" presetID="2" presetClass="exit" presetSubtype="2" fill="hold" grpId="2" nodeType="withEffect">
                                  <p:stCondLst>
                                    <p:cond delay="0"/>
                                  </p:stCondLst>
                                  <p:childTnLst>
                                    <p:anim calcmode="lin" valueType="num">
                                      <p:cBhvr additive="base">
                                        <p:cTn id="177" dur="3000"/>
                                        <p:tgtEl>
                                          <p:spTgt spid="3"/>
                                        </p:tgtEl>
                                        <p:attrNameLst>
                                          <p:attrName>ppt_x</p:attrName>
                                        </p:attrNameLst>
                                      </p:cBhvr>
                                      <p:tavLst>
                                        <p:tav tm="0">
                                          <p:val>
                                            <p:strVal val="ppt_x"/>
                                          </p:val>
                                        </p:tav>
                                        <p:tav tm="100000">
                                          <p:val>
                                            <p:strVal val="1+ppt_w/2"/>
                                          </p:val>
                                        </p:tav>
                                      </p:tavLst>
                                    </p:anim>
                                    <p:anim calcmode="lin" valueType="num">
                                      <p:cBhvr additive="base">
                                        <p:cTn id="178" dur="3000"/>
                                        <p:tgtEl>
                                          <p:spTgt spid="3"/>
                                        </p:tgtEl>
                                        <p:attrNameLst>
                                          <p:attrName>ppt_y</p:attrName>
                                        </p:attrNameLst>
                                      </p:cBhvr>
                                      <p:tavLst>
                                        <p:tav tm="0">
                                          <p:val>
                                            <p:strVal val="ppt_y"/>
                                          </p:val>
                                        </p:tav>
                                        <p:tav tm="100000">
                                          <p:val>
                                            <p:strVal val="ppt_y"/>
                                          </p:val>
                                        </p:tav>
                                      </p:tavLst>
                                    </p:anim>
                                    <p:set>
                                      <p:cBhvr>
                                        <p:cTn id="179" dur="1" fill="hold">
                                          <p:stCondLst>
                                            <p:cond delay="2999"/>
                                          </p:stCondLst>
                                        </p:cTn>
                                        <p:tgtEl>
                                          <p:spTgt spid="3"/>
                                        </p:tgtEl>
                                        <p:attrNameLst>
                                          <p:attrName>style.visibility</p:attrName>
                                        </p:attrNameLst>
                                      </p:cBhvr>
                                      <p:to>
                                        <p:strVal val="hidden"/>
                                      </p:to>
                                    </p:set>
                                  </p:childTnLst>
                                </p:cTn>
                              </p:par>
                              <p:par>
                                <p:cTn id="180" presetID="2" presetClass="exit" presetSubtype="2" fill="hold" grpId="2" nodeType="withEffect">
                                  <p:stCondLst>
                                    <p:cond delay="0"/>
                                  </p:stCondLst>
                                  <p:childTnLst>
                                    <p:anim calcmode="lin" valueType="num">
                                      <p:cBhvr additive="base">
                                        <p:cTn id="181" dur="3000"/>
                                        <p:tgtEl>
                                          <p:spTgt spid="4"/>
                                        </p:tgtEl>
                                        <p:attrNameLst>
                                          <p:attrName>ppt_x</p:attrName>
                                        </p:attrNameLst>
                                      </p:cBhvr>
                                      <p:tavLst>
                                        <p:tav tm="0">
                                          <p:val>
                                            <p:strVal val="ppt_x"/>
                                          </p:val>
                                        </p:tav>
                                        <p:tav tm="100000">
                                          <p:val>
                                            <p:strVal val="1+ppt_w/2"/>
                                          </p:val>
                                        </p:tav>
                                      </p:tavLst>
                                    </p:anim>
                                    <p:anim calcmode="lin" valueType="num">
                                      <p:cBhvr additive="base">
                                        <p:cTn id="182" dur="3000"/>
                                        <p:tgtEl>
                                          <p:spTgt spid="4"/>
                                        </p:tgtEl>
                                        <p:attrNameLst>
                                          <p:attrName>ppt_y</p:attrName>
                                        </p:attrNameLst>
                                      </p:cBhvr>
                                      <p:tavLst>
                                        <p:tav tm="0">
                                          <p:val>
                                            <p:strVal val="ppt_y"/>
                                          </p:val>
                                        </p:tav>
                                        <p:tav tm="100000">
                                          <p:val>
                                            <p:strVal val="ppt_y"/>
                                          </p:val>
                                        </p:tav>
                                      </p:tavLst>
                                    </p:anim>
                                    <p:set>
                                      <p:cBhvr>
                                        <p:cTn id="183" dur="1" fill="hold">
                                          <p:stCondLst>
                                            <p:cond delay="2999"/>
                                          </p:stCondLst>
                                        </p:cTn>
                                        <p:tgtEl>
                                          <p:spTgt spid="4"/>
                                        </p:tgtEl>
                                        <p:attrNameLst>
                                          <p:attrName>style.visibility</p:attrName>
                                        </p:attrNameLst>
                                      </p:cBhvr>
                                      <p:to>
                                        <p:strVal val="hidden"/>
                                      </p:to>
                                    </p:set>
                                  </p:childTnLst>
                                </p:cTn>
                              </p:par>
                              <p:par>
                                <p:cTn id="184" presetID="2" presetClass="exit" presetSubtype="2" fill="hold" grpId="2" nodeType="withEffect">
                                  <p:stCondLst>
                                    <p:cond delay="0"/>
                                  </p:stCondLst>
                                  <p:childTnLst>
                                    <p:anim calcmode="lin" valueType="num">
                                      <p:cBhvr additive="base">
                                        <p:cTn id="185" dur="3000"/>
                                        <p:tgtEl>
                                          <p:spTgt spid="5"/>
                                        </p:tgtEl>
                                        <p:attrNameLst>
                                          <p:attrName>ppt_x</p:attrName>
                                        </p:attrNameLst>
                                      </p:cBhvr>
                                      <p:tavLst>
                                        <p:tav tm="0">
                                          <p:val>
                                            <p:strVal val="ppt_x"/>
                                          </p:val>
                                        </p:tav>
                                        <p:tav tm="100000">
                                          <p:val>
                                            <p:strVal val="1+ppt_w/2"/>
                                          </p:val>
                                        </p:tav>
                                      </p:tavLst>
                                    </p:anim>
                                    <p:anim calcmode="lin" valueType="num">
                                      <p:cBhvr additive="base">
                                        <p:cTn id="186" dur="3000"/>
                                        <p:tgtEl>
                                          <p:spTgt spid="5"/>
                                        </p:tgtEl>
                                        <p:attrNameLst>
                                          <p:attrName>ppt_y</p:attrName>
                                        </p:attrNameLst>
                                      </p:cBhvr>
                                      <p:tavLst>
                                        <p:tav tm="0">
                                          <p:val>
                                            <p:strVal val="ppt_y"/>
                                          </p:val>
                                        </p:tav>
                                        <p:tav tm="100000">
                                          <p:val>
                                            <p:strVal val="ppt_y"/>
                                          </p:val>
                                        </p:tav>
                                      </p:tavLst>
                                    </p:anim>
                                    <p:set>
                                      <p:cBhvr>
                                        <p:cTn id="187" dur="1" fill="hold">
                                          <p:stCondLst>
                                            <p:cond delay="2999"/>
                                          </p:stCondLst>
                                        </p:cTn>
                                        <p:tgtEl>
                                          <p:spTgt spid="5"/>
                                        </p:tgtEl>
                                        <p:attrNameLst>
                                          <p:attrName>style.visibility</p:attrName>
                                        </p:attrNameLst>
                                      </p:cBhvr>
                                      <p:to>
                                        <p:strVal val="hidden"/>
                                      </p:to>
                                    </p:set>
                                  </p:childTnLst>
                                </p:cTn>
                              </p:par>
                              <p:par>
                                <p:cTn id="188" presetID="2" presetClass="exit" presetSubtype="2" fill="hold" grpId="2" nodeType="withEffect">
                                  <p:stCondLst>
                                    <p:cond delay="0"/>
                                  </p:stCondLst>
                                  <p:childTnLst>
                                    <p:anim calcmode="lin" valueType="num">
                                      <p:cBhvr additive="base">
                                        <p:cTn id="189" dur="3000"/>
                                        <p:tgtEl>
                                          <p:spTgt spid="6"/>
                                        </p:tgtEl>
                                        <p:attrNameLst>
                                          <p:attrName>ppt_x</p:attrName>
                                        </p:attrNameLst>
                                      </p:cBhvr>
                                      <p:tavLst>
                                        <p:tav tm="0">
                                          <p:val>
                                            <p:strVal val="ppt_x"/>
                                          </p:val>
                                        </p:tav>
                                        <p:tav tm="100000">
                                          <p:val>
                                            <p:strVal val="1+ppt_w/2"/>
                                          </p:val>
                                        </p:tav>
                                      </p:tavLst>
                                    </p:anim>
                                    <p:anim calcmode="lin" valueType="num">
                                      <p:cBhvr additive="base">
                                        <p:cTn id="190" dur="3000"/>
                                        <p:tgtEl>
                                          <p:spTgt spid="6"/>
                                        </p:tgtEl>
                                        <p:attrNameLst>
                                          <p:attrName>ppt_y</p:attrName>
                                        </p:attrNameLst>
                                      </p:cBhvr>
                                      <p:tavLst>
                                        <p:tav tm="0">
                                          <p:val>
                                            <p:strVal val="ppt_y"/>
                                          </p:val>
                                        </p:tav>
                                        <p:tav tm="100000">
                                          <p:val>
                                            <p:strVal val="ppt_y"/>
                                          </p:val>
                                        </p:tav>
                                      </p:tavLst>
                                    </p:anim>
                                    <p:set>
                                      <p:cBhvr>
                                        <p:cTn id="191" dur="1" fill="hold">
                                          <p:stCondLst>
                                            <p:cond delay="2999"/>
                                          </p:stCondLst>
                                        </p:cTn>
                                        <p:tgtEl>
                                          <p:spTgt spid="6"/>
                                        </p:tgtEl>
                                        <p:attrNameLst>
                                          <p:attrName>style.visibility</p:attrName>
                                        </p:attrNameLst>
                                      </p:cBhvr>
                                      <p:to>
                                        <p:strVal val="hidden"/>
                                      </p:to>
                                    </p:set>
                                  </p:childTnLst>
                                </p:cTn>
                              </p:par>
                              <p:par>
                                <p:cTn id="192" presetID="2" presetClass="exit" presetSubtype="2" fill="hold" grpId="2" nodeType="withEffect">
                                  <p:stCondLst>
                                    <p:cond delay="0"/>
                                  </p:stCondLst>
                                  <p:childTnLst>
                                    <p:anim calcmode="lin" valueType="num">
                                      <p:cBhvr additive="base">
                                        <p:cTn id="193" dur="3000"/>
                                        <p:tgtEl>
                                          <p:spTgt spid="7"/>
                                        </p:tgtEl>
                                        <p:attrNameLst>
                                          <p:attrName>ppt_x</p:attrName>
                                        </p:attrNameLst>
                                      </p:cBhvr>
                                      <p:tavLst>
                                        <p:tav tm="0">
                                          <p:val>
                                            <p:strVal val="ppt_x"/>
                                          </p:val>
                                        </p:tav>
                                        <p:tav tm="100000">
                                          <p:val>
                                            <p:strVal val="1+ppt_w/2"/>
                                          </p:val>
                                        </p:tav>
                                      </p:tavLst>
                                    </p:anim>
                                    <p:anim calcmode="lin" valueType="num">
                                      <p:cBhvr additive="base">
                                        <p:cTn id="194" dur="3000"/>
                                        <p:tgtEl>
                                          <p:spTgt spid="7"/>
                                        </p:tgtEl>
                                        <p:attrNameLst>
                                          <p:attrName>ppt_y</p:attrName>
                                        </p:attrNameLst>
                                      </p:cBhvr>
                                      <p:tavLst>
                                        <p:tav tm="0">
                                          <p:val>
                                            <p:strVal val="ppt_y"/>
                                          </p:val>
                                        </p:tav>
                                        <p:tav tm="100000">
                                          <p:val>
                                            <p:strVal val="ppt_y"/>
                                          </p:val>
                                        </p:tav>
                                      </p:tavLst>
                                    </p:anim>
                                    <p:set>
                                      <p:cBhvr>
                                        <p:cTn id="195" dur="1" fill="hold">
                                          <p:stCondLst>
                                            <p:cond delay="2999"/>
                                          </p:stCondLst>
                                        </p:cTn>
                                        <p:tgtEl>
                                          <p:spTgt spid="7"/>
                                        </p:tgtEl>
                                        <p:attrNameLst>
                                          <p:attrName>style.visibility</p:attrName>
                                        </p:attrNameLst>
                                      </p:cBhvr>
                                      <p:to>
                                        <p:strVal val="hidden"/>
                                      </p:to>
                                    </p:set>
                                  </p:childTnLst>
                                </p:cTn>
                              </p:par>
                              <p:par>
                                <p:cTn id="196" presetID="2" presetClass="exit" presetSubtype="2" fill="hold" grpId="2" nodeType="withEffect">
                                  <p:stCondLst>
                                    <p:cond delay="0"/>
                                  </p:stCondLst>
                                  <p:childTnLst>
                                    <p:anim calcmode="lin" valueType="num">
                                      <p:cBhvr additive="base">
                                        <p:cTn id="197" dur="3000"/>
                                        <p:tgtEl>
                                          <p:spTgt spid="8"/>
                                        </p:tgtEl>
                                        <p:attrNameLst>
                                          <p:attrName>ppt_x</p:attrName>
                                        </p:attrNameLst>
                                      </p:cBhvr>
                                      <p:tavLst>
                                        <p:tav tm="0">
                                          <p:val>
                                            <p:strVal val="ppt_x"/>
                                          </p:val>
                                        </p:tav>
                                        <p:tav tm="100000">
                                          <p:val>
                                            <p:strVal val="1+ppt_w/2"/>
                                          </p:val>
                                        </p:tav>
                                      </p:tavLst>
                                    </p:anim>
                                    <p:anim calcmode="lin" valueType="num">
                                      <p:cBhvr additive="base">
                                        <p:cTn id="198" dur="3000"/>
                                        <p:tgtEl>
                                          <p:spTgt spid="8"/>
                                        </p:tgtEl>
                                        <p:attrNameLst>
                                          <p:attrName>ppt_y</p:attrName>
                                        </p:attrNameLst>
                                      </p:cBhvr>
                                      <p:tavLst>
                                        <p:tav tm="0">
                                          <p:val>
                                            <p:strVal val="ppt_y"/>
                                          </p:val>
                                        </p:tav>
                                        <p:tav tm="100000">
                                          <p:val>
                                            <p:strVal val="ppt_y"/>
                                          </p:val>
                                        </p:tav>
                                      </p:tavLst>
                                    </p:anim>
                                    <p:set>
                                      <p:cBhvr>
                                        <p:cTn id="199" dur="1" fill="hold">
                                          <p:stCondLst>
                                            <p:cond delay="2999"/>
                                          </p:stCondLst>
                                        </p:cTn>
                                        <p:tgtEl>
                                          <p:spTgt spid="8"/>
                                        </p:tgtEl>
                                        <p:attrNameLst>
                                          <p:attrName>style.visibility</p:attrName>
                                        </p:attrNameLst>
                                      </p:cBhvr>
                                      <p:to>
                                        <p:strVal val="hidden"/>
                                      </p:to>
                                    </p:set>
                                  </p:childTnLst>
                                </p:cTn>
                              </p:par>
                              <p:par>
                                <p:cTn id="200" presetID="2" presetClass="exit" presetSubtype="2" fill="hold" grpId="2" nodeType="withEffect">
                                  <p:stCondLst>
                                    <p:cond delay="0"/>
                                  </p:stCondLst>
                                  <p:childTnLst>
                                    <p:anim calcmode="lin" valueType="num">
                                      <p:cBhvr additive="base">
                                        <p:cTn id="201" dur="3000"/>
                                        <p:tgtEl>
                                          <p:spTgt spid="9"/>
                                        </p:tgtEl>
                                        <p:attrNameLst>
                                          <p:attrName>ppt_x</p:attrName>
                                        </p:attrNameLst>
                                      </p:cBhvr>
                                      <p:tavLst>
                                        <p:tav tm="0">
                                          <p:val>
                                            <p:strVal val="ppt_x"/>
                                          </p:val>
                                        </p:tav>
                                        <p:tav tm="100000">
                                          <p:val>
                                            <p:strVal val="1+ppt_w/2"/>
                                          </p:val>
                                        </p:tav>
                                      </p:tavLst>
                                    </p:anim>
                                    <p:anim calcmode="lin" valueType="num">
                                      <p:cBhvr additive="base">
                                        <p:cTn id="202" dur="3000"/>
                                        <p:tgtEl>
                                          <p:spTgt spid="9"/>
                                        </p:tgtEl>
                                        <p:attrNameLst>
                                          <p:attrName>ppt_y</p:attrName>
                                        </p:attrNameLst>
                                      </p:cBhvr>
                                      <p:tavLst>
                                        <p:tav tm="0">
                                          <p:val>
                                            <p:strVal val="ppt_y"/>
                                          </p:val>
                                        </p:tav>
                                        <p:tav tm="100000">
                                          <p:val>
                                            <p:strVal val="ppt_y"/>
                                          </p:val>
                                        </p:tav>
                                      </p:tavLst>
                                    </p:anim>
                                    <p:set>
                                      <p:cBhvr>
                                        <p:cTn id="203" dur="1" fill="hold">
                                          <p:stCondLst>
                                            <p:cond delay="2999"/>
                                          </p:stCondLst>
                                        </p:cTn>
                                        <p:tgtEl>
                                          <p:spTgt spid="9"/>
                                        </p:tgtEl>
                                        <p:attrNameLst>
                                          <p:attrName>style.visibility</p:attrName>
                                        </p:attrNameLst>
                                      </p:cBhvr>
                                      <p:to>
                                        <p:strVal val="hidden"/>
                                      </p:to>
                                    </p:set>
                                  </p:childTnLst>
                                </p:cTn>
                              </p:par>
                              <p:par>
                                <p:cTn id="204" presetID="2" presetClass="exit" presetSubtype="2" fill="hold" grpId="2" nodeType="withEffect">
                                  <p:stCondLst>
                                    <p:cond delay="0"/>
                                  </p:stCondLst>
                                  <p:childTnLst>
                                    <p:anim calcmode="lin" valueType="num">
                                      <p:cBhvr additive="base">
                                        <p:cTn id="205" dur="3000"/>
                                        <p:tgtEl>
                                          <p:spTgt spid="10"/>
                                        </p:tgtEl>
                                        <p:attrNameLst>
                                          <p:attrName>ppt_x</p:attrName>
                                        </p:attrNameLst>
                                      </p:cBhvr>
                                      <p:tavLst>
                                        <p:tav tm="0">
                                          <p:val>
                                            <p:strVal val="ppt_x"/>
                                          </p:val>
                                        </p:tav>
                                        <p:tav tm="100000">
                                          <p:val>
                                            <p:strVal val="1+ppt_w/2"/>
                                          </p:val>
                                        </p:tav>
                                      </p:tavLst>
                                    </p:anim>
                                    <p:anim calcmode="lin" valueType="num">
                                      <p:cBhvr additive="base">
                                        <p:cTn id="206" dur="3000"/>
                                        <p:tgtEl>
                                          <p:spTgt spid="10"/>
                                        </p:tgtEl>
                                        <p:attrNameLst>
                                          <p:attrName>ppt_y</p:attrName>
                                        </p:attrNameLst>
                                      </p:cBhvr>
                                      <p:tavLst>
                                        <p:tav tm="0">
                                          <p:val>
                                            <p:strVal val="ppt_y"/>
                                          </p:val>
                                        </p:tav>
                                        <p:tav tm="100000">
                                          <p:val>
                                            <p:strVal val="ppt_y"/>
                                          </p:val>
                                        </p:tav>
                                      </p:tavLst>
                                    </p:anim>
                                    <p:set>
                                      <p:cBhvr>
                                        <p:cTn id="207" dur="1" fill="hold">
                                          <p:stCondLst>
                                            <p:cond delay="2999"/>
                                          </p:stCondLst>
                                        </p:cTn>
                                        <p:tgtEl>
                                          <p:spTgt spid="10"/>
                                        </p:tgtEl>
                                        <p:attrNameLst>
                                          <p:attrName>style.visibility</p:attrName>
                                        </p:attrNameLst>
                                      </p:cBhvr>
                                      <p:to>
                                        <p:strVal val="hidden"/>
                                      </p:to>
                                    </p:set>
                                  </p:childTnLst>
                                </p:cTn>
                              </p:par>
                              <p:par>
                                <p:cTn id="208" presetID="2" presetClass="exit" presetSubtype="2" fill="hold" grpId="2" nodeType="withEffect">
                                  <p:stCondLst>
                                    <p:cond delay="0"/>
                                  </p:stCondLst>
                                  <p:childTnLst>
                                    <p:anim calcmode="lin" valueType="num">
                                      <p:cBhvr additive="base">
                                        <p:cTn id="209" dur="3000"/>
                                        <p:tgtEl>
                                          <p:spTgt spid="11"/>
                                        </p:tgtEl>
                                        <p:attrNameLst>
                                          <p:attrName>ppt_x</p:attrName>
                                        </p:attrNameLst>
                                      </p:cBhvr>
                                      <p:tavLst>
                                        <p:tav tm="0">
                                          <p:val>
                                            <p:strVal val="ppt_x"/>
                                          </p:val>
                                        </p:tav>
                                        <p:tav tm="100000">
                                          <p:val>
                                            <p:strVal val="1+ppt_w/2"/>
                                          </p:val>
                                        </p:tav>
                                      </p:tavLst>
                                    </p:anim>
                                    <p:anim calcmode="lin" valueType="num">
                                      <p:cBhvr additive="base">
                                        <p:cTn id="210" dur="3000"/>
                                        <p:tgtEl>
                                          <p:spTgt spid="11"/>
                                        </p:tgtEl>
                                        <p:attrNameLst>
                                          <p:attrName>ppt_y</p:attrName>
                                        </p:attrNameLst>
                                      </p:cBhvr>
                                      <p:tavLst>
                                        <p:tav tm="0">
                                          <p:val>
                                            <p:strVal val="ppt_y"/>
                                          </p:val>
                                        </p:tav>
                                        <p:tav tm="100000">
                                          <p:val>
                                            <p:strVal val="ppt_y"/>
                                          </p:val>
                                        </p:tav>
                                      </p:tavLst>
                                    </p:anim>
                                    <p:set>
                                      <p:cBhvr>
                                        <p:cTn id="211" dur="1" fill="hold">
                                          <p:stCondLst>
                                            <p:cond delay="2999"/>
                                          </p:stCondLst>
                                        </p:cTn>
                                        <p:tgtEl>
                                          <p:spTgt spid="11"/>
                                        </p:tgtEl>
                                        <p:attrNameLst>
                                          <p:attrName>style.visibility</p:attrName>
                                        </p:attrNameLst>
                                      </p:cBhvr>
                                      <p:to>
                                        <p:strVal val="hidden"/>
                                      </p:to>
                                    </p:set>
                                  </p:childTnLst>
                                </p:cTn>
                              </p:par>
                              <p:par>
                                <p:cTn id="212" presetID="2" presetClass="exit" presetSubtype="2" fill="hold" grpId="2" nodeType="withEffect">
                                  <p:stCondLst>
                                    <p:cond delay="0"/>
                                  </p:stCondLst>
                                  <p:childTnLst>
                                    <p:anim calcmode="lin" valueType="num">
                                      <p:cBhvr additive="base">
                                        <p:cTn id="213" dur="3000"/>
                                        <p:tgtEl>
                                          <p:spTgt spid="12"/>
                                        </p:tgtEl>
                                        <p:attrNameLst>
                                          <p:attrName>ppt_x</p:attrName>
                                        </p:attrNameLst>
                                      </p:cBhvr>
                                      <p:tavLst>
                                        <p:tav tm="0">
                                          <p:val>
                                            <p:strVal val="ppt_x"/>
                                          </p:val>
                                        </p:tav>
                                        <p:tav tm="100000">
                                          <p:val>
                                            <p:strVal val="1+ppt_w/2"/>
                                          </p:val>
                                        </p:tav>
                                      </p:tavLst>
                                    </p:anim>
                                    <p:anim calcmode="lin" valueType="num">
                                      <p:cBhvr additive="base">
                                        <p:cTn id="214" dur="3000"/>
                                        <p:tgtEl>
                                          <p:spTgt spid="12"/>
                                        </p:tgtEl>
                                        <p:attrNameLst>
                                          <p:attrName>ppt_y</p:attrName>
                                        </p:attrNameLst>
                                      </p:cBhvr>
                                      <p:tavLst>
                                        <p:tav tm="0">
                                          <p:val>
                                            <p:strVal val="ppt_y"/>
                                          </p:val>
                                        </p:tav>
                                        <p:tav tm="100000">
                                          <p:val>
                                            <p:strVal val="ppt_y"/>
                                          </p:val>
                                        </p:tav>
                                      </p:tavLst>
                                    </p:anim>
                                    <p:set>
                                      <p:cBhvr>
                                        <p:cTn id="215" dur="1" fill="hold">
                                          <p:stCondLst>
                                            <p:cond delay="2999"/>
                                          </p:stCondLst>
                                        </p:cTn>
                                        <p:tgtEl>
                                          <p:spTgt spid="12"/>
                                        </p:tgtEl>
                                        <p:attrNameLst>
                                          <p:attrName>style.visibility</p:attrName>
                                        </p:attrNameLst>
                                      </p:cBhvr>
                                      <p:to>
                                        <p:strVal val="hidden"/>
                                      </p:to>
                                    </p:set>
                                  </p:childTnLst>
                                </p:cTn>
                              </p:par>
                              <p:par>
                                <p:cTn id="216" presetID="2" presetClass="exit" presetSubtype="2" fill="hold" grpId="2" nodeType="withEffect">
                                  <p:stCondLst>
                                    <p:cond delay="0"/>
                                  </p:stCondLst>
                                  <p:childTnLst>
                                    <p:anim calcmode="lin" valueType="num">
                                      <p:cBhvr additive="base">
                                        <p:cTn id="217" dur="3000"/>
                                        <p:tgtEl>
                                          <p:spTgt spid="13"/>
                                        </p:tgtEl>
                                        <p:attrNameLst>
                                          <p:attrName>ppt_x</p:attrName>
                                        </p:attrNameLst>
                                      </p:cBhvr>
                                      <p:tavLst>
                                        <p:tav tm="0">
                                          <p:val>
                                            <p:strVal val="ppt_x"/>
                                          </p:val>
                                        </p:tav>
                                        <p:tav tm="100000">
                                          <p:val>
                                            <p:strVal val="1+ppt_w/2"/>
                                          </p:val>
                                        </p:tav>
                                      </p:tavLst>
                                    </p:anim>
                                    <p:anim calcmode="lin" valueType="num">
                                      <p:cBhvr additive="base">
                                        <p:cTn id="218" dur="3000"/>
                                        <p:tgtEl>
                                          <p:spTgt spid="13"/>
                                        </p:tgtEl>
                                        <p:attrNameLst>
                                          <p:attrName>ppt_y</p:attrName>
                                        </p:attrNameLst>
                                      </p:cBhvr>
                                      <p:tavLst>
                                        <p:tav tm="0">
                                          <p:val>
                                            <p:strVal val="ppt_y"/>
                                          </p:val>
                                        </p:tav>
                                        <p:tav tm="100000">
                                          <p:val>
                                            <p:strVal val="ppt_y"/>
                                          </p:val>
                                        </p:tav>
                                      </p:tavLst>
                                    </p:anim>
                                    <p:set>
                                      <p:cBhvr>
                                        <p:cTn id="219" dur="1" fill="hold">
                                          <p:stCondLst>
                                            <p:cond delay="2999"/>
                                          </p:stCondLst>
                                        </p:cTn>
                                        <p:tgtEl>
                                          <p:spTgt spid="13"/>
                                        </p:tgtEl>
                                        <p:attrNameLst>
                                          <p:attrName>style.visibility</p:attrName>
                                        </p:attrNameLst>
                                      </p:cBhvr>
                                      <p:to>
                                        <p:strVal val="hidden"/>
                                      </p:to>
                                    </p:set>
                                  </p:childTnLst>
                                </p:cTn>
                              </p:par>
                              <p:par>
                                <p:cTn id="220" presetID="2" presetClass="exit" presetSubtype="2" fill="hold" grpId="2" nodeType="withEffect">
                                  <p:stCondLst>
                                    <p:cond delay="0"/>
                                  </p:stCondLst>
                                  <p:childTnLst>
                                    <p:anim calcmode="lin" valueType="num">
                                      <p:cBhvr additive="base">
                                        <p:cTn id="221" dur="3000"/>
                                        <p:tgtEl>
                                          <p:spTgt spid="14"/>
                                        </p:tgtEl>
                                        <p:attrNameLst>
                                          <p:attrName>ppt_x</p:attrName>
                                        </p:attrNameLst>
                                      </p:cBhvr>
                                      <p:tavLst>
                                        <p:tav tm="0">
                                          <p:val>
                                            <p:strVal val="ppt_x"/>
                                          </p:val>
                                        </p:tav>
                                        <p:tav tm="100000">
                                          <p:val>
                                            <p:strVal val="1+ppt_w/2"/>
                                          </p:val>
                                        </p:tav>
                                      </p:tavLst>
                                    </p:anim>
                                    <p:anim calcmode="lin" valueType="num">
                                      <p:cBhvr additive="base">
                                        <p:cTn id="222" dur="3000"/>
                                        <p:tgtEl>
                                          <p:spTgt spid="14"/>
                                        </p:tgtEl>
                                        <p:attrNameLst>
                                          <p:attrName>ppt_y</p:attrName>
                                        </p:attrNameLst>
                                      </p:cBhvr>
                                      <p:tavLst>
                                        <p:tav tm="0">
                                          <p:val>
                                            <p:strVal val="ppt_y"/>
                                          </p:val>
                                        </p:tav>
                                        <p:tav tm="100000">
                                          <p:val>
                                            <p:strVal val="ppt_y"/>
                                          </p:val>
                                        </p:tav>
                                      </p:tavLst>
                                    </p:anim>
                                    <p:set>
                                      <p:cBhvr>
                                        <p:cTn id="223" dur="1" fill="hold">
                                          <p:stCondLst>
                                            <p:cond delay="2999"/>
                                          </p:stCondLst>
                                        </p:cTn>
                                        <p:tgtEl>
                                          <p:spTgt spid="14"/>
                                        </p:tgtEl>
                                        <p:attrNameLst>
                                          <p:attrName>style.visibility</p:attrName>
                                        </p:attrNameLst>
                                      </p:cBhvr>
                                      <p:to>
                                        <p:strVal val="hidden"/>
                                      </p:to>
                                    </p:set>
                                  </p:childTnLst>
                                </p:cTn>
                              </p:par>
                              <p:par>
                                <p:cTn id="224" presetID="2" presetClass="exit" presetSubtype="2" fill="hold" grpId="2" nodeType="withEffect">
                                  <p:stCondLst>
                                    <p:cond delay="0"/>
                                  </p:stCondLst>
                                  <p:childTnLst>
                                    <p:anim calcmode="lin" valueType="num">
                                      <p:cBhvr additive="base">
                                        <p:cTn id="225" dur="3000"/>
                                        <p:tgtEl>
                                          <p:spTgt spid="15"/>
                                        </p:tgtEl>
                                        <p:attrNameLst>
                                          <p:attrName>ppt_x</p:attrName>
                                        </p:attrNameLst>
                                      </p:cBhvr>
                                      <p:tavLst>
                                        <p:tav tm="0">
                                          <p:val>
                                            <p:strVal val="ppt_x"/>
                                          </p:val>
                                        </p:tav>
                                        <p:tav tm="100000">
                                          <p:val>
                                            <p:strVal val="1+ppt_w/2"/>
                                          </p:val>
                                        </p:tav>
                                      </p:tavLst>
                                    </p:anim>
                                    <p:anim calcmode="lin" valueType="num">
                                      <p:cBhvr additive="base">
                                        <p:cTn id="226" dur="3000"/>
                                        <p:tgtEl>
                                          <p:spTgt spid="15"/>
                                        </p:tgtEl>
                                        <p:attrNameLst>
                                          <p:attrName>ppt_y</p:attrName>
                                        </p:attrNameLst>
                                      </p:cBhvr>
                                      <p:tavLst>
                                        <p:tav tm="0">
                                          <p:val>
                                            <p:strVal val="ppt_y"/>
                                          </p:val>
                                        </p:tav>
                                        <p:tav tm="100000">
                                          <p:val>
                                            <p:strVal val="ppt_y"/>
                                          </p:val>
                                        </p:tav>
                                      </p:tavLst>
                                    </p:anim>
                                    <p:set>
                                      <p:cBhvr>
                                        <p:cTn id="227" dur="1" fill="hold">
                                          <p:stCondLst>
                                            <p:cond delay="2999"/>
                                          </p:stCondLst>
                                        </p:cTn>
                                        <p:tgtEl>
                                          <p:spTgt spid="15"/>
                                        </p:tgtEl>
                                        <p:attrNameLst>
                                          <p:attrName>style.visibility</p:attrName>
                                        </p:attrNameLst>
                                      </p:cBhvr>
                                      <p:to>
                                        <p:strVal val="hidden"/>
                                      </p:to>
                                    </p:set>
                                  </p:childTnLst>
                                </p:cTn>
                              </p:par>
                              <p:par>
                                <p:cTn id="228" presetID="2" presetClass="exit" presetSubtype="2" fill="hold" grpId="2" nodeType="withEffect">
                                  <p:stCondLst>
                                    <p:cond delay="0"/>
                                  </p:stCondLst>
                                  <p:childTnLst>
                                    <p:anim calcmode="lin" valueType="num">
                                      <p:cBhvr additive="base">
                                        <p:cTn id="229" dur="3000"/>
                                        <p:tgtEl>
                                          <p:spTgt spid="16"/>
                                        </p:tgtEl>
                                        <p:attrNameLst>
                                          <p:attrName>ppt_x</p:attrName>
                                        </p:attrNameLst>
                                      </p:cBhvr>
                                      <p:tavLst>
                                        <p:tav tm="0">
                                          <p:val>
                                            <p:strVal val="ppt_x"/>
                                          </p:val>
                                        </p:tav>
                                        <p:tav tm="100000">
                                          <p:val>
                                            <p:strVal val="1+ppt_w/2"/>
                                          </p:val>
                                        </p:tav>
                                      </p:tavLst>
                                    </p:anim>
                                    <p:anim calcmode="lin" valueType="num">
                                      <p:cBhvr additive="base">
                                        <p:cTn id="230" dur="3000"/>
                                        <p:tgtEl>
                                          <p:spTgt spid="16"/>
                                        </p:tgtEl>
                                        <p:attrNameLst>
                                          <p:attrName>ppt_y</p:attrName>
                                        </p:attrNameLst>
                                      </p:cBhvr>
                                      <p:tavLst>
                                        <p:tav tm="0">
                                          <p:val>
                                            <p:strVal val="ppt_y"/>
                                          </p:val>
                                        </p:tav>
                                        <p:tav tm="100000">
                                          <p:val>
                                            <p:strVal val="ppt_y"/>
                                          </p:val>
                                        </p:tav>
                                      </p:tavLst>
                                    </p:anim>
                                    <p:set>
                                      <p:cBhvr>
                                        <p:cTn id="231" dur="1" fill="hold">
                                          <p:stCondLst>
                                            <p:cond delay="2999"/>
                                          </p:stCondLst>
                                        </p:cTn>
                                        <p:tgtEl>
                                          <p:spTgt spid="16"/>
                                        </p:tgtEl>
                                        <p:attrNameLst>
                                          <p:attrName>style.visibility</p:attrName>
                                        </p:attrNameLst>
                                      </p:cBhvr>
                                      <p:to>
                                        <p:strVal val="hidden"/>
                                      </p:to>
                                    </p:set>
                                  </p:childTnLst>
                                </p:cTn>
                              </p:par>
                              <p:par>
                                <p:cTn id="232" presetID="2" presetClass="exit" presetSubtype="8" fill="hold" grpId="2" nodeType="withEffect">
                                  <p:stCondLst>
                                    <p:cond delay="0"/>
                                  </p:stCondLst>
                                  <p:childTnLst>
                                    <p:anim calcmode="lin" valueType="num">
                                      <p:cBhvr additive="base">
                                        <p:cTn id="233" dur="3000"/>
                                        <p:tgtEl>
                                          <p:spTgt spid="17"/>
                                        </p:tgtEl>
                                        <p:attrNameLst>
                                          <p:attrName>ppt_x</p:attrName>
                                        </p:attrNameLst>
                                      </p:cBhvr>
                                      <p:tavLst>
                                        <p:tav tm="0">
                                          <p:val>
                                            <p:strVal val="ppt_x"/>
                                          </p:val>
                                        </p:tav>
                                        <p:tav tm="100000">
                                          <p:val>
                                            <p:strVal val="0-ppt_w/2"/>
                                          </p:val>
                                        </p:tav>
                                      </p:tavLst>
                                    </p:anim>
                                    <p:anim calcmode="lin" valueType="num">
                                      <p:cBhvr additive="base">
                                        <p:cTn id="234" dur="3000"/>
                                        <p:tgtEl>
                                          <p:spTgt spid="17"/>
                                        </p:tgtEl>
                                        <p:attrNameLst>
                                          <p:attrName>ppt_y</p:attrName>
                                        </p:attrNameLst>
                                      </p:cBhvr>
                                      <p:tavLst>
                                        <p:tav tm="0">
                                          <p:val>
                                            <p:strVal val="ppt_y"/>
                                          </p:val>
                                        </p:tav>
                                        <p:tav tm="100000">
                                          <p:val>
                                            <p:strVal val="ppt_y"/>
                                          </p:val>
                                        </p:tav>
                                      </p:tavLst>
                                    </p:anim>
                                    <p:set>
                                      <p:cBhvr>
                                        <p:cTn id="235" dur="1" fill="hold">
                                          <p:stCondLst>
                                            <p:cond delay="2999"/>
                                          </p:stCondLst>
                                        </p:cTn>
                                        <p:tgtEl>
                                          <p:spTgt spid="17"/>
                                        </p:tgtEl>
                                        <p:attrNameLst>
                                          <p:attrName>style.visibility</p:attrName>
                                        </p:attrNameLst>
                                      </p:cBhvr>
                                      <p:to>
                                        <p:strVal val="hidden"/>
                                      </p:to>
                                    </p:set>
                                  </p:childTnLst>
                                </p:cTn>
                              </p:par>
                              <p:par>
                                <p:cTn id="236" presetID="2" presetClass="exit" presetSubtype="8" fill="hold" grpId="2" nodeType="withEffect">
                                  <p:stCondLst>
                                    <p:cond delay="0"/>
                                  </p:stCondLst>
                                  <p:childTnLst>
                                    <p:anim calcmode="lin" valueType="num">
                                      <p:cBhvr additive="base">
                                        <p:cTn id="237" dur="3000"/>
                                        <p:tgtEl>
                                          <p:spTgt spid="18"/>
                                        </p:tgtEl>
                                        <p:attrNameLst>
                                          <p:attrName>ppt_x</p:attrName>
                                        </p:attrNameLst>
                                      </p:cBhvr>
                                      <p:tavLst>
                                        <p:tav tm="0">
                                          <p:val>
                                            <p:strVal val="ppt_x"/>
                                          </p:val>
                                        </p:tav>
                                        <p:tav tm="100000">
                                          <p:val>
                                            <p:strVal val="0-ppt_w/2"/>
                                          </p:val>
                                        </p:tav>
                                      </p:tavLst>
                                    </p:anim>
                                    <p:anim calcmode="lin" valueType="num">
                                      <p:cBhvr additive="base">
                                        <p:cTn id="238" dur="3000"/>
                                        <p:tgtEl>
                                          <p:spTgt spid="18"/>
                                        </p:tgtEl>
                                        <p:attrNameLst>
                                          <p:attrName>ppt_y</p:attrName>
                                        </p:attrNameLst>
                                      </p:cBhvr>
                                      <p:tavLst>
                                        <p:tav tm="0">
                                          <p:val>
                                            <p:strVal val="ppt_y"/>
                                          </p:val>
                                        </p:tav>
                                        <p:tav tm="100000">
                                          <p:val>
                                            <p:strVal val="ppt_y"/>
                                          </p:val>
                                        </p:tav>
                                      </p:tavLst>
                                    </p:anim>
                                    <p:set>
                                      <p:cBhvr>
                                        <p:cTn id="239" dur="1" fill="hold">
                                          <p:stCondLst>
                                            <p:cond delay="2999"/>
                                          </p:stCondLst>
                                        </p:cTn>
                                        <p:tgtEl>
                                          <p:spTgt spid="18"/>
                                        </p:tgtEl>
                                        <p:attrNameLst>
                                          <p:attrName>style.visibility</p:attrName>
                                        </p:attrNameLst>
                                      </p:cBhvr>
                                      <p:to>
                                        <p:strVal val="hidden"/>
                                      </p:to>
                                    </p:set>
                                  </p:childTnLst>
                                </p:cTn>
                              </p:par>
                              <p:par>
                                <p:cTn id="240" presetID="2" presetClass="exit" presetSubtype="8" fill="hold" grpId="2" nodeType="withEffect">
                                  <p:stCondLst>
                                    <p:cond delay="0"/>
                                  </p:stCondLst>
                                  <p:childTnLst>
                                    <p:anim calcmode="lin" valueType="num">
                                      <p:cBhvr additive="base">
                                        <p:cTn id="241" dur="3000"/>
                                        <p:tgtEl>
                                          <p:spTgt spid="19"/>
                                        </p:tgtEl>
                                        <p:attrNameLst>
                                          <p:attrName>ppt_x</p:attrName>
                                        </p:attrNameLst>
                                      </p:cBhvr>
                                      <p:tavLst>
                                        <p:tav tm="0">
                                          <p:val>
                                            <p:strVal val="ppt_x"/>
                                          </p:val>
                                        </p:tav>
                                        <p:tav tm="100000">
                                          <p:val>
                                            <p:strVal val="0-ppt_w/2"/>
                                          </p:val>
                                        </p:tav>
                                      </p:tavLst>
                                    </p:anim>
                                    <p:anim calcmode="lin" valueType="num">
                                      <p:cBhvr additive="base">
                                        <p:cTn id="242" dur="3000"/>
                                        <p:tgtEl>
                                          <p:spTgt spid="19"/>
                                        </p:tgtEl>
                                        <p:attrNameLst>
                                          <p:attrName>ppt_y</p:attrName>
                                        </p:attrNameLst>
                                      </p:cBhvr>
                                      <p:tavLst>
                                        <p:tav tm="0">
                                          <p:val>
                                            <p:strVal val="ppt_y"/>
                                          </p:val>
                                        </p:tav>
                                        <p:tav tm="100000">
                                          <p:val>
                                            <p:strVal val="ppt_y"/>
                                          </p:val>
                                        </p:tav>
                                      </p:tavLst>
                                    </p:anim>
                                    <p:set>
                                      <p:cBhvr>
                                        <p:cTn id="243" dur="1" fill="hold">
                                          <p:stCondLst>
                                            <p:cond delay="2999"/>
                                          </p:stCondLst>
                                        </p:cTn>
                                        <p:tgtEl>
                                          <p:spTgt spid="19"/>
                                        </p:tgtEl>
                                        <p:attrNameLst>
                                          <p:attrName>style.visibility</p:attrName>
                                        </p:attrNameLst>
                                      </p:cBhvr>
                                      <p:to>
                                        <p:strVal val="hidden"/>
                                      </p:to>
                                    </p:set>
                                  </p:childTnLst>
                                </p:cTn>
                              </p:par>
                              <p:par>
                                <p:cTn id="244" presetID="2" presetClass="exit" presetSubtype="8" fill="hold" grpId="2" nodeType="withEffect">
                                  <p:stCondLst>
                                    <p:cond delay="0"/>
                                  </p:stCondLst>
                                  <p:childTnLst>
                                    <p:anim calcmode="lin" valueType="num">
                                      <p:cBhvr additive="base">
                                        <p:cTn id="245" dur="3000"/>
                                        <p:tgtEl>
                                          <p:spTgt spid="20"/>
                                        </p:tgtEl>
                                        <p:attrNameLst>
                                          <p:attrName>ppt_x</p:attrName>
                                        </p:attrNameLst>
                                      </p:cBhvr>
                                      <p:tavLst>
                                        <p:tav tm="0">
                                          <p:val>
                                            <p:strVal val="ppt_x"/>
                                          </p:val>
                                        </p:tav>
                                        <p:tav tm="100000">
                                          <p:val>
                                            <p:strVal val="0-ppt_w/2"/>
                                          </p:val>
                                        </p:tav>
                                      </p:tavLst>
                                    </p:anim>
                                    <p:anim calcmode="lin" valueType="num">
                                      <p:cBhvr additive="base">
                                        <p:cTn id="246" dur="3000"/>
                                        <p:tgtEl>
                                          <p:spTgt spid="20"/>
                                        </p:tgtEl>
                                        <p:attrNameLst>
                                          <p:attrName>ppt_y</p:attrName>
                                        </p:attrNameLst>
                                      </p:cBhvr>
                                      <p:tavLst>
                                        <p:tav tm="0">
                                          <p:val>
                                            <p:strVal val="ppt_y"/>
                                          </p:val>
                                        </p:tav>
                                        <p:tav tm="100000">
                                          <p:val>
                                            <p:strVal val="ppt_y"/>
                                          </p:val>
                                        </p:tav>
                                      </p:tavLst>
                                    </p:anim>
                                    <p:set>
                                      <p:cBhvr>
                                        <p:cTn id="247" dur="1" fill="hold">
                                          <p:stCondLst>
                                            <p:cond delay="2999"/>
                                          </p:stCondLst>
                                        </p:cTn>
                                        <p:tgtEl>
                                          <p:spTgt spid="20"/>
                                        </p:tgtEl>
                                        <p:attrNameLst>
                                          <p:attrName>style.visibility</p:attrName>
                                        </p:attrNameLst>
                                      </p:cBhvr>
                                      <p:to>
                                        <p:strVal val="hidden"/>
                                      </p:to>
                                    </p:set>
                                  </p:childTnLst>
                                </p:cTn>
                              </p:par>
                              <p:par>
                                <p:cTn id="248" presetID="2" presetClass="exit" presetSubtype="8" fill="hold" grpId="2" nodeType="withEffect">
                                  <p:stCondLst>
                                    <p:cond delay="0"/>
                                  </p:stCondLst>
                                  <p:childTnLst>
                                    <p:anim calcmode="lin" valueType="num">
                                      <p:cBhvr additive="base">
                                        <p:cTn id="249" dur="3000"/>
                                        <p:tgtEl>
                                          <p:spTgt spid="21"/>
                                        </p:tgtEl>
                                        <p:attrNameLst>
                                          <p:attrName>ppt_x</p:attrName>
                                        </p:attrNameLst>
                                      </p:cBhvr>
                                      <p:tavLst>
                                        <p:tav tm="0">
                                          <p:val>
                                            <p:strVal val="ppt_x"/>
                                          </p:val>
                                        </p:tav>
                                        <p:tav tm="100000">
                                          <p:val>
                                            <p:strVal val="0-ppt_w/2"/>
                                          </p:val>
                                        </p:tav>
                                      </p:tavLst>
                                    </p:anim>
                                    <p:anim calcmode="lin" valueType="num">
                                      <p:cBhvr additive="base">
                                        <p:cTn id="250" dur="3000"/>
                                        <p:tgtEl>
                                          <p:spTgt spid="21"/>
                                        </p:tgtEl>
                                        <p:attrNameLst>
                                          <p:attrName>ppt_y</p:attrName>
                                        </p:attrNameLst>
                                      </p:cBhvr>
                                      <p:tavLst>
                                        <p:tav tm="0">
                                          <p:val>
                                            <p:strVal val="ppt_y"/>
                                          </p:val>
                                        </p:tav>
                                        <p:tav tm="100000">
                                          <p:val>
                                            <p:strVal val="ppt_y"/>
                                          </p:val>
                                        </p:tav>
                                      </p:tavLst>
                                    </p:anim>
                                    <p:set>
                                      <p:cBhvr>
                                        <p:cTn id="251" dur="1" fill="hold">
                                          <p:stCondLst>
                                            <p:cond delay="2999"/>
                                          </p:stCondLst>
                                        </p:cTn>
                                        <p:tgtEl>
                                          <p:spTgt spid="21"/>
                                        </p:tgtEl>
                                        <p:attrNameLst>
                                          <p:attrName>style.visibility</p:attrName>
                                        </p:attrNameLst>
                                      </p:cBhvr>
                                      <p:to>
                                        <p:strVal val="hidden"/>
                                      </p:to>
                                    </p:set>
                                  </p:childTnLst>
                                </p:cTn>
                              </p:par>
                              <p:par>
                                <p:cTn id="252" presetID="2" presetClass="exit" presetSubtype="8" fill="hold" grpId="2" nodeType="withEffect">
                                  <p:stCondLst>
                                    <p:cond delay="0"/>
                                  </p:stCondLst>
                                  <p:childTnLst>
                                    <p:anim calcmode="lin" valueType="num">
                                      <p:cBhvr additive="base">
                                        <p:cTn id="253" dur="3000"/>
                                        <p:tgtEl>
                                          <p:spTgt spid="22"/>
                                        </p:tgtEl>
                                        <p:attrNameLst>
                                          <p:attrName>ppt_x</p:attrName>
                                        </p:attrNameLst>
                                      </p:cBhvr>
                                      <p:tavLst>
                                        <p:tav tm="0">
                                          <p:val>
                                            <p:strVal val="ppt_x"/>
                                          </p:val>
                                        </p:tav>
                                        <p:tav tm="100000">
                                          <p:val>
                                            <p:strVal val="0-ppt_w/2"/>
                                          </p:val>
                                        </p:tav>
                                      </p:tavLst>
                                    </p:anim>
                                    <p:anim calcmode="lin" valueType="num">
                                      <p:cBhvr additive="base">
                                        <p:cTn id="254" dur="3000"/>
                                        <p:tgtEl>
                                          <p:spTgt spid="22"/>
                                        </p:tgtEl>
                                        <p:attrNameLst>
                                          <p:attrName>ppt_y</p:attrName>
                                        </p:attrNameLst>
                                      </p:cBhvr>
                                      <p:tavLst>
                                        <p:tav tm="0">
                                          <p:val>
                                            <p:strVal val="ppt_y"/>
                                          </p:val>
                                        </p:tav>
                                        <p:tav tm="100000">
                                          <p:val>
                                            <p:strVal val="ppt_y"/>
                                          </p:val>
                                        </p:tav>
                                      </p:tavLst>
                                    </p:anim>
                                    <p:set>
                                      <p:cBhvr>
                                        <p:cTn id="255" dur="1" fill="hold">
                                          <p:stCondLst>
                                            <p:cond delay="2999"/>
                                          </p:stCondLst>
                                        </p:cTn>
                                        <p:tgtEl>
                                          <p:spTgt spid="22"/>
                                        </p:tgtEl>
                                        <p:attrNameLst>
                                          <p:attrName>style.visibility</p:attrName>
                                        </p:attrNameLst>
                                      </p:cBhvr>
                                      <p:to>
                                        <p:strVal val="hidden"/>
                                      </p:to>
                                    </p:set>
                                  </p:childTnLst>
                                </p:cTn>
                              </p:par>
                              <p:par>
                                <p:cTn id="256" presetID="2" presetClass="exit" presetSubtype="8" fill="hold" grpId="2" nodeType="withEffect">
                                  <p:stCondLst>
                                    <p:cond delay="0"/>
                                  </p:stCondLst>
                                  <p:childTnLst>
                                    <p:anim calcmode="lin" valueType="num">
                                      <p:cBhvr additive="base">
                                        <p:cTn id="257" dur="3000"/>
                                        <p:tgtEl>
                                          <p:spTgt spid="23"/>
                                        </p:tgtEl>
                                        <p:attrNameLst>
                                          <p:attrName>ppt_x</p:attrName>
                                        </p:attrNameLst>
                                      </p:cBhvr>
                                      <p:tavLst>
                                        <p:tav tm="0">
                                          <p:val>
                                            <p:strVal val="ppt_x"/>
                                          </p:val>
                                        </p:tav>
                                        <p:tav tm="100000">
                                          <p:val>
                                            <p:strVal val="0-ppt_w/2"/>
                                          </p:val>
                                        </p:tav>
                                      </p:tavLst>
                                    </p:anim>
                                    <p:anim calcmode="lin" valueType="num">
                                      <p:cBhvr additive="base">
                                        <p:cTn id="258" dur="3000"/>
                                        <p:tgtEl>
                                          <p:spTgt spid="23"/>
                                        </p:tgtEl>
                                        <p:attrNameLst>
                                          <p:attrName>ppt_y</p:attrName>
                                        </p:attrNameLst>
                                      </p:cBhvr>
                                      <p:tavLst>
                                        <p:tav tm="0">
                                          <p:val>
                                            <p:strVal val="ppt_y"/>
                                          </p:val>
                                        </p:tav>
                                        <p:tav tm="100000">
                                          <p:val>
                                            <p:strVal val="ppt_y"/>
                                          </p:val>
                                        </p:tav>
                                      </p:tavLst>
                                    </p:anim>
                                    <p:set>
                                      <p:cBhvr>
                                        <p:cTn id="259" dur="1" fill="hold">
                                          <p:stCondLst>
                                            <p:cond delay="2999"/>
                                          </p:stCondLst>
                                        </p:cTn>
                                        <p:tgtEl>
                                          <p:spTgt spid="23"/>
                                        </p:tgtEl>
                                        <p:attrNameLst>
                                          <p:attrName>style.visibility</p:attrName>
                                        </p:attrNameLst>
                                      </p:cBhvr>
                                      <p:to>
                                        <p:strVal val="hidden"/>
                                      </p:to>
                                    </p:set>
                                  </p:childTnLst>
                                </p:cTn>
                              </p:par>
                              <p:par>
                                <p:cTn id="260" presetID="2" presetClass="exit" presetSubtype="8" fill="hold" grpId="2" nodeType="withEffect">
                                  <p:stCondLst>
                                    <p:cond delay="0"/>
                                  </p:stCondLst>
                                  <p:childTnLst>
                                    <p:anim calcmode="lin" valueType="num">
                                      <p:cBhvr additive="base">
                                        <p:cTn id="261" dur="3000"/>
                                        <p:tgtEl>
                                          <p:spTgt spid="24"/>
                                        </p:tgtEl>
                                        <p:attrNameLst>
                                          <p:attrName>ppt_x</p:attrName>
                                        </p:attrNameLst>
                                      </p:cBhvr>
                                      <p:tavLst>
                                        <p:tav tm="0">
                                          <p:val>
                                            <p:strVal val="ppt_x"/>
                                          </p:val>
                                        </p:tav>
                                        <p:tav tm="100000">
                                          <p:val>
                                            <p:strVal val="0-ppt_w/2"/>
                                          </p:val>
                                        </p:tav>
                                      </p:tavLst>
                                    </p:anim>
                                    <p:anim calcmode="lin" valueType="num">
                                      <p:cBhvr additive="base">
                                        <p:cTn id="262" dur="3000"/>
                                        <p:tgtEl>
                                          <p:spTgt spid="24"/>
                                        </p:tgtEl>
                                        <p:attrNameLst>
                                          <p:attrName>ppt_y</p:attrName>
                                        </p:attrNameLst>
                                      </p:cBhvr>
                                      <p:tavLst>
                                        <p:tav tm="0">
                                          <p:val>
                                            <p:strVal val="ppt_y"/>
                                          </p:val>
                                        </p:tav>
                                        <p:tav tm="100000">
                                          <p:val>
                                            <p:strVal val="ppt_y"/>
                                          </p:val>
                                        </p:tav>
                                      </p:tavLst>
                                    </p:anim>
                                    <p:set>
                                      <p:cBhvr>
                                        <p:cTn id="263" dur="1" fill="hold">
                                          <p:stCondLst>
                                            <p:cond delay="2999"/>
                                          </p:stCondLst>
                                        </p:cTn>
                                        <p:tgtEl>
                                          <p:spTgt spid="24"/>
                                        </p:tgtEl>
                                        <p:attrNameLst>
                                          <p:attrName>style.visibility</p:attrName>
                                        </p:attrNameLst>
                                      </p:cBhvr>
                                      <p:to>
                                        <p:strVal val="hidden"/>
                                      </p:to>
                                    </p:set>
                                  </p:childTnLst>
                                </p:cTn>
                              </p:par>
                              <p:par>
                                <p:cTn id="264" presetID="2" presetClass="exit" presetSubtype="8" fill="hold" grpId="2" nodeType="withEffect">
                                  <p:stCondLst>
                                    <p:cond delay="0"/>
                                  </p:stCondLst>
                                  <p:childTnLst>
                                    <p:anim calcmode="lin" valueType="num">
                                      <p:cBhvr additive="base">
                                        <p:cTn id="265" dur="3000"/>
                                        <p:tgtEl>
                                          <p:spTgt spid="25"/>
                                        </p:tgtEl>
                                        <p:attrNameLst>
                                          <p:attrName>ppt_x</p:attrName>
                                        </p:attrNameLst>
                                      </p:cBhvr>
                                      <p:tavLst>
                                        <p:tav tm="0">
                                          <p:val>
                                            <p:strVal val="ppt_x"/>
                                          </p:val>
                                        </p:tav>
                                        <p:tav tm="100000">
                                          <p:val>
                                            <p:strVal val="0-ppt_w/2"/>
                                          </p:val>
                                        </p:tav>
                                      </p:tavLst>
                                    </p:anim>
                                    <p:anim calcmode="lin" valueType="num">
                                      <p:cBhvr additive="base">
                                        <p:cTn id="266" dur="3000"/>
                                        <p:tgtEl>
                                          <p:spTgt spid="25"/>
                                        </p:tgtEl>
                                        <p:attrNameLst>
                                          <p:attrName>ppt_y</p:attrName>
                                        </p:attrNameLst>
                                      </p:cBhvr>
                                      <p:tavLst>
                                        <p:tav tm="0">
                                          <p:val>
                                            <p:strVal val="ppt_y"/>
                                          </p:val>
                                        </p:tav>
                                        <p:tav tm="100000">
                                          <p:val>
                                            <p:strVal val="ppt_y"/>
                                          </p:val>
                                        </p:tav>
                                      </p:tavLst>
                                    </p:anim>
                                    <p:set>
                                      <p:cBhvr>
                                        <p:cTn id="267" dur="1" fill="hold">
                                          <p:stCondLst>
                                            <p:cond delay="2999"/>
                                          </p:stCondLst>
                                        </p:cTn>
                                        <p:tgtEl>
                                          <p:spTgt spid="25"/>
                                        </p:tgtEl>
                                        <p:attrNameLst>
                                          <p:attrName>style.visibility</p:attrName>
                                        </p:attrNameLst>
                                      </p:cBhvr>
                                      <p:to>
                                        <p:strVal val="hidden"/>
                                      </p:to>
                                    </p:set>
                                  </p:childTnLst>
                                </p:cTn>
                              </p:par>
                              <p:par>
                                <p:cTn id="268" presetID="2" presetClass="exit" presetSubtype="8" fill="hold" grpId="2" nodeType="withEffect">
                                  <p:stCondLst>
                                    <p:cond delay="0"/>
                                  </p:stCondLst>
                                  <p:childTnLst>
                                    <p:anim calcmode="lin" valueType="num">
                                      <p:cBhvr additive="base">
                                        <p:cTn id="269" dur="3000"/>
                                        <p:tgtEl>
                                          <p:spTgt spid="26"/>
                                        </p:tgtEl>
                                        <p:attrNameLst>
                                          <p:attrName>ppt_x</p:attrName>
                                        </p:attrNameLst>
                                      </p:cBhvr>
                                      <p:tavLst>
                                        <p:tav tm="0">
                                          <p:val>
                                            <p:strVal val="ppt_x"/>
                                          </p:val>
                                        </p:tav>
                                        <p:tav tm="100000">
                                          <p:val>
                                            <p:strVal val="0-ppt_w/2"/>
                                          </p:val>
                                        </p:tav>
                                      </p:tavLst>
                                    </p:anim>
                                    <p:anim calcmode="lin" valueType="num">
                                      <p:cBhvr additive="base">
                                        <p:cTn id="270" dur="3000"/>
                                        <p:tgtEl>
                                          <p:spTgt spid="26"/>
                                        </p:tgtEl>
                                        <p:attrNameLst>
                                          <p:attrName>ppt_y</p:attrName>
                                        </p:attrNameLst>
                                      </p:cBhvr>
                                      <p:tavLst>
                                        <p:tav tm="0">
                                          <p:val>
                                            <p:strVal val="ppt_y"/>
                                          </p:val>
                                        </p:tav>
                                        <p:tav tm="100000">
                                          <p:val>
                                            <p:strVal val="ppt_y"/>
                                          </p:val>
                                        </p:tav>
                                      </p:tavLst>
                                    </p:anim>
                                    <p:set>
                                      <p:cBhvr>
                                        <p:cTn id="271" dur="1" fill="hold">
                                          <p:stCondLst>
                                            <p:cond delay="2999"/>
                                          </p:stCondLst>
                                        </p:cTn>
                                        <p:tgtEl>
                                          <p:spTgt spid="26"/>
                                        </p:tgtEl>
                                        <p:attrNameLst>
                                          <p:attrName>style.visibility</p:attrName>
                                        </p:attrNameLst>
                                      </p:cBhvr>
                                      <p:to>
                                        <p:strVal val="hidden"/>
                                      </p:to>
                                    </p:set>
                                  </p:childTnLst>
                                </p:cTn>
                              </p:par>
                              <p:par>
                                <p:cTn id="272" presetID="2" presetClass="exit" presetSubtype="8" fill="hold" grpId="2" nodeType="withEffect">
                                  <p:stCondLst>
                                    <p:cond delay="0"/>
                                  </p:stCondLst>
                                  <p:childTnLst>
                                    <p:anim calcmode="lin" valueType="num">
                                      <p:cBhvr additive="base">
                                        <p:cTn id="273" dur="3000"/>
                                        <p:tgtEl>
                                          <p:spTgt spid="27"/>
                                        </p:tgtEl>
                                        <p:attrNameLst>
                                          <p:attrName>ppt_x</p:attrName>
                                        </p:attrNameLst>
                                      </p:cBhvr>
                                      <p:tavLst>
                                        <p:tav tm="0">
                                          <p:val>
                                            <p:strVal val="ppt_x"/>
                                          </p:val>
                                        </p:tav>
                                        <p:tav tm="100000">
                                          <p:val>
                                            <p:strVal val="0-ppt_w/2"/>
                                          </p:val>
                                        </p:tav>
                                      </p:tavLst>
                                    </p:anim>
                                    <p:anim calcmode="lin" valueType="num">
                                      <p:cBhvr additive="base">
                                        <p:cTn id="274" dur="3000"/>
                                        <p:tgtEl>
                                          <p:spTgt spid="27"/>
                                        </p:tgtEl>
                                        <p:attrNameLst>
                                          <p:attrName>ppt_y</p:attrName>
                                        </p:attrNameLst>
                                      </p:cBhvr>
                                      <p:tavLst>
                                        <p:tav tm="0">
                                          <p:val>
                                            <p:strVal val="ppt_y"/>
                                          </p:val>
                                        </p:tav>
                                        <p:tav tm="100000">
                                          <p:val>
                                            <p:strVal val="ppt_y"/>
                                          </p:val>
                                        </p:tav>
                                      </p:tavLst>
                                    </p:anim>
                                    <p:set>
                                      <p:cBhvr>
                                        <p:cTn id="275" dur="1" fill="hold">
                                          <p:stCondLst>
                                            <p:cond delay="2999"/>
                                          </p:stCondLst>
                                        </p:cTn>
                                        <p:tgtEl>
                                          <p:spTgt spid="27"/>
                                        </p:tgtEl>
                                        <p:attrNameLst>
                                          <p:attrName>style.visibility</p:attrName>
                                        </p:attrNameLst>
                                      </p:cBhvr>
                                      <p:to>
                                        <p:strVal val="hidden"/>
                                      </p:to>
                                    </p:set>
                                  </p:childTnLst>
                                </p:cTn>
                              </p:par>
                              <p:par>
                                <p:cTn id="276" presetID="2" presetClass="exit" presetSubtype="8" fill="hold" grpId="2" nodeType="withEffect">
                                  <p:stCondLst>
                                    <p:cond delay="0"/>
                                  </p:stCondLst>
                                  <p:childTnLst>
                                    <p:anim calcmode="lin" valueType="num">
                                      <p:cBhvr additive="base">
                                        <p:cTn id="277" dur="3000"/>
                                        <p:tgtEl>
                                          <p:spTgt spid="28"/>
                                        </p:tgtEl>
                                        <p:attrNameLst>
                                          <p:attrName>ppt_x</p:attrName>
                                        </p:attrNameLst>
                                      </p:cBhvr>
                                      <p:tavLst>
                                        <p:tav tm="0">
                                          <p:val>
                                            <p:strVal val="ppt_x"/>
                                          </p:val>
                                        </p:tav>
                                        <p:tav tm="100000">
                                          <p:val>
                                            <p:strVal val="0-ppt_w/2"/>
                                          </p:val>
                                        </p:tav>
                                      </p:tavLst>
                                    </p:anim>
                                    <p:anim calcmode="lin" valueType="num">
                                      <p:cBhvr additive="base">
                                        <p:cTn id="278" dur="3000"/>
                                        <p:tgtEl>
                                          <p:spTgt spid="28"/>
                                        </p:tgtEl>
                                        <p:attrNameLst>
                                          <p:attrName>ppt_y</p:attrName>
                                        </p:attrNameLst>
                                      </p:cBhvr>
                                      <p:tavLst>
                                        <p:tav tm="0">
                                          <p:val>
                                            <p:strVal val="ppt_y"/>
                                          </p:val>
                                        </p:tav>
                                        <p:tav tm="100000">
                                          <p:val>
                                            <p:strVal val="ppt_y"/>
                                          </p:val>
                                        </p:tav>
                                      </p:tavLst>
                                    </p:anim>
                                    <p:set>
                                      <p:cBhvr>
                                        <p:cTn id="279" dur="1" fill="hold">
                                          <p:stCondLst>
                                            <p:cond delay="2999"/>
                                          </p:stCondLst>
                                        </p:cTn>
                                        <p:tgtEl>
                                          <p:spTgt spid="28"/>
                                        </p:tgtEl>
                                        <p:attrNameLst>
                                          <p:attrName>style.visibility</p:attrName>
                                        </p:attrNameLst>
                                      </p:cBhvr>
                                      <p:to>
                                        <p:strVal val="hidden"/>
                                      </p:to>
                                    </p:set>
                                  </p:childTnLst>
                                </p:cTn>
                              </p:par>
                              <p:par>
                                <p:cTn id="280" presetID="2" presetClass="exit" presetSubtype="8" fill="hold" grpId="2" nodeType="withEffect">
                                  <p:stCondLst>
                                    <p:cond delay="0"/>
                                  </p:stCondLst>
                                  <p:childTnLst>
                                    <p:anim calcmode="lin" valueType="num">
                                      <p:cBhvr additive="base">
                                        <p:cTn id="281" dur="3000"/>
                                        <p:tgtEl>
                                          <p:spTgt spid="29"/>
                                        </p:tgtEl>
                                        <p:attrNameLst>
                                          <p:attrName>ppt_x</p:attrName>
                                        </p:attrNameLst>
                                      </p:cBhvr>
                                      <p:tavLst>
                                        <p:tav tm="0">
                                          <p:val>
                                            <p:strVal val="ppt_x"/>
                                          </p:val>
                                        </p:tav>
                                        <p:tav tm="100000">
                                          <p:val>
                                            <p:strVal val="0-ppt_w/2"/>
                                          </p:val>
                                        </p:tav>
                                      </p:tavLst>
                                    </p:anim>
                                    <p:anim calcmode="lin" valueType="num">
                                      <p:cBhvr additive="base">
                                        <p:cTn id="282" dur="3000"/>
                                        <p:tgtEl>
                                          <p:spTgt spid="29"/>
                                        </p:tgtEl>
                                        <p:attrNameLst>
                                          <p:attrName>ppt_y</p:attrName>
                                        </p:attrNameLst>
                                      </p:cBhvr>
                                      <p:tavLst>
                                        <p:tav tm="0">
                                          <p:val>
                                            <p:strVal val="ppt_y"/>
                                          </p:val>
                                        </p:tav>
                                        <p:tav tm="100000">
                                          <p:val>
                                            <p:strVal val="ppt_y"/>
                                          </p:val>
                                        </p:tav>
                                      </p:tavLst>
                                    </p:anim>
                                    <p:set>
                                      <p:cBhvr>
                                        <p:cTn id="283" dur="1" fill="hold">
                                          <p:stCondLst>
                                            <p:cond delay="2999"/>
                                          </p:stCondLst>
                                        </p:cTn>
                                        <p:tgtEl>
                                          <p:spTgt spid="29"/>
                                        </p:tgtEl>
                                        <p:attrNameLst>
                                          <p:attrName>style.visibility</p:attrName>
                                        </p:attrNameLst>
                                      </p:cBhvr>
                                      <p:to>
                                        <p:strVal val="hidden"/>
                                      </p:to>
                                    </p:set>
                                  </p:childTnLst>
                                </p:cTn>
                              </p:par>
                              <p:par>
                                <p:cTn id="284" presetID="2" presetClass="exit" presetSubtype="8" fill="hold" grpId="2" nodeType="withEffect">
                                  <p:stCondLst>
                                    <p:cond delay="0"/>
                                  </p:stCondLst>
                                  <p:childTnLst>
                                    <p:anim calcmode="lin" valueType="num">
                                      <p:cBhvr additive="base">
                                        <p:cTn id="285" dur="3000"/>
                                        <p:tgtEl>
                                          <p:spTgt spid="30"/>
                                        </p:tgtEl>
                                        <p:attrNameLst>
                                          <p:attrName>ppt_x</p:attrName>
                                        </p:attrNameLst>
                                      </p:cBhvr>
                                      <p:tavLst>
                                        <p:tav tm="0">
                                          <p:val>
                                            <p:strVal val="ppt_x"/>
                                          </p:val>
                                        </p:tav>
                                        <p:tav tm="100000">
                                          <p:val>
                                            <p:strVal val="0-ppt_w/2"/>
                                          </p:val>
                                        </p:tav>
                                      </p:tavLst>
                                    </p:anim>
                                    <p:anim calcmode="lin" valueType="num">
                                      <p:cBhvr additive="base">
                                        <p:cTn id="286" dur="3000"/>
                                        <p:tgtEl>
                                          <p:spTgt spid="30"/>
                                        </p:tgtEl>
                                        <p:attrNameLst>
                                          <p:attrName>ppt_y</p:attrName>
                                        </p:attrNameLst>
                                      </p:cBhvr>
                                      <p:tavLst>
                                        <p:tav tm="0">
                                          <p:val>
                                            <p:strVal val="ppt_y"/>
                                          </p:val>
                                        </p:tav>
                                        <p:tav tm="100000">
                                          <p:val>
                                            <p:strVal val="ppt_y"/>
                                          </p:val>
                                        </p:tav>
                                      </p:tavLst>
                                    </p:anim>
                                    <p:set>
                                      <p:cBhvr>
                                        <p:cTn id="287" dur="1" fill="hold">
                                          <p:stCondLst>
                                            <p:cond delay="2999"/>
                                          </p:stCondLst>
                                        </p:cTn>
                                        <p:tgtEl>
                                          <p:spTgt spid="30"/>
                                        </p:tgtEl>
                                        <p:attrNameLst>
                                          <p:attrName>style.visibility</p:attrName>
                                        </p:attrNameLst>
                                      </p:cBhvr>
                                      <p:to>
                                        <p:strVal val="hidden"/>
                                      </p:to>
                                    </p:set>
                                  </p:childTnLst>
                                </p:cTn>
                              </p:par>
                              <p:par>
                                <p:cTn id="288" presetID="19" presetClass="exit" presetSubtype="5" fill="hold" grpId="3" nodeType="withEffect">
                                  <p:stCondLst>
                                    <p:cond delay="0"/>
                                  </p:stCondLst>
                                  <p:childTnLst>
                                    <p:anim calcmode="lin" valueType="num">
                                      <p:cBhvr>
                                        <p:cTn id="289" dur="3000"/>
                                        <p:tgtEl>
                                          <p:spTgt spid="3"/>
                                        </p:tgtEl>
                                        <p:attrNameLst>
                                          <p:attrName>ppt_w</p:attrName>
                                        </p:attrNameLst>
                                      </p:cBhvr>
                                      <p:tavLst>
                                        <p:tav tm="0">
                                          <p:val>
                                            <p:strVal val="ppt_w"/>
                                          </p:val>
                                        </p:tav>
                                        <p:tav tm="100000">
                                          <p:val>
                                            <p:strVal val="ppt_w"/>
                                          </p:val>
                                        </p:tav>
                                      </p:tavLst>
                                    </p:anim>
                                    <p:anim calcmode="lin" valueType="num">
                                      <p:cBhvr>
                                        <p:cTn id="290" dur="3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1" dur="1" fill="hold">
                                          <p:stCondLst>
                                            <p:cond delay="2999"/>
                                          </p:stCondLst>
                                        </p:cTn>
                                        <p:tgtEl>
                                          <p:spTgt spid="3"/>
                                        </p:tgtEl>
                                        <p:attrNameLst>
                                          <p:attrName>style.visibility</p:attrName>
                                        </p:attrNameLst>
                                      </p:cBhvr>
                                      <p:to>
                                        <p:strVal val="hidden"/>
                                      </p:to>
                                    </p:set>
                                  </p:childTnLst>
                                </p:cTn>
                              </p:par>
                              <p:par>
                                <p:cTn id="292" presetID="19" presetClass="exit" presetSubtype="5" fill="hold" grpId="3" nodeType="withEffect">
                                  <p:stCondLst>
                                    <p:cond delay="0"/>
                                  </p:stCondLst>
                                  <p:childTnLst>
                                    <p:anim calcmode="lin" valueType="num">
                                      <p:cBhvr>
                                        <p:cTn id="293" dur="3000"/>
                                        <p:tgtEl>
                                          <p:spTgt spid="4"/>
                                        </p:tgtEl>
                                        <p:attrNameLst>
                                          <p:attrName>ppt_w</p:attrName>
                                        </p:attrNameLst>
                                      </p:cBhvr>
                                      <p:tavLst>
                                        <p:tav tm="0">
                                          <p:val>
                                            <p:strVal val="ppt_w"/>
                                          </p:val>
                                        </p:tav>
                                        <p:tav tm="100000">
                                          <p:val>
                                            <p:strVal val="ppt_w"/>
                                          </p:val>
                                        </p:tav>
                                      </p:tavLst>
                                    </p:anim>
                                    <p:anim calcmode="lin" valueType="num">
                                      <p:cBhvr>
                                        <p:cTn id="294"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5" dur="1" fill="hold">
                                          <p:stCondLst>
                                            <p:cond delay="2999"/>
                                          </p:stCondLst>
                                        </p:cTn>
                                        <p:tgtEl>
                                          <p:spTgt spid="4"/>
                                        </p:tgtEl>
                                        <p:attrNameLst>
                                          <p:attrName>style.visibility</p:attrName>
                                        </p:attrNameLst>
                                      </p:cBhvr>
                                      <p:to>
                                        <p:strVal val="hidden"/>
                                      </p:to>
                                    </p:set>
                                  </p:childTnLst>
                                </p:cTn>
                              </p:par>
                              <p:par>
                                <p:cTn id="296" presetID="19" presetClass="exit" presetSubtype="5" fill="hold" grpId="3" nodeType="withEffect">
                                  <p:stCondLst>
                                    <p:cond delay="0"/>
                                  </p:stCondLst>
                                  <p:childTnLst>
                                    <p:anim calcmode="lin" valueType="num">
                                      <p:cBhvr>
                                        <p:cTn id="297" dur="3000"/>
                                        <p:tgtEl>
                                          <p:spTgt spid="5"/>
                                        </p:tgtEl>
                                        <p:attrNameLst>
                                          <p:attrName>ppt_w</p:attrName>
                                        </p:attrNameLst>
                                      </p:cBhvr>
                                      <p:tavLst>
                                        <p:tav tm="0">
                                          <p:val>
                                            <p:strVal val="ppt_w"/>
                                          </p:val>
                                        </p:tav>
                                        <p:tav tm="100000">
                                          <p:val>
                                            <p:strVal val="ppt_w"/>
                                          </p:val>
                                        </p:tav>
                                      </p:tavLst>
                                    </p:anim>
                                    <p:anim calcmode="lin" valueType="num">
                                      <p:cBhvr>
                                        <p:cTn id="298"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9" dur="1" fill="hold">
                                          <p:stCondLst>
                                            <p:cond delay="2999"/>
                                          </p:stCondLst>
                                        </p:cTn>
                                        <p:tgtEl>
                                          <p:spTgt spid="5"/>
                                        </p:tgtEl>
                                        <p:attrNameLst>
                                          <p:attrName>style.visibility</p:attrName>
                                        </p:attrNameLst>
                                      </p:cBhvr>
                                      <p:to>
                                        <p:strVal val="hidden"/>
                                      </p:to>
                                    </p:set>
                                  </p:childTnLst>
                                </p:cTn>
                              </p:par>
                              <p:par>
                                <p:cTn id="300" presetID="19" presetClass="exit" presetSubtype="5" fill="hold" grpId="3" nodeType="withEffect">
                                  <p:stCondLst>
                                    <p:cond delay="0"/>
                                  </p:stCondLst>
                                  <p:childTnLst>
                                    <p:anim calcmode="lin" valueType="num">
                                      <p:cBhvr>
                                        <p:cTn id="301" dur="3000"/>
                                        <p:tgtEl>
                                          <p:spTgt spid="6"/>
                                        </p:tgtEl>
                                        <p:attrNameLst>
                                          <p:attrName>ppt_w</p:attrName>
                                        </p:attrNameLst>
                                      </p:cBhvr>
                                      <p:tavLst>
                                        <p:tav tm="0">
                                          <p:val>
                                            <p:strVal val="ppt_w"/>
                                          </p:val>
                                        </p:tav>
                                        <p:tav tm="100000">
                                          <p:val>
                                            <p:strVal val="ppt_w"/>
                                          </p:val>
                                        </p:tav>
                                      </p:tavLst>
                                    </p:anim>
                                    <p:anim calcmode="lin" valueType="num">
                                      <p:cBhvr>
                                        <p:cTn id="302"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3" dur="1" fill="hold">
                                          <p:stCondLst>
                                            <p:cond delay="2999"/>
                                          </p:stCondLst>
                                        </p:cTn>
                                        <p:tgtEl>
                                          <p:spTgt spid="6"/>
                                        </p:tgtEl>
                                        <p:attrNameLst>
                                          <p:attrName>style.visibility</p:attrName>
                                        </p:attrNameLst>
                                      </p:cBhvr>
                                      <p:to>
                                        <p:strVal val="hidden"/>
                                      </p:to>
                                    </p:set>
                                  </p:childTnLst>
                                </p:cTn>
                              </p:par>
                              <p:par>
                                <p:cTn id="304" presetID="19" presetClass="exit" presetSubtype="5" fill="hold" grpId="3" nodeType="withEffect">
                                  <p:stCondLst>
                                    <p:cond delay="0"/>
                                  </p:stCondLst>
                                  <p:childTnLst>
                                    <p:anim calcmode="lin" valueType="num">
                                      <p:cBhvr>
                                        <p:cTn id="305" dur="3000"/>
                                        <p:tgtEl>
                                          <p:spTgt spid="7"/>
                                        </p:tgtEl>
                                        <p:attrNameLst>
                                          <p:attrName>ppt_w</p:attrName>
                                        </p:attrNameLst>
                                      </p:cBhvr>
                                      <p:tavLst>
                                        <p:tav tm="0">
                                          <p:val>
                                            <p:strVal val="ppt_w"/>
                                          </p:val>
                                        </p:tav>
                                        <p:tav tm="100000">
                                          <p:val>
                                            <p:strVal val="ppt_w"/>
                                          </p:val>
                                        </p:tav>
                                      </p:tavLst>
                                    </p:anim>
                                    <p:anim calcmode="lin" valueType="num">
                                      <p:cBhvr>
                                        <p:cTn id="306"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7" dur="1" fill="hold">
                                          <p:stCondLst>
                                            <p:cond delay="2999"/>
                                          </p:stCondLst>
                                        </p:cTn>
                                        <p:tgtEl>
                                          <p:spTgt spid="7"/>
                                        </p:tgtEl>
                                        <p:attrNameLst>
                                          <p:attrName>style.visibility</p:attrName>
                                        </p:attrNameLst>
                                      </p:cBhvr>
                                      <p:to>
                                        <p:strVal val="hidden"/>
                                      </p:to>
                                    </p:set>
                                  </p:childTnLst>
                                </p:cTn>
                              </p:par>
                              <p:par>
                                <p:cTn id="308" presetID="19" presetClass="exit" presetSubtype="5" fill="hold" grpId="3" nodeType="withEffect">
                                  <p:stCondLst>
                                    <p:cond delay="0"/>
                                  </p:stCondLst>
                                  <p:childTnLst>
                                    <p:anim calcmode="lin" valueType="num">
                                      <p:cBhvr>
                                        <p:cTn id="309" dur="3000"/>
                                        <p:tgtEl>
                                          <p:spTgt spid="8"/>
                                        </p:tgtEl>
                                        <p:attrNameLst>
                                          <p:attrName>ppt_w</p:attrName>
                                        </p:attrNameLst>
                                      </p:cBhvr>
                                      <p:tavLst>
                                        <p:tav tm="0">
                                          <p:val>
                                            <p:strVal val="ppt_w"/>
                                          </p:val>
                                        </p:tav>
                                        <p:tav tm="100000">
                                          <p:val>
                                            <p:strVal val="ppt_w"/>
                                          </p:val>
                                        </p:tav>
                                      </p:tavLst>
                                    </p:anim>
                                    <p:anim calcmode="lin" valueType="num">
                                      <p:cBhvr>
                                        <p:cTn id="310"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1" dur="1" fill="hold">
                                          <p:stCondLst>
                                            <p:cond delay="2999"/>
                                          </p:stCondLst>
                                        </p:cTn>
                                        <p:tgtEl>
                                          <p:spTgt spid="8"/>
                                        </p:tgtEl>
                                        <p:attrNameLst>
                                          <p:attrName>style.visibility</p:attrName>
                                        </p:attrNameLst>
                                      </p:cBhvr>
                                      <p:to>
                                        <p:strVal val="hidden"/>
                                      </p:to>
                                    </p:set>
                                  </p:childTnLst>
                                </p:cTn>
                              </p:par>
                              <p:par>
                                <p:cTn id="312" presetID="19" presetClass="exit" presetSubtype="5" fill="hold" grpId="3" nodeType="withEffect">
                                  <p:stCondLst>
                                    <p:cond delay="0"/>
                                  </p:stCondLst>
                                  <p:childTnLst>
                                    <p:anim calcmode="lin" valueType="num">
                                      <p:cBhvr>
                                        <p:cTn id="313" dur="3000"/>
                                        <p:tgtEl>
                                          <p:spTgt spid="9"/>
                                        </p:tgtEl>
                                        <p:attrNameLst>
                                          <p:attrName>ppt_w</p:attrName>
                                        </p:attrNameLst>
                                      </p:cBhvr>
                                      <p:tavLst>
                                        <p:tav tm="0">
                                          <p:val>
                                            <p:strVal val="ppt_w"/>
                                          </p:val>
                                        </p:tav>
                                        <p:tav tm="100000">
                                          <p:val>
                                            <p:strVal val="ppt_w"/>
                                          </p:val>
                                        </p:tav>
                                      </p:tavLst>
                                    </p:anim>
                                    <p:anim calcmode="lin" valueType="num">
                                      <p:cBhvr>
                                        <p:cTn id="314"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5" dur="1" fill="hold">
                                          <p:stCondLst>
                                            <p:cond delay="2999"/>
                                          </p:stCondLst>
                                        </p:cTn>
                                        <p:tgtEl>
                                          <p:spTgt spid="9"/>
                                        </p:tgtEl>
                                        <p:attrNameLst>
                                          <p:attrName>style.visibility</p:attrName>
                                        </p:attrNameLst>
                                      </p:cBhvr>
                                      <p:to>
                                        <p:strVal val="hidden"/>
                                      </p:to>
                                    </p:set>
                                  </p:childTnLst>
                                </p:cTn>
                              </p:par>
                              <p:par>
                                <p:cTn id="316" presetID="19" presetClass="exit" presetSubtype="5" fill="hold" grpId="3" nodeType="withEffect">
                                  <p:stCondLst>
                                    <p:cond delay="0"/>
                                  </p:stCondLst>
                                  <p:childTnLst>
                                    <p:anim calcmode="lin" valueType="num">
                                      <p:cBhvr>
                                        <p:cTn id="317" dur="3000"/>
                                        <p:tgtEl>
                                          <p:spTgt spid="10"/>
                                        </p:tgtEl>
                                        <p:attrNameLst>
                                          <p:attrName>ppt_w</p:attrName>
                                        </p:attrNameLst>
                                      </p:cBhvr>
                                      <p:tavLst>
                                        <p:tav tm="0">
                                          <p:val>
                                            <p:strVal val="ppt_w"/>
                                          </p:val>
                                        </p:tav>
                                        <p:tav tm="100000">
                                          <p:val>
                                            <p:strVal val="ppt_w"/>
                                          </p:val>
                                        </p:tav>
                                      </p:tavLst>
                                    </p:anim>
                                    <p:anim calcmode="lin" valueType="num">
                                      <p:cBhvr>
                                        <p:cTn id="318"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9" dur="1" fill="hold">
                                          <p:stCondLst>
                                            <p:cond delay="2999"/>
                                          </p:stCondLst>
                                        </p:cTn>
                                        <p:tgtEl>
                                          <p:spTgt spid="10"/>
                                        </p:tgtEl>
                                        <p:attrNameLst>
                                          <p:attrName>style.visibility</p:attrName>
                                        </p:attrNameLst>
                                      </p:cBhvr>
                                      <p:to>
                                        <p:strVal val="hidden"/>
                                      </p:to>
                                    </p:set>
                                  </p:childTnLst>
                                </p:cTn>
                              </p:par>
                              <p:par>
                                <p:cTn id="320" presetID="19" presetClass="exit" presetSubtype="5" fill="hold" grpId="3" nodeType="withEffect">
                                  <p:stCondLst>
                                    <p:cond delay="0"/>
                                  </p:stCondLst>
                                  <p:childTnLst>
                                    <p:anim calcmode="lin" valueType="num">
                                      <p:cBhvr>
                                        <p:cTn id="321" dur="3000"/>
                                        <p:tgtEl>
                                          <p:spTgt spid="11"/>
                                        </p:tgtEl>
                                        <p:attrNameLst>
                                          <p:attrName>ppt_w</p:attrName>
                                        </p:attrNameLst>
                                      </p:cBhvr>
                                      <p:tavLst>
                                        <p:tav tm="0">
                                          <p:val>
                                            <p:strVal val="ppt_w"/>
                                          </p:val>
                                        </p:tav>
                                        <p:tav tm="100000">
                                          <p:val>
                                            <p:strVal val="ppt_w"/>
                                          </p:val>
                                        </p:tav>
                                      </p:tavLst>
                                    </p:anim>
                                    <p:anim calcmode="lin" valueType="num">
                                      <p:cBhvr>
                                        <p:cTn id="322"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3" dur="1" fill="hold">
                                          <p:stCondLst>
                                            <p:cond delay="2999"/>
                                          </p:stCondLst>
                                        </p:cTn>
                                        <p:tgtEl>
                                          <p:spTgt spid="11"/>
                                        </p:tgtEl>
                                        <p:attrNameLst>
                                          <p:attrName>style.visibility</p:attrName>
                                        </p:attrNameLst>
                                      </p:cBhvr>
                                      <p:to>
                                        <p:strVal val="hidden"/>
                                      </p:to>
                                    </p:set>
                                  </p:childTnLst>
                                </p:cTn>
                              </p:par>
                              <p:par>
                                <p:cTn id="324" presetID="19" presetClass="exit" presetSubtype="5" fill="hold" grpId="3" nodeType="withEffect">
                                  <p:stCondLst>
                                    <p:cond delay="0"/>
                                  </p:stCondLst>
                                  <p:childTnLst>
                                    <p:anim calcmode="lin" valueType="num">
                                      <p:cBhvr>
                                        <p:cTn id="325" dur="3000"/>
                                        <p:tgtEl>
                                          <p:spTgt spid="12"/>
                                        </p:tgtEl>
                                        <p:attrNameLst>
                                          <p:attrName>ppt_w</p:attrName>
                                        </p:attrNameLst>
                                      </p:cBhvr>
                                      <p:tavLst>
                                        <p:tav tm="0">
                                          <p:val>
                                            <p:strVal val="ppt_w"/>
                                          </p:val>
                                        </p:tav>
                                        <p:tav tm="100000">
                                          <p:val>
                                            <p:strVal val="ppt_w"/>
                                          </p:val>
                                        </p:tav>
                                      </p:tavLst>
                                    </p:anim>
                                    <p:anim calcmode="lin" valueType="num">
                                      <p:cBhvr>
                                        <p:cTn id="326"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7" dur="1" fill="hold">
                                          <p:stCondLst>
                                            <p:cond delay="2999"/>
                                          </p:stCondLst>
                                        </p:cTn>
                                        <p:tgtEl>
                                          <p:spTgt spid="12"/>
                                        </p:tgtEl>
                                        <p:attrNameLst>
                                          <p:attrName>style.visibility</p:attrName>
                                        </p:attrNameLst>
                                      </p:cBhvr>
                                      <p:to>
                                        <p:strVal val="hidden"/>
                                      </p:to>
                                    </p:set>
                                  </p:childTnLst>
                                </p:cTn>
                              </p:par>
                              <p:par>
                                <p:cTn id="328" presetID="19" presetClass="exit" presetSubtype="5" fill="hold" grpId="3" nodeType="withEffect">
                                  <p:stCondLst>
                                    <p:cond delay="0"/>
                                  </p:stCondLst>
                                  <p:childTnLst>
                                    <p:anim calcmode="lin" valueType="num">
                                      <p:cBhvr>
                                        <p:cTn id="329" dur="3000"/>
                                        <p:tgtEl>
                                          <p:spTgt spid="13"/>
                                        </p:tgtEl>
                                        <p:attrNameLst>
                                          <p:attrName>ppt_w</p:attrName>
                                        </p:attrNameLst>
                                      </p:cBhvr>
                                      <p:tavLst>
                                        <p:tav tm="0">
                                          <p:val>
                                            <p:strVal val="ppt_w"/>
                                          </p:val>
                                        </p:tav>
                                        <p:tav tm="100000">
                                          <p:val>
                                            <p:strVal val="ppt_w"/>
                                          </p:val>
                                        </p:tav>
                                      </p:tavLst>
                                    </p:anim>
                                    <p:anim calcmode="lin" valueType="num">
                                      <p:cBhvr>
                                        <p:cTn id="330"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1" dur="1" fill="hold">
                                          <p:stCondLst>
                                            <p:cond delay="2999"/>
                                          </p:stCondLst>
                                        </p:cTn>
                                        <p:tgtEl>
                                          <p:spTgt spid="13"/>
                                        </p:tgtEl>
                                        <p:attrNameLst>
                                          <p:attrName>style.visibility</p:attrName>
                                        </p:attrNameLst>
                                      </p:cBhvr>
                                      <p:to>
                                        <p:strVal val="hidden"/>
                                      </p:to>
                                    </p:set>
                                  </p:childTnLst>
                                </p:cTn>
                              </p:par>
                              <p:par>
                                <p:cTn id="332" presetID="19" presetClass="exit" presetSubtype="5" fill="hold" grpId="3" nodeType="withEffect">
                                  <p:stCondLst>
                                    <p:cond delay="0"/>
                                  </p:stCondLst>
                                  <p:childTnLst>
                                    <p:anim calcmode="lin" valueType="num">
                                      <p:cBhvr>
                                        <p:cTn id="333" dur="3000"/>
                                        <p:tgtEl>
                                          <p:spTgt spid="14"/>
                                        </p:tgtEl>
                                        <p:attrNameLst>
                                          <p:attrName>ppt_w</p:attrName>
                                        </p:attrNameLst>
                                      </p:cBhvr>
                                      <p:tavLst>
                                        <p:tav tm="0">
                                          <p:val>
                                            <p:strVal val="ppt_w"/>
                                          </p:val>
                                        </p:tav>
                                        <p:tav tm="100000">
                                          <p:val>
                                            <p:strVal val="ppt_w"/>
                                          </p:val>
                                        </p:tav>
                                      </p:tavLst>
                                    </p:anim>
                                    <p:anim calcmode="lin" valueType="num">
                                      <p:cBhvr>
                                        <p:cTn id="334"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5" dur="1" fill="hold">
                                          <p:stCondLst>
                                            <p:cond delay="2999"/>
                                          </p:stCondLst>
                                        </p:cTn>
                                        <p:tgtEl>
                                          <p:spTgt spid="14"/>
                                        </p:tgtEl>
                                        <p:attrNameLst>
                                          <p:attrName>style.visibility</p:attrName>
                                        </p:attrNameLst>
                                      </p:cBhvr>
                                      <p:to>
                                        <p:strVal val="hidden"/>
                                      </p:to>
                                    </p:set>
                                  </p:childTnLst>
                                </p:cTn>
                              </p:par>
                              <p:par>
                                <p:cTn id="336" presetID="19" presetClass="exit" presetSubtype="5" fill="hold" grpId="3" nodeType="withEffect">
                                  <p:stCondLst>
                                    <p:cond delay="0"/>
                                  </p:stCondLst>
                                  <p:childTnLst>
                                    <p:anim calcmode="lin" valueType="num">
                                      <p:cBhvr>
                                        <p:cTn id="337" dur="3000"/>
                                        <p:tgtEl>
                                          <p:spTgt spid="15"/>
                                        </p:tgtEl>
                                        <p:attrNameLst>
                                          <p:attrName>ppt_w</p:attrName>
                                        </p:attrNameLst>
                                      </p:cBhvr>
                                      <p:tavLst>
                                        <p:tav tm="0">
                                          <p:val>
                                            <p:strVal val="ppt_w"/>
                                          </p:val>
                                        </p:tav>
                                        <p:tav tm="100000">
                                          <p:val>
                                            <p:strVal val="ppt_w"/>
                                          </p:val>
                                        </p:tav>
                                      </p:tavLst>
                                    </p:anim>
                                    <p:anim calcmode="lin" valueType="num">
                                      <p:cBhvr>
                                        <p:cTn id="338"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9" dur="1" fill="hold">
                                          <p:stCondLst>
                                            <p:cond delay="2999"/>
                                          </p:stCondLst>
                                        </p:cTn>
                                        <p:tgtEl>
                                          <p:spTgt spid="15"/>
                                        </p:tgtEl>
                                        <p:attrNameLst>
                                          <p:attrName>style.visibility</p:attrName>
                                        </p:attrNameLst>
                                      </p:cBhvr>
                                      <p:to>
                                        <p:strVal val="hidden"/>
                                      </p:to>
                                    </p:set>
                                  </p:childTnLst>
                                </p:cTn>
                              </p:par>
                              <p:par>
                                <p:cTn id="340" presetID="19" presetClass="exit" presetSubtype="5" fill="hold" grpId="3" nodeType="withEffect">
                                  <p:stCondLst>
                                    <p:cond delay="0"/>
                                  </p:stCondLst>
                                  <p:childTnLst>
                                    <p:anim calcmode="lin" valueType="num">
                                      <p:cBhvr>
                                        <p:cTn id="341" dur="3000"/>
                                        <p:tgtEl>
                                          <p:spTgt spid="16"/>
                                        </p:tgtEl>
                                        <p:attrNameLst>
                                          <p:attrName>ppt_w</p:attrName>
                                        </p:attrNameLst>
                                      </p:cBhvr>
                                      <p:tavLst>
                                        <p:tav tm="0">
                                          <p:val>
                                            <p:strVal val="ppt_w"/>
                                          </p:val>
                                        </p:tav>
                                        <p:tav tm="100000">
                                          <p:val>
                                            <p:strVal val="ppt_w"/>
                                          </p:val>
                                        </p:tav>
                                      </p:tavLst>
                                    </p:anim>
                                    <p:anim calcmode="lin" valueType="num">
                                      <p:cBhvr>
                                        <p:cTn id="342"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3" dur="1" fill="hold">
                                          <p:stCondLst>
                                            <p:cond delay="2999"/>
                                          </p:stCondLst>
                                        </p:cTn>
                                        <p:tgtEl>
                                          <p:spTgt spid="16"/>
                                        </p:tgtEl>
                                        <p:attrNameLst>
                                          <p:attrName>style.visibility</p:attrName>
                                        </p:attrNameLst>
                                      </p:cBhvr>
                                      <p:to>
                                        <p:strVal val="hidden"/>
                                      </p:to>
                                    </p:set>
                                  </p:childTnLst>
                                </p:cTn>
                              </p:par>
                              <p:par>
                                <p:cTn id="344" presetID="19" presetClass="exit" presetSubtype="5" fill="hold" grpId="3" nodeType="withEffect">
                                  <p:stCondLst>
                                    <p:cond delay="0"/>
                                  </p:stCondLst>
                                  <p:childTnLst>
                                    <p:anim calcmode="lin" valueType="num">
                                      <p:cBhvr>
                                        <p:cTn id="345" dur="3000"/>
                                        <p:tgtEl>
                                          <p:spTgt spid="17"/>
                                        </p:tgtEl>
                                        <p:attrNameLst>
                                          <p:attrName>ppt_w</p:attrName>
                                        </p:attrNameLst>
                                      </p:cBhvr>
                                      <p:tavLst>
                                        <p:tav tm="0">
                                          <p:val>
                                            <p:strVal val="ppt_w"/>
                                          </p:val>
                                        </p:tav>
                                        <p:tav tm="100000">
                                          <p:val>
                                            <p:strVal val="ppt_w"/>
                                          </p:val>
                                        </p:tav>
                                      </p:tavLst>
                                    </p:anim>
                                    <p:anim calcmode="lin" valueType="num">
                                      <p:cBhvr>
                                        <p:cTn id="346"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7" dur="1" fill="hold">
                                          <p:stCondLst>
                                            <p:cond delay="2999"/>
                                          </p:stCondLst>
                                        </p:cTn>
                                        <p:tgtEl>
                                          <p:spTgt spid="17"/>
                                        </p:tgtEl>
                                        <p:attrNameLst>
                                          <p:attrName>style.visibility</p:attrName>
                                        </p:attrNameLst>
                                      </p:cBhvr>
                                      <p:to>
                                        <p:strVal val="hidden"/>
                                      </p:to>
                                    </p:set>
                                  </p:childTnLst>
                                </p:cTn>
                              </p:par>
                              <p:par>
                                <p:cTn id="348" presetID="19" presetClass="exit" presetSubtype="5" fill="hold" grpId="3" nodeType="withEffect">
                                  <p:stCondLst>
                                    <p:cond delay="0"/>
                                  </p:stCondLst>
                                  <p:childTnLst>
                                    <p:anim calcmode="lin" valueType="num">
                                      <p:cBhvr>
                                        <p:cTn id="349" dur="3000"/>
                                        <p:tgtEl>
                                          <p:spTgt spid="18"/>
                                        </p:tgtEl>
                                        <p:attrNameLst>
                                          <p:attrName>ppt_w</p:attrName>
                                        </p:attrNameLst>
                                      </p:cBhvr>
                                      <p:tavLst>
                                        <p:tav tm="0">
                                          <p:val>
                                            <p:strVal val="ppt_w"/>
                                          </p:val>
                                        </p:tav>
                                        <p:tav tm="100000">
                                          <p:val>
                                            <p:strVal val="ppt_w"/>
                                          </p:val>
                                        </p:tav>
                                      </p:tavLst>
                                    </p:anim>
                                    <p:anim calcmode="lin" valueType="num">
                                      <p:cBhvr>
                                        <p:cTn id="350"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1" dur="1" fill="hold">
                                          <p:stCondLst>
                                            <p:cond delay="2999"/>
                                          </p:stCondLst>
                                        </p:cTn>
                                        <p:tgtEl>
                                          <p:spTgt spid="18"/>
                                        </p:tgtEl>
                                        <p:attrNameLst>
                                          <p:attrName>style.visibility</p:attrName>
                                        </p:attrNameLst>
                                      </p:cBhvr>
                                      <p:to>
                                        <p:strVal val="hidden"/>
                                      </p:to>
                                    </p:set>
                                  </p:childTnLst>
                                </p:cTn>
                              </p:par>
                              <p:par>
                                <p:cTn id="352" presetID="19" presetClass="exit" presetSubtype="5" fill="hold" grpId="3" nodeType="withEffect">
                                  <p:stCondLst>
                                    <p:cond delay="0"/>
                                  </p:stCondLst>
                                  <p:childTnLst>
                                    <p:anim calcmode="lin" valueType="num">
                                      <p:cBhvr>
                                        <p:cTn id="353" dur="3000"/>
                                        <p:tgtEl>
                                          <p:spTgt spid="19"/>
                                        </p:tgtEl>
                                        <p:attrNameLst>
                                          <p:attrName>ppt_w</p:attrName>
                                        </p:attrNameLst>
                                      </p:cBhvr>
                                      <p:tavLst>
                                        <p:tav tm="0">
                                          <p:val>
                                            <p:strVal val="ppt_w"/>
                                          </p:val>
                                        </p:tav>
                                        <p:tav tm="100000">
                                          <p:val>
                                            <p:strVal val="ppt_w"/>
                                          </p:val>
                                        </p:tav>
                                      </p:tavLst>
                                    </p:anim>
                                    <p:anim calcmode="lin" valueType="num">
                                      <p:cBhvr>
                                        <p:cTn id="354"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5" dur="1" fill="hold">
                                          <p:stCondLst>
                                            <p:cond delay="2999"/>
                                          </p:stCondLst>
                                        </p:cTn>
                                        <p:tgtEl>
                                          <p:spTgt spid="19"/>
                                        </p:tgtEl>
                                        <p:attrNameLst>
                                          <p:attrName>style.visibility</p:attrName>
                                        </p:attrNameLst>
                                      </p:cBhvr>
                                      <p:to>
                                        <p:strVal val="hidden"/>
                                      </p:to>
                                    </p:set>
                                  </p:childTnLst>
                                </p:cTn>
                              </p:par>
                              <p:par>
                                <p:cTn id="356" presetID="19" presetClass="exit" presetSubtype="5" fill="hold" grpId="3" nodeType="withEffect">
                                  <p:stCondLst>
                                    <p:cond delay="0"/>
                                  </p:stCondLst>
                                  <p:childTnLst>
                                    <p:anim calcmode="lin" valueType="num">
                                      <p:cBhvr>
                                        <p:cTn id="357" dur="3000"/>
                                        <p:tgtEl>
                                          <p:spTgt spid="20"/>
                                        </p:tgtEl>
                                        <p:attrNameLst>
                                          <p:attrName>ppt_w</p:attrName>
                                        </p:attrNameLst>
                                      </p:cBhvr>
                                      <p:tavLst>
                                        <p:tav tm="0">
                                          <p:val>
                                            <p:strVal val="ppt_w"/>
                                          </p:val>
                                        </p:tav>
                                        <p:tav tm="100000">
                                          <p:val>
                                            <p:strVal val="ppt_w"/>
                                          </p:val>
                                        </p:tav>
                                      </p:tavLst>
                                    </p:anim>
                                    <p:anim calcmode="lin" valueType="num">
                                      <p:cBhvr>
                                        <p:cTn id="358" dur="3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9" dur="1" fill="hold">
                                          <p:stCondLst>
                                            <p:cond delay="2999"/>
                                          </p:stCondLst>
                                        </p:cTn>
                                        <p:tgtEl>
                                          <p:spTgt spid="20"/>
                                        </p:tgtEl>
                                        <p:attrNameLst>
                                          <p:attrName>style.visibility</p:attrName>
                                        </p:attrNameLst>
                                      </p:cBhvr>
                                      <p:to>
                                        <p:strVal val="hidden"/>
                                      </p:to>
                                    </p:set>
                                  </p:childTnLst>
                                </p:cTn>
                              </p:par>
                              <p:par>
                                <p:cTn id="360" presetID="19" presetClass="exit" presetSubtype="5" fill="hold" grpId="3" nodeType="withEffect">
                                  <p:stCondLst>
                                    <p:cond delay="0"/>
                                  </p:stCondLst>
                                  <p:childTnLst>
                                    <p:anim calcmode="lin" valueType="num">
                                      <p:cBhvr>
                                        <p:cTn id="361" dur="3000"/>
                                        <p:tgtEl>
                                          <p:spTgt spid="21"/>
                                        </p:tgtEl>
                                        <p:attrNameLst>
                                          <p:attrName>ppt_w</p:attrName>
                                        </p:attrNameLst>
                                      </p:cBhvr>
                                      <p:tavLst>
                                        <p:tav tm="0">
                                          <p:val>
                                            <p:strVal val="ppt_w"/>
                                          </p:val>
                                        </p:tav>
                                        <p:tav tm="100000">
                                          <p:val>
                                            <p:strVal val="ppt_w"/>
                                          </p:val>
                                        </p:tav>
                                      </p:tavLst>
                                    </p:anim>
                                    <p:anim calcmode="lin" valueType="num">
                                      <p:cBhvr>
                                        <p:cTn id="362" dur="3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3" dur="1" fill="hold">
                                          <p:stCondLst>
                                            <p:cond delay="2999"/>
                                          </p:stCondLst>
                                        </p:cTn>
                                        <p:tgtEl>
                                          <p:spTgt spid="21"/>
                                        </p:tgtEl>
                                        <p:attrNameLst>
                                          <p:attrName>style.visibility</p:attrName>
                                        </p:attrNameLst>
                                      </p:cBhvr>
                                      <p:to>
                                        <p:strVal val="hidden"/>
                                      </p:to>
                                    </p:set>
                                  </p:childTnLst>
                                </p:cTn>
                              </p:par>
                              <p:par>
                                <p:cTn id="364" presetID="19" presetClass="exit" presetSubtype="5" fill="hold" grpId="3" nodeType="withEffect">
                                  <p:stCondLst>
                                    <p:cond delay="0"/>
                                  </p:stCondLst>
                                  <p:childTnLst>
                                    <p:anim calcmode="lin" valueType="num">
                                      <p:cBhvr>
                                        <p:cTn id="365" dur="3000"/>
                                        <p:tgtEl>
                                          <p:spTgt spid="22"/>
                                        </p:tgtEl>
                                        <p:attrNameLst>
                                          <p:attrName>ppt_w</p:attrName>
                                        </p:attrNameLst>
                                      </p:cBhvr>
                                      <p:tavLst>
                                        <p:tav tm="0">
                                          <p:val>
                                            <p:strVal val="ppt_w"/>
                                          </p:val>
                                        </p:tav>
                                        <p:tav tm="100000">
                                          <p:val>
                                            <p:strVal val="ppt_w"/>
                                          </p:val>
                                        </p:tav>
                                      </p:tavLst>
                                    </p:anim>
                                    <p:anim calcmode="lin" valueType="num">
                                      <p:cBhvr>
                                        <p:cTn id="366" dur="3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7" dur="1" fill="hold">
                                          <p:stCondLst>
                                            <p:cond delay="2999"/>
                                          </p:stCondLst>
                                        </p:cTn>
                                        <p:tgtEl>
                                          <p:spTgt spid="22"/>
                                        </p:tgtEl>
                                        <p:attrNameLst>
                                          <p:attrName>style.visibility</p:attrName>
                                        </p:attrNameLst>
                                      </p:cBhvr>
                                      <p:to>
                                        <p:strVal val="hidden"/>
                                      </p:to>
                                    </p:set>
                                  </p:childTnLst>
                                </p:cTn>
                              </p:par>
                              <p:par>
                                <p:cTn id="368" presetID="19" presetClass="exit" presetSubtype="5" fill="hold" grpId="3" nodeType="withEffect">
                                  <p:stCondLst>
                                    <p:cond delay="0"/>
                                  </p:stCondLst>
                                  <p:childTnLst>
                                    <p:anim calcmode="lin" valueType="num">
                                      <p:cBhvr>
                                        <p:cTn id="369" dur="3000"/>
                                        <p:tgtEl>
                                          <p:spTgt spid="23"/>
                                        </p:tgtEl>
                                        <p:attrNameLst>
                                          <p:attrName>ppt_w</p:attrName>
                                        </p:attrNameLst>
                                      </p:cBhvr>
                                      <p:tavLst>
                                        <p:tav tm="0">
                                          <p:val>
                                            <p:strVal val="ppt_w"/>
                                          </p:val>
                                        </p:tav>
                                        <p:tav tm="100000">
                                          <p:val>
                                            <p:strVal val="ppt_w"/>
                                          </p:val>
                                        </p:tav>
                                      </p:tavLst>
                                    </p:anim>
                                    <p:anim calcmode="lin" valueType="num">
                                      <p:cBhvr>
                                        <p:cTn id="370" dur="3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1" dur="1" fill="hold">
                                          <p:stCondLst>
                                            <p:cond delay="2999"/>
                                          </p:stCondLst>
                                        </p:cTn>
                                        <p:tgtEl>
                                          <p:spTgt spid="23"/>
                                        </p:tgtEl>
                                        <p:attrNameLst>
                                          <p:attrName>style.visibility</p:attrName>
                                        </p:attrNameLst>
                                      </p:cBhvr>
                                      <p:to>
                                        <p:strVal val="hidden"/>
                                      </p:to>
                                    </p:set>
                                  </p:childTnLst>
                                </p:cTn>
                              </p:par>
                              <p:par>
                                <p:cTn id="372" presetID="19" presetClass="exit" presetSubtype="5" fill="hold" grpId="3" nodeType="withEffect">
                                  <p:stCondLst>
                                    <p:cond delay="0"/>
                                  </p:stCondLst>
                                  <p:childTnLst>
                                    <p:anim calcmode="lin" valueType="num">
                                      <p:cBhvr>
                                        <p:cTn id="373" dur="3000"/>
                                        <p:tgtEl>
                                          <p:spTgt spid="24"/>
                                        </p:tgtEl>
                                        <p:attrNameLst>
                                          <p:attrName>ppt_w</p:attrName>
                                        </p:attrNameLst>
                                      </p:cBhvr>
                                      <p:tavLst>
                                        <p:tav tm="0">
                                          <p:val>
                                            <p:strVal val="ppt_w"/>
                                          </p:val>
                                        </p:tav>
                                        <p:tav tm="100000">
                                          <p:val>
                                            <p:strVal val="ppt_w"/>
                                          </p:val>
                                        </p:tav>
                                      </p:tavLst>
                                    </p:anim>
                                    <p:anim calcmode="lin" valueType="num">
                                      <p:cBhvr>
                                        <p:cTn id="374" dur="3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5" dur="1" fill="hold">
                                          <p:stCondLst>
                                            <p:cond delay="2999"/>
                                          </p:stCondLst>
                                        </p:cTn>
                                        <p:tgtEl>
                                          <p:spTgt spid="24"/>
                                        </p:tgtEl>
                                        <p:attrNameLst>
                                          <p:attrName>style.visibility</p:attrName>
                                        </p:attrNameLst>
                                      </p:cBhvr>
                                      <p:to>
                                        <p:strVal val="hidden"/>
                                      </p:to>
                                    </p:set>
                                  </p:childTnLst>
                                </p:cTn>
                              </p:par>
                              <p:par>
                                <p:cTn id="376" presetID="19" presetClass="exit" presetSubtype="5" fill="hold" grpId="3" nodeType="withEffect">
                                  <p:stCondLst>
                                    <p:cond delay="0"/>
                                  </p:stCondLst>
                                  <p:childTnLst>
                                    <p:anim calcmode="lin" valueType="num">
                                      <p:cBhvr>
                                        <p:cTn id="377" dur="3000"/>
                                        <p:tgtEl>
                                          <p:spTgt spid="25"/>
                                        </p:tgtEl>
                                        <p:attrNameLst>
                                          <p:attrName>ppt_w</p:attrName>
                                        </p:attrNameLst>
                                      </p:cBhvr>
                                      <p:tavLst>
                                        <p:tav tm="0">
                                          <p:val>
                                            <p:strVal val="ppt_w"/>
                                          </p:val>
                                        </p:tav>
                                        <p:tav tm="100000">
                                          <p:val>
                                            <p:strVal val="ppt_w"/>
                                          </p:val>
                                        </p:tav>
                                      </p:tavLst>
                                    </p:anim>
                                    <p:anim calcmode="lin" valueType="num">
                                      <p:cBhvr>
                                        <p:cTn id="378" dur="3000"/>
                                        <p:tgtEl>
                                          <p:spTgt spid="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9" dur="1" fill="hold">
                                          <p:stCondLst>
                                            <p:cond delay="2999"/>
                                          </p:stCondLst>
                                        </p:cTn>
                                        <p:tgtEl>
                                          <p:spTgt spid="25"/>
                                        </p:tgtEl>
                                        <p:attrNameLst>
                                          <p:attrName>style.visibility</p:attrName>
                                        </p:attrNameLst>
                                      </p:cBhvr>
                                      <p:to>
                                        <p:strVal val="hidden"/>
                                      </p:to>
                                    </p:set>
                                  </p:childTnLst>
                                </p:cTn>
                              </p:par>
                              <p:par>
                                <p:cTn id="380" presetID="19" presetClass="exit" presetSubtype="5" fill="hold" grpId="3" nodeType="withEffect">
                                  <p:stCondLst>
                                    <p:cond delay="0"/>
                                  </p:stCondLst>
                                  <p:childTnLst>
                                    <p:anim calcmode="lin" valueType="num">
                                      <p:cBhvr>
                                        <p:cTn id="381" dur="3000"/>
                                        <p:tgtEl>
                                          <p:spTgt spid="26"/>
                                        </p:tgtEl>
                                        <p:attrNameLst>
                                          <p:attrName>ppt_w</p:attrName>
                                        </p:attrNameLst>
                                      </p:cBhvr>
                                      <p:tavLst>
                                        <p:tav tm="0">
                                          <p:val>
                                            <p:strVal val="ppt_w"/>
                                          </p:val>
                                        </p:tav>
                                        <p:tav tm="100000">
                                          <p:val>
                                            <p:strVal val="ppt_w"/>
                                          </p:val>
                                        </p:tav>
                                      </p:tavLst>
                                    </p:anim>
                                    <p:anim calcmode="lin" valueType="num">
                                      <p:cBhvr>
                                        <p:cTn id="382" dur="3000"/>
                                        <p:tgtEl>
                                          <p:spTgt spid="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3" dur="1" fill="hold">
                                          <p:stCondLst>
                                            <p:cond delay="2999"/>
                                          </p:stCondLst>
                                        </p:cTn>
                                        <p:tgtEl>
                                          <p:spTgt spid="26"/>
                                        </p:tgtEl>
                                        <p:attrNameLst>
                                          <p:attrName>style.visibility</p:attrName>
                                        </p:attrNameLst>
                                      </p:cBhvr>
                                      <p:to>
                                        <p:strVal val="hidden"/>
                                      </p:to>
                                    </p:set>
                                  </p:childTnLst>
                                </p:cTn>
                              </p:par>
                              <p:par>
                                <p:cTn id="384" presetID="19" presetClass="exit" presetSubtype="5" fill="hold" grpId="3" nodeType="withEffect">
                                  <p:stCondLst>
                                    <p:cond delay="0"/>
                                  </p:stCondLst>
                                  <p:childTnLst>
                                    <p:anim calcmode="lin" valueType="num">
                                      <p:cBhvr>
                                        <p:cTn id="385" dur="3000"/>
                                        <p:tgtEl>
                                          <p:spTgt spid="27"/>
                                        </p:tgtEl>
                                        <p:attrNameLst>
                                          <p:attrName>ppt_w</p:attrName>
                                        </p:attrNameLst>
                                      </p:cBhvr>
                                      <p:tavLst>
                                        <p:tav tm="0">
                                          <p:val>
                                            <p:strVal val="ppt_w"/>
                                          </p:val>
                                        </p:tav>
                                        <p:tav tm="100000">
                                          <p:val>
                                            <p:strVal val="ppt_w"/>
                                          </p:val>
                                        </p:tav>
                                      </p:tavLst>
                                    </p:anim>
                                    <p:anim calcmode="lin" valueType="num">
                                      <p:cBhvr>
                                        <p:cTn id="386" dur="300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7" dur="1" fill="hold">
                                          <p:stCondLst>
                                            <p:cond delay="2999"/>
                                          </p:stCondLst>
                                        </p:cTn>
                                        <p:tgtEl>
                                          <p:spTgt spid="27"/>
                                        </p:tgtEl>
                                        <p:attrNameLst>
                                          <p:attrName>style.visibility</p:attrName>
                                        </p:attrNameLst>
                                      </p:cBhvr>
                                      <p:to>
                                        <p:strVal val="hidden"/>
                                      </p:to>
                                    </p:set>
                                  </p:childTnLst>
                                </p:cTn>
                              </p:par>
                              <p:par>
                                <p:cTn id="388" presetID="19" presetClass="exit" presetSubtype="5" fill="hold" grpId="3" nodeType="withEffect">
                                  <p:stCondLst>
                                    <p:cond delay="0"/>
                                  </p:stCondLst>
                                  <p:childTnLst>
                                    <p:anim calcmode="lin" valueType="num">
                                      <p:cBhvr>
                                        <p:cTn id="389" dur="3000"/>
                                        <p:tgtEl>
                                          <p:spTgt spid="28"/>
                                        </p:tgtEl>
                                        <p:attrNameLst>
                                          <p:attrName>ppt_w</p:attrName>
                                        </p:attrNameLst>
                                      </p:cBhvr>
                                      <p:tavLst>
                                        <p:tav tm="0">
                                          <p:val>
                                            <p:strVal val="ppt_w"/>
                                          </p:val>
                                        </p:tav>
                                        <p:tav tm="100000">
                                          <p:val>
                                            <p:strVal val="ppt_w"/>
                                          </p:val>
                                        </p:tav>
                                      </p:tavLst>
                                    </p:anim>
                                    <p:anim calcmode="lin" valueType="num">
                                      <p:cBhvr>
                                        <p:cTn id="390" dur="3000"/>
                                        <p:tgtEl>
                                          <p:spTgt spid="2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1" dur="1" fill="hold">
                                          <p:stCondLst>
                                            <p:cond delay="2999"/>
                                          </p:stCondLst>
                                        </p:cTn>
                                        <p:tgtEl>
                                          <p:spTgt spid="28"/>
                                        </p:tgtEl>
                                        <p:attrNameLst>
                                          <p:attrName>style.visibility</p:attrName>
                                        </p:attrNameLst>
                                      </p:cBhvr>
                                      <p:to>
                                        <p:strVal val="hidden"/>
                                      </p:to>
                                    </p:set>
                                  </p:childTnLst>
                                </p:cTn>
                              </p:par>
                              <p:par>
                                <p:cTn id="392" presetID="19" presetClass="exit" presetSubtype="5" fill="hold" grpId="3" nodeType="withEffect">
                                  <p:stCondLst>
                                    <p:cond delay="0"/>
                                  </p:stCondLst>
                                  <p:childTnLst>
                                    <p:anim calcmode="lin" valueType="num">
                                      <p:cBhvr>
                                        <p:cTn id="393" dur="3000"/>
                                        <p:tgtEl>
                                          <p:spTgt spid="29"/>
                                        </p:tgtEl>
                                        <p:attrNameLst>
                                          <p:attrName>ppt_w</p:attrName>
                                        </p:attrNameLst>
                                      </p:cBhvr>
                                      <p:tavLst>
                                        <p:tav tm="0">
                                          <p:val>
                                            <p:strVal val="ppt_w"/>
                                          </p:val>
                                        </p:tav>
                                        <p:tav tm="100000">
                                          <p:val>
                                            <p:strVal val="ppt_w"/>
                                          </p:val>
                                        </p:tav>
                                      </p:tavLst>
                                    </p:anim>
                                    <p:anim calcmode="lin" valueType="num">
                                      <p:cBhvr>
                                        <p:cTn id="394" dur="3000"/>
                                        <p:tgtEl>
                                          <p:spTgt spid="2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5" dur="1" fill="hold">
                                          <p:stCondLst>
                                            <p:cond delay="2999"/>
                                          </p:stCondLst>
                                        </p:cTn>
                                        <p:tgtEl>
                                          <p:spTgt spid="29"/>
                                        </p:tgtEl>
                                        <p:attrNameLst>
                                          <p:attrName>style.visibility</p:attrName>
                                        </p:attrNameLst>
                                      </p:cBhvr>
                                      <p:to>
                                        <p:strVal val="hidden"/>
                                      </p:to>
                                    </p:set>
                                  </p:childTnLst>
                                </p:cTn>
                              </p:par>
                              <p:par>
                                <p:cTn id="396" presetID="19" presetClass="exit" presetSubtype="5" fill="hold" grpId="3" nodeType="withEffect">
                                  <p:stCondLst>
                                    <p:cond delay="0"/>
                                  </p:stCondLst>
                                  <p:childTnLst>
                                    <p:anim calcmode="lin" valueType="num">
                                      <p:cBhvr>
                                        <p:cTn id="397" dur="3000"/>
                                        <p:tgtEl>
                                          <p:spTgt spid="30"/>
                                        </p:tgtEl>
                                        <p:attrNameLst>
                                          <p:attrName>ppt_w</p:attrName>
                                        </p:attrNameLst>
                                      </p:cBhvr>
                                      <p:tavLst>
                                        <p:tav tm="0">
                                          <p:val>
                                            <p:strVal val="ppt_w"/>
                                          </p:val>
                                        </p:tav>
                                        <p:tav tm="100000">
                                          <p:val>
                                            <p:strVal val="ppt_w"/>
                                          </p:val>
                                        </p:tav>
                                      </p:tavLst>
                                    </p:anim>
                                    <p:anim calcmode="lin" valueType="num">
                                      <p:cBhvr>
                                        <p:cTn id="398" dur="3000"/>
                                        <p:tgtEl>
                                          <p:spTgt spid="3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9" dur="1" fill="hold">
                                          <p:stCondLst>
                                            <p:cond delay="2999"/>
                                          </p:stCondLst>
                                        </p:cTn>
                                        <p:tgtEl>
                                          <p:spTgt spid="30"/>
                                        </p:tgtEl>
                                        <p:attrNameLst>
                                          <p:attrName>style.visibility</p:attrName>
                                        </p:attrNameLst>
                                      </p:cBhvr>
                                      <p:to>
                                        <p:strVal val="hidden"/>
                                      </p:to>
                                    </p:set>
                                  </p:childTnLst>
                                </p:cTn>
                              </p:par>
                              <p:par>
                                <p:cTn id="400" presetID="23" presetClass="entr" presetSubtype="288" fill="hold" nodeType="withEffect">
                                  <p:stCondLst>
                                    <p:cond delay="0"/>
                                  </p:stCondLst>
                                  <p:childTnLst>
                                    <p:set>
                                      <p:cBhvr>
                                        <p:cTn id="401" dur="1" fill="hold">
                                          <p:stCondLst>
                                            <p:cond delay="0"/>
                                          </p:stCondLst>
                                        </p:cTn>
                                        <p:tgtEl>
                                          <p:spTgt spid="2"/>
                                        </p:tgtEl>
                                        <p:attrNameLst>
                                          <p:attrName>style.visibility</p:attrName>
                                        </p:attrNameLst>
                                      </p:cBhvr>
                                      <p:to>
                                        <p:strVal val="visible"/>
                                      </p:to>
                                    </p:set>
                                    <p:anim calcmode="lin" valueType="num">
                                      <p:cBhvr>
                                        <p:cTn id="402" dur="3000" fill="hold"/>
                                        <p:tgtEl>
                                          <p:spTgt spid="2"/>
                                        </p:tgtEl>
                                        <p:attrNameLst>
                                          <p:attrName>ppt_w</p:attrName>
                                        </p:attrNameLst>
                                      </p:cBhvr>
                                      <p:tavLst>
                                        <p:tav tm="0">
                                          <p:val>
                                            <p:strVal val="4/3*#ppt_w"/>
                                          </p:val>
                                        </p:tav>
                                        <p:tav tm="100000">
                                          <p:val>
                                            <p:strVal val="#ppt_w"/>
                                          </p:val>
                                        </p:tav>
                                      </p:tavLst>
                                    </p:anim>
                                    <p:anim calcmode="lin" valueType="num">
                                      <p:cBhvr>
                                        <p:cTn id="403" dur="3000" fill="hold"/>
                                        <p:tgtEl>
                                          <p:spTgt spid="2"/>
                                        </p:tgtEl>
                                        <p:attrNameLst>
                                          <p:attrName>ppt_h</p:attrName>
                                        </p:attrNameLst>
                                      </p:cBhvr>
                                      <p:tavLst>
                                        <p:tav tm="0">
                                          <p:val>
                                            <p:strVal val="4/3*#ppt_h"/>
                                          </p:val>
                                        </p:tav>
                                        <p:tav tm="100000">
                                          <p:val>
                                            <p:strVal val="#ppt_h"/>
                                          </p:val>
                                        </p:tav>
                                      </p:tavLst>
                                    </p:anim>
                                  </p:childTnLst>
                                </p:cTn>
                              </p:par>
                              <p:par>
                                <p:cTn id="404" presetID="16" presetClass="entr" presetSubtype="37" fill="hold" nodeType="withEffect">
                                  <p:stCondLst>
                                    <p:cond delay="0"/>
                                  </p:stCondLst>
                                  <p:childTnLst>
                                    <p:set>
                                      <p:cBhvr>
                                        <p:cTn id="405" dur="1" fill="hold">
                                          <p:stCondLst>
                                            <p:cond delay="0"/>
                                          </p:stCondLst>
                                        </p:cTn>
                                        <p:tgtEl>
                                          <p:spTgt spid="2"/>
                                        </p:tgtEl>
                                        <p:attrNameLst>
                                          <p:attrName>style.visibility</p:attrName>
                                        </p:attrNameLst>
                                      </p:cBhvr>
                                      <p:to>
                                        <p:strVal val="visible"/>
                                      </p:to>
                                    </p:set>
                                    <p:animEffect transition="in" filter="barn(outVertical)">
                                      <p:cBhvr>
                                        <p:cTn id="406"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5F4027"/>
            </a:gs>
            <a:gs pos="30000">
              <a:srgbClr val="D49E6C"/>
            </a:gs>
            <a:gs pos="70000">
              <a:srgbClr val="A65528"/>
            </a:gs>
            <a:gs pos="100000">
              <a:srgbClr val="663012"/>
            </a:gs>
          </a:gsLst>
          <a:lin ang="10800000" scaled="1"/>
          <a:tileRect/>
        </a:gradFill>
        <a:effectLst/>
      </p:bgPr>
    </p:bg>
    <p:spTree>
      <p:nvGrpSpPr>
        <p:cNvPr id="1" name=""/>
        <p:cNvGrpSpPr/>
        <p:nvPr/>
      </p:nvGrpSpPr>
      <p:grpSpPr>
        <a:xfrm>
          <a:off x="0" y="0"/>
          <a:ext cx="0" cy="0"/>
          <a:chOff x="0" y="0"/>
          <a:chExt cx="0" cy="0"/>
        </a:xfrm>
      </p:grpSpPr>
      <p:pic>
        <p:nvPicPr>
          <p:cNvPr id="2" name="1 Imagen" descr="ehnhyb44.gif"/>
          <p:cNvPicPr>
            <a:picLocks noChangeAspect="1"/>
          </p:cNvPicPr>
          <p:nvPr/>
        </p:nvPicPr>
        <p:blipFill>
          <a:blip r:embed="rId2"/>
          <a:stretch>
            <a:fillRect/>
          </a:stretch>
        </p:blipFill>
        <p:spPr>
          <a:xfrm>
            <a:off x="4762500" y="2228850"/>
            <a:ext cx="4381500" cy="2914650"/>
          </a:xfrm>
          <a:prstGeom prst="rect">
            <a:avLst/>
          </a:prstGeom>
          <a:effectLst>
            <a:softEdge rad="31750"/>
          </a:effectLst>
        </p:spPr>
      </p:pic>
      <p:pic>
        <p:nvPicPr>
          <p:cNvPr id="3" name="2 Imagen" descr="7fyqkosg.gif"/>
          <p:cNvPicPr>
            <a:picLocks noChangeAspect="1"/>
          </p:cNvPicPr>
          <p:nvPr/>
        </p:nvPicPr>
        <p:blipFill>
          <a:blip r:embed="rId3"/>
          <a:stretch>
            <a:fillRect/>
          </a:stretch>
        </p:blipFill>
        <p:spPr>
          <a:xfrm>
            <a:off x="1000100" y="2643200"/>
            <a:ext cx="2500300" cy="2500300"/>
          </a:xfrm>
          <a:prstGeom prst="rect">
            <a:avLst/>
          </a:prstGeom>
          <a:effectLst>
            <a:softEdge rad="31750"/>
          </a:effectLst>
        </p:spPr>
      </p:pic>
      <p:sp>
        <p:nvSpPr>
          <p:cNvPr id="5" name="4 CuadroTexto"/>
          <p:cNvSpPr txBox="1"/>
          <p:nvPr/>
        </p:nvSpPr>
        <p:spPr>
          <a:xfrm>
            <a:off x="1285852" y="928676"/>
            <a:ext cx="7000924" cy="1200329"/>
          </a:xfrm>
          <a:prstGeom prst="rect">
            <a:avLst/>
          </a:prstGeom>
          <a:noFill/>
        </p:spPr>
        <p:txBody>
          <a:bodyPr wrap="square" rtlCol="0">
            <a:spAutoFit/>
          </a:bodyPr>
          <a:lstStyle/>
          <a:p>
            <a:pPr algn="ctr"/>
            <a:r>
              <a:rPr lang="es-ES" sz="2400" b="1" dirty="0" smtClean="0">
                <a:effectLst>
                  <a:outerShdw blurRad="38100" dist="38100" dir="2700000" algn="tl">
                    <a:srgbClr val="000000">
                      <a:alpha val="43137"/>
                    </a:srgbClr>
                  </a:outerShdw>
                </a:effectLst>
              </a:rPr>
              <a:t>El conejo es </a:t>
            </a:r>
            <a:r>
              <a:rPr lang="es-ES" sz="2400" b="1" dirty="0" err="1" smtClean="0">
                <a:effectLst>
                  <a:outerShdw blurRad="38100" dist="38100" dir="2700000" algn="tl">
                    <a:srgbClr val="000000">
                      <a:alpha val="43137"/>
                    </a:srgbClr>
                  </a:outerShdw>
                </a:effectLst>
              </a:rPr>
              <a:t>capáz</a:t>
            </a:r>
            <a:r>
              <a:rPr lang="es-ES" sz="2400" b="1" dirty="0" smtClean="0">
                <a:effectLst>
                  <a:outerShdw blurRad="38100" dist="38100" dir="2700000" algn="tl">
                    <a:srgbClr val="000000">
                      <a:alpha val="43137"/>
                    </a:srgbClr>
                  </a:outerShdw>
                </a:effectLst>
              </a:rPr>
              <a:t> de distinguir incluso a hombres de mujeres, personas de la familia ,y  a extraños, reconoce a sus dueños</a:t>
            </a:r>
            <a:endParaRPr lang="es-ES" sz="2400" b="1" dirty="0">
              <a:effectLst>
                <a:outerShdw blurRad="38100" dist="38100" dir="2700000" algn="tl">
                  <a:srgbClr val="000000">
                    <a:alpha val="43137"/>
                  </a:srgbClr>
                </a:outerShdw>
              </a:effectLst>
            </a:endParaRPr>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Right)">
                                      <p:cBhvr>
                                        <p:cTn id="7" dur="3000"/>
                                        <p:tgtEl>
                                          <p:spTgt spid="2"/>
                                        </p:tgtEl>
                                      </p:cBhvr>
                                    </p:animEffect>
                                  </p:childTnLst>
                                </p:cTn>
                              </p:par>
                              <p:par>
                                <p:cTn id="8" presetID="2" presetClass="entr" presetSubtype="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0-#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41337_krolik-truskawki-stokrotki.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una"/>
          <p:cNvSpPr/>
          <p:nvPr/>
        </p:nvSpPr>
        <p:spPr>
          <a:xfrm>
            <a:off x="0" y="0"/>
            <a:ext cx="2857488" cy="5143500"/>
          </a:xfrm>
          <a:prstGeom prst="moon">
            <a:avLst>
              <a:gd name="adj" fmla="val 12666"/>
            </a:avLst>
          </a:prstGeom>
          <a:gradFill flip="none" rotWithShape="1">
            <a:gsLst>
              <a:gs pos="80000">
                <a:srgbClr val="FF0000"/>
              </a:gs>
              <a:gs pos="7001">
                <a:srgbClr val="E6E6E6"/>
              </a:gs>
              <a:gs pos="32001">
                <a:srgbClr val="7D8496"/>
              </a:gs>
              <a:gs pos="47000">
                <a:srgbClr val="E6E6E6"/>
              </a:gs>
              <a:gs pos="85001">
                <a:srgbClr val="7D8496"/>
              </a:gs>
              <a:gs pos="100000">
                <a:srgbClr val="E6E6E6"/>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flipH="1">
            <a:off x="6357950" y="0"/>
            <a:ext cx="2786050" cy="5143500"/>
          </a:xfrm>
          <a:prstGeom prst="moon">
            <a:avLst>
              <a:gd name="adj" fmla="val 14495"/>
            </a:avLst>
          </a:prstGeom>
          <a:gradFill flip="none" rotWithShape="1">
            <a:gsLst>
              <a:gs pos="80000">
                <a:srgbClr val="C00000"/>
              </a:gs>
              <a:gs pos="7001">
                <a:srgbClr val="E6E6E6"/>
              </a:gs>
              <a:gs pos="32001">
                <a:srgbClr val="7D8496"/>
              </a:gs>
              <a:gs pos="47000">
                <a:srgbClr val="E6E6E6"/>
              </a:gs>
              <a:gs pos="85001">
                <a:srgbClr val="7D8496"/>
              </a:gs>
              <a:gs pos="100000">
                <a:srgbClr val="E6E6E6"/>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714348" y="0"/>
            <a:ext cx="2857488" cy="5143500"/>
          </a:xfrm>
          <a:prstGeom prst="moon">
            <a:avLst>
              <a:gd name="adj" fmla="val 11999"/>
            </a:avLst>
          </a:prstGeom>
          <a:gradFill flip="none" rotWithShape="1">
            <a:gsLst>
              <a:gs pos="80000">
                <a:srgbClr val="FF0000"/>
              </a:gs>
              <a:gs pos="7001">
                <a:srgbClr val="E6E6E6"/>
              </a:gs>
              <a:gs pos="32001">
                <a:srgbClr val="7D8496"/>
              </a:gs>
              <a:gs pos="47000">
                <a:srgbClr val="E6E6E6"/>
              </a:gs>
              <a:gs pos="85001">
                <a:srgbClr val="7D8496"/>
              </a:gs>
              <a:gs pos="100000">
                <a:srgbClr val="E6E6E6"/>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5643570" y="0"/>
            <a:ext cx="2786050" cy="5143500"/>
          </a:xfrm>
          <a:prstGeom prst="moon">
            <a:avLst>
              <a:gd name="adj" fmla="val 14495"/>
            </a:avLst>
          </a:prstGeom>
          <a:gradFill flip="none" rotWithShape="1">
            <a:gsLst>
              <a:gs pos="80000">
                <a:srgbClr val="C00000"/>
              </a:gs>
              <a:gs pos="7001">
                <a:srgbClr val="E6E6E6"/>
              </a:gs>
              <a:gs pos="32001">
                <a:srgbClr val="7D8496"/>
              </a:gs>
              <a:gs pos="47000">
                <a:srgbClr val="E6E6E6"/>
              </a:gs>
              <a:gs pos="85001">
                <a:srgbClr val="7D8496"/>
              </a:gs>
              <a:gs pos="100000">
                <a:srgbClr val="E6E6E6"/>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4929190" y="0"/>
            <a:ext cx="2786050" cy="5143500"/>
          </a:xfrm>
          <a:prstGeom prst="moon">
            <a:avLst>
              <a:gd name="adj" fmla="val 13128"/>
            </a:avLst>
          </a:prstGeom>
          <a:gradFill flip="none" rotWithShape="1">
            <a:gsLst>
              <a:gs pos="80000">
                <a:srgbClr val="C00000"/>
              </a:gs>
              <a:gs pos="7001">
                <a:srgbClr val="E6E6E6"/>
              </a:gs>
              <a:gs pos="32001">
                <a:srgbClr val="7D8496"/>
              </a:gs>
              <a:gs pos="47000">
                <a:srgbClr val="E6E6E6"/>
              </a:gs>
              <a:gs pos="85001">
                <a:srgbClr val="7D8496"/>
              </a:gs>
              <a:gs pos="100000">
                <a:srgbClr val="E6E6E6"/>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1428728" y="0"/>
            <a:ext cx="2857488" cy="5143500"/>
          </a:xfrm>
          <a:prstGeom prst="moon">
            <a:avLst>
              <a:gd name="adj" fmla="val 14000"/>
            </a:avLst>
          </a:prstGeom>
          <a:gradFill flip="none" rotWithShape="1">
            <a:gsLst>
              <a:gs pos="80000">
                <a:srgbClr val="FF0000"/>
              </a:gs>
              <a:gs pos="7001">
                <a:srgbClr val="E6E6E6"/>
              </a:gs>
              <a:gs pos="32001">
                <a:srgbClr val="7D8496"/>
              </a:gs>
              <a:gs pos="47000">
                <a:srgbClr val="E6E6E6"/>
              </a:gs>
              <a:gs pos="85001">
                <a:srgbClr val="7D8496"/>
              </a:gs>
              <a:gs pos="100000">
                <a:srgbClr val="E6E6E6"/>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2214546" y="0"/>
            <a:ext cx="2857488" cy="5143500"/>
          </a:xfrm>
          <a:prstGeom prst="moon">
            <a:avLst>
              <a:gd name="adj" fmla="val 14000"/>
            </a:avLst>
          </a:prstGeom>
          <a:gradFill flip="none" rotWithShape="1">
            <a:gsLst>
              <a:gs pos="80000">
                <a:srgbClr val="FF0000"/>
              </a:gs>
              <a:gs pos="7001">
                <a:srgbClr val="E6E6E6"/>
              </a:gs>
              <a:gs pos="32001">
                <a:srgbClr val="7D8496"/>
              </a:gs>
              <a:gs pos="47000">
                <a:srgbClr val="E6E6E6"/>
              </a:gs>
              <a:gs pos="85001">
                <a:srgbClr val="7D8496"/>
              </a:gs>
              <a:gs pos="100000">
                <a:srgbClr val="E6E6E6"/>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4214810" y="0"/>
            <a:ext cx="2786050" cy="5143500"/>
          </a:xfrm>
          <a:prstGeom prst="moon">
            <a:avLst>
              <a:gd name="adj" fmla="val 12444"/>
            </a:avLst>
          </a:prstGeom>
          <a:gradFill flip="none" rotWithShape="1">
            <a:gsLst>
              <a:gs pos="80000">
                <a:srgbClr val="C00000"/>
              </a:gs>
              <a:gs pos="7001">
                <a:srgbClr val="E6E6E6"/>
              </a:gs>
              <a:gs pos="32001">
                <a:srgbClr val="7D8496"/>
              </a:gs>
              <a:gs pos="47000">
                <a:srgbClr val="E6E6E6"/>
              </a:gs>
              <a:gs pos="85001">
                <a:srgbClr val="7D8496"/>
              </a:gs>
              <a:gs pos="100000">
                <a:srgbClr val="E6E6E6"/>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71536" y="-285770"/>
            <a:ext cx="10072758" cy="5429270"/>
          </a:xfrm>
          <a:prstGeom prst="rect">
            <a:avLst/>
          </a:prstGeom>
          <a:gradFill flip="none" rotWithShape="1">
            <a:gsLst>
              <a:gs pos="0">
                <a:srgbClr val="362416"/>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1+#ppt_w/2"/>
                                          </p:val>
                                        </p:tav>
                                        <p:tav tm="100000">
                                          <p:val>
                                            <p:strVal val="#ppt_x"/>
                                          </p:val>
                                        </p:tav>
                                      </p:tavLst>
                                    </p:anim>
                                    <p:anim calcmode="lin" valueType="num">
                                      <p:cBhvr additive="base">
                                        <p:cTn id="23" dur="3000" fill="hold"/>
                                        <p:tgtEl>
                                          <p:spTgt spid="10"/>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3000" fill="hold"/>
                                        <p:tgtEl>
                                          <p:spTgt spid="5"/>
                                        </p:tgtEl>
                                        <p:attrNameLst>
                                          <p:attrName>ppt_x</p:attrName>
                                        </p:attrNameLst>
                                      </p:cBhvr>
                                      <p:tavLst>
                                        <p:tav tm="0">
                                          <p:val>
                                            <p:strVal val="0-#ppt_w/2"/>
                                          </p:val>
                                        </p:tav>
                                        <p:tav tm="100000">
                                          <p:val>
                                            <p:strVal val="#ppt_x"/>
                                          </p:val>
                                        </p:tav>
                                      </p:tavLst>
                                    </p:anim>
                                    <p:anim calcmode="lin" valueType="num">
                                      <p:cBhvr additive="base">
                                        <p:cTn id="27" dur="3000" fill="hold"/>
                                        <p:tgtEl>
                                          <p:spTgt spid="5"/>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3000" fill="hold"/>
                                        <p:tgtEl>
                                          <p:spTgt spid="7"/>
                                        </p:tgtEl>
                                        <p:attrNameLst>
                                          <p:attrName>ppt_x</p:attrName>
                                        </p:attrNameLst>
                                      </p:cBhvr>
                                      <p:tavLst>
                                        <p:tav tm="0">
                                          <p:val>
                                            <p:strVal val="0-#ppt_w/2"/>
                                          </p:val>
                                        </p:tav>
                                        <p:tav tm="100000">
                                          <p:val>
                                            <p:strVal val="#ppt_x"/>
                                          </p:val>
                                        </p:tav>
                                      </p:tavLst>
                                    </p:anim>
                                    <p:anim calcmode="lin" valueType="num">
                                      <p:cBhvr additive="base">
                                        <p:cTn id="31" dur="3000" fill="hold"/>
                                        <p:tgtEl>
                                          <p:spTgt spid="7"/>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0-#ppt_w/2"/>
                                          </p:val>
                                        </p:tav>
                                        <p:tav tm="100000">
                                          <p:val>
                                            <p:strVal val="#ppt_x"/>
                                          </p:val>
                                        </p:tav>
                                      </p:tavLst>
                                    </p:anim>
                                    <p:anim calcmode="lin" valueType="num">
                                      <p:cBhvr additive="base">
                                        <p:cTn id="35" dur="3000" fill="hold"/>
                                        <p:tgtEl>
                                          <p:spTgt spid="8"/>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0-#ppt_w/2"/>
                                          </p:val>
                                        </p:tav>
                                        <p:tav tm="100000">
                                          <p:val>
                                            <p:strVal val="#ppt_x"/>
                                          </p:val>
                                        </p:tav>
                                      </p:tavLst>
                                    </p:anim>
                                    <p:anim calcmode="lin" valueType="num">
                                      <p:cBhvr additive="base">
                                        <p:cTn id="39" dur="3000" fill="hold"/>
                                        <p:tgtEl>
                                          <p:spTgt spid="11"/>
                                        </p:tgtEl>
                                        <p:attrNameLst>
                                          <p:attrName>ppt_y</p:attrName>
                                        </p:attrNameLst>
                                      </p:cBhvr>
                                      <p:tavLst>
                                        <p:tav tm="0">
                                          <p:val>
                                            <p:strVal val="#ppt_y"/>
                                          </p:val>
                                        </p:tav>
                                        <p:tav tm="100000">
                                          <p:val>
                                            <p:strVal val="#ppt_y"/>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4"/>
                                        </p:tgtEl>
                                        <p:attrNameLst>
                                          <p:attrName>style.visibility</p:attrName>
                                        </p:attrNameLst>
                                      </p:cBhvr>
                                      <p:to>
                                        <p:strVal val="visible"/>
                                      </p:to>
                                    </p:set>
                                    <p:anim calcmode="lin" valueType="num">
                                      <p:cBhvr>
                                        <p:cTn id="42" dur="3000" fill="hold"/>
                                        <p:tgtEl>
                                          <p:spTgt spid="4"/>
                                        </p:tgtEl>
                                        <p:attrNameLst>
                                          <p:attrName>ppt_w</p:attrName>
                                        </p:attrNameLst>
                                      </p:cBhvr>
                                      <p:tavLst>
                                        <p:tav tm="0" fmla="#ppt_w*sin(2.5*pi*$)">
                                          <p:val>
                                            <p:fltVal val="0"/>
                                          </p:val>
                                        </p:tav>
                                        <p:tav tm="100000">
                                          <p:val>
                                            <p:fltVal val="1"/>
                                          </p:val>
                                        </p:tav>
                                      </p:tavLst>
                                    </p:anim>
                                    <p:anim calcmode="lin" valueType="num">
                                      <p:cBhvr>
                                        <p:cTn id="43" dur="3000" fill="hold"/>
                                        <p:tgtEl>
                                          <p:spTgt spid="4"/>
                                        </p:tgtEl>
                                        <p:attrNameLst>
                                          <p:attrName>ppt_h</p:attrName>
                                        </p:attrNameLst>
                                      </p:cBhvr>
                                      <p:tavLst>
                                        <p:tav tm="0">
                                          <p:val>
                                            <p:strVal val="#ppt_h"/>
                                          </p:val>
                                        </p:tav>
                                        <p:tav tm="100000">
                                          <p:val>
                                            <p:strVal val="#ppt_h"/>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3000" fill="hold"/>
                                        <p:tgtEl>
                                          <p:spTgt spid="6"/>
                                        </p:tgtEl>
                                        <p:attrNameLst>
                                          <p:attrName>ppt_w</p:attrName>
                                        </p:attrNameLst>
                                      </p:cBhvr>
                                      <p:tavLst>
                                        <p:tav tm="0" fmla="#ppt_w*sin(2.5*pi*$)">
                                          <p:val>
                                            <p:fltVal val="0"/>
                                          </p:val>
                                        </p:tav>
                                        <p:tav tm="100000">
                                          <p:val>
                                            <p:fltVal val="1"/>
                                          </p:val>
                                        </p:tav>
                                      </p:tavLst>
                                    </p:anim>
                                    <p:anim calcmode="lin" valueType="num">
                                      <p:cBhvr>
                                        <p:cTn id="47" dur="3000" fill="hold"/>
                                        <p:tgtEl>
                                          <p:spTgt spid="6"/>
                                        </p:tgtEl>
                                        <p:attrNameLst>
                                          <p:attrName>ppt_h</p:attrName>
                                        </p:attrNameLst>
                                      </p:cBhvr>
                                      <p:tavLst>
                                        <p:tav tm="0">
                                          <p:val>
                                            <p:strVal val="#ppt_h"/>
                                          </p:val>
                                        </p:tav>
                                        <p:tav tm="100000">
                                          <p:val>
                                            <p:strVal val="#ppt_h"/>
                                          </p:val>
                                        </p:tav>
                                      </p:tavLst>
                                    </p:anim>
                                  </p:childTnLst>
                                </p:cTn>
                              </p:par>
                              <p:par>
                                <p:cTn id="48" presetID="19" presetClass="entr" presetSubtype="10" fill="hold" grpId="1"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p:cTn id="50" dur="3000" fill="hold"/>
                                        <p:tgtEl>
                                          <p:spTgt spid="9"/>
                                        </p:tgtEl>
                                        <p:attrNameLst>
                                          <p:attrName>ppt_w</p:attrName>
                                        </p:attrNameLst>
                                      </p:cBhvr>
                                      <p:tavLst>
                                        <p:tav tm="0" fmla="#ppt_w*sin(2.5*pi*$)">
                                          <p:val>
                                            <p:fltVal val="0"/>
                                          </p:val>
                                        </p:tav>
                                        <p:tav tm="100000">
                                          <p:val>
                                            <p:fltVal val="1"/>
                                          </p:val>
                                        </p:tav>
                                      </p:tavLst>
                                    </p:anim>
                                    <p:anim calcmode="lin" valueType="num">
                                      <p:cBhvr>
                                        <p:cTn id="51" dur="3000" fill="hold"/>
                                        <p:tgtEl>
                                          <p:spTgt spid="9"/>
                                        </p:tgtEl>
                                        <p:attrNameLst>
                                          <p:attrName>ppt_h</p:attrName>
                                        </p:attrNameLst>
                                      </p:cBhvr>
                                      <p:tavLst>
                                        <p:tav tm="0">
                                          <p:val>
                                            <p:strVal val="#ppt_h"/>
                                          </p:val>
                                        </p:tav>
                                        <p:tav tm="100000">
                                          <p:val>
                                            <p:strVal val="#ppt_h"/>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p:cTn id="54" dur="3000" fill="hold"/>
                                        <p:tgtEl>
                                          <p:spTgt spid="10"/>
                                        </p:tgtEl>
                                        <p:attrNameLst>
                                          <p:attrName>ppt_w</p:attrName>
                                        </p:attrNameLst>
                                      </p:cBhvr>
                                      <p:tavLst>
                                        <p:tav tm="0" fmla="#ppt_w*sin(2.5*pi*$)">
                                          <p:val>
                                            <p:fltVal val="0"/>
                                          </p:val>
                                        </p:tav>
                                        <p:tav tm="100000">
                                          <p:val>
                                            <p:fltVal val="1"/>
                                          </p:val>
                                        </p:tav>
                                      </p:tavLst>
                                    </p:anim>
                                    <p:anim calcmode="lin" valueType="num">
                                      <p:cBhvr>
                                        <p:cTn id="55" dur="3000" fill="hold"/>
                                        <p:tgtEl>
                                          <p:spTgt spid="10"/>
                                        </p:tgtEl>
                                        <p:attrNameLst>
                                          <p:attrName>ppt_h</p:attrName>
                                        </p:attrNameLst>
                                      </p:cBhvr>
                                      <p:tavLst>
                                        <p:tav tm="0">
                                          <p:val>
                                            <p:strVal val="#ppt_h"/>
                                          </p:val>
                                        </p:tav>
                                        <p:tav tm="100000">
                                          <p:val>
                                            <p:strVal val="#ppt_h"/>
                                          </p:val>
                                        </p:tav>
                                      </p:tavLst>
                                    </p:anim>
                                  </p:childTnLst>
                                </p:cTn>
                              </p:par>
                              <p:par>
                                <p:cTn id="56" presetID="19" presetClass="entr" presetSubtype="10"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p:cTn id="58" dur="3000" fill="hold"/>
                                        <p:tgtEl>
                                          <p:spTgt spid="5"/>
                                        </p:tgtEl>
                                        <p:attrNameLst>
                                          <p:attrName>ppt_w</p:attrName>
                                        </p:attrNameLst>
                                      </p:cBhvr>
                                      <p:tavLst>
                                        <p:tav tm="0" fmla="#ppt_w*sin(2.5*pi*$)">
                                          <p:val>
                                            <p:fltVal val="0"/>
                                          </p:val>
                                        </p:tav>
                                        <p:tav tm="100000">
                                          <p:val>
                                            <p:fltVal val="1"/>
                                          </p:val>
                                        </p:tav>
                                      </p:tavLst>
                                    </p:anim>
                                    <p:anim calcmode="lin" valueType="num">
                                      <p:cBhvr>
                                        <p:cTn id="59" dur="3000" fill="hold"/>
                                        <p:tgtEl>
                                          <p:spTgt spid="5"/>
                                        </p:tgtEl>
                                        <p:attrNameLst>
                                          <p:attrName>ppt_h</p:attrName>
                                        </p:attrNameLst>
                                      </p:cBhvr>
                                      <p:tavLst>
                                        <p:tav tm="0">
                                          <p:val>
                                            <p:strVal val="#ppt_h"/>
                                          </p:val>
                                        </p:tav>
                                        <p:tav tm="100000">
                                          <p:val>
                                            <p:strVal val="#ppt_h"/>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7"/>
                                        </p:tgtEl>
                                        <p:attrNameLst>
                                          <p:attrName>style.visibility</p:attrName>
                                        </p:attrNameLst>
                                      </p:cBhvr>
                                      <p:to>
                                        <p:strVal val="visible"/>
                                      </p:to>
                                    </p:set>
                                    <p:anim calcmode="lin" valueType="num">
                                      <p:cBhvr>
                                        <p:cTn id="62" dur="3000" fill="hold"/>
                                        <p:tgtEl>
                                          <p:spTgt spid="7"/>
                                        </p:tgtEl>
                                        <p:attrNameLst>
                                          <p:attrName>ppt_w</p:attrName>
                                        </p:attrNameLst>
                                      </p:cBhvr>
                                      <p:tavLst>
                                        <p:tav tm="0" fmla="#ppt_w*sin(2.5*pi*$)">
                                          <p:val>
                                            <p:fltVal val="0"/>
                                          </p:val>
                                        </p:tav>
                                        <p:tav tm="100000">
                                          <p:val>
                                            <p:fltVal val="1"/>
                                          </p:val>
                                        </p:tav>
                                      </p:tavLst>
                                    </p:anim>
                                    <p:anim calcmode="lin" valueType="num">
                                      <p:cBhvr>
                                        <p:cTn id="63" dur="3000" fill="hold"/>
                                        <p:tgtEl>
                                          <p:spTgt spid="7"/>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8"/>
                                        </p:tgtEl>
                                        <p:attrNameLst>
                                          <p:attrName>style.visibility</p:attrName>
                                        </p:attrNameLst>
                                      </p:cBhvr>
                                      <p:to>
                                        <p:strVal val="visible"/>
                                      </p:to>
                                    </p:set>
                                    <p:anim calcmode="lin" valueType="num">
                                      <p:cBhvr>
                                        <p:cTn id="66" dur="3000" fill="hold"/>
                                        <p:tgtEl>
                                          <p:spTgt spid="8"/>
                                        </p:tgtEl>
                                        <p:attrNameLst>
                                          <p:attrName>ppt_w</p:attrName>
                                        </p:attrNameLst>
                                      </p:cBhvr>
                                      <p:tavLst>
                                        <p:tav tm="0" fmla="#ppt_w*sin(2.5*pi*$)">
                                          <p:val>
                                            <p:fltVal val="0"/>
                                          </p:val>
                                        </p:tav>
                                        <p:tav tm="100000">
                                          <p:val>
                                            <p:fltVal val="1"/>
                                          </p:val>
                                        </p:tav>
                                      </p:tavLst>
                                    </p:anim>
                                    <p:anim calcmode="lin" valueType="num">
                                      <p:cBhvr>
                                        <p:cTn id="67" dur="3000" fill="hold"/>
                                        <p:tgtEl>
                                          <p:spTgt spid="8"/>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p:cTn id="70" dur="3000" fill="hold"/>
                                        <p:tgtEl>
                                          <p:spTgt spid="11"/>
                                        </p:tgtEl>
                                        <p:attrNameLst>
                                          <p:attrName>ppt_w</p:attrName>
                                        </p:attrNameLst>
                                      </p:cBhvr>
                                      <p:tavLst>
                                        <p:tav tm="0" fmla="#ppt_w*sin(2.5*pi*$)">
                                          <p:val>
                                            <p:fltVal val="0"/>
                                          </p:val>
                                        </p:tav>
                                        <p:tav tm="100000">
                                          <p:val>
                                            <p:fltVal val="1"/>
                                          </p:val>
                                        </p:tav>
                                      </p:tavLst>
                                    </p:anim>
                                    <p:anim calcmode="lin" valueType="num">
                                      <p:cBhvr>
                                        <p:cTn id="71" dur="3000" fill="hold"/>
                                        <p:tgtEl>
                                          <p:spTgt spid="11"/>
                                        </p:tgtEl>
                                        <p:attrNameLst>
                                          <p:attrName>ppt_h</p:attrName>
                                        </p:attrNameLst>
                                      </p:cBhvr>
                                      <p:tavLst>
                                        <p:tav tm="0">
                                          <p:val>
                                            <p:strVal val="#ppt_h"/>
                                          </p:val>
                                        </p:tav>
                                        <p:tav tm="100000">
                                          <p:val>
                                            <p:strVal val="#ppt_h"/>
                                          </p:val>
                                        </p:tav>
                                      </p:tavLst>
                                    </p:anim>
                                  </p:childTnLst>
                                </p:cTn>
                              </p:par>
                              <p:par>
                                <p:cTn id="72" presetID="13" presetClass="entr" presetSubtype="16" fill="hold" grpId="2" nodeType="withEffect">
                                  <p:stCondLst>
                                    <p:cond delay="0"/>
                                  </p:stCondLst>
                                  <p:childTnLst>
                                    <p:set>
                                      <p:cBhvr>
                                        <p:cTn id="73" dur="1" fill="hold">
                                          <p:stCondLst>
                                            <p:cond delay="0"/>
                                          </p:stCondLst>
                                        </p:cTn>
                                        <p:tgtEl>
                                          <p:spTgt spid="4"/>
                                        </p:tgtEl>
                                        <p:attrNameLst>
                                          <p:attrName>style.visibility</p:attrName>
                                        </p:attrNameLst>
                                      </p:cBhvr>
                                      <p:to>
                                        <p:strVal val="visible"/>
                                      </p:to>
                                    </p:set>
                                    <p:animEffect transition="in" filter="plus(in)">
                                      <p:cBhvr>
                                        <p:cTn id="74" dur="3000"/>
                                        <p:tgtEl>
                                          <p:spTgt spid="4"/>
                                        </p:tgtEl>
                                      </p:cBhvr>
                                    </p:animEffect>
                                  </p:childTnLst>
                                </p:cTn>
                              </p:par>
                              <p:par>
                                <p:cTn id="75" presetID="13" presetClass="entr" presetSubtype="16" fill="hold" grpId="2" nodeType="withEffect">
                                  <p:stCondLst>
                                    <p:cond delay="0"/>
                                  </p:stCondLst>
                                  <p:childTnLst>
                                    <p:set>
                                      <p:cBhvr>
                                        <p:cTn id="76" dur="1" fill="hold">
                                          <p:stCondLst>
                                            <p:cond delay="0"/>
                                          </p:stCondLst>
                                        </p:cTn>
                                        <p:tgtEl>
                                          <p:spTgt spid="6"/>
                                        </p:tgtEl>
                                        <p:attrNameLst>
                                          <p:attrName>style.visibility</p:attrName>
                                        </p:attrNameLst>
                                      </p:cBhvr>
                                      <p:to>
                                        <p:strVal val="visible"/>
                                      </p:to>
                                    </p:set>
                                    <p:animEffect transition="in" filter="plus(in)">
                                      <p:cBhvr>
                                        <p:cTn id="77" dur="3000"/>
                                        <p:tgtEl>
                                          <p:spTgt spid="6"/>
                                        </p:tgtEl>
                                      </p:cBhvr>
                                    </p:animEffect>
                                  </p:childTnLst>
                                </p:cTn>
                              </p:par>
                              <p:par>
                                <p:cTn id="78" presetID="13" presetClass="entr" presetSubtype="16" fill="hold" grpId="2" nodeType="withEffect">
                                  <p:stCondLst>
                                    <p:cond delay="0"/>
                                  </p:stCondLst>
                                  <p:childTnLst>
                                    <p:set>
                                      <p:cBhvr>
                                        <p:cTn id="79" dur="1" fill="hold">
                                          <p:stCondLst>
                                            <p:cond delay="0"/>
                                          </p:stCondLst>
                                        </p:cTn>
                                        <p:tgtEl>
                                          <p:spTgt spid="9"/>
                                        </p:tgtEl>
                                        <p:attrNameLst>
                                          <p:attrName>style.visibility</p:attrName>
                                        </p:attrNameLst>
                                      </p:cBhvr>
                                      <p:to>
                                        <p:strVal val="visible"/>
                                      </p:to>
                                    </p:set>
                                    <p:animEffect transition="in" filter="plus(in)">
                                      <p:cBhvr>
                                        <p:cTn id="80" dur="3000"/>
                                        <p:tgtEl>
                                          <p:spTgt spid="9"/>
                                        </p:tgtEl>
                                      </p:cBhvr>
                                    </p:animEffect>
                                  </p:childTnLst>
                                </p:cTn>
                              </p:par>
                              <p:par>
                                <p:cTn id="81" presetID="13" presetClass="entr" presetSubtype="16" fill="hold" grpId="2" nodeType="withEffect">
                                  <p:stCondLst>
                                    <p:cond delay="0"/>
                                  </p:stCondLst>
                                  <p:childTnLst>
                                    <p:set>
                                      <p:cBhvr>
                                        <p:cTn id="82" dur="1" fill="hold">
                                          <p:stCondLst>
                                            <p:cond delay="0"/>
                                          </p:stCondLst>
                                        </p:cTn>
                                        <p:tgtEl>
                                          <p:spTgt spid="10"/>
                                        </p:tgtEl>
                                        <p:attrNameLst>
                                          <p:attrName>style.visibility</p:attrName>
                                        </p:attrNameLst>
                                      </p:cBhvr>
                                      <p:to>
                                        <p:strVal val="visible"/>
                                      </p:to>
                                    </p:set>
                                    <p:animEffect transition="in" filter="plus(in)">
                                      <p:cBhvr>
                                        <p:cTn id="83" dur="3000"/>
                                        <p:tgtEl>
                                          <p:spTgt spid="10"/>
                                        </p:tgtEl>
                                      </p:cBhvr>
                                    </p:animEffect>
                                  </p:childTnLst>
                                </p:cTn>
                              </p:par>
                              <p:par>
                                <p:cTn id="84" presetID="13" presetClass="entr" presetSubtype="16" fill="hold" grpId="2" nodeType="withEffect">
                                  <p:stCondLst>
                                    <p:cond delay="0"/>
                                  </p:stCondLst>
                                  <p:childTnLst>
                                    <p:set>
                                      <p:cBhvr>
                                        <p:cTn id="85" dur="1" fill="hold">
                                          <p:stCondLst>
                                            <p:cond delay="0"/>
                                          </p:stCondLst>
                                        </p:cTn>
                                        <p:tgtEl>
                                          <p:spTgt spid="5"/>
                                        </p:tgtEl>
                                        <p:attrNameLst>
                                          <p:attrName>style.visibility</p:attrName>
                                        </p:attrNameLst>
                                      </p:cBhvr>
                                      <p:to>
                                        <p:strVal val="visible"/>
                                      </p:to>
                                    </p:set>
                                    <p:animEffect transition="in" filter="plus(in)">
                                      <p:cBhvr>
                                        <p:cTn id="86" dur="3000"/>
                                        <p:tgtEl>
                                          <p:spTgt spid="5"/>
                                        </p:tgtEl>
                                      </p:cBhvr>
                                    </p:animEffect>
                                  </p:childTnLst>
                                </p:cTn>
                              </p:par>
                              <p:par>
                                <p:cTn id="87" presetID="13" presetClass="entr" presetSubtype="16" fill="hold" grpId="2" nodeType="withEffect">
                                  <p:stCondLst>
                                    <p:cond delay="0"/>
                                  </p:stCondLst>
                                  <p:childTnLst>
                                    <p:set>
                                      <p:cBhvr>
                                        <p:cTn id="88" dur="1" fill="hold">
                                          <p:stCondLst>
                                            <p:cond delay="0"/>
                                          </p:stCondLst>
                                        </p:cTn>
                                        <p:tgtEl>
                                          <p:spTgt spid="7"/>
                                        </p:tgtEl>
                                        <p:attrNameLst>
                                          <p:attrName>style.visibility</p:attrName>
                                        </p:attrNameLst>
                                      </p:cBhvr>
                                      <p:to>
                                        <p:strVal val="visible"/>
                                      </p:to>
                                    </p:set>
                                    <p:animEffect transition="in" filter="plus(in)">
                                      <p:cBhvr>
                                        <p:cTn id="89" dur="3000"/>
                                        <p:tgtEl>
                                          <p:spTgt spid="7"/>
                                        </p:tgtEl>
                                      </p:cBhvr>
                                    </p:animEffect>
                                  </p:childTnLst>
                                </p:cTn>
                              </p:par>
                              <p:par>
                                <p:cTn id="90" presetID="13" presetClass="entr" presetSubtype="16" fill="hold" grpId="2" nodeType="withEffect">
                                  <p:stCondLst>
                                    <p:cond delay="0"/>
                                  </p:stCondLst>
                                  <p:childTnLst>
                                    <p:set>
                                      <p:cBhvr>
                                        <p:cTn id="91" dur="1" fill="hold">
                                          <p:stCondLst>
                                            <p:cond delay="0"/>
                                          </p:stCondLst>
                                        </p:cTn>
                                        <p:tgtEl>
                                          <p:spTgt spid="8"/>
                                        </p:tgtEl>
                                        <p:attrNameLst>
                                          <p:attrName>style.visibility</p:attrName>
                                        </p:attrNameLst>
                                      </p:cBhvr>
                                      <p:to>
                                        <p:strVal val="visible"/>
                                      </p:to>
                                    </p:set>
                                    <p:animEffect transition="in" filter="plus(in)">
                                      <p:cBhvr>
                                        <p:cTn id="92" dur="3000"/>
                                        <p:tgtEl>
                                          <p:spTgt spid="8"/>
                                        </p:tgtEl>
                                      </p:cBhvr>
                                    </p:animEffect>
                                  </p:childTnLst>
                                </p:cTn>
                              </p:par>
                              <p:par>
                                <p:cTn id="93" presetID="13" presetClass="entr" presetSubtype="16" fill="hold" grpId="2" nodeType="withEffect">
                                  <p:stCondLst>
                                    <p:cond delay="0"/>
                                  </p:stCondLst>
                                  <p:childTnLst>
                                    <p:set>
                                      <p:cBhvr>
                                        <p:cTn id="94" dur="1" fill="hold">
                                          <p:stCondLst>
                                            <p:cond delay="0"/>
                                          </p:stCondLst>
                                        </p:cTn>
                                        <p:tgtEl>
                                          <p:spTgt spid="11"/>
                                        </p:tgtEl>
                                        <p:attrNameLst>
                                          <p:attrName>style.visibility</p:attrName>
                                        </p:attrNameLst>
                                      </p:cBhvr>
                                      <p:to>
                                        <p:strVal val="visible"/>
                                      </p:to>
                                    </p:set>
                                    <p:animEffect transition="in" filter="plus(in)">
                                      <p:cBhvr>
                                        <p:cTn id="95" dur="3000"/>
                                        <p:tgtEl>
                                          <p:spTgt spid="11"/>
                                        </p:tgtEl>
                                      </p:cBhvr>
                                    </p:animEffect>
                                  </p:childTnLst>
                                </p:cTn>
                              </p:par>
                            </p:childTnLst>
                          </p:cTn>
                        </p:par>
                        <p:par>
                          <p:cTn id="96" fill="hold">
                            <p:stCondLst>
                              <p:cond delay="3000"/>
                            </p:stCondLst>
                            <p:childTnLst>
                              <p:par>
                                <p:cTn id="97" presetID="2" presetClass="exit" presetSubtype="2" fill="hold" grpId="3" nodeType="afterEffect">
                                  <p:stCondLst>
                                    <p:cond delay="0"/>
                                  </p:stCondLst>
                                  <p:childTnLst>
                                    <p:anim calcmode="lin" valueType="num">
                                      <p:cBhvr additive="base">
                                        <p:cTn id="98" dur="3000"/>
                                        <p:tgtEl>
                                          <p:spTgt spid="4"/>
                                        </p:tgtEl>
                                        <p:attrNameLst>
                                          <p:attrName>ppt_x</p:attrName>
                                        </p:attrNameLst>
                                      </p:cBhvr>
                                      <p:tavLst>
                                        <p:tav tm="0">
                                          <p:val>
                                            <p:strVal val="ppt_x"/>
                                          </p:val>
                                        </p:tav>
                                        <p:tav tm="100000">
                                          <p:val>
                                            <p:strVal val="1+ppt_w/2"/>
                                          </p:val>
                                        </p:tav>
                                      </p:tavLst>
                                    </p:anim>
                                    <p:anim calcmode="lin" valueType="num">
                                      <p:cBhvr additive="base">
                                        <p:cTn id="99" dur="3000"/>
                                        <p:tgtEl>
                                          <p:spTgt spid="4"/>
                                        </p:tgtEl>
                                        <p:attrNameLst>
                                          <p:attrName>ppt_y</p:attrName>
                                        </p:attrNameLst>
                                      </p:cBhvr>
                                      <p:tavLst>
                                        <p:tav tm="0">
                                          <p:val>
                                            <p:strVal val="ppt_y"/>
                                          </p:val>
                                        </p:tav>
                                        <p:tav tm="100000">
                                          <p:val>
                                            <p:strVal val="ppt_y"/>
                                          </p:val>
                                        </p:tav>
                                      </p:tavLst>
                                    </p:anim>
                                    <p:set>
                                      <p:cBhvr>
                                        <p:cTn id="100" dur="1" fill="hold">
                                          <p:stCondLst>
                                            <p:cond delay="2999"/>
                                          </p:stCondLst>
                                        </p:cTn>
                                        <p:tgtEl>
                                          <p:spTgt spid="4"/>
                                        </p:tgtEl>
                                        <p:attrNameLst>
                                          <p:attrName>style.visibility</p:attrName>
                                        </p:attrNameLst>
                                      </p:cBhvr>
                                      <p:to>
                                        <p:strVal val="hidden"/>
                                      </p:to>
                                    </p:set>
                                  </p:childTnLst>
                                </p:cTn>
                              </p:par>
                              <p:par>
                                <p:cTn id="101" presetID="2" presetClass="exit" presetSubtype="2" fill="hold" grpId="3" nodeType="withEffect">
                                  <p:stCondLst>
                                    <p:cond delay="0"/>
                                  </p:stCondLst>
                                  <p:childTnLst>
                                    <p:anim calcmode="lin" valueType="num">
                                      <p:cBhvr additive="base">
                                        <p:cTn id="102" dur="3000"/>
                                        <p:tgtEl>
                                          <p:spTgt spid="6"/>
                                        </p:tgtEl>
                                        <p:attrNameLst>
                                          <p:attrName>ppt_x</p:attrName>
                                        </p:attrNameLst>
                                      </p:cBhvr>
                                      <p:tavLst>
                                        <p:tav tm="0">
                                          <p:val>
                                            <p:strVal val="ppt_x"/>
                                          </p:val>
                                        </p:tav>
                                        <p:tav tm="100000">
                                          <p:val>
                                            <p:strVal val="1+ppt_w/2"/>
                                          </p:val>
                                        </p:tav>
                                      </p:tavLst>
                                    </p:anim>
                                    <p:anim calcmode="lin" valueType="num">
                                      <p:cBhvr additive="base">
                                        <p:cTn id="103" dur="3000"/>
                                        <p:tgtEl>
                                          <p:spTgt spid="6"/>
                                        </p:tgtEl>
                                        <p:attrNameLst>
                                          <p:attrName>ppt_y</p:attrName>
                                        </p:attrNameLst>
                                      </p:cBhvr>
                                      <p:tavLst>
                                        <p:tav tm="0">
                                          <p:val>
                                            <p:strVal val="ppt_y"/>
                                          </p:val>
                                        </p:tav>
                                        <p:tav tm="100000">
                                          <p:val>
                                            <p:strVal val="ppt_y"/>
                                          </p:val>
                                        </p:tav>
                                      </p:tavLst>
                                    </p:anim>
                                    <p:set>
                                      <p:cBhvr>
                                        <p:cTn id="104" dur="1" fill="hold">
                                          <p:stCondLst>
                                            <p:cond delay="2999"/>
                                          </p:stCondLst>
                                        </p:cTn>
                                        <p:tgtEl>
                                          <p:spTgt spid="6"/>
                                        </p:tgtEl>
                                        <p:attrNameLst>
                                          <p:attrName>style.visibility</p:attrName>
                                        </p:attrNameLst>
                                      </p:cBhvr>
                                      <p:to>
                                        <p:strVal val="hidden"/>
                                      </p:to>
                                    </p:set>
                                  </p:childTnLst>
                                </p:cTn>
                              </p:par>
                              <p:par>
                                <p:cTn id="105" presetID="2" presetClass="exit" presetSubtype="2" fill="hold" grpId="3" nodeType="withEffect">
                                  <p:stCondLst>
                                    <p:cond delay="0"/>
                                  </p:stCondLst>
                                  <p:childTnLst>
                                    <p:anim calcmode="lin" valueType="num">
                                      <p:cBhvr additive="base">
                                        <p:cTn id="106" dur="3000"/>
                                        <p:tgtEl>
                                          <p:spTgt spid="9"/>
                                        </p:tgtEl>
                                        <p:attrNameLst>
                                          <p:attrName>ppt_x</p:attrName>
                                        </p:attrNameLst>
                                      </p:cBhvr>
                                      <p:tavLst>
                                        <p:tav tm="0">
                                          <p:val>
                                            <p:strVal val="ppt_x"/>
                                          </p:val>
                                        </p:tav>
                                        <p:tav tm="100000">
                                          <p:val>
                                            <p:strVal val="1+ppt_w/2"/>
                                          </p:val>
                                        </p:tav>
                                      </p:tavLst>
                                    </p:anim>
                                    <p:anim calcmode="lin" valueType="num">
                                      <p:cBhvr additive="base">
                                        <p:cTn id="107" dur="3000"/>
                                        <p:tgtEl>
                                          <p:spTgt spid="9"/>
                                        </p:tgtEl>
                                        <p:attrNameLst>
                                          <p:attrName>ppt_y</p:attrName>
                                        </p:attrNameLst>
                                      </p:cBhvr>
                                      <p:tavLst>
                                        <p:tav tm="0">
                                          <p:val>
                                            <p:strVal val="ppt_y"/>
                                          </p:val>
                                        </p:tav>
                                        <p:tav tm="100000">
                                          <p:val>
                                            <p:strVal val="ppt_y"/>
                                          </p:val>
                                        </p:tav>
                                      </p:tavLst>
                                    </p:anim>
                                    <p:set>
                                      <p:cBhvr>
                                        <p:cTn id="108" dur="1" fill="hold">
                                          <p:stCondLst>
                                            <p:cond delay="2999"/>
                                          </p:stCondLst>
                                        </p:cTn>
                                        <p:tgtEl>
                                          <p:spTgt spid="9"/>
                                        </p:tgtEl>
                                        <p:attrNameLst>
                                          <p:attrName>style.visibility</p:attrName>
                                        </p:attrNameLst>
                                      </p:cBhvr>
                                      <p:to>
                                        <p:strVal val="hidden"/>
                                      </p:to>
                                    </p:set>
                                  </p:childTnLst>
                                </p:cTn>
                              </p:par>
                              <p:par>
                                <p:cTn id="109" presetID="2" presetClass="exit" presetSubtype="2" fill="hold" grpId="3" nodeType="withEffect">
                                  <p:stCondLst>
                                    <p:cond delay="0"/>
                                  </p:stCondLst>
                                  <p:childTnLst>
                                    <p:anim calcmode="lin" valueType="num">
                                      <p:cBhvr additive="base">
                                        <p:cTn id="110" dur="3000"/>
                                        <p:tgtEl>
                                          <p:spTgt spid="10"/>
                                        </p:tgtEl>
                                        <p:attrNameLst>
                                          <p:attrName>ppt_x</p:attrName>
                                        </p:attrNameLst>
                                      </p:cBhvr>
                                      <p:tavLst>
                                        <p:tav tm="0">
                                          <p:val>
                                            <p:strVal val="ppt_x"/>
                                          </p:val>
                                        </p:tav>
                                        <p:tav tm="100000">
                                          <p:val>
                                            <p:strVal val="1+ppt_w/2"/>
                                          </p:val>
                                        </p:tav>
                                      </p:tavLst>
                                    </p:anim>
                                    <p:anim calcmode="lin" valueType="num">
                                      <p:cBhvr additive="base">
                                        <p:cTn id="111" dur="3000"/>
                                        <p:tgtEl>
                                          <p:spTgt spid="10"/>
                                        </p:tgtEl>
                                        <p:attrNameLst>
                                          <p:attrName>ppt_y</p:attrName>
                                        </p:attrNameLst>
                                      </p:cBhvr>
                                      <p:tavLst>
                                        <p:tav tm="0">
                                          <p:val>
                                            <p:strVal val="ppt_y"/>
                                          </p:val>
                                        </p:tav>
                                        <p:tav tm="100000">
                                          <p:val>
                                            <p:strVal val="ppt_y"/>
                                          </p:val>
                                        </p:tav>
                                      </p:tavLst>
                                    </p:anim>
                                    <p:set>
                                      <p:cBhvr>
                                        <p:cTn id="112" dur="1" fill="hold">
                                          <p:stCondLst>
                                            <p:cond delay="2999"/>
                                          </p:stCondLst>
                                        </p:cTn>
                                        <p:tgtEl>
                                          <p:spTgt spid="10"/>
                                        </p:tgtEl>
                                        <p:attrNameLst>
                                          <p:attrName>style.visibility</p:attrName>
                                        </p:attrNameLst>
                                      </p:cBhvr>
                                      <p:to>
                                        <p:strVal val="hidden"/>
                                      </p:to>
                                    </p:set>
                                  </p:childTnLst>
                                </p:cTn>
                              </p:par>
                              <p:par>
                                <p:cTn id="113" presetID="2" presetClass="exit" presetSubtype="8" fill="hold" grpId="3" nodeType="withEffect">
                                  <p:stCondLst>
                                    <p:cond delay="0"/>
                                  </p:stCondLst>
                                  <p:childTnLst>
                                    <p:anim calcmode="lin" valueType="num">
                                      <p:cBhvr additive="base">
                                        <p:cTn id="114" dur="3000"/>
                                        <p:tgtEl>
                                          <p:spTgt spid="5"/>
                                        </p:tgtEl>
                                        <p:attrNameLst>
                                          <p:attrName>ppt_x</p:attrName>
                                        </p:attrNameLst>
                                      </p:cBhvr>
                                      <p:tavLst>
                                        <p:tav tm="0">
                                          <p:val>
                                            <p:strVal val="ppt_x"/>
                                          </p:val>
                                        </p:tav>
                                        <p:tav tm="100000">
                                          <p:val>
                                            <p:strVal val="0-ppt_w/2"/>
                                          </p:val>
                                        </p:tav>
                                      </p:tavLst>
                                    </p:anim>
                                    <p:anim calcmode="lin" valueType="num">
                                      <p:cBhvr additive="base">
                                        <p:cTn id="115" dur="3000"/>
                                        <p:tgtEl>
                                          <p:spTgt spid="5"/>
                                        </p:tgtEl>
                                        <p:attrNameLst>
                                          <p:attrName>ppt_y</p:attrName>
                                        </p:attrNameLst>
                                      </p:cBhvr>
                                      <p:tavLst>
                                        <p:tav tm="0">
                                          <p:val>
                                            <p:strVal val="ppt_y"/>
                                          </p:val>
                                        </p:tav>
                                        <p:tav tm="100000">
                                          <p:val>
                                            <p:strVal val="ppt_y"/>
                                          </p:val>
                                        </p:tav>
                                      </p:tavLst>
                                    </p:anim>
                                    <p:set>
                                      <p:cBhvr>
                                        <p:cTn id="116" dur="1" fill="hold">
                                          <p:stCondLst>
                                            <p:cond delay="2999"/>
                                          </p:stCondLst>
                                        </p:cTn>
                                        <p:tgtEl>
                                          <p:spTgt spid="5"/>
                                        </p:tgtEl>
                                        <p:attrNameLst>
                                          <p:attrName>style.visibility</p:attrName>
                                        </p:attrNameLst>
                                      </p:cBhvr>
                                      <p:to>
                                        <p:strVal val="hidden"/>
                                      </p:to>
                                    </p:set>
                                  </p:childTnLst>
                                </p:cTn>
                              </p:par>
                              <p:par>
                                <p:cTn id="117" presetID="2" presetClass="exit" presetSubtype="8" fill="hold" grpId="3" nodeType="withEffect">
                                  <p:stCondLst>
                                    <p:cond delay="0"/>
                                  </p:stCondLst>
                                  <p:childTnLst>
                                    <p:anim calcmode="lin" valueType="num">
                                      <p:cBhvr additive="base">
                                        <p:cTn id="118" dur="3000"/>
                                        <p:tgtEl>
                                          <p:spTgt spid="7"/>
                                        </p:tgtEl>
                                        <p:attrNameLst>
                                          <p:attrName>ppt_x</p:attrName>
                                        </p:attrNameLst>
                                      </p:cBhvr>
                                      <p:tavLst>
                                        <p:tav tm="0">
                                          <p:val>
                                            <p:strVal val="ppt_x"/>
                                          </p:val>
                                        </p:tav>
                                        <p:tav tm="100000">
                                          <p:val>
                                            <p:strVal val="0-ppt_w/2"/>
                                          </p:val>
                                        </p:tav>
                                      </p:tavLst>
                                    </p:anim>
                                    <p:anim calcmode="lin" valueType="num">
                                      <p:cBhvr additive="base">
                                        <p:cTn id="119" dur="3000"/>
                                        <p:tgtEl>
                                          <p:spTgt spid="7"/>
                                        </p:tgtEl>
                                        <p:attrNameLst>
                                          <p:attrName>ppt_y</p:attrName>
                                        </p:attrNameLst>
                                      </p:cBhvr>
                                      <p:tavLst>
                                        <p:tav tm="0">
                                          <p:val>
                                            <p:strVal val="ppt_y"/>
                                          </p:val>
                                        </p:tav>
                                        <p:tav tm="100000">
                                          <p:val>
                                            <p:strVal val="ppt_y"/>
                                          </p:val>
                                        </p:tav>
                                      </p:tavLst>
                                    </p:anim>
                                    <p:set>
                                      <p:cBhvr>
                                        <p:cTn id="120" dur="1" fill="hold">
                                          <p:stCondLst>
                                            <p:cond delay="2999"/>
                                          </p:stCondLst>
                                        </p:cTn>
                                        <p:tgtEl>
                                          <p:spTgt spid="7"/>
                                        </p:tgtEl>
                                        <p:attrNameLst>
                                          <p:attrName>style.visibility</p:attrName>
                                        </p:attrNameLst>
                                      </p:cBhvr>
                                      <p:to>
                                        <p:strVal val="hidden"/>
                                      </p:to>
                                    </p:set>
                                  </p:childTnLst>
                                </p:cTn>
                              </p:par>
                              <p:par>
                                <p:cTn id="121" presetID="2" presetClass="exit" presetSubtype="8" fill="hold" grpId="3" nodeType="withEffect">
                                  <p:stCondLst>
                                    <p:cond delay="0"/>
                                  </p:stCondLst>
                                  <p:childTnLst>
                                    <p:anim calcmode="lin" valueType="num">
                                      <p:cBhvr additive="base">
                                        <p:cTn id="122" dur="3000"/>
                                        <p:tgtEl>
                                          <p:spTgt spid="8"/>
                                        </p:tgtEl>
                                        <p:attrNameLst>
                                          <p:attrName>ppt_x</p:attrName>
                                        </p:attrNameLst>
                                      </p:cBhvr>
                                      <p:tavLst>
                                        <p:tav tm="0">
                                          <p:val>
                                            <p:strVal val="ppt_x"/>
                                          </p:val>
                                        </p:tav>
                                        <p:tav tm="100000">
                                          <p:val>
                                            <p:strVal val="0-ppt_w/2"/>
                                          </p:val>
                                        </p:tav>
                                      </p:tavLst>
                                    </p:anim>
                                    <p:anim calcmode="lin" valueType="num">
                                      <p:cBhvr additive="base">
                                        <p:cTn id="123" dur="3000"/>
                                        <p:tgtEl>
                                          <p:spTgt spid="8"/>
                                        </p:tgtEl>
                                        <p:attrNameLst>
                                          <p:attrName>ppt_y</p:attrName>
                                        </p:attrNameLst>
                                      </p:cBhvr>
                                      <p:tavLst>
                                        <p:tav tm="0">
                                          <p:val>
                                            <p:strVal val="ppt_y"/>
                                          </p:val>
                                        </p:tav>
                                        <p:tav tm="100000">
                                          <p:val>
                                            <p:strVal val="ppt_y"/>
                                          </p:val>
                                        </p:tav>
                                      </p:tavLst>
                                    </p:anim>
                                    <p:set>
                                      <p:cBhvr>
                                        <p:cTn id="124" dur="1" fill="hold">
                                          <p:stCondLst>
                                            <p:cond delay="2999"/>
                                          </p:stCondLst>
                                        </p:cTn>
                                        <p:tgtEl>
                                          <p:spTgt spid="8"/>
                                        </p:tgtEl>
                                        <p:attrNameLst>
                                          <p:attrName>style.visibility</p:attrName>
                                        </p:attrNameLst>
                                      </p:cBhvr>
                                      <p:to>
                                        <p:strVal val="hidden"/>
                                      </p:to>
                                    </p:set>
                                  </p:childTnLst>
                                </p:cTn>
                              </p:par>
                              <p:par>
                                <p:cTn id="125" presetID="2" presetClass="exit" presetSubtype="8" fill="hold" grpId="3" nodeType="withEffect">
                                  <p:stCondLst>
                                    <p:cond delay="0"/>
                                  </p:stCondLst>
                                  <p:childTnLst>
                                    <p:anim calcmode="lin" valueType="num">
                                      <p:cBhvr additive="base">
                                        <p:cTn id="126" dur="3000"/>
                                        <p:tgtEl>
                                          <p:spTgt spid="11"/>
                                        </p:tgtEl>
                                        <p:attrNameLst>
                                          <p:attrName>ppt_x</p:attrName>
                                        </p:attrNameLst>
                                      </p:cBhvr>
                                      <p:tavLst>
                                        <p:tav tm="0">
                                          <p:val>
                                            <p:strVal val="ppt_x"/>
                                          </p:val>
                                        </p:tav>
                                        <p:tav tm="100000">
                                          <p:val>
                                            <p:strVal val="0-ppt_w/2"/>
                                          </p:val>
                                        </p:tav>
                                      </p:tavLst>
                                    </p:anim>
                                    <p:anim calcmode="lin" valueType="num">
                                      <p:cBhvr additive="base">
                                        <p:cTn id="127" dur="3000"/>
                                        <p:tgtEl>
                                          <p:spTgt spid="11"/>
                                        </p:tgtEl>
                                        <p:attrNameLst>
                                          <p:attrName>ppt_y</p:attrName>
                                        </p:attrNameLst>
                                      </p:cBhvr>
                                      <p:tavLst>
                                        <p:tav tm="0">
                                          <p:val>
                                            <p:strVal val="ppt_y"/>
                                          </p:val>
                                        </p:tav>
                                        <p:tav tm="100000">
                                          <p:val>
                                            <p:strVal val="ppt_y"/>
                                          </p:val>
                                        </p:tav>
                                      </p:tavLst>
                                    </p:anim>
                                    <p:set>
                                      <p:cBhvr>
                                        <p:cTn id="128" dur="1" fill="hold">
                                          <p:stCondLst>
                                            <p:cond delay="2999"/>
                                          </p:stCondLst>
                                        </p:cTn>
                                        <p:tgtEl>
                                          <p:spTgt spid="11"/>
                                        </p:tgtEl>
                                        <p:attrNameLst>
                                          <p:attrName>style.visibility</p:attrName>
                                        </p:attrNameLst>
                                      </p:cBhvr>
                                      <p:to>
                                        <p:strVal val="hidden"/>
                                      </p:to>
                                    </p:set>
                                  </p:childTnLst>
                                </p:cTn>
                              </p:par>
                              <p:par>
                                <p:cTn id="129" presetID="19" presetClass="exit" presetSubtype="10" fill="hold" grpId="5" nodeType="withEffect">
                                  <p:stCondLst>
                                    <p:cond delay="0"/>
                                  </p:stCondLst>
                                  <p:childTnLst>
                                    <p:anim calcmode="lin" valueType="num">
                                      <p:cBhvr>
                                        <p:cTn id="130" dur="3000"/>
                                        <p:tgtEl>
                                          <p:spTgt spid="4"/>
                                        </p:tgtEl>
                                        <p:attrNameLst>
                                          <p:attrName>ppt_h</p:attrName>
                                        </p:attrNameLst>
                                      </p:cBhvr>
                                      <p:tavLst>
                                        <p:tav tm="0">
                                          <p:val>
                                            <p:strVal val="ppt_h"/>
                                          </p:val>
                                        </p:tav>
                                        <p:tav tm="100000">
                                          <p:val>
                                            <p:strVal val="ppt_h"/>
                                          </p:val>
                                        </p:tav>
                                      </p:tavLst>
                                    </p:anim>
                                    <p:anim calcmode="lin" valueType="num">
                                      <p:cBhvr>
                                        <p:cTn id="131"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2" dur="1" fill="hold">
                                          <p:stCondLst>
                                            <p:cond delay="2999"/>
                                          </p:stCondLst>
                                        </p:cTn>
                                        <p:tgtEl>
                                          <p:spTgt spid="4"/>
                                        </p:tgtEl>
                                        <p:attrNameLst>
                                          <p:attrName>style.visibility</p:attrName>
                                        </p:attrNameLst>
                                      </p:cBhvr>
                                      <p:to>
                                        <p:strVal val="hidden"/>
                                      </p:to>
                                    </p:set>
                                  </p:childTnLst>
                                </p:cTn>
                              </p:par>
                              <p:par>
                                <p:cTn id="133" presetID="19" presetClass="exit" presetSubtype="10" fill="hold" grpId="5" nodeType="withEffect">
                                  <p:stCondLst>
                                    <p:cond delay="0"/>
                                  </p:stCondLst>
                                  <p:childTnLst>
                                    <p:anim calcmode="lin" valueType="num">
                                      <p:cBhvr>
                                        <p:cTn id="134" dur="3000"/>
                                        <p:tgtEl>
                                          <p:spTgt spid="6"/>
                                        </p:tgtEl>
                                        <p:attrNameLst>
                                          <p:attrName>ppt_h</p:attrName>
                                        </p:attrNameLst>
                                      </p:cBhvr>
                                      <p:tavLst>
                                        <p:tav tm="0">
                                          <p:val>
                                            <p:strVal val="ppt_h"/>
                                          </p:val>
                                        </p:tav>
                                        <p:tav tm="100000">
                                          <p:val>
                                            <p:strVal val="ppt_h"/>
                                          </p:val>
                                        </p:tav>
                                      </p:tavLst>
                                    </p:anim>
                                    <p:anim calcmode="lin" valueType="num">
                                      <p:cBhvr>
                                        <p:cTn id="135"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6" dur="1" fill="hold">
                                          <p:stCondLst>
                                            <p:cond delay="2999"/>
                                          </p:stCondLst>
                                        </p:cTn>
                                        <p:tgtEl>
                                          <p:spTgt spid="6"/>
                                        </p:tgtEl>
                                        <p:attrNameLst>
                                          <p:attrName>style.visibility</p:attrName>
                                        </p:attrNameLst>
                                      </p:cBhvr>
                                      <p:to>
                                        <p:strVal val="hidden"/>
                                      </p:to>
                                    </p:set>
                                  </p:childTnLst>
                                </p:cTn>
                              </p:par>
                              <p:par>
                                <p:cTn id="137" presetID="19" presetClass="exit" presetSubtype="10" fill="hold" grpId="5" nodeType="withEffect">
                                  <p:stCondLst>
                                    <p:cond delay="0"/>
                                  </p:stCondLst>
                                  <p:childTnLst>
                                    <p:anim calcmode="lin" valueType="num">
                                      <p:cBhvr>
                                        <p:cTn id="138" dur="3000"/>
                                        <p:tgtEl>
                                          <p:spTgt spid="9"/>
                                        </p:tgtEl>
                                        <p:attrNameLst>
                                          <p:attrName>ppt_h</p:attrName>
                                        </p:attrNameLst>
                                      </p:cBhvr>
                                      <p:tavLst>
                                        <p:tav tm="0">
                                          <p:val>
                                            <p:strVal val="ppt_h"/>
                                          </p:val>
                                        </p:tav>
                                        <p:tav tm="100000">
                                          <p:val>
                                            <p:strVal val="ppt_h"/>
                                          </p:val>
                                        </p:tav>
                                      </p:tavLst>
                                    </p:anim>
                                    <p:anim calcmode="lin" valueType="num">
                                      <p:cBhvr>
                                        <p:cTn id="139"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0" dur="1" fill="hold">
                                          <p:stCondLst>
                                            <p:cond delay="2999"/>
                                          </p:stCondLst>
                                        </p:cTn>
                                        <p:tgtEl>
                                          <p:spTgt spid="9"/>
                                        </p:tgtEl>
                                        <p:attrNameLst>
                                          <p:attrName>style.visibility</p:attrName>
                                        </p:attrNameLst>
                                      </p:cBhvr>
                                      <p:to>
                                        <p:strVal val="hidden"/>
                                      </p:to>
                                    </p:set>
                                  </p:childTnLst>
                                </p:cTn>
                              </p:par>
                              <p:par>
                                <p:cTn id="141" presetID="19" presetClass="exit" presetSubtype="10" fill="hold" grpId="5" nodeType="withEffect">
                                  <p:stCondLst>
                                    <p:cond delay="0"/>
                                  </p:stCondLst>
                                  <p:childTnLst>
                                    <p:anim calcmode="lin" valueType="num">
                                      <p:cBhvr>
                                        <p:cTn id="142" dur="3000"/>
                                        <p:tgtEl>
                                          <p:spTgt spid="10"/>
                                        </p:tgtEl>
                                        <p:attrNameLst>
                                          <p:attrName>ppt_h</p:attrName>
                                        </p:attrNameLst>
                                      </p:cBhvr>
                                      <p:tavLst>
                                        <p:tav tm="0">
                                          <p:val>
                                            <p:strVal val="ppt_h"/>
                                          </p:val>
                                        </p:tav>
                                        <p:tav tm="100000">
                                          <p:val>
                                            <p:strVal val="ppt_h"/>
                                          </p:val>
                                        </p:tav>
                                      </p:tavLst>
                                    </p:anim>
                                    <p:anim calcmode="lin" valueType="num">
                                      <p:cBhvr>
                                        <p:cTn id="143"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4" dur="1" fill="hold">
                                          <p:stCondLst>
                                            <p:cond delay="2999"/>
                                          </p:stCondLst>
                                        </p:cTn>
                                        <p:tgtEl>
                                          <p:spTgt spid="10"/>
                                        </p:tgtEl>
                                        <p:attrNameLst>
                                          <p:attrName>style.visibility</p:attrName>
                                        </p:attrNameLst>
                                      </p:cBhvr>
                                      <p:to>
                                        <p:strVal val="hidden"/>
                                      </p:to>
                                    </p:set>
                                  </p:childTnLst>
                                </p:cTn>
                              </p:par>
                              <p:par>
                                <p:cTn id="145" presetID="19" presetClass="exit" presetSubtype="10" fill="hold" grpId="5" nodeType="withEffect">
                                  <p:stCondLst>
                                    <p:cond delay="0"/>
                                  </p:stCondLst>
                                  <p:childTnLst>
                                    <p:anim calcmode="lin" valueType="num">
                                      <p:cBhvr>
                                        <p:cTn id="146" dur="3000"/>
                                        <p:tgtEl>
                                          <p:spTgt spid="5"/>
                                        </p:tgtEl>
                                        <p:attrNameLst>
                                          <p:attrName>ppt_h</p:attrName>
                                        </p:attrNameLst>
                                      </p:cBhvr>
                                      <p:tavLst>
                                        <p:tav tm="0">
                                          <p:val>
                                            <p:strVal val="ppt_h"/>
                                          </p:val>
                                        </p:tav>
                                        <p:tav tm="100000">
                                          <p:val>
                                            <p:strVal val="ppt_h"/>
                                          </p:val>
                                        </p:tav>
                                      </p:tavLst>
                                    </p:anim>
                                    <p:anim calcmode="lin" valueType="num">
                                      <p:cBhvr>
                                        <p:cTn id="147"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8" dur="1" fill="hold">
                                          <p:stCondLst>
                                            <p:cond delay="2999"/>
                                          </p:stCondLst>
                                        </p:cTn>
                                        <p:tgtEl>
                                          <p:spTgt spid="5"/>
                                        </p:tgtEl>
                                        <p:attrNameLst>
                                          <p:attrName>style.visibility</p:attrName>
                                        </p:attrNameLst>
                                      </p:cBhvr>
                                      <p:to>
                                        <p:strVal val="hidden"/>
                                      </p:to>
                                    </p:set>
                                  </p:childTnLst>
                                </p:cTn>
                              </p:par>
                              <p:par>
                                <p:cTn id="149" presetID="19" presetClass="exit" presetSubtype="10" fill="hold" grpId="5" nodeType="withEffect">
                                  <p:stCondLst>
                                    <p:cond delay="0"/>
                                  </p:stCondLst>
                                  <p:childTnLst>
                                    <p:anim calcmode="lin" valueType="num">
                                      <p:cBhvr>
                                        <p:cTn id="150" dur="3000"/>
                                        <p:tgtEl>
                                          <p:spTgt spid="7"/>
                                        </p:tgtEl>
                                        <p:attrNameLst>
                                          <p:attrName>ppt_h</p:attrName>
                                        </p:attrNameLst>
                                      </p:cBhvr>
                                      <p:tavLst>
                                        <p:tav tm="0">
                                          <p:val>
                                            <p:strVal val="ppt_h"/>
                                          </p:val>
                                        </p:tav>
                                        <p:tav tm="100000">
                                          <p:val>
                                            <p:strVal val="ppt_h"/>
                                          </p:val>
                                        </p:tav>
                                      </p:tavLst>
                                    </p:anim>
                                    <p:anim calcmode="lin" valueType="num">
                                      <p:cBhvr>
                                        <p:cTn id="151"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2" dur="1" fill="hold">
                                          <p:stCondLst>
                                            <p:cond delay="2999"/>
                                          </p:stCondLst>
                                        </p:cTn>
                                        <p:tgtEl>
                                          <p:spTgt spid="7"/>
                                        </p:tgtEl>
                                        <p:attrNameLst>
                                          <p:attrName>style.visibility</p:attrName>
                                        </p:attrNameLst>
                                      </p:cBhvr>
                                      <p:to>
                                        <p:strVal val="hidden"/>
                                      </p:to>
                                    </p:set>
                                  </p:childTnLst>
                                </p:cTn>
                              </p:par>
                              <p:par>
                                <p:cTn id="153" presetID="19" presetClass="exit" presetSubtype="10" fill="hold" grpId="5" nodeType="withEffect">
                                  <p:stCondLst>
                                    <p:cond delay="0"/>
                                  </p:stCondLst>
                                  <p:childTnLst>
                                    <p:anim calcmode="lin" valueType="num">
                                      <p:cBhvr>
                                        <p:cTn id="154" dur="3000"/>
                                        <p:tgtEl>
                                          <p:spTgt spid="8"/>
                                        </p:tgtEl>
                                        <p:attrNameLst>
                                          <p:attrName>ppt_h</p:attrName>
                                        </p:attrNameLst>
                                      </p:cBhvr>
                                      <p:tavLst>
                                        <p:tav tm="0">
                                          <p:val>
                                            <p:strVal val="ppt_h"/>
                                          </p:val>
                                        </p:tav>
                                        <p:tav tm="100000">
                                          <p:val>
                                            <p:strVal val="ppt_h"/>
                                          </p:val>
                                        </p:tav>
                                      </p:tavLst>
                                    </p:anim>
                                    <p:anim calcmode="lin" valueType="num">
                                      <p:cBhvr>
                                        <p:cTn id="155"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6" dur="1" fill="hold">
                                          <p:stCondLst>
                                            <p:cond delay="2999"/>
                                          </p:stCondLst>
                                        </p:cTn>
                                        <p:tgtEl>
                                          <p:spTgt spid="8"/>
                                        </p:tgtEl>
                                        <p:attrNameLst>
                                          <p:attrName>style.visibility</p:attrName>
                                        </p:attrNameLst>
                                      </p:cBhvr>
                                      <p:to>
                                        <p:strVal val="hidden"/>
                                      </p:to>
                                    </p:set>
                                  </p:childTnLst>
                                </p:cTn>
                              </p:par>
                              <p:par>
                                <p:cTn id="157" presetID="19" presetClass="exit" presetSubtype="10" fill="hold" grpId="5" nodeType="withEffect">
                                  <p:stCondLst>
                                    <p:cond delay="0"/>
                                  </p:stCondLst>
                                  <p:childTnLst>
                                    <p:anim calcmode="lin" valueType="num">
                                      <p:cBhvr>
                                        <p:cTn id="158" dur="3000"/>
                                        <p:tgtEl>
                                          <p:spTgt spid="11"/>
                                        </p:tgtEl>
                                        <p:attrNameLst>
                                          <p:attrName>ppt_h</p:attrName>
                                        </p:attrNameLst>
                                      </p:cBhvr>
                                      <p:tavLst>
                                        <p:tav tm="0">
                                          <p:val>
                                            <p:strVal val="ppt_h"/>
                                          </p:val>
                                        </p:tav>
                                        <p:tav tm="100000">
                                          <p:val>
                                            <p:strVal val="ppt_h"/>
                                          </p:val>
                                        </p:tav>
                                      </p:tavLst>
                                    </p:anim>
                                    <p:anim calcmode="lin" valueType="num">
                                      <p:cBhvr>
                                        <p:cTn id="159"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0" dur="1" fill="hold">
                                          <p:stCondLst>
                                            <p:cond delay="2999"/>
                                          </p:stCondLst>
                                        </p:cTn>
                                        <p:tgtEl>
                                          <p:spTgt spid="11"/>
                                        </p:tgtEl>
                                        <p:attrNameLst>
                                          <p:attrName>style.visibility</p:attrName>
                                        </p:attrNameLst>
                                      </p:cBhvr>
                                      <p:to>
                                        <p:strVal val="hidden"/>
                                      </p:to>
                                    </p:set>
                                  </p:childTnLst>
                                </p:cTn>
                              </p:par>
                              <p:par>
                                <p:cTn id="161" presetID="23" presetClass="entr" presetSubtype="288" fill="hold" nodeType="withEffect">
                                  <p:stCondLst>
                                    <p:cond delay="0"/>
                                  </p:stCondLst>
                                  <p:childTnLst>
                                    <p:set>
                                      <p:cBhvr>
                                        <p:cTn id="162" dur="1" fill="hold">
                                          <p:stCondLst>
                                            <p:cond delay="0"/>
                                          </p:stCondLst>
                                        </p:cTn>
                                        <p:tgtEl>
                                          <p:spTgt spid="2"/>
                                        </p:tgtEl>
                                        <p:attrNameLst>
                                          <p:attrName>style.visibility</p:attrName>
                                        </p:attrNameLst>
                                      </p:cBhvr>
                                      <p:to>
                                        <p:strVal val="visible"/>
                                      </p:to>
                                    </p:set>
                                    <p:anim calcmode="lin" valueType="num">
                                      <p:cBhvr>
                                        <p:cTn id="163" dur="3000" fill="hold"/>
                                        <p:tgtEl>
                                          <p:spTgt spid="2"/>
                                        </p:tgtEl>
                                        <p:attrNameLst>
                                          <p:attrName>ppt_w</p:attrName>
                                        </p:attrNameLst>
                                      </p:cBhvr>
                                      <p:tavLst>
                                        <p:tav tm="0">
                                          <p:val>
                                            <p:strVal val="4/3*#ppt_w"/>
                                          </p:val>
                                        </p:tav>
                                        <p:tav tm="100000">
                                          <p:val>
                                            <p:strVal val="#ppt_w"/>
                                          </p:val>
                                        </p:tav>
                                      </p:tavLst>
                                    </p:anim>
                                    <p:anim calcmode="lin" valueType="num">
                                      <p:cBhvr>
                                        <p:cTn id="164" dur="3000" fill="hold"/>
                                        <p:tgtEl>
                                          <p:spTgt spid="2"/>
                                        </p:tgtEl>
                                        <p:attrNameLst>
                                          <p:attrName>ppt_h</p:attrName>
                                        </p:attrNameLst>
                                      </p:cBhvr>
                                      <p:tavLst>
                                        <p:tav tm="0">
                                          <p:val>
                                            <p:strVal val="4/3*#ppt_h"/>
                                          </p:val>
                                        </p:tav>
                                        <p:tav tm="100000">
                                          <p:val>
                                            <p:strVal val="#ppt_h"/>
                                          </p:val>
                                        </p:tav>
                                      </p:tavLst>
                                    </p:anim>
                                  </p:childTnLst>
                                </p:cTn>
                              </p:par>
                              <p:par>
                                <p:cTn id="165" presetID="16" presetClass="entr" presetSubtype="37" fill="hold" nodeType="withEffect">
                                  <p:stCondLst>
                                    <p:cond delay="0"/>
                                  </p:stCondLst>
                                  <p:childTnLst>
                                    <p:set>
                                      <p:cBhvr>
                                        <p:cTn id="166" dur="1" fill="hold">
                                          <p:stCondLst>
                                            <p:cond delay="0"/>
                                          </p:stCondLst>
                                        </p:cTn>
                                        <p:tgtEl>
                                          <p:spTgt spid="2"/>
                                        </p:tgtEl>
                                        <p:attrNameLst>
                                          <p:attrName>style.visibility</p:attrName>
                                        </p:attrNameLst>
                                      </p:cBhvr>
                                      <p:to>
                                        <p:strVal val="visible"/>
                                      </p:to>
                                    </p:set>
                                    <p:animEffect transition="in" filter="barn(outVertical)">
                                      <p:cBhvr>
                                        <p:cTn id="16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5" animBg="1"/>
      <p:bldP spid="5" grpId="0" animBg="1"/>
      <p:bldP spid="5" grpId="1" animBg="1"/>
      <p:bldP spid="5" grpId="2" animBg="1"/>
      <p:bldP spid="5" grpId="3" animBg="1"/>
      <p:bldP spid="5" grpId="5" animBg="1"/>
      <p:bldP spid="6" grpId="0" animBg="1"/>
      <p:bldP spid="6" grpId="1" animBg="1"/>
      <p:bldP spid="6" grpId="2" animBg="1"/>
      <p:bldP spid="6" grpId="3" animBg="1"/>
      <p:bldP spid="6" grpId="5" animBg="1"/>
      <p:bldP spid="7" grpId="0" animBg="1"/>
      <p:bldP spid="7" grpId="1" animBg="1"/>
      <p:bldP spid="7" grpId="2" animBg="1"/>
      <p:bldP spid="7" grpId="3" animBg="1"/>
      <p:bldP spid="7" grpId="5" animBg="1"/>
      <p:bldP spid="8" grpId="0" animBg="1"/>
      <p:bldP spid="8" grpId="1" animBg="1"/>
      <p:bldP spid="8" grpId="2" animBg="1"/>
      <p:bldP spid="8" grpId="3" animBg="1"/>
      <p:bldP spid="8" grpId="5" animBg="1"/>
      <p:bldP spid="9" grpId="0" animBg="1"/>
      <p:bldP spid="9" grpId="1" animBg="1"/>
      <p:bldP spid="9" grpId="2" animBg="1"/>
      <p:bldP spid="9" grpId="3" animBg="1"/>
      <p:bldP spid="9" grpId="5" animBg="1"/>
      <p:bldP spid="10" grpId="0" animBg="1"/>
      <p:bldP spid="10" grpId="1" animBg="1"/>
      <p:bldP spid="10" grpId="2" animBg="1"/>
      <p:bldP spid="10" grpId="3" animBg="1"/>
      <p:bldP spid="10" grpId="5" animBg="1"/>
      <p:bldP spid="11" grpId="0" animBg="1"/>
      <p:bldP spid="11" grpId="1" animBg="1"/>
      <p:bldP spid="11" grpId="2" animBg="1"/>
      <p:bldP spid="11" grpId="3" animBg="1"/>
      <p:bldP spid="11" grpId="5" animBg="1"/>
      <p:bldP spid="1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77384a7864fbf138b98b66d7692610c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0764-rainbow-abstract-element-clipartJ.png"/>
          <p:cNvPicPr>
            <a:picLocks noChangeAspect="1"/>
          </p:cNvPicPr>
          <p:nvPr/>
        </p:nvPicPr>
        <p:blipFill>
          <a:blip r:embed="rId3">
            <a:duotone>
              <a:prstClr val="black"/>
              <a:srgbClr val="FF0000">
                <a:tint val="45000"/>
                <a:satMod val="400000"/>
              </a:srgbClr>
            </a:duotone>
            <a:lum contrast="40000"/>
          </a:blip>
          <a:stretch>
            <a:fillRect/>
          </a:stretch>
        </p:blipFill>
        <p:spPr>
          <a:xfrm>
            <a:off x="3428991" y="2801779"/>
            <a:ext cx="2319049" cy="2071684"/>
          </a:xfrm>
          <a:prstGeom prst="rect">
            <a:avLst/>
          </a:prstGeom>
        </p:spPr>
      </p:pic>
      <p:pic>
        <p:nvPicPr>
          <p:cNvPr id="4" name="3 Imagen" descr="10764-rainbow-abstract-element-clipartJ.png"/>
          <p:cNvPicPr>
            <a:picLocks noChangeAspect="1"/>
          </p:cNvPicPr>
          <p:nvPr/>
        </p:nvPicPr>
        <p:blipFill>
          <a:blip r:embed="rId3">
            <a:duotone>
              <a:prstClr val="black"/>
              <a:srgbClr val="FF0000">
                <a:tint val="45000"/>
                <a:satMod val="400000"/>
              </a:srgbClr>
            </a:duotone>
            <a:lum contrast="40000"/>
          </a:blip>
          <a:stretch>
            <a:fillRect/>
          </a:stretch>
        </p:blipFill>
        <p:spPr>
          <a:xfrm rot="10800000">
            <a:off x="3428991" y="801515"/>
            <a:ext cx="2319049" cy="2071684"/>
          </a:xfrm>
          <a:prstGeom prst="rect">
            <a:avLst/>
          </a:prstGeom>
        </p:spPr>
      </p:pic>
      <p:pic>
        <p:nvPicPr>
          <p:cNvPr id="5" name="4 Imagen" descr="10764-rainbow-abstract-element-clipartJ.png"/>
          <p:cNvPicPr>
            <a:picLocks noChangeAspect="1"/>
          </p:cNvPicPr>
          <p:nvPr/>
        </p:nvPicPr>
        <p:blipFill>
          <a:blip r:embed="rId3">
            <a:duotone>
              <a:prstClr val="black"/>
              <a:srgbClr val="FF0000">
                <a:tint val="45000"/>
                <a:satMod val="400000"/>
              </a:srgbClr>
            </a:duotone>
            <a:lum contrast="40000"/>
          </a:blip>
          <a:stretch>
            <a:fillRect/>
          </a:stretch>
        </p:blipFill>
        <p:spPr>
          <a:xfrm rot="16032031">
            <a:off x="4789465" y="1831661"/>
            <a:ext cx="2319049" cy="2071684"/>
          </a:xfrm>
          <a:prstGeom prst="rect">
            <a:avLst/>
          </a:prstGeom>
        </p:spPr>
      </p:pic>
      <p:pic>
        <p:nvPicPr>
          <p:cNvPr id="6" name="5 Imagen" descr="10764-rainbow-abstract-element-clipartJ.png"/>
          <p:cNvPicPr>
            <a:picLocks noChangeAspect="1"/>
          </p:cNvPicPr>
          <p:nvPr/>
        </p:nvPicPr>
        <p:blipFill>
          <a:blip r:embed="rId3">
            <a:duotone>
              <a:prstClr val="black"/>
              <a:srgbClr val="FF0000">
                <a:tint val="45000"/>
                <a:satMod val="400000"/>
              </a:srgbClr>
            </a:duotone>
            <a:lum contrast="40000"/>
          </a:blip>
          <a:stretch>
            <a:fillRect/>
          </a:stretch>
        </p:blipFill>
        <p:spPr>
          <a:xfrm rot="5400000">
            <a:off x="2019424" y="1853892"/>
            <a:ext cx="2319049" cy="2071684"/>
          </a:xfrm>
          <a:prstGeom prst="rect">
            <a:avLst/>
          </a:prstGeom>
        </p:spPr>
      </p:pic>
      <p:pic>
        <p:nvPicPr>
          <p:cNvPr id="7" name="6 Imagen" descr="10764-rainbow-abstract-element-clipartJ.png"/>
          <p:cNvPicPr>
            <a:picLocks noChangeAspect="1"/>
          </p:cNvPicPr>
          <p:nvPr/>
        </p:nvPicPr>
        <p:blipFill>
          <a:blip r:embed="rId3">
            <a:duotone>
              <a:prstClr val="black"/>
              <a:srgbClr val="FF0000">
                <a:tint val="45000"/>
                <a:satMod val="400000"/>
              </a:srgbClr>
            </a:duotone>
            <a:lum contrast="40000"/>
          </a:blip>
          <a:stretch>
            <a:fillRect/>
          </a:stretch>
        </p:blipFill>
        <p:spPr>
          <a:xfrm rot="8394899">
            <a:off x="2466288" y="1090517"/>
            <a:ext cx="2319049" cy="2071684"/>
          </a:xfrm>
          <a:prstGeom prst="rect">
            <a:avLst/>
          </a:prstGeom>
        </p:spPr>
      </p:pic>
      <p:pic>
        <p:nvPicPr>
          <p:cNvPr id="8" name="7 Imagen" descr="10764-rainbow-abstract-element-clipartJ.png"/>
          <p:cNvPicPr>
            <a:picLocks noChangeAspect="1"/>
          </p:cNvPicPr>
          <p:nvPr/>
        </p:nvPicPr>
        <p:blipFill>
          <a:blip r:embed="rId3">
            <a:duotone>
              <a:prstClr val="black"/>
              <a:srgbClr val="FF0000">
                <a:tint val="45000"/>
                <a:satMod val="400000"/>
              </a:srgbClr>
            </a:duotone>
            <a:lum contrast="40000"/>
          </a:blip>
          <a:stretch>
            <a:fillRect/>
          </a:stretch>
        </p:blipFill>
        <p:spPr>
          <a:xfrm rot="13538432">
            <a:off x="4177939" y="1033161"/>
            <a:ext cx="2319049" cy="2071684"/>
          </a:xfrm>
          <a:prstGeom prst="rect">
            <a:avLst/>
          </a:prstGeom>
        </p:spPr>
      </p:pic>
      <p:pic>
        <p:nvPicPr>
          <p:cNvPr id="9" name="8 Imagen" descr="10764-rainbow-abstract-element-clipartJ.png"/>
          <p:cNvPicPr>
            <a:picLocks noChangeAspect="1"/>
          </p:cNvPicPr>
          <p:nvPr/>
        </p:nvPicPr>
        <p:blipFill>
          <a:blip r:embed="rId3">
            <a:duotone>
              <a:prstClr val="black"/>
              <a:srgbClr val="FF0000">
                <a:tint val="45000"/>
                <a:satMod val="400000"/>
              </a:srgbClr>
            </a:duotone>
            <a:lum contrast="40000"/>
          </a:blip>
          <a:stretch>
            <a:fillRect/>
          </a:stretch>
        </p:blipFill>
        <p:spPr>
          <a:xfrm rot="18752521">
            <a:off x="4459588" y="2391924"/>
            <a:ext cx="2319049" cy="2071684"/>
          </a:xfrm>
          <a:prstGeom prst="rect">
            <a:avLst/>
          </a:prstGeom>
        </p:spPr>
      </p:pic>
      <p:pic>
        <p:nvPicPr>
          <p:cNvPr id="10" name="9 Imagen" descr="10764-rainbow-abstract-element-clipartJ.png"/>
          <p:cNvPicPr>
            <a:picLocks noChangeAspect="1"/>
          </p:cNvPicPr>
          <p:nvPr/>
        </p:nvPicPr>
        <p:blipFill>
          <a:blip r:embed="rId3">
            <a:duotone>
              <a:prstClr val="black"/>
              <a:srgbClr val="FF0000">
                <a:tint val="45000"/>
                <a:satMod val="400000"/>
              </a:srgbClr>
            </a:duotone>
            <a:lum contrast="40000"/>
          </a:blip>
          <a:stretch>
            <a:fillRect/>
          </a:stretch>
        </p:blipFill>
        <p:spPr>
          <a:xfrm rot="2254629">
            <a:off x="2534230" y="2579608"/>
            <a:ext cx="2319049" cy="2071684"/>
          </a:xfrm>
          <a:prstGeom prst="rect">
            <a:avLst/>
          </a:prstGeom>
        </p:spPr>
      </p:pic>
      <p:sp>
        <p:nvSpPr>
          <p:cNvPr id="11" name="10 Rectángulo"/>
          <p:cNvSpPr/>
          <p:nvPr/>
        </p:nvSpPr>
        <p:spPr>
          <a:xfrm>
            <a:off x="-571536" y="-285770"/>
            <a:ext cx="10072758" cy="5429270"/>
          </a:xfrm>
          <a:prstGeom prst="rect">
            <a:avLst/>
          </a:prstGeom>
          <a:gradFill flip="none" rotWithShape="1">
            <a:gsLst>
              <a:gs pos="0">
                <a:srgbClr val="362416"/>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3" presetClass="entr" presetSubtype="52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anim calcmode="lin" valueType="num">
                                      <p:cBhvr>
                                        <p:cTn id="12" dur="3000" fill="hold"/>
                                        <p:tgtEl>
                                          <p:spTgt spid="3"/>
                                        </p:tgtEl>
                                        <p:attrNameLst>
                                          <p:attrName>ppt_x</p:attrName>
                                        </p:attrNameLst>
                                      </p:cBhvr>
                                      <p:tavLst>
                                        <p:tav tm="0">
                                          <p:val>
                                            <p:fltVal val="0.5"/>
                                          </p:val>
                                        </p:tav>
                                        <p:tav tm="100000">
                                          <p:val>
                                            <p:strVal val="#ppt_x"/>
                                          </p:val>
                                        </p:tav>
                                      </p:tavLst>
                                    </p:anim>
                                    <p:anim calcmode="lin" valueType="num">
                                      <p:cBhvr>
                                        <p:cTn id="13" dur="3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anim calcmode="lin" valueType="num">
                                      <p:cBhvr>
                                        <p:cTn id="18" dur="3000" fill="hold"/>
                                        <p:tgtEl>
                                          <p:spTgt spid="4"/>
                                        </p:tgtEl>
                                        <p:attrNameLst>
                                          <p:attrName>ppt_x</p:attrName>
                                        </p:attrNameLst>
                                      </p:cBhvr>
                                      <p:tavLst>
                                        <p:tav tm="0">
                                          <p:val>
                                            <p:fltVal val="0.5"/>
                                          </p:val>
                                        </p:tav>
                                        <p:tav tm="100000">
                                          <p:val>
                                            <p:strVal val="#ppt_x"/>
                                          </p:val>
                                        </p:tav>
                                      </p:tavLst>
                                    </p:anim>
                                    <p:anim calcmode="lin" valueType="num">
                                      <p:cBhvr>
                                        <p:cTn id="19" dur="3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3000" fill="hold"/>
                                        <p:tgtEl>
                                          <p:spTgt spid="5"/>
                                        </p:tgtEl>
                                        <p:attrNameLst>
                                          <p:attrName>ppt_w</p:attrName>
                                        </p:attrNameLst>
                                      </p:cBhvr>
                                      <p:tavLst>
                                        <p:tav tm="0">
                                          <p:val>
                                            <p:fltVal val="0"/>
                                          </p:val>
                                        </p:tav>
                                        <p:tav tm="100000">
                                          <p:val>
                                            <p:strVal val="#ppt_w"/>
                                          </p:val>
                                        </p:tav>
                                      </p:tavLst>
                                    </p:anim>
                                    <p:anim calcmode="lin" valueType="num">
                                      <p:cBhvr>
                                        <p:cTn id="23" dur="3000" fill="hold"/>
                                        <p:tgtEl>
                                          <p:spTgt spid="5"/>
                                        </p:tgtEl>
                                        <p:attrNameLst>
                                          <p:attrName>ppt_h</p:attrName>
                                        </p:attrNameLst>
                                      </p:cBhvr>
                                      <p:tavLst>
                                        <p:tav tm="0">
                                          <p:val>
                                            <p:fltVal val="0"/>
                                          </p:val>
                                        </p:tav>
                                        <p:tav tm="100000">
                                          <p:val>
                                            <p:strVal val="#ppt_h"/>
                                          </p:val>
                                        </p:tav>
                                      </p:tavLst>
                                    </p:anim>
                                    <p:anim calcmode="lin" valueType="num">
                                      <p:cBhvr>
                                        <p:cTn id="24" dur="3000" fill="hold"/>
                                        <p:tgtEl>
                                          <p:spTgt spid="5"/>
                                        </p:tgtEl>
                                        <p:attrNameLst>
                                          <p:attrName>ppt_x</p:attrName>
                                        </p:attrNameLst>
                                      </p:cBhvr>
                                      <p:tavLst>
                                        <p:tav tm="0">
                                          <p:val>
                                            <p:fltVal val="0.5"/>
                                          </p:val>
                                        </p:tav>
                                        <p:tav tm="100000">
                                          <p:val>
                                            <p:strVal val="#ppt_x"/>
                                          </p:val>
                                        </p:tav>
                                      </p:tavLst>
                                    </p:anim>
                                    <p:anim calcmode="lin" valueType="num">
                                      <p:cBhvr>
                                        <p:cTn id="25" dur="3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3000" fill="hold"/>
                                        <p:tgtEl>
                                          <p:spTgt spid="6"/>
                                        </p:tgtEl>
                                        <p:attrNameLst>
                                          <p:attrName>ppt_w</p:attrName>
                                        </p:attrNameLst>
                                      </p:cBhvr>
                                      <p:tavLst>
                                        <p:tav tm="0">
                                          <p:val>
                                            <p:fltVal val="0"/>
                                          </p:val>
                                        </p:tav>
                                        <p:tav tm="100000">
                                          <p:val>
                                            <p:strVal val="#ppt_w"/>
                                          </p:val>
                                        </p:tav>
                                      </p:tavLst>
                                    </p:anim>
                                    <p:anim calcmode="lin" valueType="num">
                                      <p:cBhvr>
                                        <p:cTn id="29" dur="3000" fill="hold"/>
                                        <p:tgtEl>
                                          <p:spTgt spid="6"/>
                                        </p:tgtEl>
                                        <p:attrNameLst>
                                          <p:attrName>ppt_h</p:attrName>
                                        </p:attrNameLst>
                                      </p:cBhvr>
                                      <p:tavLst>
                                        <p:tav tm="0">
                                          <p:val>
                                            <p:fltVal val="0"/>
                                          </p:val>
                                        </p:tav>
                                        <p:tav tm="100000">
                                          <p:val>
                                            <p:strVal val="#ppt_h"/>
                                          </p:val>
                                        </p:tav>
                                      </p:tavLst>
                                    </p:anim>
                                    <p:anim calcmode="lin" valueType="num">
                                      <p:cBhvr>
                                        <p:cTn id="30" dur="3000" fill="hold"/>
                                        <p:tgtEl>
                                          <p:spTgt spid="6"/>
                                        </p:tgtEl>
                                        <p:attrNameLst>
                                          <p:attrName>ppt_x</p:attrName>
                                        </p:attrNameLst>
                                      </p:cBhvr>
                                      <p:tavLst>
                                        <p:tav tm="0">
                                          <p:val>
                                            <p:fltVal val="0.5"/>
                                          </p:val>
                                        </p:tav>
                                        <p:tav tm="100000">
                                          <p:val>
                                            <p:strVal val="#ppt_x"/>
                                          </p:val>
                                        </p:tav>
                                      </p:tavLst>
                                    </p:anim>
                                    <p:anim calcmode="lin" valueType="num">
                                      <p:cBhvr>
                                        <p:cTn id="31" dur="3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p:val>
                                            <p:fltVal val="0"/>
                                          </p:val>
                                        </p:tav>
                                        <p:tav tm="100000">
                                          <p:val>
                                            <p:strVal val="#ppt_w"/>
                                          </p:val>
                                        </p:tav>
                                      </p:tavLst>
                                    </p:anim>
                                    <p:anim calcmode="lin" valueType="num">
                                      <p:cBhvr>
                                        <p:cTn id="35" dur="3000" fill="hold"/>
                                        <p:tgtEl>
                                          <p:spTgt spid="7"/>
                                        </p:tgtEl>
                                        <p:attrNameLst>
                                          <p:attrName>ppt_h</p:attrName>
                                        </p:attrNameLst>
                                      </p:cBhvr>
                                      <p:tavLst>
                                        <p:tav tm="0">
                                          <p:val>
                                            <p:fltVal val="0"/>
                                          </p:val>
                                        </p:tav>
                                        <p:tav tm="100000">
                                          <p:val>
                                            <p:strVal val="#ppt_h"/>
                                          </p:val>
                                        </p:tav>
                                      </p:tavLst>
                                    </p:anim>
                                    <p:anim calcmode="lin" valueType="num">
                                      <p:cBhvr>
                                        <p:cTn id="36" dur="3000" fill="hold"/>
                                        <p:tgtEl>
                                          <p:spTgt spid="7"/>
                                        </p:tgtEl>
                                        <p:attrNameLst>
                                          <p:attrName>ppt_x</p:attrName>
                                        </p:attrNameLst>
                                      </p:cBhvr>
                                      <p:tavLst>
                                        <p:tav tm="0">
                                          <p:val>
                                            <p:fltVal val="0.5"/>
                                          </p:val>
                                        </p:tav>
                                        <p:tav tm="100000">
                                          <p:val>
                                            <p:strVal val="#ppt_x"/>
                                          </p:val>
                                        </p:tav>
                                      </p:tavLst>
                                    </p:anim>
                                    <p:anim calcmode="lin" valueType="num">
                                      <p:cBhvr>
                                        <p:cTn id="37" dur="3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3000" fill="hold"/>
                                        <p:tgtEl>
                                          <p:spTgt spid="8"/>
                                        </p:tgtEl>
                                        <p:attrNameLst>
                                          <p:attrName>ppt_w</p:attrName>
                                        </p:attrNameLst>
                                      </p:cBhvr>
                                      <p:tavLst>
                                        <p:tav tm="0">
                                          <p:val>
                                            <p:fltVal val="0"/>
                                          </p:val>
                                        </p:tav>
                                        <p:tav tm="100000">
                                          <p:val>
                                            <p:strVal val="#ppt_w"/>
                                          </p:val>
                                        </p:tav>
                                      </p:tavLst>
                                    </p:anim>
                                    <p:anim calcmode="lin" valueType="num">
                                      <p:cBhvr>
                                        <p:cTn id="41" dur="3000" fill="hold"/>
                                        <p:tgtEl>
                                          <p:spTgt spid="8"/>
                                        </p:tgtEl>
                                        <p:attrNameLst>
                                          <p:attrName>ppt_h</p:attrName>
                                        </p:attrNameLst>
                                      </p:cBhvr>
                                      <p:tavLst>
                                        <p:tav tm="0">
                                          <p:val>
                                            <p:fltVal val="0"/>
                                          </p:val>
                                        </p:tav>
                                        <p:tav tm="100000">
                                          <p:val>
                                            <p:strVal val="#ppt_h"/>
                                          </p:val>
                                        </p:tav>
                                      </p:tavLst>
                                    </p:anim>
                                    <p:anim calcmode="lin" valueType="num">
                                      <p:cBhvr>
                                        <p:cTn id="42" dur="3000" fill="hold"/>
                                        <p:tgtEl>
                                          <p:spTgt spid="8"/>
                                        </p:tgtEl>
                                        <p:attrNameLst>
                                          <p:attrName>ppt_x</p:attrName>
                                        </p:attrNameLst>
                                      </p:cBhvr>
                                      <p:tavLst>
                                        <p:tav tm="0">
                                          <p:val>
                                            <p:fltVal val="0.5"/>
                                          </p:val>
                                        </p:tav>
                                        <p:tav tm="100000">
                                          <p:val>
                                            <p:strVal val="#ppt_x"/>
                                          </p:val>
                                        </p:tav>
                                      </p:tavLst>
                                    </p:anim>
                                    <p:anim calcmode="lin" valueType="num">
                                      <p:cBhvr>
                                        <p:cTn id="43" dur="3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3000" fill="hold"/>
                                        <p:tgtEl>
                                          <p:spTgt spid="9"/>
                                        </p:tgtEl>
                                        <p:attrNameLst>
                                          <p:attrName>ppt_w</p:attrName>
                                        </p:attrNameLst>
                                      </p:cBhvr>
                                      <p:tavLst>
                                        <p:tav tm="0">
                                          <p:val>
                                            <p:fltVal val="0"/>
                                          </p:val>
                                        </p:tav>
                                        <p:tav tm="100000">
                                          <p:val>
                                            <p:strVal val="#ppt_w"/>
                                          </p:val>
                                        </p:tav>
                                      </p:tavLst>
                                    </p:anim>
                                    <p:anim calcmode="lin" valueType="num">
                                      <p:cBhvr>
                                        <p:cTn id="47" dur="3000" fill="hold"/>
                                        <p:tgtEl>
                                          <p:spTgt spid="9"/>
                                        </p:tgtEl>
                                        <p:attrNameLst>
                                          <p:attrName>ppt_h</p:attrName>
                                        </p:attrNameLst>
                                      </p:cBhvr>
                                      <p:tavLst>
                                        <p:tav tm="0">
                                          <p:val>
                                            <p:fltVal val="0"/>
                                          </p:val>
                                        </p:tav>
                                        <p:tav tm="100000">
                                          <p:val>
                                            <p:strVal val="#ppt_h"/>
                                          </p:val>
                                        </p:tav>
                                      </p:tavLst>
                                    </p:anim>
                                    <p:anim calcmode="lin" valueType="num">
                                      <p:cBhvr>
                                        <p:cTn id="48" dur="3000" fill="hold"/>
                                        <p:tgtEl>
                                          <p:spTgt spid="9"/>
                                        </p:tgtEl>
                                        <p:attrNameLst>
                                          <p:attrName>ppt_x</p:attrName>
                                        </p:attrNameLst>
                                      </p:cBhvr>
                                      <p:tavLst>
                                        <p:tav tm="0">
                                          <p:val>
                                            <p:fltVal val="0.5"/>
                                          </p:val>
                                        </p:tav>
                                        <p:tav tm="100000">
                                          <p:val>
                                            <p:strVal val="#ppt_x"/>
                                          </p:val>
                                        </p:tav>
                                      </p:tavLst>
                                    </p:anim>
                                    <p:anim calcmode="lin" valueType="num">
                                      <p:cBhvr>
                                        <p:cTn id="49" dur="3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3000" fill="hold"/>
                                        <p:tgtEl>
                                          <p:spTgt spid="10"/>
                                        </p:tgtEl>
                                        <p:attrNameLst>
                                          <p:attrName>ppt_w</p:attrName>
                                        </p:attrNameLst>
                                      </p:cBhvr>
                                      <p:tavLst>
                                        <p:tav tm="0">
                                          <p:val>
                                            <p:fltVal val="0"/>
                                          </p:val>
                                        </p:tav>
                                        <p:tav tm="100000">
                                          <p:val>
                                            <p:strVal val="#ppt_w"/>
                                          </p:val>
                                        </p:tav>
                                      </p:tavLst>
                                    </p:anim>
                                    <p:anim calcmode="lin" valueType="num">
                                      <p:cBhvr>
                                        <p:cTn id="53" dur="3000" fill="hold"/>
                                        <p:tgtEl>
                                          <p:spTgt spid="10"/>
                                        </p:tgtEl>
                                        <p:attrNameLst>
                                          <p:attrName>ppt_h</p:attrName>
                                        </p:attrNameLst>
                                      </p:cBhvr>
                                      <p:tavLst>
                                        <p:tav tm="0">
                                          <p:val>
                                            <p:fltVal val="0"/>
                                          </p:val>
                                        </p:tav>
                                        <p:tav tm="100000">
                                          <p:val>
                                            <p:strVal val="#ppt_h"/>
                                          </p:val>
                                        </p:tav>
                                      </p:tavLst>
                                    </p:anim>
                                    <p:anim calcmode="lin" valueType="num">
                                      <p:cBhvr>
                                        <p:cTn id="54" dur="3000" fill="hold"/>
                                        <p:tgtEl>
                                          <p:spTgt spid="10"/>
                                        </p:tgtEl>
                                        <p:attrNameLst>
                                          <p:attrName>ppt_x</p:attrName>
                                        </p:attrNameLst>
                                      </p:cBhvr>
                                      <p:tavLst>
                                        <p:tav tm="0">
                                          <p:val>
                                            <p:fltVal val="0.5"/>
                                          </p:val>
                                        </p:tav>
                                        <p:tav tm="100000">
                                          <p:val>
                                            <p:strVal val="#ppt_x"/>
                                          </p:val>
                                        </p:tav>
                                      </p:tavLst>
                                    </p:anim>
                                    <p:anim calcmode="lin" valueType="num">
                                      <p:cBhvr>
                                        <p:cTn id="55" dur="3000" fill="hold"/>
                                        <p:tgtEl>
                                          <p:spTgt spid="10"/>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3"/>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4"/>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5"/>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6"/>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7"/>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8"/>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10"/>
                                        </p:tgtEl>
                                        <p:attrNameLst>
                                          <p:attrName>r</p:attrName>
                                        </p:attrNameLst>
                                      </p:cBhvr>
                                    </p:animRot>
                                  </p:childTnLst>
                                </p:cTn>
                              </p:par>
                            </p:childTnLst>
                          </p:cTn>
                        </p:par>
                        <p:par>
                          <p:cTn id="72" fill="hold">
                            <p:stCondLst>
                              <p:cond delay="3000"/>
                            </p:stCondLst>
                            <p:childTnLst>
                              <p:par>
                                <p:cTn id="73" presetID="23" presetClass="exit" presetSubtype="544" fill="hold" nodeType="afterEffect">
                                  <p:stCondLst>
                                    <p:cond delay="0"/>
                                  </p:stCondLst>
                                  <p:childTnLst>
                                    <p:anim calcmode="lin" valueType="num">
                                      <p:cBhvr>
                                        <p:cTn id="74" dur="3000"/>
                                        <p:tgtEl>
                                          <p:spTgt spid="3"/>
                                        </p:tgtEl>
                                        <p:attrNameLst>
                                          <p:attrName>ppt_w</p:attrName>
                                        </p:attrNameLst>
                                      </p:cBhvr>
                                      <p:tavLst>
                                        <p:tav tm="0">
                                          <p:val>
                                            <p:strVal val="ppt_w"/>
                                          </p:val>
                                        </p:tav>
                                        <p:tav tm="100000">
                                          <p:val>
                                            <p:fltVal val="0"/>
                                          </p:val>
                                        </p:tav>
                                      </p:tavLst>
                                    </p:anim>
                                    <p:anim calcmode="lin" valueType="num">
                                      <p:cBhvr>
                                        <p:cTn id="75" dur="3000"/>
                                        <p:tgtEl>
                                          <p:spTgt spid="3"/>
                                        </p:tgtEl>
                                        <p:attrNameLst>
                                          <p:attrName>ppt_h</p:attrName>
                                        </p:attrNameLst>
                                      </p:cBhvr>
                                      <p:tavLst>
                                        <p:tav tm="0">
                                          <p:val>
                                            <p:strVal val="ppt_h"/>
                                          </p:val>
                                        </p:tav>
                                        <p:tav tm="100000">
                                          <p:val>
                                            <p:fltVal val="0"/>
                                          </p:val>
                                        </p:tav>
                                      </p:tavLst>
                                    </p:anim>
                                    <p:anim calcmode="lin" valueType="num">
                                      <p:cBhvr>
                                        <p:cTn id="76" dur="3000"/>
                                        <p:tgtEl>
                                          <p:spTgt spid="3"/>
                                        </p:tgtEl>
                                        <p:attrNameLst>
                                          <p:attrName>ppt_x</p:attrName>
                                        </p:attrNameLst>
                                      </p:cBhvr>
                                      <p:tavLst>
                                        <p:tav tm="0">
                                          <p:val>
                                            <p:strVal val="ppt_x"/>
                                          </p:val>
                                        </p:tav>
                                        <p:tav tm="100000">
                                          <p:val>
                                            <p:fltVal val="0.5"/>
                                          </p:val>
                                        </p:tav>
                                      </p:tavLst>
                                    </p:anim>
                                    <p:anim calcmode="lin" valueType="num">
                                      <p:cBhvr>
                                        <p:cTn id="77" dur="3000"/>
                                        <p:tgtEl>
                                          <p:spTgt spid="3"/>
                                        </p:tgtEl>
                                        <p:attrNameLst>
                                          <p:attrName>ppt_y</p:attrName>
                                        </p:attrNameLst>
                                      </p:cBhvr>
                                      <p:tavLst>
                                        <p:tav tm="0">
                                          <p:val>
                                            <p:strVal val="ppt_y"/>
                                          </p:val>
                                        </p:tav>
                                        <p:tav tm="100000">
                                          <p:val>
                                            <p:fltVal val="0.5"/>
                                          </p:val>
                                        </p:tav>
                                      </p:tavLst>
                                    </p:anim>
                                    <p:set>
                                      <p:cBhvr>
                                        <p:cTn id="78" dur="1" fill="hold">
                                          <p:stCondLst>
                                            <p:cond delay="2999"/>
                                          </p:stCondLst>
                                        </p:cTn>
                                        <p:tgtEl>
                                          <p:spTgt spid="3"/>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3000"/>
                                        <p:tgtEl>
                                          <p:spTgt spid="4"/>
                                        </p:tgtEl>
                                        <p:attrNameLst>
                                          <p:attrName>ppt_w</p:attrName>
                                        </p:attrNameLst>
                                      </p:cBhvr>
                                      <p:tavLst>
                                        <p:tav tm="0">
                                          <p:val>
                                            <p:strVal val="ppt_w"/>
                                          </p:val>
                                        </p:tav>
                                        <p:tav tm="100000">
                                          <p:val>
                                            <p:fltVal val="0"/>
                                          </p:val>
                                        </p:tav>
                                      </p:tavLst>
                                    </p:anim>
                                    <p:anim calcmode="lin" valueType="num">
                                      <p:cBhvr>
                                        <p:cTn id="81" dur="3000"/>
                                        <p:tgtEl>
                                          <p:spTgt spid="4"/>
                                        </p:tgtEl>
                                        <p:attrNameLst>
                                          <p:attrName>ppt_h</p:attrName>
                                        </p:attrNameLst>
                                      </p:cBhvr>
                                      <p:tavLst>
                                        <p:tav tm="0">
                                          <p:val>
                                            <p:strVal val="ppt_h"/>
                                          </p:val>
                                        </p:tav>
                                        <p:tav tm="100000">
                                          <p:val>
                                            <p:fltVal val="0"/>
                                          </p:val>
                                        </p:tav>
                                      </p:tavLst>
                                    </p:anim>
                                    <p:anim calcmode="lin" valueType="num">
                                      <p:cBhvr>
                                        <p:cTn id="82" dur="3000"/>
                                        <p:tgtEl>
                                          <p:spTgt spid="4"/>
                                        </p:tgtEl>
                                        <p:attrNameLst>
                                          <p:attrName>ppt_x</p:attrName>
                                        </p:attrNameLst>
                                      </p:cBhvr>
                                      <p:tavLst>
                                        <p:tav tm="0">
                                          <p:val>
                                            <p:strVal val="ppt_x"/>
                                          </p:val>
                                        </p:tav>
                                        <p:tav tm="100000">
                                          <p:val>
                                            <p:fltVal val="0.5"/>
                                          </p:val>
                                        </p:tav>
                                      </p:tavLst>
                                    </p:anim>
                                    <p:anim calcmode="lin" valueType="num">
                                      <p:cBhvr>
                                        <p:cTn id="83" dur="3000"/>
                                        <p:tgtEl>
                                          <p:spTgt spid="4"/>
                                        </p:tgtEl>
                                        <p:attrNameLst>
                                          <p:attrName>ppt_y</p:attrName>
                                        </p:attrNameLst>
                                      </p:cBhvr>
                                      <p:tavLst>
                                        <p:tav tm="0">
                                          <p:val>
                                            <p:strVal val="ppt_y"/>
                                          </p:val>
                                        </p:tav>
                                        <p:tav tm="100000">
                                          <p:val>
                                            <p:fltVal val="0.5"/>
                                          </p:val>
                                        </p:tav>
                                      </p:tavLst>
                                    </p:anim>
                                    <p:set>
                                      <p:cBhvr>
                                        <p:cTn id="84" dur="1" fill="hold">
                                          <p:stCondLst>
                                            <p:cond delay="2999"/>
                                          </p:stCondLst>
                                        </p:cTn>
                                        <p:tgtEl>
                                          <p:spTgt spid="4"/>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3000"/>
                                        <p:tgtEl>
                                          <p:spTgt spid="5"/>
                                        </p:tgtEl>
                                        <p:attrNameLst>
                                          <p:attrName>ppt_w</p:attrName>
                                        </p:attrNameLst>
                                      </p:cBhvr>
                                      <p:tavLst>
                                        <p:tav tm="0">
                                          <p:val>
                                            <p:strVal val="ppt_w"/>
                                          </p:val>
                                        </p:tav>
                                        <p:tav tm="100000">
                                          <p:val>
                                            <p:fltVal val="0"/>
                                          </p:val>
                                        </p:tav>
                                      </p:tavLst>
                                    </p:anim>
                                    <p:anim calcmode="lin" valueType="num">
                                      <p:cBhvr>
                                        <p:cTn id="87" dur="3000"/>
                                        <p:tgtEl>
                                          <p:spTgt spid="5"/>
                                        </p:tgtEl>
                                        <p:attrNameLst>
                                          <p:attrName>ppt_h</p:attrName>
                                        </p:attrNameLst>
                                      </p:cBhvr>
                                      <p:tavLst>
                                        <p:tav tm="0">
                                          <p:val>
                                            <p:strVal val="ppt_h"/>
                                          </p:val>
                                        </p:tav>
                                        <p:tav tm="100000">
                                          <p:val>
                                            <p:fltVal val="0"/>
                                          </p:val>
                                        </p:tav>
                                      </p:tavLst>
                                    </p:anim>
                                    <p:anim calcmode="lin" valueType="num">
                                      <p:cBhvr>
                                        <p:cTn id="88" dur="3000"/>
                                        <p:tgtEl>
                                          <p:spTgt spid="5"/>
                                        </p:tgtEl>
                                        <p:attrNameLst>
                                          <p:attrName>ppt_x</p:attrName>
                                        </p:attrNameLst>
                                      </p:cBhvr>
                                      <p:tavLst>
                                        <p:tav tm="0">
                                          <p:val>
                                            <p:strVal val="ppt_x"/>
                                          </p:val>
                                        </p:tav>
                                        <p:tav tm="100000">
                                          <p:val>
                                            <p:fltVal val="0.5"/>
                                          </p:val>
                                        </p:tav>
                                      </p:tavLst>
                                    </p:anim>
                                    <p:anim calcmode="lin" valueType="num">
                                      <p:cBhvr>
                                        <p:cTn id="89" dur="3000"/>
                                        <p:tgtEl>
                                          <p:spTgt spid="5"/>
                                        </p:tgtEl>
                                        <p:attrNameLst>
                                          <p:attrName>ppt_y</p:attrName>
                                        </p:attrNameLst>
                                      </p:cBhvr>
                                      <p:tavLst>
                                        <p:tav tm="0">
                                          <p:val>
                                            <p:strVal val="ppt_y"/>
                                          </p:val>
                                        </p:tav>
                                        <p:tav tm="100000">
                                          <p:val>
                                            <p:fltVal val="0.5"/>
                                          </p:val>
                                        </p:tav>
                                      </p:tavLst>
                                    </p:anim>
                                    <p:set>
                                      <p:cBhvr>
                                        <p:cTn id="90" dur="1" fill="hold">
                                          <p:stCondLst>
                                            <p:cond delay="2999"/>
                                          </p:stCondLst>
                                        </p:cTn>
                                        <p:tgtEl>
                                          <p:spTgt spid="5"/>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3000"/>
                                        <p:tgtEl>
                                          <p:spTgt spid="6"/>
                                        </p:tgtEl>
                                        <p:attrNameLst>
                                          <p:attrName>ppt_w</p:attrName>
                                        </p:attrNameLst>
                                      </p:cBhvr>
                                      <p:tavLst>
                                        <p:tav tm="0">
                                          <p:val>
                                            <p:strVal val="ppt_w"/>
                                          </p:val>
                                        </p:tav>
                                        <p:tav tm="100000">
                                          <p:val>
                                            <p:fltVal val="0"/>
                                          </p:val>
                                        </p:tav>
                                      </p:tavLst>
                                    </p:anim>
                                    <p:anim calcmode="lin" valueType="num">
                                      <p:cBhvr>
                                        <p:cTn id="93" dur="3000"/>
                                        <p:tgtEl>
                                          <p:spTgt spid="6"/>
                                        </p:tgtEl>
                                        <p:attrNameLst>
                                          <p:attrName>ppt_h</p:attrName>
                                        </p:attrNameLst>
                                      </p:cBhvr>
                                      <p:tavLst>
                                        <p:tav tm="0">
                                          <p:val>
                                            <p:strVal val="ppt_h"/>
                                          </p:val>
                                        </p:tav>
                                        <p:tav tm="100000">
                                          <p:val>
                                            <p:fltVal val="0"/>
                                          </p:val>
                                        </p:tav>
                                      </p:tavLst>
                                    </p:anim>
                                    <p:anim calcmode="lin" valueType="num">
                                      <p:cBhvr>
                                        <p:cTn id="94" dur="3000"/>
                                        <p:tgtEl>
                                          <p:spTgt spid="6"/>
                                        </p:tgtEl>
                                        <p:attrNameLst>
                                          <p:attrName>ppt_x</p:attrName>
                                        </p:attrNameLst>
                                      </p:cBhvr>
                                      <p:tavLst>
                                        <p:tav tm="0">
                                          <p:val>
                                            <p:strVal val="ppt_x"/>
                                          </p:val>
                                        </p:tav>
                                        <p:tav tm="100000">
                                          <p:val>
                                            <p:fltVal val="0.5"/>
                                          </p:val>
                                        </p:tav>
                                      </p:tavLst>
                                    </p:anim>
                                    <p:anim calcmode="lin" valueType="num">
                                      <p:cBhvr>
                                        <p:cTn id="95" dur="3000"/>
                                        <p:tgtEl>
                                          <p:spTgt spid="6"/>
                                        </p:tgtEl>
                                        <p:attrNameLst>
                                          <p:attrName>ppt_y</p:attrName>
                                        </p:attrNameLst>
                                      </p:cBhvr>
                                      <p:tavLst>
                                        <p:tav tm="0">
                                          <p:val>
                                            <p:strVal val="ppt_y"/>
                                          </p:val>
                                        </p:tav>
                                        <p:tav tm="100000">
                                          <p:val>
                                            <p:fltVal val="0.5"/>
                                          </p:val>
                                        </p:tav>
                                      </p:tavLst>
                                    </p:anim>
                                    <p:set>
                                      <p:cBhvr>
                                        <p:cTn id="96" dur="1" fill="hold">
                                          <p:stCondLst>
                                            <p:cond delay="2999"/>
                                          </p:stCondLst>
                                        </p:cTn>
                                        <p:tgtEl>
                                          <p:spTgt spid="6"/>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3000"/>
                                        <p:tgtEl>
                                          <p:spTgt spid="7"/>
                                        </p:tgtEl>
                                        <p:attrNameLst>
                                          <p:attrName>ppt_w</p:attrName>
                                        </p:attrNameLst>
                                      </p:cBhvr>
                                      <p:tavLst>
                                        <p:tav tm="0">
                                          <p:val>
                                            <p:strVal val="ppt_w"/>
                                          </p:val>
                                        </p:tav>
                                        <p:tav tm="100000">
                                          <p:val>
                                            <p:fltVal val="0"/>
                                          </p:val>
                                        </p:tav>
                                      </p:tavLst>
                                    </p:anim>
                                    <p:anim calcmode="lin" valueType="num">
                                      <p:cBhvr>
                                        <p:cTn id="99" dur="3000"/>
                                        <p:tgtEl>
                                          <p:spTgt spid="7"/>
                                        </p:tgtEl>
                                        <p:attrNameLst>
                                          <p:attrName>ppt_h</p:attrName>
                                        </p:attrNameLst>
                                      </p:cBhvr>
                                      <p:tavLst>
                                        <p:tav tm="0">
                                          <p:val>
                                            <p:strVal val="ppt_h"/>
                                          </p:val>
                                        </p:tav>
                                        <p:tav tm="100000">
                                          <p:val>
                                            <p:fltVal val="0"/>
                                          </p:val>
                                        </p:tav>
                                      </p:tavLst>
                                    </p:anim>
                                    <p:anim calcmode="lin" valueType="num">
                                      <p:cBhvr>
                                        <p:cTn id="100" dur="3000"/>
                                        <p:tgtEl>
                                          <p:spTgt spid="7"/>
                                        </p:tgtEl>
                                        <p:attrNameLst>
                                          <p:attrName>ppt_x</p:attrName>
                                        </p:attrNameLst>
                                      </p:cBhvr>
                                      <p:tavLst>
                                        <p:tav tm="0">
                                          <p:val>
                                            <p:strVal val="ppt_x"/>
                                          </p:val>
                                        </p:tav>
                                        <p:tav tm="100000">
                                          <p:val>
                                            <p:fltVal val="0.5"/>
                                          </p:val>
                                        </p:tav>
                                      </p:tavLst>
                                    </p:anim>
                                    <p:anim calcmode="lin" valueType="num">
                                      <p:cBhvr>
                                        <p:cTn id="101" dur="3000"/>
                                        <p:tgtEl>
                                          <p:spTgt spid="7"/>
                                        </p:tgtEl>
                                        <p:attrNameLst>
                                          <p:attrName>ppt_y</p:attrName>
                                        </p:attrNameLst>
                                      </p:cBhvr>
                                      <p:tavLst>
                                        <p:tav tm="0">
                                          <p:val>
                                            <p:strVal val="ppt_y"/>
                                          </p:val>
                                        </p:tav>
                                        <p:tav tm="100000">
                                          <p:val>
                                            <p:fltVal val="0.5"/>
                                          </p:val>
                                        </p:tav>
                                      </p:tavLst>
                                    </p:anim>
                                    <p:set>
                                      <p:cBhvr>
                                        <p:cTn id="102" dur="1" fill="hold">
                                          <p:stCondLst>
                                            <p:cond delay="2999"/>
                                          </p:stCondLst>
                                        </p:cTn>
                                        <p:tgtEl>
                                          <p:spTgt spid="7"/>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3000"/>
                                        <p:tgtEl>
                                          <p:spTgt spid="8"/>
                                        </p:tgtEl>
                                        <p:attrNameLst>
                                          <p:attrName>ppt_w</p:attrName>
                                        </p:attrNameLst>
                                      </p:cBhvr>
                                      <p:tavLst>
                                        <p:tav tm="0">
                                          <p:val>
                                            <p:strVal val="ppt_w"/>
                                          </p:val>
                                        </p:tav>
                                        <p:tav tm="100000">
                                          <p:val>
                                            <p:fltVal val="0"/>
                                          </p:val>
                                        </p:tav>
                                      </p:tavLst>
                                    </p:anim>
                                    <p:anim calcmode="lin" valueType="num">
                                      <p:cBhvr>
                                        <p:cTn id="105" dur="3000"/>
                                        <p:tgtEl>
                                          <p:spTgt spid="8"/>
                                        </p:tgtEl>
                                        <p:attrNameLst>
                                          <p:attrName>ppt_h</p:attrName>
                                        </p:attrNameLst>
                                      </p:cBhvr>
                                      <p:tavLst>
                                        <p:tav tm="0">
                                          <p:val>
                                            <p:strVal val="ppt_h"/>
                                          </p:val>
                                        </p:tav>
                                        <p:tav tm="100000">
                                          <p:val>
                                            <p:fltVal val="0"/>
                                          </p:val>
                                        </p:tav>
                                      </p:tavLst>
                                    </p:anim>
                                    <p:anim calcmode="lin" valueType="num">
                                      <p:cBhvr>
                                        <p:cTn id="106" dur="3000"/>
                                        <p:tgtEl>
                                          <p:spTgt spid="8"/>
                                        </p:tgtEl>
                                        <p:attrNameLst>
                                          <p:attrName>ppt_x</p:attrName>
                                        </p:attrNameLst>
                                      </p:cBhvr>
                                      <p:tavLst>
                                        <p:tav tm="0">
                                          <p:val>
                                            <p:strVal val="ppt_x"/>
                                          </p:val>
                                        </p:tav>
                                        <p:tav tm="100000">
                                          <p:val>
                                            <p:fltVal val="0.5"/>
                                          </p:val>
                                        </p:tav>
                                      </p:tavLst>
                                    </p:anim>
                                    <p:anim calcmode="lin" valueType="num">
                                      <p:cBhvr>
                                        <p:cTn id="107" dur="3000"/>
                                        <p:tgtEl>
                                          <p:spTgt spid="8"/>
                                        </p:tgtEl>
                                        <p:attrNameLst>
                                          <p:attrName>ppt_y</p:attrName>
                                        </p:attrNameLst>
                                      </p:cBhvr>
                                      <p:tavLst>
                                        <p:tav tm="0">
                                          <p:val>
                                            <p:strVal val="ppt_y"/>
                                          </p:val>
                                        </p:tav>
                                        <p:tav tm="100000">
                                          <p:val>
                                            <p:fltVal val="0.5"/>
                                          </p:val>
                                        </p:tav>
                                      </p:tavLst>
                                    </p:anim>
                                    <p:set>
                                      <p:cBhvr>
                                        <p:cTn id="108" dur="1" fill="hold">
                                          <p:stCondLst>
                                            <p:cond delay="2999"/>
                                          </p:stCondLst>
                                        </p:cTn>
                                        <p:tgtEl>
                                          <p:spTgt spid="8"/>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3000"/>
                                        <p:tgtEl>
                                          <p:spTgt spid="9"/>
                                        </p:tgtEl>
                                        <p:attrNameLst>
                                          <p:attrName>ppt_w</p:attrName>
                                        </p:attrNameLst>
                                      </p:cBhvr>
                                      <p:tavLst>
                                        <p:tav tm="0">
                                          <p:val>
                                            <p:strVal val="ppt_w"/>
                                          </p:val>
                                        </p:tav>
                                        <p:tav tm="100000">
                                          <p:val>
                                            <p:fltVal val="0"/>
                                          </p:val>
                                        </p:tav>
                                      </p:tavLst>
                                    </p:anim>
                                    <p:anim calcmode="lin" valueType="num">
                                      <p:cBhvr>
                                        <p:cTn id="111" dur="3000"/>
                                        <p:tgtEl>
                                          <p:spTgt spid="9"/>
                                        </p:tgtEl>
                                        <p:attrNameLst>
                                          <p:attrName>ppt_h</p:attrName>
                                        </p:attrNameLst>
                                      </p:cBhvr>
                                      <p:tavLst>
                                        <p:tav tm="0">
                                          <p:val>
                                            <p:strVal val="ppt_h"/>
                                          </p:val>
                                        </p:tav>
                                        <p:tav tm="100000">
                                          <p:val>
                                            <p:fltVal val="0"/>
                                          </p:val>
                                        </p:tav>
                                      </p:tavLst>
                                    </p:anim>
                                    <p:anim calcmode="lin" valueType="num">
                                      <p:cBhvr>
                                        <p:cTn id="112" dur="3000"/>
                                        <p:tgtEl>
                                          <p:spTgt spid="9"/>
                                        </p:tgtEl>
                                        <p:attrNameLst>
                                          <p:attrName>ppt_x</p:attrName>
                                        </p:attrNameLst>
                                      </p:cBhvr>
                                      <p:tavLst>
                                        <p:tav tm="0">
                                          <p:val>
                                            <p:strVal val="ppt_x"/>
                                          </p:val>
                                        </p:tav>
                                        <p:tav tm="100000">
                                          <p:val>
                                            <p:fltVal val="0.5"/>
                                          </p:val>
                                        </p:tav>
                                      </p:tavLst>
                                    </p:anim>
                                    <p:anim calcmode="lin" valueType="num">
                                      <p:cBhvr>
                                        <p:cTn id="113" dur="3000"/>
                                        <p:tgtEl>
                                          <p:spTgt spid="9"/>
                                        </p:tgtEl>
                                        <p:attrNameLst>
                                          <p:attrName>ppt_y</p:attrName>
                                        </p:attrNameLst>
                                      </p:cBhvr>
                                      <p:tavLst>
                                        <p:tav tm="0">
                                          <p:val>
                                            <p:strVal val="ppt_y"/>
                                          </p:val>
                                        </p:tav>
                                        <p:tav tm="100000">
                                          <p:val>
                                            <p:fltVal val="0.5"/>
                                          </p:val>
                                        </p:tav>
                                      </p:tavLst>
                                    </p:anim>
                                    <p:set>
                                      <p:cBhvr>
                                        <p:cTn id="114" dur="1" fill="hold">
                                          <p:stCondLst>
                                            <p:cond delay="2999"/>
                                          </p:stCondLst>
                                        </p:cTn>
                                        <p:tgtEl>
                                          <p:spTgt spid="9"/>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3000"/>
                                        <p:tgtEl>
                                          <p:spTgt spid="10"/>
                                        </p:tgtEl>
                                        <p:attrNameLst>
                                          <p:attrName>ppt_w</p:attrName>
                                        </p:attrNameLst>
                                      </p:cBhvr>
                                      <p:tavLst>
                                        <p:tav tm="0">
                                          <p:val>
                                            <p:strVal val="ppt_w"/>
                                          </p:val>
                                        </p:tav>
                                        <p:tav tm="100000">
                                          <p:val>
                                            <p:fltVal val="0"/>
                                          </p:val>
                                        </p:tav>
                                      </p:tavLst>
                                    </p:anim>
                                    <p:anim calcmode="lin" valueType="num">
                                      <p:cBhvr>
                                        <p:cTn id="117" dur="3000"/>
                                        <p:tgtEl>
                                          <p:spTgt spid="10"/>
                                        </p:tgtEl>
                                        <p:attrNameLst>
                                          <p:attrName>ppt_h</p:attrName>
                                        </p:attrNameLst>
                                      </p:cBhvr>
                                      <p:tavLst>
                                        <p:tav tm="0">
                                          <p:val>
                                            <p:strVal val="ppt_h"/>
                                          </p:val>
                                        </p:tav>
                                        <p:tav tm="100000">
                                          <p:val>
                                            <p:fltVal val="0"/>
                                          </p:val>
                                        </p:tav>
                                      </p:tavLst>
                                    </p:anim>
                                    <p:anim calcmode="lin" valueType="num">
                                      <p:cBhvr>
                                        <p:cTn id="118" dur="3000"/>
                                        <p:tgtEl>
                                          <p:spTgt spid="10"/>
                                        </p:tgtEl>
                                        <p:attrNameLst>
                                          <p:attrName>ppt_x</p:attrName>
                                        </p:attrNameLst>
                                      </p:cBhvr>
                                      <p:tavLst>
                                        <p:tav tm="0">
                                          <p:val>
                                            <p:strVal val="ppt_x"/>
                                          </p:val>
                                        </p:tav>
                                        <p:tav tm="100000">
                                          <p:val>
                                            <p:fltVal val="0.5"/>
                                          </p:val>
                                        </p:tav>
                                      </p:tavLst>
                                    </p:anim>
                                    <p:anim calcmode="lin" valueType="num">
                                      <p:cBhvr>
                                        <p:cTn id="119" dur="3000"/>
                                        <p:tgtEl>
                                          <p:spTgt spid="10"/>
                                        </p:tgtEl>
                                        <p:attrNameLst>
                                          <p:attrName>ppt_y</p:attrName>
                                        </p:attrNameLst>
                                      </p:cBhvr>
                                      <p:tavLst>
                                        <p:tav tm="0">
                                          <p:val>
                                            <p:strVal val="ppt_y"/>
                                          </p:val>
                                        </p:tav>
                                        <p:tav tm="100000">
                                          <p:val>
                                            <p:fltVal val="0.5"/>
                                          </p:val>
                                        </p:tav>
                                      </p:tavLst>
                                    </p:anim>
                                    <p:set>
                                      <p:cBhvr>
                                        <p:cTn id="120" dur="1" fill="hold">
                                          <p:stCondLst>
                                            <p:cond delay="2999"/>
                                          </p:stCondLst>
                                        </p:cTn>
                                        <p:tgtEl>
                                          <p:spTgt spid="10"/>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3000" fill="hold"/>
                                        <p:tgtEl>
                                          <p:spTgt spid="3"/>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4"/>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5"/>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6"/>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7"/>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8"/>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9"/>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10"/>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2"/>
                                        </p:tgtEl>
                                        <p:attrNameLst>
                                          <p:attrName>style.visibility</p:attrName>
                                        </p:attrNameLst>
                                      </p:cBhvr>
                                      <p:to>
                                        <p:strVal val="visible"/>
                                      </p:to>
                                    </p:set>
                                    <p:anim calcmode="lin" valueType="num">
                                      <p:cBhvr>
                                        <p:cTn id="139" dur="3000" fill="hold"/>
                                        <p:tgtEl>
                                          <p:spTgt spid="2"/>
                                        </p:tgtEl>
                                        <p:attrNameLst>
                                          <p:attrName>ppt_w</p:attrName>
                                        </p:attrNameLst>
                                      </p:cBhvr>
                                      <p:tavLst>
                                        <p:tav tm="0">
                                          <p:val>
                                            <p:strVal val="4/3*#ppt_w"/>
                                          </p:val>
                                        </p:tav>
                                        <p:tav tm="100000">
                                          <p:val>
                                            <p:strVal val="#ppt_w"/>
                                          </p:val>
                                        </p:tav>
                                      </p:tavLst>
                                    </p:anim>
                                    <p:anim calcmode="lin" valueType="num">
                                      <p:cBhvr>
                                        <p:cTn id="140" dur="3000" fill="hold"/>
                                        <p:tgtEl>
                                          <p:spTgt spid="2"/>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2"/>
                                        </p:tgtEl>
                                        <p:attrNameLst>
                                          <p:attrName>style.visibility</p:attrName>
                                        </p:attrNameLst>
                                      </p:cBhvr>
                                      <p:to>
                                        <p:strVal val="visible"/>
                                      </p:to>
                                    </p:set>
                                    <p:animEffect transition="in" filter="wheel(8)">
                                      <p:cBhvr>
                                        <p:cTn id="14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5F4027"/>
            </a:gs>
            <a:gs pos="30000">
              <a:srgbClr val="D49E6C"/>
            </a:gs>
            <a:gs pos="70000">
              <a:srgbClr val="A65528"/>
            </a:gs>
            <a:gs pos="100000">
              <a:srgbClr val="663012"/>
            </a:gs>
          </a:gsLst>
          <a:lin ang="10800000" scaled="1"/>
          <a:tileRect/>
        </a:gradFill>
        <a:effectLst/>
      </p:bgPr>
    </p:bg>
    <p:spTree>
      <p:nvGrpSpPr>
        <p:cNvPr id="1" name=""/>
        <p:cNvGrpSpPr/>
        <p:nvPr/>
      </p:nvGrpSpPr>
      <p:grpSpPr>
        <a:xfrm>
          <a:off x="0" y="0"/>
          <a:ext cx="0" cy="0"/>
          <a:chOff x="0" y="0"/>
          <a:chExt cx="0" cy="0"/>
        </a:xfrm>
      </p:grpSpPr>
      <p:pic>
        <p:nvPicPr>
          <p:cNvPr id="2" name="1 Imagen" descr="ehnhyb44.gif"/>
          <p:cNvPicPr>
            <a:picLocks noChangeAspect="1"/>
          </p:cNvPicPr>
          <p:nvPr/>
        </p:nvPicPr>
        <p:blipFill>
          <a:blip r:embed="rId2"/>
          <a:stretch>
            <a:fillRect/>
          </a:stretch>
        </p:blipFill>
        <p:spPr>
          <a:xfrm>
            <a:off x="4762500" y="2228850"/>
            <a:ext cx="4381500" cy="2914650"/>
          </a:xfrm>
          <a:prstGeom prst="rect">
            <a:avLst/>
          </a:prstGeom>
          <a:effectLst>
            <a:softEdge rad="31750"/>
          </a:effectLst>
        </p:spPr>
      </p:pic>
      <p:pic>
        <p:nvPicPr>
          <p:cNvPr id="3" name="2 Imagen" descr="7fyqkosg.gif"/>
          <p:cNvPicPr>
            <a:picLocks noChangeAspect="1"/>
          </p:cNvPicPr>
          <p:nvPr/>
        </p:nvPicPr>
        <p:blipFill>
          <a:blip r:embed="rId3"/>
          <a:stretch>
            <a:fillRect/>
          </a:stretch>
        </p:blipFill>
        <p:spPr>
          <a:xfrm>
            <a:off x="1071538" y="2643200"/>
            <a:ext cx="2500300" cy="2500300"/>
          </a:xfrm>
          <a:prstGeom prst="rect">
            <a:avLst/>
          </a:prstGeom>
          <a:effectLst>
            <a:softEdge rad="31750"/>
          </a:effectLst>
        </p:spPr>
      </p:pic>
      <p:sp>
        <p:nvSpPr>
          <p:cNvPr id="5" name="4 CuadroTexto"/>
          <p:cNvSpPr txBox="1"/>
          <p:nvPr/>
        </p:nvSpPr>
        <p:spPr>
          <a:xfrm>
            <a:off x="1785918" y="1071552"/>
            <a:ext cx="5628464" cy="830997"/>
          </a:xfrm>
          <a:prstGeom prst="rect">
            <a:avLst/>
          </a:prstGeom>
          <a:noFill/>
        </p:spPr>
        <p:txBody>
          <a:bodyPr wrap="none" rtlCol="0">
            <a:spAutoFit/>
          </a:bodyPr>
          <a:lstStyle/>
          <a:p>
            <a:pPr algn="ctr"/>
            <a:r>
              <a:rPr lang="es-ES" sz="2400" b="1" dirty="0" smtClean="0">
                <a:effectLst>
                  <a:outerShdw blurRad="38100" dist="38100" dir="2700000" algn="tl">
                    <a:srgbClr val="000000">
                      <a:alpha val="43137"/>
                    </a:srgbClr>
                  </a:outerShdw>
                </a:effectLst>
              </a:rPr>
              <a:t>A los conejos no les agradan los ruidos </a:t>
            </a:r>
          </a:p>
          <a:p>
            <a:pPr algn="ctr"/>
            <a:r>
              <a:rPr lang="es-ES" sz="2400" b="1" dirty="0" smtClean="0">
                <a:effectLst>
                  <a:outerShdw blurRad="38100" dist="38100" dir="2700000" algn="tl">
                    <a:srgbClr val="000000">
                      <a:alpha val="43137"/>
                    </a:srgbClr>
                  </a:outerShdw>
                </a:effectLst>
              </a:rPr>
              <a:t>fuertes y movimientos repentinos</a:t>
            </a:r>
            <a:endParaRPr lang="es-ES" sz="2400" b="1" dirty="0">
              <a:effectLst>
                <a:outerShdw blurRad="38100" dist="38100" dir="2700000" algn="tl">
                  <a:srgbClr val="000000">
                    <a:alpha val="43137"/>
                  </a:srgbClr>
                </a:outerShdw>
              </a:effectLst>
            </a:endParaRPr>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Right)">
                                      <p:cBhvr>
                                        <p:cTn id="7" dur="3000"/>
                                        <p:tgtEl>
                                          <p:spTgt spid="2"/>
                                        </p:tgtEl>
                                      </p:cBhvr>
                                    </p:animEffect>
                                  </p:childTnLst>
                                </p:cTn>
                              </p:par>
                              <p:par>
                                <p:cTn id="8" presetID="2" presetClass="entr" presetSubtype="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0-#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C000"/>
            </a:gs>
            <a:gs pos="30000">
              <a:srgbClr val="D49E6C"/>
            </a:gs>
            <a:gs pos="70000">
              <a:srgbClr val="A65528"/>
            </a:gs>
            <a:gs pos="100000">
              <a:srgbClr val="663012"/>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144834_kroliczek-kapelusz-sloneczniki.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1682875">
            <a:off x="-203131" y="1009045"/>
            <a:ext cx="4377261" cy="252191"/>
          </a:xfrm>
          <a:prstGeom prst="rect">
            <a:avLst/>
          </a:prstGeom>
          <a:gradFill flip="none" rotWithShape="1">
            <a:gsLst>
              <a:gs pos="0">
                <a:schemeClr val="accent6">
                  <a:lumMod val="50000"/>
                </a:schemeClr>
              </a:gs>
              <a:gs pos="50000">
                <a:srgbClr val="FFC000">
                  <a:shade val="67500"/>
                  <a:satMod val="115000"/>
                </a:srgbClr>
              </a:gs>
              <a:gs pos="100000">
                <a:srgbClr val="FFC000">
                  <a:shade val="100000"/>
                  <a:satMod val="115000"/>
                </a:srgbClr>
              </a:gs>
            </a:gsLst>
            <a:lin ang="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20090869">
            <a:off x="5207833" y="855923"/>
            <a:ext cx="4079853" cy="234038"/>
          </a:xfrm>
          <a:prstGeom prst="rect">
            <a:avLst/>
          </a:prstGeom>
          <a:gradFill flip="none" rotWithShape="1">
            <a:gsLst>
              <a:gs pos="0">
                <a:schemeClr val="accent6">
                  <a:lumMod val="50000"/>
                </a:schemeClr>
              </a:gs>
              <a:gs pos="50000">
                <a:srgbClr val="FFC000">
                  <a:shade val="67500"/>
                  <a:satMod val="115000"/>
                </a:srgbClr>
              </a:gs>
              <a:gs pos="100000">
                <a:srgbClr val="FFC000">
                  <a:shade val="100000"/>
                  <a:satMod val="115000"/>
                </a:srgbClr>
              </a:gs>
            </a:gsLst>
            <a:lin ang="1080000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9962971">
            <a:off x="-196318" y="3945864"/>
            <a:ext cx="4377261" cy="205820"/>
          </a:xfrm>
          <a:prstGeom prst="rect">
            <a:avLst/>
          </a:prstGeom>
          <a:gradFill flip="none" rotWithShape="1">
            <a:gsLst>
              <a:gs pos="0">
                <a:schemeClr val="accent6">
                  <a:lumMod val="50000"/>
                </a:schemeClr>
              </a:gs>
              <a:gs pos="50000">
                <a:srgbClr val="FFC000">
                  <a:shade val="67500"/>
                  <a:satMod val="115000"/>
                </a:srgbClr>
              </a:gs>
              <a:gs pos="100000">
                <a:srgbClr val="FFC000">
                  <a:shade val="100000"/>
                  <a:satMod val="115000"/>
                </a:srgbClr>
              </a:gs>
            </a:gsLst>
            <a:lin ang="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843586">
            <a:off x="5212000" y="3880414"/>
            <a:ext cx="4167294" cy="213451"/>
          </a:xfrm>
          <a:prstGeom prst="rect">
            <a:avLst/>
          </a:prstGeom>
          <a:gradFill flip="none" rotWithShape="1">
            <a:gsLst>
              <a:gs pos="0">
                <a:schemeClr val="accent6">
                  <a:lumMod val="50000"/>
                </a:schemeClr>
              </a:gs>
              <a:gs pos="50000">
                <a:srgbClr val="FFC000">
                  <a:shade val="67500"/>
                  <a:satMod val="115000"/>
                </a:srgbClr>
              </a:gs>
              <a:gs pos="100000">
                <a:srgbClr val="FFC000">
                  <a:shade val="100000"/>
                  <a:satMod val="115000"/>
                </a:srgbClr>
              </a:gs>
            </a:gsLst>
            <a:lin ang="1080000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189517">
            <a:off x="-191806" y="1572440"/>
            <a:ext cx="4269042" cy="236806"/>
          </a:xfrm>
          <a:prstGeom prst="rect">
            <a:avLst/>
          </a:prstGeom>
          <a:gradFill flip="none" rotWithShape="1">
            <a:gsLst>
              <a:gs pos="0">
                <a:schemeClr val="accent6">
                  <a:lumMod val="50000"/>
                </a:schemeClr>
              </a:gs>
              <a:gs pos="50000">
                <a:srgbClr val="FFC000">
                  <a:shade val="67500"/>
                  <a:satMod val="115000"/>
                </a:srgbClr>
              </a:gs>
              <a:gs pos="100000">
                <a:srgbClr val="FFC000">
                  <a:shade val="100000"/>
                  <a:satMod val="115000"/>
                </a:srgbClr>
              </a:gs>
            </a:gsLst>
            <a:lin ang="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152596">
            <a:off x="5496899" y="3176666"/>
            <a:ext cx="3714254" cy="220364"/>
          </a:xfrm>
          <a:prstGeom prst="rect">
            <a:avLst/>
          </a:prstGeom>
          <a:gradFill flip="none" rotWithShape="1">
            <a:gsLst>
              <a:gs pos="0">
                <a:schemeClr val="accent6">
                  <a:lumMod val="50000"/>
                </a:schemeClr>
              </a:gs>
              <a:gs pos="50000">
                <a:srgbClr val="FFC000">
                  <a:shade val="67500"/>
                  <a:satMod val="115000"/>
                </a:srgbClr>
              </a:gs>
              <a:gs pos="100000">
                <a:srgbClr val="FFC000">
                  <a:shade val="100000"/>
                  <a:satMod val="115000"/>
                </a:srgbClr>
              </a:gs>
            </a:gsLst>
            <a:lin ang="1080000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0475896">
            <a:off x="5434906" y="1383593"/>
            <a:ext cx="3771958" cy="230833"/>
          </a:xfrm>
          <a:prstGeom prst="rect">
            <a:avLst/>
          </a:prstGeom>
          <a:gradFill flip="none" rotWithShape="1">
            <a:gsLst>
              <a:gs pos="0">
                <a:schemeClr val="accent6">
                  <a:lumMod val="50000"/>
                </a:schemeClr>
              </a:gs>
              <a:gs pos="50000">
                <a:srgbClr val="FFC000">
                  <a:shade val="67500"/>
                  <a:satMod val="115000"/>
                </a:srgbClr>
              </a:gs>
              <a:gs pos="100000">
                <a:srgbClr val="FFC000">
                  <a:shade val="100000"/>
                  <a:satMod val="115000"/>
                </a:srgbClr>
              </a:gs>
            </a:gsLst>
            <a:lin ang="1080000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20475896">
            <a:off x="-70515" y="3429929"/>
            <a:ext cx="4046922" cy="228526"/>
          </a:xfrm>
          <a:prstGeom prst="rect">
            <a:avLst/>
          </a:prstGeom>
          <a:gradFill flip="none" rotWithShape="1">
            <a:gsLst>
              <a:gs pos="0">
                <a:schemeClr val="accent6">
                  <a:lumMod val="50000"/>
                </a:schemeClr>
              </a:gs>
              <a:gs pos="50000">
                <a:srgbClr val="FFC000">
                  <a:shade val="67500"/>
                  <a:satMod val="115000"/>
                </a:srgbClr>
              </a:gs>
              <a:gs pos="100000">
                <a:srgbClr val="FFC000">
                  <a:shade val="100000"/>
                  <a:satMod val="115000"/>
                </a:srgbClr>
              </a:gs>
            </a:gsLst>
            <a:lin ang="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545446">
            <a:off x="-47070" y="2118456"/>
            <a:ext cx="3910749" cy="234212"/>
          </a:xfrm>
          <a:prstGeom prst="rect">
            <a:avLst/>
          </a:prstGeom>
          <a:gradFill flip="none" rotWithShape="1">
            <a:gsLst>
              <a:gs pos="0">
                <a:schemeClr val="accent6">
                  <a:lumMod val="50000"/>
                </a:schemeClr>
              </a:gs>
              <a:gs pos="50000">
                <a:srgbClr val="FFC000">
                  <a:shade val="67500"/>
                  <a:satMod val="115000"/>
                </a:srgbClr>
              </a:gs>
              <a:gs pos="100000">
                <a:srgbClr val="FFC000">
                  <a:shade val="100000"/>
                  <a:satMod val="115000"/>
                </a:srgbClr>
              </a:gs>
            </a:gsLst>
            <a:lin ang="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545446">
            <a:off x="5579777" y="2638035"/>
            <a:ext cx="3569333" cy="219091"/>
          </a:xfrm>
          <a:prstGeom prst="rect">
            <a:avLst/>
          </a:prstGeom>
          <a:gradFill flip="none" rotWithShape="1">
            <a:gsLst>
              <a:gs pos="0">
                <a:schemeClr val="accent6">
                  <a:lumMod val="50000"/>
                </a:schemeClr>
              </a:gs>
              <a:gs pos="50000">
                <a:srgbClr val="FFC000">
                  <a:shade val="67500"/>
                  <a:satMod val="115000"/>
                </a:srgbClr>
              </a:gs>
              <a:gs pos="100000">
                <a:srgbClr val="FFC000">
                  <a:shade val="100000"/>
                  <a:satMod val="115000"/>
                </a:srgbClr>
              </a:gs>
            </a:gsLst>
            <a:lin ang="1080000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1166450">
            <a:off x="1558" y="2853893"/>
            <a:ext cx="3924810" cy="212613"/>
          </a:xfrm>
          <a:prstGeom prst="rect">
            <a:avLst/>
          </a:prstGeom>
          <a:gradFill flip="none" rotWithShape="1">
            <a:gsLst>
              <a:gs pos="0">
                <a:schemeClr val="accent6">
                  <a:lumMod val="50000"/>
                </a:schemeClr>
              </a:gs>
              <a:gs pos="50000">
                <a:srgbClr val="FFC000">
                  <a:shade val="67500"/>
                  <a:satMod val="115000"/>
                </a:srgbClr>
              </a:gs>
              <a:gs pos="100000">
                <a:srgbClr val="FFC000">
                  <a:shade val="100000"/>
                  <a:satMod val="115000"/>
                </a:srgbClr>
              </a:gs>
            </a:gsLst>
            <a:lin ang="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1166450">
            <a:off x="5543407" y="1940017"/>
            <a:ext cx="3600464" cy="229392"/>
          </a:xfrm>
          <a:prstGeom prst="rect">
            <a:avLst/>
          </a:prstGeom>
          <a:gradFill flip="none" rotWithShape="1">
            <a:gsLst>
              <a:gs pos="0">
                <a:schemeClr val="accent6">
                  <a:lumMod val="50000"/>
                </a:schemeClr>
              </a:gs>
              <a:gs pos="50000">
                <a:srgbClr val="FFC000">
                  <a:shade val="67500"/>
                  <a:satMod val="115000"/>
                </a:srgbClr>
              </a:gs>
              <a:gs pos="100000">
                <a:srgbClr val="FFC000">
                  <a:shade val="100000"/>
                  <a:satMod val="115000"/>
                </a:srgbClr>
              </a:gs>
            </a:gsLst>
            <a:lin ang="1080000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571536" y="-285770"/>
            <a:ext cx="10072758" cy="5429270"/>
          </a:xfrm>
          <a:prstGeom prst="rect">
            <a:avLst/>
          </a:prstGeom>
          <a:gradFill flip="none" rotWithShape="1">
            <a:gsLst>
              <a:gs pos="0">
                <a:srgbClr val="362416"/>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000" fill="hold"/>
                                        <p:tgtEl>
                                          <p:spTgt spid="12"/>
                                        </p:tgtEl>
                                        <p:attrNameLst>
                                          <p:attrName>ppt_x</p:attrName>
                                        </p:attrNameLst>
                                      </p:cBhvr>
                                      <p:tavLst>
                                        <p:tav tm="0">
                                          <p:val>
                                            <p:strVal val="1+#ppt_w/2"/>
                                          </p:val>
                                        </p:tav>
                                        <p:tav tm="100000">
                                          <p:val>
                                            <p:strVal val="#ppt_x"/>
                                          </p:val>
                                        </p:tav>
                                      </p:tavLst>
                                    </p:anim>
                                    <p:anim calcmode="lin" valueType="num">
                                      <p:cBhvr additive="base">
                                        <p:cTn id="27" dur="3000" fill="hold"/>
                                        <p:tgtEl>
                                          <p:spTgt spid="12"/>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3000" fill="hold"/>
                                        <p:tgtEl>
                                          <p:spTgt spid="14"/>
                                        </p:tgtEl>
                                        <p:attrNameLst>
                                          <p:attrName>ppt_x</p:attrName>
                                        </p:attrNameLst>
                                      </p:cBhvr>
                                      <p:tavLst>
                                        <p:tav tm="0">
                                          <p:val>
                                            <p:strVal val="1+#ppt_w/2"/>
                                          </p:val>
                                        </p:tav>
                                        <p:tav tm="100000">
                                          <p:val>
                                            <p:strVal val="#ppt_x"/>
                                          </p:val>
                                        </p:tav>
                                      </p:tavLst>
                                    </p:anim>
                                    <p:anim calcmode="lin" valueType="num">
                                      <p:cBhvr additive="base">
                                        <p:cTn id="31" dur="3000" fill="hold"/>
                                        <p:tgtEl>
                                          <p:spTgt spid="14"/>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3000" fill="hold"/>
                                        <p:tgtEl>
                                          <p:spTgt spid="5"/>
                                        </p:tgtEl>
                                        <p:attrNameLst>
                                          <p:attrName>ppt_x</p:attrName>
                                        </p:attrNameLst>
                                      </p:cBhvr>
                                      <p:tavLst>
                                        <p:tav tm="0">
                                          <p:val>
                                            <p:strVal val="0-#ppt_w/2"/>
                                          </p:val>
                                        </p:tav>
                                        <p:tav tm="100000">
                                          <p:val>
                                            <p:strVal val="#ppt_x"/>
                                          </p:val>
                                        </p:tav>
                                      </p:tavLst>
                                    </p:anim>
                                    <p:anim calcmode="lin" valueType="num">
                                      <p:cBhvr additive="base">
                                        <p:cTn id="35" dur="3000" fill="hold"/>
                                        <p:tgtEl>
                                          <p:spTgt spid="5"/>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3000" fill="hold"/>
                                        <p:tgtEl>
                                          <p:spTgt spid="7"/>
                                        </p:tgtEl>
                                        <p:attrNameLst>
                                          <p:attrName>ppt_x</p:attrName>
                                        </p:attrNameLst>
                                      </p:cBhvr>
                                      <p:tavLst>
                                        <p:tav tm="0">
                                          <p:val>
                                            <p:strVal val="0-#ppt_w/2"/>
                                          </p:val>
                                        </p:tav>
                                        <p:tav tm="100000">
                                          <p:val>
                                            <p:strVal val="#ppt_x"/>
                                          </p:val>
                                        </p:tav>
                                      </p:tavLst>
                                    </p:anim>
                                    <p:anim calcmode="lin" valueType="num">
                                      <p:cBhvr additive="base">
                                        <p:cTn id="39" dur="3000" fill="hold"/>
                                        <p:tgtEl>
                                          <p:spTgt spid="7"/>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3000" fill="hold"/>
                                        <p:tgtEl>
                                          <p:spTgt spid="9"/>
                                        </p:tgtEl>
                                        <p:attrNameLst>
                                          <p:attrName>ppt_x</p:attrName>
                                        </p:attrNameLst>
                                      </p:cBhvr>
                                      <p:tavLst>
                                        <p:tav tm="0">
                                          <p:val>
                                            <p:strVal val="0-#ppt_w/2"/>
                                          </p:val>
                                        </p:tav>
                                        <p:tav tm="100000">
                                          <p:val>
                                            <p:strVal val="#ppt_x"/>
                                          </p:val>
                                        </p:tav>
                                      </p:tavLst>
                                    </p:anim>
                                    <p:anim calcmode="lin" valueType="num">
                                      <p:cBhvr additive="base">
                                        <p:cTn id="43" dur="3000" fill="hold"/>
                                        <p:tgtEl>
                                          <p:spTgt spid="9"/>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0-#ppt_w/2"/>
                                          </p:val>
                                        </p:tav>
                                        <p:tav tm="100000">
                                          <p:val>
                                            <p:strVal val="#ppt_x"/>
                                          </p:val>
                                        </p:tav>
                                      </p:tavLst>
                                    </p:anim>
                                    <p:anim calcmode="lin" valueType="num">
                                      <p:cBhvr additive="base">
                                        <p:cTn id="47" dur="3000" fill="hold"/>
                                        <p:tgtEl>
                                          <p:spTgt spid="10"/>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0-#ppt_w/2"/>
                                          </p:val>
                                        </p:tav>
                                        <p:tav tm="100000">
                                          <p:val>
                                            <p:strVal val="#ppt_x"/>
                                          </p:val>
                                        </p:tav>
                                      </p:tavLst>
                                    </p:anim>
                                    <p:anim calcmode="lin" valueType="num">
                                      <p:cBhvr additive="base">
                                        <p:cTn id="51" dur="3000" fill="hold"/>
                                        <p:tgtEl>
                                          <p:spTgt spid="13"/>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0-#ppt_w/2"/>
                                          </p:val>
                                        </p:tav>
                                        <p:tav tm="100000">
                                          <p:val>
                                            <p:strVal val="#ppt_x"/>
                                          </p:val>
                                        </p:tav>
                                      </p:tavLst>
                                    </p:anim>
                                    <p:anim calcmode="lin" valueType="num">
                                      <p:cBhvr additive="base">
                                        <p:cTn id="55" dur="3000" fill="hold"/>
                                        <p:tgtEl>
                                          <p:spTgt spid="15"/>
                                        </p:tgtEl>
                                        <p:attrNameLst>
                                          <p:attrName>ppt_y</p:attrName>
                                        </p:attrNameLst>
                                      </p:cBhvr>
                                      <p:tavLst>
                                        <p:tav tm="0">
                                          <p:val>
                                            <p:strVal val="#ppt_y"/>
                                          </p:val>
                                        </p:tav>
                                        <p:tav tm="100000">
                                          <p:val>
                                            <p:strVal val="#ppt_y"/>
                                          </p:val>
                                        </p:tav>
                                      </p:tavLst>
                                    </p:anim>
                                  </p:childTnLst>
                                </p:cTn>
                              </p:par>
                              <p:par>
                                <p:cTn id="56" presetID="19" presetClass="entr" presetSubtype="5"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p:cTn id="58" dur="3000" fill="hold"/>
                                        <p:tgtEl>
                                          <p:spTgt spid="5"/>
                                        </p:tgtEl>
                                        <p:attrNameLst>
                                          <p:attrName>ppt_w</p:attrName>
                                        </p:attrNameLst>
                                      </p:cBhvr>
                                      <p:tavLst>
                                        <p:tav tm="0">
                                          <p:val>
                                            <p:strVal val="#ppt_w"/>
                                          </p:val>
                                        </p:tav>
                                        <p:tav tm="100000">
                                          <p:val>
                                            <p:strVal val="#ppt_w"/>
                                          </p:val>
                                        </p:tav>
                                      </p:tavLst>
                                    </p:anim>
                                    <p:anim calcmode="lin" valueType="num">
                                      <p:cBhvr>
                                        <p:cTn id="59" dur="3000" fill="hold"/>
                                        <p:tgtEl>
                                          <p:spTgt spid="5"/>
                                        </p:tgtEl>
                                        <p:attrNameLst>
                                          <p:attrName>ppt_h</p:attrName>
                                        </p:attrNameLst>
                                      </p:cBhvr>
                                      <p:tavLst>
                                        <p:tav tm="0" fmla="#ppt_h*sin(2.5*pi*$)">
                                          <p:val>
                                            <p:fltVal val="0"/>
                                          </p:val>
                                        </p:tav>
                                        <p:tav tm="100000">
                                          <p:val>
                                            <p:fltVal val="1"/>
                                          </p:val>
                                        </p:tav>
                                      </p:tavLst>
                                    </p:anim>
                                  </p:childTnLst>
                                </p:cTn>
                              </p:par>
                              <p:par>
                                <p:cTn id="60" presetID="19" presetClass="entr" presetSubtype="5" fill="hold" grpId="1" nodeType="withEffect">
                                  <p:stCondLst>
                                    <p:cond delay="0"/>
                                  </p:stCondLst>
                                  <p:childTnLst>
                                    <p:set>
                                      <p:cBhvr>
                                        <p:cTn id="61" dur="1" fill="hold">
                                          <p:stCondLst>
                                            <p:cond delay="0"/>
                                          </p:stCondLst>
                                        </p:cTn>
                                        <p:tgtEl>
                                          <p:spTgt spid="7"/>
                                        </p:tgtEl>
                                        <p:attrNameLst>
                                          <p:attrName>style.visibility</p:attrName>
                                        </p:attrNameLst>
                                      </p:cBhvr>
                                      <p:to>
                                        <p:strVal val="visible"/>
                                      </p:to>
                                    </p:set>
                                    <p:anim calcmode="lin" valueType="num">
                                      <p:cBhvr>
                                        <p:cTn id="62" dur="3000" fill="hold"/>
                                        <p:tgtEl>
                                          <p:spTgt spid="7"/>
                                        </p:tgtEl>
                                        <p:attrNameLst>
                                          <p:attrName>ppt_w</p:attrName>
                                        </p:attrNameLst>
                                      </p:cBhvr>
                                      <p:tavLst>
                                        <p:tav tm="0">
                                          <p:val>
                                            <p:strVal val="#ppt_w"/>
                                          </p:val>
                                        </p:tav>
                                        <p:tav tm="100000">
                                          <p:val>
                                            <p:strVal val="#ppt_w"/>
                                          </p:val>
                                        </p:tav>
                                      </p:tavLst>
                                    </p:anim>
                                    <p:anim calcmode="lin" valueType="num">
                                      <p:cBhvr>
                                        <p:cTn id="63" dur="3000" fill="hold"/>
                                        <p:tgtEl>
                                          <p:spTgt spid="7"/>
                                        </p:tgtEl>
                                        <p:attrNameLst>
                                          <p:attrName>ppt_h</p:attrName>
                                        </p:attrNameLst>
                                      </p:cBhvr>
                                      <p:tavLst>
                                        <p:tav tm="0" fmla="#ppt_h*sin(2.5*pi*$)">
                                          <p:val>
                                            <p:fltVal val="0"/>
                                          </p:val>
                                        </p:tav>
                                        <p:tav tm="100000">
                                          <p:val>
                                            <p:fltVal val="1"/>
                                          </p:val>
                                        </p:tav>
                                      </p:tavLst>
                                    </p:anim>
                                  </p:childTnLst>
                                </p:cTn>
                              </p:par>
                              <p:par>
                                <p:cTn id="64" presetID="19" presetClass="entr" presetSubtype="5" fill="hold" grpId="1" nodeType="with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p:cTn id="66" dur="3000" fill="hold"/>
                                        <p:tgtEl>
                                          <p:spTgt spid="9"/>
                                        </p:tgtEl>
                                        <p:attrNameLst>
                                          <p:attrName>ppt_w</p:attrName>
                                        </p:attrNameLst>
                                      </p:cBhvr>
                                      <p:tavLst>
                                        <p:tav tm="0">
                                          <p:val>
                                            <p:strVal val="#ppt_w"/>
                                          </p:val>
                                        </p:tav>
                                        <p:tav tm="100000">
                                          <p:val>
                                            <p:strVal val="#ppt_w"/>
                                          </p:val>
                                        </p:tav>
                                      </p:tavLst>
                                    </p:anim>
                                    <p:anim calcmode="lin" valueType="num">
                                      <p:cBhvr>
                                        <p:cTn id="67" dur="3000" fill="hold"/>
                                        <p:tgtEl>
                                          <p:spTgt spid="9"/>
                                        </p:tgtEl>
                                        <p:attrNameLst>
                                          <p:attrName>ppt_h</p:attrName>
                                        </p:attrNameLst>
                                      </p:cBhvr>
                                      <p:tavLst>
                                        <p:tav tm="0" fmla="#ppt_h*sin(2.5*pi*$)">
                                          <p:val>
                                            <p:fltVal val="0"/>
                                          </p:val>
                                        </p:tav>
                                        <p:tav tm="100000">
                                          <p:val>
                                            <p:fltVal val="1"/>
                                          </p:val>
                                        </p:tav>
                                      </p:tavLst>
                                    </p:anim>
                                  </p:childTnLst>
                                </p:cTn>
                              </p:par>
                              <p:par>
                                <p:cTn id="68" presetID="19" presetClass="entr" presetSubtype="5" fill="hold" grpId="1" nodeType="withEffect">
                                  <p:stCondLst>
                                    <p:cond delay="0"/>
                                  </p:stCondLst>
                                  <p:childTnLst>
                                    <p:set>
                                      <p:cBhvr>
                                        <p:cTn id="69" dur="1" fill="hold">
                                          <p:stCondLst>
                                            <p:cond delay="0"/>
                                          </p:stCondLst>
                                        </p:cTn>
                                        <p:tgtEl>
                                          <p:spTgt spid="10"/>
                                        </p:tgtEl>
                                        <p:attrNameLst>
                                          <p:attrName>style.visibility</p:attrName>
                                        </p:attrNameLst>
                                      </p:cBhvr>
                                      <p:to>
                                        <p:strVal val="visible"/>
                                      </p:to>
                                    </p:set>
                                    <p:anim calcmode="lin" valueType="num">
                                      <p:cBhvr>
                                        <p:cTn id="70" dur="3000" fill="hold"/>
                                        <p:tgtEl>
                                          <p:spTgt spid="10"/>
                                        </p:tgtEl>
                                        <p:attrNameLst>
                                          <p:attrName>ppt_w</p:attrName>
                                        </p:attrNameLst>
                                      </p:cBhvr>
                                      <p:tavLst>
                                        <p:tav tm="0">
                                          <p:val>
                                            <p:strVal val="#ppt_w"/>
                                          </p:val>
                                        </p:tav>
                                        <p:tav tm="100000">
                                          <p:val>
                                            <p:strVal val="#ppt_w"/>
                                          </p:val>
                                        </p:tav>
                                      </p:tavLst>
                                    </p:anim>
                                    <p:anim calcmode="lin" valueType="num">
                                      <p:cBhvr>
                                        <p:cTn id="71" dur="3000" fill="hold"/>
                                        <p:tgtEl>
                                          <p:spTgt spid="10"/>
                                        </p:tgtEl>
                                        <p:attrNameLst>
                                          <p:attrName>ppt_h</p:attrName>
                                        </p:attrNameLst>
                                      </p:cBhvr>
                                      <p:tavLst>
                                        <p:tav tm="0" fmla="#ppt_h*sin(2.5*pi*$)">
                                          <p:val>
                                            <p:fltVal val="0"/>
                                          </p:val>
                                        </p:tav>
                                        <p:tav tm="100000">
                                          <p:val>
                                            <p:fltVal val="1"/>
                                          </p:val>
                                        </p:tav>
                                      </p:tavLst>
                                    </p:anim>
                                  </p:childTnLst>
                                </p:cTn>
                              </p:par>
                              <p:par>
                                <p:cTn id="72" presetID="19" presetClass="entr" presetSubtype="5" fill="hold" grpId="1" nodeType="with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p:cTn id="74" dur="3000" fill="hold"/>
                                        <p:tgtEl>
                                          <p:spTgt spid="13"/>
                                        </p:tgtEl>
                                        <p:attrNameLst>
                                          <p:attrName>ppt_w</p:attrName>
                                        </p:attrNameLst>
                                      </p:cBhvr>
                                      <p:tavLst>
                                        <p:tav tm="0">
                                          <p:val>
                                            <p:strVal val="#ppt_w"/>
                                          </p:val>
                                        </p:tav>
                                        <p:tav tm="100000">
                                          <p:val>
                                            <p:strVal val="#ppt_w"/>
                                          </p:val>
                                        </p:tav>
                                      </p:tavLst>
                                    </p:anim>
                                    <p:anim calcmode="lin" valueType="num">
                                      <p:cBhvr>
                                        <p:cTn id="75" dur="3000" fill="hold"/>
                                        <p:tgtEl>
                                          <p:spTgt spid="13"/>
                                        </p:tgtEl>
                                        <p:attrNameLst>
                                          <p:attrName>ppt_h</p:attrName>
                                        </p:attrNameLst>
                                      </p:cBhvr>
                                      <p:tavLst>
                                        <p:tav tm="0" fmla="#ppt_h*sin(2.5*pi*$)">
                                          <p:val>
                                            <p:fltVal val="0"/>
                                          </p:val>
                                        </p:tav>
                                        <p:tav tm="100000">
                                          <p:val>
                                            <p:fltVal val="1"/>
                                          </p:val>
                                        </p:tav>
                                      </p:tavLst>
                                    </p:anim>
                                  </p:childTnLst>
                                </p:cTn>
                              </p:par>
                              <p:par>
                                <p:cTn id="76" presetID="19" presetClass="entr" presetSubtype="5" fill="hold" grpId="1" nodeType="withEffect">
                                  <p:stCondLst>
                                    <p:cond delay="0"/>
                                  </p:stCondLst>
                                  <p:childTnLst>
                                    <p:set>
                                      <p:cBhvr>
                                        <p:cTn id="77" dur="1" fill="hold">
                                          <p:stCondLst>
                                            <p:cond delay="0"/>
                                          </p:stCondLst>
                                        </p:cTn>
                                        <p:tgtEl>
                                          <p:spTgt spid="15"/>
                                        </p:tgtEl>
                                        <p:attrNameLst>
                                          <p:attrName>style.visibility</p:attrName>
                                        </p:attrNameLst>
                                      </p:cBhvr>
                                      <p:to>
                                        <p:strVal val="visible"/>
                                      </p:to>
                                    </p:set>
                                    <p:anim calcmode="lin" valueType="num">
                                      <p:cBhvr>
                                        <p:cTn id="78" dur="3000" fill="hold"/>
                                        <p:tgtEl>
                                          <p:spTgt spid="15"/>
                                        </p:tgtEl>
                                        <p:attrNameLst>
                                          <p:attrName>ppt_w</p:attrName>
                                        </p:attrNameLst>
                                      </p:cBhvr>
                                      <p:tavLst>
                                        <p:tav tm="0">
                                          <p:val>
                                            <p:strVal val="#ppt_w"/>
                                          </p:val>
                                        </p:tav>
                                        <p:tav tm="100000">
                                          <p:val>
                                            <p:strVal val="#ppt_w"/>
                                          </p:val>
                                        </p:tav>
                                      </p:tavLst>
                                    </p:anim>
                                    <p:anim calcmode="lin" valueType="num">
                                      <p:cBhvr>
                                        <p:cTn id="79" dur="3000" fill="hold"/>
                                        <p:tgtEl>
                                          <p:spTgt spid="15"/>
                                        </p:tgtEl>
                                        <p:attrNameLst>
                                          <p:attrName>ppt_h</p:attrName>
                                        </p:attrNameLst>
                                      </p:cBhvr>
                                      <p:tavLst>
                                        <p:tav tm="0" fmla="#ppt_h*sin(2.5*pi*$)">
                                          <p:val>
                                            <p:fltVal val="0"/>
                                          </p:val>
                                        </p:tav>
                                        <p:tav tm="100000">
                                          <p:val>
                                            <p:fltVal val="1"/>
                                          </p:val>
                                        </p:tav>
                                      </p:tavLst>
                                    </p:anim>
                                  </p:childTnLst>
                                </p:cTn>
                              </p:par>
                              <p:par>
                                <p:cTn id="80" presetID="19" presetClass="entr" presetSubtype="5" fill="hold" grpId="1" nodeType="withEffect">
                                  <p:stCondLst>
                                    <p:cond delay="0"/>
                                  </p:stCondLst>
                                  <p:childTnLst>
                                    <p:set>
                                      <p:cBhvr>
                                        <p:cTn id="81" dur="1" fill="hold">
                                          <p:stCondLst>
                                            <p:cond delay="0"/>
                                          </p:stCondLst>
                                        </p:cTn>
                                        <p:tgtEl>
                                          <p:spTgt spid="4"/>
                                        </p:tgtEl>
                                        <p:attrNameLst>
                                          <p:attrName>style.visibility</p:attrName>
                                        </p:attrNameLst>
                                      </p:cBhvr>
                                      <p:to>
                                        <p:strVal val="visible"/>
                                      </p:to>
                                    </p:set>
                                    <p:anim calcmode="lin" valueType="num">
                                      <p:cBhvr>
                                        <p:cTn id="82" dur="3000" fill="hold"/>
                                        <p:tgtEl>
                                          <p:spTgt spid="4"/>
                                        </p:tgtEl>
                                        <p:attrNameLst>
                                          <p:attrName>ppt_w</p:attrName>
                                        </p:attrNameLst>
                                      </p:cBhvr>
                                      <p:tavLst>
                                        <p:tav tm="0">
                                          <p:val>
                                            <p:strVal val="#ppt_w"/>
                                          </p:val>
                                        </p:tav>
                                        <p:tav tm="100000">
                                          <p:val>
                                            <p:strVal val="#ppt_w"/>
                                          </p:val>
                                        </p:tav>
                                      </p:tavLst>
                                    </p:anim>
                                    <p:anim calcmode="lin" valueType="num">
                                      <p:cBhvr>
                                        <p:cTn id="83" dur="3000" fill="hold"/>
                                        <p:tgtEl>
                                          <p:spTgt spid="4"/>
                                        </p:tgtEl>
                                        <p:attrNameLst>
                                          <p:attrName>ppt_h</p:attrName>
                                        </p:attrNameLst>
                                      </p:cBhvr>
                                      <p:tavLst>
                                        <p:tav tm="0" fmla="#ppt_h*sin(2.5*pi*$)">
                                          <p:val>
                                            <p:fltVal val="0"/>
                                          </p:val>
                                        </p:tav>
                                        <p:tav tm="100000">
                                          <p:val>
                                            <p:fltVal val="1"/>
                                          </p:val>
                                        </p:tav>
                                      </p:tavLst>
                                    </p:anim>
                                  </p:childTnLst>
                                </p:cTn>
                              </p:par>
                              <p:par>
                                <p:cTn id="84" presetID="19" presetClass="entr" presetSubtype="5" fill="hold" grpId="1" nodeType="withEffect">
                                  <p:stCondLst>
                                    <p:cond delay="0"/>
                                  </p:stCondLst>
                                  <p:childTnLst>
                                    <p:set>
                                      <p:cBhvr>
                                        <p:cTn id="85" dur="1" fill="hold">
                                          <p:stCondLst>
                                            <p:cond delay="0"/>
                                          </p:stCondLst>
                                        </p:cTn>
                                        <p:tgtEl>
                                          <p:spTgt spid="6"/>
                                        </p:tgtEl>
                                        <p:attrNameLst>
                                          <p:attrName>style.visibility</p:attrName>
                                        </p:attrNameLst>
                                      </p:cBhvr>
                                      <p:to>
                                        <p:strVal val="visible"/>
                                      </p:to>
                                    </p:set>
                                    <p:anim calcmode="lin" valueType="num">
                                      <p:cBhvr>
                                        <p:cTn id="86" dur="3000" fill="hold"/>
                                        <p:tgtEl>
                                          <p:spTgt spid="6"/>
                                        </p:tgtEl>
                                        <p:attrNameLst>
                                          <p:attrName>ppt_w</p:attrName>
                                        </p:attrNameLst>
                                      </p:cBhvr>
                                      <p:tavLst>
                                        <p:tav tm="0">
                                          <p:val>
                                            <p:strVal val="#ppt_w"/>
                                          </p:val>
                                        </p:tav>
                                        <p:tav tm="100000">
                                          <p:val>
                                            <p:strVal val="#ppt_w"/>
                                          </p:val>
                                        </p:tav>
                                      </p:tavLst>
                                    </p:anim>
                                    <p:anim calcmode="lin" valueType="num">
                                      <p:cBhvr>
                                        <p:cTn id="87" dur="3000" fill="hold"/>
                                        <p:tgtEl>
                                          <p:spTgt spid="6"/>
                                        </p:tgtEl>
                                        <p:attrNameLst>
                                          <p:attrName>ppt_h</p:attrName>
                                        </p:attrNameLst>
                                      </p:cBhvr>
                                      <p:tavLst>
                                        <p:tav tm="0" fmla="#ppt_h*sin(2.5*pi*$)">
                                          <p:val>
                                            <p:fltVal val="0"/>
                                          </p:val>
                                        </p:tav>
                                        <p:tav tm="100000">
                                          <p:val>
                                            <p:fltVal val="1"/>
                                          </p:val>
                                        </p:tav>
                                      </p:tavLst>
                                    </p:anim>
                                  </p:childTnLst>
                                </p:cTn>
                              </p:par>
                              <p:par>
                                <p:cTn id="88" presetID="19" presetClass="entr" presetSubtype="5" fill="hold" grpId="1" nodeType="withEffect">
                                  <p:stCondLst>
                                    <p:cond delay="0"/>
                                  </p:stCondLst>
                                  <p:childTnLst>
                                    <p:set>
                                      <p:cBhvr>
                                        <p:cTn id="89" dur="1" fill="hold">
                                          <p:stCondLst>
                                            <p:cond delay="0"/>
                                          </p:stCondLst>
                                        </p:cTn>
                                        <p:tgtEl>
                                          <p:spTgt spid="8"/>
                                        </p:tgtEl>
                                        <p:attrNameLst>
                                          <p:attrName>style.visibility</p:attrName>
                                        </p:attrNameLst>
                                      </p:cBhvr>
                                      <p:to>
                                        <p:strVal val="visible"/>
                                      </p:to>
                                    </p:set>
                                    <p:anim calcmode="lin" valueType="num">
                                      <p:cBhvr>
                                        <p:cTn id="90" dur="3000" fill="hold"/>
                                        <p:tgtEl>
                                          <p:spTgt spid="8"/>
                                        </p:tgtEl>
                                        <p:attrNameLst>
                                          <p:attrName>ppt_w</p:attrName>
                                        </p:attrNameLst>
                                      </p:cBhvr>
                                      <p:tavLst>
                                        <p:tav tm="0">
                                          <p:val>
                                            <p:strVal val="#ppt_w"/>
                                          </p:val>
                                        </p:tav>
                                        <p:tav tm="100000">
                                          <p:val>
                                            <p:strVal val="#ppt_w"/>
                                          </p:val>
                                        </p:tav>
                                      </p:tavLst>
                                    </p:anim>
                                    <p:anim calcmode="lin" valueType="num">
                                      <p:cBhvr>
                                        <p:cTn id="91" dur="3000" fill="hold"/>
                                        <p:tgtEl>
                                          <p:spTgt spid="8"/>
                                        </p:tgtEl>
                                        <p:attrNameLst>
                                          <p:attrName>ppt_h</p:attrName>
                                        </p:attrNameLst>
                                      </p:cBhvr>
                                      <p:tavLst>
                                        <p:tav tm="0" fmla="#ppt_h*sin(2.5*pi*$)">
                                          <p:val>
                                            <p:fltVal val="0"/>
                                          </p:val>
                                        </p:tav>
                                        <p:tav tm="100000">
                                          <p:val>
                                            <p:fltVal val="1"/>
                                          </p:val>
                                        </p:tav>
                                      </p:tavLst>
                                    </p:anim>
                                  </p:childTnLst>
                                </p:cTn>
                              </p:par>
                              <p:par>
                                <p:cTn id="92" presetID="19" presetClass="entr" presetSubtype="5" fill="hold" grpId="1" nodeType="withEffect">
                                  <p:stCondLst>
                                    <p:cond delay="0"/>
                                  </p:stCondLst>
                                  <p:childTnLst>
                                    <p:set>
                                      <p:cBhvr>
                                        <p:cTn id="93" dur="1" fill="hold">
                                          <p:stCondLst>
                                            <p:cond delay="0"/>
                                          </p:stCondLst>
                                        </p:cTn>
                                        <p:tgtEl>
                                          <p:spTgt spid="11"/>
                                        </p:tgtEl>
                                        <p:attrNameLst>
                                          <p:attrName>style.visibility</p:attrName>
                                        </p:attrNameLst>
                                      </p:cBhvr>
                                      <p:to>
                                        <p:strVal val="visible"/>
                                      </p:to>
                                    </p:set>
                                    <p:anim calcmode="lin" valueType="num">
                                      <p:cBhvr>
                                        <p:cTn id="94" dur="3000" fill="hold"/>
                                        <p:tgtEl>
                                          <p:spTgt spid="11"/>
                                        </p:tgtEl>
                                        <p:attrNameLst>
                                          <p:attrName>ppt_w</p:attrName>
                                        </p:attrNameLst>
                                      </p:cBhvr>
                                      <p:tavLst>
                                        <p:tav tm="0">
                                          <p:val>
                                            <p:strVal val="#ppt_w"/>
                                          </p:val>
                                        </p:tav>
                                        <p:tav tm="100000">
                                          <p:val>
                                            <p:strVal val="#ppt_w"/>
                                          </p:val>
                                        </p:tav>
                                      </p:tavLst>
                                    </p:anim>
                                    <p:anim calcmode="lin" valueType="num">
                                      <p:cBhvr>
                                        <p:cTn id="95" dur="3000" fill="hold"/>
                                        <p:tgtEl>
                                          <p:spTgt spid="11"/>
                                        </p:tgtEl>
                                        <p:attrNameLst>
                                          <p:attrName>ppt_h</p:attrName>
                                        </p:attrNameLst>
                                      </p:cBhvr>
                                      <p:tavLst>
                                        <p:tav tm="0" fmla="#ppt_h*sin(2.5*pi*$)">
                                          <p:val>
                                            <p:fltVal val="0"/>
                                          </p:val>
                                        </p:tav>
                                        <p:tav tm="100000">
                                          <p:val>
                                            <p:fltVal val="1"/>
                                          </p:val>
                                        </p:tav>
                                      </p:tavLst>
                                    </p:anim>
                                  </p:childTnLst>
                                </p:cTn>
                              </p:par>
                              <p:par>
                                <p:cTn id="96" presetID="19" presetClass="entr" presetSubtype="5" fill="hold" grpId="1" nodeType="withEffect">
                                  <p:stCondLst>
                                    <p:cond delay="0"/>
                                  </p:stCondLst>
                                  <p:childTnLst>
                                    <p:set>
                                      <p:cBhvr>
                                        <p:cTn id="97" dur="1" fill="hold">
                                          <p:stCondLst>
                                            <p:cond delay="0"/>
                                          </p:stCondLst>
                                        </p:cTn>
                                        <p:tgtEl>
                                          <p:spTgt spid="12"/>
                                        </p:tgtEl>
                                        <p:attrNameLst>
                                          <p:attrName>style.visibility</p:attrName>
                                        </p:attrNameLst>
                                      </p:cBhvr>
                                      <p:to>
                                        <p:strVal val="visible"/>
                                      </p:to>
                                    </p:set>
                                    <p:anim calcmode="lin" valueType="num">
                                      <p:cBhvr>
                                        <p:cTn id="98" dur="3000" fill="hold"/>
                                        <p:tgtEl>
                                          <p:spTgt spid="12"/>
                                        </p:tgtEl>
                                        <p:attrNameLst>
                                          <p:attrName>ppt_w</p:attrName>
                                        </p:attrNameLst>
                                      </p:cBhvr>
                                      <p:tavLst>
                                        <p:tav tm="0">
                                          <p:val>
                                            <p:strVal val="#ppt_w"/>
                                          </p:val>
                                        </p:tav>
                                        <p:tav tm="100000">
                                          <p:val>
                                            <p:strVal val="#ppt_w"/>
                                          </p:val>
                                        </p:tav>
                                      </p:tavLst>
                                    </p:anim>
                                    <p:anim calcmode="lin" valueType="num">
                                      <p:cBhvr>
                                        <p:cTn id="99" dur="3000" fill="hold"/>
                                        <p:tgtEl>
                                          <p:spTgt spid="12"/>
                                        </p:tgtEl>
                                        <p:attrNameLst>
                                          <p:attrName>ppt_h</p:attrName>
                                        </p:attrNameLst>
                                      </p:cBhvr>
                                      <p:tavLst>
                                        <p:tav tm="0" fmla="#ppt_h*sin(2.5*pi*$)">
                                          <p:val>
                                            <p:fltVal val="0"/>
                                          </p:val>
                                        </p:tav>
                                        <p:tav tm="100000">
                                          <p:val>
                                            <p:fltVal val="1"/>
                                          </p:val>
                                        </p:tav>
                                      </p:tavLst>
                                    </p:anim>
                                  </p:childTnLst>
                                </p:cTn>
                              </p:par>
                              <p:par>
                                <p:cTn id="100" presetID="19" presetClass="entr" presetSubtype="5" fill="hold" grpId="1" nodeType="withEffect">
                                  <p:stCondLst>
                                    <p:cond delay="0"/>
                                  </p:stCondLst>
                                  <p:childTnLst>
                                    <p:set>
                                      <p:cBhvr>
                                        <p:cTn id="101" dur="1" fill="hold">
                                          <p:stCondLst>
                                            <p:cond delay="0"/>
                                          </p:stCondLst>
                                        </p:cTn>
                                        <p:tgtEl>
                                          <p:spTgt spid="14"/>
                                        </p:tgtEl>
                                        <p:attrNameLst>
                                          <p:attrName>style.visibility</p:attrName>
                                        </p:attrNameLst>
                                      </p:cBhvr>
                                      <p:to>
                                        <p:strVal val="visible"/>
                                      </p:to>
                                    </p:set>
                                    <p:anim calcmode="lin" valueType="num">
                                      <p:cBhvr>
                                        <p:cTn id="102" dur="3000" fill="hold"/>
                                        <p:tgtEl>
                                          <p:spTgt spid="14"/>
                                        </p:tgtEl>
                                        <p:attrNameLst>
                                          <p:attrName>ppt_w</p:attrName>
                                        </p:attrNameLst>
                                      </p:cBhvr>
                                      <p:tavLst>
                                        <p:tav tm="0">
                                          <p:val>
                                            <p:strVal val="#ppt_w"/>
                                          </p:val>
                                        </p:tav>
                                        <p:tav tm="100000">
                                          <p:val>
                                            <p:strVal val="#ppt_w"/>
                                          </p:val>
                                        </p:tav>
                                      </p:tavLst>
                                    </p:anim>
                                    <p:anim calcmode="lin" valueType="num">
                                      <p:cBhvr>
                                        <p:cTn id="103" dur="3000" fill="hold"/>
                                        <p:tgtEl>
                                          <p:spTgt spid="14"/>
                                        </p:tgtEl>
                                        <p:attrNameLst>
                                          <p:attrName>ppt_h</p:attrName>
                                        </p:attrNameLst>
                                      </p:cBhvr>
                                      <p:tavLst>
                                        <p:tav tm="0" fmla="#ppt_h*sin(2.5*pi*$)">
                                          <p:val>
                                            <p:fltVal val="0"/>
                                          </p:val>
                                        </p:tav>
                                        <p:tav tm="100000">
                                          <p:val>
                                            <p:fltVal val="1"/>
                                          </p:val>
                                        </p:tav>
                                      </p:tavLst>
                                    </p:anim>
                                  </p:childTnLst>
                                </p:cTn>
                              </p:par>
                              <p:par>
                                <p:cTn id="104" presetID="3" presetClass="entr" presetSubtype="5" fill="hold" grpId="4" nodeType="withEffect">
                                  <p:stCondLst>
                                    <p:cond delay="0"/>
                                  </p:stCondLst>
                                  <p:childTnLst>
                                    <p:set>
                                      <p:cBhvr>
                                        <p:cTn id="105" dur="1" fill="hold">
                                          <p:stCondLst>
                                            <p:cond delay="0"/>
                                          </p:stCondLst>
                                        </p:cTn>
                                        <p:tgtEl>
                                          <p:spTgt spid="4"/>
                                        </p:tgtEl>
                                        <p:attrNameLst>
                                          <p:attrName>style.visibility</p:attrName>
                                        </p:attrNameLst>
                                      </p:cBhvr>
                                      <p:to>
                                        <p:strVal val="visible"/>
                                      </p:to>
                                    </p:set>
                                    <p:animEffect transition="in" filter="blinds(vertical)">
                                      <p:cBhvr>
                                        <p:cTn id="106" dur="3000"/>
                                        <p:tgtEl>
                                          <p:spTgt spid="4"/>
                                        </p:tgtEl>
                                      </p:cBhvr>
                                    </p:animEffect>
                                  </p:childTnLst>
                                </p:cTn>
                              </p:par>
                              <p:par>
                                <p:cTn id="107" presetID="3" presetClass="entr" presetSubtype="5" fill="hold" grpId="4" nodeType="withEffect">
                                  <p:stCondLst>
                                    <p:cond delay="0"/>
                                  </p:stCondLst>
                                  <p:childTnLst>
                                    <p:set>
                                      <p:cBhvr>
                                        <p:cTn id="108" dur="1" fill="hold">
                                          <p:stCondLst>
                                            <p:cond delay="0"/>
                                          </p:stCondLst>
                                        </p:cTn>
                                        <p:tgtEl>
                                          <p:spTgt spid="6"/>
                                        </p:tgtEl>
                                        <p:attrNameLst>
                                          <p:attrName>style.visibility</p:attrName>
                                        </p:attrNameLst>
                                      </p:cBhvr>
                                      <p:to>
                                        <p:strVal val="visible"/>
                                      </p:to>
                                    </p:set>
                                    <p:animEffect transition="in" filter="blinds(vertical)">
                                      <p:cBhvr>
                                        <p:cTn id="109" dur="3000"/>
                                        <p:tgtEl>
                                          <p:spTgt spid="6"/>
                                        </p:tgtEl>
                                      </p:cBhvr>
                                    </p:animEffect>
                                  </p:childTnLst>
                                </p:cTn>
                              </p:par>
                              <p:par>
                                <p:cTn id="110" presetID="3" presetClass="entr" presetSubtype="5" fill="hold" grpId="4" nodeType="withEffect">
                                  <p:stCondLst>
                                    <p:cond delay="0"/>
                                  </p:stCondLst>
                                  <p:childTnLst>
                                    <p:set>
                                      <p:cBhvr>
                                        <p:cTn id="111" dur="1" fill="hold">
                                          <p:stCondLst>
                                            <p:cond delay="0"/>
                                          </p:stCondLst>
                                        </p:cTn>
                                        <p:tgtEl>
                                          <p:spTgt spid="8"/>
                                        </p:tgtEl>
                                        <p:attrNameLst>
                                          <p:attrName>style.visibility</p:attrName>
                                        </p:attrNameLst>
                                      </p:cBhvr>
                                      <p:to>
                                        <p:strVal val="visible"/>
                                      </p:to>
                                    </p:set>
                                    <p:animEffect transition="in" filter="blinds(vertical)">
                                      <p:cBhvr>
                                        <p:cTn id="112" dur="3000"/>
                                        <p:tgtEl>
                                          <p:spTgt spid="8"/>
                                        </p:tgtEl>
                                      </p:cBhvr>
                                    </p:animEffect>
                                  </p:childTnLst>
                                </p:cTn>
                              </p:par>
                              <p:par>
                                <p:cTn id="113" presetID="3" presetClass="entr" presetSubtype="5" fill="hold" grpId="4" nodeType="withEffect">
                                  <p:stCondLst>
                                    <p:cond delay="0"/>
                                  </p:stCondLst>
                                  <p:childTnLst>
                                    <p:set>
                                      <p:cBhvr>
                                        <p:cTn id="114" dur="1" fill="hold">
                                          <p:stCondLst>
                                            <p:cond delay="0"/>
                                          </p:stCondLst>
                                        </p:cTn>
                                        <p:tgtEl>
                                          <p:spTgt spid="11"/>
                                        </p:tgtEl>
                                        <p:attrNameLst>
                                          <p:attrName>style.visibility</p:attrName>
                                        </p:attrNameLst>
                                      </p:cBhvr>
                                      <p:to>
                                        <p:strVal val="visible"/>
                                      </p:to>
                                    </p:set>
                                    <p:animEffect transition="in" filter="blinds(vertical)">
                                      <p:cBhvr>
                                        <p:cTn id="115" dur="3000"/>
                                        <p:tgtEl>
                                          <p:spTgt spid="11"/>
                                        </p:tgtEl>
                                      </p:cBhvr>
                                    </p:animEffect>
                                  </p:childTnLst>
                                </p:cTn>
                              </p:par>
                              <p:par>
                                <p:cTn id="116" presetID="3" presetClass="entr" presetSubtype="5" fill="hold" grpId="4" nodeType="withEffect">
                                  <p:stCondLst>
                                    <p:cond delay="0"/>
                                  </p:stCondLst>
                                  <p:childTnLst>
                                    <p:set>
                                      <p:cBhvr>
                                        <p:cTn id="117" dur="1" fill="hold">
                                          <p:stCondLst>
                                            <p:cond delay="0"/>
                                          </p:stCondLst>
                                        </p:cTn>
                                        <p:tgtEl>
                                          <p:spTgt spid="12"/>
                                        </p:tgtEl>
                                        <p:attrNameLst>
                                          <p:attrName>style.visibility</p:attrName>
                                        </p:attrNameLst>
                                      </p:cBhvr>
                                      <p:to>
                                        <p:strVal val="visible"/>
                                      </p:to>
                                    </p:set>
                                    <p:animEffect transition="in" filter="blinds(vertical)">
                                      <p:cBhvr>
                                        <p:cTn id="118" dur="3000"/>
                                        <p:tgtEl>
                                          <p:spTgt spid="12"/>
                                        </p:tgtEl>
                                      </p:cBhvr>
                                    </p:animEffect>
                                  </p:childTnLst>
                                </p:cTn>
                              </p:par>
                              <p:par>
                                <p:cTn id="119" presetID="3" presetClass="entr" presetSubtype="5" fill="hold" grpId="4" nodeType="withEffect">
                                  <p:stCondLst>
                                    <p:cond delay="0"/>
                                  </p:stCondLst>
                                  <p:childTnLst>
                                    <p:set>
                                      <p:cBhvr>
                                        <p:cTn id="120" dur="1" fill="hold">
                                          <p:stCondLst>
                                            <p:cond delay="0"/>
                                          </p:stCondLst>
                                        </p:cTn>
                                        <p:tgtEl>
                                          <p:spTgt spid="14"/>
                                        </p:tgtEl>
                                        <p:attrNameLst>
                                          <p:attrName>style.visibility</p:attrName>
                                        </p:attrNameLst>
                                      </p:cBhvr>
                                      <p:to>
                                        <p:strVal val="visible"/>
                                      </p:to>
                                    </p:set>
                                    <p:animEffect transition="in" filter="blinds(vertical)">
                                      <p:cBhvr>
                                        <p:cTn id="121" dur="3000"/>
                                        <p:tgtEl>
                                          <p:spTgt spid="14"/>
                                        </p:tgtEl>
                                      </p:cBhvr>
                                    </p:animEffect>
                                  </p:childTnLst>
                                </p:cTn>
                              </p:par>
                              <p:par>
                                <p:cTn id="122" presetID="3" presetClass="entr" presetSubtype="5" fill="hold" grpId="4" nodeType="withEffect">
                                  <p:stCondLst>
                                    <p:cond delay="0"/>
                                  </p:stCondLst>
                                  <p:childTnLst>
                                    <p:set>
                                      <p:cBhvr>
                                        <p:cTn id="123" dur="1" fill="hold">
                                          <p:stCondLst>
                                            <p:cond delay="0"/>
                                          </p:stCondLst>
                                        </p:cTn>
                                        <p:tgtEl>
                                          <p:spTgt spid="5"/>
                                        </p:tgtEl>
                                        <p:attrNameLst>
                                          <p:attrName>style.visibility</p:attrName>
                                        </p:attrNameLst>
                                      </p:cBhvr>
                                      <p:to>
                                        <p:strVal val="visible"/>
                                      </p:to>
                                    </p:set>
                                    <p:animEffect transition="in" filter="blinds(vertical)">
                                      <p:cBhvr>
                                        <p:cTn id="124" dur="3000"/>
                                        <p:tgtEl>
                                          <p:spTgt spid="5"/>
                                        </p:tgtEl>
                                      </p:cBhvr>
                                    </p:animEffect>
                                  </p:childTnLst>
                                </p:cTn>
                              </p:par>
                              <p:par>
                                <p:cTn id="125" presetID="3" presetClass="entr" presetSubtype="5" fill="hold" grpId="4" nodeType="withEffect">
                                  <p:stCondLst>
                                    <p:cond delay="0"/>
                                  </p:stCondLst>
                                  <p:childTnLst>
                                    <p:set>
                                      <p:cBhvr>
                                        <p:cTn id="126" dur="1" fill="hold">
                                          <p:stCondLst>
                                            <p:cond delay="0"/>
                                          </p:stCondLst>
                                        </p:cTn>
                                        <p:tgtEl>
                                          <p:spTgt spid="7"/>
                                        </p:tgtEl>
                                        <p:attrNameLst>
                                          <p:attrName>style.visibility</p:attrName>
                                        </p:attrNameLst>
                                      </p:cBhvr>
                                      <p:to>
                                        <p:strVal val="visible"/>
                                      </p:to>
                                    </p:set>
                                    <p:animEffect transition="in" filter="blinds(vertical)">
                                      <p:cBhvr>
                                        <p:cTn id="127" dur="3000"/>
                                        <p:tgtEl>
                                          <p:spTgt spid="7"/>
                                        </p:tgtEl>
                                      </p:cBhvr>
                                    </p:animEffect>
                                  </p:childTnLst>
                                </p:cTn>
                              </p:par>
                              <p:par>
                                <p:cTn id="128" presetID="3" presetClass="entr" presetSubtype="5" fill="hold" grpId="4" nodeType="withEffect">
                                  <p:stCondLst>
                                    <p:cond delay="0"/>
                                  </p:stCondLst>
                                  <p:childTnLst>
                                    <p:set>
                                      <p:cBhvr>
                                        <p:cTn id="129" dur="1" fill="hold">
                                          <p:stCondLst>
                                            <p:cond delay="0"/>
                                          </p:stCondLst>
                                        </p:cTn>
                                        <p:tgtEl>
                                          <p:spTgt spid="9"/>
                                        </p:tgtEl>
                                        <p:attrNameLst>
                                          <p:attrName>style.visibility</p:attrName>
                                        </p:attrNameLst>
                                      </p:cBhvr>
                                      <p:to>
                                        <p:strVal val="visible"/>
                                      </p:to>
                                    </p:set>
                                    <p:animEffect transition="in" filter="blinds(vertical)">
                                      <p:cBhvr>
                                        <p:cTn id="130" dur="3000"/>
                                        <p:tgtEl>
                                          <p:spTgt spid="9"/>
                                        </p:tgtEl>
                                      </p:cBhvr>
                                    </p:animEffect>
                                  </p:childTnLst>
                                </p:cTn>
                              </p:par>
                              <p:par>
                                <p:cTn id="131" presetID="3" presetClass="entr" presetSubtype="5" fill="hold" grpId="4" nodeType="withEffect">
                                  <p:stCondLst>
                                    <p:cond delay="0"/>
                                  </p:stCondLst>
                                  <p:childTnLst>
                                    <p:set>
                                      <p:cBhvr>
                                        <p:cTn id="132" dur="1" fill="hold">
                                          <p:stCondLst>
                                            <p:cond delay="0"/>
                                          </p:stCondLst>
                                        </p:cTn>
                                        <p:tgtEl>
                                          <p:spTgt spid="10"/>
                                        </p:tgtEl>
                                        <p:attrNameLst>
                                          <p:attrName>style.visibility</p:attrName>
                                        </p:attrNameLst>
                                      </p:cBhvr>
                                      <p:to>
                                        <p:strVal val="visible"/>
                                      </p:to>
                                    </p:set>
                                    <p:animEffect transition="in" filter="blinds(vertical)">
                                      <p:cBhvr>
                                        <p:cTn id="133" dur="3000"/>
                                        <p:tgtEl>
                                          <p:spTgt spid="10"/>
                                        </p:tgtEl>
                                      </p:cBhvr>
                                    </p:animEffect>
                                  </p:childTnLst>
                                </p:cTn>
                              </p:par>
                              <p:par>
                                <p:cTn id="134" presetID="3" presetClass="entr" presetSubtype="5" fill="hold" grpId="4" nodeType="withEffect">
                                  <p:stCondLst>
                                    <p:cond delay="0"/>
                                  </p:stCondLst>
                                  <p:childTnLst>
                                    <p:set>
                                      <p:cBhvr>
                                        <p:cTn id="135" dur="1" fill="hold">
                                          <p:stCondLst>
                                            <p:cond delay="0"/>
                                          </p:stCondLst>
                                        </p:cTn>
                                        <p:tgtEl>
                                          <p:spTgt spid="13"/>
                                        </p:tgtEl>
                                        <p:attrNameLst>
                                          <p:attrName>style.visibility</p:attrName>
                                        </p:attrNameLst>
                                      </p:cBhvr>
                                      <p:to>
                                        <p:strVal val="visible"/>
                                      </p:to>
                                    </p:set>
                                    <p:animEffect transition="in" filter="blinds(vertical)">
                                      <p:cBhvr>
                                        <p:cTn id="136" dur="3000"/>
                                        <p:tgtEl>
                                          <p:spTgt spid="13"/>
                                        </p:tgtEl>
                                      </p:cBhvr>
                                    </p:animEffect>
                                  </p:childTnLst>
                                </p:cTn>
                              </p:par>
                              <p:par>
                                <p:cTn id="137" presetID="3" presetClass="entr" presetSubtype="5" fill="hold" grpId="4" nodeType="withEffect">
                                  <p:stCondLst>
                                    <p:cond delay="0"/>
                                  </p:stCondLst>
                                  <p:childTnLst>
                                    <p:set>
                                      <p:cBhvr>
                                        <p:cTn id="138" dur="1" fill="hold">
                                          <p:stCondLst>
                                            <p:cond delay="0"/>
                                          </p:stCondLst>
                                        </p:cTn>
                                        <p:tgtEl>
                                          <p:spTgt spid="15"/>
                                        </p:tgtEl>
                                        <p:attrNameLst>
                                          <p:attrName>style.visibility</p:attrName>
                                        </p:attrNameLst>
                                      </p:cBhvr>
                                      <p:to>
                                        <p:strVal val="visible"/>
                                      </p:to>
                                    </p:set>
                                    <p:animEffect transition="in" filter="blinds(vertical)">
                                      <p:cBhvr>
                                        <p:cTn id="139" dur="3000"/>
                                        <p:tgtEl>
                                          <p:spTgt spid="15"/>
                                        </p:tgtEl>
                                      </p:cBhvr>
                                    </p:animEffect>
                                  </p:childTnLst>
                                </p:cTn>
                              </p:par>
                            </p:childTnLst>
                          </p:cTn>
                        </p:par>
                        <p:par>
                          <p:cTn id="140" fill="hold">
                            <p:stCondLst>
                              <p:cond delay="3000"/>
                            </p:stCondLst>
                            <p:childTnLst>
                              <p:par>
                                <p:cTn id="141" presetID="2" presetClass="exit" presetSubtype="2" fill="hold" grpId="2" nodeType="afterEffect">
                                  <p:stCondLst>
                                    <p:cond delay="0"/>
                                  </p:stCondLst>
                                  <p:childTnLst>
                                    <p:anim calcmode="lin" valueType="num">
                                      <p:cBhvr additive="base">
                                        <p:cTn id="142" dur="3000"/>
                                        <p:tgtEl>
                                          <p:spTgt spid="4"/>
                                        </p:tgtEl>
                                        <p:attrNameLst>
                                          <p:attrName>ppt_x</p:attrName>
                                        </p:attrNameLst>
                                      </p:cBhvr>
                                      <p:tavLst>
                                        <p:tav tm="0">
                                          <p:val>
                                            <p:strVal val="ppt_x"/>
                                          </p:val>
                                        </p:tav>
                                        <p:tav tm="100000">
                                          <p:val>
                                            <p:strVal val="1+ppt_w/2"/>
                                          </p:val>
                                        </p:tav>
                                      </p:tavLst>
                                    </p:anim>
                                    <p:anim calcmode="lin" valueType="num">
                                      <p:cBhvr additive="base">
                                        <p:cTn id="143" dur="3000"/>
                                        <p:tgtEl>
                                          <p:spTgt spid="4"/>
                                        </p:tgtEl>
                                        <p:attrNameLst>
                                          <p:attrName>ppt_y</p:attrName>
                                        </p:attrNameLst>
                                      </p:cBhvr>
                                      <p:tavLst>
                                        <p:tav tm="0">
                                          <p:val>
                                            <p:strVal val="ppt_y"/>
                                          </p:val>
                                        </p:tav>
                                        <p:tav tm="100000">
                                          <p:val>
                                            <p:strVal val="ppt_y"/>
                                          </p:val>
                                        </p:tav>
                                      </p:tavLst>
                                    </p:anim>
                                    <p:set>
                                      <p:cBhvr>
                                        <p:cTn id="144" dur="1" fill="hold">
                                          <p:stCondLst>
                                            <p:cond delay="2999"/>
                                          </p:stCondLst>
                                        </p:cTn>
                                        <p:tgtEl>
                                          <p:spTgt spid="4"/>
                                        </p:tgtEl>
                                        <p:attrNameLst>
                                          <p:attrName>style.visibility</p:attrName>
                                        </p:attrNameLst>
                                      </p:cBhvr>
                                      <p:to>
                                        <p:strVal val="hidden"/>
                                      </p:to>
                                    </p:set>
                                  </p:childTnLst>
                                </p:cTn>
                              </p:par>
                              <p:par>
                                <p:cTn id="145" presetID="2" presetClass="exit" presetSubtype="2" fill="hold" grpId="2" nodeType="withEffect">
                                  <p:stCondLst>
                                    <p:cond delay="0"/>
                                  </p:stCondLst>
                                  <p:childTnLst>
                                    <p:anim calcmode="lin" valueType="num">
                                      <p:cBhvr additive="base">
                                        <p:cTn id="146" dur="3000"/>
                                        <p:tgtEl>
                                          <p:spTgt spid="6"/>
                                        </p:tgtEl>
                                        <p:attrNameLst>
                                          <p:attrName>ppt_x</p:attrName>
                                        </p:attrNameLst>
                                      </p:cBhvr>
                                      <p:tavLst>
                                        <p:tav tm="0">
                                          <p:val>
                                            <p:strVal val="ppt_x"/>
                                          </p:val>
                                        </p:tav>
                                        <p:tav tm="100000">
                                          <p:val>
                                            <p:strVal val="1+ppt_w/2"/>
                                          </p:val>
                                        </p:tav>
                                      </p:tavLst>
                                    </p:anim>
                                    <p:anim calcmode="lin" valueType="num">
                                      <p:cBhvr additive="base">
                                        <p:cTn id="147" dur="3000"/>
                                        <p:tgtEl>
                                          <p:spTgt spid="6"/>
                                        </p:tgtEl>
                                        <p:attrNameLst>
                                          <p:attrName>ppt_y</p:attrName>
                                        </p:attrNameLst>
                                      </p:cBhvr>
                                      <p:tavLst>
                                        <p:tav tm="0">
                                          <p:val>
                                            <p:strVal val="ppt_y"/>
                                          </p:val>
                                        </p:tav>
                                        <p:tav tm="100000">
                                          <p:val>
                                            <p:strVal val="ppt_y"/>
                                          </p:val>
                                        </p:tav>
                                      </p:tavLst>
                                    </p:anim>
                                    <p:set>
                                      <p:cBhvr>
                                        <p:cTn id="148" dur="1" fill="hold">
                                          <p:stCondLst>
                                            <p:cond delay="2999"/>
                                          </p:stCondLst>
                                        </p:cTn>
                                        <p:tgtEl>
                                          <p:spTgt spid="6"/>
                                        </p:tgtEl>
                                        <p:attrNameLst>
                                          <p:attrName>style.visibility</p:attrName>
                                        </p:attrNameLst>
                                      </p:cBhvr>
                                      <p:to>
                                        <p:strVal val="hidden"/>
                                      </p:to>
                                    </p:set>
                                  </p:childTnLst>
                                </p:cTn>
                              </p:par>
                              <p:par>
                                <p:cTn id="149" presetID="2" presetClass="exit" presetSubtype="2" fill="hold" grpId="2" nodeType="withEffect">
                                  <p:stCondLst>
                                    <p:cond delay="0"/>
                                  </p:stCondLst>
                                  <p:childTnLst>
                                    <p:anim calcmode="lin" valueType="num">
                                      <p:cBhvr additive="base">
                                        <p:cTn id="150" dur="3000"/>
                                        <p:tgtEl>
                                          <p:spTgt spid="8"/>
                                        </p:tgtEl>
                                        <p:attrNameLst>
                                          <p:attrName>ppt_x</p:attrName>
                                        </p:attrNameLst>
                                      </p:cBhvr>
                                      <p:tavLst>
                                        <p:tav tm="0">
                                          <p:val>
                                            <p:strVal val="ppt_x"/>
                                          </p:val>
                                        </p:tav>
                                        <p:tav tm="100000">
                                          <p:val>
                                            <p:strVal val="1+ppt_w/2"/>
                                          </p:val>
                                        </p:tav>
                                      </p:tavLst>
                                    </p:anim>
                                    <p:anim calcmode="lin" valueType="num">
                                      <p:cBhvr additive="base">
                                        <p:cTn id="151" dur="3000"/>
                                        <p:tgtEl>
                                          <p:spTgt spid="8"/>
                                        </p:tgtEl>
                                        <p:attrNameLst>
                                          <p:attrName>ppt_y</p:attrName>
                                        </p:attrNameLst>
                                      </p:cBhvr>
                                      <p:tavLst>
                                        <p:tav tm="0">
                                          <p:val>
                                            <p:strVal val="ppt_y"/>
                                          </p:val>
                                        </p:tav>
                                        <p:tav tm="100000">
                                          <p:val>
                                            <p:strVal val="ppt_y"/>
                                          </p:val>
                                        </p:tav>
                                      </p:tavLst>
                                    </p:anim>
                                    <p:set>
                                      <p:cBhvr>
                                        <p:cTn id="152" dur="1" fill="hold">
                                          <p:stCondLst>
                                            <p:cond delay="2999"/>
                                          </p:stCondLst>
                                        </p:cTn>
                                        <p:tgtEl>
                                          <p:spTgt spid="8"/>
                                        </p:tgtEl>
                                        <p:attrNameLst>
                                          <p:attrName>style.visibility</p:attrName>
                                        </p:attrNameLst>
                                      </p:cBhvr>
                                      <p:to>
                                        <p:strVal val="hidden"/>
                                      </p:to>
                                    </p:set>
                                  </p:childTnLst>
                                </p:cTn>
                              </p:par>
                              <p:par>
                                <p:cTn id="153" presetID="2" presetClass="exit" presetSubtype="2" fill="hold" grpId="2" nodeType="withEffect">
                                  <p:stCondLst>
                                    <p:cond delay="0"/>
                                  </p:stCondLst>
                                  <p:childTnLst>
                                    <p:anim calcmode="lin" valueType="num">
                                      <p:cBhvr additive="base">
                                        <p:cTn id="154" dur="3000"/>
                                        <p:tgtEl>
                                          <p:spTgt spid="11"/>
                                        </p:tgtEl>
                                        <p:attrNameLst>
                                          <p:attrName>ppt_x</p:attrName>
                                        </p:attrNameLst>
                                      </p:cBhvr>
                                      <p:tavLst>
                                        <p:tav tm="0">
                                          <p:val>
                                            <p:strVal val="ppt_x"/>
                                          </p:val>
                                        </p:tav>
                                        <p:tav tm="100000">
                                          <p:val>
                                            <p:strVal val="1+ppt_w/2"/>
                                          </p:val>
                                        </p:tav>
                                      </p:tavLst>
                                    </p:anim>
                                    <p:anim calcmode="lin" valueType="num">
                                      <p:cBhvr additive="base">
                                        <p:cTn id="155" dur="3000"/>
                                        <p:tgtEl>
                                          <p:spTgt spid="11"/>
                                        </p:tgtEl>
                                        <p:attrNameLst>
                                          <p:attrName>ppt_y</p:attrName>
                                        </p:attrNameLst>
                                      </p:cBhvr>
                                      <p:tavLst>
                                        <p:tav tm="0">
                                          <p:val>
                                            <p:strVal val="ppt_y"/>
                                          </p:val>
                                        </p:tav>
                                        <p:tav tm="100000">
                                          <p:val>
                                            <p:strVal val="ppt_y"/>
                                          </p:val>
                                        </p:tav>
                                      </p:tavLst>
                                    </p:anim>
                                    <p:set>
                                      <p:cBhvr>
                                        <p:cTn id="156" dur="1" fill="hold">
                                          <p:stCondLst>
                                            <p:cond delay="2999"/>
                                          </p:stCondLst>
                                        </p:cTn>
                                        <p:tgtEl>
                                          <p:spTgt spid="11"/>
                                        </p:tgtEl>
                                        <p:attrNameLst>
                                          <p:attrName>style.visibility</p:attrName>
                                        </p:attrNameLst>
                                      </p:cBhvr>
                                      <p:to>
                                        <p:strVal val="hidden"/>
                                      </p:to>
                                    </p:set>
                                  </p:childTnLst>
                                </p:cTn>
                              </p:par>
                              <p:par>
                                <p:cTn id="157" presetID="2" presetClass="exit" presetSubtype="2" fill="hold" grpId="2" nodeType="withEffect">
                                  <p:stCondLst>
                                    <p:cond delay="0"/>
                                  </p:stCondLst>
                                  <p:childTnLst>
                                    <p:anim calcmode="lin" valueType="num">
                                      <p:cBhvr additive="base">
                                        <p:cTn id="158" dur="3000"/>
                                        <p:tgtEl>
                                          <p:spTgt spid="12"/>
                                        </p:tgtEl>
                                        <p:attrNameLst>
                                          <p:attrName>ppt_x</p:attrName>
                                        </p:attrNameLst>
                                      </p:cBhvr>
                                      <p:tavLst>
                                        <p:tav tm="0">
                                          <p:val>
                                            <p:strVal val="ppt_x"/>
                                          </p:val>
                                        </p:tav>
                                        <p:tav tm="100000">
                                          <p:val>
                                            <p:strVal val="1+ppt_w/2"/>
                                          </p:val>
                                        </p:tav>
                                      </p:tavLst>
                                    </p:anim>
                                    <p:anim calcmode="lin" valueType="num">
                                      <p:cBhvr additive="base">
                                        <p:cTn id="159" dur="3000"/>
                                        <p:tgtEl>
                                          <p:spTgt spid="12"/>
                                        </p:tgtEl>
                                        <p:attrNameLst>
                                          <p:attrName>ppt_y</p:attrName>
                                        </p:attrNameLst>
                                      </p:cBhvr>
                                      <p:tavLst>
                                        <p:tav tm="0">
                                          <p:val>
                                            <p:strVal val="ppt_y"/>
                                          </p:val>
                                        </p:tav>
                                        <p:tav tm="100000">
                                          <p:val>
                                            <p:strVal val="ppt_y"/>
                                          </p:val>
                                        </p:tav>
                                      </p:tavLst>
                                    </p:anim>
                                    <p:set>
                                      <p:cBhvr>
                                        <p:cTn id="160" dur="1" fill="hold">
                                          <p:stCondLst>
                                            <p:cond delay="2999"/>
                                          </p:stCondLst>
                                        </p:cTn>
                                        <p:tgtEl>
                                          <p:spTgt spid="12"/>
                                        </p:tgtEl>
                                        <p:attrNameLst>
                                          <p:attrName>style.visibility</p:attrName>
                                        </p:attrNameLst>
                                      </p:cBhvr>
                                      <p:to>
                                        <p:strVal val="hidden"/>
                                      </p:to>
                                    </p:set>
                                  </p:childTnLst>
                                </p:cTn>
                              </p:par>
                              <p:par>
                                <p:cTn id="161" presetID="2" presetClass="exit" presetSubtype="2" fill="hold" grpId="2" nodeType="withEffect">
                                  <p:stCondLst>
                                    <p:cond delay="0"/>
                                  </p:stCondLst>
                                  <p:childTnLst>
                                    <p:anim calcmode="lin" valueType="num">
                                      <p:cBhvr additive="base">
                                        <p:cTn id="162" dur="3000"/>
                                        <p:tgtEl>
                                          <p:spTgt spid="14"/>
                                        </p:tgtEl>
                                        <p:attrNameLst>
                                          <p:attrName>ppt_x</p:attrName>
                                        </p:attrNameLst>
                                      </p:cBhvr>
                                      <p:tavLst>
                                        <p:tav tm="0">
                                          <p:val>
                                            <p:strVal val="ppt_x"/>
                                          </p:val>
                                        </p:tav>
                                        <p:tav tm="100000">
                                          <p:val>
                                            <p:strVal val="1+ppt_w/2"/>
                                          </p:val>
                                        </p:tav>
                                      </p:tavLst>
                                    </p:anim>
                                    <p:anim calcmode="lin" valueType="num">
                                      <p:cBhvr additive="base">
                                        <p:cTn id="163" dur="3000"/>
                                        <p:tgtEl>
                                          <p:spTgt spid="14"/>
                                        </p:tgtEl>
                                        <p:attrNameLst>
                                          <p:attrName>ppt_y</p:attrName>
                                        </p:attrNameLst>
                                      </p:cBhvr>
                                      <p:tavLst>
                                        <p:tav tm="0">
                                          <p:val>
                                            <p:strVal val="ppt_y"/>
                                          </p:val>
                                        </p:tav>
                                        <p:tav tm="100000">
                                          <p:val>
                                            <p:strVal val="ppt_y"/>
                                          </p:val>
                                        </p:tav>
                                      </p:tavLst>
                                    </p:anim>
                                    <p:set>
                                      <p:cBhvr>
                                        <p:cTn id="164" dur="1" fill="hold">
                                          <p:stCondLst>
                                            <p:cond delay="2999"/>
                                          </p:stCondLst>
                                        </p:cTn>
                                        <p:tgtEl>
                                          <p:spTgt spid="14"/>
                                        </p:tgtEl>
                                        <p:attrNameLst>
                                          <p:attrName>style.visibility</p:attrName>
                                        </p:attrNameLst>
                                      </p:cBhvr>
                                      <p:to>
                                        <p:strVal val="hidden"/>
                                      </p:to>
                                    </p:set>
                                  </p:childTnLst>
                                </p:cTn>
                              </p:par>
                              <p:par>
                                <p:cTn id="165" presetID="2" presetClass="exit" presetSubtype="8" fill="hold" grpId="2" nodeType="withEffect">
                                  <p:stCondLst>
                                    <p:cond delay="0"/>
                                  </p:stCondLst>
                                  <p:childTnLst>
                                    <p:anim calcmode="lin" valueType="num">
                                      <p:cBhvr additive="base">
                                        <p:cTn id="166" dur="3000"/>
                                        <p:tgtEl>
                                          <p:spTgt spid="5"/>
                                        </p:tgtEl>
                                        <p:attrNameLst>
                                          <p:attrName>ppt_x</p:attrName>
                                        </p:attrNameLst>
                                      </p:cBhvr>
                                      <p:tavLst>
                                        <p:tav tm="0">
                                          <p:val>
                                            <p:strVal val="ppt_x"/>
                                          </p:val>
                                        </p:tav>
                                        <p:tav tm="100000">
                                          <p:val>
                                            <p:strVal val="0-ppt_w/2"/>
                                          </p:val>
                                        </p:tav>
                                      </p:tavLst>
                                    </p:anim>
                                    <p:anim calcmode="lin" valueType="num">
                                      <p:cBhvr additive="base">
                                        <p:cTn id="167" dur="3000"/>
                                        <p:tgtEl>
                                          <p:spTgt spid="5"/>
                                        </p:tgtEl>
                                        <p:attrNameLst>
                                          <p:attrName>ppt_y</p:attrName>
                                        </p:attrNameLst>
                                      </p:cBhvr>
                                      <p:tavLst>
                                        <p:tav tm="0">
                                          <p:val>
                                            <p:strVal val="ppt_y"/>
                                          </p:val>
                                        </p:tav>
                                        <p:tav tm="100000">
                                          <p:val>
                                            <p:strVal val="ppt_y"/>
                                          </p:val>
                                        </p:tav>
                                      </p:tavLst>
                                    </p:anim>
                                    <p:set>
                                      <p:cBhvr>
                                        <p:cTn id="168" dur="1" fill="hold">
                                          <p:stCondLst>
                                            <p:cond delay="2999"/>
                                          </p:stCondLst>
                                        </p:cTn>
                                        <p:tgtEl>
                                          <p:spTgt spid="5"/>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3000"/>
                                        <p:tgtEl>
                                          <p:spTgt spid="7"/>
                                        </p:tgtEl>
                                        <p:attrNameLst>
                                          <p:attrName>ppt_x</p:attrName>
                                        </p:attrNameLst>
                                      </p:cBhvr>
                                      <p:tavLst>
                                        <p:tav tm="0">
                                          <p:val>
                                            <p:strVal val="ppt_x"/>
                                          </p:val>
                                        </p:tav>
                                        <p:tav tm="100000">
                                          <p:val>
                                            <p:strVal val="0-ppt_w/2"/>
                                          </p:val>
                                        </p:tav>
                                      </p:tavLst>
                                    </p:anim>
                                    <p:anim calcmode="lin" valueType="num">
                                      <p:cBhvr additive="base">
                                        <p:cTn id="171" dur="3000"/>
                                        <p:tgtEl>
                                          <p:spTgt spid="7"/>
                                        </p:tgtEl>
                                        <p:attrNameLst>
                                          <p:attrName>ppt_y</p:attrName>
                                        </p:attrNameLst>
                                      </p:cBhvr>
                                      <p:tavLst>
                                        <p:tav tm="0">
                                          <p:val>
                                            <p:strVal val="ppt_y"/>
                                          </p:val>
                                        </p:tav>
                                        <p:tav tm="100000">
                                          <p:val>
                                            <p:strVal val="ppt_y"/>
                                          </p:val>
                                        </p:tav>
                                      </p:tavLst>
                                    </p:anim>
                                    <p:set>
                                      <p:cBhvr>
                                        <p:cTn id="172" dur="1" fill="hold">
                                          <p:stCondLst>
                                            <p:cond delay="2999"/>
                                          </p:stCondLst>
                                        </p:cTn>
                                        <p:tgtEl>
                                          <p:spTgt spid="7"/>
                                        </p:tgtEl>
                                        <p:attrNameLst>
                                          <p:attrName>style.visibility</p:attrName>
                                        </p:attrNameLst>
                                      </p:cBhvr>
                                      <p:to>
                                        <p:strVal val="hidden"/>
                                      </p:to>
                                    </p:set>
                                  </p:childTnLst>
                                </p:cTn>
                              </p:par>
                              <p:par>
                                <p:cTn id="173" presetID="2" presetClass="exit" presetSubtype="8" fill="hold" grpId="2" nodeType="withEffect">
                                  <p:stCondLst>
                                    <p:cond delay="0"/>
                                  </p:stCondLst>
                                  <p:childTnLst>
                                    <p:anim calcmode="lin" valueType="num">
                                      <p:cBhvr additive="base">
                                        <p:cTn id="174" dur="3000"/>
                                        <p:tgtEl>
                                          <p:spTgt spid="9"/>
                                        </p:tgtEl>
                                        <p:attrNameLst>
                                          <p:attrName>ppt_x</p:attrName>
                                        </p:attrNameLst>
                                      </p:cBhvr>
                                      <p:tavLst>
                                        <p:tav tm="0">
                                          <p:val>
                                            <p:strVal val="ppt_x"/>
                                          </p:val>
                                        </p:tav>
                                        <p:tav tm="100000">
                                          <p:val>
                                            <p:strVal val="0-ppt_w/2"/>
                                          </p:val>
                                        </p:tav>
                                      </p:tavLst>
                                    </p:anim>
                                    <p:anim calcmode="lin" valueType="num">
                                      <p:cBhvr additive="base">
                                        <p:cTn id="175" dur="3000"/>
                                        <p:tgtEl>
                                          <p:spTgt spid="9"/>
                                        </p:tgtEl>
                                        <p:attrNameLst>
                                          <p:attrName>ppt_y</p:attrName>
                                        </p:attrNameLst>
                                      </p:cBhvr>
                                      <p:tavLst>
                                        <p:tav tm="0">
                                          <p:val>
                                            <p:strVal val="ppt_y"/>
                                          </p:val>
                                        </p:tav>
                                        <p:tav tm="100000">
                                          <p:val>
                                            <p:strVal val="ppt_y"/>
                                          </p:val>
                                        </p:tav>
                                      </p:tavLst>
                                    </p:anim>
                                    <p:set>
                                      <p:cBhvr>
                                        <p:cTn id="176" dur="1" fill="hold">
                                          <p:stCondLst>
                                            <p:cond delay="2999"/>
                                          </p:stCondLst>
                                        </p:cTn>
                                        <p:tgtEl>
                                          <p:spTgt spid="9"/>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3000"/>
                                        <p:tgtEl>
                                          <p:spTgt spid="10"/>
                                        </p:tgtEl>
                                        <p:attrNameLst>
                                          <p:attrName>ppt_x</p:attrName>
                                        </p:attrNameLst>
                                      </p:cBhvr>
                                      <p:tavLst>
                                        <p:tav tm="0">
                                          <p:val>
                                            <p:strVal val="ppt_x"/>
                                          </p:val>
                                        </p:tav>
                                        <p:tav tm="100000">
                                          <p:val>
                                            <p:strVal val="0-ppt_w/2"/>
                                          </p:val>
                                        </p:tav>
                                      </p:tavLst>
                                    </p:anim>
                                    <p:anim calcmode="lin" valueType="num">
                                      <p:cBhvr additive="base">
                                        <p:cTn id="179" dur="3000"/>
                                        <p:tgtEl>
                                          <p:spTgt spid="10"/>
                                        </p:tgtEl>
                                        <p:attrNameLst>
                                          <p:attrName>ppt_y</p:attrName>
                                        </p:attrNameLst>
                                      </p:cBhvr>
                                      <p:tavLst>
                                        <p:tav tm="0">
                                          <p:val>
                                            <p:strVal val="ppt_y"/>
                                          </p:val>
                                        </p:tav>
                                        <p:tav tm="100000">
                                          <p:val>
                                            <p:strVal val="ppt_y"/>
                                          </p:val>
                                        </p:tav>
                                      </p:tavLst>
                                    </p:anim>
                                    <p:set>
                                      <p:cBhvr>
                                        <p:cTn id="180" dur="1" fill="hold">
                                          <p:stCondLst>
                                            <p:cond delay="2999"/>
                                          </p:stCondLst>
                                        </p:cTn>
                                        <p:tgtEl>
                                          <p:spTgt spid="10"/>
                                        </p:tgtEl>
                                        <p:attrNameLst>
                                          <p:attrName>style.visibility</p:attrName>
                                        </p:attrNameLst>
                                      </p:cBhvr>
                                      <p:to>
                                        <p:strVal val="hidden"/>
                                      </p:to>
                                    </p:set>
                                  </p:childTnLst>
                                </p:cTn>
                              </p:par>
                              <p:par>
                                <p:cTn id="181" presetID="2" presetClass="exit" presetSubtype="8" fill="hold" grpId="2" nodeType="withEffect">
                                  <p:stCondLst>
                                    <p:cond delay="0"/>
                                  </p:stCondLst>
                                  <p:childTnLst>
                                    <p:anim calcmode="lin" valueType="num">
                                      <p:cBhvr additive="base">
                                        <p:cTn id="182" dur="3000"/>
                                        <p:tgtEl>
                                          <p:spTgt spid="13"/>
                                        </p:tgtEl>
                                        <p:attrNameLst>
                                          <p:attrName>ppt_x</p:attrName>
                                        </p:attrNameLst>
                                      </p:cBhvr>
                                      <p:tavLst>
                                        <p:tav tm="0">
                                          <p:val>
                                            <p:strVal val="ppt_x"/>
                                          </p:val>
                                        </p:tav>
                                        <p:tav tm="100000">
                                          <p:val>
                                            <p:strVal val="0-ppt_w/2"/>
                                          </p:val>
                                        </p:tav>
                                      </p:tavLst>
                                    </p:anim>
                                    <p:anim calcmode="lin" valueType="num">
                                      <p:cBhvr additive="base">
                                        <p:cTn id="183" dur="3000"/>
                                        <p:tgtEl>
                                          <p:spTgt spid="13"/>
                                        </p:tgtEl>
                                        <p:attrNameLst>
                                          <p:attrName>ppt_y</p:attrName>
                                        </p:attrNameLst>
                                      </p:cBhvr>
                                      <p:tavLst>
                                        <p:tav tm="0">
                                          <p:val>
                                            <p:strVal val="ppt_y"/>
                                          </p:val>
                                        </p:tav>
                                        <p:tav tm="100000">
                                          <p:val>
                                            <p:strVal val="ppt_y"/>
                                          </p:val>
                                        </p:tav>
                                      </p:tavLst>
                                    </p:anim>
                                    <p:set>
                                      <p:cBhvr>
                                        <p:cTn id="184" dur="1" fill="hold">
                                          <p:stCondLst>
                                            <p:cond delay="2999"/>
                                          </p:stCondLst>
                                        </p:cTn>
                                        <p:tgtEl>
                                          <p:spTgt spid="13"/>
                                        </p:tgtEl>
                                        <p:attrNameLst>
                                          <p:attrName>style.visibility</p:attrName>
                                        </p:attrNameLst>
                                      </p:cBhvr>
                                      <p:to>
                                        <p:strVal val="hidden"/>
                                      </p:to>
                                    </p:set>
                                  </p:childTnLst>
                                </p:cTn>
                              </p:par>
                              <p:par>
                                <p:cTn id="185" presetID="2" presetClass="exit" presetSubtype="8" fill="hold" grpId="2" nodeType="withEffect">
                                  <p:stCondLst>
                                    <p:cond delay="0"/>
                                  </p:stCondLst>
                                  <p:childTnLst>
                                    <p:anim calcmode="lin" valueType="num">
                                      <p:cBhvr additive="base">
                                        <p:cTn id="186" dur="3000"/>
                                        <p:tgtEl>
                                          <p:spTgt spid="15"/>
                                        </p:tgtEl>
                                        <p:attrNameLst>
                                          <p:attrName>ppt_x</p:attrName>
                                        </p:attrNameLst>
                                      </p:cBhvr>
                                      <p:tavLst>
                                        <p:tav tm="0">
                                          <p:val>
                                            <p:strVal val="ppt_x"/>
                                          </p:val>
                                        </p:tav>
                                        <p:tav tm="100000">
                                          <p:val>
                                            <p:strVal val="0-ppt_w/2"/>
                                          </p:val>
                                        </p:tav>
                                      </p:tavLst>
                                    </p:anim>
                                    <p:anim calcmode="lin" valueType="num">
                                      <p:cBhvr additive="base">
                                        <p:cTn id="187" dur="3000"/>
                                        <p:tgtEl>
                                          <p:spTgt spid="15"/>
                                        </p:tgtEl>
                                        <p:attrNameLst>
                                          <p:attrName>ppt_y</p:attrName>
                                        </p:attrNameLst>
                                      </p:cBhvr>
                                      <p:tavLst>
                                        <p:tav tm="0">
                                          <p:val>
                                            <p:strVal val="ppt_y"/>
                                          </p:val>
                                        </p:tav>
                                        <p:tav tm="100000">
                                          <p:val>
                                            <p:strVal val="ppt_y"/>
                                          </p:val>
                                        </p:tav>
                                      </p:tavLst>
                                    </p:anim>
                                    <p:set>
                                      <p:cBhvr>
                                        <p:cTn id="188" dur="1" fill="hold">
                                          <p:stCondLst>
                                            <p:cond delay="2999"/>
                                          </p:stCondLst>
                                        </p:cTn>
                                        <p:tgtEl>
                                          <p:spTgt spid="15"/>
                                        </p:tgtEl>
                                        <p:attrNameLst>
                                          <p:attrName>style.visibility</p:attrName>
                                        </p:attrNameLst>
                                      </p:cBhvr>
                                      <p:to>
                                        <p:strVal val="hidden"/>
                                      </p:to>
                                    </p:set>
                                  </p:childTnLst>
                                </p:cTn>
                              </p:par>
                              <p:par>
                                <p:cTn id="189" presetID="19" presetClass="exit" presetSubtype="5" fill="hold" grpId="3" nodeType="withEffect">
                                  <p:stCondLst>
                                    <p:cond delay="0"/>
                                  </p:stCondLst>
                                  <p:childTnLst>
                                    <p:anim calcmode="lin" valueType="num">
                                      <p:cBhvr>
                                        <p:cTn id="190" dur="3000"/>
                                        <p:tgtEl>
                                          <p:spTgt spid="5"/>
                                        </p:tgtEl>
                                        <p:attrNameLst>
                                          <p:attrName>ppt_w</p:attrName>
                                        </p:attrNameLst>
                                      </p:cBhvr>
                                      <p:tavLst>
                                        <p:tav tm="0">
                                          <p:val>
                                            <p:strVal val="ppt_w"/>
                                          </p:val>
                                        </p:tav>
                                        <p:tav tm="100000">
                                          <p:val>
                                            <p:strVal val="ppt_w"/>
                                          </p:val>
                                        </p:tav>
                                      </p:tavLst>
                                    </p:anim>
                                    <p:anim calcmode="lin" valueType="num">
                                      <p:cBhvr>
                                        <p:cTn id="191"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2" dur="1" fill="hold">
                                          <p:stCondLst>
                                            <p:cond delay="2999"/>
                                          </p:stCondLst>
                                        </p:cTn>
                                        <p:tgtEl>
                                          <p:spTgt spid="5"/>
                                        </p:tgtEl>
                                        <p:attrNameLst>
                                          <p:attrName>style.visibility</p:attrName>
                                        </p:attrNameLst>
                                      </p:cBhvr>
                                      <p:to>
                                        <p:strVal val="hidden"/>
                                      </p:to>
                                    </p:set>
                                  </p:childTnLst>
                                </p:cTn>
                              </p:par>
                              <p:par>
                                <p:cTn id="193" presetID="19" presetClass="exit" presetSubtype="5" fill="hold" grpId="3" nodeType="withEffect">
                                  <p:stCondLst>
                                    <p:cond delay="0"/>
                                  </p:stCondLst>
                                  <p:childTnLst>
                                    <p:anim calcmode="lin" valueType="num">
                                      <p:cBhvr>
                                        <p:cTn id="194" dur="3000"/>
                                        <p:tgtEl>
                                          <p:spTgt spid="7"/>
                                        </p:tgtEl>
                                        <p:attrNameLst>
                                          <p:attrName>ppt_w</p:attrName>
                                        </p:attrNameLst>
                                      </p:cBhvr>
                                      <p:tavLst>
                                        <p:tav tm="0">
                                          <p:val>
                                            <p:strVal val="ppt_w"/>
                                          </p:val>
                                        </p:tav>
                                        <p:tav tm="100000">
                                          <p:val>
                                            <p:strVal val="ppt_w"/>
                                          </p:val>
                                        </p:tav>
                                      </p:tavLst>
                                    </p:anim>
                                    <p:anim calcmode="lin" valueType="num">
                                      <p:cBhvr>
                                        <p:cTn id="195"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6" dur="1" fill="hold">
                                          <p:stCondLst>
                                            <p:cond delay="2999"/>
                                          </p:stCondLst>
                                        </p:cTn>
                                        <p:tgtEl>
                                          <p:spTgt spid="7"/>
                                        </p:tgtEl>
                                        <p:attrNameLst>
                                          <p:attrName>style.visibility</p:attrName>
                                        </p:attrNameLst>
                                      </p:cBhvr>
                                      <p:to>
                                        <p:strVal val="hidden"/>
                                      </p:to>
                                    </p:set>
                                  </p:childTnLst>
                                </p:cTn>
                              </p:par>
                              <p:par>
                                <p:cTn id="197" presetID="19" presetClass="exit" presetSubtype="5" fill="hold" grpId="3" nodeType="withEffect">
                                  <p:stCondLst>
                                    <p:cond delay="0"/>
                                  </p:stCondLst>
                                  <p:childTnLst>
                                    <p:anim calcmode="lin" valueType="num">
                                      <p:cBhvr>
                                        <p:cTn id="198" dur="3000"/>
                                        <p:tgtEl>
                                          <p:spTgt spid="9"/>
                                        </p:tgtEl>
                                        <p:attrNameLst>
                                          <p:attrName>ppt_w</p:attrName>
                                        </p:attrNameLst>
                                      </p:cBhvr>
                                      <p:tavLst>
                                        <p:tav tm="0">
                                          <p:val>
                                            <p:strVal val="ppt_w"/>
                                          </p:val>
                                        </p:tav>
                                        <p:tav tm="100000">
                                          <p:val>
                                            <p:strVal val="ppt_w"/>
                                          </p:val>
                                        </p:tav>
                                      </p:tavLst>
                                    </p:anim>
                                    <p:anim calcmode="lin" valueType="num">
                                      <p:cBhvr>
                                        <p:cTn id="199"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0" dur="1" fill="hold">
                                          <p:stCondLst>
                                            <p:cond delay="2999"/>
                                          </p:stCondLst>
                                        </p:cTn>
                                        <p:tgtEl>
                                          <p:spTgt spid="9"/>
                                        </p:tgtEl>
                                        <p:attrNameLst>
                                          <p:attrName>style.visibility</p:attrName>
                                        </p:attrNameLst>
                                      </p:cBhvr>
                                      <p:to>
                                        <p:strVal val="hidden"/>
                                      </p:to>
                                    </p:set>
                                  </p:childTnLst>
                                </p:cTn>
                              </p:par>
                              <p:par>
                                <p:cTn id="201" presetID="19" presetClass="exit" presetSubtype="5" fill="hold" grpId="3" nodeType="withEffect">
                                  <p:stCondLst>
                                    <p:cond delay="0"/>
                                  </p:stCondLst>
                                  <p:childTnLst>
                                    <p:anim calcmode="lin" valueType="num">
                                      <p:cBhvr>
                                        <p:cTn id="202" dur="3000"/>
                                        <p:tgtEl>
                                          <p:spTgt spid="10"/>
                                        </p:tgtEl>
                                        <p:attrNameLst>
                                          <p:attrName>ppt_w</p:attrName>
                                        </p:attrNameLst>
                                      </p:cBhvr>
                                      <p:tavLst>
                                        <p:tav tm="0">
                                          <p:val>
                                            <p:strVal val="ppt_w"/>
                                          </p:val>
                                        </p:tav>
                                        <p:tav tm="100000">
                                          <p:val>
                                            <p:strVal val="ppt_w"/>
                                          </p:val>
                                        </p:tav>
                                      </p:tavLst>
                                    </p:anim>
                                    <p:anim calcmode="lin" valueType="num">
                                      <p:cBhvr>
                                        <p:cTn id="203"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4" dur="1" fill="hold">
                                          <p:stCondLst>
                                            <p:cond delay="2999"/>
                                          </p:stCondLst>
                                        </p:cTn>
                                        <p:tgtEl>
                                          <p:spTgt spid="10"/>
                                        </p:tgtEl>
                                        <p:attrNameLst>
                                          <p:attrName>style.visibility</p:attrName>
                                        </p:attrNameLst>
                                      </p:cBhvr>
                                      <p:to>
                                        <p:strVal val="hidden"/>
                                      </p:to>
                                    </p:set>
                                  </p:childTnLst>
                                </p:cTn>
                              </p:par>
                              <p:par>
                                <p:cTn id="205" presetID="19" presetClass="exit" presetSubtype="5" fill="hold" grpId="3" nodeType="withEffect">
                                  <p:stCondLst>
                                    <p:cond delay="0"/>
                                  </p:stCondLst>
                                  <p:childTnLst>
                                    <p:anim calcmode="lin" valueType="num">
                                      <p:cBhvr>
                                        <p:cTn id="206" dur="3000"/>
                                        <p:tgtEl>
                                          <p:spTgt spid="13"/>
                                        </p:tgtEl>
                                        <p:attrNameLst>
                                          <p:attrName>ppt_w</p:attrName>
                                        </p:attrNameLst>
                                      </p:cBhvr>
                                      <p:tavLst>
                                        <p:tav tm="0">
                                          <p:val>
                                            <p:strVal val="ppt_w"/>
                                          </p:val>
                                        </p:tav>
                                        <p:tav tm="100000">
                                          <p:val>
                                            <p:strVal val="ppt_w"/>
                                          </p:val>
                                        </p:tav>
                                      </p:tavLst>
                                    </p:anim>
                                    <p:anim calcmode="lin" valueType="num">
                                      <p:cBhvr>
                                        <p:cTn id="207"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8" dur="1" fill="hold">
                                          <p:stCondLst>
                                            <p:cond delay="2999"/>
                                          </p:stCondLst>
                                        </p:cTn>
                                        <p:tgtEl>
                                          <p:spTgt spid="13"/>
                                        </p:tgtEl>
                                        <p:attrNameLst>
                                          <p:attrName>style.visibility</p:attrName>
                                        </p:attrNameLst>
                                      </p:cBhvr>
                                      <p:to>
                                        <p:strVal val="hidden"/>
                                      </p:to>
                                    </p:set>
                                  </p:childTnLst>
                                </p:cTn>
                              </p:par>
                              <p:par>
                                <p:cTn id="209" presetID="19" presetClass="exit" presetSubtype="5" fill="hold" grpId="3" nodeType="withEffect">
                                  <p:stCondLst>
                                    <p:cond delay="0"/>
                                  </p:stCondLst>
                                  <p:childTnLst>
                                    <p:anim calcmode="lin" valueType="num">
                                      <p:cBhvr>
                                        <p:cTn id="210" dur="3000"/>
                                        <p:tgtEl>
                                          <p:spTgt spid="15"/>
                                        </p:tgtEl>
                                        <p:attrNameLst>
                                          <p:attrName>ppt_w</p:attrName>
                                        </p:attrNameLst>
                                      </p:cBhvr>
                                      <p:tavLst>
                                        <p:tav tm="0">
                                          <p:val>
                                            <p:strVal val="ppt_w"/>
                                          </p:val>
                                        </p:tav>
                                        <p:tav tm="100000">
                                          <p:val>
                                            <p:strVal val="ppt_w"/>
                                          </p:val>
                                        </p:tav>
                                      </p:tavLst>
                                    </p:anim>
                                    <p:anim calcmode="lin" valueType="num">
                                      <p:cBhvr>
                                        <p:cTn id="211"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2" dur="1" fill="hold">
                                          <p:stCondLst>
                                            <p:cond delay="2999"/>
                                          </p:stCondLst>
                                        </p:cTn>
                                        <p:tgtEl>
                                          <p:spTgt spid="15"/>
                                        </p:tgtEl>
                                        <p:attrNameLst>
                                          <p:attrName>style.visibility</p:attrName>
                                        </p:attrNameLst>
                                      </p:cBhvr>
                                      <p:to>
                                        <p:strVal val="hidden"/>
                                      </p:to>
                                    </p:set>
                                  </p:childTnLst>
                                </p:cTn>
                              </p:par>
                              <p:par>
                                <p:cTn id="213" presetID="19" presetClass="exit" presetSubtype="5" fill="hold" grpId="3" nodeType="withEffect">
                                  <p:stCondLst>
                                    <p:cond delay="0"/>
                                  </p:stCondLst>
                                  <p:childTnLst>
                                    <p:anim calcmode="lin" valueType="num">
                                      <p:cBhvr>
                                        <p:cTn id="214" dur="3000"/>
                                        <p:tgtEl>
                                          <p:spTgt spid="4"/>
                                        </p:tgtEl>
                                        <p:attrNameLst>
                                          <p:attrName>ppt_w</p:attrName>
                                        </p:attrNameLst>
                                      </p:cBhvr>
                                      <p:tavLst>
                                        <p:tav tm="0">
                                          <p:val>
                                            <p:strVal val="ppt_w"/>
                                          </p:val>
                                        </p:tav>
                                        <p:tav tm="100000">
                                          <p:val>
                                            <p:strVal val="ppt_w"/>
                                          </p:val>
                                        </p:tav>
                                      </p:tavLst>
                                    </p:anim>
                                    <p:anim calcmode="lin" valueType="num">
                                      <p:cBhvr>
                                        <p:cTn id="215"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6" dur="1" fill="hold">
                                          <p:stCondLst>
                                            <p:cond delay="2999"/>
                                          </p:stCondLst>
                                        </p:cTn>
                                        <p:tgtEl>
                                          <p:spTgt spid="4"/>
                                        </p:tgtEl>
                                        <p:attrNameLst>
                                          <p:attrName>style.visibility</p:attrName>
                                        </p:attrNameLst>
                                      </p:cBhvr>
                                      <p:to>
                                        <p:strVal val="hidden"/>
                                      </p:to>
                                    </p:set>
                                  </p:childTnLst>
                                </p:cTn>
                              </p:par>
                              <p:par>
                                <p:cTn id="217" presetID="19" presetClass="exit" presetSubtype="5" fill="hold" grpId="3" nodeType="withEffect">
                                  <p:stCondLst>
                                    <p:cond delay="0"/>
                                  </p:stCondLst>
                                  <p:childTnLst>
                                    <p:anim calcmode="lin" valueType="num">
                                      <p:cBhvr>
                                        <p:cTn id="218" dur="3000"/>
                                        <p:tgtEl>
                                          <p:spTgt spid="6"/>
                                        </p:tgtEl>
                                        <p:attrNameLst>
                                          <p:attrName>ppt_w</p:attrName>
                                        </p:attrNameLst>
                                      </p:cBhvr>
                                      <p:tavLst>
                                        <p:tav tm="0">
                                          <p:val>
                                            <p:strVal val="ppt_w"/>
                                          </p:val>
                                        </p:tav>
                                        <p:tav tm="100000">
                                          <p:val>
                                            <p:strVal val="ppt_w"/>
                                          </p:val>
                                        </p:tav>
                                      </p:tavLst>
                                    </p:anim>
                                    <p:anim calcmode="lin" valueType="num">
                                      <p:cBhvr>
                                        <p:cTn id="219"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0" dur="1" fill="hold">
                                          <p:stCondLst>
                                            <p:cond delay="2999"/>
                                          </p:stCondLst>
                                        </p:cTn>
                                        <p:tgtEl>
                                          <p:spTgt spid="6"/>
                                        </p:tgtEl>
                                        <p:attrNameLst>
                                          <p:attrName>style.visibility</p:attrName>
                                        </p:attrNameLst>
                                      </p:cBhvr>
                                      <p:to>
                                        <p:strVal val="hidden"/>
                                      </p:to>
                                    </p:set>
                                  </p:childTnLst>
                                </p:cTn>
                              </p:par>
                              <p:par>
                                <p:cTn id="221" presetID="19" presetClass="exit" presetSubtype="5" fill="hold" grpId="3" nodeType="withEffect">
                                  <p:stCondLst>
                                    <p:cond delay="0"/>
                                  </p:stCondLst>
                                  <p:childTnLst>
                                    <p:anim calcmode="lin" valueType="num">
                                      <p:cBhvr>
                                        <p:cTn id="222" dur="3000"/>
                                        <p:tgtEl>
                                          <p:spTgt spid="8"/>
                                        </p:tgtEl>
                                        <p:attrNameLst>
                                          <p:attrName>ppt_w</p:attrName>
                                        </p:attrNameLst>
                                      </p:cBhvr>
                                      <p:tavLst>
                                        <p:tav tm="0">
                                          <p:val>
                                            <p:strVal val="ppt_w"/>
                                          </p:val>
                                        </p:tav>
                                        <p:tav tm="100000">
                                          <p:val>
                                            <p:strVal val="ppt_w"/>
                                          </p:val>
                                        </p:tav>
                                      </p:tavLst>
                                    </p:anim>
                                    <p:anim calcmode="lin" valueType="num">
                                      <p:cBhvr>
                                        <p:cTn id="223"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4" dur="1" fill="hold">
                                          <p:stCondLst>
                                            <p:cond delay="2999"/>
                                          </p:stCondLst>
                                        </p:cTn>
                                        <p:tgtEl>
                                          <p:spTgt spid="8"/>
                                        </p:tgtEl>
                                        <p:attrNameLst>
                                          <p:attrName>style.visibility</p:attrName>
                                        </p:attrNameLst>
                                      </p:cBhvr>
                                      <p:to>
                                        <p:strVal val="hidden"/>
                                      </p:to>
                                    </p:set>
                                  </p:childTnLst>
                                </p:cTn>
                              </p:par>
                              <p:par>
                                <p:cTn id="225" presetID="19" presetClass="exit" presetSubtype="5" fill="hold" grpId="3" nodeType="withEffect">
                                  <p:stCondLst>
                                    <p:cond delay="0"/>
                                  </p:stCondLst>
                                  <p:childTnLst>
                                    <p:anim calcmode="lin" valueType="num">
                                      <p:cBhvr>
                                        <p:cTn id="226" dur="3000"/>
                                        <p:tgtEl>
                                          <p:spTgt spid="11"/>
                                        </p:tgtEl>
                                        <p:attrNameLst>
                                          <p:attrName>ppt_w</p:attrName>
                                        </p:attrNameLst>
                                      </p:cBhvr>
                                      <p:tavLst>
                                        <p:tav tm="0">
                                          <p:val>
                                            <p:strVal val="ppt_w"/>
                                          </p:val>
                                        </p:tav>
                                        <p:tav tm="100000">
                                          <p:val>
                                            <p:strVal val="ppt_w"/>
                                          </p:val>
                                        </p:tav>
                                      </p:tavLst>
                                    </p:anim>
                                    <p:anim calcmode="lin" valueType="num">
                                      <p:cBhvr>
                                        <p:cTn id="227"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8" dur="1" fill="hold">
                                          <p:stCondLst>
                                            <p:cond delay="2999"/>
                                          </p:stCondLst>
                                        </p:cTn>
                                        <p:tgtEl>
                                          <p:spTgt spid="11"/>
                                        </p:tgtEl>
                                        <p:attrNameLst>
                                          <p:attrName>style.visibility</p:attrName>
                                        </p:attrNameLst>
                                      </p:cBhvr>
                                      <p:to>
                                        <p:strVal val="hidden"/>
                                      </p:to>
                                    </p:set>
                                  </p:childTnLst>
                                </p:cTn>
                              </p:par>
                              <p:par>
                                <p:cTn id="229" presetID="19" presetClass="exit" presetSubtype="5" fill="hold" grpId="3" nodeType="withEffect">
                                  <p:stCondLst>
                                    <p:cond delay="0"/>
                                  </p:stCondLst>
                                  <p:childTnLst>
                                    <p:anim calcmode="lin" valueType="num">
                                      <p:cBhvr>
                                        <p:cTn id="230" dur="3000"/>
                                        <p:tgtEl>
                                          <p:spTgt spid="12"/>
                                        </p:tgtEl>
                                        <p:attrNameLst>
                                          <p:attrName>ppt_w</p:attrName>
                                        </p:attrNameLst>
                                      </p:cBhvr>
                                      <p:tavLst>
                                        <p:tav tm="0">
                                          <p:val>
                                            <p:strVal val="ppt_w"/>
                                          </p:val>
                                        </p:tav>
                                        <p:tav tm="100000">
                                          <p:val>
                                            <p:strVal val="ppt_w"/>
                                          </p:val>
                                        </p:tav>
                                      </p:tavLst>
                                    </p:anim>
                                    <p:anim calcmode="lin" valueType="num">
                                      <p:cBhvr>
                                        <p:cTn id="231"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2" dur="1" fill="hold">
                                          <p:stCondLst>
                                            <p:cond delay="2999"/>
                                          </p:stCondLst>
                                        </p:cTn>
                                        <p:tgtEl>
                                          <p:spTgt spid="12"/>
                                        </p:tgtEl>
                                        <p:attrNameLst>
                                          <p:attrName>style.visibility</p:attrName>
                                        </p:attrNameLst>
                                      </p:cBhvr>
                                      <p:to>
                                        <p:strVal val="hidden"/>
                                      </p:to>
                                    </p:set>
                                  </p:childTnLst>
                                </p:cTn>
                              </p:par>
                              <p:par>
                                <p:cTn id="233" presetID="19" presetClass="exit" presetSubtype="5" fill="hold" grpId="3" nodeType="withEffect">
                                  <p:stCondLst>
                                    <p:cond delay="0"/>
                                  </p:stCondLst>
                                  <p:childTnLst>
                                    <p:anim calcmode="lin" valueType="num">
                                      <p:cBhvr>
                                        <p:cTn id="234" dur="3000"/>
                                        <p:tgtEl>
                                          <p:spTgt spid="14"/>
                                        </p:tgtEl>
                                        <p:attrNameLst>
                                          <p:attrName>ppt_w</p:attrName>
                                        </p:attrNameLst>
                                      </p:cBhvr>
                                      <p:tavLst>
                                        <p:tav tm="0">
                                          <p:val>
                                            <p:strVal val="ppt_w"/>
                                          </p:val>
                                        </p:tav>
                                        <p:tav tm="100000">
                                          <p:val>
                                            <p:strVal val="ppt_w"/>
                                          </p:val>
                                        </p:tav>
                                      </p:tavLst>
                                    </p:anim>
                                    <p:anim calcmode="lin" valueType="num">
                                      <p:cBhvr>
                                        <p:cTn id="235"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6" dur="1" fill="hold">
                                          <p:stCondLst>
                                            <p:cond delay="2999"/>
                                          </p:stCondLst>
                                        </p:cTn>
                                        <p:tgtEl>
                                          <p:spTgt spid="14"/>
                                        </p:tgtEl>
                                        <p:attrNameLst>
                                          <p:attrName>style.visibility</p:attrName>
                                        </p:attrNameLst>
                                      </p:cBhvr>
                                      <p:to>
                                        <p:strVal val="hidden"/>
                                      </p:to>
                                    </p:set>
                                  </p:childTnLst>
                                </p:cTn>
                              </p:par>
                              <p:par>
                                <p:cTn id="237" presetID="3" presetClass="exit" presetSubtype="5" fill="hold" grpId="5" nodeType="withEffect">
                                  <p:stCondLst>
                                    <p:cond delay="0"/>
                                  </p:stCondLst>
                                  <p:childTnLst>
                                    <p:animEffect transition="out" filter="blinds(vertical)">
                                      <p:cBhvr>
                                        <p:cTn id="238" dur="3000"/>
                                        <p:tgtEl>
                                          <p:spTgt spid="4"/>
                                        </p:tgtEl>
                                      </p:cBhvr>
                                    </p:animEffect>
                                    <p:set>
                                      <p:cBhvr>
                                        <p:cTn id="239" dur="1" fill="hold">
                                          <p:stCondLst>
                                            <p:cond delay="2999"/>
                                          </p:stCondLst>
                                        </p:cTn>
                                        <p:tgtEl>
                                          <p:spTgt spid="4"/>
                                        </p:tgtEl>
                                        <p:attrNameLst>
                                          <p:attrName>style.visibility</p:attrName>
                                        </p:attrNameLst>
                                      </p:cBhvr>
                                      <p:to>
                                        <p:strVal val="hidden"/>
                                      </p:to>
                                    </p:set>
                                  </p:childTnLst>
                                </p:cTn>
                              </p:par>
                              <p:par>
                                <p:cTn id="240" presetID="3" presetClass="exit" presetSubtype="5" fill="hold" grpId="5" nodeType="withEffect">
                                  <p:stCondLst>
                                    <p:cond delay="0"/>
                                  </p:stCondLst>
                                  <p:childTnLst>
                                    <p:animEffect transition="out" filter="blinds(vertical)">
                                      <p:cBhvr>
                                        <p:cTn id="241" dur="3000"/>
                                        <p:tgtEl>
                                          <p:spTgt spid="6"/>
                                        </p:tgtEl>
                                      </p:cBhvr>
                                    </p:animEffect>
                                    <p:set>
                                      <p:cBhvr>
                                        <p:cTn id="242" dur="1" fill="hold">
                                          <p:stCondLst>
                                            <p:cond delay="2999"/>
                                          </p:stCondLst>
                                        </p:cTn>
                                        <p:tgtEl>
                                          <p:spTgt spid="6"/>
                                        </p:tgtEl>
                                        <p:attrNameLst>
                                          <p:attrName>style.visibility</p:attrName>
                                        </p:attrNameLst>
                                      </p:cBhvr>
                                      <p:to>
                                        <p:strVal val="hidden"/>
                                      </p:to>
                                    </p:set>
                                  </p:childTnLst>
                                </p:cTn>
                              </p:par>
                              <p:par>
                                <p:cTn id="243" presetID="3" presetClass="exit" presetSubtype="5" fill="hold" grpId="5" nodeType="withEffect">
                                  <p:stCondLst>
                                    <p:cond delay="0"/>
                                  </p:stCondLst>
                                  <p:childTnLst>
                                    <p:animEffect transition="out" filter="blinds(vertical)">
                                      <p:cBhvr>
                                        <p:cTn id="244" dur="3000"/>
                                        <p:tgtEl>
                                          <p:spTgt spid="8"/>
                                        </p:tgtEl>
                                      </p:cBhvr>
                                    </p:animEffect>
                                    <p:set>
                                      <p:cBhvr>
                                        <p:cTn id="245" dur="1" fill="hold">
                                          <p:stCondLst>
                                            <p:cond delay="2999"/>
                                          </p:stCondLst>
                                        </p:cTn>
                                        <p:tgtEl>
                                          <p:spTgt spid="8"/>
                                        </p:tgtEl>
                                        <p:attrNameLst>
                                          <p:attrName>style.visibility</p:attrName>
                                        </p:attrNameLst>
                                      </p:cBhvr>
                                      <p:to>
                                        <p:strVal val="hidden"/>
                                      </p:to>
                                    </p:set>
                                  </p:childTnLst>
                                </p:cTn>
                              </p:par>
                              <p:par>
                                <p:cTn id="246" presetID="3" presetClass="exit" presetSubtype="5" fill="hold" grpId="5" nodeType="withEffect">
                                  <p:stCondLst>
                                    <p:cond delay="0"/>
                                  </p:stCondLst>
                                  <p:childTnLst>
                                    <p:animEffect transition="out" filter="blinds(vertical)">
                                      <p:cBhvr>
                                        <p:cTn id="247" dur="3000"/>
                                        <p:tgtEl>
                                          <p:spTgt spid="11"/>
                                        </p:tgtEl>
                                      </p:cBhvr>
                                    </p:animEffect>
                                    <p:set>
                                      <p:cBhvr>
                                        <p:cTn id="248" dur="1" fill="hold">
                                          <p:stCondLst>
                                            <p:cond delay="2999"/>
                                          </p:stCondLst>
                                        </p:cTn>
                                        <p:tgtEl>
                                          <p:spTgt spid="11"/>
                                        </p:tgtEl>
                                        <p:attrNameLst>
                                          <p:attrName>style.visibility</p:attrName>
                                        </p:attrNameLst>
                                      </p:cBhvr>
                                      <p:to>
                                        <p:strVal val="hidden"/>
                                      </p:to>
                                    </p:set>
                                  </p:childTnLst>
                                </p:cTn>
                              </p:par>
                              <p:par>
                                <p:cTn id="249" presetID="3" presetClass="exit" presetSubtype="5" fill="hold" grpId="5" nodeType="withEffect">
                                  <p:stCondLst>
                                    <p:cond delay="0"/>
                                  </p:stCondLst>
                                  <p:childTnLst>
                                    <p:animEffect transition="out" filter="blinds(vertical)">
                                      <p:cBhvr>
                                        <p:cTn id="250" dur="3000"/>
                                        <p:tgtEl>
                                          <p:spTgt spid="12"/>
                                        </p:tgtEl>
                                      </p:cBhvr>
                                    </p:animEffect>
                                    <p:set>
                                      <p:cBhvr>
                                        <p:cTn id="251" dur="1" fill="hold">
                                          <p:stCondLst>
                                            <p:cond delay="2999"/>
                                          </p:stCondLst>
                                        </p:cTn>
                                        <p:tgtEl>
                                          <p:spTgt spid="12"/>
                                        </p:tgtEl>
                                        <p:attrNameLst>
                                          <p:attrName>style.visibility</p:attrName>
                                        </p:attrNameLst>
                                      </p:cBhvr>
                                      <p:to>
                                        <p:strVal val="hidden"/>
                                      </p:to>
                                    </p:set>
                                  </p:childTnLst>
                                </p:cTn>
                              </p:par>
                              <p:par>
                                <p:cTn id="252" presetID="3" presetClass="exit" presetSubtype="5" fill="hold" grpId="5" nodeType="withEffect">
                                  <p:stCondLst>
                                    <p:cond delay="0"/>
                                  </p:stCondLst>
                                  <p:childTnLst>
                                    <p:animEffect transition="out" filter="blinds(vertical)">
                                      <p:cBhvr>
                                        <p:cTn id="253" dur="3000"/>
                                        <p:tgtEl>
                                          <p:spTgt spid="14"/>
                                        </p:tgtEl>
                                      </p:cBhvr>
                                    </p:animEffect>
                                    <p:set>
                                      <p:cBhvr>
                                        <p:cTn id="254" dur="1" fill="hold">
                                          <p:stCondLst>
                                            <p:cond delay="2999"/>
                                          </p:stCondLst>
                                        </p:cTn>
                                        <p:tgtEl>
                                          <p:spTgt spid="14"/>
                                        </p:tgtEl>
                                        <p:attrNameLst>
                                          <p:attrName>style.visibility</p:attrName>
                                        </p:attrNameLst>
                                      </p:cBhvr>
                                      <p:to>
                                        <p:strVal val="hidden"/>
                                      </p:to>
                                    </p:set>
                                  </p:childTnLst>
                                </p:cTn>
                              </p:par>
                              <p:par>
                                <p:cTn id="255" presetID="3" presetClass="exit" presetSubtype="5" fill="hold" grpId="5" nodeType="withEffect">
                                  <p:stCondLst>
                                    <p:cond delay="0"/>
                                  </p:stCondLst>
                                  <p:childTnLst>
                                    <p:animEffect transition="out" filter="blinds(vertical)">
                                      <p:cBhvr>
                                        <p:cTn id="256" dur="3000"/>
                                        <p:tgtEl>
                                          <p:spTgt spid="5"/>
                                        </p:tgtEl>
                                      </p:cBhvr>
                                    </p:animEffect>
                                    <p:set>
                                      <p:cBhvr>
                                        <p:cTn id="257" dur="1" fill="hold">
                                          <p:stCondLst>
                                            <p:cond delay="2999"/>
                                          </p:stCondLst>
                                        </p:cTn>
                                        <p:tgtEl>
                                          <p:spTgt spid="5"/>
                                        </p:tgtEl>
                                        <p:attrNameLst>
                                          <p:attrName>style.visibility</p:attrName>
                                        </p:attrNameLst>
                                      </p:cBhvr>
                                      <p:to>
                                        <p:strVal val="hidden"/>
                                      </p:to>
                                    </p:set>
                                  </p:childTnLst>
                                </p:cTn>
                              </p:par>
                              <p:par>
                                <p:cTn id="258" presetID="3" presetClass="exit" presetSubtype="5" fill="hold" grpId="5" nodeType="withEffect">
                                  <p:stCondLst>
                                    <p:cond delay="0"/>
                                  </p:stCondLst>
                                  <p:childTnLst>
                                    <p:animEffect transition="out" filter="blinds(vertical)">
                                      <p:cBhvr>
                                        <p:cTn id="259" dur="3000"/>
                                        <p:tgtEl>
                                          <p:spTgt spid="7"/>
                                        </p:tgtEl>
                                      </p:cBhvr>
                                    </p:animEffect>
                                    <p:set>
                                      <p:cBhvr>
                                        <p:cTn id="260" dur="1" fill="hold">
                                          <p:stCondLst>
                                            <p:cond delay="2999"/>
                                          </p:stCondLst>
                                        </p:cTn>
                                        <p:tgtEl>
                                          <p:spTgt spid="7"/>
                                        </p:tgtEl>
                                        <p:attrNameLst>
                                          <p:attrName>style.visibility</p:attrName>
                                        </p:attrNameLst>
                                      </p:cBhvr>
                                      <p:to>
                                        <p:strVal val="hidden"/>
                                      </p:to>
                                    </p:set>
                                  </p:childTnLst>
                                </p:cTn>
                              </p:par>
                              <p:par>
                                <p:cTn id="261" presetID="3" presetClass="exit" presetSubtype="5" fill="hold" grpId="5" nodeType="withEffect">
                                  <p:stCondLst>
                                    <p:cond delay="0"/>
                                  </p:stCondLst>
                                  <p:childTnLst>
                                    <p:animEffect transition="out" filter="blinds(vertical)">
                                      <p:cBhvr>
                                        <p:cTn id="262" dur="3000"/>
                                        <p:tgtEl>
                                          <p:spTgt spid="9"/>
                                        </p:tgtEl>
                                      </p:cBhvr>
                                    </p:animEffect>
                                    <p:set>
                                      <p:cBhvr>
                                        <p:cTn id="263" dur="1" fill="hold">
                                          <p:stCondLst>
                                            <p:cond delay="2999"/>
                                          </p:stCondLst>
                                        </p:cTn>
                                        <p:tgtEl>
                                          <p:spTgt spid="9"/>
                                        </p:tgtEl>
                                        <p:attrNameLst>
                                          <p:attrName>style.visibility</p:attrName>
                                        </p:attrNameLst>
                                      </p:cBhvr>
                                      <p:to>
                                        <p:strVal val="hidden"/>
                                      </p:to>
                                    </p:set>
                                  </p:childTnLst>
                                </p:cTn>
                              </p:par>
                              <p:par>
                                <p:cTn id="264" presetID="3" presetClass="exit" presetSubtype="5" fill="hold" grpId="5" nodeType="withEffect">
                                  <p:stCondLst>
                                    <p:cond delay="0"/>
                                  </p:stCondLst>
                                  <p:childTnLst>
                                    <p:animEffect transition="out" filter="blinds(vertical)">
                                      <p:cBhvr>
                                        <p:cTn id="265" dur="3000"/>
                                        <p:tgtEl>
                                          <p:spTgt spid="10"/>
                                        </p:tgtEl>
                                      </p:cBhvr>
                                    </p:animEffect>
                                    <p:set>
                                      <p:cBhvr>
                                        <p:cTn id="266" dur="1" fill="hold">
                                          <p:stCondLst>
                                            <p:cond delay="2999"/>
                                          </p:stCondLst>
                                        </p:cTn>
                                        <p:tgtEl>
                                          <p:spTgt spid="10"/>
                                        </p:tgtEl>
                                        <p:attrNameLst>
                                          <p:attrName>style.visibility</p:attrName>
                                        </p:attrNameLst>
                                      </p:cBhvr>
                                      <p:to>
                                        <p:strVal val="hidden"/>
                                      </p:to>
                                    </p:set>
                                  </p:childTnLst>
                                </p:cTn>
                              </p:par>
                              <p:par>
                                <p:cTn id="267" presetID="3" presetClass="exit" presetSubtype="5" fill="hold" grpId="5" nodeType="withEffect">
                                  <p:stCondLst>
                                    <p:cond delay="0"/>
                                  </p:stCondLst>
                                  <p:childTnLst>
                                    <p:animEffect transition="out" filter="blinds(vertical)">
                                      <p:cBhvr>
                                        <p:cTn id="268" dur="3000"/>
                                        <p:tgtEl>
                                          <p:spTgt spid="13"/>
                                        </p:tgtEl>
                                      </p:cBhvr>
                                    </p:animEffect>
                                    <p:set>
                                      <p:cBhvr>
                                        <p:cTn id="269" dur="1" fill="hold">
                                          <p:stCondLst>
                                            <p:cond delay="2999"/>
                                          </p:stCondLst>
                                        </p:cTn>
                                        <p:tgtEl>
                                          <p:spTgt spid="13"/>
                                        </p:tgtEl>
                                        <p:attrNameLst>
                                          <p:attrName>style.visibility</p:attrName>
                                        </p:attrNameLst>
                                      </p:cBhvr>
                                      <p:to>
                                        <p:strVal val="hidden"/>
                                      </p:to>
                                    </p:set>
                                  </p:childTnLst>
                                </p:cTn>
                              </p:par>
                              <p:par>
                                <p:cTn id="270" presetID="3" presetClass="exit" presetSubtype="5" fill="hold" grpId="5" nodeType="withEffect">
                                  <p:stCondLst>
                                    <p:cond delay="0"/>
                                  </p:stCondLst>
                                  <p:childTnLst>
                                    <p:animEffect transition="out" filter="blinds(vertical)">
                                      <p:cBhvr>
                                        <p:cTn id="271" dur="3000"/>
                                        <p:tgtEl>
                                          <p:spTgt spid="15"/>
                                        </p:tgtEl>
                                      </p:cBhvr>
                                    </p:animEffect>
                                    <p:set>
                                      <p:cBhvr>
                                        <p:cTn id="272" dur="1" fill="hold">
                                          <p:stCondLst>
                                            <p:cond delay="2999"/>
                                          </p:stCondLst>
                                        </p:cTn>
                                        <p:tgtEl>
                                          <p:spTgt spid="15"/>
                                        </p:tgtEl>
                                        <p:attrNameLst>
                                          <p:attrName>style.visibility</p:attrName>
                                        </p:attrNameLst>
                                      </p:cBhvr>
                                      <p:to>
                                        <p:strVal val="hidden"/>
                                      </p:to>
                                    </p:set>
                                  </p:childTnLst>
                                </p:cTn>
                              </p:par>
                              <p:par>
                                <p:cTn id="273" presetID="23" presetClass="entr" presetSubtype="288" fill="hold" nodeType="withEffect">
                                  <p:stCondLst>
                                    <p:cond delay="0"/>
                                  </p:stCondLst>
                                  <p:childTnLst>
                                    <p:set>
                                      <p:cBhvr>
                                        <p:cTn id="274" dur="1" fill="hold">
                                          <p:stCondLst>
                                            <p:cond delay="0"/>
                                          </p:stCondLst>
                                        </p:cTn>
                                        <p:tgtEl>
                                          <p:spTgt spid="2"/>
                                        </p:tgtEl>
                                        <p:attrNameLst>
                                          <p:attrName>style.visibility</p:attrName>
                                        </p:attrNameLst>
                                      </p:cBhvr>
                                      <p:to>
                                        <p:strVal val="visible"/>
                                      </p:to>
                                    </p:set>
                                    <p:anim calcmode="lin" valueType="num">
                                      <p:cBhvr>
                                        <p:cTn id="275" dur="3000" fill="hold"/>
                                        <p:tgtEl>
                                          <p:spTgt spid="2"/>
                                        </p:tgtEl>
                                        <p:attrNameLst>
                                          <p:attrName>ppt_w</p:attrName>
                                        </p:attrNameLst>
                                      </p:cBhvr>
                                      <p:tavLst>
                                        <p:tav tm="0">
                                          <p:val>
                                            <p:strVal val="4/3*#ppt_w"/>
                                          </p:val>
                                        </p:tav>
                                        <p:tav tm="100000">
                                          <p:val>
                                            <p:strVal val="#ppt_w"/>
                                          </p:val>
                                        </p:tav>
                                      </p:tavLst>
                                    </p:anim>
                                    <p:anim calcmode="lin" valueType="num">
                                      <p:cBhvr>
                                        <p:cTn id="276" dur="3000" fill="hold"/>
                                        <p:tgtEl>
                                          <p:spTgt spid="2"/>
                                        </p:tgtEl>
                                        <p:attrNameLst>
                                          <p:attrName>ppt_h</p:attrName>
                                        </p:attrNameLst>
                                      </p:cBhvr>
                                      <p:tavLst>
                                        <p:tav tm="0">
                                          <p:val>
                                            <p:strVal val="4/3*#ppt_h"/>
                                          </p:val>
                                        </p:tav>
                                        <p:tav tm="100000">
                                          <p:val>
                                            <p:strVal val="#ppt_h"/>
                                          </p:val>
                                        </p:tav>
                                      </p:tavLst>
                                    </p:anim>
                                  </p:childTnLst>
                                </p:cTn>
                              </p:par>
                              <p:par>
                                <p:cTn id="277" presetID="16" presetClass="entr" presetSubtype="37" fill="hold" nodeType="withEffect">
                                  <p:stCondLst>
                                    <p:cond delay="0"/>
                                  </p:stCondLst>
                                  <p:childTnLst>
                                    <p:set>
                                      <p:cBhvr>
                                        <p:cTn id="278" dur="1" fill="hold">
                                          <p:stCondLst>
                                            <p:cond delay="0"/>
                                          </p:stCondLst>
                                        </p:cTn>
                                        <p:tgtEl>
                                          <p:spTgt spid="2"/>
                                        </p:tgtEl>
                                        <p:attrNameLst>
                                          <p:attrName>style.visibility</p:attrName>
                                        </p:attrNameLst>
                                      </p:cBhvr>
                                      <p:to>
                                        <p:strVal val="visible"/>
                                      </p:to>
                                    </p:set>
                                    <p:animEffect transition="in" filter="barn(outVertical)">
                                      <p:cBhvr>
                                        <p:cTn id="27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61812_bialy-krolik-czarne-uszy.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18875311">
            <a:off x="3351987" y="446767"/>
            <a:ext cx="1359050" cy="249456"/>
          </a:xfrm>
          <a:prstGeom prst="rect">
            <a:avLst/>
          </a:prstGeom>
          <a:gradFill flip="none" rotWithShape="1">
            <a:gsLst>
              <a:gs pos="25000">
                <a:schemeClr val="tx1"/>
              </a:gs>
              <a:gs pos="50000">
                <a:srgbClr val="1E4DAC">
                  <a:shade val="67500"/>
                  <a:satMod val="115000"/>
                </a:srgbClr>
              </a:gs>
              <a:gs pos="100000">
                <a:srgbClr val="1E4DAC">
                  <a:shade val="100000"/>
                  <a:satMod val="115000"/>
                </a:srgb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3939732">
            <a:off x="4426149" y="449322"/>
            <a:ext cx="1238504" cy="239935"/>
          </a:xfrm>
          <a:prstGeom prst="rect">
            <a:avLst/>
          </a:prstGeom>
          <a:gradFill flip="none" rotWithShape="1">
            <a:gsLst>
              <a:gs pos="25000">
                <a:schemeClr val="tx1"/>
              </a:gs>
              <a:gs pos="50000">
                <a:srgbClr val="1E4DAC">
                  <a:shade val="67500"/>
                  <a:satMod val="115000"/>
                </a:srgbClr>
              </a:gs>
              <a:gs pos="100000">
                <a:srgbClr val="1E4DAC">
                  <a:shade val="100000"/>
                  <a:satMod val="115000"/>
                </a:srgb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8875311">
            <a:off x="3351986" y="1012436"/>
            <a:ext cx="1359050" cy="249456"/>
          </a:xfrm>
          <a:prstGeom prst="rect">
            <a:avLst/>
          </a:prstGeom>
          <a:gradFill flip="none" rotWithShape="1">
            <a:gsLst>
              <a:gs pos="25000">
                <a:schemeClr val="tx1"/>
              </a:gs>
              <a:gs pos="50000">
                <a:srgbClr val="1E4DAC">
                  <a:shade val="67500"/>
                  <a:satMod val="115000"/>
                </a:srgbClr>
              </a:gs>
              <a:gs pos="100000">
                <a:srgbClr val="1E4DAC">
                  <a:shade val="100000"/>
                  <a:satMod val="115000"/>
                </a:srgb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3939732">
            <a:off x="4426148" y="1014991"/>
            <a:ext cx="1238504" cy="239935"/>
          </a:xfrm>
          <a:prstGeom prst="rect">
            <a:avLst/>
          </a:prstGeom>
          <a:gradFill flip="none" rotWithShape="1">
            <a:gsLst>
              <a:gs pos="25000">
                <a:schemeClr val="tx1"/>
              </a:gs>
              <a:gs pos="50000">
                <a:srgbClr val="1E4DAC">
                  <a:shade val="67500"/>
                  <a:satMod val="115000"/>
                </a:srgbClr>
              </a:gs>
              <a:gs pos="100000">
                <a:srgbClr val="1E4DAC">
                  <a:shade val="100000"/>
                  <a:satMod val="115000"/>
                </a:srgb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8875311">
            <a:off x="3351988" y="1589775"/>
            <a:ext cx="1359050" cy="249456"/>
          </a:xfrm>
          <a:prstGeom prst="rect">
            <a:avLst/>
          </a:prstGeom>
          <a:gradFill flip="none" rotWithShape="1">
            <a:gsLst>
              <a:gs pos="25000">
                <a:schemeClr val="tx1"/>
              </a:gs>
              <a:gs pos="50000">
                <a:srgbClr val="1E4DAC">
                  <a:shade val="67500"/>
                  <a:satMod val="115000"/>
                </a:srgbClr>
              </a:gs>
              <a:gs pos="100000">
                <a:srgbClr val="1E4DAC">
                  <a:shade val="100000"/>
                  <a:satMod val="115000"/>
                </a:srgb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3939732">
            <a:off x="4426150" y="1592330"/>
            <a:ext cx="1238504" cy="239935"/>
          </a:xfrm>
          <a:prstGeom prst="rect">
            <a:avLst/>
          </a:prstGeom>
          <a:gradFill flip="none" rotWithShape="1">
            <a:gsLst>
              <a:gs pos="25000">
                <a:schemeClr val="tx1"/>
              </a:gs>
              <a:gs pos="50000">
                <a:srgbClr val="1E4DAC">
                  <a:shade val="67500"/>
                  <a:satMod val="115000"/>
                </a:srgbClr>
              </a:gs>
              <a:gs pos="100000">
                <a:srgbClr val="1E4DAC">
                  <a:shade val="100000"/>
                  <a:satMod val="115000"/>
                </a:srgb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8875311">
            <a:off x="3351987" y="2155444"/>
            <a:ext cx="1359050" cy="249456"/>
          </a:xfrm>
          <a:prstGeom prst="rect">
            <a:avLst/>
          </a:prstGeom>
          <a:gradFill flip="none" rotWithShape="1">
            <a:gsLst>
              <a:gs pos="25000">
                <a:schemeClr val="tx1"/>
              </a:gs>
              <a:gs pos="50000">
                <a:srgbClr val="1E4DAC">
                  <a:shade val="67500"/>
                  <a:satMod val="115000"/>
                </a:srgbClr>
              </a:gs>
              <a:gs pos="100000">
                <a:srgbClr val="1E4DAC">
                  <a:shade val="100000"/>
                  <a:satMod val="115000"/>
                </a:srgb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3939732">
            <a:off x="4426149" y="2157999"/>
            <a:ext cx="1238504" cy="239935"/>
          </a:xfrm>
          <a:prstGeom prst="rect">
            <a:avLst/>
          </a:prstGeom>
          <a:gradFill flip="none" rotWithShape="1">
            <a:gsLst>
              <a:gs pos="25000">
                <a:schemeClr val="tx1"/>
              </a:gs>
              <a:gs pos="50000">
                <a:srgbClr val="1E4DAC">
                  <a:shade val="67500"/>
                  <a:satMod val="115000"/>
                </a:srgbClr>
              </a:gs>
              <a:gs pos="100000">
                <a:srgbClr val="1E4DAC">
                  <a:shade val="100000"/>
                  <a:satMod val="115000"/>
                </a:srgb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8875311">
            <a:off x="3351986" y="2738600"/>
            <a:ext cx="1359050" cy="249456"/>
          </a:xfrm>
          <a:prstGeom prst="rect">
            <a:avLst/>
          </a:prstGeom>
          <a:gradFill flip="none" rotWithShape="1">
            <a:gsLst>
              <a:gs pos="25000">
                <a:schemeClr val="tx1"/>
              </a:gs>
              <a:gs pos="50000">
                <a:srgbClr val="1E4DAC">
                  <a:shade val="67500"/>
                  <a:satMod val="115000"/>
                </a:srgbClr>
              </a:gs>
              <a:gs pos="100000">
                <a:srgbClr val="1E4DAC">
                  <a:shade val="100000"/>
                  <a:satMod val="115000"/>
                </a:srgb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3939732">
            <a:off x="4426148" y="2741155"/>
            <a:ext cx="1238504" cy="239935"/>
          </a:xfrm>
          <a:prstGeom prst="rect">
            <a:avLst/>
          </a:prstGeom>
          <a:gradFill flip="none" rotWithShape="1">
            <a:gsLst>
              <a:gs pos="25000">
                <a:schemeClr val="tx1"/>
              </a:gs>
              <a:gs pos="50000">
                <a:srgbClr val="1E4DAC">
                  <a:shade val="67500"/>
                  <a:satMod val="115000"/>
                </a:srgbClr>
              </a:gs>
              <a:gs pos="100000">
                <a:srgbClr val="1E4DAC">
                  <a:shade val="100000"/>
                  <a:satMod val="115000"/>
                </a:srgb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8875311">
            <a:off x="3351985" y="3304269"/>
            <a:ext cx="1359050" cy="249456"/>
          </a:xfrm>
          <a:prstGeom prst="rect">
            <a:avLst/>
          </a:prstGeom>
          <a:gradFill flip="none" rotWithShape="1">
            <a:gsLst>
              <a:gs pos="25000">
                <a:schemeClr val="tx1"/>
              </a:gs>
              <a:gs pos="50000">
                <a:srgbClr val="1E4DAC">
                  <a:shade val="67500"/>
                  <a:satMod val="115000"/>
                </a:srgbClr>
              </a:gs>
              <a:gs pos="100000">
                <a:srgbClr val="1E4DAC">
                  <a:shade val="100000"/>
                  <a:satMod val="115000"/>
                </a:srgb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3939732">
            <a:off x="4426147" y="3306824"/>
            <a:ext cx="1238504" cy="239935"/>
          </a:xfrm>
          <a:prstGeom prst="rect">
            <a:avLst/>
          </a:prstGeom>
          <a:gradFill flip="none" rotWithShape="1">
            <a:gsLst>
              <a:gs pos="25000">
                <a:schemeClr val="tx1"/>
              </a:gs>
              <a:gs pos="50000">
                <a:srgbClr val="1E4DAC">
                  <a:shade val="67500"/>
                  <a:satMod val="115000"/>
                </a:srgbClr>
              </a:gs>
              <a:gs pos="100000">
                <a:srgbClr val="1E4DAC">
                  <a:shade val="100000"/>
                  <a:satMod val="115000"/>
                </a:srgb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8875311">
            <a:off x="3351987" y="3881608"/>
            <a:ext cx="1359050" cy="249456"/>
          </a:xfrm>
          <a:prstGeom prst="rect">
            <a:avLst/>
          </a:prstGeom>
          <a:gradFill flip="none" rotWithShape="1">
            <a:gsLst>
              <a:gs pos="25000">
                <a:schemeClr val="tx1"/>
              </a:gs>
              <a:gs pos="50000">
                <a:srgbClr val="1E4DAC">
                  <a:shade val="67500"/>
                  <a:satMod val="115000"/>
                </a:srgbClr>
              </a:gs>
              <a:gs pos="100000">
                <a:srgbClr val="1E4DAC">
                  <a:shade val="100000"/>
                  <a:satMod val="115000"/>
                </a:srgb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3939732">
            <a:off x="4426149" y="3884163"/>
            <a:ext cx="1238504" cy="239935"/>
          </a:xfrm>
          <a:prstGeom prst="rect">
            <a:avLst/>
          </a:prstGeom>
          <a:gradFill flip="none" rotWithShape="1">
            <a:gsLst>
              <a:gs pos="25000">
                <a:schemeClr val="tx1"/>
              </a:gs>
              <a:gs pos="50000">
                <a:srgbClr val="1E4DAC">
                  <a:shade val="67500"/>
                  <a:satMod val="115000"/>
                </a:srgbClr>
              </a:gs>
              <a:gs pos="100000">
                <a:srgbClr val="1E4DAC">
                  <a:shade val="100000"/>
                  <a:satMod val="115000"/>
                </a:srgb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8875311">
            <a:off x="3351986" y="4447277"/>
            <a:ext cx="1359050" cy="249456"/>
          </a:xfrm>
          <a:prstGeom prst="rect">
            <a:avLst/>
          </a:prstGeom>
          <a:gradFill flip="none" rotWithShape="1">
            <a:gsLst>
              <a:gs pos="25000">
                <a:schemeClr val="tx1"/>
              </a:gs>
              <a:gs pos="50000">
                <a:srgbClr val="1E4DAC">
                  <a:shade val="67500"/>
                  <a:satMod val="115000"/>
                </a:srgbClr>
              </a:gs>
              <a:gs pos="100000">
                <a:srgbClr val="1E4DAC">
                  <a:shade val="100000"/>
                  <a:satMod val="115000"/>
                </a:srgb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3939732">
            <a:off x="4426148" y="4449832"/>
            <a:ext cx="1238504" cy="239935"/>
          </a:xfrm>
          <a:prstGeom prst="rect">
            <a:avLst/>
          </a:prstGeom>
          <a:gradFill flip="none" rotWithShape="1">
            <a:gsLst>
              <a:gs pos="25000">
                <a:schemeClr val="tx1"/>
              </a:gs>
              <a:gs pos="50000">
                <a:srgbClr val="1E4DAC">
                  <a:shade val="67500"/>
                  <a:satMod val="115000"/>
                </a:srgbClr>
              </a:gs>
              <a:gs pos="100000">
                <a:srgbClr val="1E4DAC">
                  <a:shade val="100000"/>
                  <a:satMod val="115000"/>
                </a:srgb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8875311">
            <a:off x="5387030" y="446767"/>
            <a:ext cx="1359050" cy="249456"/>
          </a:xfrm>
          <a:prstGeom prst="rect">
            <a:avLst/>
          </a:prstGeom>
          <a:gradFill flip="none" rotWithShape="1">
            <a:gsLst>
              <a:gs pos="25000">
                <a:schemeClr val="tx1"/>
              </a:gs>
              <a:gs pos="50000">
                <a:srgbClr val="1E4DAC">
                  <a:shade val="67500"/>
                  <a:satMod val="115000"/>
                </a:srgbClr>
              </a:gs>
              <a:gs pos="100000">
                <a:srgbClr val="1E4DAC">
                  <a:shade val="100000"/>
                  <a:satMod val="115000"/>
                </a:srgb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8875311">
            <a:off x="5387029" y="1012436"/>
            <a:ext cx="1359050" cy="249456"/>
          </a:xfrm>
          <a:prstGeom prst="rect">
            <a:avLst/>
          </a:prstGeom>
          <a:gradFill flip="none" rotWithShape="1">
            <a:gsLst>
              <a:gs pos="25000">
                <a:schemeClr val="tx1"/>
              </a:gs>
              <a:gs pos="50000">
                <a:srgbClr val="1E4DAC">
                  <a:shade val="67500"/>
                  <a:satMod val="115000"/>
                </a:srgbClr>
              </a:gs>
              <a:gs pos="100000">
                <a:srgbClr val="1E4DAC">
                  <a:shade val="100000"/>
                  <a:satMod val="115000"/>
                </a:srgb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8875311">
            <a:off x="5387031" y="1589775"/>
            <a:ext cx="1359050" cy="249456"/>
          </a:xfrm>
          <a:prstGeom prst="rect">
            <a:avLst/>
          </a:prstGeom>
          <a:gradFill flip="none" rotWithShape="1">
            <a:gsLst>
              <a:gs pos="25000">
                <a:schemeClr val="tx1"/>
              </a:gs>
              <a:gs pos="50000">
                <a:srgbClr val="1E4DAC">
                  <a:shade val="67500"/>
                  <a:satMod val="115000"/>
                </a:srgbClr>
              </a:gs>
              <a:gs pos="100000">
                <a:srgbClr val="1E4DAC">
                  <a:shade val="100000"/>
                  <a:satMod val="115000"/>
                </a:srgb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8875311">
            <a:off x="5387030" y="2155444"/>
            <a:ext cx="1359050" cy="249456"/>
          </a:xfrm>
          <a:prstGeom prst="rect">
            <a:avLst/>
          </a:prstGeom>
          <a:gradFill flip="none" rotWithShape="1">
            <a:gsLst>
              <a:gs pos="25000">
                <a:schemeClr val="tx1"/>
              </a:gs>
              <a:gs pos="50000">
                <a:srgbClr val="1E4DAC">
                  <a:shade val="67500"/>
                  <a:satMod val="115000"/>
                </a:srgbClr>
              </a:gs>
              <a:gs pos="100000">
                <a:srgbClr val="1E4DAC">
                  <a:shade val="100000"/>
                  <a:satMod val="115000"/>
                </a:srgb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8875311">
            <a:off x="5387029" y="2738600"/>
            <a:ext cx="1359050" cy="249456"/>
          </a:xfrm>
          <a:prstGeom prst="rect">
            <a:avLst/>
          </a:prstGeom>
          <a:gradFill flip="none" rotWithShape="1">
            <a:gsLst>
              <a:gs pos="25000">
                <a:schemeClr val="tx1"/>
              </a:gs>
              <a:gs pos="50000">
                <a:srgbClr val="1E4DAC">
                  <a:shade val="67500"/>
                  <a:satMod val="115000"/>
                </a:srgbClr>
              </a:gs>
              <a:gs pos="100000">
                <a:srgbClr val="1E4DAC">
                  <a:shade val="100000"/>
                  <a:satMod val="115000"/>
                </a:srgb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8875311">
            <a:off x="5387028" y="3304269"/>
            <a:ext cx="1359050" cy="249456"/>
          </a:xfrm>
          <a:prstGeom prst="rect">
            <a:avLst/>
          </a:prstGeom>
          <a:gradFill flip="none" rotWithShape="1">
            <a:gsLst>
              <a:gs pos="25000">
                <a:schemeClr val="tx1"/>
              </a:gs>
              <a:gs pos="50000">
                <a:srgbClr val="1E4DAC">
                  <a:shade val="67500"/>
                  <a:satMod val="115000"/>
                </a:srgbClr>
              </a:gs>
              <a:gs pos="100000">
                <a:srgbClr val="1E4DAC">
                  <a:shade val="100000"/>
                  <a:satMod val="115000"/>
                </a:srgb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8875311">
            <a:off x="5387030" y="3881608"/>
            <a:ext cx="1359050" cy="249456"/>
          </a:xfrm>
          <a:prstGeom prst="rect">
            <a:avLst/>
          </a:prstGeom>
          <a:gradFill flip="none" rotWithShape="1">
            <a:gsLst>
              <a:gs pos="25000">
                <a:schemeClr val="tx1"/>
              </a:gs>
              <a:gs pos="50000">
                <a:srgbClr val="1E4DAC">
                  <a:shade val="67500"/>
                  <a:satMod val="115000"/>
                </a:srgbClr>
              </a:gs>
              <a:gs pos="100000">
                <a:srgbClr val="1E4DAC">
                  <a:shade val="100000"/>
                  <a:satMod val="115000"/>
                </a:srgb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8875311">
            <a:off x="5387029" y="4447277"/>
            <a:ext cx="1359050" cy="249456"/>
          </a:xfrm>
          <a:prstGeom prst="rect">
            <a:avLst/>
          </a:prstGeom>
          <a:gradFill flip="none" rotWithShape="1">
            <a:gsLst>
              <a:gs pos="25000">
                <a:schemeClr val="tx1"/>
              </a:gs>
              <a:gs pos="50000">
                <a:srgbClr val="1E4DAC">
                  <a:shade val="67500"/>
                  <a:satMod val="115000"/>
                </a:srgbClr>
              </a:gs>
              <a:gs pos="100000">
                <a:srgbClr val="1E4DAC">
                  <a:shade val="100000"/>
                  <a:satMod val="115000"/>
                </a:srgb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3939732">
            <a:off x="2425886" y="459549"/>
            <a:ext cx="1238504" cy="239935"/>
          </a:xfrm>
          <a:prstGeom prst="rect">
            <a:avLst/>
          </a:prstGeom>
          <a:gradFill flip="none" rotWithShape="1">
            <a:gsLst>
              <a:gs pos="25000">
                <a:schemeClr val="tx1"/>
              </a:gs>
              <a:gs pos="50000">
                <a:srgbClr val="1E4DAC">
                  <a:shade val="67500"/>
                  <a:satMod val="115000"/>
                </a:srgbClr>
              </a:gs>
              <a:gs pos="100000">
                <a:srgbClr val="1E4DAC">
                  <a:shade val="100000"/>
                  <a:satMod val="115000"/>
                </a:srgb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3939732">
            <a:off x="2425885" y="1025218"/>
            <a:ext cx="1238504" cy="239935"/>
          </a:xfrm>
          <a:prstGeom prst="rect">
            <a:avLst/>
          </a:prstGeom>
          <a:gradFill flip="none" rotWithShape="1">
            <a:gsLst>
              <a:gs pos="25000">
                <a:schemeClr val="tx1"/>
              </a:gs>
              <a:gs pos="50000">
                <a:srgbClr val="1E4DAC">
                  <a:shade val="67500"/>
                  <a:satMod val="115000"/>
                </a:srgbClr>
              </a:gs>
              <a:gs pos="100000">
                <a:srgbClr val="1E4DAC">
                  <a:shade val="100000"/>
                  <a:satMod val="115000"/>
                </a:srgb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3939732">
            <a:off x="2425887" y="1602557"/>
            <a:ext cx="1238504" cy="239935"/>
          </a:xfrm>
          <a:prstGeom prst="rect">
            <a:avLst/>
          </a:prstGeom>
          <a:gradFill flip="none" rotWithShape="1">
            <a:gsLst>
              <a:gs pos="25000">
                <a:schemeClr val="tx1"/>
              </a:gs>
              <a:gs pos="50000">
                <a:srgbClr val="1E4DAC">
                  <a:shade val="67500"/>
                  <a:satMod val="115000"/>
                </a:srgbClr>
              </a:gs>
              <a:gs pos="100000">
                <a:srgbClr val="1E4DAC">
                  <a:shade val="100000"/>
                  <a:satMod val="115000"/>
                </a:srgb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3939732">
            <a:off x="2425886" y="2168226"/>
            <a:ext cx="1238504" cy="239935"/>
          </a:xfrm>
          <a:prstGeom prst="rect">
            <a:avLst/>
          </a:prstGeom>
          <a:gradFill flip="none" rotWithShape="1">
            <a:gsLst>
              <a:gs pos="25000">
                <a:schemeClr val="tx1"/>
              </a:gs>
              <a:gs pos="50000">
                <a:srgbClr val="1E4DAC">
                  <a:shade val="67500"/>
                  <a:satMod val="115000"/>
                </a:srgbClr>
              </a:gs>
              <a:gs pos="100000">
                <a:srgbClr val="1E4DAC">
                  <a:shade val="100000"/>
                  <a:satMod val="115000"/>
                </a:srgb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3939732">
            <a:off x="2425885" y="2751382"/>
            <a:ext cx="1238504" cy="239935"/>
          </a:xfrm>
          <a:prstGeom prst="rect">
            <a:avLst/>
          </a:prstGeom>
          <a:gradFill flip="none" rotWithShape="1">
            <a:gsLst>
              <a:gs pos="25000">
                <a:schemeClr val="tx1"/>
              </a:gs>
              <a:gs pos="50000">
                <a:srgbClr val="1E4DAC">
                  <a:shade val="67500"/>
                  <a:satMod val="115000"/>
                </a:srgbClr>
              </a:gs>
              <a:gs pos="100000">
                <a:srgbClr val="1E4DAC">
                  <a:shade val="100000"/>
                  <a:satMod val="115000"/>
                </a:srgb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3939732">
            <a:off x="2425884" y="3317051"/>
            <a:ext cx="1238504" cy="239935"/>
          </a:xfrm>
          <a:prstGeom prst="rect">
            <a:avLst/>
          </a:prstGeom>
          <a:gradFill flip="none" rotWithShape="1">
            <a:gsLst>
              <a:gs pos="25000">
                <a:schemeClr val="tx1"/>
              </a:gs>
              <a:gs pos="50000">
                <a:srgbClr val="1E4DAC">
                  <a:shade val="67500"/>
                  <a:satMod val="115000"/>
                </a:srgbClr>
              </a:gs>
              <a:gs pos="100000">
                <a:srgbClr val="1E4DAC">
                  <a:shade val="100000"/>
                  <a:satMod val="115000"/>
                </a:srgb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3939732">
            <a:off x="2425886" y="3894390"/>
            <a:ext cx="1238504" cy="239935"/>
          </a:xfrm>
          <a:prstGeom prst="rect">
            <a:avLst/>
          </a:prstGeom>
          <a:gradFill flip="none" rotWithShape="1">
            <a:gsLst>
              <a:gs pos="25000">
                <a:schemeClr val="tx1"/>
              </a:gs>
              <a:gs pos="50000">
                <a:srgbClr val="1E4DAC">
                  <a:shade val="67500"/>
                  <a:satMod val="115000"/>
                </a:srgbClr>
              </a:gs>
              <a:gs pos="100000">
                <a:srgbClr val="1E4DAC">
                  <a:shade val="100000"/>
                  <a:satMod val="115000"/>
                </a:srgb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3939732">
            <a:off x="2425885" y="4460059"/>
            <a:ext cx="1238504" cy="239935"/>
          </a:xfrm>
          <a:prstGeom prst="rect">
            <a:avLst/>
          </a:prstGeom>
          <a:gradFill flip="none" rotWithShape="1">
            <a:gsLst>
              <a:gs pos="25000">
                <a:schemeClr val="tx1"/>
              </a:gs>
              <a:gs pos="50000">
                <a:srgbClr val="1E4DAC">
                  <a:shade val="67500"/>
                  <a:satMod val="115000"/>
                </a:srgbClr>
              </a:gs>
              <a:gs pos="100000">
                <a:srgbClr val="1E4DAC">
                  <a:shade val="100000"/>
                  <a:satMod val="115000"/>
                </a:srgb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8875311">
            <a:off x="1315064" y="446766"/>
            <a:ext cx="1359050" cy="249456"/>
          </a:xfrm>
          <a:prstGeom prst="rect">
            <a:avLst/>
          </a:prstGeom>
          <a:gradFill flip="none" rotWithShape="1">
            <a:gsLst>
              <a:gs pos="25000">
                <a:schemeClr val="tx1"/>
              </a:gs>
              <a:gs pos="50000">
                <a:srgbClr val="1E4DAC">
                  <a:shade val="67500"/>
                  <a:satMod val="115000"/>
                </a:srgbClr>
              </a:gs>
              <a:gs pos="100000">
                <a:srgbClr val="1E4DAC">
                  <a:shade val="100000"/>
                  <a:satMod val="115000"/>
                </a:srgb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8875311">
            <a:off x="1315063" y="1012435"/>
            <a:ext cx="1359050" cy="249456"/>
          </a:xfrm>
          <a:prstGeom prst="rect">
            <a:avLst/>
          </a:prstGeom>
          <a:gradFill flip="none" rotWithShape="1">
            <a:gsLst>
              <a:gs pos="25000">
                <a:schemeClr val="tx1"/>
              </a:gs>
              <a:gs pos="50000">
                <a:srgbClr val="1E4DAC">
                  <a:shade val="67500"/>
                  <a:satMod val="115000"/>
                </a:srgbClr>
              </a:gs>
              <a:gs pos="100000">
                <a:srgbClr val="1E4DAC">
                  <a:shade val="100000"/>
                  <a:satMod val="115000"/>
                </a:srgb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8875311">
            <a:off x="1315065" y="1589774"/>
            <a:ext cx="1359050" cy="249456"/>
          </a:xfrm>
          <a:prstGeom prst="rect">
            <a:avLst/>
          </a:prstGeom>
          <a:gradFill flip="none" rotWithShape="1">
            <a:gsLst>
              <a:gs pos="25000">
                <a:schemeClr val="tx1"/>
              </a:gs>
              <a:gs pos="50000">
                <a:srgbClr val="1E4DAC">
                  <a:shade val="67500"/>
                  <a:satMod val="115000"/>
                </a:srgbClr>
              </a:gs>
              <a:gs pos="100000">
                <a:srgbClr val="1E4DAC">
                  <a:shade val="100000"/>
                  <a:satMod val="115000"/>
                </a:srgb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8875311">
            <a:off x="1315064" y="2155443"/>
            <a:ext cx="1359050" cy="249456"/>
          </a:xfrm>
          <a:prstGeom prst="rect">
            <a:avLst/>
          </a:prstGeom>
          <a:gradFill flip="none" rotWithShape="1">
            <a:gsLst>
              <a:gs pos="25000">
                <a:schemeClr val="tx1"/>
              </a:gs>
              <a:gs pos="50000">
                <a:srgbClr val="1E4DAC">
                  <a:shade val="67500"/>
                  <a:satMod val="115000"/>
                </a:srgbClr>
              </a:gs>
              <a:gs pos="100000">
                <a:srgbClr val="1E4DAC">
                  <a:shade val="100000"/>
                  <a:satMod val="115000"/>
                </a:srgb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8875311">
            <a:off x="1315063" y="2738599"/>
            <a:ext cx="1359050" cy="249456"/>
          </a:xfrm>
          <a:prstGeom prst="rect">
            <a:avLst/>
          </a:prstGeom>
          <a:gradFill flip="none" rotWithShape="1">
            <a:gsLst>
              <a:gs pos="25000">
                <a:schemeClr val="tx1"/>
              </a:gs>
              <a:gs pos="50000">
                <a:srgbClr val="1E4DAC">
                  <a:shade val="67500"/>
                  <a:satMod val="115000"/>
                </a:srgbClr>
              </a:gs>
              <a:gs pos="100000">
                <a:srgbClr val="1E4DAC">
                  <a:shade val="100000"/>
                  <a:satMod val="115000"/>
                </a:srgb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8875311">
            <a:off x="1315062" y="3304268"/>
            <a:ext cx="1359050" cy="249456"/>
          </a:xfrm>
          <a:prstGeom prst="rect">
            <a:avLst/>
          </a:prstGeom>
          <a:gradFill flip="none" rotWithShape="1">
            <a:gsLst>
              <a:gs pos="25000">
                <a:schemeClr val="tx1"/>
              </a:gs>
              <a:gs pos="50000">
                <a:srgbClr val="1E4DAC">
                  <a:shade val="67500"/>
                  <a:satMod val="115000"/>
                </a:srgbClr>
              </a:gs>
              <a:gs pos="100000">
                <a:srgbClr val="1E4DAC">
                  <a:shade val="100000"/>
                  <a:satMod val="115000"/>
                </a:srgb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8875311">
            <a:off x="1315064" y="3881607"/>
            <a:ext cx="1359050" cy="249456"/>
          </a:xfrm>
          <a:prstGeom prst="rect">
            <a:avLst/>
          </a:prstGeom>
          <a:gradFill flip="none" rotWithShape="1">
            <a:gsLst>
              <a:gs pos="25000">
                <a:schemeClr val="tx1"/>
              </a:gs>
              <a:gs pos="50000">
                <a:srgbClr val="1E4DAC">
                  <a:shade val="67500"/>
                  <a:satMod val="115000"/>
                </a:srgbClr>
              </a:gs>
              <a:gs pos="100000">
                <a:srgbClr val="1E4DAC">
                  <a:shade val="100000"/>
                  <a:satMod val="115000"/>
                </a:srgb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8875311">
            <a:off x="1315063" y="4447276"/>
            <a:ext cx="1359050" cy="249456"/>
          </a:xfrm>
          <a:prstGeom prst="rect">
            <a:avLst/>
          </a:prstGeom>
          <a:gradFill flip="none" rotWithShape="1">
            <a:gsLst>
              <a:gs pos="25000">
                <a:schemeClr val="tx1"/>
              </a:gs>
              <a:gs pos="50000">
                <a:srgbClr val="1E4DAC">
                  <a:shade val="67500"/>
                  <a:satMod val="115000"/>
                </a:srgbClr>
              </a:gs>
              <a:gs pos="100000">
                <a:srgbClr val="1E4DAC">
                  <a:shade val="100000"/>
                  <a:satMod val="115000"/>
                </a:srgb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3939732">
            <a:off x="6497851" y="443506"/>
            <a:ext cx="1238504" cy="239935"/>
          </a:xfrm>
          <a:prstGeom prst="rect">
            <a:avLst/>
          </a:prstGeom>
          <a:gradFill flip="none" rotWithShape="1">
            <a:gsLst>
              <a:gs pos="25000">
                <a:schemeClr val="tx1"/>
              </a:gs>
              <a:gs pos="50000">
                <a:srgbClr val="1E4DAC">
                  <a:shade val="67500"/>
                  <a:satMod val="115000"/>
                </a:srgbClr>
              </a:gs>
              <a:gs pos="100000">
                <a:srgbClr val="1E4DAC">
                  <a:shade val="100000"/>
                  <a:satMod val="115000"/>
                </a:srgb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3939732">
            <a:off x="6497850" y="1009175"/>
            <a:ext cx="1238504" cy="239935"/>
          </a:xfrm>
          <a:prstGeom prst="rect">
            <a:avLst/>
          </a:prstGeom>
          <a:gradFill flip="none" rotWithShape="1">
            <a:gsLst>
              <a:gs pos="25000">
                <a:schemeClr val="tx1"/>
              </a:gs>
              <a:gs pos="50000">
                <a:srgbClr val="1E4DAC">
                  <a:shade val="67500"/>
                  <a:satMod val="115000"/>
                </a:srgbClr>
              </a:gs>
              <a:gs pos="100000">
                <a:srgbClr val="1E4DAC">
                  <a:shade val="100000"/>
                  <a:satMod val="115000"/>
                </a:srgb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3939732">
            <a:off x="6497852" y="1586514"/>
            <a:ext cx="1238504" cy="239935"/>
          </a:xfrm>
          <a:prstGeom prst="rect">
            <a:avLst/>
          </a:prstGeom>
          <a:gradFill flip="none" rotWithShape="1">
            <a:gsLst>
              <a:gs pos="25000">
                <a:schemeClr val="tx1"/>
              </a:gs>
              <a:gs pos="50000">
                <a:srgbClr val="1E4DAC">
                  <a:shade val="67500"/>
                  <a:satMod val="115000"/>
                </a:srgbClr>
              </a:gs>
              <a:gs pos="100000">
                <a:srgbClr val="1E4DAC">
                  <a:shade val="100000"/>
                  <a:satMod val="115000"/>
                </a:srgb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3939732">
            <a:off x="6497851" y="2152183"/>
            <a:ext cx="1238504" cy="239935"/>
          </a:xfrm>
          <a:prstGeom prst="rect">
            <a:avLst/>
          </a:prstGeom>
          <a:gradFill flip="none" rotWithShape="1">
            <a:gsLst>
              <a:gs pos="25000">
                <a:schemeClr val="tx1"/>
              </a:gs>
              <a:gs pos="50000">
                <a:srgbClr val="1E4DAC">
                  <a:shade val="67500"/>
                  <a:satMod val="115000"/>
                </a:srgbClr>
              </a:gs>
              <a:gs pos="100000">
                <a:srgbClr val="1E4DAC">
                  <a:shade val="100000"/>
                  <a:satMod val="115000"/>
                </a:srgb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3939732">
            <a:off x="6497850" y="2735339"/>
            <a:ext cx="1238504" cy="239935"/>
          </a:xfrm>
          <a:prstGeom prst="rect">
            <a:avLst/>
          </a:prstGeom>
          <a:gradFill flip="none" rotWithShape="1">
            <a:gsLst>
              <a:gs pos="25000">
                <a:schemeClr val="tx1"/>
              </a:gs>
              <a:gs pos="50000">
                <a:srgbClr val="1E4DAC">
                  <a:shade val="67500"/>
                  <a:satMod val="115000"/>
                </a:srgbClr>
              </a:gs>
              <a:gs pos="100000">
                <a:srgbClr val="1E4DAC">
                  <a:shade val="100000"/>
                  <a:satMod val="115000"/>
                </a:srgb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13939732">
            <a:off x="6497849" y="3301008"/>
            <a:ext cx="1238504" cy="239935"/>
          </a:xfrm>
          <a:prstGeom prst="rect">
            <a:avLst/>
          </a:prstGeom>
          <a:gradFill flip="none" rotWithShape="1">
            <a:gsLst>
              <a:gs pos="25000">
                <a:schemeClr val="tx1"/>
              </a:gs>
              <a:gs pos="50000">
                <a:srgbClr val="1E4DAC">
                  <a:shade val="67500"/>
                  <a:satMod val="115000"/>
                </a:srgbClr>
              </a:gs>
              <a:gs pos="100000">
                <a:srgbClr val="1E4DAC">
                  <a:shade val="100000"/>
                  <a:satMod val="115000"/>
                </a:srgb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rot="13939732">
            <a:off x="6497851" y="3878347"/>
            <a:ext cx="1238504" cy="239935"/>
          </a:xfrm>
          <a:prstGeom prst="rect">
            <a:avLst/>
          </a:prstGeom>
          <a:gradFill flip="none" rotWithShape="1">
            <a:gsLst>
              <a:gs pos="25000">
                <a:schemeClr val="tx1"/>
              </a:gs>
              <a:gs pos="50000">
                <a:srgbClr val="1E4DAC">
                  <a:shade val="67500"/>
                  <a:satMod val="115000"/>
                </a:srgbClr>
              </a:gs>
              <a:gs pos="100000">
                <a:srgbClr val="1E4DAC">
                  <a:shade val="100000"/>
                  <a:satMod val="115000"/>
                </a:srgb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rot="13939732">
            <a:off x="6497850" y="4444016"/>
            <a:ext cx="1238504" cy="239935"/>
          </a:xfrm>
          <a:prstGeom prst="rect">
            <a:avLst/>
          </a:prstGeom>
          <a:gradFill flip="none" rotWithShape="1">
            <a:gsLst>
              <a:gs pos="25000">
                <a:schemeClr val="tx1"/>
              </a:gs>
              <a:gs pos="50000">
                <a:srgbClr val="1E4DAC">
                  <a:shade val="67500"/>
                  <a:satMod val="115000"/>
                </a:srgbClr>
              </a:gs>
              <a:gs pos="100000">
                <a:srgbClr val="1E4DAC">
                  <a:shade val="100000"/>
                  <a:satMod val="115000"/>
                </a:srgb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rot="13939732">
            <a:off x="354183" y="459550"/>
            <a:ext cx="1238504" cy="239935"/>
          </a:xfrm>
          <a:prstGeom prst="rect">
            <a:avLst/>
          </a:prstGeom>
          <a:gradFill flip="none" rotWithShape="1">
            <a:gsLst>
              <a:gs pos="25000">
                <a:schemeClr val="tx1"/>
              </a:gs>
              <a:gs pos="50000">
                <a:srgbClr val="1E4DAC">
                  <a:shade val="67500"/>
                  <a:satMod val="115000"/>
                </a:srgbClr>
              </a:gs>
              <a:gs pos="100000">
                <a:srgbClr val="1E4DAC">
                  <a:shade val="100000"/>
                  <a:satMod val="115000"/>
                </a:srgb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rot="13939732">
            <a:off x="354182" y="1025219"/>
            <a:ext cx="1238504" cy="239935"/>
          </a:xfrm>
          <a:prstGeom prst="rect">
            <a:avLst/>
          </a:prstGeom>
          <a:gradFill flip="none" rotWithShape="1">
            <a:gsLst>
              <a:gs pos="25000">
                <a:schemeClr val="tx1"/>
              </a:gs>
              <a:gs pos="50000">
                <a:srgbClr val="1E4DAC">
                  <a:shade val="67500"/>
                  <a:satMod val="115000"/>
                </a:srgbClr>
              </a:gs>
              <a:gs pos="100000">
                <a:srgbClr val="1E4DAC">
                  <a:shade val="100000"/>
                  <a:satMod val="115000"/>
                </a:srgb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rot="13939732">
            <a:off x="354184" y="1602558"/>
            <a:ext cx="1238504" cy="239935"/>
          </a:xfrm>
          <a:prstGeom prst="rect">
            <a:avLst/>
          </a:prstGeom>
          <a:gradFill flip="none" rotWithShape="1">
            <a:gsLst>
              <a:gs pos="25000">
                <a:schemeClr val="tx1"/>
              </a:gs>
              <a:gs pos="50000">
                <a:srgbClr val="1E4DAC">
                  <a:shade val="67500"/>
                  <a:satMod val="115000"/>
                </a:srgbClr>
              </a:gs>
              <a:gs pos="100000">
                <a:srgbClr val="1E4DAC">
                  <a:shade val="100000"/>
                  <a:satMod val="115000"/>
                </a:srgb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rot="13939732">
            <a:off x="354183" y="2168227"/>
            <a:ext cx="1238504" cy="239935"/>
          </a:xfrm>
          <a:prstGeom prst="rect">
            <a:avLst/>
          </a:prstGeom>
          <a:gradFill flip="none" rotWithShape="1">
            <a:gsLst>
              <a:gs pos="25000">
                <a:schemeClr val="tx1"/>
              </a:gs>
              <a:gs pos="50000">
                <a:srgbClr val="1E4DAC">
                  <a:shade val="67500"/>
                  <a:satMod val="115000"/>
                </a:srgbClr>
              </a:gs>
              <a:gs pos="100000">
                <a:srgbClr val="1E4DAC">
                  <a:shade val="100000"/>
                  <a:satMod val="115000"/>
                </a:srgb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rot="13939732">
            <a:off x="354182" y="2751383"/>
            <a:ext cx="1238504" cy="239935"/>
          </a:xfrm>
          <a:prstGeom prst="rect">
            <a:avLst/>
          </a:prstGeom>
          <a:gradFill flip="none" rotWithShape="1">
            <a:gsLst>
              <a:gs pos="25000">
                <a:schemeClr val="tx1"/>
              </a:gs>
              <a:gs pos="50000">
                <a:srgbClr val="1E4DAC">
                  <a:shade val="67500"/>
                  <a:satMod val="115000"/>
                </a:srgbClr>
              </a:gs>
              <a:gs pos="100000">
                <a:srgbClr val="1E4DAC">
                  <a:shade val="100000"/>
                  <a:satMod val="115000"/>
                </a:srgb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rot="13939732">
            <a:off x="354181" y="3317052"/>
            <a:ext cx="1238504" cy="239935"/>
          </a:xfrm>
          <a:prstGeom prst="rect">
            <a:avLst/>
          </a:prstGeom>
          <a:gradFill flip="none" rotWithShape="1">
            <a:gsLst>
              <a:gs pos="25000">
                <a:schemeClr val="tx1"/>
              </a:gs>
              <a:gs pos="50000">
                <a:srgbClr val="1E4DAC">
                  <a:shade val="67500"/>
                  <a:satMod val="115000"/>
                </a:srgbClr>
              </a:gs>
              <a:gs pos="100000">
                <a:srgbClr val="1E4DAC">
                  <a:shade val="100000"/>
                  <a:satMod val="115000"/>
                </a:srgb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rot="13939732">
            <a:off x="354183" y="3894391"/>
            <a:ext cx="1238504" cy="239935"/>
          </a:xfrm>
          <a:prstGeom prst="rect">
            <a:avLst/>
          </a:prstGeom>
          <a:gradFill flip="none" rotWithShape="1">
            <a:gsLst>
              <a:gs pos="25000">
                <a:schemeClr val="tx1"/>
              </a:gs>
              <a:gs pos="50000">
                <a:srgbClr val="1E4DAC">
                  <a:shade val="67500"/>
                  <a:satMod val="115000"/>
                </a:srgbClr>
              </a:gs>
              <a:gs pos="100000">
                <a:srgbClr val="1E4DAC">
                  <a:shade val="100000"/>
                  <a:satMod val="115000"/>
                </a:srgb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rot="13939732">
            <a:off x="354182" y="4460060"/>
            <a:ext cx="1238504" cy="239935"/>
          </a:xfrm>
          <a:prstGeom prst="rect">
            <a:avLst/>
          </a:prstGeom>
          <a:gradFill flip="none" rotWithShape="1">
            <a:gsLst>
              <a:gs pos="25000">
                <a:schemeClr val="tx1"/>
              </a:gs>
              <a:gs pos="50000">
                <a:srgbClr val="1E4DAC">
                  <a:shade val="67500"/>
                  <a:satMod val="115000"/>
                </a:srgbClr>
              </a:gs>
              <a:gs pos="100000">
                <a:srgbClr val="1E4DAC">
                  <a:shade val="100000"/>
                  <a:satMod val="115000"/>
                </a:srgb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rot="18875311">
            <a:off x="7458733" y="446767"/>
            <a:ext cx="1359050" cy="249456"/>
          </a:xfrm>
          <a:prstGeom prst="rect">
            <a:avLst/>
          </a:prstGeom>
          <a:gradFill flip="none" rotWithShape="1">
            <a:gsLst>
              <a:gs pos="25000">
                <a:schemeClr val="tx1"/>
              </a:gs>
              <a:gs pos="50000">
                <a:srgbClr val="1E4DAC">
                  <a:shade val="67500"/>
                  <a:satMod val="115000"/>
                </a:srgbClr>
              </a:gs>
              <a:gs pos="100000">
                <a:srgbClr val="1E4DAC">
                  <a:shade val="100000"/>
                  <a:satMod val="115000"/>
                </a:srgb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rot="18875311">
            <a:off x="7458732" y="1012436"/>
            <a:ext cx="1359050" cy="249456"/>
          </a:xfrm>
          <a:prstGeom prst="rect">
            <a:avLst/>
          </a:prstGeom>
          <a:gradFill flip="none" rotWithShape="1">
            <a:gsLst>
              <a:gs pos="25000">
                <a:schemeClr val="tx1"/>
              </a:gs>
              <a:gs pos="50000">
                <a:srgbClr val="1E4DAC">
                  <a:shade val="67500"/>
                  <a:satMod val="115000"/>
                </a:srgbClr>
              </a:gs>
              <a:gs pos="100000">
                <a:srgbClr val="1E4DAC">
                  <a:shade val="100000"/>
                  <a:satMod val="115000"/>
                </a:srgb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rot="18875311">
            <a:off x="7458734" y="1589775"/>
            <a:ext cx="1359050" cy="249456"/>
          </a:xfrm>
          <a:prstGeom prst="rect">
            <a:avLst/>
          </a:prstGeom>
          <a:gradFill flip="none" rotWithShape="1">
            <a:gsLst>
              <a:gs pos="25000">
                <a:schemeClr val="tx1"/>
              </a:gs>
              <a:gs pos="50000">
                <a:srgbClr val="1E4DAC">
                  <a:shade val="67500"/>
                  <a:satMod val="115000"/>
                </a:srgbClr>
              </a:gs>
              <a:gs pos="100000">
                <a:srgbClr val="1E4DAC">
                  <a:shade val="100000"/>
                  <a:satMod val="115000"/>
                </a:srgb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rot="18875311">
            <a:off x="7458733" y="2155444"/>
            <a:ext cx="1359050" cy="249456"/>
          </a:xfrm>
          <a:prstGeom prst="rect">
            <a:avLst/>
          </a:prstGeom>
          <a:gradFill flip="none" rotWithShape="1">
            <a:gsLst>
              <a:gs pos="25000">
                <a:schemeClr val="tx1"/>
              </a:gs>
              <a:gs pos="50000">
                <a:srgbClr val="1E4DAC">
                  <a:shade val="67500"/>
                  <a:satMod val="115000"/>
                </a:srgbClr>
              </a:gs>
              <a:gs pos="100000">
                <a:srgbClr val="1E4DAC">
                  <a:shade val="100000"/>
                  <a:satMod val="115000"/>
                </a:srgb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rot="18875311">
            <a:off x="7458732" y="2738600"/>
            <a:ext cx="1359050" cy="249456"/>
          </a:xfrm>
          <a:prstGeom prst="rect">
            <a:avLst/>
          </a:prstGeom>
          <a:gradFill flip="none" rotWithShape="1">
            <a:gsLst>
              <a:gs pos="25000">
                <a:schemeClr val="tx1"/>
              </a:gs>
              <a:gs pos="50000">
                <a:srgbClr val="1E4DAC">
                  <a:shade val="67500"/>
                  <a:satMod val="115000"/>
                </a:srgbClr>
              </a:gs>
              <a:gs pos="100000">
                <a:srgbClr val="1E4DAC">
                  <a:shade val="100000"/>
                  <a:satMod val="115000"/>
                </a:srgb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rot="18875311">
            <a:off x="7458731" y="3304269"/>
            <a:ext cx="1359050" cy="249456"/>
          </a:xfrm>
          <a:prstGeom prst="rect">
            <a:avLst/>
          </a:prstGeom>
          <a:gradFill flip="none" rotWithShape="1">
            <a:gsLst>
              <a:gs pos="25000">
                <a:schemeClr val="tx1"/>
              </a:gs>
              <a:gs pos="50000">
                <a:srgbClr val="1E4DAC">
                  <a:shade val="67500"/>
                  <a:satMod val="115000"/>
                </a:srgbClr>
              </a:gs>
              <a:gs pos="100000">
                <a:srgbClr val="1E4DAC">
                  <a:shade val="100000"/>
                  <a:satMod val="115000"/>
                </a:srgb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rot="18875311">
            <a:off x="7458733" y="3881608"/>
            <a:ext cx="1359050" cy="249456"/>
          </a:xfrm>
          <a:prstGeom prst="rect">
            <a:avLst/>
          </a:prstGeom>
          <a:gradFill flip="none" rotWithShape="1">
            <a:gsLst>
              <a:gs pos="25000">
                <a:schemeClr val="tx1"/>
              </a:gs>
              <a:gs pos="50000">
                <a:srgbClr val="1E4DAC">
                  <a:shade val="67500"/>
                  <a:satMod val="115000"/>
                </a:srgbClr>
              </a:gs>
              <a:gs pos="100000">
                <a:srgbClr val="1E4DAC">
                  <a:shade val="100000"/>
                  <a:satMod val="115000"/>
                </a:srgb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rot="18875311">
            <a:off x="7458732" y="4447277"/>
            <a:ext cx="1359050" cy="249456"/>
          </a:xfrm>
          <a:prstGeom prst="rect">
            <a:avLst/>
          </a:prstGeom>
          <a:gradFill flip="none" rotWithShape="1">
            <a:gsLst>
              <a:gs pos="25000">
                <a:schemeClr val="tx1"/>
              </a:gs>
              <a:gs pos="50000">
                <a:srgbClr val="1E4DAC">
                  <a:shade val="67500"/>
                  <a:satMod val="115000"/>
                </a:srgbClr>
              </a:gs>
              <a:gs pos="100000">
                <a:srgbClr val="1E4DAC">
                  <a:shade val="100000"/>
                  <a:satMod val="115000"/>
                </a:srgb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a:off x="-571536" y="-285770"/>
            <a:ext cx="10072758" cy="6500858"/>
          </a:xfrm>
          <a:prstGeom prst="rect">
            <a:avLst/>
          </a:prstGeom>
          <a:gradFill flip="none" rotWithShape="1">
            <a:gsLst>
              <a:gs pos="0">
                <a:srgbClr val="362416"/>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7"/>
                                        </p:tgtEl>
                                        <p:attrNameLst>
                                          <p:attrName>style.opacity</p:attrName>
                                        </p:attrNameLst>
                                      </p:cBhvr>
                                      <p:to>
                                        <p:strVal val="0"/>
                                      </p:to>
                                    </p:set>
                                    <p:animEffect filter="image" prLst="opacity: 0">
                                      <p:cBhvr rctx="IE">
                                        <p:cTn id="7" dur="indefinite"/>
                                        <p:tgtEl>
                                          <p:spTgt spid="67"/>
                                        </p:tgtEl>
                                      </p:cBhvr>
                                    </p:animEffect>
                                  </p:childTnLst>
                                </p:cTn>
                              </p:par>
                              <p:par>
                                <p:cTn id="8" presetID="2" presetClass="entr" presetSubtype="9" fill="hold" grpId="0" nodeType="withEffect">
                                  <p:stCondLst>
                                    <p:cond delay="0"/>
                                  </p:stCondLst>
                                  <p:childTnLst>
                                    <p:set>
                                      <p:cBhvr>
                                        <p:cTn id="9" dur="1" fill="hold">
                                          <p:stCondLst>
                                            <p:cond delay="0"/>
                                          </p:stCondLst>
                                        </p:cTn>
                                        <p:tgtEl>
                                          <p:spTgt spid="51"/>
                                        </p:tgtEl>
                                        <p:attrNameLst>
                                          <p:attrName>style.visibility</p:attrName>
                                        </p:attrNameLst>
                                      </p:cBhvr>
                                      <p:to>
                                        <p:strVal val="visible"/>
                                      </p:to>
                                    </p:set>
                                    <p:anim calcmode="lin" valueType="num">
                                      <p:cBhvr additive="base">
                                        <p:cTn id="10" dur="3000" fill="hold"/>
                                        <p:tgtEl>
                                          <p:spTgt spid="51"/>
                                        </p:tgtEl>
                                        <p:attrNameLst>
                                          <p:attrName>ppt_x</p:attrName>
                                        </p:attrNameLst>
                                      </p:cBhvr>
                                      <p:tavLst>
                                        <p:tav tm="0">
                                          <p:val>
                                            <p:strVal val="0-#ppt_w/2"/>
                                          </p:val>
                                        </p:tav>
                                        <p:tav tm="100000">
                                          <p:val>
                                            <p:strVal val="#ppt_x"/>
                                          </p:val>
                                        </p:tav>
                                      </p:tavLst>
                                    </p:anim>
                                    <p:anim calcmode="lin" valueType="num">
                                      <p:cBhvr additive="base">
                                        <p:cTn id="11" dur="3000" fill="hold"/>
                                        <p:tgtEl>
                                          <p:spTgt spid="51"/>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52"/>
                                        </p:tgtEl>
                                        <p:attrNameLst>
                                          <p:attrName>style.visibility</p:attrName>
                                        </p:attrNameLst>
                                      </p:cBhvr>
                                      <p:to>
                                        <p:strVal val="visible"/>
                                      </p:to>
                                    </p:set>
                                    <p:anim calcmode="lin" valueType="num">
                                      <p:cBhvr additive="base">
                                        <p:cTn id="14" dur="3000" fill="hold"/>
                                        <p:tgtEl>
                                          <p:spTgt spid="52"/>
                                        </p:tgtEl>
                                        <p:attrNameLst>
                                          <p:attrName>ppt_x</p:attrName>
                                        </p:attrNameLst>
                                      </p:cBhvr>
                                      <p:tavLst>
                                        <p:tav tm="0">
                                          <p:val>
                                            <p:strVal val="0-#ppt_w/2"/>
                                          </p:val>
                                        </p:tav>
                                        <p:tav tm="100000">
                                          <p:val>
                                            <p:strVal val="#ppt_x"/>
                                          </p:val>
                                        </p:tav>
                                      </p:tavLst>
                                    </p:anim>
                                    <p:anim calcmode="lin" valueType="num">
                                      <p:cBhvr additive="base">
                                        <p:cTn id="15" dur="3000" fill="hold"/>
                                        <p:tgtEl>
                                          <p:spTgt spid="52"/>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53"/>
                                        </p:tgtEl>
                                        <p:attrNameLst>
                                          <p:attrName>style.visibility</p:attrName>
                                        </p:attrNameLst>
                                      </p:cBhvr>
                                      <p:to>
                                        <p:strVal val="visible"/>
                                      </p:to>
                                    </p:set>
                                    <p:anim calcmode="lin" valueType="num">
                                      <p:cBhvr additive="base">
                                        <p:cTn id="18" dur="3000" fill="hold"/>
                                        <p:tgtEl>
                                          <p:spTgt spid="53"/>
                                        </p:tgtEl>
                                        <p:attrNameLst>
                                          <p:attrName>ppt_x</p:attrName>
                                        </p:attrNameLst>
                                      </p:cBhvr>
                                      <p:tavLst>
                                        <p:tav tm="0">
                                          <p:val>
                                            <p:strVal val="0-#ppt_w/2"/>
                                          </p:val>
                                        </p:tav>
                                        <p:tav tm="100000">
                                          <p:val>
                                            <p:strVal val="#ppt_x"/>
                                          </p:val>
                                        </p:tav>
                                      </p:tavLst>
                                    </p:anim>
                                    <p:anim calcmode="lin" valueType="num">
                                      <p:cBhvr additive="base">
                                        <p:cTn id="19" dur="3000" fill="hold"/>
                                        <p:tgtEl>
                                          <p:spTgt spid="53"/>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54"/>
                                        </p:tgtEl>
                                        <p:attrNameLst>
                                          <p:attrName>style.visibility</p:attrName>
                                        </p:attrNameLst>
                                      </p:cBhvr>
                                      <p:to>
                                        <p:strVal val="visible"/>
                                      </p:to>
                                    </p:set>
                                    <p:anim calcmode="lin" valueType="num">
                                      <p:cBhvr additive="base">
                                        <p:cTn id="22" dur="3000" fill="hold"/>
                                        <p:tgtEl>
                                          <p:spTgt spid="54"/>
                                        </p:tgtEl>
                                        <p:attrNameLst>
                                          <p:attrName>ppt_x</p:attrName>
                                        </p:attrNameLst>
                                      </p:cBhvr>
                                      <p:tavLst>
                                        <p:tav tm="0">
                                          <p:val>
                                            <p:strVal val="0-#ppt_w/2"/>
                                          </p:val>
                                        </p:tav>
                                        <p:tav tm="100000">
                                          <p:val>
                                            <p:strVal val="#ppt_x"/>
                                          </p:val>
                                        </p:tav>
                                      </p:tavLst>
                                    </p:anim>
                                    <p:anim calcmode="lin" valueType="num">
                                      <p:cBhvr additive="base">
                                        <p:cTn id="23" dur="3000" fill="hold"/>
                                        <p:tgtEl>
                                          <p:spTgt spid="54"/>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55"/>
                                        </p:tgtEl>
                                        <p:attrNameLst>
                                          <p:attrName>style.visibility</p:attrName>
                                        </p:attrNameLst>
                                      </p:cBhvr>
                                      <p:to>
                                        <p:strVal val="visible"/>
                                      </p:to>
                                    </p:set>
                                    <p:anim calcmode="lin" valueType="num">
                                      <p:cBhvr additive="base">
                                        <p:cTn id="26" dur="3000" fill="hold"/>
                                        <p:tgtEl>
                                          <p:spTgt spid="55"/>
                                        </p:tgtEl>
                                        <p:attrNameLst>
                                          <p:attrName>ppt_x</p:attrName>
                                        </p:attrNameLst>
                                      </p:cBhvr>
                                      <p:tavLst>
                                        <p:tav tm="0">
                                          <p:val>
                                            <p:strVal val="0-#ppt_w/2"/>
                                          </p:val>
                                        </p:tav>
                                        <p:tav tm="100000">
                                          <p:val>
                                            <p:strVal val="#ppt_x"/>
                                          </p:val>
                                        </p:tav>
                                      </p:tavLst>
                                    </p:anim>
                                    <p:anim calcmode="lin" valueType="num">
                                      <p:cBhvr additive="base">
                                        <p:cTn id="27" dur="3000" fill="hold"/>
                                        <p:tgtEl>
                                          <p:spTgt spid="55"/>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56"/>
                                        </p:tgtEl>
                                        <p:attrNameLst>
                                          <p:attrName>style.visibility</p:attrName>
                                        </p:attrNameLst>
                                      </p:cBhvr>
                                      <p:to>
                                        <p:strVal val="visible"/>
                                      </p:to>
                                    </p:set>
                                    <p:anim calcmode="lin" valueType="num">
                                      <p:cBhvr additive="base">
                                        <p:cTn id="30" dur="3000" fill="hold"/>
                                        <p:tgtEl>
                                          <p:spTgt spid="56"/>
                                        </p:tgtEl>
                                        <p:attrNameLst>
                                          <p:attrName>ppt_x</p:attrName>
                                        </p:attrNameLst>
                                      </p:cBhvr>
                                      <p:tavLst>
                                        <p:tav tm="0">
                                          <p:val>
                                            <p:strVal val="0-#ppt_w/2"/>
                                          </p:val>
                                        </p:tav>
                                        <p:tav tm="100000">
                                          <p:val>
                                            <p:strVal val="#ppt_x"/>
                                          </p:val>
                                        </p:tav>
                                      </p:tavLst>
                                    </p:anim>
                                    <p:anim calcmode="lin" valueType="num">
                                      <p:cBhvr additive="base">
                                        <p:cTn id="31" dur="3000" fill="hold"/>
                                        <p:tgtEl>
                                          <p:spTgt spid="56"/>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57"/>
                                        </p:tgtEl>
                                        <p:attrNameLst>
                                          <p:attrName>style.visibility</p:attrName>
                                        </p:attrNameLst>
                                      </p:cBhvr>
                                      <p:to>
                                        <p:strVal val="visible"/>
                                      </p:to>
                                    </p:set>
                                    <p:anim calcmode="lin" valueType="num">
                                      <p:cBhvr additive="base">
                                        <p:cTn id="34" dur="3000" fill="hold"/>
                                        <p:tgtEl>
                                          <p:spTgt spid="57"/>
                                        </p:tgtEl>
                                        <p:attrNameLst>
                                          <p:attrName>ppt_x</p:attrName>
                                        </p:attrNameLst>
                                      </p:cBhvr>
                                      <p:tavLst>
                                        <p:tav tm="0">
                                          <p:val>
                                            <p:strVal val="0-#ppt_w/2"/>
                                          </p:val>
                                        </p:tav>
                                        <p:tav tm="100000">
                                          <p:val>
                                            <p:strVal val="#ppt_x"/>
                                          </p:val>
                                        </p:tav>
                                      </p:tavLst>
                                    </p:anim>
                                    <p:anim calcmode="lin" valueType="num">
                                      <p:cBhvr additive="base">
                                        <p:cTn id="35" dur="3000" fill="hold"/>
                                        <p:tgtEl>
                                          <p:spTgt spid="57"/>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58"/>
                                        </p:tgtEl>
                                        <p:attrNameLst>
                                          <p:attrName>style.visibility</p:attrName>
                                        </p:attrNameLst>
                                      </p:cBhvr>
                                      <p:to>
                                        <p:strVal val="visible"/>
                                      </p:to>
                                    </p:set>
                                    <p:anim calcmode="lin" valueType="num">
                                      <p:cBhvr additive="base">
                                        <p:cTn id="38" dur="3000" fill="hold"/>
                                        <p:tgtEl>
                                          <p:spTgt spid="58"/>
                                        </p:tgtEl>
                                        <p:attrNameLst>
                                          <p:attrName>ppt_x</p:attrName>
                                        </p:attrNameLst>
                                      </p:cBhvr>
                                      <p:tavLst>
                                        <p:tav tm="0">
                                          <p:val>
                                            <p:strVal val="0-#ppt_w/2"/>
                                          </p:val>
                                        </p:tav>
                                        <p:tav tm="100000">
                                          <p:val>
                                            <p:strVal val="#ppt_x"/>
                                          </p:val>
                                        </p:tav>
                                      </p:tavLst>
                                    </p:anim>
                                    <p:anim calcmode="lin" valueType="num">
                                      <p:cBhvr additive="base">
                                        <p:cTn id="39" dur="3000" fill="hold"/>
                                        <p:tgtEl>
                                          <p:spTgt spid="58"/>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35"/>
                                        </p:tgtEl>
                                        <p:attrNameLst>
                                          <p:attrName>style.visibility</p:attrName>
                                        </p:attrNameLst>
                                      </p:cBhvr>
                                      <p:to>
                                        <p:strVal val="visible"/>
                                      </p:to>
                                    </p:set>
                                    <p:anim calcmode="lin" valueType="num">
                                      <p:cBhvr additive="base">
                                        <p:cTn id="42" dur="3000" fill="hold"/>
                                        <p:tgtEl>
                                          <p:spTgt spid="35"/>
                                        </p:tgtEl>
                                        <p:attrNameLst>
                                          <p:attrName>ppt_x</p:attrName>
                                        </p:attrNameLst>
                                      </p:cBhvr>
                                      <p:tavLst>
                                        <p:tav tm="0">
                                          <p:val>
                                            <p:strVal val="1+#ppt_w/2"/>
                                          </p:val>
                                        </p:tav>
                                        <p:tav tm="100000">
                                          <p:val>
                                            <p:strVal val="#ppt_x"/>
                                          </p:val>
                                        </p:tav>
                                      </p:tavLst>
                                    </p:anim>
                                    <p:anim calcmode="lin" valueType="num">
                                      <p:cBhvr additive="base">
                                        <p:cTn id="43" dur="3000" fill="hold"/>
                                        <p:tgtEl>
                                          <p:spTgt spid="35"/>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36"/>
                                        </p:tgtEl>
                                        <p:attrNameLst>
                                          <p:attrName>style.visibility</p:attrName>
                                        </p:attrNameLst>
                                      </p:cBhvr>
                                      <p:to>
                                        <p:strVal val="visible"/>
                                      </p:to>
                                    </p:set>
                                    <p:anim calcmode="lin" valueType="num">
                                      <p:cBhvr additive="base">
                                        <p:cTn id="46" dur="3000" fill="hold"/>
                                        <p:tgtEl>
                                          <p:spTgt spid="36"/>
                                        </p:tgtEl>
                                        <p:attrNameLst>
                                          <p:attrName>ppt_x</p:attrName>
                                        </p:attrNameLst>
                                      </p:cBhvr>
                                      <p:tavLst>
                                        <p:tav tm="0">
                                          <p:val>
                                            <p:strVal val="1+#ppt_w/2"/>
                                          </p:val>
                                        </p:tav>
                                        <p:tav tm="100000">
                                          <p:val>
                                            <p:strVal val="#ppt_x"/>
                                          </p:val>
                                        </p:tav>
                                      </p:tavLst>
                                    </p:anim>
                                    <p:anim calcmode="lin" valueType="num">
                                      <p:cBhvr additive="base">
                                        <p:cTn id="47" dur="3000" fill="hold"/>
                                        <p:tgtEl>
                                          <p:spTgt spid="36"/>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37"/>
                                        </p:tgtEl>
                                        <p:attrNameLst>
                                          <p:attrName>style.visibility</p:attrName>
                                        </p:attrNameLst>
                                      </p:cBhvr>
                                      <p:to>
                                        <p:strVal val="visible"/>
                                      </p:to>
                                    </p:set>
                                    <p:anim calcmode="lin" valueType="num">
                                      <p:cBhvr additive="base">
                                        <p:cTn id="50" dur="3000" fill="hold"/>
                                        <p:tgtEl>
                                          <p:spTgt spid="37"/>
                                        </p:tgtEl>
                                        <p:attrNameLst>
                                          <p:attrName>ppt_x</p:attrName>
                                        </p:attrNameLst>
                                      </p:cBhvr>
                                      <p:tavLst>
                                        <p:tav tm="0">
                                          <p:val>
                                            <p:strVal val="1+#ppt_w/2"/>
                                          </p:val>
                                        </p:tav>
                                        <p:tav tm="100000">
                                          <p:val>
                                            <p:strVal val="#ppt_x"/>
                                          </p:val>
                                        </p:tav>
                                      </p:tavLst>
                                    </p:anim>
                                    <p:anim calcmode="lin" valueType="num">
                                      <p:cBhvr additive="base">
                                        <p:cTn id="51" dur="3000" fill="hold"/>
                                        <p:tgtEl>
                                          <p:spTgt spid="37"/>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38"/>
                                        </p:tgtEl>
                                        <p:attrNameLst>
                                          <p:attrName>style.visibility</p:attrName>
                                        </p:attrNameLst>
                                      </p:cBhvr>
                                      <p:to>
                                        <p:strVal val="visible"/>
                                      </p:to>
                                    </p:set>
                                    <p:anim calcmode="lin" valueType="num">
                                      <p:cBhvr additive="base">
                                        <p:cTn id="54" dur="3000" fill="hold"/>
                                        <p:tgtEl>
                                          <p:spTgt spid="38"/>
                                        </p:tgtEl>
                                        <p:attrNameLst>
                                          <p:attrName>ppt_x</p:attrName>
                                        </p:attrNameLst>
                                      </p:cBhvr>
                                      <p:tavLst>
                                        <p:tav tm="0">
                                          <p:val>
                                            <p:strVal val="1+#ppt_w/2"/>
                                          </p:val>
                                        </p:tav>
                                        <p:tav tm="100000">
                                          <p:val>
                                            <p:strVal val="#ppt_x"/>
                                          </p:val>
                                        </p:tav>
                                      </p:tavLst>
                                    </p:anim>
                                    <p:anim calcmode="lin" valueType="num">
                                      <p:cBhvr additive="base">
                                        <p:cTn id="55" dur="3000" fill="hold"/>
                                        <p:tgtEl>
                                          <p:spTgt spid="38"/>
                                        </p:tgtEl>
                                        <p:attrNameLst>
                                          <p:attrName>ppt_y</p:attrName>
                                        </p:attrNameLst>
                                      </p:cBhvr>
                                      <p:tavLst>
                                        <p:tav tm="0">
                                          <p:val>
                                            <p:strVal val="0-#ppt_h/2"/>
                                          </p:val>
                                        </p:tav>
                                        <p:tav tm="100000">
                                          <p:val>
                                            <p:strVal val="#ppt_y"/>
                                          </p:val>
                                        </p:tav>
                                      </p:tavLst>
                                    </p:anim>
                                  </p:childTnLst>
                                </p:cTn>
                              </p:par>
                              <p:par>
                                <p:cTn id="56" presetID="2" presetClass="entr" presetSubtype="3" fill="hold" grpId="0" nodeType="withEffect">
                                  <p:stCondLst>
                                    <p:cond delay="0"/>
                                  </p:stCondLst>
                                  <p:childTnLst>
                                    <p:set>
                                      <p:cBhvr>
                                        <p:cTn id="57" dur="1" fill="hold">
                                          <p:stCondLst>
                                            <p:cond delay="0"/>
                                          </p:stCondLst>
                                        </p:cTn>
                                        <p:tgtEl>
                                          <p:spTgt spid="39"/>
                                        </p:tgtEl>
                                        <p:attrNameLst>
                                          <p:attrName>style.visibility</p:attrName>
                                        </p:attrNameLst>
                                      </p:cBhvr>
                                      <p:to>
                                        <p:strVal val="visible"/>
                                      </p:to>
                                    </p:set>
                                    <p:anim calcmode="lin" valueType="num">
                                      <p:cBhvr additive="base">
                                        <p:cTn id="58" dur="3000" fill="hold"/>
                                        <p:tgtEl>
                                          <p:spTgt spid="39"/>
                                        </p:tgtEl>
                                        <p:attrNameLst>
                                          <p:attrName>ppt_x</p:attrName>
                                        </p:attrNameLst>
                                      </p:cBhvr>
                                      <p:tavLst>
                                        <p:tav tm="0">
                                          <p:val>
                                            <p:strVal val="1+#ppt_w/2"/>
                                          </p:val>
                                        </p:tav>
                                        <p:tav tm="100000">
                                          <p:val>
                                            <p:strVal val="#ppt_x"/>
                                          </p:val>
                                        </p:tav>
                                      </p:tavLst>
                                    </p:anim>
                                    <p:anim calcmode="lin" valueType="num">
                                      <p:cBhvr additive="base">
                                        <p:cTn id="59" dur="3000" fill="hold"/>
                                        <p:tgtEl>
                                          <p:spTgt spid="39"/>
                                        </p:tgtEl>
                                        <p:attrNameLst>
                                          <p:attrName>ppt_y</p:attrName>
                                        </p:attrNameLst>
                                      </p:cBhvr>
                                      <p:tavLst>
                                        <p:tav tm="0">
                                          <p:val>
                                            <p:strVal val="0-#ppt_h/2"/>
                                          </p:val>
                                        </p:tav>
                                        <p:tav tm="100000">
                                          <p:val>
                                            <p:strVal val="#ppt_y"/>
                                          </p:val>
                                        </p:tav>
                                      </p:tavLst>
                                    </p:anim>
                                  </p:childTnLst>
                                </p:cTn>
                              </p:par>
                              <p:par>
                                <p:cTn id="60" presetID="2" presetClass="entr" presetSubtype="3" fill="hold" grpId="0" nodeType="withEffect">
                                  <p:stCondLst>
                                    <p:cond delay="0"/>
                                  </p:stCondLst>
                                  <p:childTnLst>
                                    <p:set>
                                      <p:cBhvr>
                                        <p:cTn id="61" dur="1" fill="hold">
                                          <p:stCondLst>
                                            <p:cond delay="0"/>
                                          </p:stCondLst>
                                        </p:cTn>
                                        <p:tgtEl>
                                          <p:spTgt spid="40"/>
                                        </p:tgtEl>
                                        <p:attrNameLst>
                                          <p:attrName>style.visibility</p:attrName>
                                        </p:attrNameLst>
                                      </p:cBhvr>
                                      <p:to>
                                        <p:strVal val="visible"/>
                                      </p:to>
                                    </p:set>
                                    <p:anim calcmode="lin" valueType="num">
                                      <p:cBhvr additive="base">
                                        <p:cTn id="62" dur="3000" fill="hold"/>
                                        <p:tgtEl>
                                          <p:spTgt spid="40"/>
                                        </p:tgtEl>
                                        <p:attrNameLst>
                                          <p:attrName>ppt_x</p:attrName>
                                        </p:attrNameLst>
                                      </p:cBhvr>
                                      <p:tavLst>
                                        <p:tav tm="0">
                                          <p:val>
                                            <p:strVal val="1+#ppt_w/2"/>
                                          </p:val>
                                        </p:tav>
                                        <p:tav tm="100000">
                                          <p:val>
                                            <p:strVal val="#ppt_x"/>
                                          </p:val>
                                        </p:tav>
                                      </p:tavLst>
                                    </p:anim>
                                    <p:anim calcmode="lin" valueType="num">
                                      <p:cBhvr additive="base">
                                        <p:cTn id="63" dur="3000" fill="hold"/>
                                        <p:tgtEl>
                                          <p:spTgt spid="40"/>
                                        </p:tgtEl>
                                        <p:attrNameLst>
                                          <p:attrName>ppt_y</p:attrName>
                                        </p:attrNameLst>
                                      </p:cBhvr>
                                      <p:tavLst>
                                        <p:tav tm="0">
                                          <p:val>
                                            <p:strVal val="0-#ppt_h/2"/>
                                          </p:val>
                                        </p:tav>
                                        <p:tav tm="100000">
                                          <p:val>
                                            <p:strVal val="#ppt_y"/>
                                          </p:val>
                                        </p:tav>
                                      </p:tavLst>
                                    </p:anim>
                                  </p:childTnLst>
                                </p:cTn>
                              </p:par>
                              <p:par>
                                <p:cTn id="64" presetID="2" presetClass="entr" presetSubtype="3" fill="hold" grpId="0" nodeType="withEffect">
                                  <p:stCondLst>
                                    <p:cond delay="0"/>
                                  </p:stCondLst>
                                  <p:childTnLst>
                                    <p:set>
                                      <p:cBhvr>
                                        <p:cTn id="65" dur="1" fill="hold">
                                          <p:stCondLst>
                                            <p:cond delay="0"/>
                                          </p:stCondLst>
                                        </p:cTn>
                                        <p:tgtEl>
                                          <p:spTgt spid="41"/>
                                        </p:tgtEl>
                                        <p:attrNameLst>
                                          <p:attrName>style.visibility</p:attrName>
                                        </p:attrNameLst>
                                      </p:cBhvr>
                                      <p:to>
                                        <p:strVal val="visible"/>
                                      </p:to>
                                    </p:set>
                                    <p:anim calcmode="lin" valueType="num">
                                      <p:cBhvr additive="base">
                                        <p:cTn id="66" dur="3000" fill="hold"/>
                                        <p:tgtEl>
                                          <p:spTgt spid="41"/>
                                        </p:tgtEl>
                                        <p:attrNameLst>
                                          <p:attrName>ppt_x</p:attrName>
                                        </p:attrNameLst>
                                      </p:cBhvr>
                                      <p:tavLst>
                                        <p:tav tm="0">
                                          <p:val>
                                            <p:strVal val="1+#ppt_w/2"/>
                                          </p:val>
                                        </p:tav>
                                        <p:tav tm="100000">
                                          <p:val>
                                            <p:strVal val="#ppt_x"/>
                                          </p:val>
                                        </p:tav>
                                      </p:tavLst>
                                    </p:anim>
                                    <p:anim calcmode="lin" valueType="num">
                                      <p:cBhvr additive="base">
                                        <p:cTn id="67" dur="3000" fill="hold"/>
                                        <p:tgtEl>
                                          <p:spTgt spid="41"/>
                                        </p:tgtEl>
                                        <p:attrNameLst>
                                          <p:attrName>ppt_y</p:attrName>
                                        </p:attrNameLst>
                                      </p:cBhvr>
                                      <p:tavLst>
                                        <p:tav tm="0">
                                          <p:val>
                                            <p:strVal val="0-#ppt_h/2"/>
                                          </p:val>
                                        </p:tav>
                                        <p:tav tm="100000">
                                          <p:val>
                                            <p:strVal val="#ppt_y"/>
                                          </p:val>
                                        </p:tav>
                                      </p:tavLst>
                                    </p:anim>
                                  </p:childTnLst>
                                </p:cTn>
                              </p:par>
                              <p:par>
                                <p:cTn id="68" presetID="2" presetClass="entr" presetSubtype="3" fill="hold" grpId="0" nodeType="withEffect">
                                  <p:stCondLst>
                                    <p:cond delay="0"/>
                                  </p:stCondLst>
                                  <p:childTnLst>
                                    <p:set>
                                      <p:cBhvr>
                                        <p:cTn id="69" dur="1" fill="hold">
                                          <p:stCondLst>
                                            <p:cond delay="0"/>
                                          </p:stCondLst>
                                        </p:cTn>
                                        <p:tgtEl>
                                          <p:spTgt spid="42"/>
                                        </p:tgtEl>
                                        <p:attrNameLst>
                                          <p:attrName>style.visibility</p:attrName>
                                        </p:attrNameLst>
                                      </p:cBhvr>
                                      <p:to>
                                        <p:strVal val="visible"/>
                                      </p:to>
                                    </p:set>
                                    <p:anim calcmode="lin" valueType="num">
                                      <p:cBhvr additive="base">
                                        <p:cTn id="70" dur="3000" fill="hold"/>
                                        <p:tgtEl>
                                          <p:spTgt spid="42"/>
                                        </p:tgtEl>
                                        <p:attrNameLst>
                                          <p:attrName>ppt_x</p:attrName>
                                        </p:attrNameLst>
                                      </p:cBhvr>
                                      <p:tavLst>
                                        <p:tav tm="0">
                                          <p:val>
                                            <p:strVal val="1+#ppt_w/2"/>
                                          </p:val>
                                        </p:tav>
                                        <p:tav tm="100000">
                                          <p:val>
                                            <p:strVal val="#ppt_x"/>
                                          </p:val>
                                        </p:tav>
                                      </p:tavLst>
                                    </p:anim>
                                    <p:anim calcmode="lin" valueType="num">
                                      <p:cBhvr additive="base">
                                        <p:cTn id="71" dur="3000" fill="hold"/>
                                        <p:tgtEl>
                                          <p:spTgt spid="42"/>
                                        </p:tgtEl>
                                        <p:attrNameLst>
                                          <p:attrName>ppt_y</p:attrName>
                                        </p:attrNameLst>
                                      </p:cBhvr>
                                      <p:tavLst>
                                        <p:tav tm="0">
                                          <p:val>
                                            <p:strVal val="0-#ppt_h/2"/>
                                          </p:val>
                                        </p:tav>
                                        <p:tav tm="100000">
                                          <p:val>
                                            <p:strVal val="#ppt_y"/>
                                          </p:val>
                                        </p:tav>
                                      </p:tavLst>
                                    </p:anim>
                                  </p:childTnLst>
                                </p:cTn>
                              </p:par>
                              <p:par>
                                <p:cTn id="72" presetID="2" presetClass="entr" presetSubtype="9" fill="hold" grpId="0" nodeType="withEffect">
                                  <p:stCondLst>
                                    <p:cond delay="0"/>
                                  </p:stCondLst>
                                  <p:childTnLst>
                                    <p:set>
                                      <p:cBhvr>
                                        <p:cTn id="73" dur="1" fill="hold">
                                          <p:stCondLst>
                                            <p:cond delay="0"/>
                                          </p:stCondLst>
                                        </p:cTn>
                                        <p:tgtEl>
                                          <p:spTgt spid="27"/>
                                        </p:tgtEl>
                                        <p:attrNameLst>
                                          <p:attrName>style.visibility</p:attrName>
                                        </p:attrNameLst>
                                      </p:cBhvr>
                                      <p:to>
                                        <p:strVal val="visible"/>
                                      </p:to>
                                    </p:set>
                                    <p:anim calcmode="lin" valueType="num">
                                      <p:cBhvr additive="base">
                                        <p:cTn id="74" dur="3000" fill="hold"/>
                                        <p:tgtEl>
                                          <p:spTgt spid="27"/>
                                        </p:tgtEl>
                                        <p:attrNameLst>
                                          <p:attrName>ppt_x</p:attrName>
                                        </p:attrNameLst>
                                      </p:cBhvr>
                                      <p:tavLst>
                                        <p:tav tm="0">
                                          <p:val>
                                            <p:strVal val="0-#ppt_w/2"/>
                                          </p:val>
                                        </p:tav>
                                        <p:tav tm="100000">
                                          <p:val>
                                            <p:strVal val="#ppt_x"/>
                                          </p:val>
                                        </p:tav>
                                      </p:tavLst>
                                    </p:anim>
                                    <p:anim calcmode="lin" valueType="num">
                                      <p:cBhvr additive="base">
                                        <p:cTn id="75" dur="3000" fill="hold"/>
                                        <p:tgtEl>
                                          <p:spTgt spid="27"/>
                                        </p:tgtEl>
                                        <p:attrNameLst>
                                          <p:attrName>ppt_y</p:attrName>
                                        </p:attrNameLst>
                                      </p:cBhvr>
                                      <p:tavLst>
                                        <p:tav tm="0">
                                          <p:val>
                                            <p:strVal val="0-#ppt_h/2"/>
                                          </p:val>
                                        </p:tav>
                                        <p:tav tm="100000">
                                          <p:val>
                                            <p:strVal val="#ppt_y"/>
                                          </p:val>
                                        </p:tav>
                                      </p:tavLst>
                                    </p:anim>
                                  </p:childTnLst>
                                </p:cTn>
                              </p:par>
                              <p:par>
                                <p:cTn id="76" presetID="2" presetClass="entr" presetSubtype="9" fill="hold" grpId="0" nodeType="withEffect">
                                  <p:stCondLst>
                                    <p:cond delay="0"/>
                                  </p:stCondLst>
                                  <p:childTnLst>
                                    <p:set>
                                      <p:cBhvr>
                                        <p:cTn id="77" dur="1" fill="hold">
                                          <p:stCondLst>
                                            <p:cond delay="0"/>
                                          </p:stCondLst>
                                        </p:cTn>
                                        <p:tgtEl>
                                          <p:spTgt spid="28"/>
                                        </p:tgtEl>
                                        <p:attrNameLst>
                                          <p:attrName>style.visibility</p:attrName>
                                        </p:attrNameLst>
                                      </p:cBhvr>
                                      <p:to>
                                        <p:strVal val="visible"/>
                                      </p:to>
                                    </p:set>
                                    <p:anim calcmode="lin" valueType="num">
                                      <p:cBhvr additive="base">
                                        <p:cTn id="78" dur="3000" fill="hold"/>
                                        <p:tgtEl>
                                          <p:spTgt spid="28"/>
                                        </p:tgtEl>
                                        <p:attrNameLst>
                                          <p:attrName>ppt_x</p:attrName>
                                        </p:attrNameLst>
                                      </p:cBhvr>
                                      <p:tavLst>
                                        <p:tav tm="0">
                                          <p:val>
                                            <p:strVal val="0-#ppt_w/2"/>
                                          </p:val>
                                        </p:tav>
                                        <p:tav tm="100000">
                                          <p:val>
                                            <p:strVal val="#ppt_x"/>
                                          </p:val>
                                        </p:tav>
                                      </p:tavLst>
                                    </p:anim>
                                    <p:anim calcmode="lin" valueType="num">
                                      <p:cBhvr additive="base">
                                        <p:cTn id="79" dur="3000" fill="hold"/>
                                        <p:tgtEl>
                                          <p:spTgt spid="28"/>
                                        </p:tgtEl>
                                        <p:attrNameLst>
                                          <p:attrName>ppt_y</p:attrName>
                                        </p:attrNameLst>
                                      </p:cBhvr>
                                      <p:tavLst>
                                        <p:tav tm="0">
                                          <p:val>
                                            <p:strVal val="0-#ppt_h/2"/>
                                          </p:val>
                                        </p:tav>
                                        <p:tav tm="100000">
                                          <p:val>
                                            <p:strVal val="#ppt_y"/>
                                          </p:val>
                                        </p:tav>
                                      </p:tavLst>
                                    </p:anim>
                                  </p:childTnLst>
                                </p:cTn>
                              </p:par>
                              <p:par>
                                <p:cTn id="80" presetID="2" presetClass="entr" presetSubtype="9" fill="hold" grpId="0" nodeType="withEffect">
                                  <p:stCondLst>
                                    <p:cond delay="0"/>
                                  </p:stCondLst>
                                  <p:childTnLst>
                                    <p:set>
                                      <p:cBhvr>
                                        <p:cTn id="81" dur="1" fill="hold">
                                          <p:stCondLst>
                                            <p:cond delay="0"/>
                                          </p:stCondLst>
                                        </p:cTn>
                                        <p:tgtEl>
                                          <p:spTgt spid="29"/>
                                        </p:tgtEl>
                                        <p:attrNameLst>
                                          <p:attrName>style.visibility</p:attrName>
                                        </p:attrNameLst>
                                      </p:cBhvr>
                                      <p:to>
                                        <p:strVal val="visible"/>
                                      </p:to>
                                    </p:set>
                                    <p:anim calcmode="lin" valueType="num">
                                      <p:cBhvr additive="base">
                                        <p:cTn id="82" dur="3000" fill="hold"/>
                                        <p:tgtEl>
                                          <p:spTgt spid="29"/>
                                        </p:tgtEl>
                                        <p:attrNameLst>
                                          <p:attrName>ppt_x</p:attrName>
                                        </p:attrNameLst>
                                      </p:cBhvr>
                                      <p:tavLst>
                                        <p:tav tm="0">
                                          <p:val>
                                            <p:strVal val="0-#ppt_w/2"/>
                                          </p:val>
                                        </p:tav>
                                        <p:tav tm="100000">
                                          <p:val>
                                            <p:strVal val="#ppt_x"/>
                                          </p:val>
                                        </p:tav>
                                      </p:tavLst>
                                    </p:anim>
                                    <p:anim calcmode="lin" valueType="num">
                                      <p:cBhvr additive="base">
                                        <p:cTn id="83" dur="3000" fill="hold"/>
                                        <p:tgtEl>
                                          <p:spTgt spid="29"/>
                                        </p:tgtEl>
                                        <p:attrNameLst>
                                          <p:attrName>ppt_y</p:attrName>
                                        </p:attrNameLst>
                                      </p:cBhvr>
                                      <p:tavLst>
                                        <p:tav tm="0">
                                          <p:val>
                                            <p:strVal val="0-#ppt_h/2"/>
                                          </p:val>
                                        </p:tav>
                                        <p:tav tm="100000">
                                          <p:val>
                                            <p:strVal val="#ppt_y"/>
                                          </p:val>
                                        </p:tav>
                                      </p:tavLst>
                                    </p:anim>
                                  </p:childTnLst>
                                </p:cTn>
                              </p:par>
                              <p:par>
                                <p:cTn id="84" presetID="2" presetClass="entr" presetSubtype="9" fill="hold" grpId="0" nodeType="withEffect">
                                  <p:stCondLst>
                                    <p:cond delay="0"/>
                                  </p:stCondLst>
                                  <p:childTnLst>
                                    <p:set>
                                      <p:cBhvr>
                                        <p:cTn id="85" dur="1" fill="hold">
                                          <p:stCondLst>
                                            <p:cond delay="0"/>
                                          </p:stCondLst>
                                        </p:cTn>
                                        <p:tgtEl>
                                          <p:spTgt spid="30"/>
                                        </p:tgtEl>
                                        <p:attrNameLst>
                                          <p:attrName>style.visibility</p:attrName>
                                        </p:attrNameLst>
                                      </p:cBhvr>
                                      <p:to>
                                        <p:strVal val="visible"/>
                                      </p:to>
                                    </p:set>
                                    <p:anim calcmode="lin" valueType="num">
                                      <p:cBhvr additive="base">
                                        <p:cTn id="86" dur="3000" fill="hold"/>
                                        <p:tgtEl>
                                          <p:spTgt spid="30"/>
                                        </p:tgtEl>
                                        <p:attrNameLst>
                                          <p:attrName>ppt_x</p:attrName>
                                        </p:attrNameLst>
                                      </p:cBhvr>
                                      <p:tavLst>
                                        <p:tav tm="0">
                                          <p:val>
                                            <p:strVal val="0-#ppt_w/2"/>
                                          </p:val>
                                        </p:tav>
                                        <p:tav tm="100000">
                                          <p:val>
                                            <p:strVal val="#ppt_x"/>
                                          </p:val>
                                        </p:tav>
                                      </p:tavLst>
                                    </p:anim>
                                    <p:anim calcmode="lin" valueType="num">
                                      <p:cBhvr additive="base">
                                        <p:cTn id="87" dur="3000" fill="hold"/>
                                        <p:tgtEl>
                                          <p:spTgt spid="30"/>
                                        </p:tgtEl>
                                        <p:attrNameLst>
                                          <p:attrName>ppt_y</p:attrName>
                                        </p:attrNameLst>
                                      </p:cBhvr>
                                      <p:tavLst>
                                        <p:tav tm="0">
                                          <p:val>
                                            <p:strVal val="0-#ppt_h/2"/>
                                          </p:val>
                                        </p:tav>
                                        <p:tav tm="100000">
                                          <p:val>
                                            <p:strVal val="#ppt_y"/>
                                          </p:val>
                                        </p:tav>
                                      </p:tavLst>
                                    </p:anim>
                                  </p:childTnLst>
                                </p:cTn>
                              </p:par>
                              <p:par>
                                <p:cTn id="88" presetID="2" presetClass="entr" presetSubtype="9" fill="hold" grpId="0" nodeType="withEffect">
                                  <p:stCondLst>
                                    <p:cond delay="0"/>
                                  </p:stCondLst>
                                  <p:childTnLst>
                                    <p:set>
                                      <p:cBhvr>
                                        <p:cTn id="89" dur="1" fill="hold">
                                          <p:stCondLst>
                                            <p:cond delay="0"/>
                                          </p:stCondLst>
                                        </p:cTn>
                                        <p:tgtEl>
                                          <p:spTgt spid="31"/>
                                        </p:tgtEl>
                                        <p:attrNameLst>
                                          <p:attrName>style.visibility</p:attrName>
                                        </p:attrNameLst>
                                      </p:cBhvr>
                                      <p:to>
                                        <p:strVal val="visible"/>
                                      </p:to>
                                    </p:set>
                                    <p:anim calcmode="lin" valueType="num">
                                      <p:cBhvr additive="base">
                                        <p:cTn id="90" dur="3000" fill="hold"/>
                                        <p:tgtEl>
                                          <p:spTgt spid="31"/>
                                        </p:tgtEl>
                                        <p:attrNameLst>
                                          <p:attrName>ppt_x</p:attrName>
                                        </p:attrNameLst>
                                      </p:cBhvr>
                                      <p:tavLst>
                                        <p:tav tm="0">
                                          <p:val>
                                            <p:strVal val="0-#ppt_w/2"/>
                                          </p:val>
                                        </p:tav>
                                        <p:tav tm="100000">
                                          <p:val>
                                            <p:strVal val="#ppt_x"/>
                                          </p:val>
                                        </p:tav>
                                      </p:tavLst>
                                    </p:anim>
                                    <p:anim calcmode="lin" valueType="num">
                                      <p:cBhvr additive="base">
                                        <p:cTn id="91" dur="3000" fill="hold"/>
                                        <p:tgtEl>
                                          <p:spTgt spid="31"/>
                                        </p:tgtEl>
                                        <p:attrNameLst>
                                          <p:attrName>ppt_y</p:attrName>
                                        </p:attrNameLst>
                                      </p:cBhvr>
                                      <p:tavLst>
                                        <p:tav tm="0">
                                          <p:val>
                                            <p:strVal val="0-#ppt_h/2"/>
                                          </p:val>
                                        </p:tav>
                                        <p:tav tm="100000">
                                          <p:val>
                                            <p:strVal val="#ppt_y"/>
                                          </p:val>
                                        </p:tav>
                                      </p:tavLst>
                                    </p:anim>
                                  </p:childTnLst>
                                </p:cTn>
                              </p:par>
                              <p:par>
                                <p:cTn id="92" presetID="2" presetClass="entr" presetSubtype="9" fill="hold" grpId="0" nodeType="withEffect">
                                  <p:stCondLst>
                                    <p:cond delay="0"/>
                                  </p:stCondLst>
                                  <p:childTnLst>
                                    <p:set>
                                      <p:cBhvr>
                                        <p:cTn id="93" dur="1" fill="hold">
                                          <p:stCondLst>
                                            <p:cond delay="0"/>
                                          </p:stCondLst>
                                        </p:cTn>
                                        <p:tgtEl>
                                          <p:spTgt spid="32"/>
                                        </p:tgtEl>
                                        <p:attrNameLst>
                                          <p:attrName>style.visibility</p:attrName>
                                        </p:attrNameLst>
                                      </p:cBhvr>
                                      <p:to>
                                        <p:strVal val="visible"/>
                                      </p:to>
                                    </p:set>
                                    <p:anim calcmode="lin" valueType="num">
                                      <p:cBhvr additive="base">
                                        <p:cTn id="94" dur="3000" fill="hold"/>
                                        <p:tgtEl>
                                          <p:spTgt spid="32"/>
                                        </p:tgtEl>
                                        <p:attrNameLst>
                                          <p:attrName>ppt_x</p:attrName>
                                        </p:attrNameLst>
                                      </p:cBhvr>
                                      <p:tavLst>
                                        <p:tav tm="0">
                                          <p:val>
                                            <p:strVal val="0-#ppt_w/2"/>
                                          </p:val>
                                        </p:tav>
                                        <p:tav tm="100000">
                                          <p:val>
                                            <p:strVal val="#ppt_x"/>
                                          </p:val>
                                        </p:tav>
                                      </p:tavLst>
                                    </p:anim>
                                    <p:anim calcmode="lin" valueType="num">
                                      <p:cBhvr additive="base">
                                        <p:cTn id="95" dur="3000" fill="hold"/>
                                        <p:tgtEl>
                                          <p:spTgt spid="32"/>
                                        </p:tgtEl>
                                        <p:attrNameLst>
                                          <p:attrName>ppt_y</p:attrName>
                                        </p:attrNameLst>
                                      </p:cBhvr>
                                      <p:tavLst>
                                        <p:tav tm="0">
                                          <p:val>
                                            <p:strVal val="0-#ppt_h/2"/>
                                          </p:val>
                                        </p:tav>
                                        <p:tav tm="100000">
                                          <p:val>
                                            <p:strVal val="#ppt_y"/>
                                          </p:val>
                                        </p:tav>
                                      </p:tavLst>
                                    </p:anim>
                                  </p:childTnLst>
                                </p:cTn>
                              </p:par>
                              <p:par>
                                <p:cTn id="96" presetID="2" presetClass="entr" presetSubtype="9" fill="hold" grpId="0" nodeType="withEffect">
                                  <p:stCondLst>
                                    <p:cond delay="0"/>
                                  </p:stCondLst>
                                  <p:childTnLst>
                                    <p:set>
                                      <p:cBhvr>
                                        <p:cTn id="97" dur="1" fill="hold">
                                          <p:stCondLst>
                                            <p:cond delay="0"/>
                                          </p:stCondLst>
                                        </p:cTn>
                                        <p:tgtEl>
                                          <p:spTgt spid="33"/>
                                        </p:tgtEl>
                                        <p:attrNameLst>
                                          <p:attrName>style.visibility</p:attrName>
                                        </p:attrNameLst>
                                      </p:cBhvr>
                                      <p:to>
                                        <p:strVal val="visible"/>
                                      </p:to>
                                    </p:set>
                                    <p:anim calcmode="lin" valueType="num">
                                      <p:cBhvr additive="base">
                                        <p:cTn id="98" dur="3000" fill="hold"/>
                                        <p:tgtEl>
                                          <p:spTgt spid="33"/>
                                        </p:tgtEl>
                                        <p:attrNameLst>
                                          <p:attrName>ppt_x</p:attrName>
                                        </p:attrNameLst>
                                      </p:cBhvr>
                                      <p:tavLst>
                                        <p:tav tm="0">
                                          <p:val>
                                            <p:strVal val="0-#ppt_w/2"/>
                                          </p:val>
                                        </p:tav>
                                        <p:tav tm="100000">
                                          <p:val>
                                            <p:strVal val="#ppt_x"/>
                                          </p:val>
                                        </p:tav>
                                      </p:tavLst>
                                    </p:anim>
                                    <p:anim calcmode="lin" valueType="num">
                                      <p:cBhvr additive="base">
                                        <p:cTn id="99" dur="3000" fill="hold"/>
                                        <p:tgtEl>
                                          <p:spTgt spid="33"/>
                                        </p:tgtEl>
                                        <p:attrNameLst>
                                          <p:attrName>ppt_y</p:attrName>
                                        </p:attrNameLst>
                                      </p:cBhvr>
                                      <p:tavLst>
                                        <p:tav tm="0">
                                          <p:val>
                                            <p:strVal val="0-#ppt_h/2"/>
                                          </p:val>
                                        </p:tav>
                                        <p:tav tm="100000">
                                          <p:val>
                                            <p:strVal val="#ppt_y"/>
                                          </p:val>
                                        </p:tav>
                                      </p:tavLst>
                                    </p:anim>
                                  </p:childTnLst>
                                </p:cTn>
                              </p:par>
                              <p:par>
                                <p:cTn id="100" presetID="2" presetClass="entr" presetSubtype="9" fill="hold" grpId="0" nodeType="withEffect">
                                  <p:stCondLst>
                                    <p:cond delay="0"/>
                                  </p:stCondLst>
                                  <p:childTnLst>
                                    <p:set>
                                      <p:cBhvr>
                                        <p:cTn id="101" dur="1" fill="hold">
                                          <p:stCondLst>
                                            <p:cond delay="0"/>
                                          </p:stCondLst>
                                        </p:cTn>
                                        <p:tgtEl>
                                          <p:spTgt spid="34"/>
                                        </p:tgtEl>
                                        <p:attrNameLst>
                                          <p:attrName>style.visibility</p:attrName>
                                        </p:attrNameLst>
                                      </p:cBhvr>
                                      <p:to>
                                        <p:strVal val="visible"/>
                                      </p:to>
                                    </p:set>
                                    <p:anim calcmode="lin" valueType="num">
                                      <p:cBhvr additive="base">
                                        <p:cTn id="102" dur="3000" fill="hold"/>
                                        <p:tgtEl>
                                          <p:spTgt spid="34"/>
                                        </p:tgtEl>
                                        <p:attrNameLst>
                                          <p:attrName>ppt_x</p:attrName>
                                        </p:attrNameLst>
                                      </p:cBhvr>
                                      <p:tavLst>
                                        <p:tav tm="0">
                                          <p:val>
                                            <p:strVal val="0-#ppt_w/2"/>
                                          </p:val>
                                        </p:tav>
                                        <p:tav tm="100000">
                                          <p:val>
                                            <p:strVal val="#ppt_x"/>
                                          </p:val>
                                        </p:tav>
                                      </p:tavLst>
                                    </p:anim>
                                    <p:anim calcmode="lin" valueType="num">
                                      <p:cBhvr additive="base">
                                        <p:cTn id="103" dur="3000" fill="hold"/>
                                        <p:tgtEl>
                                          <p:spTgt spid="34"/>
                                        </p:tgtEl>
                                        <p:attrNameLst>
                                          <p:attrName>ppt_y</p:attrName>
                                        </p:attrNameLst>
                                      </p:cBhvr>
                                      <p:tavLst>
                                        <p:tav tm="0">
                                          <p:val>
                                            <p:strVal val="0-#ppt_h/2"/>
                                          </p:val>
                                        </p:tav>
                                        <p:tav tm="100000">
                                          <p:val>
                                            <p:strVal val="#ppt_y"/>
                                          </p:val>
                                        </p:tav>
                                      </p:tavLst>
                                    </p:anim>
                                  </p:childTnLst>
                                </p:cTn>
                              </p:par>
                              <p:par>
                                <p:cTn id="104" presetID="2" presetClass="entr" presetSubtype="3" fill="hold" grpId="0" nodeType="withEffect">
                                  <p:stCondLst>
                                    <p:cond delay="0"/>
                                  </p:stCondLst>
                                  <p:childTnLst>
                                    <p:set>
                                      <p:cBhvr>
                                        <p:cTn id="105" dur="1" fill="hold">
                                          <p:stCondLst>
                                            <p:cond delay="0"/>
                                          </p:stCondLst>
                                        </p:cTn>
                                        <p:tgtEl>
                                          <p:spTgt spid="3"/>
                                        </p:tgtEl>
                                        <p:attrNameLst>
                                          <p:attrName>style.visibility</p:attrName>
                                        </p:attrNameLst>
                                      </p:cBhvr>
                                      <p:to>
                                        <p:strVal val="visible"/>
                                      </p:to>
                                    </p:set>
                                    <p:anim calcmode="lin" valueType="num">
                                      <p:cBhvr additive="base">
                                        <p:cTn id="106" dur="3000" fill="hold"/>
                                        <p:tgtEl>
                                          <p:spTgt spid="3"/>
                                        </p:tgtEl>
                                        <p:attrNameLst>
                                          <p:attrName>ppt_x</p:attrName>
                                        </p:attrNameLst>
                                      </p:cBhvr>
                                      <p:tavLst>
                                        <p:tav tm="0">
                                          <p:val>
                                            <p:strVal val="1+#ppt_w/2"/>
                                          </p:val>
                                        </p:tav>
                                        <p:tav tm="100000">
                                          <p:val>
                                            <p:strVal val="#ppt_x"/>
                                          </p:val>
                                        </p:tav>
                                      </p:tavLst>
                                    </p:anim>
                                    <p:anim calcmode="lin" valueType="num">
                                      <p:cBhvr additive="base">
                                        <p:cTn id="107" dur="3000" fill="hold"/>
                                        <p:tgtEl>
                                          <p:spTgt spid="3"/>
                                        </p:tgtEl>
                                        <p:attrNameLst>
                                          <p:attrName>ppt_y</p:attrName>
                                        </p:attrNameLst>
                                      </p:cBhvr>
                                      <p:tavLst>
                                        <p:tav tm="0">
                                          <p:val>
                                            <p:strVal val="0-#ppt_h/2"/>
                                          </p:val>
                                        </p:tav>
                                        <p:tav tm="100000">
                                          <p:val>
                                            <p:strVal val="#ppt_y"/>
                                          </p:val>
                                        </p:tav>
                                      </p:tavLst>
                                    </p:anim>
                                  </p:childTnLst>
                                </p:cTn>
                              </p:par>
                              <p:par>
                                <p:cTn id="108" presetID="2" presetClass="entr" presetSubtype="3" fill="hold" grpId="0" nodeType="withEffect">
                                  <p:stCondLst>
                                    <p:cond delay="0"/>
                                  </p:stCondLst>
                                  <p:childTnLst>
                                    <p:set>
                                      <p:cBhvr>
                                        <p:cTn id="109" dur="1" fill="hold">
                                          <p:stCondLst>
                                            <p:cond delay="0"/>
                                          </p:stCondLst>
                                        </p:cTn>
                                        <p:tgtEl>
                                          <p:spTgt spid="5"/>
                                        </p:tgtEl>
                                        <p:attrNameLst>
                                          <p:attrName>style.visibility</p:attrName>
                                        </p:attrNameLst>
                                      </p:cBhvr>
                                      <p:to>
                                        <p:strVal val="visible"/>
                                      </p:to>
                                    </p:set>
                                    <p:anim calcmode="lin" valueType="num">
                                      <p:cBhvr additive="base">
                                        <p:cTn id="110" dur="3000" fill="hold"/>
                                        <p:tgtEl>
                                          <p:spTgt spid="5"/>
                                        </p:tgtEl>
                                        <p:attrNameLst>
                                          <p:attrName>ppt_x</p:attrName>
                                        </p:attrNameLst>
                                      </p:cBhvr>
                                      <p:tavLst>
                                        <p:tav tm="0">
                                          <p:val>
                                            <p:strVal val="1+#ppt_w/2"/>
                                          </p:val>
                                        </p:tav>
                                        <p:tav tm="100000">
                                          <p:val>
                                            <p:strVal val="#ppt_x"/>
                                          </p:val>
                                        </p:tav>
                                      </p:tavLst>
                                    </p:anim>
                                    <p:anim calcmode="lin" valueType="num">
                                      <p:cBhvr additive="base">
                                        <p:cTn id="111" dur="3000" fill="hold"/>
                                        <p:tgtEl>
                                          <p:spTgt spid="5"/>
                                        </p:tgtEl>
                                        <p:attrNameLst>
                                          <p:attrName>ppt_y</p:attrName>
                                        </p:attrNameLst>
                                      </p:cBhvr>
                                      <p:tavLst>
                                        <p:tav tm="0">
                                          <p:val>
                                            <p:strVal val="0-#ppt_h/2"/>
                                          </p:val>
                                        </p:tav>
                                        <p:tav tm="100000">
                                          <p:val>
                                            <p:strVal val="#ppt_y"/>
                                          </p:val>
                                        </p:tav>
                                      </p:tavLst>
                                    </p:anim>
                                  </p:childTnLst>
                                </p:cTn>
                              </p:par>
                              <p:par>
                                <p:cTn id="112" presetID="2" presetClass="entr" presetSubtype="3" fill="hold" grpId="0" nodeType="withEffect">
                                  <p:stCondLst>
                                    <p:cond delay="0"/>
                                  </p:stCondLst>
                                  <p:childTnLst>
                                    <p:set>
                                      <p:cBhvr>
                                        <p:cTn id="113" dur="1" fill="hold">
                                          <p:stCondLst>
                                            <p:cond delay="0"/>
                                          </p:stCondLst>
                                        </p:cTn>
                                        <p:tgtEl>
                                          <p:spTgt spid="7"/>
                                        </p:tgtEl>
                                        <p:attrNameLst>
                                          <p:attrName>style.visibility</p:attrName>
                                        </p:attrNameLst>
                                      </p:cBhvr>
                                      <p:to>
                                        <p:strVal val="visible"/>
                                      </p:to>
                                    </p:set>
                                    <p:anim calcmode="lin" valueType="num">
                                      <p:cBhvr additive="base">
                                        <p:cTn id="114" dur="3000" fill="hold"/>
                                        <p:tgtEl>
                                          <p:spTgt spid="7"/>
                                        </p:tgtEl>
                                        <p:attrNameLst>
                                          <p:attrName>ppt_x</p:attrName>
                                        </p:attrNameLst>
                                      </p:cBhvr>
                                      <p:tavLst>
                                        <p:tav tm="0">
                                          <p:val>
                                            <p:strVal val="1+#ppt_w/2"/>
                                          </p:val>
                                        </p:tav>
                                        <p:tav tm="100000">
                                          <p:val>
                                            <p:strVal val="#ppt_x"/>
                                          </p:val>
                                        </p:tav>
                                      </p:tavLst>
                                    </p:anim>
                                    <p:anim calcmode="lin" valueType="num">
                                      <p:cBhvr additive="base">
                                        <p:cTn id="115" dur="3000" fill="hold"/>
                                        <p:tgtEl>
                                          <p:spTgt spid="7"/>
                                        </p:tgtEl>
                                        <p:attrNameLst>
                                          <p:attrName>ppt_y</p:attrName>
                                        </p:attrNameLst>
                                      </p:cBhvr>
                                      <p:tavLst>
                                        <p:tav tm="0">
                                          <p:val>
                                            <p:strVal val="0-#ppt_h/2"/>
                                          </p:val>
                                        </p:tav>
                                        <p:tav tm="100000">
                                          <p:val>
                                            <p:strVal val="#ppt_y"/>
                                          </p:val>
                                        </p:tav>
                                      </p:tavLst>
                                    </p:anim>
                                  </p:childTnLst>
                                </p:cTn>
                              </p:par>
                              <p:par>
                                <p:cTn id="116" presetID="2" presetClass="entr" presetSubtype="3" fill="hold" grpId="0" nodeType="withEffect">
                                  <p:stCondLst>
                                    <p:cond delay="0"/>
                                  </p:stCondLst>
                                  <p:childTnLst>
                                    <p:set>
                                      <p:cBhvr>
                                        <p:cTn id="117" dur="1" fill="hold">
                                          <p:stCondLst>
                                            <p:cond delay="0"/>
                                          </p:stCondLst>
                                        </p:cTn>
                                        <p:tgtEl>
                                          <p:spTgt spid="9"/>
                                        </p:tgtEl>
                                        <p:attrNameLst>
                                          <p:attrName>style.visibility</p:attrName>
                                        </p:attrNameLst>
                                      </p:cBhvr>
                                      <p:to>
                                        <p:strVal val="visible"/>
                                      </p:to>
                                    </p:set>
                                    <p:anim calcmode="lin" valueType="num">
                                      <p:cBhvr additive="base">
                                        <p:cTn id="118" dur="3000" fill="hold"/>
                                        <p:tgtEl>
                                          <p:spTgt spid="9"/>
                                        </p:tgtEl>
                                        <p:attrNameLst>
                                          <p:attrName>ppt_x</p:attrName>
                                        </p:attrNameLst>
                                      </p:cBhvr>
                                      <p:tavLst>
                                        <p:tav tm="0">
                                          <p:val>
                                            <p:strVal val="1+#ppt_w/2"/>
                                          </p:val>
                                        </p:tav>
                                        <p:tav tm="100000">
                                          <p:val>
                                            <p:strVal val="#ppt_x"/>
                                          </p:val>
                                        </p:tav>
                                      </p:tavLst>
                                    </p:anim>
                                    <p:anim calcmode="lin" valueType="num">
                                      <p:cBhvr additive="base">
                                        <p:cTn id="119" dur="3000" fill="hold"/>
                                        <p:tgtEl>
                                          <p:spTgt spid="9"/>
                                        </p:tgtEl>
                                        <p:attrNameLst>
                                          <p:attrName>ppt_y</p:attrName>
                                        </p:attrNameLst>
                                      </p:cBhvr>
                                      <p:tavLst>
                                        <p:tav tm="0">
                                          <p:val>
                                            <p:strVal val="0-#ppt_h/2"/>
                                          </p:val>
                                        </p:tav>
                                        <p:tav tm="100000">
                                          <p:val>
                                            <p:strVal val="#ppt_y"/>
                                          </p:val>
                                        </p:tav>
                                      </p:tavLst>
                                    </p:anim>
                                  </p:childTnLst>
                                </p:cTn>
                              </p:par>
                              <p:par>
                                <p:cTn id="120" presetID="2" presetClass="entr" presetSubtype="3" fill="hold" grpId="0" nodeType="withEffect">
                                  <p:stCondLst>
                                    <p:cond delay="0"/>
                                  </p:stCondLst>
                                  <p:childTnLst>
                                    <p:set>
                                      <p:cBhvr>
                                        <p:cTn id="121" dur="1" fill="hold">
                                          <p:stCondLst>
                                            <p:cond delay="0"/>
                                          </p:stCondLst>
                                        </p:cTn>
                                        <p:tgtEl>
                                          <p:spTgt spid="11"/>
                                        </p:tgtEl>
                                        <p:attrNameLst>
                                          <p:attrName>style.visibility</p:attrName>
                                        </p:attrNameLst>
                                      </p:cBhvr>
                                      <p:to>
                                        <p:strVal val="visible"/>
                                      </p:to>
                                    </p:set>
                                    <p:anim calcmode="lin" valueType="num">
                                      <p:cBhvr additive="base">
                                        <p:cTn id="122" dur="3000" fill="hold"/>
                                        <p:tgtEl>
                                          <p:spTgt spid="11"/>
                                        </p:tgtEl>
                                        <p:attrNameLst>
                                          <p:attrName>ppt_x</p:attrName>
                                        </p:attrNameLst>
                                      </p:cBhvr>
                                      <p:tavLst>
                                        <p:tav tm="0">
                                          <p:val>
                                            <p:strVal val="1+#ppt_w/2"/>
                                          </p:val>
                                        </p:tav>
                                        <p:tav tm="100000">
                                          <p:val>
                                            <p:strVal val="#ppt_x"/>
                                          </p:val>
                                        </p:tav>
                                      </p:tavLst>
                                    </p:anim>
                                    <p:anim calcmode="lin" valueType="num">
                                      <p:cBhvr additive="base">
                                        <p:cTn id="123" dur="3000" fill="hold"/>
                                        <p:tgtEl>
                                          <p:spTgt spid="11"/>
                                        </p:tgtEl>
                                        <p:attrNameLst>
                                          <p:attrName>ppt_y</p:attrName>
                                        </p:attrNameLst>
                                      </p:cBhvr>
                                      <p:tavLst>
                                        <p:tav tm="0">
                                          <p:val>
                                            <p:strVal val="0-#ppt_h/2"/>
                                          </p:val>
                                        </p:tav>
                                        <p:tav tm="100000">
                                          <p:val>
                                            <p:strVal val="#ppt_y"/>
                                          </p:val>
                                        </p:tav>
                                      </p:tavLst>
                                    </p:anim>
                                  </p:childTnLst>
                                </p:cTn>
                              </p:par>
                              <p:par>
                                <p:cTn id="124" presetID="2" presetClass="entr" presetSubtype="3" fill="hold" grpId="0" nodeType="withEffect">
                                  <p:stCondLst>
                                    <p:cond delay="0"/>
                                  </p:stCondLst>
                                  <p:childTnLst>
                                    <p:set>
                                      <p:cBhvr>
                                        <p:cTn id="125" dur="1" fill="hold">
                                          <p:stCondLst>
                                            <p:cond delay="0"/>
                                          </p:stCondLst>
                                        </p:cTn>
                                        <p:tgtEl>
                                          <p:spTgt spid="13"/>
                                        </p:tgtEl>
                                        <p:attrNameLst>
                                          <p:attrName>style.visibility</p:attrName>
                                        </p:attrNameLst>
                                      </p:cBhvr>
                                      <p:to>
                                        <p:strVal val="visible"/>
                                      </p:to>
                                    </p:set>
                                    <p:anim calcmode="lin" valueType="num">
                                      <p:cBhvr additive="base">
                                        <p:cTn id="126" dur="3000" fill="hold"/>
                                        <p:tgtEl>
                                          <p:spTgt spid="13"/>
                                        </p:tgtEl>
                                        <p:attrNameLst>
                                          <p:attrName>ppt_x</p:attrName>
                                        </p:attrNameLst>
                                      </p:cBhvr>
                                      <p:tavLst>
                                        <p:tav tm="0">
                                          <p:val>
                                            <p:strVal val="1+#ppt_w/2"/>
                                          </p:val>
                                        </p:tav>
                                        <p:tav tm="100000">
                                          <p:val>
                                            <p:strVal val="#ppt_x"/>
                                          </p:val>
                                        </p:tav>
                                      </p:tavLst>
                                    </p:anim>
                                    <p:anim calcmode="lin" valueType="num">
                                      <p:cBhvr additive="base">
                                        <p:cTn id="127" dur="3000" fill="hold"/>
                                        <p:tgtEl>
                                          <p:spTgt spid="13"/>
                                        </p:tgtEl>
                                        <p:attrNameLst>
                                          <p:attrName>ppt_y</p:attrName>
                                        </p:attrNameLst>
                                      </p:cBhvr>
                                      <p:tavLst>
                                        <p:tav tm="0">
                                          <p:val>
                                            <p:strVal val="0-#ppt_h/2"/>
                                          </p:val>
                                        </p:tav>
                                        <p:tav tm="100000">
                                          <p:val>
                                            <p:strVal val="#ppt_y"/>
                                          </p:val>
                                        </p:tav>
                                      </p:tavLst>
                                    </p:anim>
                                  </p:childTnLst>
                                </p:cTn>
                              </p:par>
                              <p:par>
                                <p:cTn id="128" presetID="2" presetClass="entr" presetSubtype="3" fill="hold" grpId="0" nodeType="withEffect">
                                  <p:stCondLst>
                                    <p:cond delay="0"/>
                                  </p:stCondLst>
                                  <p:childTnLst>
                                    <p:set>
                                      <p:cBhvr>
                                        <p:cTn id="129" dur="1" fill="hold">
                                          <p:stCondLst>
                                            <p:cond delay="0"/>
                                          </p:stCondLst>
                                        </p:cTn>
                                        <p:tgtEl>
                                          <p:spTgt spid="15"/>
                                        </p:tgtEl>
                                        <p:attrNameLst>
                                          <p:attrName>style.visibility</p:attrName>
                                        </p:attrNameLst>
                                      </p:cBhvr>
                                      <p:to>
                                        <p:strVal val="visible"/>
                                      </p:to>
                                    </p:set>
                                    <p:anim calcmode="lin" valueType="num">
                                      <p:cBhvr additive="base">
                                        <p:cTn id="130" dur="3000" fill="hold"/>
                                        <p:tgtEl>
                                          <p:spTgt spid="15"/>
                                        </p:tgtEl>
                                        <p:attrNameLst>
                                          <p:attrName>ppt_x</p:attrName>
                                        </p:attrNameLst>
                                      </p:cBhvr>
                                      <p:tavLst>
                                        <p:tav tm="0">
                                          <p:val>
                                            <p:strVal val="1+#ppt_w/2"/>
                                          </p:val>
                                        </p:tav>
                                        <p:tav tm="100000">
                                          <p:val>
                                            <p:strVal val="#ppt_x"/>
                                          </p:val>
                                        </p:tav>
                                      </p:tavLst>
                                    </p:anim>
                                    <p:anim calcmode="lin" valueType="num">
                                      <p:cBhvr additive="base">
                                        <p:cTn id="131" dur="3000" fill="hold"/>
                                        <p:tgtEl>
                                          <p:spTgt spid="15"/>
                                        </p:tgtEl>
                                        <p:attrNameLst>
                                          <p:attrName>ppt_y</p:attrName>
                                        </p:attrNameLst>
                                      </p:cBhvr>
                                      <p:tavLst>
                                        <p:tav tm="0">
                                          <p:val>
                                            <p:strVal val="0-#ppt_h/2"/>
                                          </p:val>
                                        </p:tav>
                                        <p:tav tm="100000">
                                          <p:val>
                                            <p:strVal val="#ppt_y"/>
                                          </p:val>
                                        </p:tav>
                                      </p:tavLst>
                                    </p:anim>
                                  </p:childTnLst>
                                </p:cTn>
                              </p:par>
                              <p:par>
                                <p:cTn id="132" presetID="2" presetClass="entr" presetSubtype="3" fill="hold" grpId="0" nodeType="withEffect">
                                  <p:stCondLst>
                                    <p:cond delay="0"/>
                                  </p:stCondLst>
                                  <p:childTnLst>
                                    <p:set>
                                      <p:cBhvr>
                                        <p:cTn id="133" dur="1" fill="hold">
                                          <p:stCondLst>
                                            <p:cond delay="0"/>
                                          </p:stCondLst>
                                        </p:cTn>
                                        <p:tgtEl>
                                          <p:spTgt spid="17"/>
                                        </p:tgtEl>
                                        <p:attrNameLst>
                                          <p:attrName>style.visibility</p:attrName>
                                        </p:attrNameLst>
                                      </p:cBhvr>
                                      <p:to>
                                        <p:strVal val="visible"/>
                                      </p:to>
                                    </p:set>
                                    <p:anim calcmode="lin" valueType="num">
                                      <p:cBhvr additive="base">
                                        <p:cTn id="134" dur="3000" fill="hold"/>
                                        <p:tgtEl>
                                          <p:spTgt spid="17"/>
                                        </p:tgtEl>
                                        <p:attrNameLst>
                                          <p:attrName>ppt_x</p:attrName>
                                        </p:attrNameLst>
                                      </p:cBhvr>
                                      <p:tavLst>
                                        <p:tav tm="0">
                                          <p:val>
                                            <p:strVal val="1+#ppt_w/2"/>
                                          </p:val>
                                        </p:tav>
                                        <p:tav tm="100000">
                                          <p:val>
                                            <p:strVal val="#ppt_x"/>
                                          </p:val>
                                        </p:tav>
                                      </p:tavLst>
                                    </p:anim>
                                    <p:anim calcmode="lin" valueType="num">
                                      <p:cBhvr additive="base">
                                        <p:cTn id="135" dur="3000" fill="hold"/>
                                        <p:tgtEl>
                                          <p:spTgt spid="17"/>
                                        </p:tgtEl>
                                        <p:attrNameLst>
                                          <p:attrName>ppt_y</p:attrName>
                                        </p:attrNameLst>
                                      </p:cBhvr>
                                      <p:tavLst>
                                        <p:tav tm="0">
                                          <p:val>
                                            <p:strVal val="0-#ppt_h/2"/>
                                          </p:val>
                                        </p:tav>
                                        <p:tav tm="100000">
                                          <p:val>
                                            <p:strVal val="#ppt_y"/>
                                          </p:val>
                                        </p:tav>
                                      </p:tavLst>
                                    </p:anim>
                                  </p:childTnLst>
                                </p:cTn>
                              </p:par>
                              <p:par>
                                <p:cTn id="136" presetID="2" presetClass="entr" presetSubtype="9" fill="hold" grpId="0" nodeType="withEffect">
                                  <p:stCondLst>
                                    <p:cond delay="0"/>
                                  </p:stCondLst>
                                  <p:childTnLst>
                                    <p:set>
                                      <p:cBhvr>
                                        <p:cTn id="137" dur="1" fill="hold">
                                          <p:stCondLst>
                                            <p:cond delay="0"/>
                                          </p:stCondLst>
                                        </p:cTn>
                                        <p:tgtEl>
                                          <p:spTgt spid="4"/>
                                        </p:tgtEl>
                                        <p:attrNameLst>
                                          <p:attrName>style.visibility</p:attrName>
                                        </p:attrNameLst>
                                      </p:cBhvr>
                                      <p:to>
                                        <p:strVal val="visible"/>
                                      </p:to>
                                    </p:set>
                                    <p:anim calcmode="lin" valueType="num">
                                      <p:cBhvr additive="base">
                                        <p:cTn id="138" dur="3000" fill="hold"/>
                                        <p:tgtEl>
                                          <p:spTgt spid="4"/>
                                        </p:tgtEl>
                                        <p:attrNameLst>
                                          <p:attrName>ppt_x</p:attrName>
                                        </p:attrNameLst>
                                      </p:cBhvr>
                                      <p:tavLst>
                                        <p:tav tm="0">
                                          <p:val>
                                            <p:strVal val="0-#ppt_w/2"/>
                                          </p:val>
                                        </p:tav>
                                        <p:tav tm="100000">
                                          <p:val>
                                            <p:strVal val="#ppt_x"/>
                                          </p:val>
                                        </p:tav>
                                      </p:tavLst>
                                    </p:anim>
                                    <p:anim calcmode="lin" valueType="num">
                                      <p:cBhvr additive="base">
                                        <p:cTn id="139" dur="3000" fill="hold"/>
                                        <p:tgtEl>
                                          <p:spTgt spid="4"/>
                                        </p:tgtEl>
                                        <p:attrNameLst>
                                          <p:attrName>ppt_y</p:attrName>
                                        </p:attrNameLst>
                                      </p:cBhvr>
                                      <p:tavLst>
                                        <p:tav tm="0">
                                          <p:val>
                                            <p:strVal val="0-#ppt_h/2"/>
                                          </p:val>
                                        </p:tav>
                                        <p:tav tm="100000">
                                          <p:val>
                                            <p:strVal val="#ppt_y"/>
                                          </p:val>
                                        </p:tav>
                                      </p:tavLst>
                                    </p:anim>
                                  </p:childTnLst>
                                </p:cTn>
                              </p:par>
                              <p:par>
                                <p:cTn id="140" presetID="2" presetClass="entr" presetSubtype="9" fill="hold" grpId="0" nodeType="withEffect">
                                  <p:stCondLst>
                                    <p:cond delay="0"/>
                                  </p:stCondLst>
                                  <p:childTnLst>
                                    <p:set>
                                      <p:cBhvr>
                                        <p:cTn id="141" dur="1" fill="hold">
                                          <p:stCondLst>
                                            <p:cond delay="0"/>
                                          </p:stCondLst>
                                        </p:cTn>
                                        <p:tgtEl>
                                          <p:spTgt spid="6"/>
                                        </p:tgtEl>
                                        <p:attrNameLst>
                                          <p:attrName>style.visibility</p:attrName>
                                        </p:attrNameLst>
                                      </p:cBhvr>
                                      <p:to>
                                        <p:strVal val="visible"/>
                                      </p:to>
                                    </p:set>
                                    <p:anim calcmode="lin" valueType="num">
                                      <p:cBhvr additive="base">
                                        <p:cTn id="142" dur="3000" fill="hold"/>
                                        <p:tgtEl>
                                          <p:spTgt spid="6"/>
                                        </p:tgtEl>
                                        <p:attrNameLst>
                                          <p:attrName>ppt_x</p:attrName>
                                        </p:attrNameLst>
                                      </p:cBhvr>
                                      <p:tavLst>
                                        <p:tav tm="0">
                                          <p:val>
                                            <p:strVal val="0-#ppt_w/2"/>
                                          </p:val>
                                        </p:tav>
                                        <p:tav tm="100000">
                                          <p:val>
                                            <p:strVal val="#ppt_x"/>
                                          </p:val>
                                        </p:tav>
                                      </p:tavLst>
                                    </p:anim>
                                    <p:anim calcmode="lin" valueType="num">
                                      <p:cBhvr additive="base">
                                        <p:cTn id="143" dur="3000" fill="hold"/>
                                        <p:tgtEl>
                                          <p:spTgt spid="6"/>
                                        </p:tgtEl>
                                        <p:attrNameLst>
                                          <p:attrName>ppt_y</p:attrName>
                                        </p:attrNameLst>
                                      </p:cBhvr>
                                      <p:tavLst>
                                        <p:tav tm="0">
                                          <p:val>
                                            <p:strVal val="0-#ppt_h/2"/>
                                          </p:val>
                                        </p:tav>
                                        <p:tav tm="100000">
                                          <p:val>
                                            <p:strVal val="#ppt_y"/>
                                          </p:val>
                                        </p:tav>
                                      </p:tavLst>
                                    </p:anim>
                                  </p:childTnLst>
                                </p:cTn>
                              </p:par>
                              <p:par>
                                <p:cTn id="144" presetID="2" presetClass="entr" presetSubtype="9" fill="hold" grpId="0" nodeType="withEffect">
                                  <p:stCondLst>
                                    <p:cond delay="0"/>
                                  </p:stCondLst>
                                  <p:childTnLst>
                                    <p:set>
                                      <p:cBhvr>
                                        <p:cTn id="145" dur="1" fill="hold">
                                          <p:stCondLst>
                                            <p:cond delay="0"/>
                                          </p:stCondLst>
                                        </p:cTn>
                                        <p:tgtEl>
                                          <p:spTgt spid="8"/>
                                        </p:tgtEl>
                                        <p:attrNameLst>
                                          <p:attrName>style.visibility</p:attrName>
                                        </p:attrNameLst>
                                      </p:cBhvr>
                                      <p:to>
                                        <p:strVal val="visible"/>
                                      </p:to>
                                    </p:set>
                                    <p:anim calcmode="lin" valueType="num">
                                      <p:cBhvr additive="base">
                                        <p:cTn id="146" dur="3000" fill="hold"/>
                                        <p:tgtEl>
                                          <p:spTgt spid="8"/>
                                        </p:tgtEl>
                                        <p:attrNameLst>
                                          <p:attrName>ppt_x</p:attrName>
                                        </p:attrNameLst>
                                      </p:cBhvr>
                                      <p:tavLst>
                                        <p:tav tm="0">
                                          <p:val>
                                            <p:strVal val="0-#ppt_w/2"/>
                                          </p:val>
                                        </p:tav>
                                        <p:tav tm="100000">
                                          <p:val>
                                            <p:strVal val="#ppt_x"/>
                                          </p:val>
                                        </p:tav>
                                      </p:tavLst>
                                    </p:anim>
                                    <p:anim calcmode="lin" valueType="num">
                                      <p:cBhvr additive="base">
                                        <p:cTn id="147" dur="3000" fill="hold"/>
                                        <p:tgtEl>
                                          <p:spTgt spid="8"/>
                                        </p:tgtEl>
                                        <p:attrNameLst>
                                          <p:attrName>ppt_y</p:attrName>
                                        </p:attrNameLst>
                                      </p:cBhvr>
                                      <p:tavLst>
                                        <p:tav tm="0">
                                          <p:val>
                                            <p:strVal val="0-#ppt_h/2"/>
                                          </p:val>
                                        </p:tav>
                                        <p:tav tm="100000">
                                          <p:val>
                                            <p:strVal val="#ppt_y"/>
                                          </p:val>
                                        </p:tav>
                                      </p:tavLst>
                                    </p:anim>
                                  </p:childTnLst>
                                </p:cTn>
                              </p:par>
                              <p:par>
                                <p:cTn id="148" presetID="2" presetClass="entr" presetSubtype="9" fill="hold" grpId="0" nodeType="withEffect">
                                  <p:stCondLst>
                                    <p:cond delay="0"/>
                                  </p:stCondLst>
                                  <p:childTnLst>
                                    <p:set>
                                      <p:cBhvr>
                                        <p:cTn id="149" dur="1" fill="hold">
                                          <p:stCondLst>
                                            <p:cond delay="0"/>
                                          </p:stCondLst>
                                        </p:cTn>
                                        <p:tgtEl>
                                          <p:spTgt spid="10"/>
                                        </p:tgtEl>
                                        <p:attrNameLst>
                                          <p:attrName>style.visibility</p:attrName>
                                        </p:attrNameLst>
                                      </p:cBhvr>
                                      <p:to>
                                        <p:strVal val="visible"/>
                                      </p:to>
                                    </p:set>
                                    <p:anim calcmode="lin" valueType="num">
                                      <p:cBhvr additive="base">
                                        <p:cTn id="150" dur="3000" fill="hold"/>
                                        <p:tgtEl>
                                          <p:spTgt spid="10"/>
                                        </p:tgtEl>
                                        <p:attrNameLst>
                                          <p:attrName>ppt_x</p:attrName>
                                        </p:attrNameLst>
                                      </p:cBhvr>
                                      <p:tavLst>
                                        <p:tav tm="0">
                                          <p:val>
                                            <p:strVal val="0-#ppt_w/2"/>
                                          </p:val>
                                        </p:tav>
                                        <p:tav tm="100000">
                                          <p:val>
                                            <p:strVal val="#ppt_x"/>
                                          </p:val>
                                        </p:tav>
                                      </p:tavLst>
                                    </p:anim>
                                    <p:anim calcmode="lin" valueType="num">
                                      <p:cBhvr additive="base">
                                        <p:cTn id="151" dur="3000" fill="hold"/>
                                        <p:tgtEl>
                                          <p:spTgt spid="10"/>
                                        </p:tgtEl>
                                        <p:attrNameLst>
                                          <p:attrName>ppt_y</p:attrName>
                                        </p:attrNameLst>
                                      </p:cBhvr>
                                      <p:tavLst>
                                        <p:tav tm="0">
                                          <p:val>
                                            <p:strVal val="0-#ppt_h/2"/>
                                          </p:val>
                                        </p:tav>
                                        <p:tav tm="100000">
                                          <p:val>
                                            <p:strVal val="#ppt_y"/>
                                          </p:val>
                                        </p:tav>
                                      </p:tavLst>
                                    </p:anim>
                                  </p:childTnLst>
                                </p:cTn>
                              </p:par>
                              <p:par>
                                <p:cTn id="152" presetID="2" presetClass="entr" presetSubtype="9" fill="hold" grpId="0" nodeType="withEffect">
                                  <p:stCondLst>
                                    <p:cond delay="0"/>
                                  </p:stCondLst>
                                  <p:childTnLst>
                                    <p:set>
                                      <p:cBhvr>
                                        <p:cTn id="153" dur="1" fill="hold">
                                          <p:stCondLst>
                                            <p:cond delay="0"/>
                                          </p:stCondLst>
                                        </p:cTn>
                                        <p:tgtEl>
                                          <p:spTgt spid="12"/>
                                        </p:tgtEl>
                                        <p:attrNameLst>
                                          <p:attrName>style.visibility</p:attrName>
                                        </p:attrNameLst>
                                      </p:cBhvr>
                                      <p:to>
                                        <p:strVal val="visible"/>
                                      </p:to>
                                    </p:set>
                                    <p:anim calcmode="lin" valueType="num">
                                      <p:cBhvr additive="base">
                                        <p:cTn id="154" dur="3000" fill="hold"/>
                                        <p:tgtEl>
                                          <p:spTgt spid="12"/>
                                        </p:tgtEl>
                                        <p:attrNameLst>
                                          <p:attrName>ppt_x</p:attrName>
                                        </p:attrNameLst>
                                      </p:cBhvr>
                                      <p:tavLst>
                                        <p:tav tm="0">
                                          <p:val>
                                            <p:strVal val="0-#ppt_w/2"/>
                                          </p:val>
                                        </p:tav>
                                        <p:tav tm="100000">
                                          <p:val>
                                            <p:strVal val="#ppt_x"/>
                                          </p:val>
                                        </p:tav>
                                      </p:tavLst>
                                    </p:anim>
                                    <p:anim calcmode="lin" valueType="num">
                                      <p:cBhvr additive="base">
                                        <p:cTn id="155" dur="3000" fill="hold"/>
                                        <p:tgtEl>
                                          <p:spTgt spid="12"/>
                                        </p:tgtEl>
                                        <p:attrNameLst>
                                          <p:attrName>ppt_y</p:attrName>
                                        </p:attrNameLst>
                                      </p:cBhvr>
                                      <p:tavLst>
                                        <p:tav tm="0">
                                          <p:val>
                                            <p:strVal val="0-#ppt_h/2"/>
                                          </p:val>
                                        </p:tav>
                                        <p:tav tm="100000">
                                          <p:val>
                                            <p:strVal val="#ppt_y"/>
                                          </p:val>
                                        </p:tav>
                                      </p:tavLst>
                                    </p:anim>
                                  </p:childTnLst>
                                </p:cTn>
                              </p:par>
                              <p:par>
                                <p:cTn id="156" presetID="2" presetClass="entr" presetSubtype="9" fill="hold" grpId="0" nodeType="withEffect">
                                  <p:stCondLst>
                                    <p:cond delay="0"/>
                                  </p:stCondLst>
                                  <p:childTnLst>
                                    <p:set>
                                      <p:cBhvr>
                                        <p:cTn id="157" dur="1" fill="hold">
                                          <p:stCondLst>
                                            <p:cond delay="0"/>
                                          </p:stCondLst>
                                        </p:cTn>
                                        <p:tgtEl>
                                          <p:spTgt spid="14"/>
                                        </p:tgtEl>
                                        <p:attrNameLst>
                                          <p:attrName>style.visibility</p:attrName>
                                        </p:attrNameLst>
                                      </p:cBhvr>
                                      <p:to>
                                        <p:strVal val="visible"/>
                                      </p:to>
                                    </p:set>
                                    <p:anim calcmode="lin" valueType="num">
                                      <p:cBhvr additive="base">
                                        <p:cTn id="158" dur="3000" fill="hold"/>
                                        <p:tgtEl>
                                          <p:spTgt spid="14"/>
                                        </p:tgtEl>
                                        <p:attrNameLst>
                                          <p:attrName>ppt_x</p:attrName>
                                        </p:attrNameLst>
                                      </p:cBhvr>
                                      <p:tavLst>
                                        <p:tav tm="0">
                                          <p:val>
                                            <p:strVal val="0-#ppt_w/2"/>
                                          </p:val>
                                        </p:tav>
                                        <p:tav tm="100000">
                                          <p:val>
                                            <p:strVal val="#ppt_x"/>
                                          </p:val>
                                        </p:tav>
                                      </p:tavLst>
                                    </p:anim>
                                    <p:anim calcmode="lin" valueType="num">
                                      <p:cBhvr additive="base">
                                        <p:cTn id="159" dur="3000" fill="hold"/>
                                        <p:tgtEl>
                                          <p:spTgt spid="14"/>
                                        </p:tgtEl>
                                        <p:attrNameLst>
                                          <p:attrName>ppt_y</p:attrName>
                                        </p:attrNameLst>
                                      </p:cBhvr>
                                      <p:tavLst>
                                        <p:tav tm="0">
                                          <p:val>
                                            <p:strVal val="0-#ppt_h/2"/>
                                          </p:val>
                                        </p:tav>
                                        <p:tav tm="100000">
                                          <p:val>
                                            <p:strVal val="#ppt_y"/>
                                          </p:val>
                                        </p:tav>
                                      </p:tavLst>
                                    </p:anim>
                                  </p:childTnLst>
                                </p:cTn>
                              </p:par>
                              <p:par>
                                <p:cTn id="160" presetID="2" presetClass="entr" presetSubtype="9" fill="hold" grpId="0" nodeType="withEffect">
                                  <p:stCondLst>
                                    <p:cond delay="0"/>
                                  </p:stCondLst>
                                  <p:childTnLst>
                                    <p:set>
                                      <p:cBhvr>
                                        <p:cTn id="161" dur="1" fill="hold">
                                          <p:stCondLst>
                                            <p:cond delay="0"/>
                                          </p:stCondLst>
                                        </p:cTn>
                                        <p:tgtEl>
                                          <p:spTgt spid="16"/>
                                        </p:tgtEl>
                                        <p:attrNameLst>
                                          <p:attrName>style.visibility</p:attrName>
                                        </p:attrNameLst>
                                      </p:cBhvr>
                                      <p:to>
                                        <p:strVal val="visible"/>
                                      </p:to>
                                    </p:set>
                                    <p:anim calcmode="lin" valueType="num">
                                      <p:cBhvr additive="base">
                                        <p:cTn id="162" dur="3000" fill="hold"/>
                                        <p:tgtEl>
                                          <p:spTgt spid="16"/>
                                        </p:tgtEl>
                                        <p:attrNameLst>
                                          <p:attrName>ppt_x</p:attrName>
                                        </p:attrNameLst>
                                      </p:cBhvr>
                                      <p:tavLst>
                                        <p:tav tm="0">
                                          <p:val>
                                            <p:strVal val="0-#ppt_w/2"/>
                                          </p:val>
                                        </p:tav>
                                        <p:tav tm="100000">
                                          <p:val>
                                            <p:strVal val="#ppt_x"/>
                                          </p:val>
                                        </p:tav>
                                      </p:tavLst>
                                    </p:anim>
                                    <p:anim calcmode="lin" valueType="num">
                                      <p:cBhvr additive="base">
                                        <p:cTn id="163" dur="3000" fill="hold"/>
                                        <p:tgtEl>
                                          <p:spTgt spid="16"/>
                                        </p:tgtEl>
                                        <p:attrNameLst>
                                          <p:attrName>ppt_y</p:attrName>
                                        </p:attrNameLst>
                                      </p:cBhvr>
                                      <p:tavLst>
                                        <p:tav tm="0">
                                          <p:val>
                                            <p:strVal val="0-#ppt_h/2"/>
                                          </p:val>
                                        </p:tav>
                                        <p:tav tm="100000">
                                          <p:val>
                                            <p:strVal val="#ppt_y"/>
                                          </p:val>
                                        </p:tav>
                                      </p:tavLst>
                                    </p:anim>
                                  </p:childTnLst>
                                </p:cTn>
                              </p:par>
                              <p:par>
                                <p:cTn id="164" presetID="2" presetClass="entr" presetSubtype="9" fill="hold" grpId="0" nodeType="withEffect">
                                  <p:stCondLst>
                                    <p:cond delay="0"/>
                                  </p:stCondLst>
                                  <p:childTnLst>
                                    <p:set>
                                      <p:cBhvr>
                                        <p:cTn id="165" dur="1" fill="hold">
                                          <p:stCondLst>
                                            <p:cond delay="0"/>
                                          </p:stCondLst>
                                        </p:cTn>
                                        <p:tgtEl>
                                          <p:spTgt spid="18"/>
                                        </p:tgtEl>
                                        <p:attrNameLst>
                                          <p:attrName>style.visibility</p:attrName>
                                        </p:attrNameLst>
                                      </p:cBhvr>
                                      <p:to>
                                        <p:strVal val="visible"/>
                                      </p:to>
                                    </p:set>
                                    <p:anim calcmode="lin" valueType="num">
                                      <p:cBhvr additive="base">
                                        <p:cTn id="166" dur="3000" fill="hold"/>
                                        <p:tgtEl>
                                          <p:spTgt spid="18"/>
                                        </p:tgtEl>
                                        <p:attrNameLst>
                                          <p:attrName>ppt_x</p:attrName>
                                        </p:attrNameLst>
                                      </p:cBhvr>
                                      <p:tavLst>
                                        <p:tav tm="0">
                                          <p:val>
                                            <p:strVal val="0-#ppt_w/2"/>
                                          </p:val>
                                        </p:tav>
                                        <p:tav tm="100000">
                                          <p:val>
                                            <p:strVal val="#ppt_x"/>
                                          </p:val>
                                        </p:tav>
                                      </p:tavLst>
                                    </p:anim>
                                    <p:anim calcmode="lin" valueType="num">
                                      <p:cBhvr additive="base">
                                        <p:cTn id="167" dur="3000" fill="hold"/>
                                        <p:tgtEl>
                                          <p:spTgt spid="18"/>
                                        </p:tgtEl>
                                        <p:attrNameLst>
                                          <p:attrName>ppt_y</p:attrName>
                                        </p:attrNameLst>
                                      </p:cBhvr>
                                      <p:tavLst>
                                        <p:tav tm="0">
                                          <p:val>
                                            <p:strVal val="0-#ppt_h/2"/>
                                          </p:val>
                                        </p:tav>
                                        <p:tav tm="100000">
                                          <p:val>
                                            <p:strVal val="#ppt_y"/>
                                          </p:val>
                                        </p:tav>
                                      </p:tavLst>
                                    </p:anim>
                                  </p:childTnLst>
                                </p:cTn>
                              </p:par>
                              <p:par>
                                <p:cTn id="168" presetID="2" presetClass="entr" presetSubtype="3" fill="hold" grpId="0" nodeType="withEffect">
                                  <p:stCondLst>
                                    <p:cond delay="0"/>
                                  </p:stCondLst>
                                  <p:childTnLst>
                                    <p:set>
                                      <p:cBhvr>
                                        <p:cTn id="169" dur="1" fill="hold">
                                          <p:stCondLst>
                                            <p:cond delay="0"/>
                                          </p:stCondLst>
                                        </p:cTn>
                                        <p:tgtEl>
                                          <p:spTgt spid="19"/>
                                        </p:tgtEl>
                                        <p:attrNameLst>
                                          <p:attrName>style.visibility</p:attrName>
                                        </p:attrNameLst>
                                      </p:cBhvr>
                                      <p:to>
                                        <p:strVal val="visible"/>
                                      </p:to>
                                    </p:set>
                                    <p:anim calcmode="lin" valueType="num">
                                      <p:cBhvr additive="base">
                                        <p:cTn id="170" dur="3000" fill="hold"/>
                                        <p:tgtEl>
                                          <p:spTgt spid="19"/>
                                        </p:tgtEl>
                                        <p:attrNameLst>
                                          <p:attrName>ppt_x</p:attrName>
                                        </p:attrNameLst>
                                      </p:cBhvr>
                                      <p:tavLst>
                                        <p:tav tm="0">
                                          <p:val>
                                            <p:strVal val="1+#ppt_w/2"/>
                                          </p:val>
                                        </p:tav>
                                        <p:tav tm="100000">
                                          <p:val>
                                            <p:strVal val="#ppt_x"/>
                                          </p:val>
                                        </p:tav>
                                      </p:tavLst>
                                    </p:anim>
                                    <p:anim calcmode="lin" valueType="num">
                                      <p:cBhvr additive="base">
                                        <p:cTn id="171" dur="3000" fill="hold"/>
                                        <p:tgtEl>
                                          <p:spTgt spid="19"/>
                                        </p:tgtEl>
                                        <p:attrNameLst>
                                          <p:attrName>ppt_y</p:attrName>
                                        </p:attrNameLst>
                                      </p:cBhvr>
                                      <p:tavLst>
                                        <p:tav tm="0">
                                          <p:val>
                                            <p:strVal val="0-#ppt_h/2"/>
                                          </p:val>
                                        </p:tav>
                                        <p:tav tm="100000">
                                          <p:val>
                                            <p:strVal val="#ppt_y"/>
                                          </p:val>
                                        </p:tav>
                                      </p:tavLst>
                                    </p:anim>
                                  </p:childTnLst>
                                </p:cTn>
                              </p:par>
                              <p:par>
                                <p:cTn id="172" presetID="2" presetClass="entr" presetSubtype="3" fill="hold" grpId="0" nodeType="withEffect">
                                  <p:stCondLst>
                                    <p:cond delay="0"/>
                                  </p:stCondLst>
                                  <p:childTnLst>
                                    <p:set>
                                      <p:cBhvr>
                                        <p:cTn id="173" dur="1" fill="hold">
                                          <p:stCondLst>
                                            <p:cond delay="0"/>
                                          </p:stCondLst>
                                        </p:cTn>
                                        <p:tgtEl>
                                          <p:spTgt spid="20"/>
                                        </p:tgtEl>
                                        <p:attrNameLst>
                                          <p:attrName>style.visibility</p:attrName>
                                        </p:attrNameLst>
                                      </p:cBhvr>
                                      <p:to>
                                        <p:strVal val="visible"/>
                                      </p:to>
                                    </p:set>
                                    <p:anim calcmode="lin" valueType="num">
                                      <p:cBhvr additive="base">
                                        <p:cTn id="174" dur="3000" fill="hold"/>
                                        <p:tgtEl>
                                          <p:spTgt spid="20"/>
                                        </p:tgtEl>
                                        <p:attrNameLst>
                                          <p:attrName>ppt_x</p:attrName>
                                        </p:attrNameLst>
                                      </p:cBhvr>
                                      <p:tavLst>
                                        <p:tav tm="0">
                                          <p:val>
                                            <p:strVal val="1+#ppt_w/2"/>
                                          </p:val>
                                        </p:tav>
                                        <p:tav tm="100000">
                                          <p:val>
                                            <p:strVal val="#ppt_x"/>
                                          </p:val>
                                        </p:tav>
                                      </p:tavLst>
                                    </p:anim>
                                    <p:anim calcmode="lin" valueType="num">
                                      <p:cBhvr additive="base">
                                        <p:cTn id="175" dur="3000" fill="hold"/>
                                        <p:tgtEl>
                                          <p:spTgt spid="20"/>
                                        </p:tgtEl>
                                        <p:attrNameLst>
                                          <p:attrName>ppt_y</p:attrName>
                                        </p:attrNameLst>
                                      </p:cBhvr>
                                      <p:tavLst>
                                        <p:tav tm="0">
                                          <p:val>
                                            <p:strVal val="0-#ppt_h/2"/>
                                          </p:val>
                                        </p:tav>
                                        <p:tav tm="100000">
                                          <p:val>
                                            <p:strVal val="#ppt_y"/>
                                          </p:val>
                                        </p:tav>
                                      </p:tavLst>
                                    </p:anim>
                                  </p:childTnLst>
                                </p:cTn>
                              </p:par>
                              <p:par>
                                <p:cTn id="176" presetID="2" presetClass="entr" presetSubtype="3" fill="hold" grpId="0" nodeType="withEffect">
                                  <p:stCondLst>
                                    <p:cond delay="0"/>
                                  </p:stCondLst>
                                  <p:childTnLst>
                                    <p:set>
                                      <p:cBhvr>
                                        <p:cTn id="177" dur="1" fill="hold">
                                          <p:stCondLst>
                                            <p:cond delay="0"/>
                                          </p:stCondLst>
                                        </p:cTn>
                                        <p:tgtEl>
                                          <p:spTgt spid="21"/>
                                        </p:tgtEl>
                                        <p:attrNameLst>
                                          <p:attrName>style.visibility</p:attrName>
                                        </p:attrNameLst>
                                      </p:cBhvr>
                                      <p:to>
                                        <p:strVal val="visible"/>
                                      </p:to>
                                    </p:set>
                                    <p:anim calcmode="lin" valueType="num">
                                      <p:cBhvr additive="base">
                                        <p:cTn id="178" dur="3000" fill="hold"/>
                                        <p:tgtEl>
                                          <p:spTgt spid="21"/>
                                        </p:tgtEl>
                                        <p:attrNameLst>
                                          <p:attrName>ppt_x</p:attrName>
                                        </p:attrNameLst>
                                      </p:cBhvr>
                                      <p:tavLst>
                                        <p:tav tm="0">
                                          <p:val>
                                            <p:strVal val="1+#ppt_w/2"/>
                                          </p:val>
                                        </p:tav>
                                        <p:tav tm="100000">
                                          <p:val>
                                            <p:strVal val="#ppt_x"/>
                                          </p:val>
                                        </p:tav>
                                      </p:tavLst>
                                    </p:anim>
                                    <p:anim calcmode="lin" valueType="num">
                                      <p:cBhvr additive="base">
                                        <p:cTn id="179" dur="3000" fill="hold"/>
                                        <p:tgtEl>
                                          <p:spTgt spid="21"/>
                                        </p:tgtEl>
                                        <p:attrNameLst>
                                          <p:attrName>ppt_y</p:attrName>
                                        </p:attrNameLst>
                                      </p:cBhvr>
                                      <p:tavLst>
                                        <p:tav tm="0">
                                          <p:val>
                                            <p:strVal val="0-#ppt_h/2"/>
                                          </p:val>
                                        </p:tav>
                                        <p:tav tm="100000">
                                          <p:val>
                                            <p:strVal val="#ppt_y"/>
                                          </p:val>
                                        </p:tav>
                                      </p:tavLst>
                                    </p:anim>
                                  </p:childTnLst>
                                </p:cTn>
                              </p:par>
                              <p:par>
                                <p:cTn id="180" presetID="2" presetClass="entr" presetSubtype="3" fill="hold" grpId="0" nodeType="withEffect">
                                  <p:stCondLst>
                                    <p:cond delay="0"/>
                                  </p:stCondLst>
                                  <p:childTnLst>
                                    <p:set>
                                      <p:cBhvr>
                                        <p:cTn id="181" dur="1" fill="hold">
                                          <p:stCondLst>
                                            <p:cond delay="0"/>
                                          </p:stCondLst>
                                        </p:cTn>
                                        <p:tgtEl>
                                          <p:spTgt spid="22"/>
                                        </p:tgtEl>
                                        <p:attrNameLst>
                                          <p:attrName>style.visibility</p:attrName>
                                        </p:attrNameLst>
                                      </p:cBhvr>
                                      <p:to>
                                        <p:strVal val="visible"/>
                                      </p:to>
                                    </p:set>
                                    <p:anim calcmode="lin" valueType="num">
                                      <p:cBhvr additive="base">
                                        <p:cTn id="182" dur="3000" fill="hold"/>
                                        <p:tgtEl>
                                          <p:spTgt spid="22"/>
                                        </p:tgtEl>
                                        <p:attrNameLst>
                                          <p:attrName>ppt_x</p:attrName>
                                        </p:attrNameLst>
                                      </p:cBhvr>
                                      <p:tavLst>
                                        <p:tav tm="0">
                                          <p:val>
                                            <p:strVal val="1+#ppt_w/2"/>
                                          </p:val>
                                        </p:tav>
                                        <p:tav tm="100000">
                                          <p:val>
                                            <p:strVal val="#ppt_x"/>
                                          </p:val>
                                        </p:tav>
                                      </p:tavLst>
                                    </p:anim>
                                    <p:anim calcmode="lin" valueType="num">
                                      <p:cBhvr additive="base">
                                        <p:cTn id="183" dur="3000" fill="hold"/>
                                        <p:tgtEl>
                                          <p:spTgt spid="22"/>
                                        </p:tgtEl>
                                        <p:attrNameLst>
                                          <p:attrName>ppt_y</p:attrName>
                                        </p:attrNameLst>
                                      </p:cBhvr>
                                      <p:tavLst>
                                        <p:tav tm="0">
                                          <p:val>
                                            <p:strVal val="0-#ppt_h/2"/>
                                          </p:val>
                                        </p:tav>
                                        <p:tav tm="100000">
                                          <p:val>
                                            <p:strVal val="#ppt_y"/>
                                          </p:val>
                                        </p:tav>
                                      </p:tavLst>
                                    </p:anim>
                                  </p:childTnLst>
                                </p:cTn>
                              </p:par>
                              <p:par>
                                <p:cTn id="184" presetID="2" presetClass="entr" presetSubtype="3" fill="hold" grpId="0" nodeType="withEffect">
                                  <p:stCondLst>
                                    <p:cond delay="0"/>
                                  </p:stCondLst>
                                  <p:childTnLst>
                                    <p:set>
                                      <p:cBhvr>
                                        <p:cTn id="185" dur="1" fill="hold">
                                          <p:stCondLst>
                                            <p:cond delay="0"/>
                                          </p:stCondLst>
                                        </p:cTn>
                                        <p:tgtEl>
                                          <p:spTgt spid="23"/>
                                        </p:tgtEl>
                                        <p:attrNameLst>
                                          <p:attrName>style.visibility</p:attrName>
                                        </p:attrNameLst>
                                      </p:cBhvr>
                                      <p:to>
                                        <p:strVal val="visible"/>
                                      </p:to>
                                    </p:set>
                                    <p:anim calcmode="lin" valueType="num">
                                      <p:cBhvr additive="base">
                                        <p:cTn id="186" dur="3000" fill="hold"/>
                                        <p:tgtEl>
                                          <p:spTgt spid="23"/>
                                        </p:tgtEl>
                                        <p:attrNameLst>
                                          <p:attrName>ppt_x</p:attrName>
                                        </p:attrNameLst>
                                      </p:cBhvr>
                                      <p:tavLst>
                                        <p:tav tm="0">
                                          <p:val>
                                            <p:strVal val="1+#ppt_w/2"/>
                                          </p:val>
                                        </p:tav>
                                        <p:tav tm="100000">
                                          <p:val>
                                            <p:strVal val="#ppt_x"/>
                                          </p:val>
                                        </p:tav>
                                      </p:tavLst>
                                    </p:anim>
                                    <p:anim calcmode="lin" valueType="num">
                                      <p:cBhvr additive="base">
                                        <p:cTn id="187" dur="3000" fill="hold"/>
                                        <p:tgtEl>
                                          <p:spTgt spid="23"/>
                                        </p:tgtEl>
                                        <p:attrNameLst>
                                          <p:attrName>ppt_y</p:attrName>
                                        </p:attrNameLst>
                                      </p:cBhvr>
                                      <p:tavLst>
                                        <p:tav tm="0">
                                          <p:val>
                                            <p:strVal val="0-#ppt_h/2"/>
                                          </p:val>
                                        </p:tav>
                                        <p:tav tm="100000">
                                          <p:val>
                                            <p:strVal val="#ppt_y"/>
                                          </p:val>
                                        </p:tav>
                                      </p:tavLst>
                                    </p:anim>
                                  </p:childTnLst>
                                </p:cTn>
                              </p:par>
                              <p:par>
                                <p:cTn id="188" presetID="2" presetClass="entr" presetSubtype="3" fill="hold" grpId="0" nodeType="withEffect">
                                  <p:stCondLst>
                                    <p:cond delay="0"/>
                                  </p:stCondLst>
                                  <p:childTnLst>
                                    <p:set>
                                      <p:cBhvr>
                                        <p:cTn id="189" dur="1" fill="hold">
                                          <p:stCondLst>
                                            <p:cond delay="0"/>
                                          </p:stCondLst>
                                        </p:cTn>
                                        <p:tgtEl>
                                          <p:spTgt spid="24"/>
                                        </p:tgtEl>
                                        <p:attrNameLst>
                                          <p:attrName>style.visibility</p:attrName>
                                        </p:attrNameLst>
                                      </p:cBhvr>
                                      <p:to>
                                        <p:strVal val="visible"/>
                                      </p:to>
                                    </p:set>
                                    <p:anim calcmode="lin" valueType="num">
                                      <p:cBhvr additive="base">
                                        <p:cTn id="190" dur="3000" fill="hold"/>
                                        <p:tgtEl>
                                          <p:spTgt spid="24"/>
                                        </p:tgtEl>
                                        <p:attrNameLst>
                                          <p:attrName>ppt_x</p:attrName>
                                        </p:attrNameLst>
                                      </p:cBhvr>
                                      <p:tavLst>
                                        <p:tav tm="0">
                                          <p:val>
                                            <p:strVal val="1+#ppt_w/2"/>
                                          </p:val>
                                        </p:tav>
                                        <p:tav tm="100000">
                                          <p:val>
                                            <p:strVal val="#ppt_x"/>
                                          </p:val>
                                        </p:tav>
                                      </p:tavLst>
                                    </p:anim>
                                    <p:anim calcmode="lin" valueType="num">
                                      <p:cBhvr additive="base">
                                        <p:cTn id="191" dur="3000" fill="hold"/>
                                        <p:tgtEl>
                                          <p:spTgt spid="24"/>
                                        </p:tgtEl>
                                        <p:attrNameLst>
                                          <p:attrName>ppt_y</p:attrName>
                                        </p:attrNameLst>
                                      </p:cBhvr>
                                      <p:tavLst>
                                        <p:tav tm="0">
                                          <p:val>
                                            <p:strVal val="0-#ppt_h/2"/>
                                          </p:val>
                                        </p:tav>
                                        <p:tav tm="100000">
                                          <p:val>
                                            <p:strVal val="#ppt_y"/>
                                          </p:val>
                                        </p:tav>
                                      </p:tavLst>
                                    </p:anim>
                                  </p:childTnLst>
                                </p:cTn>
                              </p:par>
                              <p:par>
                                <p:cTn id="192" presetID="2" presetClass="entr" presetSubtype="3" fill="hold" grpId="0" nodeType="withEffect">
                                  <p:stCondLst>
                                    <p:cond delay="0"/>
                                  </p:stCondLst>
                                  <p:childTnLst>
                                    <p:set>
                                      <p:cBhvr>
                                        <p:cTn id="193" dur="1" fill="hold">
                                          <p:stCondLst>
                                            <p:cond delay="0"/>
                                          </p:stCondLst>
                                        </p:cTn>
                                        <p:tgtEl>
                                          <p:spTgt spid="25"/>
                                        </p:tgtEl>
                                        <p:attrNameLst>
                                          <p:attrName>style.visibility</p:attrName>
                                        </p:attrNameLst>
                                      </p:cBhvr>
                                      <p:to>
                                        <p:strVal val="visible"/>
                                      </p:to>
                                    </p:set>
                                    <p:anim calcmode="lin" valueType="num">
                                      <p:cBhvr additive="base">
                                        <p:cTn id="194" dur="3000" fill="hold"/>
                                        <p:tgtEl>
                                          <p:spTgt spid="25"/>
                                        </p:tgtEl>
                                        <p:attrNameLst>
                                          <p:attrName>ppt_x</p:attrName>
                                        </p:attrNameLst>
                                      </p:cBhvr>
                                      <p:tavLst>
                                        <p:tav tm="0">
                                          <p:val>
                                            <p:strVal val="1+#ppt_w/2"/>
                                          </p:val>
                                        </p:tav>
                                        <p:tav tm="100000">
                                          <p:val>
                                            <p:strVal val="#ppt_x"/>
                                          </p:val>
                                        </p:tav>
                                      </p:tavLst>
                                    </p:anim>
                                    <p:anim calcmode="lin" valueType="num">
                                      <p:cBhvr additive="base">
                                        <p:cTn id="195" dur="3000" fill="hold"/>
                                        <p:tgtEl>
                                          <p:spTgt spid="25"/>
                                        </p:tgtEl>
                                        <p:attrNameLst>
                                          <p:attrName>ppt_y</p:attrName>
                                        </p:attrNameLst>
                                      </p:cBhvr>
                                      <p:tavLst>
                                        <p:tav tm="0">
                                          <p:val>
                                            <p:strVal val="0-#ppt_h/2"/>
                                          </p:val>
                                        </p:tav>
                                        <p:tav tm="100000">
                                          <p:val>
                                            <p:strVal val="#ppt_y"/>
                                          </p:val>
                                        </p:tav>
                                      </p:tavLst>
                                    </p:anim>
                                  </p:childTnLst>
                                </p:cTn>
                              </p:par>
                              <p:par>
                                <p:cTn id="196" presetID="2" presetClass="entr" presetSubtype="3" fill="hold" grpId="0" nodeType="withEffect">
                                  <p:stCondLst>
                                    <p:cond delay="0"/>
                                  </p:stCondLst>
                                  <p:childTnLst>
                                    <p:set>
                                      <p:cBhvr>
                                        <p:cTn id="197" dur="1" fill="hold">
                                          <p:stCondLst>
                                            <p:cond delay="0"/>
                                          </p:stCondLst>
                                        </p:cTn>
                                        <p:tgtEl>
                                          <p:spTgt spid="26"/>
                                        </p:tgtEl>
                                        <p:attrNameLst>
                                          <p:attrName>style.visibility</p:attrName>
                                        </p:attrNameLst>
                                      </p:cBhvr>
                                      <p:to>
                                        <p:strVal val="visible"/>
                                      </p:to>
                                    </p:set>
                                    <p:anim calcmode="lin" valueType="num">
                                      <p:cBhvr additive="base">
                                        <p:cTn id="198" dur="3000" fill="hold"/>
                                        <p:tgtEl>
                                          <p:spTgt spid="26"/>
                                        </p:tgtEl>
                                        <p:attrNameLst>
                                          <p:attrName>ppt_x</p:attrName>
                                        </p:attrNameLst>
                                      </p:cBhvr>
                                      <p:tavLst>
                                        <p:tav tm="0">
                                          <p:val>
                                            <p:strVal val="1+#ppt_w/2"/>
                                          </p:val>
                                        </p:tav>
                                        <p:tav tm="100000">
                                          <p:val>
                                            <p:strVal val="#ppt_x"/>
                                          </p:val>
                                        </p:tav>
                                      </p:tavLst>
                                    </p:anim>
                                    <p:anim calcmode="lin" valueType="num">
                                      <p:cBhvr additive="base">
                                        <p:cTn id="199" dur="3000" fill="hold"/>
                                        <p:tgtEl>
                                          <p:spTgt spid="26"/>
                                        </p:tgtEl>
                                        <p:attrNameLst>
                                          <p:attrName>ppt_y</p:attrName>
                                        </p:attrNameLst>
                                      </p:cBhvr>
                                      <p:tavLst>
                                        <p:tav tm="0">
                                          <p:val>
                                            <p:strVal val="0-#ppt_h/2"/>
                                          </p:val>
                                        </p:tav>
                                        <p:tav tm="100000">
                                          <p:val>
                                            <p:strVal val="#ppt_y"/>
                                          </p:val>
                                        </p:tav>
                                      </p:tavLst>
                                    </p:anim>
                                  </p:childTnLst>
                                </p:cTn>
                              </p:par>
                              <p:par>
                                <p:cTn id="200" presetID="2" presetClass="entr" presetSubtype="9" fill="hold" grpId="0" nodeType="withEffect">
                                  <p:stCondLst>
                                    <p:cond delay="0"/>
                                  </p:stCondLst>
                                  <p:childTnLst>
                                    <p:set>
                                      <p:cBhvr>
                                        <p:cTn id="201" dur="1" fill="hold">
                                          <p:stCondLst>
                                            <p:cond delay="0"/>
                                          </p:stCondLst>
                                        </p:cTn>
                                        <p:tgtEl>
                                          <p:spTgt spid="43"/>
                                        </p:tgtEl>
                                        <p:attrNameLst>
                                          <p:attrName>style.visibility</p:attrName>
                                        </p:attrNameLst>
                                      </p:cBhvr>
                                      <p:to>
                                        <p:strVal val="visible"/>
                                      </p:to>
                                    </p:set>
                                    <p:anim calcmode="lin" valueType="num">
                                      <p:cBhvr additive="base">
                                        <p:cTn id="202" dur="3000" fill="hold"/>
                                        <p:tgtEl>
                                          <p:spTgt spid="43"/>
                                        </p:tgtEl>
                                        <p:attrNameLst>
                                          <p:attrName>ppt_x</p:attrName>
                                        </p:attrNameLst>
                                      </p:cBhvr>
                                      <p:tavLst>
                                        <p:tav tm="0">
                                          <p:val>
                                            <p:strVal val="0-#ppt_w/2"/>
                                          </p:val>
                                        </p:tav>
                                        <p:tav tm="100000">
                                          <p:val>
                                            <p:strVal val="#ppt_x"/>
                                          </p:val>
                                        </p:tav>
                                      </p:tavLst>
                                    </p:anim>
                                    <p:anim calcmode="lin" valueType="num">
                                      <p:cBhvr additive="base">
                                        <p:cTn id="203" dur="3000" fill="hold"/>
                                        <p:tgtEl>
                                          <p:spTgt spid="43"/>
                                        </p:tgtEl>
                                        <p:attrNameLst>
                                          <p:attrName>ppt_y</p:attrName>
                                        </p:attrNameLst>
                                      </p:cBhvr>
                                      <p:tavLst>
                                        <p:tav tm="0">
                                          <p:val>
                                            <p:strVal val="0-#ppt_h/2"/>
                                          </p:val>
                                        </p:tav>
                                        <p:tav tm="100000">
                                          <p:val>
                                            <p:strVal val="#ppt_y"/>
                                          </p:val>
                                        </p:tav>
                                      </p:tavLst>
                                    </p:anim>
                                  </p:childTnLst>
                                </p:cTn>
                              </p:par>
                              <p:par>
                                <p:cTn id="204" presetID="2" presetClass="entr" presetSubtype="9" fill="hold" grpId="0" nodeType="withEffect">
                                  <p:stCondLst>
                                    <p:cond delay="0"/>
                                  </p:stCondLst>
                                  <p:childTnLst>
                                    <p:set>
                                      <p:cBhvr>
                                        <p:cTn id="205" dur="1" fill="hold">
                                          <p:stCondLst>
                                            <p:cond delay="0"/>
                                          </p:stCondLst>
                                        </p:cTn>
                                        <p:tgtEl>
                                          <p:spTgt spid="44"/>
                                        </p:tgtEl>
                                        <p:attrNameLst>
                                          <p:attrName>style.visibility</p:attrName>
                                        </p:attrNameLst>
                                      </p:cBhvr>
                                      <p:to>
                                        <p:strVal val="visible"/>
                                      </p:to>
                                    </p:set>
                                    <p:anim calcmode="lin" valueType="num">
                                      <p:cBhvr additive="base">
                                        <p:cTn id="206" dur="3000" fill="hold"/>
                                        <p:tgtEl>
                                          <p:spTgt spid="44"/>
                                        </p:tgtEl>
                                        <p:attrNameLst>
                                          <p:attrName>ppt_x</p:attrName>
                                        </p:attrNameLst>
                                      </p:cBhvr>
                                      <p:tavLst>
                                        <p:tav tm="0">
                                          <p:val>
                                            <p:strVal val="0-#ppt_w/2"/>
                                          </p:val>
                                        </p:tav>
                                        <p:tav tm="100000">
                                          <p:val>
                                            <p:strVal val="#ppt_x"/>
                                          </p:val>
                                        </p:tav>
                                      </p:tavLst>
                                    </p:anim>
                                    <p:anim calcmode="lin" valueType="num">
                                      <p:cBhvr additive="base">
                                        <p:cTn id="207" dur="3000" fill="hold"/>
                                        <p:tgtEl>
                                          <p:spTgt spid="44"/>
                                        </p:tgtEl>
                                        <p:attrNameLst>
                                          <p:attrName>ppt_y</p:attrName>
                                        </p:attrNameLst>
                                      </p:cBhvr>
                                      <p:tavLst>
                                        <p:tav tm="0">
                                          <p:val>
                                            <p:strVal val="0-#ppt_h/2"/>
                                          </p:val>
                                        </p:tav>
                                        <p:tav tm="100000">
                                          <p:val>
                                            <p:strVal val="#ppt_y"/>
                                          </p:val>
                                        </p:tav>
                                      </p:tavLst>
                                    </p:anim>
                                  </p:childTnLst>
                                </p:cTn>
                              </p:par>
                              <p:par>
                                <p:cTn id="208" presetID="2" presetClass="entr" presetSubtype="9" fill="hold" grpId="0" nodeType="withEffect">
                                  <p:stCondLst>
                                    <p:cond delay="0"/>
                                  </p:stCondLst>
                                  <p:childTnLst>
                                    <p:set>
                                      <p:cBhvr>
                                        <p:cTn id="209" dur="1" fill="hold">
                                          <p:stCondLst>
                                            <p:cond delay="0"/>
                                          </p:stCondLst>
                                        </p:cTn>
                                        <p:tgtEl>
                                          <p:spTgt spid="45"/>
                                        </p:tgtEl>
                                        <p:attrNameLst>
                                          <p:attrName>style.visibility</p:attrName>
                                        </p:attrNameLst>
                                      </p:cBhvr>
                                      <p:to>
                                        <p:strVal val="visible"/>
                                      </p:to>
                                    </p:set>
                                    <p:anim calcmode="lin" valueType="num">
                                      <p:cBhvr additive="base">
                                        <p:cTn id="210" dur="3000" fill="hold"/>
                                        <p:tgtEl>
                                          <p:spTgt spid="45"/>
                                        </p:tgtEl>
                                        <p:attrNameLst>
                                          <p:attrName>ppt_x</p:attrName>
                                        </p:attrNameLst>
                                      </p:cBhvr>
                                      <p:tavLst>
                                        <p:tav tm="0">
                                          <p:val>
                                            <p:strVal val="0-#ppt_w/2"/>
                                          </p:val>
                                        </p:tav>
                                        <p:tav tm="100000">
                                          <p:val>
                                            <p:strVal val="#ppt_x"/>
                                          </p:val>
                                        </p:tav>
                                      </p:tavLst>
                                    </p:anim>
                                    <p:anim calcmode="lin" valueType="num">
                                      <p:cBhvr additive="base">
                                        <p:cTn id="211" dur="3000" fill="hold"/>
                                        <p:tgtEl>
                                          <p:spTgt spid="45"/>
                                        </p:tgtEl>
                                        <p:attrNameLst>
                                          <p:attrName>ppt_y</p:attrName>
                                        </p:attrNameLst>
                                      </p:cBhvr>
                                      <p:tavLst>
                                        <p:tav tm="0">
                                          <p:val>
                                            <p:strVal val="0-#ppt_h/2"/>
                                          </p:val>
                                        </p:tav>
                                        <p:tav tm="100000">
                                          <p:val>
                                            <p:strVal val="#ppt_y"/>
                                          </p:val>
                                        </p:tav>
                                      </p:tavLst>
                                    </p:anim>
                                  </p:childTnLst>
                                </p:cTn>
                              </p:par>
                              <p:par>
                                <p:cTn id="212" presetID="2" presetClass="entr" presetSubtype="9" fill="hold" grpId="0" nodeType="withEffect">
                                  <p:stCondLst>
                                    <p:cond delay="0"/>
                                  </p:stCondLst>
                                  <p:childTnLst>
                                    <p:set>
                                      <p:cBhvr>
                                        <p:cTn id="213" dur="1" fill="hold">
                                          <p:stCondLst>
                                            <p:cond delay="0"/>
                                          </p:stCondLst>
                                        </p:cTn>
                                        <p:tgtEl>
                                          <p:spTgt spid="46"/>
                                        </p:tgtEl>
                                        <p:attrNameLst>
                                          <p:attrName>style.visibility</p:attrName>
                                        </p:attrNameLst>
                                      </p:cBhvr>
                                      <p:to>
                                        <p:strVal val="visible"/>
                                      </p:to>
                                    </p:set>
                                    <p:anim calcmode="lin" valueType="num">
                                      <p:cBhvr additive="base">
                                        <p:cTn id="214" dur="3000" fill="hold"/>
                                        <p:tgtEl>
                                          <p:spTgt spid="46"/>
                                        </p:tgtEl>
                                        <p:attrNameLst>
                                          <p:attrName>ppt_x</p:attrName>
                                        </p:attrNameLst>
                                      </p:cBhvr>
                                      <p:tavLst>
                                        <p:tav tm="0">
                                          <p:val>
                                            <p:strVal val="0-#ppt_w/2"/>
                                          </p:val>
                                        </p:tav>
                                        <p:tav tm="100000">
                                          <p:val>
                                            <p:strVal val="#ppt_x"/>
                                          </p:val>
                                        </p:tav>
                                      </p:tavLst>
                                    </p:anim>
                                    <p:anim calcmode="lin" valueType="num">
                                      <p:cBhvr additive="base">
                                        <p:cTn id="215" dur="3000" fill="hold"/>
                                        <p:tgtEl>
                                          <p:spTgt spid="46"/>
                                        </p:tgtEl>
                                        <p:attrNameLst>
                                          <p:attrName>ppt_y</p:attrName>
                                        </p:attrNameLst>
                                      </p:cBhvr>
                                      <p:tavLst>
                                        <p:tav tm="0">
                                          <p:val>
                                            <p:strVal val="0-#ppt_h/2"/>
                                          </p:val>
                                        </p:tav>
                                        <p:tav tm="100000">
                                          <p:val>
                                            <p:strVal val="#ppt_y"/>
                                          </p:val>
                                        </p:tav>
                                      </p:tavLst>
                                    </p:anim>
                                  </p:childTnLst>
                                </p:cTn>
                              </p:par>
                              <p:par>
                                <p:cTn id="216" presetID="2" presetClass="entr" presetSubtype="9" fill="hold" grpId="0" nodeType="withEffect">
                                  <p:stCondLst>
                                    <p:cond delay="0"/>
                                  </p:stCondLst>
                                  <p:childTnLst>
                                    <p:set>
                                      <p:cBhvr>
                                        <p:cTn id="217" dur="1" fill="hold">
                                          <p:stCondLst>
                                            <p:cond delay="0"/>
                                          </p:stCondLst>
                                        </p:cTn>
                                        <p:tgtEl>
                                          <p:spTgt spid="47"/>
                                        </p:tgtEl>
                                        <p:attrNameLst>
                                          <p:attrName>style.visibility</p:attrName>
                                        </p:attrNameLst>
                                      </p:cBhvr>
                                      <p:to>
                                        <p:strVal val="visible"/>
                                      </p:to>
                                    </p:set>
                                    <p:anim calcmode="lin" valueType="num">
                                      <p:cBhvr additive="base">
                                        <p:cTn id="218" dur="3000" fill="hold"/>
                                        <p:tgtEl>
                                          <p:spTgt spid="47"/>
                                        </p:tgtEl>
                                        <p:attrNameLst>
                                          <p:attrName>ppt_x</p:attrName>
                                        </p:attrNameLst>
                                      </p:cBhvr>
                                      <p:tavLst>
                                        <p:tav tm="0">
                                          <p:val>
                                            <p:strVal val="0-#ppt_w/2"/>
                                          </p:val>
                                        </p:tav>
                                        <p:tav tm="100000">
                                          <p:val>
                                            <p:strVal val="#ppt_x"/>
                                          </p:val>
                                        </p:tav>
                                      </p:tavLst>
                                    </p:anim>
                                    <p:anim calcmode="lin" valueType="num">
                                      <p:cBhvr additive="base">
                                        <p:cTn id="219" dur="3000" fill="hold"/>
                                        <p:tgtEl>
                                          <p:spTgt spid="47"/>
                                        </p:tgtEl>
                                        <p:attrNameLst>
                                          <p:attrName>ppt_y</p:attrName>
                                        </p:attrNameLst>
                                      </p:cBhvr>
                                      <p:tavLst>
                                        <p:tav tm="0">
                                          <p:val>
                                            <p:strVal val="0-#ppt_h/2"/>
                                          </p:val>
                                        </p:tav>
                                        <p:tav tm="100000">
                                          <p:val>
                                            <p:strVal val="#ppt_y"/>
                                          </p:val>
                                        </p:tav>
                                      </p:tavLst>
                                    </p:anim>
                                  </p:childTnLst>
                                </p:cTn>
                              </p:par>
                              <p:par>
                                <p:cTn id="220" presetID="2" presetClass="entr" presetSubtype="9" fill="hold" grpId="0" nodeType="withEffect">
                                  <p:stCondLst>
                                    <p:cond delay="0"/>
                                  </p:stCondLst>
                                  <p:childTnLst>
                                    <p:set>
                                      <p:cBhvr>
                                        <p:cTn id="221" dur="1" fill="hold">
                                          <p:stCondLst>
                                            <p:cond delay="0"/>
                                          </p:stCondLst>
                                        </p:cTn>
                                        <p:tgtEl>
                                          <p:spTgt spid="48"/>
                                        </p:tgtEl>
                                        <p:attrNameLst>
                                          <p:attrName>style.visibility</p:attrName>
                                        </p:attrNameLst>
                                      </p:cBhvr>
                                      <p:to>
                                        <p:strVal val="visible"/>
                                      </p:to>
                                    </p:set>
                                    <p:anim calcmode="lin" valueType="num">
                                      <p:cBhvr additive="base">
                                        <p:cTn id="222" dur="3000" fill="hold"/>
                                        <p:tgtEl>
                                          <p:spTgt spid="48"/>
                                        </p:tgtEl>
                                        <p:attrNameLst>
                                          <p:attrName>ppt_x</p:attrName>
                                        </p:attrNameLst>
                                      </p:cBhvr>
                                      <p:tavLst>
                                        <p:tav tm="0">
                                          <p:val>
                                            <p:strVal val="0-#ppt_w/2"/>
                                          </p:val>
                                        </p:tav>
                                        <p:tav tm="100000">
                                          <p:val>
                                            <p:strVal val="#ppt_x"/>
                                          </p:val>
                                        </p:tav>
                                      </p:tavLst>
                                    </p:anim>
                                    <p:anim calcmode="lin" valueType="num">
                                      <p:cBhvr additive="base">
                                        <p:cTn id="223" dur="3000" fill="hold"/>
                                        <p:tgtEl>
                                          <p:spTgt spid="48"/>
                                        </p:tgtEl>
                                        <p:attrNameLst>
                                          <p:attrName>ppt_y</p:attrName>
                                        </p:attrNameLst>
                                      </p:cBhvr>
                                      <p:tavLst>
                                        <p:tav tm="0">
                                          <p:val>
                                            <p:strVal val="0-#ppt_h/2"/>
                                          </p:val>
                                        </p:tav>
                                        <p:tav tm="100000">
                                          <p:val>
                                            <p:strVal val="#ppt_y"/>
                                          </p:val>
                                        </p:tav>
                                      </p:tavLst>
                                    </p:anim>
                                  </p:childTnLst>
                                </p:cTn>
                              </p:par>
                              <p:par>
                                <p:cTn id="224" presetID="2" presetClass="entr" presetSubtype="9" fill="hold" grpId="0" nodeType="withEffect">
                                  <p:stCondLst>
                                    <p:cond delay="0"/>
                                  </p:stCondLst>
                                  <p:childTnLst>
                                    <p:set>
                                      <p:cBhvr>
                                        <p:cTn id="225" dur="1" fill="hold">
                                          <p:stCondLst>
                                            <p:cond delay="0"/>
                                          </p:stCondLst>
                                        </p:cTn>
                                        <p:tgtEl>
                                          <p:spTgt spid="49"/>
                                        </p:tgtEl>
                                        <p:attrNameLst>
                                          <p:attrName>style.visibility</p:attrName>
                                        </p:attrNameLst>
                                      </p:cBhvr>
                                      <p:to>
                                        <p:strVal val="visible"/>
                                      </p:to>
                                    </p:set>
                                    <p:anim calcmode="lin" valueType="num">
                                      <p:cBhvr additive="base">
                                        <p:cTn id="226" dur="3000" fill="hold"/>
                                        <p:tgtEl>
                                          <p:spTgt spid="49"/>
                                        </p:tgtEl>
                                        <p:attrNameLst>
                                          <p:attrName>ppt_x</p:attrName>
                                        </p:attrNameLst>
                                      </p:cBhvr>
                                      <p:tavLst>
                                        <p:tav tm="0">
                                          <p:val>
                                            <p:strVal val="0-#ppt_w/2"/>
                                          </p:val>
                                        </p:tav>
                                        <p:tav tm="100000">
                                          <p:val>
                                            <p:strVal val="#ppt_x"/>
                                          </p:val>
                                        </p:tav>
                                      </p:tavLst>
                                    </p:anim>
                                    <p:anim calcmode="lin" valueType="num">
                                      <p:cBhvr additive="base">
                                        <p:cTn id="227" dur="3000" fill="hold"/>
                                        <p:tgtEl>
                                          <p:spTgt spid="49"/>
                                        </p:tgtEl>
                                        <p:attrNameLst>
                                          <p:attrName>ppt_y</p:attrName>
                                        </p:attrNameLst>
                                      </p:cBhvr>
                                      <p:tavLst>
                                        <p:tav tm="0">
                                          <p:val>
                                            <p:strVal val="0-#ppt_h/2"/>
                                          </p:val>
                                        </p:tav>
                                        <p:tav tm="100000">
                                          <p:val>
                                            <p:strVal val="#ppt_y"/>
                                          </p:val>
                                        </p:tav>
                                      </p:tavLst>
                                    </p:anim>
                                  </p:childTnLst>
                                </p:cTn>
                              </p:par>
                              <p:par>
                                <p:cTn id="228" presetID="2" presetClass="entr" presetSubtype="9" fill="hold" grpId="0" nodeType="withEffect">
                                  <p:stCondLst>
                                    <p:cond delay="0"/>
                                  </p:stCondLst>
                                  <p:childTnLst>
                                    <p:set>
                                      <p:cBhvr>
                                        <p:cTn id="229" dur="1" fill="hold">
                                          <p:stCondLst>
                                            <p:cond delay="0"/>
                                          </p:stCondLst>
                                        </p:cTn>
                                        <p:tgtEl>
                                          <p:spTgt spid="50"/>
                                        </p:tgtEl>
                                        <p:attrNameLst>
                                          <p:attrName>style.visibility</p:attrName>
                                        </p:attrNameLst>
                                      </p:cBhvr>
                                      <p:to>
                                        <p:strVal val="visible"/>
                                      </p:to>
                                    </p:set>
                                    <p:anim calcmode="lin" valueType="num">
                                      <p:cBhvr additive="base">
                                        <p:cTn id="230" dur="3000" fill="hold"/>
                                        <p:tgtEl>
                                          <p:spTgt spid="50"/>
                                        </p:tgtEl>
                                        <p:attrNameLst>
                                          <p:attrName>ppt_x</p:attrName>
                                        </p:attrNameLst>
                                      </p:cBhvr>
                                      <p:tavLst>
                                        <p:tav tm="0">
                                          <p:val>
                                            <p:strVal val="0-#ppt_w/2"/>
                                          </p:val>
                                        </p:tav>
                                        <p:tav tm="100000">
                                          <p:val>
                                            <p:strVal val="#ppt_x"/>
                                          </p:val>
                                        </p:tav>
                                      </p:tavLst>
                                    </p:anim>
                                    <p:anim calcmode="lin" valueType="num">
                                      <p:cBhvr additive="base">
                                        <p:cTn id="231" dur="3000" fill="hold"/>
                                        <p:tgtEl>
                                          <p:spTgt spid="50"/>
                                        </p:tgtEl>
                                        <p:attrNameLst>
                                          <p:attrName>ppt_y</p:attrName>
                                        </p:attrNameLst>
                                      </p:cBhvr>
                                      <p:tavLst>
                                        <p:tav tm="0">
                                          <p:val>
                                            <p:strVal val="0-#ppt_h/2"/>
                                          </p:val>
                                        </p:tav>
                                        <p:tav tm="100000">
                                          <p:val>
                                            <p:strVal val="#ppt_y"/>
                                          </p:val>
                                        </p:tav>
                                      </p:tavLst>
                                    </p:anim>
                                  </p:childTnLst>
                                </p:cTn>
                              </p:par>
                              <p:par>
                                <p:cTn id="232" presetID="2" presetClass="entr" presetSubtype="3" fill="hold" grpId="0" nodeType="withEffect">
                                  <p:stCondLst>
                                    <p:cond delay="0"/>
                                  </p:stCondLst>
                                  <p:childTnLst>
                                    <p:set>
                                      <p:cBhvr>
                                        <p:cTn id="233" dur="1" fill="hold">
                                          <p:stCondLst>
                                            <p:cond delay="0"/>
                                          </p:stCondLst>
                                        </p:cTn>
                                        <p:tgtEl>
                                          <p:spTgt spid="59"/>
                                        </p:tgtEl>
                                        <p:attrNameLst>
                                          <p:attrName>style.visibility</p:attrName>
                                        </p:attrNameLst>
                                      </p:cBhvr>
                                      <p:to>
                                        <p:strVal val="visible"/>
                                      </p:to>
                                    </p:set>
                                    <p:anim calcmode="lin" valueType="num">
                                      <p:cBhvr additive="base">
                                        <p:cTn id="234" dur="3000" fill="hold"/>
                                        <p:tgtEl>
                                          <p:spTgt spid="59"/>
                                        </p:tgtEl>
                                        <p:attrNameLst>
                                          <p:attrName>ppt_x</p:attrName>
                                        </p:attrNameLst>
                                      </p:cBhvr>
                                      <p:tavLst>
                                        <p:tav tm="0">
                                          <p:val>
                                            <p:strVal val="1+#ppt_w/2"/>
                                          </p:val>
                                        </p:tav>
                                        <p:tav tm="100000">
                                          <p:val>
                                            <p:strVal val="#ppt_x"/>
                                          </p:val>
                                        </p:tav>
                                      </p:tavLst>
                                    </p:anim>
                                    <p:anim calcmode="lin" valueType="num">
                                      <p:cBhvr additive="base">
                                        <p:cTn id="235" dur="3000" fill="hold"/>
                                        <p:tgtEl>
                                          <p:spTgt spid="59"/>
                                        </p:tgtEl>
                                        <p:attrNameLst>
                                          <p:attrName>ppt_y</p:attrName>
                                        </p:attrNameLst>
                                      </p:cBhvr>
                                      <p:tavLst>
                                        <p:tav tm="0">
                                          <p:val>
                                            <p:strVal val="0-#ppt_h/2"/>
                                          </p:val>
                                        </p:tav>
                                        <p:tav tm="100000">
                                          <p:val>
                                            <p:strVal val="#ppt_y"/>
                                          </p:val>
                                        </p:tav>
                                      </p:tavLst>
                                    </p:anim>
                                  </p:childTnLst>
                                </p:cTn>
                              </p:par>
                              <p:par>
                                <p:cTn id="236" presetID="2" presetClass="entr" presetSubtype="3" fill="hold" grpId="0" nodeType="withEffect">
                                  <p:stCondLst>
                                    <p:cond delay="0"/>
                                  </p:stCondLst>
                                  <p:childTnLst>
                                    <p:set>
                                      <p:cBhvr>
                                        <p:cTn id="237" dur="1" fill="hold">
                                          <p:stCondLst>
                                            <p:cond delay="0"/>
                                          </p:stCondLst>
                                        </p:cTn>
                                        <p:tgtEl>
                                          <p:spTgt spid="60"/>
                                        </p:tgtEl>
                                        <p:attrNameLst>
                                          <p:attrName>style.visibility</p:attrName>
                                        </p:attrNameLst>
                                      </p:cBhvr>
                                      <p:to>
                                        <p:strVal val="visible"/>
                                      </p:to>
                                    </p:set>
                                    <p:anim calcmode="lin" valueType="num">
                                      <p:cBhvr additive="base">
                                        <p:cTn id="238" dur="3000" fill="hold"/>
                                        <p:tgtEl>
                                          <p:spTgt spid="60"/>
                                        </p:tgtEl>
                                        <p:attrNameLst>
                                          <p:attrName>ppt_x</p:attrName>
                                        </p:attrNameLst>
                                      </p:cBhvr>
                                      <p:tavLst>
                                        <p:tav tm="0">
                                          <p:val>
                                            <p:strVal val="1+#ppt_w/2"/>
                                          </p:val>
                                        </p:tav>
                                        <p:tav tm="100000">
                                          <p:val>
                                            <p:strVal val="#ppt_x"/>
                                          </p:val>
                                        </p:tav>
                                      </p:tavLst>
                                    </p:anim>
                                    <p:anim calcmode="lin" valueType="num">
                                      <p:cBhvr additive="base">
                                        <p:cTn id="239" dur="3000" fill="hold"/>
                                        <p:tgtEl>
                                          <p:spTgt spid="60"/>
                                        </p:tgtEl>
                                        <p:attrNameLst>
                                          <p:attrName>ppt_y</p:attrName>
                                        </p:attrNameLst>
                                      </p:cBhvr>
                                      <p:tavLst>
                                        <p:tav tm="0">
                                          <p:val>
                                            <p:strVal val="0-#ppt_h/2"/>
                                          </p:val>
                                        </p:tav>
                                        <p:tav tm="100000">
                                          <p:val>
                                            <p:strVal val="#ppt_y"/>
                                          </p:val>
                                        </p:tav>
                                      </p:tavLst>
                                    </p:anim>
                                  </p:childTnLst>
                                </p:cTn>
                              </p:par>
                              <p:par>
                                <p:cTn id="240" presetID="2" presetClass="entr" presetSubtype="3" fill="hold" grpId="0" nodeType="withEffect">
                                  <p:stCondLst>
                                    <p:cond delay="0"/>
                                  </p:stCondLst>
                                  <p:childTnLst>
                                    <p:set>
                                      <p:cBhvr>
                                        <p:cTn id="241" dur="1" fill="hold">
                                          <p:stCondLst>
                                            <p:cond delay="0"/>
                                          </p:stCondLst>
                                        </p:cTn>
                                        <p:tgtEl>
                                          <p:spTgt spid="61"/>
                                        </p:tgtEl>
                                        <p:attrNameLst>
                                          <p:attrName>style.visibility</p:attrName>
                                        </p:attrNameLst>
                                      </p:cBhvr>
                                      <p:to>
                                        <p:strVal val="visible"/>
                                      </p:to>
                                    </p:set>
                                    <p:anim calcmode="lin" valueType="num">
                                      <p:cBhvr additive="base">
                                        <p:cTn id="242" dur="3000" fill="hold"/>
                                        <p:tgtEl>
                                          <p:spTgt spid="61"/>
                                        </p:tgtEl>
                                        <p:attrNameLst>
                                          <p:attrName>ppt_x</p:attrName>
                                        </p:attrNameLst>
                                      </p:cBhvr>
                                      <p:tavLst>
                                        <p:tav tm="0">
                                          <p:val>
                                            <p:strVal val="1+#ppt_w/2"/>
                                          </p:val>
                                        </p:tav>
                                        <p:tav tm="100000">
                                          <p:val>
                                            <p:strVal val="#ppt_x"/>
                                          </p:val>
                                        </p:tav>
                                      </p:tavLst>
                                    </p:anim>
                                    <p:anim calcmode="lin" valueType="num">
                                      <p:cBhvr additive="base">
                                        <p:cTn id="243" dur="3000" fill="hold"/>
                                        <p:tgtEl>
                                          <p:spTgt spid="61"/>
                                        </p:tgtEl>
                                        <p:attrNameLst>
                                          <p:attrName>ppt_y</p:attrName>
                                        </p:attrNameLst>
                                      </p:cBhvr>
                                      <p:tavLst>
                                        <p:tav tm="0">
                                          <p:val>
                                            <p:strVal val="0-#ppt_h/2"/>
                                          </p:val>
                                        </p:tav>
                                        <p:tav tm="100000">
                                          <p:val>
                                            <p:strVal val="#ppt_y"/>
                                          </p:val>
                                        </p:tav>
                                      </p:tavLst>
                                    </p:anim>
                                  </p:childTnLst>
                                </p:cTn>
                              </p:par>
                              <p:par>
                                <p:cTn id="244" presetID="2" presetClass="entr" presetSubtype="3" fill="hold" grpId="0" nodeType="withEffect">
                                  <p:stCondLst>
                                    <p:cond delay="0"/>
                                  </p:stCondLst>
                                  <p:childTnLst>
                                    <p:set>
                                      <p:cBhvr>
                                        <p:cTn id="245" dur="1" fill="hold">
                                          <p:stCondLst>
                                            <p:cond delay="0"/>
                                          </p:stCondLst>
                                        </p:cTn>
                                        <p:tgtEl>
                                          <p:spTgt spid="62"/>
                                        </p:tgtEl>
                                        <p:attrNameLst>
                                          <p:attrName>style.visibility</p:attrName>
                                        </p:attrNameLst>
                                      </p:cBhvr>
                                      <p:to>
                                        <p:strVal val="visible"/>
                                      </p:to>
                                    </p:set>
                                    <p:anim calcmode="lin" valueType="num">
                                      <p:cBhvr additive="base">
                                        <p:cTn id="246" dur="3000" fill="hold"/>
                                        <p:tgtEl>
                                          <p:spTgt spid="62"/>
                                        </p:tgtEl>
                                        <p:attrNameLst>
                                          <p:attrName>ppt_x</p:attrName>
                                        </p:attrNameLst>
                                      </p:cBhvr>
                                      <p:tavLst>
                                        <p:tav tm="0">
                                          <p:val>
                                            <p:strVal val="1+#ppt_w/2"/>
                                          </p:val>
                                        </p:tav>
                                        <p:tav tm="100000">
                                          <p:val>
                                            <p:strVal val="#ppt_x"/>
                                          </p:val>
                                        </p:tav>
                                      </p:tavLst>
                                    </p:anim>
                                    <p:anim calcmode="lin" valueType="num">
                                      <p:cBhvr additive="base">
                                        <p:cTn id="247" dur="3000" fill="hold"/>
                                        <p:tgtEl>
                                          <p:spTgt spid="62"/>
                                        </p:tgtEl>
                                        <p:attrNameLst>
                                          <p:attrName>ppt_y</p:attrName>
                                        </p:attrNameLst>
                                      </p:cBhvr>
                                      <p:tavLst>
                                        <p:tav tm="0">
                                          <p:val>
                                            <p:strVal val="0-#ppt_h/2"/>
                                          </p:val>
                                        </p:tav>
                                        <p:tav tm="100000">
                                          <p:val>
                                            <p:strVal val="#ppt_y"/>
                                          </p:val>
                                        </p:tav>
                                      </p:tavLst>
                                    </p:anim>
                                  </p:childTnLst>
                                </p:cTn>
                              </p:par>
                              <p:par>
                                <p:cTn id="248" presetID="2" presetClass="entr" presetSubtype="3" fill="hold" grpId="0" nodeType="withEffect">
                                  <p:stCondLst>
                                    <p:cond delay="0"/>
                                  </p:stCondLst>
                                  <p:childTnLst>
                                    <p:set>
                                      <p:cBhvr>
                                        <p:cTn id="249" dur="1" fill="hold">
                                          <p:stCondLst>
                                            <p:cond delay="0"/>
                                          </p:stCondLst>
                                        </p:cTn>
                                        <p:tgtEl>
                                          <p:spTgt spid="63"/>
                                        </p:tgtEl>
                                        <p:attrNameLst>
                                          <p:attrName>style.visibility</p:attrName>
                                        </p:attrNameLst>
                                      </p:cBhvr>
                                      <p:to>
                                        <p:strVal val="visible"/>
                                      </p:to>
                                    </p:set>
                                    <p:anim calcmode="lin" valueType="num">
                                      <p:cBhvr additive="base">
                                        <p:cTn id="250" dur="3000" fill="hold"/>
                                        <p:tgtEl>
                                          <p:spTgt spid="63"/>
                                        </p:tgtEl>
                                        <p:attrNameLst>
                                          <p:attrName>ppt_x</p:attrName>
                                        </p:attrNameLst>
                                      </p:cBhvr>
                                      <p:tavLst>
                                        <p:tav tm="0">
                                          <p:val>
                                            <p:strVal val="1+#ppt_w/2"/>
                                          </p:val>
                                        </p:tav>
                                        <p:tav tm="100000">
                                          <p:val>
                                            <p:strVal val="#ppt_x"/>
                                          </p:val>
                                        </p:tav>
                                      </p:tavLst>
                                    </p:anim>
                                    <p:anim calcmode="lin" valueType="num">
                                      <p:cBhvr additive="base">
                                        <p:cTn id="251" dur="3000" fill="hold"/>
                                        <p:tgtEl>
                                          <p:spTgt spid="63"/>
                                        </p:tgtEl>
                                        <p:attrNameLst>
                                          <p:attrName>ppt_y</p:attrName>
                                        </p:attrNameLst>
                                      </p:cBhvr>
                                      <p:tavLst>
                                        <p:tav tm="0">
                                          <p:val>
                                            <p:strVal val="0-#ppt_h/2"/>
                                          </p:val>
                                        </p:tav>
                                        <p:tav tm="100000">
                                          <p:val>
                                            <p:strVal val="#ppt_y"/>
                                          </p:val>
                                        </p:tav>
                                      </p:tavLst>
                                    </p:anim>
                                  </p:childTnLst>
                                </p:cTn>
                              </p:par>
                              <p:par>
                                <p:cTn id="252" presetID="2" presetClass="entr" presetSubtype="3" fill="hold" grpId="0" nodeType="withEffect">
                                  <p:stCondLst>
                                    <p:cond delay="0"/>
                                  </p:stCondLst>
                                  <p:childTnLst>
                                    <p:set>
                                      <p:cBhvr>
                                        <p:cTn id="253" dur="1" fill="hold">
                                          <p:stCondLst>
                                            <p:cond delay="0"/>
                                          </p:stCondLst>
                                        </p:cTn>
                                        <p:tgtEl>
                                          <p:spTgt spid="64"/>
                                        </p:tgtEl>
                                        <p:attrNameLst>
                                          <p:attrName>style.visibility</p:attrName>
                                        </p:attrNameLst>
                                      </p:cBhvr>
                                      <p:to>
                                        <p:strVal val="visible"/>
                                      </p:to>
                                    </p:set>
                                    <p:anim calcmode="lin" valueType="num">
                                      <p:cBhvr additive="base">
                                        <p:cTn id="254" dur="3000" fill="hold"/>
                                        <p:tgtEl>
                                          <p:spTgt spid="64"/>
                                        </p:tgtEl>
                                        <p:attrNameLst>
                                          <p:attrName>ppt_x</p:attrName>
                                        </p:attrNameLst>
                                      </p:cBhvr>
                                      <p:tavLst>
                                        <p:tav tm="0">
                                          <p:val>
                                            <p:strVal val="1+#ppt_w/2"/>
                                          </p:val>
                                        </p:tav>
                                        <p:tav tm="100000">
                                          <p:val>
                                            <p:strVal val="#ppt_x"/>
                                          </p:val>
                                        </p:tav>
                                      </p:tavLst>
                                    </p:anim>
                                    <p:anim calcmode="lin" valueType="num">
                                      <p:cBhvr additive="base">
                                        <p:cTn id="255" dur="3000" fill="hold"/>
                                        <p:tgtEl>
                                          <p:spTgt spid="64"/>
                                        </p:tgtEl>
                                        <p:attrNameLst>
                                          <p:attrName>ppt_y</p:attrName>
                                        </p:attrNameLst>
                                      </p:cBhvr>
                                      <p:tavLst>
                                        <p:tav tm="0">
                                          <p:val>
                                            <p:strVal val="0-#ppt_h/2"/>
                                          </p:val>
                                        </p:tav>
                                        <p:tav tm="100000">
                                          <p:val>
                                            <p:strVal val="#ppt_y"/>
                                          </p:val>
                                        </p:tav>
                                      </p:tavLst>
                                    </p:anim>
                                  </p:childTnLst>
                                </p:cTn>
                              </p:par>
                              <p:par>
                                <p:cTn id="256" presetID="2" presetClass="entr" presetSubtype="3" fill="hold" grpId="0" nodeType="withEffect">
                                  <p:stCondLst>
                                    <p:cond delay="0"/>
                                  </p:stCondLst>
                                  <p:childTnLst>
                                    <p:set>
                                      <p:cBhvr>
                                        <p:cTn id="257" dur="1" fill="hold">
                                          <p:stCondLst>
                                            <p:cond delay="0"/>
                                          </p:stCondLst>
                                        </p:cTn>
                                        <p:tgtEl>
                                          <p:spTgt spid="65"/>
                                        </p:tgtEl>
                                        <p:attrNameLst>
                                          <p:attrName>style.visibility</p:attrName>
                                        </p:attrNameLst>
                                      </p:cBhvr>
                                      <p:to>
                                        <p:strVal val="visible"/>
                                      </p:to>
                                    </p:set>
                                    <p:anim calcmode="lin" valueType="num">
                                      <p:cBhvr additive="base">
                                        <p:cTn id="258" dur="3000" fill="hold"/>
                                        <p:tgtEl>
                                          <p:spTgt spid="65"/>
                                        </p:tgtEl>
                                        <p:attrNameLst>
                                          <p:attrName>ppt_x</p:attrName>
                                        </p:attrNameLst>
                                      </p:cBhvr>
                                      <p:tavLst>
                                        <p:tav tm="0">
                                          <p:val>
                                            <p:strVal val="1+#ppt_w/2"/>
                                          </p:val>
                                        </p:tav>
                                        <p:tav tm="100000">
                                          <p:val>
                                            <p:strVal val="#ppt_x"/>
                                          </p:val>
                                        </p:tav>
                                      </p:tavLst>
                                    </p:anim>
                                    <p:anim calcmode="lin" valueType="num">
                                      <p:cBhvr additive="base">
                                        <p:cTn id="259" dur="3000" fill="hold"/>
                                        <p:tgtEl>
                                          <p:spTgt spid="65"/>
                                        </p:tgtEl>
                                        <p:attrNameLst>
                                          <p:attrName>ppt_y</p:attrName>
                                        </p:attrNameLst>
                                      </p:cBhvr>
                                      <p:tavLst>
                                        <p:tav tm="0">
                                          <p:val>
                                            <p:strVal val="0-#ppt_h/2"/>
                                          </p:val>
                                        </p:tav>
                                        <p:tav tm="100000">
                                          <p:val>
                                            <p:strVal val="#ppt_y"/>
                                          </p:val>
                                        </p:tav>
                                      </p:tavLst>
                                    </p:anim>
                                  </p:childTnLst>
                                </p:cTn>
                              </p:par>
                              <p:par>
                                <p:cTn id="260" presetID="2" presetClass="entr" presetSubtype="3" fill="hold" grpId="0" nodeType="withEffect">
                                  <p:stCondLst>
                                    <p:cond delay="0"/>
                                  </p:stCondLst>
                                  <p:childTnLst>
                                    <p:set>
                                      <p:cBhvr>
                                        <p:cTn id="261" dur="1" fill="hold">
                                          <p:stCondLst>
                                            <p:cond delay="0"/>
                                          </p:stCondLst>
                                        </p:cTn>
                                        <p:tgtEl>
                                          <p:spTgt spid="66"/>
                                        </p:tgtEl>
                                        <p:attrNameLst>
                                          <p:attrName>style.visibility</p:attrName>
                                        </p:attrNameLst>
                                      </p:cBhvr>
                                      <p:to>
                                        <p:strVal val="visible"/>
                                      </p:to>
                                    </p:set>
                                    <p:anim calcmode="lin" valueType="num">
                                      <p:cBhvr additive="base">
                                        <p:cTn id="262" dur="3000" fill="hold"/>
                                        <p:tgtEl>
                                          <p:spTgt spid="66"/>
                                        </p:tgtEl>
                                        <p:attrNameLst>
                                          <p:attrName>ppt_x</p:attrName>
                                        </p:attrNameLst>
                                      </p:cBhvr>
                                      <p:tavLst>
                                        <p:tav tm="0">
                                          <p:val>
                                            <p:strVal val="1+#ppt_w/2"/>
                                          </p:val>
                                        </p:tav>
                                        <p:tav tm="100000">
                                          <p:val>
                                            <p:strVal val="#ppt_x"/>
                                          </p:val>
                                        </p:tav>
                                      </p:tavLst>
                                    </p:anim>
                                    <p:anim calcmode="lin" valueType="num">
                                      <p:cBhvr additive="base">
                                        <p:cTn id="263" dur="3000" fill="hold"/>
                                        <p:tgtEl>
                                          <p:spTgt spid="66"/>
                                        </p:tgtEl>
                                        <p:attrNameLst>
                                          <p:attrName>ppt_y</p:attrName>
                                        </p:attrNameLst>
                                      </p:cBhvr>
                                      <p:tavLst>
                                        <p:tav tm="0">
                                          <p:val>
                                            <p:strVal val="0-#ppt_h/2"/>
                                          </p:val>
                                        </p:tav>
                                        <p:tav tm="100000">
                                          <p:val>
                                            <p:strVal val="#ppt_y"/>
                                          </p:val>
                                        </p:tav>
                                      </p:tavLst>
                                    </p:anim>
                                  </p:childTnLst>
                                </p:cTn>
                              </p:par>
                            </p:childTnLst>
                          </p:cTn>
                        </p:par>
                        <p:par>
                          <p:cTn id="264" fill="hold">
                            <p:stCondLst>
                              <p:cond delay="3000"/>
                            </p:stCondLst>
                            <p:childTnLst>
                              <p:par>
                                <p:cTn id="265" presetID="2" presetClass="exit" presetSubtype="4" fill="hold" grpId="1" nodeType="afterEffect">
                                  <p:stCondLst>
                                    <p:cond delay="0"/>
                                  </p:stCondLst>
                                  <p:childTnLst>
                                    <p:anim calcmode="lin" valueType="num">
                                      <p:cBhvr additive="base">
                                        <p:cTn id="266" dur="3000"/>
                                        <p:tgtEl>
                                          <p:spTgt spid="3"/>
                                        </p:tgtEl>
                                        <p:attrNameLst>
                                          <p:attrName>ppt_x</p:attrName>
                                        </p:attrNameLst>
                                      </p:cBhvr>
                                      <p:tavLst>
                                        <p:tav tm="0">
                                          <p:val>
                                            <p:strVal val="ppt_x"/>
                                          </p:val>
                                        </p:tav>
                                        <p:tav tm="100000">
                                          <p:val>
                                            <p:strVal val="ppt_x"/>
                                          </p:val>
                                        </p:tav>
                                      </p:tavLst>
                                    </p:anim>
                                    <p:anim calcmode="lin" valueType="num">
                                      <p:cBhvr additive="base">
                                        <p:cTn id="267" dur="3000"/>
                                        <p:tgtEl>
                                          <p:spTgt spid="3"/>
                                        </p:tgtEl>
                                        <p:attrNameLst>
                                          <p:attrName>ppt_y</p:attrName>
                                        </p:attrNameLst>
                                      </p:cBhvr>
                                      <p:tavLst>
                                        <p:tav tm="0">
                                          <p:val>
                                            <p:strVal val="ppt_y"/>
                                          </p:val>
                                        </p:tav>
                                        <p:tav tm="100000">
                                          <p:val>
                                            <p:strVal val="1+ppt_h/2"/>
                                          </p:val>
                                        </p:tav>
                                      </p:tavLst>
                                    </p:anim>
                                    <p:set>
                                      <p:cBhvr>
                                        <p:cTn id="268" dur="1" fill="hold">
                                          <p:stCondLst>
                                            <p:cond delay="2999"/>
                                          </p:stCondLst>
                                        </p:cTn>
                                        <p:tgtEl>
                                          <p:spTgt spid="3"/>
                                        </p:tgtEl>
                                        <p:attrNameLst>
                                          <p:attrName>style.visibility</p:attrName>
                                        </p:attrNameLst>
                                      </p:cBhvr>
                                      <p:to>
                                        <p:strVal val="hidden"/>
                                      </p:to>
                                    </p:set>
                                  </p:childTnLst>
                                </p:cTn>
                              </p:par>
                              <p:par>
                                <p:cTn id="269" presetID="2" presetClass="exit" presetSubtype="4" fill="hold" grpId="1" nodeType="withEffect">
                                  <p:stCondLst>
                                    <p:cond delay="0"/>
                                  </p:stCondLst>
                                  <p:childTnLst>
                                    <p:anim calcmode="lin" valueType="num">
                                      <p:cBhvr additive="base">
                                        <p:cTn id="270" dur="3000"/>
                                        <p:tgtEl>
                                          <p:spTgt spid="4"/>
                                        </p:tgtEl>
                                        <p:attrNameLst>
                                          <p:attrName>ppt_x</p:attrName>
                                        </p:attrNameLst>
                                      </p:cBhvr>
                                      <p:tavLst>
                                        <p:tav tm="0">
                                          <p:val>
                                            <p:strVal val="ppt_x"/>
                                          </p:val>
                                        </p:tav>
                                        <p:tav tm="100000">
                                          <p:val>
                                            <p:strVal val="ppt_x"/>
                                          </p:val>
                                        </p:tav>
                                      </p:tavLst>
                                    </p:anim>
                                    <p:anim calcmode="lin" valueType="num">
                                      <p:cBhvr additive="base">
                                        <p:cTn id="271" dur="3000"/>
                                        <p:tgtEl>
                                          <p:spTgt spid="4"/>
                                        </p:tgtEl>
                                        <p:attrNameLst>
                                          <p:attrName>ppt_y</p:attrName>
                                        </p:attrNameLst>
                                      </p:cBhvr>
                                      <p:tavLst>
                                        <p:tav tm="0">
                                          <p:val>
                                            <p:strVal val="ppt_y"/>
                                          </p:val>
                                        </p:tav>
                                        <p:tav tm="100000">
                                          <p:val>
                                            <p:strVal val="1+ppt_h/2"/>
                                          </p:val>
                                        </p:tav>
                                      </p:tavLst>
                                    </p:anim>
                                    <p:set>
                                      <p:cBhvr>
                                        <p:cTn id="272" dur="1" fill="hold">
                                          <p:stCondLst>
                                            <p:cond delay="2999"/>
                                          </p:stCondLst>
                                        </p:cTn>
                                        <p:tgtEl>
                                          <p:spTgt spid="4"/>
                                        </p:tgtEl>
                                        <p:attrNameLst>
                                          <p:attrName>style.visibility</p:attrName>
                                        </p:attrNameLst>
                                      </p:cBhvr>
                                      <p:to>
                                        <p:strVal val="hidden"/>
                                      </p:to>
                                    </p:set>
                                  </p:childTnLst>
                                </p:cTn>
                              </p:par>
                              <p:par>
                                <p:cTn id="273" presetID="2" presetClass="exit" presetSubtype="4" fill="hold" grpId="1" nodeType="withEffect">
                                  <p:stCondLst>
                                    <p:cond delay="0"/>
                                  </p:stCondLst>
                                  <p:childTnLst>
                                    <p:anim calcmode="lin" valueType="num">
                                      <p:cBhvr additive="base">
                                        <p:cTn id="274" dur="3000"/>
                                        <p:tgtEl>
                                          <p:spTgt spid="5"/>
                                        </p:tgtEl>
                                        <p:attrNameLst>
                                          <p:attrName>ppt_x</p:attrName>
                                        </p:attrNameLst>
                                      </p:cBhvr>
                                      <p:tavLst>
                                        <p:tav tm="0">
                                          <p:val>
                                            <p:strVal val="ppt_x"/>
                                          </p:val>
                                        </p:tav>
                                        <p:tav tm="100000">
                                          <p:val>
                                            <p:strVal val="ppt_x"/>
                                          </p:val>
                                        </p:tav>
                                      </p:tavLst>
                                    </p:anim>
                                    <p:anim calcmode="lin" valueType="num">
                                      <p:cBhvr additive="base">
                                        <p:cTn id="275" dur="3000"/>
                                        <p:tgtEl>
                                          <p:spTgt spid="5"/>
                                        </p:tgtEl>
                                        <p:attrNameLst>
                                          <p:attrName>ppt_y</p:attrName>
                                        </p:attrNameLst>
                                      </p:cBhvr>
                                      <p:tavLst>
                                        <p:tav tm="0">
                                          <p:val>
                                            <p:strVal val="ppt_y"/>
                                          </p:val>
                                        </p:tav>
                                        <p:tav tm="100000">
                                          <p:val>
                                            <p:strVal val="1+ppt_h/2"/>
                                          </p:val>
                                        </p:tav>
                                      </p:tavLst>
                                    </p:anim>
                                    <p:set>
                                      <p:cBhvr>
                                        <p:cTn id="276" dur="1" fill="hold">
                                          <p:stCondLst>
                                            <p:cond delay="2999"/>
                                          </p:stCondLst>
                                        </p:cTn>
                                        <p:tgtEl>
                                          <p:spTgt spid="5"/>
                                        </p:tgtEl>
                                        <p:attrNameLst>
                                          <p:attrName>style.visibility</p:attrName>
                                        </p:attrNameLst>
                                      </p:cBhvr>
                                      <p:to>
                                        <p:strVal val="hidden"/>
                                      </p:to>
                                    </p:set>
                                  </p:childTnLst>
                                </p:cTn>
                              </p:par>
                              <p:par>
                                <p:cTn id="277" presetID="2" presetClass="exit" presetSubtype="4" fill="hold" grpId="1" nodeType="withEffect">
                                  <p:stCondLst>
                                    <p:cond delay="0"/>
                                  </p:stCondLst>
                                  <p:childTnLst>
                                    <p:anim calcmode="lin" valueType="num">
                                      <p:cBhvr additive="base">
                                        <p:cTn id="278" dur="3000"/>
                                        <p:tgtEl>
                                          <p:spTgt spid="6"/>
                                        </p:tgtEl>
                                        <p:attrNameLst>
                                          <p:attrName>ppt_x</p:attrName>
                                        </p:attrNameLst>
                                      </p:cBhvr>
                                      <p:tavLst>
                                        <p:tav tm="0">
                                          <p:val>
                                            <p:strVal val="ppt_x"/>
                                          </p:val>
                                        </p:tav>
                                        <p:tav tm="100000">
                                          <p:val>
                                            <p:strVal val="ppt_x"/>
                                          </p:val>
                                        </p:tav>
                                      </p:tavLst>
                                    </p:anim>
                                    <p:anim calcmode="lin" valueType="num">
                                      <p:cBhvr additive="base">
                                        <p:cTn id="279" dur="3000"/>
                                        <p:tgtEl>
                                          <p:spTgt spid="6"/>
                                        </p:tgtEl>
                                        <p:attrNameLst>
                                          <p:attrName>ppt_y</p:attrName>
                                        </p:attrNameLst>
                                      </p:cBhvr>
                                      <p:tavLst>
                                        <p:tav tm="0">
                                          <p:val>
                                            <p:strVal val="ppt_y"/>
                                          </p:val>
                                        </p:tav>
                                        <p:tav tm="100000">
                                          <p:val>
                                            <p:strVal val="1+ppt_h/2"/>
                                          </p:val>
                                        </p:tav>
                                      </p:tavLst>
                                    </p:anim>
                                    <p:set>
                                      <p:cBhvr>
                                        <p:cTn id="280" dur="1" fill="hold">
                                          <p:stCondLst>
                                            <p:cond delay="2999"/>
                                          </p:stCondLst>
                                        </p:cTn>
                                        <p:tgtEl>
                                          <p:spTgt spid="6"/>
                                        </p:tgtEl>
                                        <p:attrNameLst>
                                          <p:attrName>style.visibility</p:attrName>
                                        </p:attrNameLst>
                                      </p:cBhvr>
                                      <p:to>
                                        <p:strVal val="hidden"/>
                                      </p:to>
                                    </p:set>
                                  </p:childTnLst>
                                </p:cTn>
                              </p:par>
                              <p:par>
                                <p:cTn id="281" presetID="2" presetClass="exit" presetSubtype="4" fill="hold" grpId="1" nodeType="withEffect">
                                  <p:stCondLst>
                                    <p:cond delay="0"/>
                                  </p:stCondLst>
                                  <p:childTnLst>
                                    <p:anim calcmode="lin" valueType="num">
                                      <p:cBhvr additive="base">
                                        <p:cTn id="282" dur="3000"/>
                                        <p:tgtEl>
                                          <p:spTgt spid="7"/>
                                        </p:tgtEl>
                                        <p:attrNameLst>
                                          <p:attrName>ppt_x</p:attrName>
                                        </p:attrNameLst>
                                      </p:cBhvr>
                                      <p:tavLst>
                                        <p:tav tm="0">
                                          <p:val>
                                            <p:strVal val="ppt_x"/>
                                          </p:val>
                                        </p:tav>
                                        <p:tav tm="100000">
                                          <p:val>
                                            <p:strVal val="ppt_x"/>
                                          </p:val>
                                        </p:tav>
                                      </p:tavLst>
                                    </p:anim>
                                    <p:anim calcmode="lin" valueType="num">
                                      <p:cBhvr additive="base">
                                        <p:cTn id="283" dur="3000"/>
                                        <p:tgtEl>
                                          <p:spTgt spid="7"/>
                                        </p:tgtEl>
                                        <p:attrNameLst>
                                          <p:attrName>ppt_y</p:attrName>
                                        </p:attrNameLst>
                                      </p:cBhvr>
                                      <p:tavLst>
                                        <p:tav tm="0">
                                          <p:val>
                                            <p:strVal val="ppt_y"/>
                                          </p:val>
                                        </p:tav>
                                        <p:tav tm="100000">
                                          <p:val>
                                            <p:strVal val="1+ppt_h/2"/>
                                          </p:val>
                                        </p:tav>
                                      </p:tavLst>
                                    </p:anim>
                                    <p:set>
                                      <p:cBhvr>
                                        <p:cTn id="284" dur="1" fill="hold">
                                          <p:stCondLst>
                                            <p:cond delay="2999"/>
                                          </p:stCondLst>
                                        </p:cTn>
                                        <p:tgtEl>
                                          <p:spTgt spid="7"/>
                                        </p:tgtEl>
                                        <p:attrNameLst>
                                          <p:attrName>style.visibility</p:attrName>
                                        </p:attrNameLst>
                                      </p:cBhvr>
                                      <p:to>
                                        <p:strVal val="hidden"/>
                                      </p:to>
                                    </p:set>
                                  </p:childTnLst>
                                </p:cTn>
                              </p:par>
                              <p:par>
                                <p:cTn id="285" presetID="2" presetClass="exit" presetSubtype="4" fill="hold" grpId="1" nodeType="withEffect">
                                  <p:stCondLst>
                                    <p:cond delay="0"/>
                                  </p:stCondLst>
                                  <p:childTnLst>
                                    <p:anim calcmode="lin" valueType="num">
                                      <p:cBhvr additive="base">
                                        <p:cTn id="286" dur="3000"/>
                                        <p:tgtEl>
                                          <p:spTgt spid="8"/>
                                        </p:tgtEl>
                                        <p:attrNameLst>
                                          <p:attrName>ppt_x</p:attrName>
                                        </p:attrNameLst>
                                      </p:cBhvr>
                                      <p:tavLst>
                                        <p:tav tm="0">
                                          <p:val>
                                            <p:strVal val="ppt_x"/>
                                          </p:val>
                                        </p:tav>
                                        <p:tav tm="100000">
                                          <p:val>
                                            <p:strVal val="ppt_x"/>
                                          </p:val>
                                        </p:tav>
                                      </p:tavLst>
                                    </p:anim>
                                    <p:anim calcmode="lin" valueType="num">
                                      <p:cBhvr additive="base">
                                        <p:cTn id="287" dur="3000"/>
                                        <p:tgtEl>
                                          <p:spTgt spid="8"/>
                                        </p:tgtEl>
                                        <p:attrNameLst>
                                          <p:attrName>ppt_y</p:attrName>
                                        </p:attrNameLst>
                                      </p:cBhvr>
                                      <p:tavLst>
                                        <p:tav tm="0">
                                          <p:val>
                                            <p:strVal val="ppt_y"/>
                                          </p:val>
                                        </p:tav>
                                        <p:tav tm="100000">
                                          <p:val>
                                            <p:strVal val="1+ppt_h/2"/>
                                          </p:val>
                                        </p:tav>
                                      </p:tavLst>
                                    </p:anim>
                                    <p:set>
                                      <p:cBhvr>
                                        <p:cTn id="288" dur="1" fill="hold">
                                          <p:stCondLst>
                                            <p:cond delay="2999"/>
                                          </p:stCondLst>
                                        </p:cTn>
                                        <p:tgtEl>
                                          <p:spTgt spid="8"/>
                                        </p:tgtEl>
                                        <p:attrNameLst>
                                          <p:attrName>style.visibility</p:attrName>
                                        </p:attrNameLst>
                                      </p:cBhvr>
                                      <p:to>
                                        <p:strVal val="hidden"/>
                                      </p:to>
                                    </p:set>
                                  </p:childTnLst>
                                </p:cTn>
                              </p:par>
                              <p:par>
                                <p:cTn id="289" presetID="2" presetClass="exit" presetSubtype="4" fill="hold" grpId="1" nodeType="withEffect">
                                  <p:stCondLst>
                                    <p:cond delay="0"/>
                                  </p:stCondLst>
                                  <p:childTnLst>
                                    <p:anim calcmode="lin" valueType="num">
                                      <p:cBhvr additive="base">
                                        <p:cTn id="290" dur="3000"/>
                                        <p:tgtEl>
                                          <p:spTgt spid="9"/>
                                        </p:tgtEl>
                                        <p:attrNameLst>
                                          <p:attrName>ppt_x</p:attrName>
                                        </p:attrNameLst>
                                      </p:cBhvr>
                                      <p:tavLst>
                                        <p:tav tm="0">
                                          <p:val>
                                            <p:strVal val="ppt_x"/>
                                          </p:val>
                                        </p:tav>
                                        <p:tav tm="100000">
                                          <p:val>
                                            <p:strVal val="ppt_x"/>
                                          </p:val>
                                        </p:tav>
                                      </p:tavLst>
                                    </p:anim>
                                    <p:anim calcmode="lin" valueType="num">
                                      <p:cBhvr additive="base">
                                        <p:cTn id="291" dur="3000"/>
                                        <p:tgtEl>
                                          <p:spTgt spid="9"/>
                                        </p:tgtEl>
                                        <p:attrNameLst>
                                          <p:attrName>ppt_y</p:attrName>
                                        </p:attrNameLst>
                                      </p:cBhvr>
                                      <p:tavLst>
                                        <p:tav tm="0">
                                          <p:val>
                                            <p:strVal val="ppt_y"/>
                                          </p:val>
                                        </p:tav>
                                        <p:tav tm="100000">
                                          <p:val>
                                            <p:strVal val="1+ppt_h/2"/>
                                          </p:val>
                                        </p:tav>
                                      </p:tavLst>
                                    </p:anim>
                                    <p:set>
                                      <p:cBhvr>
                                        <p:cTn id="292" dur="1" fill="hold">
                                          <p:stCondLst>
                                            <p:cond delay="2999"/>
                                          </p:stCondLst>
                                        </p:cTn>
                                        <p:tgtEl>
                                          <p:spTgt spid="9"/>
                                        </p:tgtEl>
                                        <p:attrNameLst>
                                          <p:attrName>style.visibility</p:attrName>
                                        </p:attrNameLst>
                                      </p:cBhvr>
                                      <p:to>
                                        <p:strVal val="hidden"/>
                                      </p:to>
                                    </p:set>
                                  </p:childTnLst>
                                </p:cTn>
                              </p:par>
                              <p:par>
                                <p:cTn id="293" presetID="2" presetClass="exit" presetSubtype="4" fill="hold" grpId="1" nodeType="withEffect">
                                  <p:stCondLst>
                                    <p:cond delay="0"/>
                                  </p:stCondLst>
                                  <p:childTnLst>
                                    <p:anim calcmode="lin" valueType="num">
                                      <p:cBhvr additive="base">
                                        <p:cTn id="294" dur="3000"/>
                                        <p:tgtEl>
                                          <p:spTgt spid="10"/>
                                        </p:tgtEl>
                                        <p:attrNameLst>
                                          <p:attrName>ppt_x</p:attrName>
                                        </p:attrNameLst>
                                      </p:cBhvr>
                                      <p:tavLst>
                                        <p:tav tm="0">
                                          <p:val>
                                            <p:strVal val="ppt_x"/>
                                          </p:val>
                                        </p:tav>
                                        <p:tav tm="100000">
                                          <p:val>
                                            <p:strVal val="ppt_x"/>
                                          </p:val>
                                        </p:tav>
                                      </p:tavLst>
                                    </p:anim>
                                    <p:anim calcmode="lin" valueType="num">
                                      <p:cBhvr additive="base">
                                        <p:cTn id="295" dur="3000"/>
                                        <p:tgtEl>
                                          <p:spTgt spid="10"/>
                                        </p:tgtEl>
                                        <p:attrNameLst>
                                          <p:attrName>ppt_y</p:attrName>
                                        </p:attrNameLst>
                                      </p:cBhvr>
                                      <p:tavLst>
                                        <p:tav tm="0">
                                          <p:val>
                                            <p:strVal val="ppt_y"/>
                                          </p:val>
                                        </p:tav>
                                        <p:tav tm="100000">
                                          <p:val>
                                            <p:strVal val="1+ppt_h/2"/>
                                          </p:val>
                                        </p:tav>
                                      </p:tavLst>
                                    </p:anim>
                                    <p:set>
                                      <p:cBhvr>
                                        <p:cTn id="296" dur="1" fill="hold">
                                          <p:stCondLst>
                                            <p:cond delay="2999"/>
                                          </p:stCondLst>
                                        </p:cTn>
                                        <p:tgtEl>
                                          <p:spTgt spid="10"/>
                                        </p:tgtEl>
                                        <p:attrNameLst>
                                          <p:attrName>style.visibility</p:attrName>
                                        </p:attrNameLst>
                                      </p:cBhvr>
                                      <p:to>
                                        <p:strVal val="hidden"/>
                                      </p:to>
                                    </p:set>
                                  </p:childTnLst>
                                </p:cTn>
                              </p:par>
                              <p:par>
                                <p:cTn id="297" presetID="2" presetClass="exit" presetSubtype="4" fill="hold" grpId="1" nodeType="withEffect">
                                  <p:stCondLst>
                                    <p:cond delay="0"/>
                                  </p:stCondLst>
                                  <p:childTnLst>
                                    <p:anim calcmode="lin" valueType="num">
                                      <p:cBhvr additive="base">
                                        <p:cTn id="298" dur="3000"/>
                                        <p:tgtEl>
                                          <p:spTgt spid="11"/>
                                        </p:tgtEl>
                                        <p:attrNameLst>
                                          <p:attrName>ppt_x</p:attrName>
                                        </p:attrNameLst>
                                      </p:cBhvr>
                                      <p:tavLst>
                                        <p:tav tm="0">
                                          <p:val>
                                            <p:strVal val="ppt_x"/>
                                          </p:val>
                                        </p:tav>
                                        <p:tav tm="100000">
                                          <p:val>
                                            <p:strVal val="ppt_x"/>
                                          </p:val>
                                        </p:tav>
                                      </p:tavLst>
                                    </p:anim>
                                    <p:anim calcmode="lin" valueType="num">
                                      <p:cBhvr additive="base">
                                        <p:cTn id="299" dur="3000"/>
                                        <p:tgtEl>
                                          <p:spTgt spid="11"/>
                                        </p:tgtEl>
                                        <p:attrNameLst>
                                          <p:attrName>ppt_y</p:attrName>
                                        </p:attrNameLst>
                                      </p:cBhvr>
                                      <p:tavLst>
                                        <p:tav tm="0">
                                          <p:val>
                                            <p:strVal val="ppt_y"/>
                                          </p:val>
                                        </p:tav>
                                        <p:tav tm="100000">
                                          <p:val>
                                            <p:strVal val="1+ppt_h/2"/>
                                          </p:val>
                                        </p:tav>
                                      </p:tavLst>
                                    </p:anim>
                                    <p:set>
                                      <p:cBhvr>
                                        <p:cTn id="300" dur="1" fill="hold">
                                          <p:stCondLst>
                                            <p:cond delay="2999"/>
                                          </p:stCondLst>
                                        </p:cTn>
                                        <p:tgtEl>
                                          <p:spTgt spid="11"/>
                                        </p:tgtEl>
                                        <p:attrNameLst>
                                          <p:attrName>style.visibility</p:attrName>
                                        </p:attrNameLst>
                                      </p:cBhvr>
                                      <p:to>
                                        <p:strVal val="hidden"/>
                                      </p:to>
                                    </p:set>
                                  </p:childTnLst>
                                </p:cTn>
                              </p:par>
                              <p:par>
                                <p:cTn id="301" presetID="2" presetClass="exit" presetSubtype="4" fill="hold" grpId="1" nodeType="withEffect">
                                  <p:stCondLst>
                                    <p:cond delay="0"/>
                                  </p:stCondLst>
                                  <p:childTnLst>
                                    <p:anim calcmode="lin" valueType="num">
                                      <p:cBhvr additive="base">
                                        <p:cTn id="302" dur="3000"/>
                                        <p:tgtEl>
                                          <p:spTgt spid="12"/>
                                        </p:tgtEl>
                                        <p:attrNameLst>
                                          <p:attrName>ppt_x</p:attrName>
                                        </p:attrNameLst>
                                      </p:cBhvr>
                                      <p:tavLst>
                                        <p:tav tm="0">
                                          <p:val>
                                            <p:strVal val="ppt_x"/>
                                          </p:val>
                                        </p:tav>
                                        <p:tav tm="100000">
                                          <p:val>
                                            <p:strVal val="ppt_x"/>
                                          </p:val>
                                        </p:tav>
                                      </p:tavLst>
                                    </p:anim>
                                    <p:anim calcmode="lin" valueType="num">
                                      <p:cBhvr additive="base">
                                        <p:cTn id="303" dur="3000"/>
                                        <p:tgtEl>
                                          <p:spTgt spid="12"/>
                                        </p:tgtEl>
                                        <p:attrNameLst>
                                          <p:attrName>ppt_y</p:attrName>
                                        </p:attrNameLst>
                                      </p:cBhvr>
                                      <p:tavLst>
                                        <p:tav tm="0">
                                          <p:val>
                                            <p:strVal val="ppt_y"/>
                                          </p:val>
                                        </p:tav>
                                        <p:tav tm="100000">
                                          <p:val>
                                            <p:strVal val="1+ppt_h/2"/>
                                          </p:val>
                                        </p:tav>
                                      </p:tavLst>
                                    </p:anim>
                                    <p:set>
                                      <p:cBhvr>
                                        <p:cTn id="304" dur="1" fill="hold">
                                          <p:stCondLst>
                                            <p:cond delay="2999"/>
                                          </p:stCondLst>
                                        </p:cTn>
                                        <p:tgtEl>
                                          <p:spTgt spid="12"/>
                                        </p:tgtEl>
                                        <p:attrNameLst>
                                          <p:attrName>style.visibility</p:attrName>
                                        </p:attrNameLst>
                                      </p:cBhvr>
                                      <p:to>
                                        <p:strVal val="hidden"/>
                                      </p:to>
                                    </p:set>
                                  </p:childTnLst>
                                </p:cTn>
                              </p:par>
                              <p:par>
                                <p:cTn id="305" presetID="2" presetClass="exit" presetSubtype="4" fill="hold" grpId="1" nodeType="withEffect">
                                  <p:stCondLst>
                                    <p:cond delay="0"/>
                                  </p:stCondLst>
                                  <p:childTnLst>
                                    <p:anim calcmode="lin" valueType="num">
                                      <p:cBhvr additive="base">
                                        <p:cTn id="306" dur="3000"/>
                                        <p:tgtEl>
                                          <p:spTgt spid="13"/>
                                        </p:tgtEl>
                                        <p:attrNameLst>
                                          <p:attrName>ppt_x</p:attrName>
                                        </p:attrNameLst>
                                      </p:cBhvr>
                                      <p:tavLst>
                                        <p:tav tm="0">
                                          <p:val>
                                            <p:strVal val="ppt_x"/>
                                          </p:val>
                                        </p:tav>
                                        <p:tav tm="100000">
                                          <p:val>
                                            <p:strVal val="ppt_x"/>
                                          </p:val>
                                        </p:tav>
                                      </p:tavLst>
                                    </p:anim>
                                    <p:anim calcmode="lin" valueType="num">
                                      <p:cBhvr additive="base">
                                        <p:cTn id="307" dur="3000"/>
                                        <p:tgtEl>
                                          <p:spTgt spid="13"/>
                                        </p:tgtEl>
                                        <p:attrNameLst>
                                          <p:attrName>ppt_y</p:attrName>
                                        </p:attrNameLst>
                                      </p:cBhvr>
                                      <p:tavLst>
                                        <p:tav tm="0">
                                          <p:val>
                                            <p:strVal val="ppt_y"/>
                                          </p:val>
                                        </p:tav>
                                        <p:tav tm="100000">
                                          <p:val>
                                            <p:strVal val="1+ppt_h/2"/>
                                          </p:val>
                                        </p:tav>
                                      </p:tavLst>
                                    </p:anim>
                                    <p:set>
                                      <p:cBhvr>
                                        <p:cTn id="308" dur="1" fill="hold">
                                          <p:stCondLst>
                                            <p:cond delay="2999"/>
                                          </p:stCondLst>
                                        </p:cTn>
                                        <p:tgtEl>
                                          <p:spTgt spid="13"/>
                                        </p:tgtEl>
                                        <p:attrNameLst>
                                          <p:attrName>style.visibility</p:attrName>
                                        </p:attrNameLst>
                                      </p:cBhvr>
                                      <p:to>
                                        <p:strVal val="hidden"/>
                                      </p:to>
                                    </p:set>
                                  </p:childTnLst>
                                </p:cTn>
                              </p:par>
                              <p:par>
                                <p:cTn id="309" presetID="2" presetClass="exit" presetSubtype="4" fill="hold" grpId="1" nodeType="withEffect">
                                  <p:stCondLst>
                                    <p:cond delay="0"/>
                                  </p:stCondLst>
                                  <p:childTnLst>
                                    <p:anim calcmode="lin" valueType="num">
                                      <p:cBhvr additive="base">
                                        <p:cTn id="310" dur="3000"/>
                                        <p:tgtEl>
                                          <p:spTgt spid="14"/>
                                        </p:tgtEl>
                                        <p:attrNameLst>
                                          <p:attrName>ppt_x</p:attrName>
                                        </p:attrNameLst>
                                      </p:cBhvr>
                                      <p:tavLst>
                                        <p:tav tm="0">
                                          <p:val>
                                            <p:strVal val="ppt_x"/>
                                          </p:val>
                                        </p:tav>
                                        <p:tav tm="100000">
                                          <p:val>
                                            <p:strVal val="ppt_x"/>
                                          </p:val>
                                        </p:tav>
                                      </p:tavLst>
                                    </p:anim>
                                    <p:anim calcmode="lin" valueType="num">
                                      <p:cBhvr additive="base">
                                        <p:cTn id="311" dur="3000"/>
                                        <p:tgtEl>
                                          <p:spTgt spid="14"/>
                                        </p:tgtEl>
                                        <p:attrNameLst>
                                          <p:attrName>ppt_y</p:attrName>
                                        </p:attrNameLst>
                                      </p:cBhvr>
                                      <p:tavLst>
                                        <p:tav tm="0">
                                          <p:val>
                                            <p:strVal val="ppt_y"/>
                                          </p:val>
                                        </p:tav>
                                        <p:tav tm="100000">
                                          <p:val>
                                            <p:strVal val="1+ppt_h/2"/>
                                          </p:val>
                                        </p:tav>
                                      </p:tavLst>
                                    </p:anim>
                                    <p:set>
                                      <p:cBhvr>
                                        <p:cTn id="312" dur="1" fill="hold">
                                          <p:stCondLst>
                                            <p:cond delay="2999"/>
                                          </p:stCondLst>
                                        </p:cTn>
                                        <p:tgtEl>
                                          <p:spTgt spid="14"/>
                                        </p:tgtEl>
                                        <p:attrNameLst>
                                          <p:attrName>style.visibility</p:attrName>
                                        </p:attrNameLst>
                                      </p:cBhvr>
                                      <p:to>
                                        <p:strVal val="hidden"/>
                                      </p:to>
                                    </p:set>
                                  </p:childTnLst>
                                </p:cTn>
                              </p:par>
                              <p:par>
                                <p:cTn id="313" presetID="2" presetClass="exit" presetSubtype="4" fill="hold" grpId="1" nodeType="withEffect">
                                  <p:stCondLst>
                                    <p:cond delay="0"/>
                                  </p:stCondLst>
                                  <p:childTnLst>
                                    <p:anim calcmode="lin" valueType="num">
                                      <p:cBhvr additive="base">
                                        <p:cTn id="314" dur="3000"/>
                                        <p:tgtEl>
                                          <p:spTgt spid="15"/>
                                        </p:tgtEl>
                                        <p:attrNameLst>
                                          <p:attrName>ppt_x</p:attrName>
                                        </p:attrNameLst>
                                      </p:cBhvr>
                                      <p:tavLst>
                                        <p:tav tm="0">
                                          <p:val>
                                            <p:strVal val="ppt_x"/>
                                          </p:val>
                                        </p:tav>
                                        <p:tav tm="100000">
                                          <p:val>
                                            <p:strVal val="ppt_x"/>
                                          </p:val>
                                        </p:tav>
                                      </p:tavLst>
                                    </p:anim>
                                    <p:anim calcmode="lin" valueType="num">
                                      <p:cBhvr additive="base">
                                        <p:cTn id="315" dur="3000"/>
                                        <p:tgtEl>
                                          <p:spTgt spid="15"/>
                                        </p:tgtEl>
                                        <p:attrNameLst>
                                          <p:attrName>ppt_y</p:attrName>
                                        </p:attrNameLst>
                                      </p:cBhvr>
                                      <p:tavLst>
                                        <p:tav tm="0">
                                          <p:val>
                                            <p:strVal val="ppt_y"/>
                                          </p:val>
                                        </p:tav>
                                        <p:tav tm="100000">
                                          <p:val>
                                            <p:strVal val="1+ppt_h/2"/>
                                          </p:val>
                                        </p:tav>
                                      </p:tavLst>
                                    </p:anim>
                                    <p:set>
                                      <p:cBhvr>
                                        <p:cTn id="316" dur="1" fill="hold">
                                          <p:stCondLst>
                                            <p:cond delay="2999"/>
                                          </p:stCondLst>
                                        </p:cTn>
                                        <p:tgtEl>
                                          <p:spTgt spid="15"/>
                                        </p:tgtEl>
                                        <p:attrNameLst>
                                          <p:attrName>style.visibility</p:attrName>
                                        </p:attrNameLst>
                                      </p:cBhvr>
                                      <p:to>
                                        <p:strVal val="hidden"/>
                                      </p:to>
                                    </p:set>
                                  </p:childTnLst>
                                </p:cTn>
                              </p:par>
                              <p:par>
                                <p:cTn id="317" presetID="2" presetClass="exit" presetSubtype="4" fill="hold" grpId="1" nodeType="withEffect">
                                  <p:stCondLst>
                                    <p:cond delay="0"/>
                                  </p:stCondLst>
                                  <p:childTnLst>
                                    <p:anim calcmode="lin" valueType="num">
                                      <p:cBhvr additive="base">
                                        <p:cTn id="318" dur="3000"/>
                                        <p:tgtEl>
                                          <p:spTgt spid="16"/>
                                        </p:tgtEl>
                                        <p:attrNameLst>
                                          <p:attrName>ppt_x</p:attrName>
                                        </p:attrNameLst>
                                      </p:cBhvr>
                                      <p:tavLst>
                                        <p:tav tm="0">
                                          <p:val>
                                            <p:strVal val="ppt_x"/>
                                          </p:val>
                                        </p:tav>
                                        <p:tav tm="100000">
                                          <p:val>
                                            <p:strVal val="ppt_x"/>
                                          </p:val>
                                        </p:tav>
                                      </p:tavLst>
                                    </p:anim>
                                    <p:anim calcmode="lin" valueType="num">
                                      <p:cBhvr additive="base">
                                        <p:cTn id="319" dur="3000"/>
                                        <p:tgtEl>
                                          <p:spTgt spid="16"/>
                                        </p:tgtEl>
                                        <p:attrNameLst>
                                          <p:attrName>ppt_y</p:attrName>
                                        </p:attrNameLst>
                                      </p:cBhvr>
                                      <p:tavLst>
                                        <p:tav tm="0">
                                          <p:val>
                                            <p:strVal val="ppt_y"/>
                                          </p:val>
                                        </p:tav>
                                        <p:tav tm="100000">
                                          <p:val>
                                            <p:strVal val="1+ppt_h/2"/>
                                          </p:val>
                                        </p:tav>
                                      </p:tavLst>
                                    </p:anim>
                                    <p:set>
                                      <p:cBhvr>
                                        <p:cTn id="320" dur="1" fill="hold">
                                          <p:stCondLst>
                                            <p:cond delay="2999"/>
                                          </p:stCondLst>
                                        </p:cTn>
                                        <p:tgtEl>
                                          <p:spTgt spid="16"/>
                                        </p:tgtEl>
                                        <p:attrNameLst>
                                          <p:attrName>style.visibility</p:attrName>
                                        </p:attrNameLst>
                                      </p:cBhvr>
                                      <p:to>
                                        <p:strVal val="hidden"/>
                                      </p:to>
                                    </p:set>
                                  </p:childTnLst>
                                </p:cTn>
                              </p:par>
                              <p:par>
                                <p:cTn id="321" presetID="2" presetClass="exit" presetSubtype="4" fill="hold" grpId="1" nodeType="withEffect">
                                  <p:stCondLst>
                                    <p:cond delay="0"/>
                                  </p:stCondLst>
                                  <p:childTnLst>
                                    <p:anim calcmode="lin" valueType="num">
                                      <p:cBhvr additive="base">
                                        <p:cTn id="322" dur="3000"/>
                                        <p:tgtEl>
                                          <p:spTgt spid="17"/>
                                        </p:tgtEl>
                                        <p:attrNameLst>
                                          <p:attrName>ppt_x</p:attrName>
                                        </p:attrNameLst>
                                      </p:cBhvr>
                                      <p:tavLst>
                                        <p:tav tm="0">
                                          <p:val>
                                            <p:strVal val="ppt_x"/>
                                          </p:val>
                                        </p:tav>
                                        <p:tav tm="100000">
                                          <p:val>
                                            <p:strVal val="ppt_x"/>
                                          </p:val>
                                        </p:tav>
                                      </p:tavLst>
                                    </p:anim>
                                    <p:anim calcmode="lin" valueType="num">
                                      <p:cBhvr additive="base">
                                        <p:cTn id="323" dur="3000"/>
                                        <p:tgtEl>
                                          <p:spTgt spid="17"/>
                                        </p:tgtEl>
                                        <p:attrNameLst>
                                          <p:attrName>ppt_y</p:attrName>
                                        </p:attrNameLst>
                                      </p:cBhvr>
                                      <p:tavLst>
                                        <p:tav tm="0">
                                          <p:val>
                                            <p:strVal val="ppt_y"/>
                                          </p:val>
                                        </p:tav>
                                        <p:tav tm="100000">
                                          <p:val>
                                            <p:strVal val="1+ppt_h/2"/>
                                          </p:val>
                                        </p:tav>
                                      </p:tavLst>
                                    </p:anim>
                                    <p:set>
                                      <p:cBhvr>
                                        <p:cTn id="324" dur="1" fill="hold">
                                          <p:stCondLst>
                                            <p:cond delay="2999"/>
                                          </p:stCondLst>
                                        </p:cTn>
                                        <p:tgtEl>
                                          <p:spTgt spid="17"/>
                                        </p:tgtEl>
                                        <p:attrNameLst>
                                          <p:attrName>style.visibility</p:attrName>
                                        </p:attrNameLst>
                                      </p:cBhvr>
                                      <p:to>
                                        <p:strVal val="hidden"/>
                                      </p:to>
                                    </p:set>
                                  </p:childTnLst>
                                </p:cTn>
                              </p:par>
                              <p:par>
                                <p:cTn id="325" presetID="2" presetClass="exit" presetSubtype="4" fill="hold" grpId="1" nodeType="withEffect">
                                  <p:stCondLst>
                                    <p:cond delay="0"/>
                                  </p:stCondLst>
                                  <p:childTnLst>
                                    <p:anim calcmode="lin" valueType="num">
                                      <p:cBhvr additive="base">
                                        <p:cTn id="326" dur="3000"/>
                                        <p:tgtEl>
                                          <p:spTgt spid="18"/>
                                        </p:tgtEl>
                                        <p:attrNameLst>
                                          <p:attrName>ppt_x</p:attrName>
                                        </p:attrNameLst>
                                      </p:cBhvr>
                                      <p:tavLst>
                                        <p:tav tm="0">
                                          <p:val>
                                            <p:strVal val="ppt_x"/>
                                          </p:val>
                                        </p:tav>
                                        <p:tav tm="100000">
                                          <p:val>
                                            <p:strVal val="ppt_x"/>
                                          </p:val>
                                        </p:tav>
                                      </p:tavLst>
                                    </p:anim>
                                    <p:anim calcmode="lin" valueType="num">
                                      <p:cBhvr additive="base">
                                        <p:cTn id="327" dur="3000"/>
                                        <p:tgtEl>
                                          <p:spTgt spid="18"/>
                                        </p:tgtEl>
                                        <p:attrNameLst>
                                          <p:attrName>ppt_y</p:attrName>
                                        </p:attrNameLst>
                                      </p:cBhvr>
                                      <p:tavLst>
                                        <p:tav tm="0">
                                          <p:val>
                                            <p:strVal val="ppt_y"/>
                                          </p:val>
                                        </p:tav>
                                        <p:tav tm="100000">
                                          <p:val>
                                            <p:strVal val="1+ppt_h/2"/>
                                          </p:val>
                                        </p:tav>
                                      </p:tavLst>
                                    </p:anim>
                                    <p:set>
                                      <p:cBhvr>
                                        <p:cTn id="328" dur="1" fill="hold">
                                          <p:stCondLst>
                                            <p:cond delay="2999"/>
                                          </p:stCondLst>
                                        </p:cTn>
                                        <p:tgtEl>
                                          <p:spTgt spid="18"/>
                                        </p:tgtEl>
                                        <p:attrNameLst>
                                          <p:attrName>style.visibility</p:attrName>
                                        </p:attrNameLst>
                                      </p:cBhvr>
                                      <p:to>
                                        <p:strVal val="hidden"/>
                                      </p:to>
                                    </p:set>
                                  </p:childTnLst>
                                </p:cTn>
                              </p:par>
                              <p:par>
                                <p:cTn id="329" presetID="2" presetClass="exit" presetSubtype="4" fill="hold" grpId="1" nodeType="withEffect">
                                  <p:stCondLst>
                                    <p:cond delay="0"/>
                                  </p:stCondLst>
                                  <p:childTnLst>
                                    <p:anim calcmode="lin" valueType="num">
                                      <p:cBhvr additive="base">
                                        <p:cTn id="330" dur="3000"/>
                                        <p:tgtEl>
                                          <p:spTgt spid="19"/>
                                        </p:tgtEl>
                                        <p:attrNameLst>
                                          <p:attrName>ppt_x</p:attrName>
                                        </p:attrNameLst>
                                      </p:cBhvr>
                                      <p:tavLst>
                                        <p:tav tm="0">
                                          <p:val>
                                            <p:strVal val="ppt_x"/>
                                          </p:val>
                                        </p:tav>
                                        <p:tav tm="100000">
                                          <p:val>
                                            <p:strVal val="ppt_x"/>
                                          </p:val>
                                        </p:tav>
                                      </p:tavLst>
                                    </p:anim>
                                    <p:anim calcmode="lin" valueType="num">
                                      <p:cBhvr additive="base">
                                        <p:cTn id="331" dur="3000"/>
                                        <p:tgtEl>
                                          <p:spTgt spid="19"/>
                                        </p:tgtEl>
                                        <p:attrNameLst>
                                          <p:attrName>ppt_y</p:attrName>
                                        </p:attrNameLst>
                                      </p:cBhvr>
                                      <p:tavLst>
                                        <p:tav tm="0">
                                          <p:val>
                                            <p:strVal val="ppt_y"/>
                                          </p:val>
                                        </p:tav>
                                        <p:tav tm="100000">
                                          <p:val>
                                            <p:strVal val="1+ppt_h/2"/>
                                          </p:val>
                                        </p:tav>
                                      </p:tavLst>
                                    </p:anim>
                                    <p:set>
                                      <p:cBhvr>
                                        <p:cTn id="332" dur="1" fill="hold">
                                          <p:stCondLst>
                                            <p:cond delay="2999"/>
                                          </p:stCondLst>
                                        </p:cTn>
                                        <p:tgtEl>
                                          <p:spTgt spid="19"/>
                                        </p:tgtEl>
                                        <p:attrNameLst>
                                          <p:attrName>style.visibility</p:attrName>
                                        </p:attrNameLst>
                                      </p:cBhvr>
                                      <p:to>
                                        <p:strVal val="hidden"/>
                                      </p:to>
                                    </p:set>
                                  </p:childTnLst>
                                </p:cTn>
                              </p:par>
                              <p:par>
                                <p:cTn id="333" presetID="2" presetClass="exit" presetSubtype="4" fill="hold" grpId="1" nodeType="withEffect">
                                  <p:stCondLst>
                                    <p:cond delay="0"/>
                                  </p:stCondLst>
                                  <p:childTnLst>
                                    <p:anim calcmode="lin" valueType="num">
                                      <p:cBhvr additive="base">
                                        <p:cTn id="334" dur="3000"/>
                                        <p:tgtEl>
                                          <p:spTgt spid="20"/>
                                        </p:tgtEl>
                                        <p:attrNameLst>
                                          <p:attrName>ppt_x</p:attrName>
                                        </p:attrNameLst>
                                      </p:cBhvr>
                                      <p:tavLst>
                                        <p:tav tm="0">
                                          <p:val>
                                            <p:strVal val="ppt_x"/>
                                          </p:val>
                                        </p:tav>
                                        <p:tav tm="100000">
                                          <p:val>
                                            <p:strVal val="ppt_x"/>
                                          </p:val>
                                        </p:tav>
                                      </p:tavLst>
                                    </p:anim>
                                    <p:anim calcmode="lin" valueType="num">
                                      <p:cBhvr additive="base">
                                        <p:cTn id="335" dur="3000"/>
                                        <p:tgtEl>
                                          <p:spTgt spid="20"/>
                                        </p:tgtEl>
                                        <p:attrNameLst>
                                          <p:attrName>ppt_y</p:attrName>
                                        </p:attrNameLst>
                                      </p:cBhvr>
                                      <p:tavLst>
                                        <p:tav tm="0">
                                          <p:val>
                                            <p:strVal val="ppt_y"/>
                                          </p:val>
                                        </p:tav>
                                        <p:tav tm="100000">
                                          <p:val>
                                            <p:strVal val="1+ppt_h/2"/>
                                          </p:val>
                                        </p:tav>
                                      </p:tavLst>
                                    </p:anim>
                                    <p:set>
                                      <p:cBhvr>
                                        <p:cTn id="336" dur="1" fill="hold">
                                          <p:stCondLst>
                                            <p:cond delay="2999"/>
                                          </p:stCondLst>
                                        </p:cTn>
                                        <p:tgtEl>
                                          <p:spTgt spid="20"/>
                                        </p:tgtEl>
                                        <p:attrNameLst>
                                          <p:attrName>style.visibility</p:attrName>
                                        </p:attrNameLst>
                                      </p:cBhvr>
                                      <p:to>
                                        <p:strVal val="hidden"/>
                                      </p:to>
                                    </p:set>
                                  </p:childTnLst>
                                </p:cTn>
                              </p:par>
                              <p:par>
                                <p:cTn id="337" presetID="2" presetClass="exit" presetSubtype="4" fill="hold" grpId="1" nodeType="withEffect">
                                  <p:stCondLst>
                                    <p:cond delay="0"/>
                                  </p:stCondLst>
                                  <p:childTnLst>
                                    <p:anim calcmode="lin" valueType="num">
                                      <p:cBhvr additive="base">
                                        <p:cTn id="338" dur="3000"/>
                                        <p:tgtEl>
                                          <p:spTgt spid="21"/>
                                        </p:tgtEl>
                                        <p:attrNameLst>
                                          <p:attrName>ppt_x</p:attrName>
                                        </p:attrNameLst>
                                      </p:cBhvr>
                                      <p:tavLst>
                                        <p:tav tm="0">
                                          <p:val>
                                            <p:strVal val="ppt_x"/>
                                          </p:val>
                                        </p:tav>
                                        <p:tav tm="100000">
                                          <p:val>
                                            <p:strVal val="ppt_x"/>
                                          </p:val>
                                        </p:tav>
                                      </p:tavLst>
                                    </p:anim>
                                    <p:anim calcmode="lin" valueType="num">
                                      <p:cBhvr additive="base">
                                        <p:cTn id="339" dur="3000"/>
                                        <p:tgtEl>
                                          <p:spTgt spid="21"/>
                                        </p:tgtEl>
                                        <p:attrNameLst>
                                          <p:attrName>ppt_y</p:attrName>
                                        </p:attrNameLst>
                                      </p:cBhvr>
                                      <p:tavLst>
                                        <p:tav tm="0">
                                          <p:val>
                                            <p:strVal val="ppt_y"/>
                                          </p:val>
                                        </p:tav>
                                        <p:tav tm="100000">
                                          <p:val>
                                            <p:strVal val="1+ppt_h/2"/>
                                          </p:val>
                                        </p:tav>
                                      </p:tavLst>
                                    </p:anim>
                                    <p:set>
                                      <p:cBhvr>
                                        <p:cTn id="340" dur="1" fill="hold">
                                          <p:stCondLst>
                                            <p:cond delay="2999"/>
                                          </p:stCondLst>
                                        </p:cTn>
                                        <p:tgtEl>
                                          <p:spTgt spid="21"/>
                                        </p:tgtEl>
                                        <p:attrNameLst>
                                          <p:attrName>style.visibility</p:attrName>
                                        </p:attrNameLst>
                                      </p:cBhvr>
                                      <p:to>
                                        <p:strVal val="hidden"/>
                                      </p:to>
                                    </p:set>
                                  </p:childTnLst>
                                </p:cTn>
                              </p:par>
                              <p:par>
                                <p:cTn id="341" presetID="2" presetClass="exit" presetSubtype="4" fill="hold" grpId="1" nodeType="withEffect">
                                  <p:stCondLst>
                                    <p:cond delay="0"/>
                                  </p:stCondLst>
                                  <p:childTnLst>
                                    <p:anim calcmode="lin" valueType="num">
                                      <p:cBhvr additive="base">
                                        <p:cTn id="342" dur="3000"/>
                                        <p:tgtEl>
                                          <p:spTgt spid="22"/>
                                        </p:tgtEl>
                                        <p:attrNameLst>
                                          <p:attrName>ppt_x</p:attrName>
                                        </p:attrNameLst>
                                      </p:cBhvr>
                                      <p:tavLst>
                                        <p:tav tm="0">
                                          <p:val>
                                            <p:strVal val="ppt_x"/>
                                          </p:val>
                                        </p:tav>
                                        <p:tav tm="100000">
                                          <p:val>
                                            <p:strVal val="ppt_x"/>
                                          </p:val>
                                        </p:tav>
                                      </p:tavLst>
                                    </p:anim>
                                    <p:anim calcmode="lin" valueType="num">
                                      <p:cBhvr additive="base">
                                        <p:cTn id="343" dur="3000"/>
                                        <p:tgtEl>
                                          <p:spTgt spid="22"/>
                                        </p:tgtEl>
                                        <p:attrNameLst>
                                          <p:attrName>ppt_y</p:attrName>
                                        </p:attrNameLst>
                                      </p:cBhvr>
                                      <p:tavLst>
                                        <p:tav tm="0">
                                          <p:val>
                                            <p:strVal val="ppt_y"/>
                                          </p:val>
                                        </p:tav>
                                        <p:tav tm="100000">
                                          <p:val>
                                            <p:strVal val="1+ppt_h/2"/>
                                          </p:val>
                                        </p:tav>
                                      </p:tavLst>
                                    </p:anim>
                                    <p:set>
                                      <p:cBhvr>
                                        <p:cTn id="344" dur="1" fill="hold">
                                          <p:stCondLst>
                                            <p:cond delay="2999"/>
                                          </p:stCondLst>
                                        </p:cTn>
                                        <p:tgtEl>
                                          <p:spTgt spid="22"/>
                                        </p:tgtEl>
                                        <p:attrNameLst>
                                          <p:attrName>style.visibility</p:attrName>
                                        </p:attrNameLst>
                                      </p:cBhvr>
                                      <p:to>
                                        <p:strVal val="hidden"/>
                                      </p:to>
                                    </p:set>
                                  </p:childTnLst>
                                </p:cTn>
                              </p:par>
                              <p:par>
                                <p:cTn id="345" presetID="2" presetClass="exit" presetSubtype="4" fill="hold" grpId="1" nodeType="withEffect">
                                  <p:stCondLst>
                                    <p:cond delay="0"/>
                                  </p:stCondLst>
                                  <p:childTnLst>
                                    <p:anim calcmode="lin" valueType="num">
                                      <p:cBhvr additive="base">
                                        <p:cTn id="346" dur="3000"/>
                                        <p:tgtEl>
                                          <p:spTgt spid="23"/>
                                        </p:tgtEl>
                                        <p:attrNameLst>
                                          <p:attrName>ppt_x</p:attrName>
                                        </p:attrNameLst>
                                      </p:cBhvr>
                                      <p:tavLst>
                                        <p:tav tm="0">
                                          <p:val>
                                            <p:strVal val="ppt_x"/>
                                          </p:val>
                                        </p:tav>
                                        <p:tav tm="100000">
                                          <p:val>
                                            <p:strVal val="ppt_x"/>
                                          </p:val>
                                        </p:tav>
                                      </p:tavLst>
                                    </p:anim>
                                    <p:anim calcmode="lin" valueType="num">
                                      <p:cBhvr additive="base">
                                        <p:cTn id="347" dur="3000"/>
                                        <p:tgtEl>
                                          <p:spTgt spid="23"/>
                                        </p:tgtEl>
                                        <p:attrNameLst>
                                          <p:attrName>ppt_y</p:attrName>
                                        </p:attrNameLst>
                                      </p:cBhvr>
                                      <p:tavLst>
                                        <p:tav tm="0">
                                          <p:val>
                                            <p:strVal val="ppt_y"/>
                                          </p:val>
                                        </p:tav>
                                        <p:tav tm="100000">
                                          <p:val>
                                            <p:strVal val="1+ppt_h/2"/>
                                          </p:val>
                                        </p:tav>
                                      </p:tavLst>
                                    </p:anim>
                                    <p:set>
                                      <p:cBhvr>
                                        <p:cTn id="348" dur="1" fill="hold">
                                          <p:stCondLst>
                                            <p:cond delay="2999"/>
                                          </p:stCondLst>
                                        </p:cTn>
                                        <p:tgtEl>
                                          <p:spTgt spid="23"/>
                                        </p:tgtEl>
                                        <p:attrNameLst>
                                          <p:attrName>style.visibility</p:attrName>
                                        </p:attrNameLst>
                                      </p:cBhvr>
                                      <p:to>
                                        <p:strVal val="hidden"/>
                                      </p:to>
                                    </p:set>
                                  </p:childTnLst>
                                </p:cTn>
                              </p:par>
                              <p:par>
                                <p:cTn id="349" presetID="2" presetClass="exit" presetSubtype="4" fill="hold" grpId="1" nodeType="withEffect">
                                  <p:stCondLst>
                                    <p:cond delay="0"/>
                                  </p:stCondLst>
                                  <p:childTnLst>
                                    <p:anim calcmode="lin" valueType="num">
                                      <p:cBhvr additive="base">
                                        <p:cTn id="350" dur="3000"/>
                                        <p:tgtEl>
                                          <p:spTgt spid="24"/>
                                        </p:tgtEl>
                                        <p:attrNameLst>
                                          <p:attrName>ppt_x</p:attrName>
                                        </p:attrNameLst>
                                      </p:cBhvr>
                                      <p:tavLst>
                                        <p:tav tm="0">
                                          <p:val>
                                            <p:strVal val="ppt_x"/>
                                          </p:val>
                                        </p:tav>
                                        <p:tav tm="100000">
                                          <p:val>
                                            <p:strVal val="ppt_x"/>
                                          </p:val>
                                        </p:tav>
                                      </p:tavLst>
                                    </p:anim>
                                    <p:anim calcmode="lin" valueType="num">
                                      <p:cBhvr additive="base">
                                        <p:cTn id="351" dur="3000"/>
                                        <p:tgtEl>
                                          <p:spTgt spid="24"/>
                                        </p:tgtEl>
                                        <p:attrNameLst>
                                          <p:attrName>ppt_y</p:attrName>
                                        </p:attrNameLst>
                                      </p:cBhvr>
                                      <p:tavLst>
                                        <p:tav tm="0">
                                          <p:val>
                                            <p:strVal val="ppt_y"/>
                                          </p:val>
                                        </p:tav>
                                        <p:tav tm="100000">
                                          <p:val>
                                            <p:strVal val="1+ppt_h/2"/>
                                          </p:val>
                                        </p:tav>
                                      </p:tavLst>
                                    </p:anim>
                                    <p:set>
                                      <p:cBhvr>
                                        <p:cTn id="352" dur="1" fill="hold">
                                          <p:stCondLst>
                                            <p:cond delay="2999"/>
                                          </p:stCondLst>
                                        </p:cTn>
                                        <p:tgtEl>
                                          <p:spTgt spid="24"/>
                                        </p:tgtEl>
                                        <p:attrNameLst>
                                          <p:attrName>style.visibility</p:attrName>
                                        </p:attrNameLst>
                                      </p:cBhvr>
                                      <p:to>
                                        <p:strVal val="hidden"/>
                                      </p:to>
                                    </p:set>
                                  </p:childTnLst>
                                </p:cTn>
                              </p:par>
                              <p:par>
                                <p:cTn id="353" presetID="2" presetClass="exit" presetSubtype="4" fill="hold" grpId="1" nodeType="withEffect">
                                  <p:stCondLst>
                                    <p:cond delay="0"/>
                                  </p:stCondLst>
                                  <p:childTnLst>
                                    <p:anim calcmode="lin" valueType="num">
                                      <p:cBhvr additive="base">
                                        <p:cTn id="354" dur="3000"/>
                                        <p:tgtEl>
                                          <p:spTgt spid="25"/>
                                        </p:tgtEl>
                                        <p:attrNameLst>
                                          <p:attrName>ppt_x</p:attrName>
                                        </p:attrNameLst>
                                      </p:cBhvr>
                                      <p:tavLst>
                                        <p:tav tm="0">
                                          <p:val>
                                            <p:strVal val="ppt_x"/>
                                          </p:val>
                                        </p:tav>
                                        <p:tav tm="100000">
                                          <p:val>
                                            <p:strVal val="ppt_x"/>
                                          </p:val>
                                        </p:tav>
                                      </p:tavLst>
                                    </p:anim>
                                    <p:anim calcmode="lin" valueType="num">
                                      <p:cBhvr additive="base">
                                        <p:cTn id="355" dur="3000"/>
                                        <p:tgtEl>
                                          <p:spTgt spid="25"/>
                                        </p:tgtEl>
                                        <p:attrNameLst>
                                          <p:attrName>ppt_y</p:attrName>
                                        </p:attrNameLst>
                                      </p:cBhvr>
                                      <p:tavLst>
                                        <p:tav tm="0">
                                          <p:val>
                                            <p:strVal val="ppt_y"/>
                                          </p:val>
                                        </p:tav>
                                        <p:tav tm="100000">
                                          <p:val>
                                            <p:strVal val="1+ppt_h/2"/>
                                          </p:val>
                                        </p:tav>
                                      </p:tavLst>
                                    </p:anim>
                                    <p:set>
                                      <p:cBhvr>
                                        <p:cTn id="356" dur="1" fill="hold">
                                          <p:stCondLst>
                                            <p:cond delay="2999"/>
                                          </p:stCondLst>
                                        </p:cTn>
                                        <p:tgtEl>
                                          <p:spTgt spid="25"/>
                                        </p:tgtEl>
                                        <p:attrNameLst>
                                          <p:attrName>style.visibility</p:attrName>
                                        </p:attrNameLst>
                                      </p:cBhvr>
                                      <p:to>
                                        <p:strVal val="hidden"/>
                                      </p:to>
                                    </p:set>
                                  </p:childTnLst>
                                </p:cTn>
                              </p:par>
                              <p:par>
                                <p:cTn id="357" presetID="2" presetClass="exit" presetSubtype="4" fill="hold" grpId="1" nodeType="withEffect">
                                  <p:stCondLst>
                                    <p:cond delay="0"/>
                                  </p:stCondLst>
                                  <p:childTnLst>
                                    <p:anim calcmode="lin" valueType="num">
                                      <p:cBhvr additive="base">
                                        <p:cTn id="358" dur="3000"/>
                                        <p:tgtEl>
                                          <p:spTgt spid="26"/>
                                        </p:tgtEl>
                                        <p:attrNameLst>
                                          <p:attrName>ppt_x</p:attrName>
                                        </p:attrNameLst>
                                      </p:cBhvr>
                                      <p:tavLst>
                                        <p:tav tm="0">
                                          <p:val>
                                            <p:strVal val="ppt_x"/>
                                          </p:val>
                                        </p:tav>
                                        <p:tav tm="100000">
                                          <p:val>
                                            <p:strVal val="ppt_x"/>
                                          </p:val>
                                        </p:tav>
                                      </p:tavLst>
                                    </p:anim>
                                    <p:anim calcmode="lin" valueType="num">
                                      <p:cBhvr additive="base">
                                        <p:cTn id="359" dur="3000"/>
                                        <p:tgtEl>
                                          <p:spTgt spid="26"/>
                                        </p:tgtEl>
                                        <p:attrNameLst>
                                          <p:attrName>ppt_y</p:attrName>
                                        </p:attrNameLst>
                                      </p:cBhvr>
                                      <p:tavLst>
                                        <p:tav tm="0">
                                          <p:val>
                                            <p:strVal val="ppt_y"/>
                                          </p:val>
                                        </p:tav>
                                        <p:tav tm="100000">
                                          <p:val>
                                            <p:strVal val="1+ppt_h/2"/>
                                          </p:val>
                                        </p:tav>
                                      </p:tavLst>
                                    </p:anim>
                                    <p:set>
                                      <p:cBhvr>
                                        <p:cTn id="360" dur="1" fill="hold">
                                          <p:stCondLst>
                                            <p:cond delay="2999"/>
                                          </p:stCondLst>
                                        </p:cTn>
                                        <p:tgtEl>
                                          <p:spTgt spid="26"/>
                                        </p:tgtEl>
                                        <p:attrNameLst>
                                          <p:attrName>style.visibility</p:attrName>
                                        </p:attrNameLst>
                                      </p:cBhvr>
                                      <p:to>
                                        <p:strVal val="hidden"/>
                                      </p:to>
                                    </p:set>
                                  </p:childTnLst>
                                </p:cTn>
                              </p:par>
                              <p:par>
                                <p:cTn id="361" presetID="2" presetClass="exit" presetSubtype="4" fill="hold" grpId="1" nodeType="withEffect">
                                  <p:stCondLst>
                                    <p:cond delay="0"/>
                                  </p:stCondLst>
                                  <p:childTnLst>
                                    <p:anim calcmode="lin" valueType="num">
                                      <p:cBhvr additive="base">
                                        <p:cTn id="362" dur="3000"/>
                                        <p:tgtEl>
                                          <p:spTgt spid="27"/>
                                        </p:tgtEl>
                                        <p:attrNameLst>
                                          <p:attrName>ppt_x</p:attrName>
                                        </p:attrNameLst>
                                      </p:cBhvr>
                                      <p:tavLst>
                                        <p:tav tm="0">
                                          <p:val>
                                            <p:strVal val="ppt_x"/>
                                          </p:val>
                                        </p:tav>
                                        <p:tav tm="100000">
                                          <p:val>
                                            <p:strVal val="ppt_x"/>
                                          </p:val>
                                        </p:tav>
                                      </p:tavLst>
                                    </p:anim>
                                    <p:anim calcmode="lin" valueType="num">
                                      <p:cBhvr additive="base">
                                        <p:cTn id="363" dur="3000"/>
                                        <p:tgtEl>
                                          <p:spTgt spid="27"/>
                                        </p:tgtEl>
                                        <p:attrNameLst>
                                          <p:attrName>ppt_y</p:attrName>
                                        </p:attrNameLst>
                                      </p:cBhvr>
                                      <p:tavLst>
                                        <p:tav tm="0">
                                          <p:val>
                                            <p:strVal val="ppt_y"/>
                                          </p:val>
                                        </p:tav>
                                        <p:tav tm="100000">
                                          <p:val>
                                            <p:strVal val="1+ppt_h/2"/>
                                          </p:val>
                                        </p:tav>
                                      </p:tavLst>
                                    </p:anim>
                                    <p:set>
                                      <p:cBhvr>
                                        <p:cTn id="364" dur="1" fill="hold">
                                          <p:stCondLst>
                                            <p:cond delay="2999"/>
                                          </p:stCondLst>
                                        </p:cTn>
                                        <p:tgtEl>
                                          <p:spTgt spid="27"/>
                                        </p:tgtEl>
                                        <p:attrNameLst>
                                          <p:attrName>style.visibility</p:attrName>
                                        </p:attrNameLst>
                                      </p:cBhvr>
                                      <p:to>
                                        <p:strVal val="hidden"/>
                                      </p:to>
                                    </p:set>
                                  </p:childTnLst>
                                </p:cTn>
                              </p:par>
                              <p:par>
                                <p:cTn id="365" presetID="2" presetClass="exit" presetSubtype="4" fill="hold" grpId="1" nodeType="withEffect">
                                  <p:stCondLst>
                                    <p:cond delay="0"/>
                                  </p:stCondLst>
                                  <p:childTnLst>
                                    <p:anim calcmode="lin" valueType="num">
                                      <p:cBhvr additive="base">
                                        <p:cTn id="366" dur="3000"/>
                                        <p:tgtEl>
                                          <p:spTgt spid="28"/>
                                        </p:tgtEl>
                                        <p:attrNameLst>
                                          <p:attrName>ppt_x</p:attrName>
                                        </p:attrNameLst>
                                      </p:cBhvr>
                                      <p:tavLst>
                                        <p:tav tm="0">
                                          <p:val>
                                            <p:strVal val="ppt_x"/>
                                          </p:val>
                                        </p:tav>
                                        <p:tav tm="100000">
                                          <p:val>
                                            <p:strVal val="ppt_x"/>
                                          </p:val>
                                        </p:tav>
                                      </p:tavLst>
                                    </p:anim>
                                    <p:anim calcmode="lin" valueType="num">
                                      <p:cBhvr additive="base">
                                        <p:cTn id="367" dur="3000"/>
                                        <p:tgtEl>
                                          <p:spTgt spid="28"/>
                                        </p:tgtEl>
                                        <p:attrNameLst>
                                          <p:attrName>ppt_y</p:attrName>
                                        </p:attrNameLst>
                                      </p:cBhvr>
                                      <p:tavLst>
                                        <p:tav tm="0">
                                          <p:val>
                                            <p:strVal val="ppt_y"/>
                                          </p:val>
                                        </p:tav>
                                        <p:tav tm="100000">
                                          <p:val>
                                            <p:strVal val="1+ppt_h/2"/>
                                          </p:val>
                                        </p:tav>
                                      </p:tavLst>
                                    </p:anim>
                                    <p:set>
                                      <p:cBhvr>
                                        <p:cTn id="368" dur="1" fill="hold">
                                          <p:stCondLst>
                                            <p:cond delay="2999"/>
                                          </p:stCondLst>
                                        </p:cTn>
                                        <p:tgtEl>
                                          <p:spTgt spid="28"/>
                                        </p:tgtEl>
                                        <p:attrNameLst>
                                          <p:attrName>style.visibility</p:attrName>
                                        </p:attrNameLst>
                                      </p:cBhvr>
                                      <p:to>
                                        <p:strVal val="hidden"/>
                                      </p:to>
                                    </p:set>
                                  </p:childTnLst>
                                </p:cTn>
                              </p:par>
                              <p:par>
                                <p:cTn id="369" presetID="2" presetClass="exit" presetSubtype="4" fill="hold" grpId="1" nodeType="withEffect">
                                  <p:stCondLst>
                                    <p:cond delay="0"/>
                                  </p:stCondLst>
                                  <p:childTnLst>
                                    <p:anim calcmode="lin" valueType="num">
                                      <p:cBhvr additive="base">
                                        <p:cTn id="370" dur="3000"/>
                                        <p:tgtEl>
                                          <p:spTgt spid="29"/>
                                        </p:tgtEl>
                                        <p:attrNameLst>
                                          <p:attrName>ppt_x</p:attrName>
                                        </p:attrNameLst>
                                      </p:cBhvr>
                                      <p:tavLst>
                                        <p:tav tm="0">
                                          <p:val>
                                            <p:strVal val="ppt_x"/>
                                          </p:val>
                                        </p:tav>
                                        <p:tav tm="100000">
                                          <p:val>
                                            <p:strVal val="ppt_x"/>
                                          </p:val>
                                        </p:tav>
                                      </p:tavLst>
                                    </p:anim>
                                    <p:anim calcmode="lin" valueType="num">
                                      <p:cBhvr additive="base">
                                        <p:cTn id="371" dur="3000"/>
                                        <p:tgtEl>
                                          <p:spTgt spid="29"/>
                                        </p:tgtEl>
                                        <p:attrNameLst>
                                          <p:attrName>ppt_y</p:attrName>
                                        </p:attrNameLst>
                                      </p:cBhvr>
                                      <p:tavLst>
                                        <p:tav tm="0">
                                          <p:val>
                                            <p:strVal val="ppt_y"/>
                                          </p:val>
                                        </p:tav>
                                        <p:tav tm="100000">
                                          <p:val>
                                            <p:strVal val="1+ppt_h/2"/>
                                          </p:val>
                                        </p:tav>
                                      </p:tavLst>
                                    </p:anim>
                                    <p:set>
                                      <p:cBhvr>
                                        <p:cTn id="372" dur="1" fill="hold">
                                          <p:stCondLst>
                                            <p:cond delay="2999"/>
                                          </p:stCondLst>
                                        </p:cTn>
                                        <p:tgtEl>
                                          <p:spTgt spid="29"/>
                                        </p:tgtEl>
                                        <p:attrNameLst>
                                          <p:attrName>style.visibility</p:attrName>
                                        </p:attrNameLst>
                                      </p:cBhvr>
                                      <p:to>
                                        <p:strVal val="hidden"/>
                                      </p:to>
                                    </p:set>
                                  </p:childTnLst>
                                </p:cTn>
                              </p:par>
                              <p:par>
                                <p:cTn id="373" presetID="2" presetClass="exit" presetSubtype="4" fill="hold" grpId="1" nodeType="withEffect">
                                  <p:stCondLst>
                                    <p:cond delay="0"/>
                                  </p:stCondLst>
                                  <p:childTnLst>
                                    <p:anim calcmode="lin" valueType="num">
                                      <p:cBhvr additive="base">
                                        <p:cTn id="374" dur="3000"/>
                                        <p:tgtEl>
                                          <p:spTgt spid="30"/>
                                        </p:tgtEl>
                                        <p:attrNameLst>
                                          <p:attrName>ppt_x</p:attrName>
                                        </p:attrNameLst>
                                      </p:cBhvr>
                                      <p:tavLst>
                                        <p:tav tm="0">
                                          <p:val>
                                            <p:strVal val="ppt_x"/>
                                          </p:val>
                                        </p:tav>
                                        <p:tav tm="100000">
                                          <p:val>
                                            <p:strVal val="ppt_x"/>
                                          </p:val>
                                        </p:tav>
                                      </p:tavLst>
                                    </p:anim>
                                    <p:anim calcmode="lin" valueType="num">
                                      <p:cBhvr additive="base">
                                        <p:cTn id="375" dur="3000"/>
                                        <p:tgtEl>
                                          <p:spTgt spid="30"/>
                                        </p:tgtEl>
                                        <p:attrNameLst>
                                          <p:attrName>ppt_y</p:attrName>
                                        </p:attrNameLst>
                                      </p:cBhvr>
                                      <p:tavLst>
                                        <p:tav tm="0">
                                          <p:val>
                                            <p:strVal val="ppt_y"/>
                                          </p:val>
                                        </p:tav>
                                        <p:tav tm="100000">
                                          <p:val>
                                            <p:strVal val="1+ppt_h/2"/>
                                          </p:val>
                                        </p:tav>
                                      </p:tavLst>
                                    </p:anim>
                                    <p:set>
                                      <p:cBhvr>
                                        <p:cTn id="376" dur="1" fill="hold">
                                          <p:stCondLst>
                                            <p:cond delay="2999"/>
                                          </p:stCondLst>
                                        </p:cTn>
                                        <p:tgtEl>
                                          <p:spTgt spid="30"/>
                                        </p:tgtEl>
                                        <p:attrNameLst>
                                          <p:attrName>style.visibility</p:attrName>
                                        </p:attrNameLst>
                                      </p:cBhvr>
                                      <p:to>
                                        <p:strVal val="hidden"/>
                                      </p:to>
                                    </p:set>
                                  </p:childTnLst>
                                </p:cTn>
                              </p:par>
                              <p:par>
                                <p:cTn id="377" presetID="2" presetClass="exit" presetSubtype="4" fill="hold" grpId="1" nodeType="withEffect">
                                  <p:stCondLst>
                                    <p:cond delay="0"/>
                                  </p:stCondLst>
                                  <p:childTnLst>
                                    <p:anim calcmode="lin" valueType="num">
                                      <p:cBhvr additive="base">
                                        <p:cTn id="378" dur="3000"/>
                                        <p:tgtEl>
                                          <p:spTgt spid="31"/>
                                        </p:tgtEl>
                                        <p:attrNameLst>
                                          <p:attrName>ppt_x</p:attrName>
                                        </p:attrNameLst>
                                      </p:cBhvr>
                                      <p:tavLst>
                                        <p:tav tm="0">
                                          <p:val>
                                            <p:strVal val="ppt_x"/>
                                          </p:val>
                                        </p:tav>
                                        <p:tav tm="100000">
                                          <p:val>
                                            <p:strVal val="ppt_x"/>
                                          </p:val>
                                        </p:tav>
                                      </p:tavLst>
                                    </p:anim>
                                    <p:anim calcmode="lin" valueType="num">
                                      <p:cBhvr additive="base">
                                        <p:cTn id="379" dur="3000"/>
                                        <p:tgtEl>
                                          <p:spTgt spid="31"/>
                                        </p:tgtEl>
                                        <p:attrNameLst>
                                          <p:attrName>ppt_y</p:attrName>
                                        </p:attrNameLst>
                                      </p:cBhvr>
                                      <p:tavLst>
                                        <p:tav tm="0">
                                          <p:val>
                                            <p:strVal val="ppt_y"/>
                                          </p:val>
                                        </p:tav>
                                        <p:tav tm="100000">
                                          <p:val>
                                            <p:strVal val="1+ppt_h/2"/>
                                          </p:val>
                                        </p:tav>
                                      </p:tavLst>
                                    </p:anim>
                                    <p:set>
                                      <p:cBhvr>
                                        <p:cTn id="380" dur="1" fill="hold">
                                          <p:stCondLst>
                                            <p:cond delay="2999"/>
                                          </p:stCondLst>
                                        </p:cTn>
                                        <p:tgtEl>
                                          <p:spTgt spid="31"/>
                                        </p:tgtEl>
                                        <p:attrNameLst>
                                          <p:attrName>style.visibility</p:attrName>
                                        </p:attrNameLst>
                                      </p:cBhvr>
                                      <p:to>
                                        <p:strVal val="hidden"/>
                                      </p:to>
                                    </p:set>
                                  </p:childTnLst>
                                </p:cTn>
                              </p:par>
                              <p:par>
                                <p:cTn id="381" presetID="2" presetClass="exit" presetSubtype="4" fill="hold" grpId="1" nodeType="withEffect">
                                  <p:stCondLst>
                                    <p:cond delay="0"/>
                                  </p:stCondLst>
                                  <p:childTnLst>
                                    <p:anim calcmode="lin" valueType="num">
                                      <p:cBhvr additive="base">
                                        <p:cTn id="382" dur="3000"/>
                                        <p:tgtEl>
                                          <p:spTgt spid="32"/>
                                        </p:tgtEl>
                                        <p:attrNameLst>
                                          <p:attrName>ppt_x</p:attrName>
                                        </p:attrNameLst>
                                      </p:cBhvr>
                                      <p:tavLst>
                                        <p:tav tm="0">
                                          <p:val>
                                            <p:strVal val="ppt_x"/>
                                          </p:val>
                                        </p:tav>
                                        <p:tav tm="100000">
                                          <p:val>
                                            <p:strVal val="ppt_x"/>
                                          </p:val>
                                        </p:tav>
                                      </p:tavLst>
                                    </p:anim>
                                    <p:anim calcmode="lin" valueType="num">
                                      <p:cBhvr additive="base">
                                        <p:cTn id="383" dur="3000"/>
                                        <p:tgtEl>
                                          <p:spTgt spid="32"/>
                                        </p:tgtEl>
                                        <p:attrNameLst>
                                          <p:attrName>ppt_y</p:attrName>
                                        </p:attrNameLst>
                                      </p:cBhvr>
                                      <p:tavLst>
                                        <p:tav tm="0">
                                          <p:val>
                                            <p:strVal val="ppt_y"/>
                                          </p:val>
                                        </p:tav>
                                        <p:tav tm="100000">
                                          <p:val>
                                            <p:strVal val="1+ppt_h/2"/>
                                          </p:val>
                                        </p:tav>
                                      </p:tavLst>
                                    </p:anim>
                                    <p:set>
                                      <p:cBhvr>
                                        <p:cTn id="384" dur="1" fill="hold">
                                          <p:stCondLst>
                                            <p:cond delay="2999"/>
                                          </p:stCondLst>
                                        </p:cTn>
                                        <p:tgtEl>
                                          <p:spTgt spid="32"/>
                                        </p:tgtEl>
                                        <p:attrNameLst>
                                          <p:attrName>style.visibility</p:attrName>
                                        </p:attrNameLst>
                                      </p:cBhvr>
                                      <p:to>
                                        <p:strVal val="hidden"/>
                                      </p:to>
                                    </p:set>
                                  </p:childTnLst>
                                </p:cTn>
                              </p:par>
                              <p:par>
                                <p:cTn id="385" presetID="2" presetClass="exit" presetSubtype="4" fill="hold" grpId="1" nodeType="withEffect">
                                  <p:stCondLst>
                                    <p:cond delay="0"/>
                                  </p:stCondLst>
                                  <p:childTnLst>
                                    <p:anim calcmode="lin" valueType="num">
                                      <p:cBhvr additive="base">
                                        <p:cTn id="386" dur="3000"/>
                                        <p:tgtEl>
                                          <p:spTgt spid="33"/>
                                        </p:tgtEl>
                                        <p:attrNameLst>
                                          <p:attrName>ppt_x</p:attrName>
                                        </p:attrNameLst>
                                      </p:cBhvr>
                                      <p:tavLst>
                                        <p:tav tm="0">
                                          <p:val>
                                            <p:strVal val="ppt_x"/>
                                          </p:val>
                                        </p:tav>
                                        <p:tav tm="100000">
                                          <p:val>
                                            <p:strVal val="ppt_x"/>
                                          </p:val>
                                        </p:tav>
                                      </p:tavLst>
                                    </p:anim>
                                    <p:anim calcmode="lin" valueType="num">
                                      <p:cBhvr additive="base">
                                        <p:cTn id="387" dur="3000"/>
                                        <p:tgtEl>
                                          <p:spTgt spid="33"/>
                                        </p:tgtEl>
                                        <p:attrNameLst>
                                          <p:attrName>ppt_y</p:attrName>
                                        </p:attrNameLst>
                                      </p:cBhvr>
                                      <p:tavLst>
                                        <p:tav tm="0">
                                          <p:val>
                                            <p:strVal val="ppt_y"/>
                                          </p:val>
                                        </p:tav>
                                        <p:tav tm="100000">
                                          <p:val>
                                            <p:strVal val="1+ppt_h/2"/>
                                          </p:val>
                                        </p:tav>
                                      </p:tavLst>
                                    </p:anim>
                                    <p:set>
                                      <p:cBhvr>
                                        <p:cTn id="388" dur="1" fill="hold">
                                          <p:stCondLst>
                                            <p:cond delay="2999"/>
                                          </p:stCondLst>
                                        </p:cTn>
                                        <p:tgtEl>
                                          <p:spTgt spid="33"/>
                                        </p:tgtEl>
                                        <p:attrNameLst>
                                          <p:attrName>style.visibility</p:attrName>
                                        </p:attrNameLst>
                                      </p:cBhvr>
                                      <p:to>
                                        <p:strVal val="hidden"/>
                                      </p:to>
                                    </p:set>
                                  </p:childTnLst>
                                </p:cTn>
                              </p:par>
                              <p:par>
                                <p:cTn id="389" presetID="2" presetClass="exit" presetSubtype="4" fill="hold" grpId="1" nodeType="withEffect">
                                  <p:stCondLst>
                                    <p:cond delay="0"/>
                                  </p:stCondLst>
                                  <p:childTnLst>
                                    <p:anim calcmode="lin" valueType="num">
                                      <p:cBhvr additive="base">
                                        <p:cTn id="390" dur="3000"/>
                                        <p:tgtEl>
                                          <p:spTgt spid="34"/>
                                        </p:tgtEl>
                                        <p:attrNameLst>
                                          <p:attrName>ppt_x</p:attrName>
                                        </p:attrNameLst>
                                      </p:cBhvr>
                                      <p:tavLst>
                                        <p:tav tm="0">
                                          <p:val>
                                            <p:strVal val="ppt_x"/>
                                          </p:val>
                                        </p:tav>
                                        <p:tav tm="100000">
                                          <p:val>
                                            <p:strVal val="ppt_x"/>
                                          </p:val>
                                        </p:tav>
                                      </p:tavLst>
                                    </p:anim>
                                    <p:anim calcmode="lin" valueType="num">
                                      <p:cBhvr additive="base">
                                        <p:cTn id="391" dur="3000"/>
                                        <p:tgtEl>
                                          <p:spTgt spid="34"/>
                                        </p:tgtEl>
                                        <p:attrNameLst>
                                          <p:attrName>ppt_y</p:attrName>
                                        </p:attrNameLst>
                                      </p:cBhvr>
                                      <p:tavLst>
                                        <p:tav tm="0">
                                          <p:val>
                                            <p:strVal val="ppt_y"/>
                                          </p:val>
                                        </p:tav>
                                        <p:tav tm="100000">
                                          <p:val>
                                            <p:strVal val="1+ppt_h/2"/>
                                          </p:val>
                                        </p:tav>
                                      </p:tavLst>
                                    </p:anim>
                                    <p:set>
                                      <p:cBhvr>
                                        <p:cTn id="392" dur="1" fill="hold">
                                          <p:stCondLst>
                                            <p:cond delay="2999"/>
                                          </p:stCondLst>
                                        </p:cTn>
                                        <p:tgtEl>
                                          <p:spTgt spid="34"/>
                                        </p:tgtEl>
                                        <p:attrNameLst>
                                          <p:attrName>style.visibility</p:attrName>
                                        </p:attrNameLst>
                                      </p:cBhvr>
                                      <p:to>
                                        <p:strVal val="hidden"/>
                                      </p:to>
                                    </p:set>
                                  </p:childTnLst>
                                </p:cTn>
                              </p:par>
                              <p:par>
                                <p:cTn id="393" presetID="2" presetClass="exit" presetSubtype="4" fill="hold" grpId="1" nodeType="withEffect">
                                  <p:stCondLst>
                                    <p:cond delay="0"/>
                                  </p:stCondLst>
                                  <p:childTnLst>
                                    <p:anim calcmode="lin" valueType="num">
                                      <p:cBhvr additive="base">
                                        <p:cTn id="394" dur="3000"/>
                                        <p:tgtEl>
                                          <p:spTgt spid="35"/>
                                        </p:tgtEl>
                                        <p:attrNameLst>
                                          <p:attrName>ppt_x</p:attrName>
                                        </p:attrNameLst>
                                      </p:cBhvr>
                                      <p:tavLst>
                                        <p:tav tm="0">
                                          <p:val>
                                            <p:strVal val="ppt_x"/>
                                          </p:val>
                                        </p:tav>
                                        <p:tav tm="100000">
                                          <p:val>
                                            <p:strVal val="ppt_x"/>
                                          </p:val>
                                        </p:tav>
                                      </p:tavLst>
                                    </p:anim>
                                    <p:anim calcmode="lin" valueType="num">
                                      <p:cBhvr additive="base">
                                        <p:cTn id="395" dur="3000"/>
                                        <p:tgtEl>
                                          <p:spTgt spid="35"/>
                                        </p:tgtEl>
                                        <p:attrNameLst>
                                          <p:attrName>ppt_y</p:attrName>
                                        </p:attrNameLst>
                                      </p:cBhvr>
                                      <p:tavLst>
                                        <p:tav tm="0">
                                          <p:val>
                                            <p:strVal val="ppt_y"/>
                                          </p:val>
                                        </p:tav>
                                        <p:tav tm="100000">
                                          <p:val>
                                            <p:strVal val="1+ppt_h/2"/>
                                          </p:val>
                                        </p:tav>
                                      </p:tavLst>
                                    </p:anim>
                                    <p:set>
                                      <p:cBhvr>
                                        <p:cTn id="396" dur="1" fill="hold">
                                          <p:stCondLst>
                                            <p:cond delay="2999"/>
                                          </p:stCondLst>
                                        </p:cTn>
                                        <p:tgtEl>
                                          <p:spTgt spid="35"/>
                                        </p:tgtEl>
                                        <p:attrNameLst>
                                          <p:attrName>style.visibility</p:attrName>
                                        </p:attrNameLst>
                                      </p:cBhvr>
                                      <p:to>
                                        <p:strVal val="hidden"/>
                                      </p:to>
                                    </p:set>
                                  </p:childTnLst>
                                </p:cTn>
                              </p:par>
                              <p:par>
                                <p:cTn id="397" presetID="2" presetClass="exit" presetSubtype="4" fill="hold" grpId="1" nodeType="withEffect">
                                  <p:stCondLst>
                                    <p:cond delay="0"/>
                                  </p:stCondLst>
                                  <p:childTnLst>
                                    <p:anim calcmode="lin" valueType="num">
                                      <p:cBhvr additive="base">
                                        <p:cTn id="398" dur="3000"/>
                                        <p:tgtEl>
                                          <p:spTgt spid="36"/>
                                        </p:tgtEl>
                                        <p:attrNameLst>
                                          <p:attrName>ppt_x</p:attrName>
                                        </p:attrNameLst>
                                      </p:cBhvr>
                                      <p:tavLst>
                                        <p:tav tm="0">
                                          <p:val>
                                            <p:strVal val="ppt_x"/>
                                          </p:val>
                                        </p:tav>
                                        <p:tav tm="100000">
                                          <p:val>
                                            <p:strVal val="ppt_x"/>
                                          </p:val>
                                        </p:tav>
                                      </p:tavLst>
                                    </p:anim>
                                    <p:anim calcmode="lin" valueType="num">
                                      <p:cBhvr additive="base">
                                        <p:cTn id="399" dur="3000"/>
                                        <p:tgtEl>
                                          <p:spTgt spid="36"/>
                                        </p:tgtEl>
                                        <p:attrNameLst>
                                          <p:attrName>ppt_y</p:attrName>
                                        </p:attrNameLst>
                                      </p:cBhvr>
                                      <p:tavLst>
                                        <p:tav tm="0">
                                          <p:val>
                                            <p:strVal val="ppt_y"/>
                                          </p:val>
                                        </p:tav>
                                        <p:tav tm="100000">
                                          <p:val>
                                            <p:strVal val="1+ppt_h/2"/>
                                          </p:val>
                                        </p:tav>
                                      </p:tavLst>
                                    </p:anim>
                                    <p:set>
                                      <p:cBhvr>
                                        <p:cTn id="400" dur="1" fill="hold">
                                          <p:stCondLst>
                                            <p:cond delay="2999"/>
                                          </p:stCondLst>
                                        </p:cTn>
                                        <p:tgtEl>
                                          <p:spTgt spid="36"/>
                                        </p:tgtEl>
                                        <p:attrNameLst>
                                          <p:attrName>style.visibility</p:attrName>
                                        </p:attrNameLst>
                                      </p:cBhvr>
                                      <p:to>
                                        <p:strVal val="hidden"/>
                                      </p:to>
                                    </p:set>
                                  </p:childTnLst>
                                </p:cTn>
                              </p:par>
                              <p:par>
                                <p:cTn id="401" presetID="2" presetClass="exit" presetSubtype="4" fill="hold" grpId="1" nodeType="withEffect">
                                  <p:stCondLst>
                                    <p:cond delay="0"/>
                                  </p:stCondLst>
                                  <p:childTnLst>
                                    <p:anim calcmode="lin" valueType="num">
                                      <p:cBhvr additive="base">
                                        <p:cTn id="402" dur="3000"/>
                                        <p:tgtEl>
                                          <p:spTgt spid="37"/>
                                        </p:tgtEl>
                                        <p:attrNameLst>
                                          <p:attrName>ppt_x</p:attrName>
                                        </p:attrNameLst>
                                      </p:cBhvr>
                                      <p:tavLst>
                                        <p:tav tm="0">
                                          <p:val>
                                            <p:strVal val="ppt_x"/>
                                          </p:val>
                                        </p:tav>
                                        <p:tav tm="100000">
                                          <p:val>
                                            <p:strVal val="ppt_x"/>
                                          </p:val>
                                        </p:tav>
                                      </p:tavLst>
                                    </p:anim>
                                    <p:anim calcmode="lin" valueType="num">
                                      <p:cBhvr additive="base">
                                        <p:cTn id="403" dur="3000"/>
                                        <p:tgtEl>
                                          <p:spTgt spid="37"/>
                                        </p:tgtEl>
                                        <p:attrNameLst>
                                          <p:attrName>ppt_y</p:attrName>
                                        </p:attrNameLst>
                                      </p:cBhvr>
                                      <p:tavLst>
                                        <p:tav tm="0">
                                          <p:val>
                                            <p:strVal val="ppt_y"/>
                                          </p:val>
                                        </p:tav>
                                        <p:tav tm="100000">
                                          <p:val>
                                            <p:strVal val="1+ppt_h/2"/>
                                          </p:val>
                                        </p:tav>
                                      </p:tavLst>
                                    </p:anim>
                                    <p:set>
                                      <p:cBhvr>
                                        <p:cTn id="404" dur="1" fill="hold">
                                          <p:stCondLst>
                                            <p:cond delay="2999"/>
                                          </p:stCondLst>
                                        </p:cTn>
                                        <p:tgtEl>
                                          <p:spTgt spid="37"/>
                                        </p:tgtEl>
                                        <p:attrNameLst>
                                          <p:attrName>style.visibility</p:attrName>
                                        </p:attrNameLst>
                                      </p:cBhvr>
                                      <p:to>
                                        <p:strVal val="hidden"/>
                                      </p:to>
                                    </p:set>
                                  </p:childTnLst>
                                </p:cTn>
                              </p:par>
                              <p:par>
                                <p:cTn id="405" presetID="2" presetClass="exit" presetSubtype="4" fill="hold" grpId="1" nodeType="withEffect">
                                  <p:stCondLst>
                                    <p:cond delay="0"/>
                                  </p:stCondLst>
                                  <p:childTnLst>
                                    <p:anim calcmode="lin" valueType="num">
                                      <p:cBhvr additive="base">
                                        <p:cTn id="406" dur="3000"/>
                                        <p:tgtEl>
                                          <p:spTgt spid="38"/>
                                        </p:tgtEl>
                                        <p:attrNameLst>
                                          <p:attrName>ppt_x</p:attrName>
                                        </p:attrNameLst>
                                      </p:cBhvr>
                                      <p:tavLst>
                                        <p:tav tm="0">
                                          <p:val>
                                            <p:strVal val="ppt_x"/>
                                          </p:val>
                                        </p:tav>
                                        <p:tav tm="100000">
                                          <p:val>
                                            <p:strVal val="ppt_x"/>
                                          </p:val>
                                        </p:tav>
                                      </p:tavLst>
                                    </p:anim>
                                    <p:anim calcmode="lin" valueType="num">
                                      <p:cBhvr additive="base">
                                        <p:cTn id="407" dur="3000"/>
                                        <p:tgtEl>
                                          <p:spTgt spid="38"/>
                                        </p:tgtEl>
                                        <p:attrNameLst>
                                          <p:attrName>ppt_y</p:attrName>
                                        </p:attrNameLst>
                                      </p:cBhvr>
                                      <p:tavLst>
                                        <p:tav tm="0">
                                          <p:val>
                                            <p:strVal val="ppt_y"/>
                                          </p:val>
                                        </p:tav>
                                        <p:tav tm="100000">
                                          <p:val>
                                            <p:strVal val="1+ppt_h/2"/>
                                          </p:val>
                                        </p:tav>
                                      </p:tavLst>
                                    </p:anim>
                                    <p:set>
                                      <p:cBhvr>
                                        <p:cTn id="408" dur="1" fill="hold">
                                          <p:stCondLst>
                                            <p:cond delay="2999"/>
                                          </p:stCondLst>
                                        </p:cTn>
                                        <p:tgtEl>
                                          <p:spTgt spid="38"/>
                                        </p:tgtEl>
                                        <p:attrNameLst>
                                          <p:attrName>style.visibility</p:attrName>
                                        </p:attrNameLst>
                                      </p:cBhvr>
                                      <p:to>
                                        <p:strVal val="hidden"/>
                                      </p:to>
                                    </p:set>
                                  </p:childTnLst>
                                </p:cTn>
                              </p:par>
                              <p:par>
                                <p:cTn id="409" presetID="2" presetClass="exit" presetSubtype="4" fill="hold" grpId="1" nodeType="withEffect">
                                  <p:stCondLst>
                                    <p:cond delay="0"/>
                                  </p:stCondLst>
                                  <p:childTnLst>
                                    <p:anim calcmode="lin" valueType="num">
                                      <p:cBhvr additive="base">
                                        <p:cTn id="410" dur="3000"/>
                                        <p:tgtEl>
                                          <p:spTgt spid="39"/>
                                        </p:tgtEl>
                                        <p:attrNameLst>
                                          <p:attrName>ppt_x</p:attrName>
                                        </p:attrNameLst>
                                      </p:cBhvr>
                                      <p:tavLst>
                                        <p:tav tm="0">
                                          <p:val>
                                            <p:strVal val="ppt_x"/>
                                          </p:val>
                                        </p:tav>
                                        <p:tav tm="100000">
                                          <p:val>
                                            <p:strVal val="ppt_x"/>
                                          </p:val>
                                        </p:tav>
                                      </p:tavLst>
                                    </p:anim>
                                    <p:anim calcmode="lin" valueType="num">
                                      <p:cBhvr additive="base">
                                        <p:cTn id="411" dur="3000"/>
                                        <p:tgtEl>
                                          <p:spTgt spid="39"/>
                                        </p:tgtEl>
                                        <p:attrNameLst>
                                          <p:attrName>ppt_y</p:attrName>
                                        </p:attrNameLst>
                                      </p:cBhvr>
                                      <p:tavLst>
                                        <p:tav tm="0">
                                          <p:val>
                                            <p:strVal val="ppt_y"/>
                                          </p:val>
                                        </p:tav>
                                        <p:tav tm="100000">
                                          <p:val>
                                            <p:strVal val="1+ppt_h/2"/>
                                          </p:val>
                                        </p:tav>
                                      </p:tavLst>
                                    </p:anim>
                                    <p:set>
                                      <p:cBhvr>
                                        <p:cTn id="412" dur="1" fill="hold">
                                          <p:stCondLst>
                                            <p:cond delay="2999"/>
                                          </p:stCondLst>
                                        </p:cTn>
                                        <p:tgtEl>
                                          <p:spTgt spid="39"/>
                                        </p:tgtEl>
                                        <p:attrNameLst>
                                          <p:attrName>style.visibility</p:attrName>
                                        </p:attrNameLst>
                                      </p:cBhvr>
                                      <p:to>
                                        <p:strVal val="hidden"/>
                                      </p:to>
                                    </p:set>
                                  </p:childTnLst>
                                </p:cTn>
                              </p:par>
                              <p:par>
                                <p:cTn id="413" presetID="2" presetClass="exit" presetSubtype="4" fill="hold" grpId="1" nodeType="withEffect">
                                  <p:stCondLst>
                                    <p:cond delay="0"/>
                                  </p:stCondLst>
                                  <p:childTnLst>
                                    <p:anim calcmode="lin" valueType="num">
                                      <p:cBhvr additive="base">
                                        <p:cTn id="414" dur="3000"/>
                                        <p:tgtEl>
                                          <p:spTgt spid="40"/>
                                        </p:tgtEl>
                                        <p:attrNameLst>
                                          <p:attrName>ppt_x</p:attrName>
                                        </p:attrNameLst>
                                      </p:cBhvr>
                                      <p:tavLst>
                                        <p:tav tm="0">
                                          <p:val>
                                            <p:strVal val="ppt_x"/>
                                          </p:val>
                                        </p:tav>
                                        <p:tav tm="100000">
                                          <p:val>
                                            <p:strVal val="ppt_x"/>
                                          </p:val>
                                        </p:tav>
                                      </p:tavLst>
                                    </p:anim>
                                    <p:anim calcmode="lin" valueType="num">
                                      <p:cBhvr additive="base">
                                        <p:cTn id="415" dur="3000"/>
                                        <p:tgtEl>
                                          <p:spTgt spid="40"/>
                                        </p:tgtEl>
                                        <p:attrNameLst>
                                          <p:attrName>ppt_y</p:attrName>
                                        </p:attrNameLst>
                                      </p:cBhvr>
                                      <p:tavLst>
                                        <p:tav tm="0">
                                          <p:val>
                                            <p:strVal val="ppt_y"/>
                                          </p:val>
                                        </p:tav>
                                        <p:tav tm="100000">
                                          <p:val>
                                            <p:strVal val="1+ppt_h/2"/>
                                          </p:val>
                                        </p:tav>
                                      </p:tavLst>
                                    </p:anim>
                                    <p:set>
                                      <p:cBhvr>
                                        <p:cTn id="416" dur="1" fill="hold">
                                          <p:stCondLst>
                                            <p:cond delay="2999"/>
                                          </p:stCondLst>
                                        </p:cTn>
                                        <p:tgtEl>
                                          <p:spTgt spid="40"/>
                                        </p:tgtEl>
                                        <p:attrNameLst>
                                          <p:attrName>style.visibility</p:attrName>
                                        </p:attrNameLst>
                                      </p:cBhvr>
                                      <p:to>
                                        <p:strVal val="hidden"/>
                                      </p:to>
                                    </p:set>
                                  </p:childTnLst>
                                </p:cTn>
                              </p:par>
                              <p:par>
                                <p:cTn id="417" presetID="2" presetClass="exit" presetSubtype="4" fill="hold" grpId="1" nodeType="withEffect">
                                  <p:stCondLst>
                                    <p:cond delay="0"/>
                                  </p:stCondLst>
                                  <p:childTnLst>
                                    <p:anim calcmode="lin" valueType="num">
                                      <p:cBhvr additive="base">
                                        <p:cTn id="418" dur="3000"/>
                                        <p:tgtEl>
                                          <p:spTgt spid="41"/>
                                        </p:tgtEl>
                                        <p:attrNameLst>
                                          <p:attrName>ppt_x</p:attrName>
                                        </p:attrNameLst>
                                      </p:cBhvr>
                                      <p:tavLst>
                                        <p:tav tm="0">
                                          <p:val>
                                            <p:strVal val="ppt_x"/>
                                          </p:val>
                                        </p:tav>
                                        <p:tav tm="100000">
                                          <p:val>
                                            <p:strVal val="ppt_x"/>
                                          </p:val>
                                        </p:tav>
                                      </p:tavLst>
                                    </p:anim>
                                    <p:anim calcmode="lin" valueType="num">
                                      <p:cBhvr additive="base">
                                        <p:cTn id="419" dur="3000"/>
                                        <p:tgtEl>
                                          <p:spTgt spid="41"/>
                                        </p:tgtEl>
                                        <p:attrNameLst>
                                          <p:attrName>ppt_y</p:attrName>
                                        </p:attrNameLst>
                                      </p:cBhvr>
                                      <p:tavLst>
                                        <p:tav tm="0">
                                          <p:val>
                                            <p:strVal val="ppt_y"/>
                                          </p:val>
                                        </p:tav>
                                        <p:tav tm="100000">
                                          <p:val>
                                            <p:strVal val="1+ppt_h/2"/>
                                          </p:val>
                                        </p:tav>
                                      </p:tavLst>
                                    </p:anim>
                                    <p:set>
                                      <p:cBhvr>
                                        <p:cTn id="420" dur="1" fill="hold">
                                          <p:stCondLst>
                                            <p:cond delay="2999"/>
                                          </p:stCondLst>
                                        </p:cTn>
                                        <p:tgtEl>
                                          <p:spTgt spid="41"/>
                                        </p:tgtEl>
                                        <p:attrNameLst>
                                          <p:attrName>style.visibility</p:attrName>
                                        </p:attrNameLst>
                                      </p:cBhvr>
                                      <p:to>
                                        <p:strVal val="hidden"/>
                                      </p:to>
                                    </p:set>
                                  </p:childTnLst>
                                </p:cTn>
                              </p:par>
                              <p:par>
                                <p:cTn id="421" presetID="2" presetClass="exit" presetSubtype="4" fill="hold" grpId="1" nodeType="withEffect">
                                  <p:stCondLst>
                                    <p:cond delay="0"/>
                                  </p:stCondLst>
                                  <p:childTnLst>
                                    <p:anim calcmode="lin" valueType="num">
                                      <p:cBhvr additive="base">
                                        <p:cTn id="422" dur="3000"/>
                                        <p:tgtEl>
                                          <p:spTgt spid="42"/>
                                        </p:tgtEl>
                                        <p:attrNameLst>
                                          <p:attrName>ppt_x</p:attrName>
                                        </p:attrNameLst>
                                      </p:cBhvr>
                                      <p:tavLst>
                                        <p:tav tm="0">
                                          <p:val>
                                            <p:strVal val="ppt_x"/>
                                          </p:val>
                                        </p:tav>
                                        <p:tav tm="100000">
                                          <p:val>
                                            <p:strVal val="ppt_x"/>
                                          </p:val>
                                        </p:tav>
                                      </p:tavLst>
                                    </p:anim>
                                    <p:anim calcmode="lin" valueType="num">
                                      <p:cBhvr additive="base">
                                        <p:cTn id="423" dur="3000"/>
                                        <p:tgtEl>
                                          <p:spTgt spid="42"/>
                                        </p:tgtEl>
                                        <p:attrNameLst>
                                          <p:attrName>ppt_y</p:attrName>
                                        </p:attrNameLst>
                                      </p:cBhvr>
                                      <p:tavLst>
                                        <p:tav tm="0">
                                          <p:val>
                                            <p:strVal val="ppt_y"/>
                                          </p:val>
                                        </p:tav>
                                        <p:tav tm="100000">
                                          <p:val>
                                            <p:strVal val="1+ppt_h/2"/>
                                          </p:val>
                                        </p:tav>
                                      </p:tavLst>
                                    </p:anim>
                                    <p:set>
                                      <p:cBhvr>
                                        <p:cTn id="424" dur="1" fill="hold">
                                          <p:stCondLst>
                                            <p:cond delay="2999"/>
                                          </p:stCondLst>
                                        </p:cTn>
                                        <p:tgtEl>
                                          <p:spTgt spid="42"/>
                                        </p:tgtEl>
                                        <p:attrNameLst>
                                          <p:attrName>style.visibility</p:attrName>
                                        </p:attrNameLst>
                                      </p:cBhvr>
                                      <p:to>
                                        <p:strVal val="hidden"/>
                                      </p:to>
                                    </p:set>
                                  </p:childTnLst>
                                </p:cTn>
                              </p:par>
                              <p:par>
                                <p:cTn id="425" presetID="2" presetClass="exit" presetSubtype="4" fill="hold" grpId="1" nodeType="withEffect">
                                  <p:stCondLst>
                                    <p:cond delay="0"/>
                                  </p:stCondLst>
                                  <p:childTnLst>
                                    <p:anim calcmode="lin" valueType="num">
                                      <p:cBhvr additive="base">
                                        <p:cTn id="426" dur="3000"/>
                                        <p:tgtEl>
                                          <p:spTgt spid="43"/>
                                        </p:tgtEl>
                                        <p:attrNameLst>
                                          <p:attrName>ppt_x</p:attrName>
                                        </p:attrNameLst>
                                      </p:cBhvr>
                                      <p:tavLst>
                                        <p:tav tm="0">
                                          <p:val>
                                            <p:strVal val="ppt_x"/>
                                          </p:val>
                                        </p:tav>
                                        <p:tav tm="100000">
                                          <p:val>
                                            <p:strVal val="ppt_x"/>
                                          </p:val>
                                        </p:tav>
                                      </p:tavLst>
                                    </p:anim>
                                    <p:anim calcmode="lin" valueType="num">
                                      <p:cBhvr additive="base">
                                        <p:cTn id="427" dur="3000"/>
                                        <p:tgtEl>
                                          <p:spTgt spid="43"/>
                                        </p:tgtEl>
                                        <p:attrNameLst>
                                          <p:attrName>ppt_y</p:attrName>
                                        </p:attrNameLst>
                                      </p:cBhvr>
                                      <p:tavLst>
                                        <p:tav tm="0">
                                          <p:val>
                                            <p:strVal val="ppt_y"/>
                                          </p:val>
                                        </p:tav>
                                        <p:tav tm="100000">
                                          <p:val>
                                            <p:strVal val="1+ppt_h/2"/>
                                          </p:val>
                                        </p:tav>
                                      </p:tavLst>
                                    </p:anim>
                                    <p:set>
                                      <p:cBhvr>
                                        <p:cTn id="428" dur="1" fill="hold">
                                          <p:stCondLst>
                                            <p:cond delay="2999"/>
                                          </p:stCondLst>
                                        </p:cTn>
                                        <p:tgtEl>
                                          <p:spTgt spid="43"/>
                                        </p:tgtEl>
                                        <p:attrNameLst>
                                          <p:attrName>style.visibility</p:attrName>
                                        </p:attrNameLst>
                                      </p:cBhvr>
                                      <p:to>
                                        <p:strVal val="hidden"/>
                                      </p:to>
                                    </p:set>
                                  </p:childTnLst>
                                </p:cTn>
                              </p:par>
                              <p:par>
                                <p:cTn id="429" presetID="2" presetClass="exit" presetSubtype="4" fill="hold" grpId="1" nodeType="withEffect">
                                  <p:stCondLst>
                                    <p:cond delay="0"/>
                                  </p:stCondLst>
                                  <p:childTnLst>
                                    <p:anim calcmode="lin" valueType="num">
                                      <p:cBhvr additive="base">
                                        <p:cTn id="430" dur="3000"/>
                                        <p:tgtEl>
                                          <p:spTgt spid="44"/>
                                        </p:tgtEl>
                                        <p:attrNameLst>
                                          <p:attrName>ppt_x</p:attrName>
                                        </p:attrNameLst>
                                      </p:cBhvr>
                                      <p:tavLst>
                                        <p:tav tm="0">
                                          <p:val>
                                            <p:strVal val="ppt_x"/>
                                          </p:val>
                                        </p:tav>
                                        <p:tav tm="100000">
                                          <p:val>
                                            <p:strVal val="ppt_x"/>
                                          </p:val>
                                        </p:tav>
                                      </p:tavLst>
                                    </p:anim>
                                    <p:anim calcmode="lin" valueType="num">
                                      <p:cBhvr additive="base">
                                        <p:cTn id="431" dur="3000"/>
                                        <p:tgtEl>
                                          <p:spTgt spid="44"/>
                                        </p:tgtEl>
                                        <p:attrNameLst>
                                          <p:attrName>ppt_y</p:attrName>
                                        </p:attrNameLst>
                                      </p:cBhvr>
                                      <p:tavLst>
                                        <p:tav tm="0">
                                          <p:val>
                                            <p:strVal val="ppt_y"/>
                                          </p:val>
                                        </p:tav>
                                        <p:tav tm="100000">
                                          <p:val>
                                            <p:strVal val="1+ppt_h/2"/>
                                          </p:val>
                                        </p:tav>
                                      </p:tavLst>
                                    </p:anim>
                                    <p:set>
                                      <p:cBhvr>
                                        <p:cTn id="432" dur="1" fill="hold">
                                          <p:stCondLst>
                                            <p:cond delay="2999"/>
                                          </p:stCondLst>
                                        </p:cTn>
                                        <p:tgtEl>
                                          <p:spTgt spid="44"/>
                                        </p:tgtEl>
                                        <p:attrNameLst>
                                          <p:attrName>style.visibility</p:attrName>
                                        </p:attrNameLst>
                                      </p:cBhvr>
                                      <p:to>
                                        <p:strVal val="hidden"/>
                                      </p:to>
                                    </p:set>
                                  </p:childTnLst>
                                </p:cTn>
                              </p:par>
                              <p:par>
                                <p:cTn id="433" presetID="2" presetClass="exit" presetSubtype="4" fill="hold" grpId="1" nodeType="withEffect">
                                  <p:stCondLst>
                                    <p:cond delay="0"/>
                                  </p:stCondLst>
                                  <p:childTnLst>
                                    <p:anim calcmode="lin" valueType="num">
                                      <p:cBhvr additive="base">
                                        <p:cTn id="434" dur="3000"/>
                                        <p:tgtEl>
                                          <p:spTgt spid="45"/>
                                        </p:tgtEl>
                                        <p:attrNameLst>
                                          <p:attrName>ppt_x</p:attrName>
                                        </p:attrNameLst>
                                      </p:cBhvr>
                                      <p:tavLst>
                                        <p:tav tm="0">
                                          <p:val>
                                            <p:strVal val="ppt_x"/>
                                          </p:val>
                                        </p:tav>
                                        <p:tav tm="100000">
                                          <p:val>
                                            <p:strVal val="ppt_x"/>
                                          </p:val>
                                        </p:tav>
                                      </p:tavLst>
                                    </p:anim>
                                    <p:anim calcmode="lin" valueType="num">
                                      <p:cBhvr additive="base">
                                        <p:cTn id="435" dur="3000"/>
                                        <p:tgtEl>
                                          <p:spTgt spid="45"/>
                                        </p:tgtEl>
                                        <p:attrNameLst>
                                          <p:attrName>ppt_y</p:attrName>
                                        </p:attrNameLst>
                                      </p:cBhvr>
                                      <p:tavLst>
                                        <p:tav tm="0">
                                          <p:val>
                                            <p:strVal val="ppt_y"/>
                                          </p:val>
                                        </p:tav>
                                        <p:tav tm="100000">
                                          <p:val>
                                            <p:strVal val="1+ppt_h/2"/>
                                          </p:val>
                                        </p:tav>
                                      </p:tavLst>
                                    </p:anim>
                                    <p:set>
                                      <p:cBhvr>
                                        <p:cTn id="436" dur="1" fill="hold">
                                          <p:stCondLst>
                                            <p:cond delay="2999"/>
                                          </p:stCondLst>
                                        </p:cTn>
                                        <p:tgtEl>
                                          <p:spTgt spid="45"/>
                                        </p:tgtEl>
                                        <p:attrNameLst>
                                          <p:attrName>style.visibility</p:attrName>
                                        </p:attrNameLst>
                                      </p:cBhvr>
                                      <p:to>
                                        <p:strVal val="hidden"/>
                                      </p:to>
                                    </p:set>
                                  </p:childTnLst>
                                </p:cTn>
                              </p:par>
                              <p:par>
                                <p:cTn id="437" presetID="2" presetClass="exit" presetSubtype="4" fill="hold" grpId="1" nodeType="withEffect">
                                  <p:stCondLst>
                                    <p:cond delay="0"/>
                                  </p:stCondLst>
                                  <p:childTnLst>
                                    <p:anim calcmode="lin" valueType="num">
                                      <p:cBhvr additive="base">
                                        <p:cTn id="438" dur="3000"/>
                                        <p:tgtEl>
                                          <p:spTgt spid="46"/>
                                        </p:tgtEl>
                                        <p:attrNameLst>
                                          <p:attrName>ppt_x</p:attrName>
                                        </p:attrNameLst>
                                      </p:cBhvr>
                                      <p:tavLst>
                                        <p:tav tm="0">
                                          <p:val>
                                            <p:strVal val="ppt_x"/>
                                          </p:val>
                                        </p:tav>
                                        <p:tav tm="100000">
                                          <p:val>
                                            <p:strVal val="ppt_x"/>
                                          </p:val>
                                        </p:tav>
                                      </p:tavLst>
                                    </p:anim>
                                    <p:anim calcmode="lin" valueType="num">
                                      <p:cBhvr additive="base">
                                        <p:cTn id="439" dur="3000"/>
                                        <p:tgtEl>
                                          <p:spTgt spid="46"/>
                                        </p:tgtEl>
                                        <p:attrNameLst>
                                          <p:attrName>ppt_y</p:attrName>
                                        </p:attrNameLst>
                                      </p:cBhvr>
                                      <p:tavLst>
                                        <p:tav tm="0">
                                          <p:val>
                                            <p:strVal val="ppt_y"/>
                                          </p:val>
                                        </p:tav>
                                        <p:tav tm="100000">
                                          <p:val>
                                            <p:strVal val="1+ppt_h/2"/>
                                          </p:val>
                                        </p:tav>
                                      </p:tavLst>
                                    </p:anim>
                                    <p:set>
                                      <p:cBhvr>
                                        <p:cTn id="440" dur="1" fill="hold">
                                          <p:stCondLst>
                                            <p:cond delay="2999"/>
                                          </p:stCondLst>
                                        </p:cTn>
                                        <p:tgtEl>
                                          <p:spTgt spid="46"/>
                                        </p:tgtEl>
                                        <p:attrNameLst>
                                          <p:attrName>style.visibility</p:attrName>
                                        </p:attrNameLst>
                                      </p:cBhvr>
                                      <p:to>
                                        <p:strVal val="hidden"/>
                                      </p:to>
                                    </p:set>
                                  </p:childTnLst>
                                </p:cTn>
                              </p:par>
                              <p:par>
                                <p:cTn id="441" presetID="2" presetClass="exit" presetSubtype="4" fill="hold" grpId="1" nodeType="withEffect">
                                  <p:stCondLst>
                                    <p:cond delay="0"/>
                                  </p:stCondLst>
                                  <p:childTnLst>
                                    <p:anim calcmode="lin" valueType="num">
                                      <p:cBhvr additive="base">
                                        <p:cTn id="442" dur="3000"/>
                                        <p:tgtEl>
                                          <p:spTgt spid="47"/>
                                        </p:tgtEl>
                                        <p:attrNameLst>
                                          <p:attrName>ppt_x</p:attrName>
                                        </p:attrNameLst>
                                      </p:cBhvr>
                                      <p:tavLst>
                                        <p:tav tm="0">
                                          <p:val>
                                            <p:strVal val="ppt_x"/>
                                          </p:val>
                                        </p:tav>
                                        <p:tav tm="100000">
                                          <p:val>
                                            <p:strVal val="ppt_x"/>
                                          </p:val>
                                        </p:tav>
                                      </p:tavLst>
                                    </p:anim>
                                    <p:anim calcmode="lin" valueType="num">
                                      <p:cBhvr additive="base">
                                        <p:cTn id="443" dur="3000"/>
                                        <p:tgtEl>
                                          <p:spTgt spid="47"/>
                                        </p:tgtEl>
                                        <p:attrNameLst>
                                          <p:attrName>ppt_y</p:attrName>
                                        </p:attrNameLst>
                                      </p:cBhvr>
                                      <p:tavLst>
                                        <p:tav tm="0">
                                          <p:val>
                                            <p:strVal val="ppt_y"/>
                                          </p:val>
                                        </p:tav>
                                        <p:tav tm="100000">
                                          <p:val>
                                            <p:strVal val="1+ppt_h/2"/>
                                          </p:val>
                                        </p:tav>
                                      </p:tavLst>
                                    </p:anim>
                                    <p:set>
                                      <p:cBhvr>
                                        <p:cTn id="444" dur="1" fill="hold">
                                          <p:stCondLst>
                                            <p:cond delay="2999"/>
                                          </p:stCondLst>
                                        </p:cTn>
                                        <p:tgtEl>
                                          <p:spTgt spid="47"/>
                                        </p:tgtEl>
                                        <p:attrNameLst>
                                          <p:attrName>style.visibility</p:attrName>
                                        </p:attrNameLst>
                                      </p:cBhvr>
                                      <p:to>
                                        <p:strVal val="hidden"/>
                                      </p:to>
                                    </p:set>
                                  </p:childTnLst>
                                </p:cTn>
                              </p:par>
                              <p:par>
                                <p:cTn id="445" presetID="2" presetClass="exit" presetSubtype="4" fill="hold" grpId="1" nodeType="withEffect">
                                  <p:stCondLst>
                                    <p:cond delay="0"/>
                                  </p:stCondLst>
                                  <p:childTnLst>
                                    <p:anim calcmode="lin" valueType="num">
                                      <p:cBhvr additive="base">
                                        <p:cTn id="446" dur="3000"/>
                                        <p:tgtEl>
                                          <p:spTgt spid="48"/>
                                        </p:tgtEl>
                                        <p:attrNameLst>
                                          <p:attrName>ppt_x</p:attrName>
                                        </p:attrNameLst>
                                      </p:cBhvr>
                                      <p:tavLst>
                                        <p:tav tm="0">
                                          <p:val>
                                            <p:strVal val="ppt_x"/>
                                          </p:val>
                                        </p:tav>
                                        <p:tav tm="100000">
                                          <p:val>
                                            <p:strVal val="ppt_x"/>
                                          </p:val>
                                        </p:tav>
                                      </p:tavLst>
                                    </p:anim>
                                    <p:anim calcmode="lin" valueType="num">
                                      <p:cBhvr additive="base">
                                        <p:cTn id="447" dur="3000"/>
                                        <p:tgtEl>
                                          <p:spTgt spid="48"/>
                                        </p:tgtEl>
                                        <p:attrNameLst>
                                          <p:attrName>ppt_y</p:attrName>
                                        </p:attrNameLst>
                                      </p:cBhvr>
                                      <p:tavLst>
                                        <p:tav tm="0">
                                          <p:val>
                                            <p:strVal val="ppt_y"/>
                                          </p:val>
                                        </p:tav>
                                        <p:tav tm="100000">
                                          <p:val>
                                            <p:strVal val="1+ppt_h/2"/>
                                          </p:val>
                                        </p:tav>
                                      </p:tavLst>
                                    </p:anim>
                                    <p:set>
                                      <p:cBhvr>
                                        <p:cTn id="448" dur="1" fill="hold">
                                          <p:stCondLst>
                                            <p:cond delay="2999"/>
                                          </p:stCondLst>
                                        </p:cTn>
                                        <p:tgtEl>
                                          <p:spTgt spid="48"/>
                                        </p:tgtEl>
                                        <p:attrNameLst>
                                          <p:attrName>style.visibility</p:attrName>
                                        </p:attrNameLst>
                                      </p:cBhvr>
                                      <p:to>
                                        <p:strVal val="hidden"/>
                                      </p:to>
                                    </p:set>
                                  </p:childTnLst>
                                </p:cTn>
                              </p:par>
                              <p:par>
                                <p:cTn id="449" presetID="2" presetClass="exit" presetSubtype="4" fill="hold" grpId="1" nodeType="withEffect">
                                  <p:stCondLst>
                                    <p:cond delay="0"/>
                                  </p:stCondLst>
                                  <p:childTnLst>
                                    <p:anim calcmode="lin" valueType="num">
                                      <p:cBhvr additive="base">
                                        <p:cTn id="450" dur="3000"/>
                                        <p:tgtEl>
                                          <p:spTgt spid="49"/>
                                        </p:tgtEl>
                                        <p:attrNameLst>
                                          <p:attrName>ppt_x</p:attrName>
                                        </p:attrNameLst>
                                      </p:cBhvr>
                                      <p:tavLst>
                                        <p:tav tm="0">
                                          <p:val>
                                            <p:strVal val="ppt_x"/>
                                          </p:val>
                                        </p:tav>
                                        <p:tav tm="100000">
                                          <p:val>
                                            <p:strVal val="ppt_x"/>
                                          </p:val>
                                        </p:tav>
                                      </p:tavLst>
                                    </p:anim>
                                    <p:anim calcmode="lin" valueType="num">
                                      <p:cBhvr additive="base">
                                        <p:cTn id="451" dur="3000"/>
                                        <p:tgtEl>
                                          <p:spTgt spid="49"/>
                                        </p:tgtEl>
                                        <p:attrNameLst>
                                          <p:attrName>ppt_y</p:attrName>
                                        </p:attrNameLst>
                                      </p:cBhvr>
                                      <p:tavLst>
                                        <p:tav tm="0">
                                          <p:val>
                                            <p:strVal val="ppt_y"/>
                                          </p:val>
                                        </p:tav>
                                        <p:tav tm="100000">
                                          <p:val>
                                            <p:strVal val="1+ppt_h/2"/>
                                          </p:val>
                                        </p:tav>
                                      </p:tavLst>
                                    </p:anim>
                                    <p:set>
                                      <p:cBhvr>
                                        <p:cTn id="452" dur="1" fill="hold">
                                          <p:stCondLst>
                                            <p:cond delay="2999"/>
                                          </p:stCondLst>
                                        </p:cTn>
                                        <p:tgtEl>
                                          <p:spTgt spid="49"/>
                                        </p:tgtEl>
                                        <p:attrNameLst>
                                          <p:attrName>style.visibility</p:attrName>
                                        </p:attrNameLst>
                                      </p:cBhvr>
                                      <p:to>
                                        <p:strVal val="hidden"/>
                                      </p:to>
                                    </p:set>
                                  </p:childTnLst>
                                </p:cTn>
                              </p:par>
                              <p:par>
                                <p:cTn id="453" presetID="2" presetClass="exit" presetSubtype="4" fill="hold" grpId="1" nodeType="withEffect">
                                  <p:stCondLst>
                                    <p:cond delay="0"/>
                                  </p:stCondLst>
                                  <p:childTnLst>
                                    <p:anim calcmode="lin" valueType="num">
                                      <p:cBhvr additive="base">
                                        <p:cTn id="454" dur="3000"/>
                                        <p:tgtEl>
                                          <p:spTgt spid="50"/>
                                        </p:tgtEl>
                                        <p:attrNameLst>
                                          <p:attrName>ppt_x</p:attrName>
                                        </p:attrNameLst>
                                      </p:cBhvr>
                                      <p:tavLst>
                                        <p:tav tm="0">
                                          <p:val>
                                            <p:strVal val="ppt_x"/>
                                          </p:val>
                                        </p:tav>
                                        <p:tav tm="100000">
                                          <p:val>
                                            <p:strVal val="ppt_x"/>
                                          </p:val>
                                        </p:tav>
                                      </p:tavLst>
                                    </p:anim>
                                    <p:anim calcmode="lin" valueType="num">
                                      <p:cBhvr additive="base">
                                        <p:cTn id="455" dur="3000"/>
                                        <p:tgtEl>
                                          <p:spTgt spid="50"/>
                                        </p:tgtEl>
                                        <p:attrNameLst>
                                          <p:attrName>ppt_y</p:attrName>
                                        </p:attrNameLst>
                                      </p:cBhvr>
                                      <p:tavLst>
                                        <p:tav tm="0">
                                          <p:val>
                                            <p:strVal val="ppt_y"/>
                                          </p:val>
                                        </p:tav>
                                        <p:tav tm="100000">
                                          <p:val>
                                            <p:strVal val="1+ppt_h/2"/>
                                          </p:val>
                                        </p:tav>
                                      </p:tavLst>
                                    </p:anim>
                                    <p:set>
                                      <p:cBhvr>
                                        <p:cTn id="456" dur="1" fill="hold">
                                          <p:stCondLst>
                                            <p:cond delay="2999"/>
                                          </p:stCondLst>
                                        </p:cTn>
                                        <p:tgtEl>
                                          <p:spTgt spid="50"/>
                                        </p:tgtEl>
                                        <p:attrNameLst>
                                          <p:attrName>style.visibility</p:attrName>
                                        </p:attrNameLst>
                                      </p:cBhvr>
                                      <p:to>
                                        <p:strVal val="hidden"/>
                                      </p:to>
                                    </p:set>
                                  </p:childTnLst>
                                </p:cTn>
                              </p:par>
                              <p:par>
                                <p:cTn id="457" presetID="2" presetClass="exit" presetSubtype="4" fill="hold" grpId="1" nodeType="withEffect">
                                  <p:stCondLst>
                                    <p:cond delay="0"/>
                                  </p:stCondLst>
                                  <p:childTnLst>
                                    <p:anim calcmode="lin" valueType="num">
                                      <p:cBhvr additive="base">
                                        <p:cTn id="458" dur="3000"/>
                                        <p:tgtEl>
                                          <p:spTgt spid="51"/>
                                        </p:tgtEl>
                                        <p:attrNameLst>
                                          <p:attrName>ppt_x</p:attrName>
                                        </p:attrNameLst>
                                      </p:cBhvr>
                                      <p:tavLst>
                                        <p:tav tm="0">
                                          <p:val>
                                            <p:strVal val="ppt_x"/>
                                          </p:val>
                                        </p:tav>
                                        <p:tav tm="100000">
                                          <p:val>
                                            <p:strVal val="ppt_x"/>
                                          </p:val>
                                        </p:tav>
                                      </p:tavLst>
                                    </p:anim>
                                    <p:anim calcmode="lin" valueType="num">
                                      <p:cBhvr additive="base">
                                        <p:cTn id="459" dur="3000"/>
                                        <p:tgtEl>
                                          <p:spTgt spid="51"/>
                                        </p:tgtEl>
                                        <p:attrNameLst>
                                          <p:attrName>ppt_y</p:attrName>
                                        </p:attrNameLst>
                                      </p:cBhvr>
                                      <p:tavLst>
                                        <p:tav tm="0">
                                          <p:val>
                                            <p:strVal val="ppt_y"/>
                                          </p:val>
                                        </p:tav>
                                        <p:tav tm="100000">
                                          <p:val>
                                            <p:strVal val="1+ppt_h/2"/>
                                          </p:val>
                                        </p:tav>
                                      </p:tavLst>
                                    </p:anim>
                                    <p:set>
                                      <p:cBhvr>
                                        <p:cTn id="460" dur="1" fill="hold">
                                          <p:stCondLst>
                                            <p:cond delay="2999"/>
                                          </p:stCondLst>
                                        </p:cTn>
                                        <p:tgtEl>
                                          <p:spTgt spid="51"/>
                                        </p:tgtEl>
                                        <p:attrNameLst>
                                          <p:attrName>style.visibility</p:attrName>
                                        </p:attrNameLst>
                                      </p:cBhvr>
                                      <p:to>
                                        <p:strVal val="hidden"/>
                                      </p:to>
                                    </p:set>
                                  </p:childTnLst>
                                </p:cTn>
                              </p:par>
                              <p:par>
                                <p:cTn id="461" presetID="2" presetClass="exit" presetSubtype="4" fill="hold" grpId="1" nodeType="withEffect">
                                  <p:stCondLst>
                                    <p:cond delay="0"/>
                                  </p:stCondLst>
                                  <p:childTnLst>
                                    <p:anim calcmode="lin" valueType="num">
                                      <p:cBhvr additive="base">
                                        <p:cTn id="462" dur="3000"/>
                                        <p:tgtEl>
                                          <p:spTgt spid="52"/>
                                        </p:tgtEl>
                                        <p:attrNameLst>
                                          <p:attrName>ppt_x</p:attrName>
                                        </p:attrNameLst>
                                      </p:cBhvr>
                                      <p:tavLst>
                                        <p:tav tm="0">
                                          <p:val>
                                            <p:strVal val="ppt_x"/>
                                          </p:val>
                                        </p:tav>
                                        <p:tav tm="100000">
                                          <p:val>
                                            <p:strVal val="ppt_x"/>
                                          </p:val>
                                        </p:tav>
                                      </p:tavLst>
                                    </p:anim>
                                    <p:anim calcmode="lin" valueType="num">
                                      <p:cBhvr additive="base">
                                        <p:cTn id="463" dur="3000"/>
                                        <p:tgtEl>
                                          <p:spTgt spid="52"/>
                                        </p:tgtEl>
                                        <p:attrNameLst>
                                          <p:attrName>ppt_y</p:attrName>
                                        </p:attrNameLst>
                                      </p:cBhvr>
                                      <p:tavLst>
                                        <p:tav tm="0">
                                          <p:val>
                                            <p:strVal val="ppt_y"/>
                                          </p:val>
                                        </p:tav>
                                        <p:tav tm="100000">
                                          <p:val>
                                            <p:strVal val="1+ppt_h/2"/>
                                          </p:val>
                                        </p:tav>
                                      </p:tavLst>
                                    </p:anim>
                                    <p:set>
                                      <p:cBhvr>
                                        <p:cTn id="464" dur="1" fill="hold">
                                          <p:stCondLst>
                                            <p:cond delay="2999"/>
                                          </p:stCondLst>
                                        </p:cTn>
                                        <p:tgtEl>
                                          <p:spTgt spid="52"/>
                                        </p:tgtEl>
                                        <p:attrNameLst>
                                          <p:attrName>style.visibility</p:attrName>
                                        </p:attrNameLst>
                                      </p:cBhvr>
                                      <p:to>
                                        <p:strVal val="hidden"/>
                                      </p:to>
                                    </p:set>
                                  </p:childTnLst>
                                </p:cTn>
                              </p:par>
                              <p:par>
                                <p:cTn id="465" presetID="2" presetClass="exit" presetSubtype="4" fill="hold" grpId="1" nodeType="withEffect">
                                  <p:stCondLst>
                                    <p:cond delay="0"/>
                                  </p:stCondLst>
                                  <p:childTnLst>
                                    <p:anim calcmode="lin" valueType="num">
                                      <p:cBhvr additive="base">
                                        <p:cTn id="466" dur="3000"/>
                                        <p:tgtEl>
                                          <p:spTgt spid="53"/>
                                        </p:tgtEl>
                                        <p:attrNameLst>
                                          <p:attrName>ppt_x</p:attrName>
                                        </p:attrNameLst>
                                      </p:cBhvr>
                                      <p:tavLst>
                                        <p:tav tm="0">
                                          <p:val>
                                            <p:strVal val="ppt_x"/>
                                          </p:val>
                                        </p:tav>
                                        <p:tav tm="100000">
                                          <p:val>
                                            <p:strVal val="ppt_x"/>
                                          </p:val>
                                        </p:tav>
                                      </p:tavLst>
                                    </p:anim>
                                    <p:anim calcmode="lin" valueType="num">
                                      <p:cBhvr additive="base">
                                        <p:cTn id="467" dur="3000"/>
                                        <p:tgtEl>
                                          <p:spTgt spid="53"/>
                                        </p:tgtEl>
                                        <p:attrNameLst>
                                          <p:attrName>ppt_y</p:attrName>
                                        </p:attrNameLst>
                                      </p:cBhvr>
                                      <p:tavLst>
                                        <p:tav tm="0">
                                          <p:val>
                                            <p:strVal val="ppt_y"/>
                                          </p:val>
                                        </p:tav>
                                        <p:tav tm="100000">
                                          <p:val>
                                            <p:strVal val="1+ppt_h/2"/>
                                          </p:val>
                                        </p:tav>
                                      </p:tavLst>
                                    </p:anim>
                                    <p:set>
                                      <p:cBhvr>
                                        <p:cTn id="468" dur="1" fill="hold">
                                          <p:stCondLst>
                                            <p:cond delay="2999"/>
                                          </p:stCondLst>
                                        </p:cTn>
                                        <p:tgtEl>
                                          <p:spTgt spid="53"/>
                                        </p:tgtEl>
                                        <p:attrNameLst>
                                          <p:attrName>style.visibility</p:attrName>
                                        </p:attrNameLst>
                                      </p:cBhvr>
                                      <p:to>
                                        <p:strVal val="hidden"/>
                                      </p:to>
                                    </p:set>
                                  </p:childTnLst>
                                </p:cTn>
                              </p:par>
                              <p:par>
                                <p:cTn id="469" presetID="2" presetClass="exit" presetSubtype="4" fill="hold" grpId="1" nodeType="withEffect">
                                  <p:stCondLst>
                                    <p:cond delay="0"/>
                                  </p:stCondLst>
                                  <p:childTnLst>
                                    <p:anim calcmode="lin" valueType="num">
                                      <p:cBhvr additive="base">
                                        <p:cTn id="470" dur="3000"/>
                                        <p:tgtEl>
                                          <p:spTgt spid="54"/>
                                        </p:tgtEl>
                                        <p:attrNameLst>
                                          <p:attrName>ppt_x</p:attrName>
                                        </p:attrNameLst>
                                      </p:cBhvr>
                                      <p:tavLst>
                                        <p:tav tm="0">
                                          <p:val>
                                            <p:strVal val="ppt_x"/>
                                          </p:val>
                                        </p:tav>
                                        <p:tav tm="100000">
                                          <p:val>
                                            <p:strVal val="ppt_x"/>
                                          </p:val>
                                        </p:tav>
                                      </p:tavLst>
                                    </p:anim>
                                    <p:anim calcmode="lin" valueType="num">
                                      <p:cBhvr additive="base">
                                        <p:cTn id="471" dur="3000"/>
                                        <p:tgtEl>
                                          <p:spTgt spid="54"/>
                                        </p:tgtEl>
                                        <p:attrNameLst>
                                          <p:attrName>ppt_y</p:attrName>
                                        </p:attrNameLst>
                                      </p:cBhvr>
                                      <p:tavLst>
                                        <p:tav tm="0">
                                          <p:val>
                                            <p:strVal val="ppt_y"/>
                                          </p:val>
                                        </p:tav>
                                        <p:tav tm="100000">
                                          <p:val>
                                            <p:strVal val="1+ppt_h/2"/>
                                          </p:val>
                                        </p:tav>
                                      </p:tavLst>
                                    </p:anim>
                                    <p:set>
                                      <p:cBhvr>
                                        <p:cTn id="472" dur="1" fill="hold">
                                          <p:stCondLst>
                                            <p:cond delay="2999"/>
                                          </p:stCondLst>
                                        </p:cTn>
                                        <p:tgtEl>
                                          <p:spTgt spid="54"/>
                                        </p:tgtEl>
                                        <p:attrNameLst>
                                          <p:attrName>style.visibility</p:attrName>
                                        </p:attrNameLst>
                                      </p:cBhvr>
                                      <p:to>
                                        <p:strVal val="hidden"/>
                                      </p:to>
                                    </p:set>
                                  </p:childTnLst>
                                </p:cTn>
                              </p:par>
                              <p:par>
                                <p:cTn id="473" presetID="2" presetClass="exit" presetSubtype="4" fill="hold" grpId="1" nodeType="withEffect">
                                  <p:stCondLst>
                                    <p:cond delay="0"/>
                                  </p:stCondLst>
                                  <p:childTnLst>
                                    <p:anim calcmode="lin" valueType="num">
                                      <p:cBhvr additive="base">
                                        <p:cTn id="474" dur="3000"/>
                                        <p:tgtEl>
                                          <p:spTgt spid="55"/>
                                        </p:tgtEl>
                                        <p:attrNameLst>
                                          <p:attrName>ppt_x</p:attrName>
                                        </p:attrNameLst>
                                      </p:cBhvr>
                                      <p:tavLst>
                                        <p:tav tm="0">
                                          <p:val>
                                            <p:strVal val="ppt_x"/>
                                          </p:val>
                                        </p:tav>
                                        <p:tav tm="100000">
                                          <p:val>
                                            <p:strVal val="ppt_x"/>
                                          </p:val>
                                        </p:tav>
                                      </p:tavLst>
                                    </p:anim>
                                    <p:anim calcmode="lin" valueType="num">
                                      <p:cBhvr additive="base">
                                        <p:cTn id="475" dur="3000"/>
                                        <p:tgtEl>
                                          <p:spTgt spid="55"/>
                                        </p:tgtEl>
                                        <p:attrNameLst>
                                          <p:attrName>ppt_y</p:attrName>
                                        </p:attrNameLst>
                                      </p:cBhvr>
                                      <p:tavLst>
                                        <p:tav tm="0">
                                          <p:val>
                                            <p:strVal val="ppt_y"/>
                                          </p:val>
                                        </p:tav>
                                        <p:tav tm="100000">
                                          <p:val>
                                            <p:strVal val="1+ppt_h/2"/>
                                          </p:val>
                                        </p:tav>
                                      </p:tavLst>
                                    </p:anim>
                                    <p:set>
                                      <p:cBhvr>
                                        <p:cTn id="476" dur="1" fill="hold">
                                          <p:stCondLst>
                                            <p:cond delay="2999"/>
                                          </p:stCondLst>
                                        </p:cTn>
                                        <p:tgtEl>
                                          <p:spTgt spid="55"/>
                                        </p:tgtEl>
                                        <p:attrNameLst>
                                          <p:attrName>style.visibility</p:attrName>
                                        </p:attrNameLst>
                                      </p:cBhvr>
                                      <p:to>
                                        <p:strVal val="hidden"/>
                                      </p:to>
                                    </p:set>
                                  </p:childTnLst>
                                </p:cTn>
                              </p:par>
                              <p:par>
                                <p:cTn id="477" presetID="2" presetClass="exit" presetSubtype="4" fill="hold" grpId="1" nodeType="withEffect">
                                  <p:stCondLst>
                                    <p:cond delay="0"/>
                                  </p:stCondLst>
                                  <p:childTnLst>
                                    <p:anim calcmode="lin" valueType="num">
                                      <p:cBhvr additive="base">
                                        <p:cTn id="478" dur="3000"/>
                                        <p:tgtEl>
                                          <p:spTgt spid="56"/>
                                        </p:tgtEl>
                                        <p:attrNameLst>
                                          <p:attrName>ppt_x</p:attrName>
                                        </p:attrNameLst>
                                      </p:cBhvr>
                                      <p:tavLst>
                                        <p:tav tm="0">
                                          <p:val>
                                            <p:strVal val="ppt_x"/>
                                          </p:val>
                                        </p:tav>
                                        <p:tav tm="100000">
                                          <p:val>
                                            <p:strVal val="ppt_x"/>
                                          </p:val>
                                        </p:tav>
                                      </p:tavLst>
                                    </p:anim>
                                    <p:anim calcmode="lin" valueType="num">
                                      <p:cBhvr additive="base">
                                        <p:cTn id="479" dur="3000"/>
                                        <p:tgtEl>
                                          <p:spTgt spid="56"/>
                                        </p:tgtEl>
                                        <p:attrNameLst>
                                          <p:attrName>ppt_y</p:attrName>
                                        </p:attrNameLst>
                                      </p:cBhvr>
                                      <p:tavLst>
                                        <p:tav tm="0">
                                          <p:val>
                                            <p:strVal val="ppt_y"/>
                                          </p:val>
                                        </p:tav>
                                        <p:tav tm="100000">
                                          <p:val>
                                            <p:strVal val="1+ppt_h/2"/>
                                          </p:val>
                                        </p:tav>
                                      </p:tavLst>
                                    </p:anim>
                                    <p:set>
                                      <p:cBhvr>
                                        <p:cTn id="480" dur="1" fill="hold">
                                          <p:stCondLst>
                                            <p:cond delay="2999"/>
                                          </p:stCondLst>
                                        </p:cTn>
                                        <p:tgtEl>
                                          <p:spTgt spid="56"/>
                                        </p:tgtEl>
                                        <p:attrNameLst>
                                          <p:attrName>style.visibility</p:attrName>
                                        </p:attrNameLst>
                                      </p:cBhvr>
                                      <p:to>
                                        <p:strVal val="hidden"/>
                                      </p:to>
                                    </p:set>
                                  </p:childTnLst>
                                </p:cTn>
                              </p:par>
                              <p:par>
                                <p:cTn id="481" presetID="2" presetClass="exit" presetSubtype="4" fill="hold" grpId="1" nodeType="withEffect">
                                  <p:stCondLst>
                                    <p:cond delay="0"/>
                                  </p:stCondLst>
                                  <p:childTnLst>
                                    <p:anim calcmode="lin" valueType="num">
                                      <p:cBhvr additive="base">
                                        <p:cTn id="482" dur="3000"/>
                                        <p:tgtEl>
                                          <p:spTgt spid="57"/>
                                        </p:tgtEl>
                                        <p:attrNameLst>
                                          <p:attrName>ppt_x</p:attrName>
                                        </p:attrNameLst>
                                      </p:cBhvr>
                                      <p:tavLst>
                                        <p:tav tm="0">
                                          <p:val>
                                            <p:strVal val="ppt_x"/>
                                          </p:val>
                                        </p:tav>
                                        <p:tav tm="100000">
                                          <p:val>
                                            <p:strVal val="ppt_x"/>
                                          </p:val>
                                        </p:tav>
                                      </p:tavLst>
                                    </p:anim>
                                    <p:anim calcmode="lin" valueType="num">
                                      <p:cBhvr additive="base">
                                        <p:cTn id="483" dur="3000"/>
                                        <p:tgtEl>
                                          <p:spTgt spid="57"/>
                                        </p:tgtEl>
                                        <p:attrNameLst>
                                          <p:attrName>ppt_y</p:attrName>
                                        </p:attrNameLst>
                                      </p:cBhvr>
                                      <p:tavLst>
                                        <p:tav tm="0">
                                          <p:val>
                                            <p:strVal val="ppt_y"/>
                                          </p:val>
                                        </p:tav>
                                        <p:tav tm="100000">
                                          <p:val>
                                            <p:strVal val="1+ppt_h/2"/>
                                          </p:val>
                                        </p:tav>
                                      </p:tavLst>
                                    </p:anim>
                                    <p:set>
                                      <p:cBhvr>
                                        <p:cTn id="484" dur="1" fill="hold">
                                          <p:stCondLst>
                                            <p:cond delay="2999"/>
                                          </p:stCondLst>
                                        </p:cTn>
                                        <p:tgtEl>
                                          <p:spTgt spid="57"/>
                                        </p:tgtEl>
                                        <p:attrNameLst>
                                          <p:attrName>style.visibility</p:attrName>
                                        </p:attrNameLst>
                                      </p:cBhvr>
                                      <p:to>
                                        <p:strVal val="hidden"/>
                                      </p:to>
                                    </p:set>
                                  </p:childTnLst>
                                </p:cTn>
                              </p:par>
                              <p:par>
                                <p:cTn id="485" presetID="2" presetClass="exit" presetSubtype="4" fill="hold" grpId="1" nodeType="withEffect">
                                  <p:stCondLst>
                                    <p:cond delay="0"/>
                                  </p:stCondLst>
                                  <p:childTnLst>
                                    <p:anim calcmode="lin" valueType="num">
                                      <p:cBhvr additive="base">
                                        <p:cTn id="486" dur="3000"/>
                                        <p:tgtEl>
                                          <p:spTgt spid="58"/>
                                        </p:tgtEl>
                                        <p:attrNameLst>
                                          <p:attrName>ppt_x</p:attrName>
                                        </p:attrNameLst>
                                      </p:cBhvr>
                                      <p:tavLst>
                                        <p:tav tm="0">
                                          <p:val>
                                            <p:strVal val="ppt_x"/>
                                          </p:val>
                                        </p:tav>
                                        <p:tav tm="100000">
                                          <p:val>
                                            <p:strVal val="ppt_x"/>
                                          </p:val>
                                        </p:tav>
                                      </p:tavLst>
                                    </p:anim>
                                    <p:anim calcmode="lin" valueType="num">
                                      <p:cBhvr additive="base">
                                        <p:cTn id="487" dur="3000"/>
                                        <p:tgtEl>
                                          <p:spTgt spid="58"/>
                                        </p:tgtEl>
                                        <p:attrNameLst>
                                          <p:attrName>ppt_y</p:attrName>
                                        </p:attrNameLst>
                                      </p:cBhvr>
                                      <p:tavLst>
                                        <p:tav tm="0">
                                          <p:val>
                                            <p:strVal val="ppt_y"/>
                                          </p:val>
                                        </p:tav>
                                        <p:tav tm="100000">
                                          <p:val>
                                            <p:strVal val="1+ppt_h/2"/>
                                          </p:val>
                                        </p:tav>
                                      </p:tavLst>
                                    </p:anim>
                                    <p:set>
                                      <p:cBhvr>
                                        <p:cTn id="488" dur="1" fill="hold">
                                          <p:stCondLst>
                                            <p:cond delay="2999"/>
                                          </p:stCondLst>
                                        </p:cTn>
                                        <p:tgtEl>
                                          <p:spTgt spid="58"/>
                                        </p:tgtEl>
                                        <p:attrNameLst>
                                          <p:attrName>style.visibility</p:attrName>
                                        </p:attrNameLst>
                                      </p:cBhvr>
                                      <p:to>
                                        <p:strVal val="hidden"/>
                                      </p:to>
                                    </p:set>
                                  </p:childTnLst>
                                </p:cTn>
                              </p:par>
                              <p:par>
                                <p:cTn id="489" presetID="2" presetClass="exit" presetSubtype="4" fill="hold" grpId="1" nodeType="withEffect">
                                  <p:stCondLst>
                                    <p:cond delay="0"/>
                                  </p:stCondLst>
                                  <p:childTnLst>
                                    <p:anim calcmode="lin" valueType="num">
                                      <p:cBhvr additive="base">
                                        <p:cTn id="490" dur="3000"/>
                                        <p:tgtEl>
                                          <p:spTgt spid="59"/>
                                        </p:tgtEl>
                                        <p:attrNameLst>
                                          <p:attrName>ppt_x</p:attrName>
                                        </p:attrNameLst>
                                      </p:cBhvr>
                                      <p:tavLst>
                                        <p:tav tm="0">
                                          <p:val>
                                            <p:strVal val="ppt_x"/>
                                          </p:val>
                                        </p:tav>
                                        <p:tav tm="100000">
                                          <p:val>
                                            <p:strVal val="ppt_x"/>
                                          </p:val>
                                        </p:tav>
                                      </p:tavLst>
                                    </p:anim>
                                    <p:anim calcmode="lin" valueType="num">
                                      <p:cBhvr additive="base">
                                        <p:cTn id="491" dur="3000"/>
                                        <p:tgtEl>
                                          <p:spTgt spid="59"/>
                                        </p:tgtEl>
                                        <p:attrNameLst>
                                          <p:attrName>ppt_y</p:attrName>
                                        </p:attrNameLst>
                                      </p:cBhvr>
                                      <p:tavLst>
                                        <p:tav tm="0">
                                          <p:val>
                                            <p:strVal val="ppt_y"/>
                                          </p:val>
                                        </p:tav>
                                        <p:tav tm="100000">
                                          <p:val>
                                            <p:strVal val="1+ppt_h/2"/>
                                          </p:val>
                                        </p:tav>
                                      </p:tavLst>
                                    </p:anim>
                                    <p:set>
                                      <p:cBhvr>
                                        <p:cTn id="492" dur="1" fill="hold">
                                          <p:stCondLst>
                                            <p:cond delay="2999"/>
                                          </p:stCondLst>
                                        </p:cTn>
                                        <p:tgtEl>
                                          <p:spTgt spid="59"/>
                                        </p:tgtEl>
                                        <p:attrNameLst>
                                          <p:attrName>style.visibility</p:attrName>
                                        </p:attrNameLst>
                                      </p:cBhvr>
                                      <p:to>
                                        <p:strVal val="hidden"/>
                                      </p:to>
                                    </p:set>
                                  </p:childTnLst>
                                </p:cTn>
                              </p:par>
                              <p:par>
                                <p:cTn id="493" presetID="2" presetClass="exit" presetSubtype="4" fill="hold" grpId="1" nodeType="withEffect">
                                  <p:stCondLst>
                                    <p:cond delay="0"/>
                                  </p:stCondLst>
                                  <p:childTnLst>
                                    <p:anim calcmode="lin" valueType="num">
                                      <p:cBhvr additive="base">
                                        <p:cTn id="494" dur="3000"/>
                                        <p:tgtEl>
                                          <p:spTgt spid="60"/>
                                        </p:tgtEl>
                                        <p:attrNameLst>
                                          <p:attrName>ppt_x</p:attrName>
                                        </p:attrNameLst>
                                      </p:cBhvr>
                                      <p:tavLst>
                                        <p:tav tm="0">
                                          <p:val>
                                            <p:strVal val="ppt_x"/>
                                          </p:val>
                                        </p:tav>
                                        <p:tav tm="100000">
                                          <p:val>
                                            <p:strVal val="ppt_x"/>
                                          </p:val>
                                        </p:tav>
                                      </p:tavLst>
                                    </p:anim>
                                    <p:anim calcmode="lin" valueType="num">
                                      <p:cBhvr additive="base">
                                        <p:cTn id="495" dur="3000"/>
                                        <p:tgtEl>
                                          <p:spTgt spid="60"/>
                                        </p:tgtEl>
                                        <p:attrNameLst>
                                          <p:attrName>ppt_y</p:attrName>
                                        </p:attrNameLst>
                                      </p:cBhvr>
                                      <p:tavLst>
                                        <p:tav tm="0">
                                          <p:val>
                                            <p:strVal val="ppt_y"/>
                                          </p:val>
                                        </p:tav>
                                        <p:tav tm="100000">
                                          <p:val>
                                            <p:strVal val="1+ppt_h/2"/>
                                          </p:val>
                                        </p:tav>
                                      </p:tavLst>
                                    </p:anim>
                                    <p:set>
                                      <p:cBhvr>
                                        <p:cTn id="496" dur="1" fill="hold">
                                          <p:stCondLst>
                                            <p:cond delay="2999"/>
                                          </p:stCondLst>
                                        </p:cTn>
                                        <p:tgtEl>
                                          <p:spTgt spid="60"/>
                                        </p:tgtEl>
                                        <p:attrNameLst>
                                          <p:attrName>style.visibility</p:attrName>
                                        </p:attrNameLst>
                                      </p:cBhvr>
                                      <p:to>
                                        <p:strVal val="hidden"/>
                                      </p:to>
                                    </p:set>
                                  </p:childTnLst>
                                </p:cTn>
                              </p:par>
                              <p:par>
                                <p:cTn id="497" presetID="2" presetClass="exit" presetSubtype="4" fill="hold" grpId="1" nodeType="withEffect">
                                  <p:stCondLst>
                                    <p:cond delay="0"/>
                                  </p:stCondLst>
                                  <p:childTnLst>
                                    <p:anim calcmode="lin" valueType="num">
                                      <p:cBhvr additive="base">
                                        <p:cTn id="498" dur="3000"/>
                                        <p:tgtEl>
                                          <p:spTgt spid="61"/>
                                        </p:tgtEl>
                                        <p:attrNameLst>
                                          <p:attrName>ppt_x</p:attrName>
                                        </p:attrNameLst>
                                      </p:cBhvr>
                                      <p:tavLst>
                                        <p:tav tm="0">
                                          <p:val>
                                            <p:strVal val="ppt_x"/>
                                          </p:val>
                                        </p:tav>
                                        <p:tav tm="100000">
                                          <p:val>
                                            <p:strVal val="ppt_x"/>
                                          </p:val>
                                        </p:tav>
                                      </p:tavLst>
                                    </p:anim>
                                    <p:anim calcmode="lin" valueType="num">
                                      <p:cBhvr additive="base">
                                        <p:cTn id="499" dur="3000"/>
                                        <p:tgtEl>
                                          <p:spTgt spid="61"/>
                                        </p:tgtEl>
                                        <p:attrNameLst>
                                          <p:attrName>ppt_y</p:attrName>
                                        </p:attrNameLst>
                                      </p:cBhvr>
                                      <p:tavLst>
                                        <p:tav tm="0">
                                          <p:val>
                                            <p:strVal val="ppt_y"/>
                                          </p:val>
                                        </p:tav>
                                        <p:tav tm="100000">
                                          <p:val>
                                            <p:strVal val="1+ppt_h/2"/>
                                          </p:val>
                                        </p:tav>
                                      </p:tavLst>
                                    </p:anim>
                                    <p:set>
                                      <p:cBhvr>
                                        <p:cTn id="500" dur="1" fill="hold">
                                          <p:stCondLst>
                                            <p:cond delay="2999"/>
                                          </p:stCondLst>
                                        </p:cTn>
                                        <p:tgtEl>
                                          <p:spTgt spid="61"/>
                                        </p:tgtEl>
                                        <p:attrNameLst>
                                          <p:attrName>style.visibility</p:attrName>
                                        </p:attrNameLst>
                                      </p:cBhvr>
                                      <p:to>
                                        <p:strVal val="hidden"/>
                                      </p:to>
                                    </p:set>
                                  </p:childTnLst>
                                </p:cTn>
                              </p:par>
                              <p:par>
                                <p:cTn id="501" presetID="2" presetClass="exit" presetSubtype="4" fill="hold" grpId="1" nodeType="withEffect">
                                  <p:stCondLst>
                                    <p:cond delay="0"/>
                                  </p:stCondLst>
                                  <p:childTnLst>
                                    <p:anim calcmode="lin" valueType="num">
                                      <p:cBhvr additive="base">
                                        <p:cTn id="502" dur="3000"/>
                                        <p:tgtEl>
                                          <p:spTgt spid="62"/>
                                        </p:tgtEl>
                                        <p:attrNameLst>
                                          <p:attrName>ppt_x</p:attrName>
                                        </p:attrNameLst>
                                      </p:cBhvr>
                                      <p:tavLst>
                                        <p:tav tm="0">
                                          <p:val>
                                            <p:strVal val="ppt_x"/>
                                          </p:val>
                                        </p:tav>
                                        <p:tav tm="100000">
                                          <p:val>
                                            <p:strVal val="ppt_x"/>
                                          </p:val>
                                        </p:tav>
                                      </p:tavLst>
                                    </p:anim>
                                    <p:anim calcmode="lin" valueType="num">
                                      <p:cBhvr additive="base">
                                        <p:cTn id="503" dur="3000"/>
                                        <p:tgtEl>
                                          <p:spTgt spid="62"/>
                                        </p:tgtEl>
                                        <p:attrNameLst>
                                          <p:attrName>ppt_y</p:attrName>
                                        </p:attrNameLst>
                                      </p:cBhvr>
                                      <p:tavLst>
                                        <p:tav tm="0">
                                          <p:val>
                                            <p:strVal val="ppt_y"/>
                                          </p:val>
                                        </p:tav>
                                        <p:tav tm="100000">
                                          <p:val>
                                            <p:strVal val="1+ppt_h/2"/>
                                          </p:val>
                                        </p:tav>
                                      </p:tavLst>
                                    </p:anim>
                                    <p:set>
                                      <p:cBhvr>
                                        <p:cTn id="504" dur="1" fill="hold">
                                          <p:stCondLst>
                                            <p:cond delay="2999"/>
                                          </p:stCondLst>
                                        </p:cTn>
                                        <p:tgtEl>
                                          <p:spTgt spid="62"/>
                                        </p:tgtEl>
                                        <p:attrNameLst>
                                          <p:attrName>style.visibility</p:attrName>
                                        </p:attrNameLst>
                                      </p:cBhvr>
                                      <p:to>
                                        <p:strVal val="hidden"/>
                                      </p:to>
                                    </p:set>
                                  </p:childTnLst>
                                </p:cTn>
                              </p:par>
                              <p:par>
                                <p:cTn id="505" presetID="2" presetClass="exit" presetSubtype="4" fill="hold" grpId="1" nodeType="withEffect">
                                  <p:stCondLst>
                                    <p:cond delay="0"/>
                                  </p:stCondLst>
                                  <p:childTnLst>
                                    <p:anim calcmode="lin" valueType="num">
                                      <p:cBhvr additive="base">
                                        <p:cTn id="506" dur="3000"/>
                                        <p:tgtEl>
                                          <p:spTgt spid="63"/>
                                        </p:tgtEl>
                                        <p:attrNameLst>
                                          <p:attrName>ppt_x</p:attrName>
                                        </p:attrNameLst>
                                      </p:cBhvr>
                                      <p:tavLst>
                                        <p:tav tm="0">
                                          <p:val>
                                            <p:strVal val="ppt_x"/>
                                          </p:val>
                                        </p:tav>
                                        <p:tav tm="100000">
                                          <p:val>
                                            <p:strVal val="ppt_x"/>
                                          </p:val>
                                        </p:tav>
                                      </p:tavLst>
                                    </p:anim>
                                    <p:anim calcmode="lin" valueType="num">
                                      <p:cBhvr additive="base">
                                        <p:cTn id="507" dur="3000"/>
                                        <p:tgtEl>
                                          <p:spTgt spid="63"/>
                                        </p:tgtEl>
                                        <p:attrNameLst>
                                          <p:attrName>ppt_y</p:attrName>
                                        </p:attrNameLst>
                                      </p:cBhvr>
                                      <p:tavLst>
                                        <p:tav tm="0">
                                          <p:val>
                                            <p:strVal val="ppt_y"/>
                                          </p:val>
                                        </p:tav>
                                        <p:tav tm="100000">
                                          <p:val>
                                            <p:strVal val="1+ppt_h/2"/>
                                          </p:val>
                                        </p:tav>
                                      </p:tavLst>
                                    </p:anim>
                                    <p:set>
                                      <p:cBhvr>
                                        <p:cTn id="508" dur="1" fill="hold">
                                          <p:stCondLst>
                                            <p:cond delay="2999"/>
                                          </p:stCondLst>
                                        </p:cTn>
                                        <p:tgtEl>
                                          <p:spTgt spid="63"/>
                                        </p:tgtEl>
                                        <p:attrNameLst>
                                          <p:attrName>style.visibility</p:attrName>
                                        </p:attrNameLst>
                                      </p:cBhvr>
                                      <p:to>
                                        <p:strVal val="hidden"/>
                                      </p:to>
                                    </p:set>
                                  </p:childTnLst>
                                </p:cTn>
                              </p:par>
                              <p:par>
                                <p:cTn id="509" presetID="2" presetClass="exit" presetSubtype="4" fill="hold" grpId="1" nodeType="withEffect">
                                  <p:stCondLst>
                                    <p:cond delay="0"/>
                                  </p:stCondLst>
                                  <p:childTnLst>
                                    <p:anim calcmode="lin" valueType="num">
                                      <p:cBhvr additive="base">
                                        <p:cTn id="510" dur="3000"/>
                                        <p:tgtEl>
                                          <p:spTgt spid="64"/>
                                        </p:tgtEl>
                                        <p:attrNameLst>
                                          <p:attrName>ppt_x</p:attrName>
                                        </p:attrNameLst>
                                      </p:cBhvr>
                                      <p:tavLst>
                                        <p:tav tm="0">
                                          <p:val>
                                            <p:strVal val="ppt_x"/>
                                          </p:val>
                                        </p:tav>
                                        <p:tav tm="100000">
                                          <p:val>
                                            <p:strVal val="ppt_x"/>
                                          </p:val>
                                        </p:tav>
                                      </p:tavLst>
                                    </p:anim>
                                    <p:anim calcmode="lin" valueType="num">
                                      <p:cBhvr additive="base">
                                        <p:cTn id="511" dur="3000"/>
                                        <p:tgtEl>
                                          <p:spTgt spid="64"/>
                                        </p:tgtEl>
                                        <p:attrNameLst>
                                          <p:attrName>ppt_y</p:attrName>
                                        </p:attrNameLst>
                                      </p:cBhvr>
                                      <p:tavLst>
                                        <p:tav tm="0">
                                          <p:val>
                                            <p:strVal val="ppt_y"/>
                                          </p:val>
                                        </p:tav>
                                        <p:tav tm="100000">
                                          <p:val>
                                            <p:strVal val="1+ppt_h/2"/>
                                          </p:val>
                                        </p:tav>
                                      </p:tavLst>
                                    </p:anim>
                                    <p:set>
                                      <p:cBhvr>
                                        <p:cTn id="512" dur="1" fill="hold">
                                          <p:stCondLst>
                                            <p:cond delay="2999"/>
                                          </p:stCondLst>
                                        </p:cTn>
                                        <p:tgtEl>
                                          <p:spTgt spid="64"/>
                                        </p:tgtEl>
                                        <p:attrNameLst>
                                          <p:attrName>style.visibility</p:attrName>
                                        </p:attrNameLst>
                                      </p:cBhvr>
                                      <p:to>
                                        <p:strVal val="hidden"/>
                                      </p:to>
                                    </p:set>
                                  </p:childTnLst>
                                </p:cTn>
                              </p:par>
                              <p:par>
                                <p:cTn id="513" presetID="2" presetClass="exit" presetSubtype="4" fill="hold" grpId="1" nodeType="withEffect">
                                  <p:stCondLst>
                                    <p:cond delay="0"/>
                                  </p:stCondLst>
                                  <p:childTnLst>
                                    <p:anim calcmode="lin" valueType="num">
                                      <p:cBhvr additive="base">
                                        <p:cTn id="514" dur="3000"/>
                                        <p:tgtEl>
                                          <p:spTgt spid="65"/>
                                        </p:tgtEl>
                                        <p:attrNameLst>
                                          <p:attrName>ppt_x</p:attrName>
                                        </p:attrNameLst>
                                      </p:cBhvr>
                                      <p:tavLst>
                                        <p:tav tm="0">
                                          <p:val>
                                            <p:strVal val="ppt_x"/>
                                          </p:val>
                                        </p:tav>
                                        <p:tav tm="100000">
                                          <p:val>
                                            <p:strVal val="ppt_x"/>
                                          </p:val>
                                        </p:tav>
                                      </p:tavLst>
                                    </p:anim>
                                    <p:anim calcmode="lin" valueType="num">
                                      <p:cBhvr additive="base">
                                        <p:cTn id="515" dur="3000"/>
                                        <p:tgtEl>
                                          <p:spTgt spid="65"/>
                                        </p:tgtEl>
                                        <p:attrNameLst>
                                          <p:attrName>ppt_y</p:attrName>
                                        </p:attrNameLst>
                                      </p:cBhvr>
                                      <p:tavLst>
                                        <p:tav tm="0">
                                          <p:val>
                                            <p:strVal val="ppt_y"/>
                                          </p:val>
                                        </p:tav>
                                        <p:tav tm="100000">
                                          <p:val>
                                            <p:strVal val="1+ppt_h/2"/>
                                          </p:val>
                                        </p:tav>
                                      </p:tavLst>
                                    </p:anim>
                                    <p:set>
                                      <p:cBhvr>
                                        <p:cTn id="516" dur="1" fill="hold">
                                          <p:stCondLst>
                                            <p:cond delay="2999"/>
                                          </p:stCondLst>
                                        </p:cTn>
                                        <p:tgtEl>
                                          <p:spTgt spid="65"/>
                                        </p:tgtEl>
                                        <p:attrNameLst>
                                          <p:attrName>style.visibility</p:attrName>
                                        </p:attrNameLst>
                                      </p:cBhvr>
                                      <p:to>
                                        <p:strVal val="hidden"/>
                                      </p:to>
                                    </p:set>
                                  </p:childTnLst>
                                </p:cTn>
                              </p:par>
                              <p:par>
                                <p:cTn id="517" presetID="2" presetClass="exit" presetSubtype="4" fill="hold" grpId="1" nodeType="withEffect">
                                  <p:stCondLst>
                                    <p:cond delay="0"/>
                                  </p:stCondLst>
                                  <p:childTnLst>
                                    <p:anim calcmode="lin" valueType="num">
                                      <p:cBhvr additive="base">
                                        <p:cTn id="518" dur="3000"/>
                                        <p:tgtEl>
                                          <p:spTgt spid="66"/>
                                        </p:tgtEl>
                                        <p:attrNameLst>
                                          <p:attrName>ppt_x</p:attrName>
                                        </p:attrNameLst>
                                      </p:cBhvr>
                                      <p:tavLst>
                                        <p:tav tm="0">
                                          <p:val>
                                            <p:strVal val="ppt_x"/>
                                          </p:val>
                                        </p:tav>
                                        <p:tav tm="100000">
                                          <p:val>
                                            <p:strVal val="ppt_x"/>
                                          </p:val>
                                        </p:tav>
                                      </p:tavLst>
                                    </p:anim>
                                    <p:anim calcmode="lin" valueType="num">
                                      <p:cBhvr additive="base">
                                        <p:cTn id="519" dur="3000"/>
                                        <p:tgtEl>
                                          <p:spTgt spid="66"/>
                                        </p:tgtEl>
                                        <p:attrNameLst>
                                          <p:attrName>ppt_y</p:attrName>
                                        </p:attrNameLst>
                                      </p:cBhvr>
                                      <p:tavLst>
                                        <p:tav tm="0">
                                          <p:val>
                                            <p:strVal val="ppt_y"/>
                                          </p:val>
                                        </p:tav>
                                        <p:tav tm="100000">
                                          <p:val>
                                            <p:strVal val="1+ppt_h/2"/>
                                          </p:val>
                                        </p:tav>
                                      </p:tavLst>
                                    </p:anim>
                                    <p:set>
                                      <p:cBhvr>
                                        <p:cTn id="520" dur="1" fill="hold">
                                          <p:stCondLst>
                                            <p:cond delay="2999"/>
                                          </p:stCondLst>
                                        </p:cTn>
                                        <p:tgtEl>
                                          <p:spTgt spid="66"/>
                                        </p:tgtEl>
                                        <p:attrNameLst>
                                          <p:attrName>style.visibility</p:attrName>
                                        </p:attrNameLst>
                                      </p:cBhvr>
                                      <p:to>
                                        <p:strVal val="hidden"/>
                                      </p:to>
                                    </p:set>
                                  </p:childTnLst>
                                </p:cTn>
                              </p:par>
                              <p:par>
                                <p:cTn id="521" presetID="8" presetClass="emph" presetSubtype="0" fill="hold" grpId="2" nodeType="withEffect">
                                  <p:stCondLst>
                                    <p:cond delay="0"/>
                                  </p:stCondLst>
                                  <p:childTnLst>
                                    <p:animRot by="21600000">
                                      <p:cBhvr>
                                        <p:cTn id="522" dur="3000" fill="hold"/>
                                        <p:tgtEl>
                                          <p:spTgt spid="51"/>
                                        </p:tgtEl>
                                        <p:attrNameLst>
                                          <p:attrName>r</p:attrName>
                                        </p:attrNameLst>
                                      </p:cBhvr>
                                    </p:animRot>
                                  </p:childTnLst>
                                </p:cTn>
                              </p:par>
                              <p:par>
                                <p:cTn id="523" presetID="8" presetClass="emph" presetSubtype="0" fill="hold" grpId="2" nodeType="withEffect">
                                  <p:stCondLst>
                                    <p:cond delay="0"/>
                                  </p:stCondLst>
                                  <p:childTnLst>
                                    <p:animRot by="21600000">
                                      <p:cBhvr>
                                        <p:cTn id="524" dur="3000" fill="hold"/>
                                        <p:tgtEl>
                                          <p:spTgt spid="52"/>
                                        </p:tgtEl>
                                        <p:attrNameLst>
                                          <p:attrName>r</p:attrName>
                                        </p:attrNameLst>
                                      </p:cBhvr>
                                    </p:animRot>
                                  </p:childTnLst>
                                </p:cTn>
                              </p:par>
                              <p:par>
                                <p:cTn id="525" presetID="8" presetClass="emph" presetSubtype="0" fill="hold" grpId="2" nodeType="withEffect">
                                  <p:stCondLst>
                                    <p:cond delay="0"/>
                                  </p:stCondLst>
                                  <p:childTnLst>
                                    <p:animRot by="21600000">
                                      <p:cBhvr>
                                        <p:cTn id="526" dur="3000" fill="hold"/>
                                        <p:tgtEl>
                                          <p:spTgt spid="53"/>
                                        </p:tgtEl>
                                        <p:attrNameLst>
                                          <p:attrName>r</p:attrName>
                                        </p:attrNameLst>
                                      </p:cBhvr>
                                    </p:animRot>
                                  </p:childTnLst>
                                </p:cTn>
                              </p:par>
                              <p:par>
                                <p:cTn id="527" presetID="8" presetClass="emph" presetSubtype="0" fill="hold" grpId="2" nodeType="withEffect">
                                  <p:stCondLst>
                                    <p:cond delay="0"/>
                                  </p:stCondLst>
                                  <p:childTnLst>
                                    <p:animRot by="21600000">
                                      <p:cBhvr>
                                        <p:cTn id="528" dur="3000" fill="hold"/>
                                        <p:tgtEl>
                                          <p:spTgt spid="54"/>
                                        </p:tgtEl>
                                        <p:attrNameLst>
                                          <p:attrName>r</p:attrName>
                                        </p:attrNameLst>
                                      </p:cBhvr>
                                    </p:animRot>
                                  </p:childTnLst>
                                </p:cTn>
                              </p:par>
                              <p:par>
                                <p:cTn id="529" presetID="8" presetClass="emph" presetSubtype="0" fill="hold" grpId="2" nodeType="withEffect">
                                  <p:stCondLst>
                                    <p:cond delay="0"/>
                                  </p:stCondLst>
                                  <p:childTnLst>
                                    <p:animRot by="21600000">
                                      <p:cBhvr>
                                        <p:cTn id="530" dur="3000" fill="hold"/>
                                        <p:tgtEl>
                                          <p:spTgt spid="55"/>
                                        </p:tgtEl>
                                        <p:attrNameLst>
                                          <p:attrName>r</p:attrName>
                                        </p:attrNameLst>
                                      </p:cBhvr>
                                    </p:animRot>
                                  </p:childTnLst>
                                </p:cTn>
                              </p:par>
                              <p:par>
                                <p:cTn id="531" presetID="8" presetClass="emph" presetSubtype="0" fill="hold" grpId="2" nodeType="withEffect">
                                  <p:stCondLst>
                                    <p:cond delay="0"/>
                                  </p:stCondLst>
                                  <p:childTnLst>
                                    <p:animRot by="21600000">
                                      <p:cBhvr>
                                        <p:cTn id="532" dur="3000" fill="hold"/>
                                        <p:tgtEl>
                                          <p:spTgt spid="56"/>
                                        </p:tgtEl>
                                        <p:attrNameLst>
                                          <p:attrName>r</p:attrName>
                                        </p:attrNameLst>
                                      </p:cBhvr>
                                    </p:animRot>
                                  </p:childTnLst>
                                </p:cTn>
                              </p:par>
                              <p:par>
                                <p:cTn id="533" presetID="8" presetClass="emph" presetSubtype="0" fill="hold" grpId="2" nodeType="withEffect">
                                  <p:stCondLst>
                                    <p:cond delay="0"/>
                                  </p:stCondLst>
                                  <p:childTnLst>
                                    <p:animRot by="21600000">
                                      <p:cBhvr>
                                        <p:cTn id="534" dur="3000" fill="hold"/>
                                        <p:tgtEl>
                                          <p:spTgt spid="57"/>
                                        </p:tgtEl>
                                        <p:attrNameLst>
                                          <p:attrName>r</p:attrName>
                                        </p:attrNameLst>
                                      </p:cBhvr>
                                    </p:animRot>
                                  </p:childTnLst>
                                </p:cTn>
                              </p:par>
                              <p:par>
                                <p:cTn id="535" presetID="8" presetClass="emph" presetSubtype="0" fill="hold" grpId="2" nodeType="withEffect">
                                  <p:stCondLst>
                                    <p:cond delay="0"/>
                                  </p:stCondLst>
                                  <p:childTnLst>
                                    <p:animRot by="21600000">
                                      <p:cBhvr>
                                        <p:cTn id="536" dur="3000" fill="hold"/>
                                        <p:tgtEl>
                                          <p:spTgt spid="58"/>
                                        </p:tgtEl>
                                        <p:attrNameLst>
                                          <p:attrName>r</p:attrName>
                                        </p:attrNameLst>
                                      </p:cBhvr>
                                    </p:animRot>
                                  </p:childTnLst>
                                </p:cTn>
                              </p:par>
                              <p:par>
                                <p:cTn id="537" presetID="8" presetClass="emph" presetSubtype="0" fill="hold" grpId="2" nodeType="withEffect">
                                  <p:stCondLst>
                                    <p:cond delay="0"/>
                                  </p:stCondLst>
                                  <p:childTnLst>
                                    <p:animRot by="21600000">
                                      <p:cBhvr>
                                        <p:cTn id="538" dur="3000" fill="hold"/>
                                        <p:tgtEl>
                                          <p:spTgt spid="27"/>
                                        </p:tgtEl>
                                        <p:attrNameLst>
                                          <p:attrName>r</p:attrName>
                                        </p:attrNameLst>
                                      </p:cBhvr>
                                    </p:animRot>
                                  </p:childTnLst>
                                </p:cTn>
                              </p:par>
                              <p:par>
                                <p:cTn id="539" presetID="8" presetClass="emph" presetSubtype="0" fill="hold" grpId="2" nodeType="withEffect">
                                  <p:stCondLst>
                                    <p:cond delay="0"/>
                                  </p:stCondLst>
                                  <p:childTnLst>
                                    <p:animRot by="21600000">
                                      <p:cBhvr>
                                        <p:cTn id="540" dur="3000" fill="hold"/>
                                        <p:tgtEl>
                                          <p:spTgt spid="28"/>
                                        </p:tgtEl>
                                        <p:attrNameLst>
                                          <p:attrName>r</p:attrName>
                                        </p:attrNameLst>
                                      </p:cBhvr>
                                    </p:animRot>
                                  </p:childTnLst>
                                </p:cTn>
                              </p:par>
                              <p:par>
                                <p:cTn id="541" presetID="8" presetClass="emph" presetSubtype="0" fill="hold" grpId="2" nodeType="withEffect">
                                  <p:stCondLst>
                                    <p:cond delay="0"/>
                                  </p:stCondLst>
                                  <p:childTnLst>
                                    <p:animRot by="21600000">
                                      <p:cBhvr>
                                        <p:cTn id="542" dur="3000" fill="hold"/>
                                        <p:tgtEl>
                                          <p:spTgt spid="29"/>
                                        </p:tgtEl>
                                        <p:attrNameLst>
                                          <p:attrName>r</p:attrName>
                                        </p:attrNameLst>
                                      </p:cBhvr>
                                    </p:animRot>
                                  </p:childTnLst>
                                </p:cTn>
                              </p:par>
                              <p:par>
                                <p:cTn id="543" presetID="8" presetClass="emph" presetSubtype="0" fill="hold" grpId="2" nodeType="withEffect">
                                  <p:stCondLst>
                                    <p:cond delay="0"/>
                                  </p:stCondLst>
                                  <p:childTnLst>
                                    <p:animRot by="21600000">
                                      <p:cBhvr>
                                        <p:cTn id="544" dur="3000" fill="hold"/>
                                        <p:tgtEl>
                                          <p:spTgt spid="30"/>
                                        </p:tgtEl>
                                        <p:attrNameLst>
                                          <p:attrName>r</p:attrName>
                                        </p:attrNameLst>
                                      </p:cBhvr>
                                    </p:animRot>
                                  </p:childTnLst>
                                </p:cTn>
                              </p:par>
                              <p:par>
                                <p:cTn id="545" presetID="8" presetClass="emph" presetSubtype="0" fill="hold" grpId="2" nodeType="withEffect">
                                  <p:stCondLst>
                                    <p:cond delay="0"/>
                                  </p:stCondLst>
                                  <p:childTnLst>
                                    <p:animRot by="21600000">
                                      <p:cBhvr>
                                        <p:cTn id="546" dur="3000" fill="hold"/>
                                        <p:tgtEl>
                                          <p:spTgt spid="31"/>
                                        </p:tgtEl>
                                        <p:attrNameLst>
                                          <p:attrName>r</p:attrName>
                                        </p:attrNameLst>
                                      </p:cBhvr>
                                    </p:animRot>
                                  </p:childTnLst>
                                </p:cTn>
                              </p:par>
                              <p:par>
                                <p:cTn id="547" presetID="8" presetClass="emph" presetSubtype="0" fill="hold" grpId="2" nodeType="withEffect">
                                  <p:stCondLst>
                                    <p:cond delay="0"/>
                                  </p:stCondLst>
                                  <p:childTnLst>
                                    <p:animRot by="21600000">
                                      <p:cBhvr>
                                        <p:cTn id="548" dur="3000" fill="hold"/>
                                        <p:tgtEl>
                                          <p:spTgt spid="32"/>
                                        </p:tgtEl>
                                        <p:attrNameLst>
                                          <p:attrName>r</p:attrName>
                                        </p:attrNameLst>
                                      </p:cBhvr>
                                    </p:animRot>
                                  </p:childTnLst>
                                </p:cTn>
                              </p:par>
                              <p:par>
                                <p:cTn id="549" presetID="8" presetClass="emph" presetSubtype="0" fill="hold" grpId="2" nodeType="withEffect">
                                  <p:stCondLst>
                                    <p:cond delay="0"/>
                                  </p:stCondLst>
                                  <p:childTnLst>
                                    <p:animRot by="21600000">
                                      <p:cBhvr>
                                        <p:cTn id="550" dur="3000" fill="hold"/>
                                        <p:tgtEl>
                                          <p:spTgt spid="33"/>
                                        </p:tgtEl>
                                        <p:attrNameLst>
                                          <p:attrName>r</p:attrName>
                                        </p:attrNameLst>
                                      </p:cBhvr>
                                    </p:animRot>
                                  </p:childTnLst>
                                </p:cTn>
                              </p:par>
                              <p:par>
                                <p:cTn id="551" presetID="8" presetClass="emph" presetSubtype="0" fill="hold" grpId="2" nodeType="withEffect">
                                  <p:stCondLst>
                                    <p:cond delay="0"/>
                                  </p:stCondLst>
                                  <p:childTnLst>
                                    <p:animRot by="21600000">
                                      <p:cBhvr>
                                        <p:cTn id="552" dur="3000" fill="hold"/>
                                        <p:tgtEl>
                                          <p:spTgt spid="34"/>
                                        </p:tgtEl>
                                        <p:attrNameLst>
                                          <p:attrName>r</p:attrName>
                                        </p:attrNameLst>
                                      </p:cBhvr>
                                    </p:animRot>
                                  </p:childTnLst>
                                </p:cTn>
                              </p:par>
                              <p:par>
                                <p:cTn id="553" presetID="8" presetClass="emph" presetSubtype="0" fill="hold" grpId="2" nodeType="withEffect">
                                  <p:stCondLst>
                                    <p:cond delay="0"/>
                                  </p:stCondLst>
                                  <p:childTnLst>
                                    <p:animRot by="21600000">
                                      <p:cBhvr>
                                        <p:cTn id="554" dur="3000" fill="hold"/>
                                        <p:tgtEl>
                                          <p:spTgt spid="4"/>
                                        </p:tgtEl>
                                        <p:attrNameLst>
                                          <p:attrName>r</p:attrName>
                                        </p:attrNameLst>
                                      </p:cBhvr>
                                    </p:animRot>
                                  </p:childTnLst>
                                </p:cTn>
                              </p:par>
                              <p:par>
                                <p:cTn id="555" presetID="8" presetClass="emph" presetSubtype="0" fill="hold" grpId="2" nodeType="withEffect">
                                  <p:stCondLst>
                                    <p:cond delay="0"/>
                                  </p:stCondLst>
                                  <p:childTnLst>
                                    <p:animRot by="21600000">
                                      <p:cBhvr>
                                        <p:cTn id="556" dur="3000" fill="hold"/>
                                        <p:tgtEl>
                                          <p:spTgt spid="6"/>
                                        </p:tgtEl>
                                        <p:attrNameLst>
                                          <p:attrName>r</p:attrName>
                                        </p:attrNameLst>
                                      </p:cBhvr>
                                    </p:animRot>
                                  </p:childTnLst>
                                </p:cTn>
                              </p:par>
                              <p:par>
                                <p:cTn id="557" presetID="8" presetClass="emph" presetSubtype="0" fill="hold" grpId="2" nodeType="withEffect">
                                  <p:stCondLst>
                                    <p:cond delay="0"/>
                                  </p:stCondLst>
                                  <p:childTnLst>
                                    <p:animRot by="21600000">
                                      <p:cBhvr>
                                        <p:cTn id="558" dur="3000" fill="hold"/>
                                        <p:tgtEl>
                                          <p:spTgt spid="8"/>
                                        </p:tgtEl>
                                        <p:attrNameLst>
                                          <p:attrName>r</p:attrName>
                                        </p:attrNameLst>
                                      </p:cBhvr>
                                    </p:animRot>
                                  </p:childTnLst>
                                </p:cTn>
                              </p:par>
                              <p:par>
                                <p:cTn id="559" presetID="8" presetClass="emph" presetSubtype="0" fill="hold" grpId="2" nodeType="withEffect">
                                  <p:stCondLst>
                                    <p:cond delay="0"/>
                                  </p:stCondLst>
                                  <p:childTnLst>
                                    <p:animRot by="21600000">
                                      <p:cBhvr>
                                        <p:cTn id="560" dur="3000" fill="hold"/>
                                        <p:tgtEl>
                                          <p:spTgt spid="10"/>
                                        </p:tgtEl>
                                        <p:attrNameLst>
                                          <p:attrName>r</p:attrName>
                                        </p:attrNameLst>
                                      </p:cBhvr>
                                    </p:animRot>
                                  </p:childTnLst>
                                </p:cTn>
                              </p:par>
                              <p:par>
                                <p:cTn id="561" presetID="8" presetClass="emph" presetSubtype="0" fill="hold" grpId="2" nodeType="withEffect">
                                  <p:stCondLst>
                                    <p:cond delay="0"/>
                                  </p:stCondLst>
                                  <p:childTnLst>
                                    <p:animRot by="21600000">
                                      <p:cBhvr>
                                        <p:cTn id="562" dur="3000" fill="hold"/>
                                        <p:tgtEl>
                                          <p:spTgt spid="12"/>
                                        </p:tgtEl>
                                        <p:attrNameLst>
                                          <p:attrName>r</p:attrName>
                                        </p:attrNameLst>
                                      </p:cBhvr>
                                    </p:animRot>
                                  </p:childTnLst>
                                </p:cTn>
                              </p:par>
                              <p:par>
                                <p:cTn id="563" presetID="8" presetClass="emph" presetSubtype="0" fill="hold" grpId="2" nodeType="withEffect">
                                  <p:stCondLst>
                                    <p:cond delay="0"/>
                                  </p:stCondLst>
                                  <p:childTnLst>
                                    <p:animRot by="21600000">
                                      <p:cBhvr>
                                        <p:cTn id="564" dur="3000" fill="hold"/>
                                        <p:tgtEl>
                                          <p:spTgt spid="14"/>
                                        </p:tgtEl>
                                        <p:attrNameLst>
                                          <p:attrName>r</p:attrName>
                                        </p:attrNameLst>
                                      </p:cBhvr>
                                    </p:animRot>
                                  </p:childTnLst>
                                </p:cTn>
                              </p:par>
                              <p:par>
                                <p:cTn id="565" presetID="8" presetClass="emph" presetSubtype="0" fill="hold" grpId="2" nodeType="withEffect">
                                  <p:stCondLst>
                                    <p:cond delay="0"/>
                                  </p:stCondLst>
                                  <p:childTnLst>
                                    <p:animRot by="21600000">
                                      <p:cBhvr>
                                        <p:cTn id="566" dur="3000" fill="hold"/>
                                        <p:tgtEl>
                                          <p:spTgt spid="16"/>
                                        </p:tgtEl>
                                        <p:attrNameLst>
                                          <p:attrName>r</p:attrName>
                                        </p:attrNameLst>
                                      </p:cBhvr>
                                    </p:animRot>
                                  </p:childTnLst>
                                </p:cTn>
                              </p:par>
                              <p:par>
                                <p:cTn id="567" presetID="8" presetClass="emph" presetSubtype="0" fill="hold" grpId="2" nodeType="withEffect">
                                  <p:stCondLst>
                                    <p:cond delay="0"/>
                                  </p:stCondLst>
                                  <p:childTnLst>
                                    <p:animRot by="21600000">
                                      <p:cBhvr>
                                        <p:cTn id="568" dur="3000" fill="hold"/>
                                        <p:tgtEl>
                                          <p:spTgt spid="18"/>
                                        </p:tgtEl>
                                        <p:attrNameLst>
                                          <p:attrName>r</p:attrName>
                                        </p:attrNameLst>
                                      </p:cBhvr>
                                    </p:animRot>
                                  </p:childTnLst>
                                </p:cTn>
                              </p:par>
                              <p:par>
                                <p:cTn id="569" presetID="8" presetClass="emph" presetSubtype="0" fill="hold" grpId="2" nodeType="withEffect">
                                  <p:stCondLst>
                                    <p:cond delay="0"/>
                                  </p:stCondLst>
                                  <p:childTnLst>
                                    <p:animRot by="21600000">
                                      <p:cBhvr>
                                        <p:cTn id="570" dur="3000" fill="hold"/>
                                        <p:tgtEl>
                                          <p:spTgt spid="43"/>
                                        </p:tgtEl>
                                        <p:attrNameLst>
                                          <p:attrName>r</p:attrName>
                                        </p:attrNameLst>
                                      </p:cBhvr>
                                    </p:animRot>
                                  </p:childTnLst>
                                </p:cTn>
                              </p:par>
                              <p:par>
                                <p:cTn id="571" presetID="8" presetClass="emph" presetSubtype="0" fill="hold" grpId="2" nodeType="withEffect">
                                  <p:stCondLst>
                                    <p:cond delay="0"/>
                                  </p:stCondLst>
                                  <p:childTnLst>
                                    <p:animRot by="21600000">
                                      <p:cBhvr>
                                        <p:cTn id="572" dur="3000" fill="hold"/>
                                        <p:tgtEl>
                                          <p:spTgt spid="44"/>
                                        </p:tgtEl>
                                        <p:attrNameLst>
                                          <p:attrName>r</p:attrName>
                                        </p:attrNameLst>
                                      </p:cBhvr>
                                    </p:animRot>
                                  </p:childTnLst>
                                </p:cTn>
                              </p:par>
                              <p:par>
                                <p:cTn id="573" presetID="8" presetClass="emph" presetSubtype="0" fill="hold" grpId="2" nodeType="withEffect">
                                  <p:stCondLst>
                                    <p:cond delay="0"/>
                                  </p:stCondLst>
                                  <p:childTnLst>
                                    <p:animRot by="21600000">
                                      <p:cBhvr>
                                        <p:cTn id="574" dur="3000" fill="hold"/>
                                        <p:tgtEl>
                                          <p:spTgt spid="45"/>
                                        </p:tgtEl>
                                        <p:attrNameLst>
                                          <p:attrName>r</p:attrName>
                                        </p:attrNameLst>
                                      </p:cBhvr>
                                    </p:animRot>
                                  </p:childTnLst>
                                </p:cTn>
                              </p:par>
                              <p:par>
                                <p:cTn id="575" presetID="8" presetClass="emph" presetSubtype="0" fill="hold" grpId="2" nodeType="withEffect">
                                  <p:stCondLst>
                                    <p:cond delay="0"/>
                                  </p:stCondLst>
                                  <p:childTnLst>
                                    <p:animRot by="21600000">
                                      <p:cBhvr>
                                        <p:cTn id="576" dur="3000" fill="hold"/>
                                        <p:tgtEl>
                                          <p:spTgt spid="46"/>
                                        </p:tgtEl>
                                        <p:attrNameLst>
                                          <p:attrName>r</p:attrName>
                                        </p:attrNameLst>
                                      </p:cBhvr>
                                    </p:animRot>
                                  </p:childTnLst>
                                </p:cTn>
                              </p:par>
                              <p:par>
                                <p:cTn id="577" presetID="8" presetClass="emph" presetSubtype="0" fill="hold" grpId="2" nodeType="withEffect">
                                  <p:stCondLst>
                                    <p:cond delay="0"/>
                                  </p:stCondLst>
                                  <p:childTnLst>
                                    <p:animRot by="21600000">
                                      <p:cBhvr>
                                        <p:cTn id="578" dur="3000" fill="hold"/>
                                        <p:tgtEl>
                                          <p:spTgt spid="47"/>
                                        </p:tgtEl>
                                        <p:attrNameLst>
                                          <p:attrName>r</p:attrName>
                                        </p:attrNameLst>
                                      </p:cBhvr>
                                    </p:animRot>
                                  </p:childTnLst>
                                </p:cTn>
                              </p:par>
                              <p:par>
                                <p:cTn id="579" presetID="8" presetClass="emph" presetSubtype="0" fill="hold" grpId="2" nodeType="withEffect">
                                  <p:stCondLst>
                                    <p:cond delay="0"/>
                                  </p:stCondLst>
                                  <p:childTnLst>
                                    <p:animRot by="21600000">
                                      <p:cBhvr>
                                        <p:cTn id="580" dur="3000" fill="hold"/>
                                        <p:tgtEl>
                                          <p:spTgt spid="48"/>
                                        </p:tgtEl>
                                        <p:attrNameLst>
                                          <p:attrName>r</p:attrName>
                                        </p:attrNameLst>
                                      </p:cBhvr>
                                    </p:animRot>
                                  </p:childTnLst>
                                </p:cTn>
                              </p:par>
                              <p:par>
                                <p:cTn id="581" presetID="8" presetClass="emph" presetSubtype="0" fill="hold" grpId="2" nodeType="withEffect">
                                  <p:stCondLst>
                                    <p:cond delay="0"/>
                                  </p:stCondLst>
                                  <p:childTnLst>
                                    <p:animRot by="21600000">
                                      <p:cBhvr>
                                        <p:cTn id="582" dur="3000" fill="hold"/>
                                        <p:tgtEl>
                                          <p:spTgt spid="49"/>
                                        </p:tgtEl>
                                        <p:attrNameLst>
                                          <p:attrName>r</p:attrName>
                                        </p:attrNameLst>
                                      </p:cBhvr>
                                    </p:animRot>
                                  </p:childTnLst>
                                </p:cTn>
                              </p:par>
                              <p:par>
                                <p:cTn id="583" presetID="8" presetClass="emph" presetSubtype="0" fill="hold" grpId="2" nodeType="withEffect">
                                  <p:stCondLst>
                                    <p:cond delay="0"/>
                                  </p:stCondLst>
                                  <p:childTnLst>
                                    <p:animRot by="21600000">
                                      <p:cBhvr>
                                        <p:cTn id="584" dur="3000" fill="hold"/>
                                        <p:tgtEl>
                                          <p:spTgt spid="50"/>
                                        </p:tgtEl>
                                        <p:attrNameLst>
                                          <p:attrName>r</p:attrName>
                                        </p:attrNameLst>
                                      </p:cBhvr>
                                    </p:animRot>
                                  </p:childTnLst>
                                </p:cTn>
                              </p:par>
                              <p:par>
                                <p:cTn id="585" presetID="8" presetClass="emph" presetSubtype="0" fill="hold" grpId="2" nodeType="withEffect">
                                  <p:stCondLst>
                                    <p:cond delay="0"/>
                                  </p:stCondLst>
                                  <p:childTnLst>
                                    <p:animRot by="-21600000">
                                      <p:cBhvr>
                                        <p:cTn id="586" dur="3000" fill="hold"/>
                                        <p:tgtEl>
                                          <p:spTgt spid="35"/>
                                        </p:tgtEl>
                                        <p:attrNameLst>
                                          <p:attrName>r</p:attrName>
                                        </p:attrNameLst>
                                      </p:cBhvr>
                                    </p:animRot>
                                  </p:childTnLst>
                                </p:cTn>
                              </p:par>
                              <p:par>
                                <p:cTn id="587" presetID="8" presetClass="emph" presetSubtype="0" fill="hold" grpId="2" nodeType="withEffect">
                                  <p:stCondLst>
                                    <p:cond delay="0"/>
                                  </p:stCondLst>
                                  <p:childTnLst>
                                    <p:animRot by="-21600000">
                                      <p:cBhvr>
                                        <p:cTn id="588" dur="3000" fill="hold"/>
                                        <p:tgtEl>
                                          <p:spTgt spid="36"/>
                                        </p:tgtEl>
                                        <p:attrNameLst>
                                          <p:attrName>r</p:attrName>
                                        </p:attrNameLst>
                                      </p:cBhvr>
                                    </p:animRot>
                                  </p:childTnLst>
                                </p:cTn>
                              </p:par>
                              <p:par>
                                <p:cTn id="589" presetID="8" presetClass="emph" presetSubtype="0" fill="hold" grpId="2" nodeType="withEffect">
                                  <p:stCondLst>
                                    <p:cond delay="0"/>
                                  </p:stCondLst>
                                  <p:childTnLst>
                                    <p:animRot by="-21600000">
                                      <p:cBhvr>
                                        <p:cTn id="590" dur="3000" fill="hold"/>
                                        <p:tgtEl>
                                          <p:spTgt spid="37"/>
                                        </p:tgtEl>
                                        <p:attrNameLst>
                                          <p:attrName>r</p:attrName>
                                        </p:attrNameLst>
                                      </p:cBhvr>
                                    </p:animRot>
                                  </p:childTnLst>
                                </p:cTn>
                              </p:par>
                              <p:par>
                                <p:cTn id="591" presetID="8" presetClass="emph" presetSubtype="0" fill="hold" grpId="2" nodeType="withEffect">
                                  <p:stCondLst>
                                    <p:cond delay="0"/>
                                  </p:stCondLst>
                                  <p:childTnLst>
                                    <p:animRot by="-21600000">
                                      <p:cBhvr>
                                        <p:cTn id="592" dur="3000" fill="hold"/>
                                        <p:tgtEl>
                                          <p:spTgt spid="38"/>
                                        </p:tgtEl>
                                        <p:attrNameLst>
                                          <p:attrName>r</p:attrName>
                                        </p:attrNameLst>
                                      </p:cBhvr>
                                    </p:animRot>
                                  </p:childTnLst>
                                </p:cTn>
                              </p:par>
                              <p:par>
                                <p:cTn id="593" presetID="8" presetClass="emph" presetSubtype="0" fill="hold" grpId="2" nodeType="withEffect">
                                  <p:stCondLst>
                                    <p:cond delay="0"/>
                                  </p:stCondLst>
                                  <p:childTnLst>
                                    <p:animRot by="-21600000">
                                      <p:cBhvr>
                                        <p:cTn id="594" dur="3000" fill="hold"/>
                                        <p:tgtEl>
                                          <p:spTgt spid="39"/>
                                        </p:tgtEl>
                                        <p:attrNameLst>
                                          <p:attrName>r</p:attrName>
                                        </p:attrNameLst>
                                      </p:cBhvr>
                                    </p:animRot>
                                  </p:childTnLst>
                                </p:cTn>
                              </p:par>
                              <p:par>
                                <p:cTn id="595" presetID="8" presetClass="emph" presetSubtype="0" fill="hold" grpId="2" nodeType="withEffect">
                                  <p:stCondLst>
                                    <p:cond delay="0"/>
                                  </p:stCondLst>
                                  <p:childTnLst>
                                    <p:animRot by="-21600000">
                                      <p:cBhvr>
                                        <p:cTn id="596" dur="3000" fill="hold"/>
                                        <p:tgtEl>
                                          <p:spTgt spid="40"/>
                                        </p:tgtEl>
                                        <p:attrNameLst>
                                          <p:attrName>r</p:attrName>
                                        </p:attrNameLst>
                                      </p:cBhvr>
                                    </p:animRot>
                                  </p:childTnLst>
                                </p:cTn>
                              </p:par>
                              <p:par>
                                <p:cTn id="597" presetID="8" presetClass="emph" presetSubtype="0" fill="hold" grpId="2" nodeType="withEffect">
                                  <p:stCondLst>
                                    <p:cond delay="0"/>
                                  </p:stCondLst>
                                  <p:childTnLst>
                                    <p:animRot by="-21600000">
                                      <p:cBhvr>
                                        <p:cTn id="598" dur="3000" fill="hold"/>
                                        <p:tgtEl>
                                          <p:spTgt spid="41"/>
                                        </p:tgtEl>
                                        <p:attrNameLst>
                                          <p:attrName>r</p:attrName>
                                        </p:attrNameLst>
                                      </p:cBhvr>
                                    </p:animRot>
                                  </p:childTnLst>
                                </p:cTn>
                              </p:par>
                              <p:par>
                                <p:cTn id="599" presetID="8" presetClass="emph" presetSubtype="0" fill="hold" grpId="2" nodeType="withEffect">
                                  <p:stCondLst>
                                    <p:cond delay="0"/>
                                  </p:stCondLst>
                                  <p:childTnLst>
                                    <p:animRot by="-21600000">
                                      <p:cBhvr>
                                        <p:cTn id="600" dur="3000" fill="hold"/>
                                        <p:tgtEl>
                                          <p:spTgt spid="42"/>
                                        </p:tgtEl>
                                        <p:attrNameLst>
                                          <p:attrName>r</p:attrName>
                                        </p:attrNameLst>
                                      </p:cBhvr>
                                    </p:animRot>
                                  </p:childTnLst>
                                </p:cTn>
                              </p:par>
                              <p:par>
                                <p:cTn id="601" presetID="8" presetClass="emph" presetSubtype="0" fill="hold" grpId="2" nodeType="withEffect">
                                  <p:stCondLst>
                                    <p:cond delay="0"/>
                                  </p:stCondLst>
                                  <p:childTnLst>
                                    <p:animRot by="-21600000">
                                      <p:cBhvr>
                                        <p:cTn id="602" dur="3000" fill="hold"/>
                                        <p:tgtEl>
                                          <p:spTgt spid="3"/>
                                        </p:tgtEl>
                                        <p:attrNameLst>
                                          <p:attrName>r</p:attrName>
                                        </p:attrNameLst>
                                      </p:cBhvr>
                                    </p:animRot>
                                  </p:childTnLst>
                                </p:cTn>
                              </p:par>
                              <p:par>
                                <p:cTn id="603" presetID="8" presetClass="emph" presetSubtype="0" fill="hold" grpId="2" nodeType="withEffect">
                                  <p:stCondLst>
                                    <p:cond delay="0"/>
                                  </p:stCondLst>
                                  <p:childTnLst>
                                    <p:animRot by="-21600000">
                                      <p:cBhvr>
                                        <p:cTn id="604" dur="3000" fill="hold"/>
                                        <p:tgtEl>
                                          <p:spTgt spid="5"/>
                                        </p:tgtEl>
                                        <p:attrNameLst>
                                          <p:attrName>r</p:attrName>
                                        </p:attrNameLst>
                                      </p:cBhvr>
                                    </p:animRot>
                                  </p:childTnLst>
                                </p:cTn>
                              </p:par>
                              <p:par>
                                <p:cTn id="605" presetID="8" presetClass="emph" presetSubtype="0" fill="hold" grpId="2" nodeType="withEffect">
                                  <p:stCondLst>
                                    <p:cond delay="0"/>
                                  </p:stCondLst>
                                  <p:childTnLst>
                                    <p:animRot by="-21600000">
                                      <p:cBhvr>
                                        <p:cTn id="606" dur="3000" fill="hold"/>
                                        <p:tgtEl>
                                          <p:spTgt spid="7"/>
                                        </p:tgtEl>
                                        <p:attrNameLst>
                                          <p:attrName>r</p:attrName>
                                        </p:attrNameLst>
                                      </p:cBhvr>
                                    </p:animRot>
                                  </p:childTnLst>
                                </p:cTn>
                              </p:par>
                              <p:par>
                                <p:cTn id="607" presetID="8" presetClass="emph" presetSubtype="0" fill="hold" grpId="2" nodeType="withEffect">
                                  <p:stCondLst>
                                    <p:cond delay="0"/>
                                  </p:stCondLst>
                                  <p:childTnLst>
                                    <p:animRot by="-21600000">
                                      <p:cBhvr>
                                        <p:cTn id="608" dur="3000" fill="hold"/>
                                        <p:tgtEl>
                                          <p:spTgt spid="9"/>
                                        </p:tgtEl>
                                        <p:attrNameLst>
                                          <p:attrName>r</p:attrName>
                                        </p:attrNameLst>
                                      </p:cBhvr>
                                    </p:animRot>
                                  </p:childTnLst>
                                </p:cTn>
                              </p:par>
                              <p:par>
                                <p:cTn id="609" presetID="8" presetClass="emph" presetSubtype="0" fill="hold" grpId="2" nodeType="withEffect">
                                  <p:stCondLst>
                                    <p:cond delay="0"/>
                                  </p:stCondLst>
                                  <p:childTnLst>
                                    <p:animRot by="-21600000">
                                      <p:cBhvr>
                                        <p:cTn id="610" dur="3000" fill="hold"/>
                                        <p:tgtEl>
                                          <p:spTgt spid="11"/>
                                        </p:tgtEl>
                                        <p:attrNameLst>
                                          <p:attrName>r</p:attrName>
                                        </p:attrNameLst>
                                      </p:cBhvr>
                                    </p:animRot>
                                  </p:childTnLst>
                                </p:cTn>
                              </p:par>
                              <p:par>
                                <p:cTn id="611" presetID="8" presetClass="emph" presetSubtype="0" fill="hold" grpId="2" nodeType="withEffect">
                                  <p:stCondLst>
                                    <p:cond delay="0"/>
                                  </p:stCondLst>
                                  <p:childTnLst>
                                    <p:animRot by="-21600000">
                                      <p:cBhvr>
                                        <p:cTn id="612" dur="3000" fill="hold"/>
                                        <p:tgtEl>
                                          <p:spTgt spid="13"/>
                                        </p:tgtEl>
                                        <p:attrNameLst>
                                          <p:attrName>r</p:attrName>
                                        </p:attrNameLst>
                                      </p:cBhvr>
                                    </p:animRot>
                                  </p:childTnLst>
                                </p:cTn>
                              </p:par>
                              <p:par>
                                <p:cTn id="613" presetID="8" presetClass="emph" presetSubtype="0" fill="hold" grpId="2" nodeType="withEffect">
                                  <p:stCondLst>
                                    <p:cond delay="0"/>
                                  </p:stCondLst>
                                  <p:childTnLst>
                                    <p:animRot by="-21600000">
                                      <p:cBhvr>
                                        <p:cTn id="614" dur="3000" fill="hold"/>
                                        <p:tgtEl>
                                          <p:spTgt spid="15"/>
                                        </p:tgtEl>
                                        <p:attrNameLst>
                                          <p:attrName>r</p:attrName>
                                        </p:attrNameLst>
                                      </p:cBhvr>
                                    </p:animRot>
                                  </p:childTnLst>
                                </p:cTn>
                              </p:par>
                              <p:par>
                                <p:cTn id="615" presetID="8" presetClass="emph" presetSubtype="0" fill="hold" grpId="2" nodeType="withEffect">
                                  <p:stCondLst>
                                    <p:cond delay="0"/>
                                  </p:stCondLst>
                                  <p:childTnLst>
                                    <p:animRot by="-21600000">
                                      <p:cBhvr>
                                        <p:cTn id="616" dur="3000" fill="hold"/>
                                        <p:tgtEl>
                                          <p:spTgt spid="17"/>
                                        </p:tgtEl>
                                        <p:attrNameLst>
                                          <p:attrName>r</p:attrName>
                                        </p:attrNameLst>
                                      </p:cBhvr>
                                    </p:animRot>
                                  </p:childTnLst>
                                </p:cTn>
                              </p:par>
                              <p:par>
                                <p:cTn id="617" presetID="8" presetClass="emph" presetSubtype="0" fill="hold" grpId="2" nodeType="withEffect">
                                  <p:stCondLst>
                                    <p:cond delay="0"/>
                                  </p:stCondLst>
                                  <p:childTnLst>
                                    <p:animRot by="-21600000">
                                      <p:cBhvr>
                                        <p:cTn id="618" dur="3000" fill="hold"/>
                                        <p:tgtEl>
                                          <p:spTgt spid="19"/>
                                        </p:tgtEl>
                                        <p:attrNameLst>
                                          <p:attrName>r</p:attrName>
                                        </p:attrNameLst>
                                      </p:cBhvr>
                                    </p:animRot>
                                  </p:childTnLst>
                                </p:cTn>
                              </p:par>
                              <p:par>
                                <p:cTn id="619" presetID="8" presetClass="emph" presetSubtype="0" fill="hold" grpId="2" nodeType="withEffect">
                                  <p:stCondLst>
                                    <p:cond delay="0"/>
                                  </p:stCondLst>
                                  <p:childTnLst>
                                    <p:animRot by="-21600000">
                                      <p:cBhvr>
                                        <p:cTn id="620" dur="3000" fill="hold"/>
                                        <p:tgtEl>
                                          <p:spTgt spid="20"/>
                                        </p:tgtEl>
                                        <p:attrNameLst>
                                          <p:attrName>r</p:attrName>
                                        </p:attrNameLst>
                                      </p:cBhvr>
                                    </p:animRot>
                                  </p:childTnLst>
                                </p:cTn>
                              </p:par>
                              <p:par>
                                <p:cTn id="621" presetID="8" presetClass="emph" presetSubtype="0" fill="hold" grpId="2" nodeType="withEffect">
                                  <p:stCondLst>
                                    <p:cond delay="0"/>
                                  </p:stCondLst>
                                  <p:childTnLst>
                                    <p:animRot by="-21600000">
                                      <p:cBhvr>
                                        <p:cTn id="622" dur="3000" fill="hold"/>
                                        <p:tgtEl>
                                          <p:spTgt spid="21"/>
                                        </p:tgtEl>
                                        <p:attrNameLst>
                                          <p:attrName>r</p:attrName>
                                        </p:attrNameLst>
                                      </p:cBhvr>
                                    </p:animRot>
                                  </p:childTnLst>
                                </p:cTn>
                              </p:par>
                              <p:par>
                                <p:cTn id="623" presetID="8" presetClass="emph" presetSubtype="0" fill="hold" grpId="2" nodeType="withEffect">
                                  <p:stCondLst>
                                    <p:cond delay="0"/>
                                  </p:stCondLst>
                                  <p:childTnLst>
                                    <p:animRot by="-21600000">
                                      <p:cBhvr>
                                        <p:cTn id="624" dur="3000" fill="hold"/>
                                        <p:tgtEl>
                                          <p:spTgt spid="22"/>
                                        </p:tgtEl>
                                        <p:attrNameLst>
                                          <p:attrName>r</p:attrName>
                                        </p:attrNameLst>
                                      </p:cBhvr>
                                    </p:animRot>
                                  </p:childTnLst>
                                </p:cTn>
                              </p:par>
                              <p:par>
                                <p:cTn id="625" presetID="8" presetClass="emph" presetSubtype="0" fill="hold" grpId="2" nodeType="withEffect">
                                  <p:stCondLst>
                                    <p:cond delay="0"/>
                                  </p:stCondLst>
                                  <p:childTnLst>
                                    <p:animRot by="-21600000">
                                      <p:cBhvr>
                                        <p:cTn id="626" dur="3000" fill="hold"/>
                                        <p:tgtEl>
                                          <p:spTgt spid="23"/>
                                        </p:tgtEl>
                                        <p:attrNameLst>
                                          <p:attrName>r</p:attrName>
                                        </p:attrNameLst>
                                      </p:cBhvr>
                                    </p:animRot>
                                  </p:childTnLst>
                                </p:cTn>
                              </p:par>
                              <p:par>
                                <p:cTn id="627" presetID="8" presetClass="emph" presetSubtype="0" fill="hold" grpId="2" nodeType="withEffect">
                                  <p:stCondLst>
                                    <p:cond delay="0"/>
                                  </p:stCondLst>
                                  <p:childTnLst>
                                    <p:animRot by="-21600000">
                                      <p:cBhvr>
                                        <p:cTn id="628" dur="3000" fill="hold"/>
                                        <p:tgtEl>
                                          <p:spTgt spid="24"/>
                                        </p:tgtEl>
                                        <p:attrNameLst>
                                          <p:attrName>r</p:attrName>
                                        </p:attrNameLst>
                                      </p:cBhvr>
                                    </p:animRot>
                                  </p:childTnLst>
                                </p:cTn>
                              </p:par>
                              <p:par>
                                <p:cTn id="629" presetID="8" presetClass="emph" presetSubtype="0" fill="hold" grpId="2" nodeType="withEffect">
                                  <p:stCondLst>
                                    <p:cond delay="0"/>
                                  </p:stCondLst>
                                  <p:childTnLst>
                                    <p:animRot by="-21600000">
                                      <p:cBhvr>
                                        <p:cTn id="630" dur="3000" fill="hold"/>
                                        <p:tgtEl>
                                          <p:spTgt spid="25"/>
                                        </p:tgtEl>
                                        <p:attrNameLst>
                                          <p:attrName>r</p:attrName>
                                        </p:attrNameLst>
                                      </p:cBhvr>
                                    </p:animRot>
                                  </p:childTnLst>
                                </p:cTn>
                              </p:par>
                              <p:par>
                                <p:cTn id="631" presetID="8" presetClass="emph" presetSubtype="0" fill="hold" grpId="2" nodeType="withEffect">
                                  <p:stCondLst>
                                    <p:cond delay="0"/>
                                  </p:stCondLst>
                                  <p:childTnLst>
                                    <p:animRot by="-21600000">
                                      <p:cBhvr>
                                        <p:cTn id="632" dur="3000" fill="hold"/>
                                        <p:tgtEl>
                                          <p:spTgt spid="26"/>
                                        </p:tgtEl>
                                        <p:attrNameLst>
                                          <p:attrName>r</p:attrName>
                                        </p:attrNameLst>
                                      </p:cBhvr>
                                    </p:animRot>
                                  </p:childTnLst>
                                </p:cTn>
                              </p:par>
                              <p:par>
                                <p:cTn id="633" presetID="8" presetClass="emph" presetSubtype="0" fill="hold" grpId="2" nodeType="withEffect">
                                  <p:stCondLst>
                                    <p:cond delay="0"/>
                                  </p:stCondLst>
                                  <p:childTnLst>
                                    <p:animRot by="-21600000">
                                      <p:cBhvr>
                                        <p:cTn id="634" dur="3000" fill="hold"/>
                                        <p:tgtEl>
                                          <p:spTgt spid="59"/>
                                        </p:tgtEl>
                                        <p:attrNameLst>
                                          <p:attrName>r</p:attrName>
                                        </p:attrNameLst>
                                      </p:cBhvr>
                                    </p:animRot>
                                  </p:childTnLst>
                                </p:cTn>
                              </p:par>
                              <p:par>
                                <p:cTn id="635" presetID="8" presetClass="emph" presetSubtype="0" fill="hold" grpId="2" nodeType="withEffect">
                                  <p:stCondLst>
                                    <p:cond delay="0"/>
                                  </p:stCondLst>
                                  <p:childTnLst>
                                    <p:animRot by="-21600000">
                                      <p:cBhvr>
                                        <p:cTn id="636" dur="3000" fill="hold"/>
                                        <p:tgtEl>
                                          <p:spTgt spid="60"/>
                                        </p:tgtEl>
                                        <p:attrNameLst>
                                          <p:attrName>r</p:attrName>
                                        </p:attrNameLst>
                                      </p:cBhvr>
                                    </p:animRot>
                                  </p:childTnLst>
                                </p:cTn>
                              </p:par>
                              <p:par>
                                <p:cTn id="637" presetID="8" presetClass="emph" presetSubtype="0" fill="hold" grpId="2" nodeType="withEffect">
                                  <p:stCondLst>
                                    <p:cond delay="0"/>
                                  </p:stCondLst>
                                  <p:childTnLst>
                                    <p:animRot by="-21600000">
                                      <p:cBhvr>
                                        <p:cTn id="638" dur="3000" fill="hold"/>
                                        <p:tgtEl>
                                          <p:spTgt spid="61"/>
                                        </p:tgtEl>
                                        <p:attrNameLst>
                                          <p:attrName>r</p:attrName>
                                        </p:attrNameLst>
                                      </p:cBhvr>
                                    </p:animRot>
                                  </p:childTnLst>
                                </p:cTn>
                              </p:par>
                              <p:par>
                                <p:cTn id="639" presetID="8" presetClass="emph" presetSubtype="0" fill="hold" grpId="2" nodeType="withEffect">
                                  <p:stCondLst>
                                    <p:cond delay="0"/>
                                  </p:stCondLst>
                                  <p:childTnLst>
                                    <p:animRot by="-21600000">
                                      <p:cBhvr>
                                        <p:cTn id="640" dur="3000" fill="hold"/>
                                        <p:tgtEl>
                                          <p:spTgt spid="62"/>
                                        </p:tgtEl>
                                        <p:attrNameLst>
                                          <p:attrName>r</p:attrName>
                                        </p:attrNameLst>
                                      </p:cBhvr>
                                    </p:animRot>
                                  </p:childTnLst>
                                </p:cTn>
                              </p:par>
                              <p:par>
                                <p:cTn id="641" presetID="8" presetClass="emph" presetSubtype="0" fill="hold" grpId="2" nodeType="withEffect">
                                  <p:stCondLst>
                                    <p:cond delay="0"/>
                                  </p:stCondLst>
                                  <p:childTnLst>
                                    <p:animRot by="-21600000">
                                      <p:cBhvr>
                                        <p:cTn id="642" dur="3000" fill="hold"/>
                                        <p:tgtEl>
                                          <p:spTgt spid="63"/>
                                        </p:tgtEl>
                                        <p:attrNameLst>
                                          <p:attrName>r</p:attrName>
                                        </p:attrNameLst>
                                      </p:cBhvr>
                                    </p:animRot>
                                  </p:childTnLst>
                                </p:cTn>
                              </p:par>
                              <p:par>
                                <p:cTn id="643" presetID="8" presetClass="emph" presetSubtype="0" fill="hold" grpId="2" nodeType="withEffect">
                                  <p:stCondLst>
                                    <p:cond delay="0"/>
                                  </p:stCondLst>
                                  <p:childTnLst>
                                    <p:animRot by="-21600000">
                                      <p:cBhvr>
                                        <p:cTn id="644" dur="3000" fill="hold"/>
                                        <p:tgtEl>
                                          <p:spTgt spid="64"/>
                                        </p:tgtEl>
                                        <p:attrNameLst>
                                          <p:attrName>r</p:attrName>
                                        </p:attrNameLst>
                                      </p:cBhvr>
                                    </p:animRot>
                                  </p:childTnLst>
                                </p:cTn>
                              </p:par>
                              <p:par>
                                <p:cTn id="645" presetID="8" presetClass="emph" presetSubtype="0" fill="hold" grpId="2" nodeType="withEffect">
                                  <p:stCondLst>
                                    <p:cond delay="0"/>
                                  </p:stCondLst>
                                  <p:childTnLst>
                                    <p:animRot by="-21600000">
                                      <p:cBhvr>
                                        <p:cTn id="646" dur="3000" fill="hold"/>
                                        <p:tgtEl>
                                          <p:spTgt spid="65"/>
                                        </p:tgtEl>
                                        <p:attrNameLst>
                                          <p:attrName>r</p:attrName>
                                        </p:attrNameLst>
                                      </p:cBhvr>
                                    </p:animRot>
                                  </p:childTnLst>
                                </p:cTn>
                              </p:par>
                              <p:par>
                                <p:cTn id="647" presetID="8" presetClass="emph" presetSubtype="0" fill="hold" grpId="2" nodeType="withEffect">
                                  <p:stCondLst>
                                    <p:cond delay="0"/>
                                  </p:stCondLst>
                                  <p:childTnLst>
                                    <p:animRot by="-21600000">
                                      <p:cBhvr>
                                        <p:cTn id="648" dur="3000" fill="hold"/>
                                        <p:tgtEl>
                                          <p:spTgt spid="66"/>
                                        </p:tgtEl>
                                        <p:attrNameLst>
                                          <p:attrName>r</p:attrName>
                                        </p:attrNameLst>
                                      </p:cBhvr>
                                    </p:animRot>
                                  </p:childTnLst>
                                </p:cTn>
                              </p:par>
                              <p:par>
                                <p:cTn id="649" presetID="17" presetClass="entr" presetSubtype="1" fill="hold" nodeType="withEffect">
                                  <p:stCondLst>
                                    <p:cond delay="0"/>
                                  </p:stCondLst>
                                  <p:childTnLst>
                                    <p:set>
                                      <p:cBhvr>
                                        <p:cTn id="650" dur="1" fill="hold">
                                          <p:stCondLst>
                                            <p:cond delay="0"/>
                                          </p:stCondLst>
                                        </p:cTn>
                                        <p:tgtEl>
                                          <p:spTgt spid="2"/>
                                        </p:tgtEl>
                                        <p:attrNameLst>
                                          <p:attrName>style.visibility</p:attrName>
                                        </p:attrNameLst>
                                      </p:cBhvr>
                                      <p:to>
                                        <p:strVal val="visible"/>
                                      </p:to>
                                    </p:set>
                                    <p:anim calcmode="lin" valueType="num">
                                      <p:cBhvr>
                                        <p:cTn id="651" dur="3000" fill="hold"/>
                                        <p:tgtEl>
                                          <p:spTgt spid="2"/>
                                        </p:tgtEl>
                                        <p:attrNameLst>
                                          <p:attrName>ppt_x</p:attrName>
                                        </p:attrNameLst>
                                      </p:cBhvr>
                                      <p:tavLst>
                                        <p:tav tm="0">
                                          <p:val>
                                            <p:strVal val="#ppt_x"/>
                                          </p:val>
                                        </p:tav>
                                        <p:tav tm="100000">
                                          <p:val>
                                            <p:strVal val="#ppt_x"/>
                                          </p:val>
                                        </p:tav>
                                      </p:tavLst>
                                    </p:anim>
                                    <p:anim calcmode="lin" valueType="num">
                                      <p:cBhvr>
                                        <p:cTn id="652" dur="3000" fill="hold"/>
                                        <p:tgtEl>
                                          <p:spTgt spid="2"/>
                                        </p:tgtEl>
                                        <p:attrNameLst>
                                          <p:attrName>ppt_y</p:attrName>
                                        </p:attrNameLst>
                                      </p:cBhvr>
                                      <p:tavLst>
                                        <p:tav tm="0">
                                          <p:val>
                                            <p:strVal val="#ppt_y-#ppt_h/2"/>
                                          </p:val>
                                        </p:tav>
                                        <p:tav tm="100000">
                                          <p:val>
                                            <p:strVal val="#ppt_y"/>
                                          </p:val>
                                        </p:tav>
                                      </p:tavLst>
                                    </p:anim>
                                    <p:anim calcmode="lin" valueType="num">
                                      <p:cBhvr>
                                        <p:cTn id="653" dur="3000" fill="hold"/>
                                        <p:tgtEl>
                                          <p:spTgt spid="2"/>
                                        </p:tgtEl>
                                        <p:attrNameLst>
                                          <p:attrName>ppt_w</p:attrName>
                                        </p:attrNameLst>
                                      </p:cBhvr>
                                      <p:tavLst>
                                        <p:tav tm="0">
                                          <p:val>
                                            <p:strVal val="#ppt_w"/>
                                          </p:val>
                                        </p:tav>
                                        <p:tav tm="100000">
                                          <p:val>
                                            <p:strVal val="#ppt_w"/>
                                          </p:val>
                                        </p:tav>
                                      </p:tavLst>
                                    </p:anim>
                                    <p:anim calcmode="lin" valueType="num">
                                      <p:cBhvr>
                                        <p:cTn id="654"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P spid="50" grpId="1" animBg="1"/>
      <p:bldP spid="50" grpId="2" animBg="1"/>
      <p:bldP spid="51" grpId="0" animBg="1"/>
      <p:bldP spid="51" grpId="1" animBg="1"/>
      <p:bldP spid="51" grpId="2" animBg="1"/>
      <p:bldP spid="52" grpId="0" animBg="1"/>
      <p:bldP spid="52" grpId="1" animBg="1"/>
      <p:bldP spid="52" grpId="2" animBg="1"/>
      <p:bldP spid="53" grpId="0" animBg="1"/>
      <p:bldP spid="53" grpId="1" animBg="1"/>
      <p:bldP spid="53" grpId="2" animBg="1"/>
      <p:bldP spid="54" grpId="0" animBg="1"/>
      <p:bldP spid="54" grpId="1" animBg="1"/>
      <p:bldP spid="54" grpId="2" animBg="1"/>
      <p:bldP spid="55" grpId="0" animBg="1"/>
      <p:bldP spid="55" grpId="1" animBg="1"/>
      <p:bldP spid="55" grpId="2" animBg="1"/>
      <p:bldP spid="56" grpId="0" animBg="1"/>
      <p:bldP spid="56" grpId="1" animBg="1"/>
      <p:bldP spid="56" grpId="2" animBg="1"/>
      <p:bldP spid="57" grpId="0" animBg="1"/>
      <p:bldP spid="57" grpId="1" animBg="1"/>
      <p:bldP spid="57" grpId="2" animBg="1"/>
      <p:bldP spid="58" grpId="0" animBg="1"/>
      <p:bldP spid="58" grpId="1" animBg="1"/>
      <p:bldP spid="58" grpId="2" animBg="1"/>
      <p:bldP spid="59" grpId="0" animBg="1"/>
      <p:bldP spid="59" grpId="1" animBg="1"/>
      <p:bldP spid="59" grpId="2" animBg="1"/>
      <p:bldP spid="60" grpId="0" animBg="1"/>
      <p:bldP spid="60" grpId="1" animBg="1"/>
      <p:bldP spid="60" grpId="2" animBg="1"/>
      <p:bldP spid="61" grpId="0" animBg="1"/>
      <p:bldP spid="61" grpId="1" animBg="1"/>
      <p:bldP spid="61" grpId="2" animBg="1"/>
      <p:bldP spid="62" grpId="0" animBg="1"/>
      <p:bldP spid="62" grpId="1" animBg="1"/>
      <p:bldP spid="62" grpId="2" animBg="1"/>
      <p:bldP spid="63" grpId="0" animBg="1"/>
      <p:bldP spid="63" grpId="1" animBg="1"/>
      <p:bldP spid="63" grpId="2" animBg="1"/>
      <p:bldP spid="64" grpId="0" animBg="1"/>
      <p:bldP spid="64" grpId="1" animBg="1"/>
      <p:bldP spid="64" grpId="2" animBg="1"/>
      <p:bldP spid="65" grpId="0" animBg="1"/>
      <p:bldP spid="65" grpId="1" animBg="1"/>
      <p:bldP spid="65" grpId="2" animBg="1"/>
      <p:bldP spid="66" grpId="0" animBg="1"/>
      <p:bldP spid="66" grpId="1" animBg="1"/>
      <p:bldP spid="66" grpId="2" animBg="1"/>
      <p:bldP spid="6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5F4027"/>
            </a:gs>
            <a:gs pos="30000">
              <a:srgbClr val="D49E6C"/>
            </a:gs>
            <a:gs pos="70000">
              <a:srgbClr val="A65528"/>
            </a:gs>
            <a:gs pos="100000">
              <a:srgbClr val="663012"/>
            </a:gs>
          </a:gsLst>
          <a:lin ang="10800000" scaled="1"/>
          <a:tileRect/>
        </a:gradFill>
        <a:effectLst/>
      </p:bgPr>
    </p:bg>
    <p:spTree>
      <p:nvGrpSpPr>
        <p:cNvPr id="1" name=""/>
        <p:cNvGrpSpPr/>
        <p:nvPr/>
      </p:nvGrpSpPr>
      <p:grpSpPr>
        <a:xfrm>
          <a:off x="0" y="0"/>
          <a:ext cx="0" cy="0"/>
          <a:chOff x="0" y="0"/>
          <a:chExt cx="0" cy="0"/>
        </a:xfrm>
      </p:grpSpPr>
      <p:pic>
        <p:nvPicPr>
          <p:cNvPr id="2" name="1 Imagen" descr="ehnhyb44.gif"/>
          <p:cNvPicPr>
            <a:picLocks noChangeAspect="1"/>
          </p:cNvPicPr>
          <p:nvPr/>
        </p:nvPicPr>
        <p:blipFill>
          <a:blip r:embed="rId2"/>
          <a:stretch>
            <a:fillRect/>
          </a:stretch>
        </p:blipFill>
        <p:spPr>
          <a:xfrm>
            <a:off x="4762500" y="2228850"/>
            <a:ext cx="4381500" cy="2914650"/>
          </a:xfrm>
          <a:prstGeom prst="rect">
            <a:avLst/>
          </a:prstGeom>
          <a:effectLst>
            <a:softEdge rad="31750"/>
          </a:effectLst>
        </p:spPr>
      </p:pic>
      <p:pic>
        <p:nvPicPr>
          <p:cNvPr id="3" name="2 Imagen" descr="7fyqkosg.gif"/>
          <p:cNvPicPr>
            <a:picLocks noChangeAspect="1"/>
          </p:cNvPicPr>
          <p:nvPr/>
        </p:nvPicPr>
        <p:blipFill>
          <a:blip r:embed="rId3"/>
          <a:stretch>
            <a:fillRect/>
          </a:stretch>
        </p:blipFill>
        <p:spPr>
          <a:xfrm>
            <a:off x="1357290" y="2357436"/>
            <a:ext cx="2500300" cy="2500300"/>
          </a:xfrm>
          <a:prstGeom prst="rect">
            <a:avLst/>
          </a:prstGeom>
          <a:effectLst>
            <a:softEdge rad="31750"/>
          </a:effectLst>
        </p:spPr>
      </p:pic>
      <p:sp>
        <p:nvSpPr>
          <p:cNvPr id="5" name="4 CuadroTexto"/>
          <p:cNvSpPr txBox="1"/>
          <p:nvPr/>
        </p:nvSpPr>
        <p:spPr>
          <a:xfrm>
            <a:off x="857224" y="1000114"/>
            <a:ext cx="7358082" cy="1200329"/>
          </a:xfrm>
          <a:prstGeom prst="rect">
            <a:avLst/>
          </a:prstGeom>
          <a:noFill/>
        </p:spPr>
        <p:txBody>
          <a:bodyPr wrap="square" rtlCol="0">
            <a:spAutoFit/>
          </a:bodyPr>
          <a:lstStyle/>
          <a:p>
            <a:pPr algn="ctr"/>
            <a:r>
              <a:rPr lang="es-ES" sz="2400" b="1" dirty="0" smtClean="0">
                <a:effectLst>
                  <a:outerShdw blurRad="38100" dist="38100" dir="2700000" algn="tl">
                    <a:srgbClr val="000000">
                      <a:alpha val="43137"/>
                    </a:srgbClr>
                  </a:outerShdw>
                </a:effectLst>
              </a:rPr>
              <a:t>Existen más de 150 diferentes colores para su pelaje, pero sólo 5 colores para sus ojos (marrón, azul, gris azulado, veteado y color rosa)</a:t>
            </a:r>
            <a:endParaRPr lang="es-ES" sz="2400" b="1" dirty="0">
              <a:effectLst>
                <a:outerShdw blurRad="38100" dist="38100" dir="2700000" algn="tl">
                  <a:srgbClr val="000000">
                    <a:alpha val="43137"/>
                  </a:srgbClr>
                </a:outerShdw>
              </a:effectLst>
            </a:endParaRPr>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Right)">
                                      <p:cBhvr>
                                        <p:cTn id="7" dur="3000"/>
                                        <p:tgtEl>
                                          <p:spTgt spid="2"/>
                                        </p:tgtEl>
                                      </p:cBhvr>
                                    </p:animEffect>
                                  </p:childTnLst>
                                </p:cTn>
                              </p:par>
                              <p:par>
                                <p:cTn id="8" presetID="2" presetClass="entr" presetSubtype="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0-#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rgbClr val="005C2A"/>
            </a:gs>
            <a:gs pos="50000">
              <a:srgbClr val="9CB86E"/>
            </a:gs>
            <a:gs pos="100000">
              <a:srgbClr val="156B13"/>
            </a:gs>
          </a:gsLst>
          <a:lin ang="8100000" scaled="0"/>
        </a:gradFill>
        <a:effectLst/>
      </p:bgPr>
    </p:bg>
    <p:spTree>
      <p:nvGrpSpPr>
        <p:cNvPr id="1" name=""/>
        <p:cNvGrpSpPr/>
        <p:nvPr/>
      </p:nvGrpSpPr>
      <p:grpSpPr>
        <a:xfrm>
          <a:off x="0" y="0"/>
          <a:ext cx="0" cy="0"/>
          <a:chOff x="0" y="0"/>
          <a:chExt cx="0" cy="0"/>
        </a:xfrm>
      </p:grpSpPr>
      <p:pic>
        <p:nvPicPr>
          <p:cNvPr id="2" name="1 Imagen" descr="179277_krolik-drzewo-traw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Anillo"/>
          <p:cNvSpPr/>
          <p:nvPr/>
        </p:nvSpPr>
        <p:spPr>
          <a:xfrm>
            <a:off x="-214346" y="785800"/>
            <a:ext cx="714348" cy="3571900"/>
          </a:xfrm>
          <a:prstGeom prst="donut">
            <a:avLst/>
          </a:prstGeom>
          <a:gradFill flip="none" rotWithShape="1">
            <a:gsLst>
              <a:gs pos="0">
                <a:schemeClr val="bg1"/>
              </a:gs>
              <a:gs pos="50000">
                <a:srgbClr val="92D050">
                  <a:shade val="67500"/>
                  <a:satMod val="115000"/>
                </a:srgbClr>
              </a:gs>
              <a:gs pos="100000">
                <a:srgbClr val="92D05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71406" y="785800"/>
            <a:ext cx="714348" cy="3571900"/>
          </a:xfrm>
          <a:prstGeom prst="donut">
            <a:avLst/>
          </a:prstGeom>
          <a:gradFill flip="none" rotWithShape="1">
            <a:gsLst>
              <a:gs pos="0">
                <a:schemeClr val="bg1"/>
              </a:gs>
              <a:gs pos="50000">
                <a:srgbClr val="92D050">
                  <a:shade val="67500"/>
                  <a:satMod val="115000"/>
                </a:srgbClr>
              </a:gs>
              <a:gs pos="100000">
                <a:srgbClr val="92D05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500034" y="785800"/>
            <a:ext cx="714348" cy="3571900"/>
          </a:xfrm>
          <a:prstGeom prst="donut">
            <a:avLst/>
          </a:prstGeom>
          <a:gradFill flip="none" rotWithShape="1">
            <a:gsLst>
              <a:gs pos="0">
                <a:schemeClr val="bg1"/>
              </a:gs>
              <a:gs pos="50000">
                <a:srgbClr val="92D050">
                  <a:shade val="67500"/>
                  <a:satMod val="115000"/>
                </a:srgbClr>
              </a:gs>
              <a:gs pos="100000">
                <a:srgbClr val="92D05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857224" y="785800"/>
            <a:ext cx="714348" cy="3571900"/>
          </a:xfrm>
          <a:prstGeom prst="donut">
            <a:avLst/>
          </a:prstGeom>
          <a:gradFill flip="none" rotWithShape="1">
            <a:gsLst>
              <a:gs pos="0">
                <a:schemeClr val="bg1"/>
              </a:gs>
              <a:gs pos="50000">
                <a:srgbClr val="92D050">
                  <a:shade val="67500"/>
                  <a:satMod val="115000"/>
                </a:srgbClr>
              </a:gs>
              <a:gs pos="100000">
                <a:srgbClr val="92D05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1214414" y="785800"/>
            <a:ext cx="714348" cy="3571900"/>
          </a:xfrm>
          <a:prstGeom prst="donut">
            <a:avLst/>
          </a:prstGeom>
          <a:gradFill flip="none" rotWithShape="1">
            <a:gsLst>
              <a:gs pos="0">
                <a:schemeClr val="bg1"/>
              </a:gs>
              <a:gs pos="50000">
                <a:srgbClr val="92D050">
                  <a:shade val="67500"/>
                  <a:satMod val="115000"/>
                </a:srgbClr>
              </a:gs>
              <a:gs pos="100000">
                <a:srgbClr val="92D05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1571636" y="714362"/>
            <a:ext cx="714348" cy="3571900"/>
          </a:xfrm>
          <a:prstGeom prst="donut">
            <a:avLst/>
          </a:prstGeom>
          <a:gradFill flip="none" rotWithShape="1">
            <a:gsLst>
              <a:gs pos="0">
                <a:schemeClr val="bg1"/>
              </a:gs>
              <a:gs pos="50000">
                <a:srgbClr val="92D050">
                  <a:shade val="67500"/>
                  <a:satMod val="115000"/>
                </a:srgbClr>
              </a:gs>
              <a:gs pos="100000">
                <a:srgbClr val="92D05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1857356" y="714362"/>
            <a:ext cx="714348" cy="3571900"/>
          </a:xfrm>
          <a:prstGeom prst="donut">
            <a:avLst/>
          </a:prstGeom>
          <a:gradFill flip="none" rotWithShape="1">
            <a:gsLst>
              <a:gs pos="0">
                <a:schemeClr val="bg1"/>
              </a:gs>
              <a:gs pos="50000">
                <a:srgbClr val="92D050">
                  <a:shade val="67500"/>
                  <a:satMod val="115000"/>
                </a:srgbClr>
              </a:gs>
              <a:gs pos="100000">
                <a:srgbClr val="92D05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2285984" y="714362"/>
            <a:ext cx="714348" cy="3571900"/>
          </a:xfrm>
          <a:prstGeom prst="donut">
            <a:avLst/>
          </a:prstGeom>
          <a:gradFill flip="none" rotWithShape="1">
            <a:gsLst>
              <a:gs pos="0">
                <a:schemeClr val="bg1"/>
              </a:gs>
              <a:gs pos="50000">
                <a:srgbClr val="92D050">
                  <a:shade val="67500"/>
                  <a:satMod val="115000"/>
                </a:srgbClr>
              </a:gs>
              <a:gs pos="100000">
                <a:srgbClr val="92D05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2571736" y="714362"/>
            <a:ext cx="714348" cy="3571900"/>
          </a:xfrm>
          <a:prstGeom prst="donut">
            <a:avLst/>
          </a:prstGeom>
          <a:gradFill flip="none" rotWithShape="1">
            <a:gsLst>
              <a:gs pos="0">
                <a:schemeClr val="bg1"/>
              </a:gs>
              <a:gs pos="50000">
                <a:srgbClr val="92D050">
                  <a:shade val="67500"/>
                  <a:satMod val="115000"/>
                </a:srgbClr>
              </a:gs>
              <a:gs pos="100000">
                <a:srgbClr val="92D05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3000364" y="714362"/>
            <a:ext cx="714348" cy="3571900"/>
          </a:xfrm>
          <a:prstGeom prst="donut">
            <a:avLst/>
          </a:prstGeom>
          <a:gradFill flip="none" rotWithShape="1">
            <a:gsLst>
              <a:gs pos="0">
                <a:schemeClr val="bg1"/>
              </a:gs>
              <a:gs pos="50000">
                <a:srgbClr val="92D050">
                  <a:shade val="67500"/>
                  <a:satMod val="115000"/>
                </a:srgbClr>
              </a:gs>
              <a:gs pos="100000">
                <a:srgbClr val="92D05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3357554" y="714362"/>
            <a:ext cx="714348" cy="3571900"/>
          </a:xfrm>
          <a:prstGeom prst="donut">
            <a:avLst/>
          </a:prstGeom>
          <a:gradFill flip="none" rotWithShape="1">
            <a:gsLst>
              <a:gs pos="0">
                <a:schemeClr val="bg1"/>
              </a:gs>
              <a:gs pos="50000">
                <a:srgbClr val="92D050">
                  <a:shade val="67500"/>
                  <a:satMod val="115000"/>
                </a:srgbClr>
              </a:gs>
              <a:gs pos="100000">
                <a:srgbClr val="92D05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3714744" y="714362"/>
            <a:ext cx="714348" cy="3571900"/>
          </a:xfrm>
          <a:prstGeom prst="donut">
            <a:avLst/>
          </a:prstGeom>
          <a:gradFill flip="none" rotWithShape="1">
            <a:gsLst>
              <a:gs pos="0">
                <a:schemeClr val="bg1"/>
              </a:gs>
              <a:gs pos="50000">
                <a:srgbClr val="92D050">
                  <a:shade val="67500"/>
                  <a:satMod val="115000"/>
                </a:srgbClr>
              </a:gs>
              <a:gs pos="100000">
                <a:srgbClr val="92D05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4071966" y="714362"/>
            <a:ext cx="714348" cy="3571900"/>
          </a:xfrm>
          <a:prstGeom prst="donut">
            <a:avLst/>
          </a:prstGeom>
          <a:gradFill flip="none" rotWithShape="1">
            <a:gsLst>
              <a:gs pos="0">
                <a:schemeClr val="bg1"/>
              </a:gs>
              <a:gs pos="50000">
                <a:srgbClr val="92D050">
                  <a:shade val="67500"/>
                  <a:satMod val="115000"/>
                </a:srgbClr>
              </a:gs>
              <a:gs pos="100000">
                <a:srgbClr val="92D05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4357686" y="714362"/>
            <a:ext cx="714348" cy="3571900"/>
          </a:xfrm>
          <a:prstGeom prst="donut">
            <a:avLst/>
          </a:prstGeom>
          <a:gradFill flip="none" rotWithShape="1">
            <a:gsLst>
              <a:gs pos="0">
                <a:schemeClr val="bg1"/>
              </a:gs>
              <a:gs pos="50000">
                <a:srgbClr val="92D050">
                  <a:shade val="67500"/>
                  <a:satMod val="115000"/>
                </a:srgbClr>
              </a:gs>
              <a:gs pos="100000">
                <a:srgbClr val="92D05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4786314" y="714362"/>
            <a:ext cx="714348" cy="3571900"/>
          </a:xfrm>
          <a:prstGeom prst="donut">
            <a:avLst/>
          </a:prstGeom>
          <a:gradFill flip="none" rotWithShape="1">
            <a:gsLst>
              <a:gs pos="0">
                <a:schemeClr val="bg1"/>
              </a:gs>
              <a:gs pos="50000">
                <a:srgbClr val="92D050">
                  <a:shade val="67500"/>
                  <a:satMod val="115000"/>
                </a:srgbClr>
              </a:gs>
              <a:gs pos="100000">
                <a:srgbClr val="92D05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5072066" y="714362"/>
            <a:ext cx="714348" cy="3571900"/>
          </a:xfrm>
          <a:prstGeom prst="donut">
            <a:avLst/>
          </a:prstGeom>
          <a:gradFill flip="none" rotWithShape="1">
            <a:gsLst>
              <a:gs pos="0">
                <a:schemeClr val="bg1"/>
              </a:gs>
              <a:gs pos="50000">
                <a:srgbClr val="92D050">
                  <a:shade val="67500"/>
                  <a:satMod val="115000"/>
                </a:srgbClr>
              </a:gs>
              <a:gs pos="100000">
                <a:srgbClr val="92D05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5500694" y="714362"/>
            <a:ext cx="714348" cy="3571900"/>
          </a:xfrm>
          <a:prstGeom prst="donut">
            <a:avLst/>
          </a:prstGeom>
          <a:gradFill flip="none" rotWithShape="1">
            <a:gsLst>
              <a:gs pos="0">
                <a:schemeClr val="bg1"/>
              </a:gs>
              <a:gs pos="50000">
                <a:srgbClr val="92D050">
                  <a:shade val="67500"/>
                  <a:satMod val="115000"/>
                </a:srgbClr>
              </a:gs>
              <a:gs pos="100000">
                <a:srgbClr val="92D05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5857884" y="714362"/>
            <a:ext cx="714348" cy="3571900"/>
          </a:xfrm>
          <a:prstGeom prst="donut">
            <a:avLst/>
          </a:prstGeom>
          <a:gradFill flip="none" rotWithShape="1">
            <a:gsLst>
              <a:gs pos="0">
                <a:schemeClr val="bg1"/>
              </a:gs>
              <a:gs pos="50000">
                <a:srgbClr val="92D050">
                  <a:shade val="67500"/>
                  <a:satMod val="115000"/>
                </a:srgbClr>
              </a:gs>
              <a:gs pos="100000">
                <a:srgbClr val="92D05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6215074" y="714362"/>
            <a:ext cx="714348" cy="3571900"/>
          </a:xfrm>
          <a:prstGeom prst="donut">
            <a:avLst/>
          </a:prstGeom>
          <a:gradFill flip="none" rotWithShape="1">
            <a:gsLst>
              <a:gs pos="0">
                <a:schemeClr val="bg1"/>
              </a:gs>
              <a:gs pos="50000">
                <a:srgbClr val="92D050">
                  <a:shade val="67500"/>
                  <a:satMod val="115000"/>
                </a:srgbClr>
              </a:gs>
              <a:gs pos="100000">
                <a:srgbClr val="92D05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6572296" y="714362"/>
            <a:ext cx="714348" cy="3571900"/>
          </a:xfrm>
          <a:prstGeom prst="donut">
            <a:avLst/>
          </a:prstGeom>
          <a:gradFill flip="none" rotWithShape="1">
            <a:gsLst>
              <a:gs pos="0">
                <a:schemeClr val="bg1"/>
              </a:gs>
              <a:gs pos="50000">
                <a:srgbClr val="92D050">
                  <a:shade val="67500"/>
                  <a:satMod val="115000"/>
                </a:srgbClr>
              </a:gs>
              <a:gs pos="100000">
                <a:srgbClr val="92D05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6858016" y="714362"/>
            <a:ext cx="714348" cy="3571900"/>
          </a:xfrm>
          <a:prstGeom prst="donut">
            <a:avLst/>
          </a:prstGeom>
          <a:gradFill flip="none" rotWithShape="1">
            <a:gsLst>
              <a:gs pos="0">
                <a:schemeClr val="bg1"/>
              </a:gs>
              <a:gs pos="50000">
                <a:srgbClr val="92D050">
                  <a:shade val="67500"/>
                  <a:satMod val="115000"/>
                </a:srgbClr>
              </a:gs>
              <a:gs pos="100000">
                <a:srgbClr val="92D05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a:off x="7286644" y="714362"/>
            <a:ext cx="714348" cy="3571900"/>
          </a:xfrm>
          <a:prstGeom prst="donut">
            <a:avLst/>
          </a:prstGeom>
          <a:gradFill flip="none" rotWithShape="1">
            <a:gsLst>
              <a:gs pos="0">
                <a:schemeClr val="bg1"/>
              </a:gs>
              <a:gs pos="50000">
                <a:srgbClr val="92D050">
                  <a:shade val="67500"/>
                  <a:satMod val="115000"/>
                </a:srgbClr>
              </a:gs>
              <a:gs pos="100000">
                <a:srgbClr val="92D05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a:off x="7572396" y="714362"/>
            <a:ext cx="714348" cy="3571900"/>
          </a:xfrm>
          <a:prstGeom prst="donut">
            <a:avLst/>
          </a:prstGeom>
          <a:gradFill flip="none" rotWithShape="1">
            <a:gsLst>
              <a:gs pos="0">
                <a:schemeClr val="bg1"/>
              </a:gs>
              <a:gs pos="50000">
                <a:srgbClr val="92D050">
                  <a:shade val="67500"/>
                  <a:satMod val="115000"/>
                </a:srgbClr>
              </a:gs>
              <a:gs pos="100000">
                <a:srgbClr val="92D05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Rectángulo"/>
          <p:cNvSpPr/>
          <p:nvPr/>
        </p:nvSpPr>
        <p:spPr>
          <a:xfrm>
            <a:off x="-571536" y="-285770"/>
            <a:ext cx="10072758" cy="5429270"/>
          </a:xfrm>
          <a:prstGeom prst="rect">
            <a:avLst/>
          </a:prstGeom>
          <a:gradFill flip="none" rotWithShape="1">
            <a:gsLst>
              <a:gs pos="0">
                <a:srgbClr val="362416"/>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8"/>
                                        </p:tgtEl>
                                        <p:attrNameLst>
                                          <p:attrName>style.opacity</p:attrName>
                                        </p:attrNameLst>
                                      </p:cBhvr>
                                      <p:to>
                                        <p:strVal val="0"/>
                                      </p:to>
                                    </p:set>
                                    <p:animEffect filter="image" prLst="opacity: 0">
                                      <p:cBhvr rctx="IE">
                                        <p:cTn id="7" dur="indefinite"/>
                                        <p:tgtEl>
                                          <p:spTgt spid="28"/>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0-#ppt_w/2"/>
                                          </p:val>
                                        </p:tav>
                                        <p:tav tm="100000">
                                          <p:val>
                                            <p:strVal val="#ppt_x"/>
                                          </p:val>
                                        </p:tav>
                                      </p:tavLst>
                                    </p:anim>
                                    <p:anim calcmode="lin" valueType="num">
                                      <p:cBhvr additive="base">
                                        <p:cTn id="11" dur="5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0" fill="hold"/>
                                        <p:tgtEl>
                                          <p:spTgt spid="6"/>
                                        </p:tgtEl>
                                        <p:attrNameLst>
                                          <p:attrName>ppt_x</p:attrName>
                                        </p:attrNameLst>
                                      </p:cBhvr>
                                      <p:tavLst>
                                        <p:tav tm="0">
                                          <p:val>
                                            <p:strVal val="0-#ppt_w/2"/>
                                          </p:val>
                                        </p:tav>
                                        <p:tav tm="100000">
                                          <p:val>
                                            <p:strVal val="#ppt_x"/>
                                          </p:val>
                                        </p:tav>
                                      </p:tavLst>
                                    </p:anim>
                                    <p:anim calcmode="lin" valueType="num">
                                      <p:cBhvr additive="base">
                                        <p:cTn id="15" dur="5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0" fill="hold"/>
                                        <p:tgtEl>
                                          <p:spTgt spid="7"/>
                                        </p:tgtEl>
                                        <p:attrNameLst>
                                          <p:attrName>ppt_x</p:attrName>
                                        </p:attrNameLst>
                                      </p:cBhvr>
                                      <p:tavLst>
                                        <p:tav tm="0">
                                          <p:val>
                                            <p:strVal val="0-#ppt_w/2"/>
                                          </p:val>
                                        </p:tav>
                                        <p:tav tm="100000">
                                          <p:val>
                                            <p:strVal val="#ppt_x"/>
                                          </p:val>
                                        </p:tav>
                                      </p:tavLst>
                                    </p:anim>
                                    <p:anim calcmode="lin" valueType="num">
                                      <p:cBhvr additive="base">
                                        <p:cTn id="19" dur="5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0" fill="hold"/>
                                        <p:tgtEl>
                                          <p:spTgt spid="8"/>
                                        </p:tgtEl>
                                        <p:attrNameLst>
                                          <p:attrName>ppt_x</p:attrName>
                                        </p:attrNameLst>
                                      </p:cBhvr>
                                      <p:tavLst>
                                        <p:tav tm="0">
                                          <p:val>
                                            <p:strVal val="0-#ppt_w/2"/>
                                          </p:val>
                                        </p:tav>
                                        <p:tav tm="100000">
                                          <p:val>
                                            <p:strVal val="#ppt_x"/>
                                          </p:val>
                                        </p:tav>
                                      </p:tavLst>
                                    </p:anim>
                                    <p:anim calcmode="lin" valueType="num">
                                      <p:cBhvr additive="base">
                                        <p:cTn id="23" dur="5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0" fill="hold"/>
                                        <p:tgtEl>
                                          <p:spTgt spid="9"/>
                                        </p:tgtEl>
                                        <p:attrNameLst>
                                          <p:attrName>ppt_x</p:attrName>
                                        </p:attrNameLst>
                                      </p:cBhvr>
                                      <p:tavLst>
                                        <p:tav tm="0">
                                          <p:val>
                                            <p:strVal val="0-#ppt_w/2"/>
                                          </p:val>
                                        </p:tav>
                                        <p:tav tm="100000">
                                          <p:val>
                                            <p:strVal val="#ppt_x"/>
                                          </p:val>
                                        </p:tav>
                                      </p:tavLst>
                                    </p:anim>
                                    <p:anim calcmode="lin" valueType="num">
                                      <p:cBhvr additive="base">
                                        <p:cTn id="27" dur="5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0" fill="hold"/>
                                        <p:tgtEl>
                                          <p:spTgt spid="10"/>
                                        </p:tgtEl>
                                        <p:attrNameLst>
                                          <p:attrName>ppt_x</p:attrName>
                                        </p:attrNameLst>
                                      </p:cBhvr>
                                      <p:tavLst>
                                        <p:tav tm="0">
                                          <p:val>
                                            <p:strVal val="0-#ppt_w/2"/>
                                          </p:val>
                                        </p:tav>
                                        <p:tav tm="100000">
                                          <p:val>
                                            <p:strVal val="#ppt_x"/>
                                          </p:val>
                                        </p:tav>
                                      </p:tavLst>
                                    </p:anim>
                                    <p:anim calcmode="lin" valueType="num">
                                      <p:cBhvr additive="base">
                                        <p:cTn id="31" dur="5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0" fill="hold"/>
                                        <p:tgtEl>
                                          <p:spTgt spid="11"/>
                                        </p:tgtEl>
                                        <p:attrNameLst>
                                          <p:attrName>ppt_x</p:attrName>
                                        </p:attrNameLst>
                                      </p:cBhvr>
                                      <p:tavLst>
                                        <p:tav tm="0">
                                          <p:val>
                                            <p:strVal val="0-#ppt_w/2"/>
                                          </p:val>
                                        </p:tav>
                                        <p:tav tm="100000">
                                          <p:val>
                                            <p:strVal val="#ppt_x"/>
                                          </p:val>
                                        </p:tav>
                                      </p:tavLst>
                                    </p:anim>
                                    <p:anim calcmode="lin" valueType="num">
                                      <p:cBhvr additive="base">
                                        <p:cTn id="35" dur="5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0" fill="hold"/>
                                        <p:tgtEl>
                                          <p:spTgt spid="12"/>
                                        </p:tgtEl>
                                        <p:attrNameLst>
                                          <p:attrName>ppt_x</p:attrName>
                                        </p:attrNameLst>
                                      </p:cBhvr>
                                      <p:tavLst>
                                        <p:tav tm="0">
                                          <p:val>
                                            <p:strVal val="0-#ppt_w/2"/>
                                          </p:val>
                                        </p:tav>
                                        <p:tav tm="100000">
                                          <p:val>
                                            <p:strVal val="#ppt_x"/>
                                          </p:val>
                                        </p:tav>
                                      </p:tavLst>
                                    </p:anim>
                                    <p:anim calcmode="lin" valueType="num">
                                      <p:cBhvr additive="base">
                                        <p:cTn id="39" dur="5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0" fill="hold"/>
                                        <p:tgtEl>
                                          <p:spTgt spid="13"/>
                                        </p:tgtEl>
                                        <p:attrNameLst>
                                          <p:attrName>ppt_x</p:attrName>
                                        </p:attrNameLst>
                                      </p:cBhvr>
                                      <p:tavLst>
                                        <p:tav tm="0">
                                          <p:val>
                                            <p:strVal val="0-#ppt_w/2"/>
                                          </p:val>
                                        </p:tav>
                                        <p:tav tm="100000">
                                          <p:val>
                                            <p:strVal val="#ppt_x"/>
                                          </p:val>
                                        </p:tav>
                                      </p:tavLst>
                                    </p:anim>
                                    <p:anim calcmode="lin" valueType="num">
                                      <p:cBhvr additive="base">
                                        <p:cTn id="43" dur="5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5000" fill="hold"/>
                                        <p:tgtEl>
                                          <p:spTgt spid="14"/>
                                        </p:tgtEl>
                                        <p:attrNameLst>
                                          <p:attrName>ppt_x</p:attrName>
                                        </p:attrNameLst>
                                      </p:cBhvr>
                                      <p:tavLst>
                                        <p:tav tm="0">
                                          <p:val>
                                            <p:strVal val="0-#ppt_w/2"/>
                                          </p:val>
                                        </p:tav>
                                        <p:tav tm="100000">
                                          <p:val>
                                            <p:strVal val="#ppt_x"/>
                                          </p:val>
                                        </p:tav>
                                      </p:tavLst>
                                    </p:anim>
                                    <p:anim calcmode="lin" valueType="num">
                                      <p:cBhvr additive="base">
                                        <p:cTn id="47" dur="5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5000" fill="hold"/>
                                        <p:tgtEl>
                                          <p:spTgt spid="15"/>
                                        </p:tgtEl>
                                        <p:attrNameLst>
                                          <p:attrName>ppt_x</p:attrName>
                                        </p:attrNameLst>
                                      </p:cBhvr>
                                      <p:tavLst>
                                        <p:tav tm="0">
                                          <p:val>
                                            <p:strVal val="0-#ppt_w/2"/>
                                          </p:val>
                                        </p:tav>
                                        <p:tav tm="100000">
                                          <p:val>
                                            <p:strVal val="#ppt_x"/>
                                          </p:val>
                                        </p:tav>
                                      </p:tavLst>
                                    </p:anim>
                                    <p:anim calcmode="lin" valueType="num">
                                      <p:cBhvr additive="base">
                                        <p:cTn id="51" dur="5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5000" fill="hold"/>
                                        <p:tgtEl>
                                          <p:spTgt spid="16"/>
                                        </p:tgtEl>
                                        <p:attrNameLst>
                                          <p:attrName>ppt_x</p:attrName>
                                        </p:attrNameLst>
                                      </p:cBhvr>
                                      <p:tavLst>
                                        <p:tav tm="0">
                                          <p:val>
                                            <p:strVal val="0-#ppt_w/2"/>
                                          </p:val>
                                        </p:tav>
                                        <p:tav tm="100000">
                                          <p:val>
                                            <p:strVal val="#ppt_x"/>
                                          </p:val>
                                        </p:tav>
                                      </p:tavLst>
                                    </p:anim>
                                    <p:anim calcmode="lin" valueType="num">
                                      <p:cBhvr additive="base">
                                        <p:cTn id="55" dur="5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5000" fill="hold"/>
                                        <p:tgtEl>
                                          <p:spTgt spid="17"/>
                                        </p:tgtEl>
                                        <p:attrNameLst>
                                          <p:attrName>ppt_x</p:attrName>
                                        </p:attrNameLst>
                                      </p:cBhvr>
                                      <p:tavLst>
                                        <p:tav tm="0">
                                          <p:val>
                                            <p:strVal val="0-#ppt_w/2"/>
                                          </p:val>
                                        </p:tav>
                                        <p:tav tm="100000">
                                          <p:val>
                                            <p:strVal val="#ppt_x"/>
                                          </p:val>
                                        </p:tav>
                                      </p:tavLst>
                                    </p:anim>
                                    <p:anim calcmode="lin" valueType="num">
                                      <p:cBhvr additive="base">
                                        <p:cTn id="59" dur="5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5000" fill="hold"/>
                                        <p:tgtEl>
                                          <p:spTgt spid="18"/>
                                        </p:tgtEl>
                                        <p:attrNameLst>
                                          <p:attrName>ppt_x</p:attrName>
                                        </p:attrNameLst>
                                      </p:cBhvr>
                                      <p:tavLst>
                                        <p:tav tm="0">
                                          <p:val>
                                            <p:strVal val="0-#ppt_w/2"/>
                                          </p:val>
                                        </p:tav>
                                        <p:tav tm="100000">
                                          <p:val>
                                            <p:strVal val="#ppt_x"/>
                                          </p:val>
                                        </p:tav>
                                      </p:tavLst>
                                    </p:anim>
                                    <p:anim calcmode="lin" valueType="num">
                                      <p:cBhvr additive="base">
                                        <p:cTn id="63" dur="5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5000" fill="hold"/>
                                        <p:tgtEl>
                                          <p:spTgt spid="19"/>
                                        </p:tgtEl>
                                        <p:attrNameLst>
                                          <p:attrName>ppt_x</p:attrName>
                                        </p:attrNameLst>
                                      </p:cBhvr>
                                      <p:tavLst>
                                        <p:tav tm="0">
                                          <p:val>
                                            <p:strVal val="0-#ppt_w/2"/>
                                          </p:val>
                                        </p:tav>
                                        <p:tav tm="100000">
                                          <p:val>
                                            <p:strVal val="#ppt_x"/>
                                          </p:val>
                                        </p:tav>
                                      </p:tavLst>
                                    </p:anim>
                                    <p:anim calcmode="lin" valueType="num">
                                      <p:cBhvr additive="base">
                                        <p:cTn id="67" dur="5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5000" fill="hold"/>
                                        <p:tgtEl>
                                          <p:spTgt spid="20"/>
                                        </p:tgtEl>
                                        <p:attrNameLst>
                                          <p:attrName>ppt_x</p:attrName>
                                        </p:attrNameLst>
                                      </p:cBhvr>
                                      <p:tavLst>
                                        <p:tav tm="0">
                                          <p:val>
                                            <p:strVal val="0-#ppt_w/2"/>
                                          </p:val>
                                        </p:tav>
                                        <p:tav tm="100000">
                                          <p:val>
                                            <p:strVal val="#ppt_x"/>
                                          </p:val>
                                        </p:tav>
                                      </p:tavLst>
                                    </p:anim>
                                    <p:anim calcmode="lin" valueType="num">
                                      <p:cBhvr additive="base">
                                        <p:cTn id="71" dur="5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5000" fill="hold"/>
                                        <p:tgtEl>
                                          <p:spTgt spid="21"/>
                                        </p:tgtEl>
                                        <p:attrNameLst>
                                          <p:attrName>ppt_x</p:attrName>
                                        </p:attrNameLst>
                                      </p:cBhvr>
                                      <p:tavLst>
                                        <p:tav tm="0">
                                          <p:val>
                                            <p:strVal val="0-#ppt_w/2"/>
                                          </p:val>
                                        </p:tav>
                                        <p:tav tm="100000">
                                          <p:val>
                                            <p:strVal val="#ppt_x"/>
                                          </p:val>
                                        </p:tav>
                                      </p:tavLst>
                                    </p:anim>
                                    <p:anim calcmode="lin" valueType="num">
                                      <p:cBhvr additive="base">
                                        <p:cTn id="75" dur="5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5000" fill="hold"/>
                                        <p:tgtEl>
                                          <p:spTgt spid="22"/>
                                        </p:tgtEl>
                                        <p:attrNameLst>
                                          <p:attrName>ppt_x</p:attrName>
                                        </p:attrNameLst>
                                      </p:cBhvr>
                                      <p:tavLst>
                                        <p:tav tm="0">
                                          <p:val>
                                            <p:strVal val="0-#ppt_w/2"/>
                                          </p:val>
                                        </p:tav>
                                        <p:tav tm="100000">
                                          <p:val>
                                            <p:strVal val="#ppt_x"/>
                                          </p:val>
                                        </p:tav>
                                      </p:tavLst>
                                    </p:anim>
                                    <p:anim calcmode="lin" valueType="num">
                                      <p:cBhvr additive="base">
                                        <p:cTn id="79" dur="5000" fill="hold"/>
                                        <p:tgtEl>
                                          <p:spTgt spid="22"/>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5000" fill="hold"/>
                                        <p:tgtEl>
                                          <p:spTgt spid="23"/>
                                        </p:tgtEl>
                                        <p:attrNameLst>
                                          <p:attrName>ppt_x</p:attrName>
                                        </p:attrNameLst>
                                      </p:cBhvr>
                                      <p:tavLst>
                                        <p:tav tm="0">
                                          <p:val>
                                            <p:strVal val="0-#ppt_w/2"/>
                                          </p:val>
                                        </p:tav>
                                        <p:tav tm="100000">
                                          <p:val>
                                            <p:strVal val="#ppt_x"/>
                                          </p:val>
                                        </p:tav>
                                      </p:tavLst>
                                    </p:anim>
                                    <p:anim calcmode="lin" valueType="num">
                                      <p:cBhvr additive="base">
                                        <p:cTn id="83" dur="5000" fill="hold"/>
                                        <p:tgtEl>
                                          <p:spTgt spid="23"/>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5000" fill="hold"/>
                                        <p:tgtEl>
                                          <p:spTgt spid="24"/>
                                        </p:tgtEl>
                                        <p:attrNameLst>
                                          <p:attrName>ppt_x</p:attrName>
                                        </p:attrNameLst>
                                      </p:cBhvr>
                                      <p:tavLst>
                                        <p:tav tm="0">
                                          <p:val>
                                            <p:strVal val="0-#ppt_w/2"/>
                                          </p:val>
                                        </p:tav>
                                        <p:tav tm="100000">
                                          <p:val>
                                            <p:strVal val="#ppt_x"/>
                                          </p:val>
                                        </p:tav>
                                      </p:tavLst>
                                    </p:anim>
                                    <p:anim calcmode="lin" valueType="num">
                                      <p:cBhvr additive="base">
                                        <p:cTn id="87" dur="5000" fill="hold"/>
                                        <p:tgtEl>
                                          <p:spTgt spid="24"/>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5000" fill="hold"/>
                                        <p:tgtEl>
                                          <p:spTgt spid="25"/>
                                        </p:tgtEl>
                                        <p:attrNameLst>
                                          <p:attrName>ppt_x</p:attrName>
                                        </p:attrNameLst>
                                      </p:cBhvr>
                                      <p:tavLst>
                                        <p:tav tm="0">
                                          <p:val>
                                            <p:strVal val="0-#ppt_w/2"/>
                                          </p:val>
                                        </p:tav>
                                        <p:tav tm="100000">
                                          <p:val>
                                            <p:strVal val="#ppt_x"/>
                                          </p:val>
                                        </p:tav>
                                      </p:tavLst>
                                    </p:anim>
                                    <p:anim calcmode="lin" valueType="num">
                                      <p:cBhvr additive="base">
                                        <p:cTn id="91" dur="5000" fill="hold"/>
                                        <p:tgtEl>
                                          <p:spTgt spid="25"/>
                                        </p:tgtEl>
                                        <p:attrNameLst>
                                          <p:attrName>ppt_y</p:attrName>
                                        </p:attrNameLst>
                                      </p:cBhvr>
                                      <p:tavLst>
                                        <p:tav tm="0">
                                          <p:val>
                                            <p:strVal val="#ppt_y"/>
                                          </p:val>
                                        </p:tav>
                                        <p:tav tm="100000">
                                          <p:val>
                                            <p:strVal val="#ppt_y"/>
                                          </p:val>
                                        </p:tav>
                                      </p:tavLst>
                                    </p:anim>
                                  </p:childTnLst>
                                </p:cTn>
                              </p:par>
                              <p:par>
                                <p:cTn id="92" presetID="2" presetClass="entr" presetSubtype="8"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5000" fill="hold"/>
                                        <p:tgtEl>
                                          <p:spTgt spid="26"/>
                                        </p:tgtEl>
                                        <p:attrNameLst>
                                          <p:attrName>ppt_x</p:attrName>
                                        </p:attrNameLst>
                                      </p:cBhvr>
                                      <p:tavLst>
                                        <p:tav tm="0">
                                          <p:val>
                                            <p:strVal val="0-#ppt_w/2"/>
                                          </p:val>
                                        </p:tav>
                                        <p:tav tm="100000">
                                          <p:val>
                                            <p:strVal val="#ppt_x"/>
                                          </p:val>
                                        </p:tav>
                                      </p:tavLst>
                                    </p:anim>
                                    <p:anim calcmode="lin" valueType="num">
                                      <p:cBhvr additive="base">
                                        <p:cTn id="95" dur="5000" fill="hold"/>
                                        <p:tgtEl>
                                          <p:spTgt spid="26"/>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5000" fill="hold"/>
                                        <p:tgtEl>
                                          <p:spTgt spid="27"/>
                                        </p:tgtEl>
                                        <p:attrNameLst>
                                          <p:attrName>ppt_x</p:attrName>
                                        </p:attrNameLst>
                                      </p:cBhvr>
                                      <p:tavLst>
                                        <p:tav tm="0">
                                          <p:val>
                                            <p:strVal val="0-#ppt_w/2"/>
                                          </p:val>
                                        </p:tav>
                                        <p:tav tm="100000">
                                          <p:val>
                                            <p:strVal val="#ppt_x"/>
                                          </p:val>
                                        </p:tav>
                                      </p:tavLst>
                                    </p:anim>
                                    <p:anim calcmode="lin" valueType="num">
                                      <p:cBhvr additive="base">
                                        <p:cTn id="99" dur="5000" fill="hold"/>
                                        <p:tgtEl>
                                          <p:spTgt spid="27"/>
                                        </p:tgtEl>
                                        <p:attrNameLst>
                                          <p:attrName>ppt_y</p:attrName>
                                        </p:attrNameLst>
                                      </p:cBhvr>
                                      <p:tavLst>
                                        <p:tav tm="0">
                                          <p:val>
                                            <p:strVal val="#ppt_y"/>
                                          </p:val>
                                        </p:tav>
                                        <p:tav tm="100000">
                                          <p:val>
                                            <p:strVal val="#ppt_y"/>
                                          </p:val>
                                        </p:tav>
                                      </p:tavLst>
                                    </p:anim>
                                  </p:childTnLst>
                                </p:cTn>
                              </p:par>
                              <p:par>
                                <p:cTn id="100" presetID="8" presetClass="emph" presetSubtype="0" fill="hold" grpId="1" nodeType="withEffect">
                                  <p:stCondLst>
                                    <p:cond delay="0"/>
                                  </p:stCondLst>
                                  <p:childTnLst>
                                    <p:animRot by="21600000">
                                      <p:cBhvr>
                                        <p:cTn id="101" dur="5000" fill="hold"/>
                                        <p:tgtEl>
                                          <p:spTgt spid="5"/>
                                        </p:tgtEl>
                                        <p:attrNameLst>
                                          <p:attrName>r</p:attrName>
                                        </p:attrNameLst>
                                      </p:cBhvr>
                                    </p:animRot>
                                  </p:childTnLst>
                                </p:cTn>
                              </p:par>
                              <p:par>
                                <p:cTn id="102" presetID="8" presetClass="emph" presetSubtype="0" fill="hold" grpId="1" nodeType="withEffect">
                                  <p:stCondLst>
                                    <p:cond delay="0"/>
                                  </p:stCondLst>
                                  <p:childTnLst>
                                    <p:animRot by="-21600000">
                                      <p:cBhvr>
                                        <p:cTn id="103" dur="5000" fill="hold"/>
                                        <p:tgtEl>
                                          <p:spTgt spid="6"/>
                                        </p:tgtEl>
                                        <p:attrNameLst>
                                          <p:attrName>r</p:attrName>
                                        </p:attrNameLst>
                                      </p:cBhvr>
                                    </p:animRot>
                                  </p:childTnLst>
                                </p:cTn>
                              </p:par>
                              <p:par>
                                <p:cTn id="104" presetID="8" presetClass="emph" presetSubtype="0" fill="hold" grpId="1" nodeType="withEffect">
                                  <p:stCondLst>
                                    <p:cond delay="0"/>
                                  </p:stCondLst>
                                  <p:childTnLst>
                                    <p:animRot by="21600000">
                                      <p:cBhvr>
                                        <p:cTn id="105" dur="5000" fill="hold"/>
                                        <p:tgtEl>
                                          <p:spTgt spid="7"/>
                                        </p:tgtEl>
                                        <p:attrNameLst>
                                          <p:attrName>r</p:attrName>
                                        </p:attrNameLst>
                                      </p:cBhvr>
                                    </p:animRot>
                                  </p:childTnLst>
                                </p:cTn>
                              </p:par>
                              <p:par>
                                <p:cTn id="106" presetID="8" presetClass="emph" presetSubtype="0" fill="hold" grpId="1" nodeType="withEffect">
                                  <p:stCondLst>
                                    <p:cond delay="0"/>
                                  </p:stCondLst>
                                  <p:childTnLst>
                                    <p:animRot by="-21600000">
                                      <p:cBhvr>
                                        <p:cTn id="107" dur="5000" fill="hold"/>
                                        <p:tgtEl>
                                          <p:spTgt spid="8"/>
                                        </p:tgtEl>
                                        <p:attrNameLst>
                                          <p:attrName>r</p:attrName>
                                        </p:attrNameLst>
                                      </p:cBhvr>
                                    </p:animRot>
                                  </p:childTnLst>
                                </p:cTn>
                              </p:par>
                              <p:par>
                                <p:cTn id="108" presetID="8" presetClass="emph" presetSubtype="0" fill="hold" grpId="1" nodeType="withEffect">
                                  <p:stCondLst>
                                    <p:cond delay="0"/>
                                  </p:stCondLst>
                                  <p:childTnLst>
                                    <p:animRot by="21600000">
                                      <p:cBhvr>
                                        <p:cTn id="109" dur="5000" fill="hold"/>
                                        <p:tgtEl>
                                          <p:spTgt spid="9"/>
                                        </p:tgtEl>
                                        <p:attrNameLst>
                                          <p:attrName>r</p:attrName>
                                        </p:attrNameLst>
                                      </p:cBhvr>
                                    </p:animRot>
                                  </p:childTnLst>
                                </p:cTn>
                              </p:par>
                              <p:par>
                                <p:cTn id="110" presetID="8" presetClass="emph" presetSubtype="0" fill="hold" grpId="1" nodeType="withEffect">
                                  <p:stCondLst>
                                    <p:cond delay="0"/>
                                  </p:stCondLst>
                                  <p:childTnLst>
                                    <p:animRot by="-21600000">
                                      <p:cBhvr>
                                        <p:cTn id="111" dur="5000" fill="hold"/>
                                        <p:tgtEl>
                                          <p:spTgt spid="10"/>
                                        </p:tgtEl>
                                        <p:attrNameLst>
                                          <p:attrName>r</p:attrName>
                                        </p:attrNameLst>
                                      </p:cBhvr>
                                    </p:animRot>
                                  </p:childTnLst>
                                </p:cTn>
                              </p:par>
                              <p:par>
                                <p:cTn id="112" presetID="8" presetClass="emph" presetSubtype="0" fill="hold" grpId="1" nodeType="withEffect">
                                  <p:stCondLst>
                                    <p:cond delay="0"/>
                                  </p:stCondLst>
                                  <p:childTnLst>
                                    <p:animRot by="21600000">
                                      <p:cBhvr>
                                        <p:cTn id="113" dur="5000" fill="hold"/>
                                        <p:tgtEl>
                                          <p:spTgt spid="11"/>
                                        </p:tgtEl>
                                        <p:attrNameLst>
                                          <p:attrName>r</p:attrName>
                                        </p:attrNameLst>
                                      </p:cBhvr>
                                    </p:animRot>
                                  </p:childTnLst>
                                </p:cTn>
                              </p:par>
                              <p:par>
                                <p:cTn id="114" presetID="8" presetClass="emph" presetSubtype="0" fill="hold" grpId="1" nodeType="withEffect">
                                  <p:stCondLst>
                                    <p:cond delay="0"/>
                                  </p:stCondLst>
                                  <p:childTnLst>
                                    <p:animRot by="-21600000">
                                      <p:cBhvr>
                                        <p:cTn id="115" dur="5000" fill="hold"/>
                                        <p:tgtEl>
                                          <p:spTgt spid="12"/>
                                        </p:tgtEl>
                                        <p:attrNameLst>
                                          <p:attrName>r</p:attrName>
                                        </p:attrNameLst>
                                      </p:cBhvr>
                                    </p:animRot>
                                  </p:childTnLst>
                                </p:cTn>
                              </p:par>
                              <p:par>
                                <p:cTn id="116" presetID="8" presetClass="emph" presetSubtype="0" fill="hold" grpId="1" nodeType="withEffect">
                                  <p:stCondLst>
                                    <p:cond delay="0"/>
                                  </p:stCondLst>
                                  <p:childTnLst>
                                    <p:animRot by="21600000">
                                      <p:cBhvr>
                                        <p:cTn id="117" dur="5000" fill="hold"/>
                                        <p:tgtEl>
                                          <p:spTgt spid="13"/>
                                        </p:tgtEl>
                                        <p:attrNameLst>
                                          <p:attrName>r</p:attrName>
                                        </p:attrNameLst>
                                      </p:cBhvr>
                                    </p:animRot>
                                  </p:childTnLst>
                                </p:cTn>
                              </p:par>
                              <p:par>
                                <p:cTn id="118" presetID="8" presetClass="emph" presetSubtype="0" fill="hold" grpId="1" nodeType="withEffect">
                                  <p:stCondLst>
                                    <p:cond delay="0"/>
                                  </p:stCondLst>
                                  <p:childTnLst>
                                    <p:animRot by="-21600000">
                                      <p:cBhvr>
                                        <p:cTn id="119" dur="5000" fill="hold"/>
                                        <p:tgtEl>
                                          <p:spTgt spid="14"/>
                                        </p:tgtEl>
                                        <p:attrNameLst>
                                          <p:attrName>r</p:attrName>
                                        </p:attrNameLst>
                                      </p:cBhvr>
                                    </p:animRot>
                                  </p:childTnLst>
                                </p:cTn>
                              </p:par>
                              <p:par>
                                <p:cTn id="120" presetID="8" presetClass="emph" presetSubtype="0" fill="hold" grpId="1" nodeType="withEffect">
                                  <p:stCondLst>
                                    <p:cond delay="0"/>
                                  </p:stCondLst>
                                  <p:childTnLst>
                                    <p:animRot by="21600000">
                                      <p:cBhvr>
                                        <p:cTn id="121" dur="5000" fill="hold"/>
                                        <p:tgtEl>
                                          <p:spTgt spid="15"/>
                                        </p:tgtEl>
                                        <p:attrNameLst>
                                          <p:attrName>r</p:attrName>
                                        </p:attrNameLst>
                                      </p:cBhvr>
                                    </p:animRot>
                                  </p:childTnLst>
                                </p:cTn>
                              </p:par>
                              <p:par>
                                <p:cTn id="122" presetID="8" presetClass="emph" presetSubtype="0" fill="hold" grpId="1" nodeType="withEffect">
                                  <p:stCondLst>
                                    <p:cond delay="0"/>
                                  </p:stCondLst>
                                  <p:childTnLst>
                                    <p:animRot by="-21600000">
                                      <p:cBhvr>
                                        <p:cTn id="123" dur="5000" fill="hold"/>
                                        <p:tgtEl>
                                          <p:spTgt spid="16"/>
                                        </p:tgtEl>
                                        <p:attrNameLst>
                                          <p:attrName>r</p:attrName>
                                        </p:attrNameLst>
                                      </p:cBhvr>
                                    </p:animRot>
                                  </p:childTnLst>
                                </p:cTn>
                              </p:par>
                              <p:par>
                                <p:cTn id="124" presetID="8" presetClass="emph" presetSubtype="0" fill="hold" grpId="1" nodeType="withEffect">
                                  <p:stCondLst>
                                    <p:cond delay="0"/>
                                  </p:stCondLst>
                                  <p:childTnLst>
                                    <p:animRot by="21600000">
                                      <p:cBhvr>
                                        <p:cTn id="125" dur="5000" fill="hold"/>
                                        <p:tgtEl>
                                          <p:spTgt spid="17"/>
                                        </p:tgtEl>
                                        <p:attrNameLst>
                                          <p:attrName>r</p:attrName>
                                        </p:attrNameLst>
                                      </p:cBhvr>
                                    </p:animRot>
                                  </p:childTnLst>
                                </p:cTn>
                              </p:par>
                              <p:par>
                                <p:cTn id="126" presetID="8" presetClass="emph" presetSubtype="0" fill="hold" grpId="1" nodeType="withEffect">
                                  <p:stCondLst>
                                    <p:cond delay="0"/>
                                  </p:stCondLst>
                                  <p:childTnLst>
                                    <p:animRot by="-21600000">
                                      <p:cBhvr>
                                        <p:cTn id="127" dur="5000" fill="hold"/>
                                        <p:tgtEl>
                                          <p:spTgt spid="18"/>
                                        </p:tgtEl>
                                        <p:attrNameLst>
                                          <p:attrName>r</p:attrName>
                                        </p:attrNameLst>
                                      </p:cBhvr>
                                    </p:animRot>
                                  </p:childTnLst>
                                </p:cTn>
                              </p:par>
                              <p:par>
                                <p:cTn id="128" presetID="8" presetClass="emph" presetSubtype="0" fill="hold" grpId="1" nodeType="withEffect">
                                  <p:stCondLst>
                                    <p:cond delay="0"/>
                                  </p:stCondLst>
                                  <p:childTnLst>
                                    <p:animRot by="21600000">
                                      <p:cBhvr>
                                        <p:cTn id="129" dur="5000" fill="hold"/>
                                        <p:tgtEl>
                                          <p:spTgt spid="19"/>
                                        </p:tgtEl>
                                        <p:attrNameLst>
                                          <p:attrName>r</p:attrName>
                                        </p:attrNameLst>
                                      </p:cBhvr>
                                    </p:animRot>
                                  </p:childTnLst>
                                </p:cTn>
                              </p:par>
                              <p:par>
                                <p:cTn id="130" presetID="8" presetClass="emph" presetSubtype="0" fill="hold" grpId="1" nodeType="withEffect">
                                  <p:stCondLst>
                                    <p:cond delay="0"/>
                                  </p:stCondLst>
                                  <p:childTnLst>
                                    <p:animRot by="-21600000">
                                      <p:cBhvr>
                                        <p:cTn id="131" dur="5000" fill="hold"/>
                                        <p:tgtEl>
                                          <p:spTgt spid="20"/>
                                        </p:tgtEl>
                                        <p:attrNameLst>
                                          <p:attrName>r</p:attrName>
                                        </p:attrNameLst>
                                      </p:cBhvr>
                                    </p:animRot>
                                  </p:childTnLst>
                                </p:cTn>
                              </p:par>
                              <p:par>
                                <p:cTn id="132" presetID="8" presetClass="emph" presetSubtype="0" fill="hold" grpId="1" nodeType="withEffect">
                                  <p:stCondLst>
                                    <p:cond delay="0"/>
                                  </p:stCondLst>
                                  <p:childTnLst>
                                    <p:animRot by="21600000">
                                      <p:cBhvr>
                                        <p:cTn id="133" dur="5000" fill="hold"/>
                                        <p:tgtEl>
                                          <p:spTgt spid="21"/>
                                        </p:tgtEl>
                                        <p:attrNameLst>
                                          <p:attrName>r</p:attrName>
                                        </p:attrNameLst>
                                      </p:cBhvr>
                                    </p:animRot>
                                  </p:childTnLst>
                                </p:cTn>
                              </p:par>
                              <p:par>
                                <p:cTn id="134" presetID="8" presetClass="emph" presetSubtype="0" fill="hold" grpId="1" nodeType="withEffect">
                                  <p:stCondLst>
                                    <p:cond delay="0"/>
                                  </p:stCondLst>
                                  <p:childTnLst>
                                    <p:animRot by="-21600000">
                                      <p:cBhvr>
                                        <p:cTn id="135" dur="5000" fill="hold"/>
                                        <p:tgtEl>
                                          <p:spTgt spid="22"/>
                                        </p:tgtEl>
                                        <p:attrNameLst>
                                          <p:attrName>r</p:attrName>
                                        </p:attrNameLst>
                                      </p:cBhvr>
                                    </p:animRot>
                                  </p:childTnLst>
                                </p:cTn>
                              </p:par>
                              <p:par>
                                <p:cTn id="136" presetID="8" presetClass="emph" presetSubtype="0" fill="hold" grpId="1" nodeType="withEffect">
                                  <p:stCondLst>
                                    <p:cond delay="0"/>
                                  </p:stCondLst>
                                  <p:childTnLst>
                                    <p:animRot by="21600000">
                                      <p:cBhvr>
                                        <p:cTn id="137" dur="5000" fill="hold"/>
                                        <p:tgtEl>
                                          <p:spTgt spid="23"/>
                                        </p:tgtEl>
                                        <p:attrNameLst>
                                          <p:attrName>r</p:attrName>
                                        </p:attrNameLst>
                                      </p:cBhvr>
                                    </p:animRot>
                                  </p:childTnLst>
                                </p:cTn>
                              </p:par>
                              <p:par>
                                <p:cTn id="138" presetID="8" presetClass="emph" presetSubtype="0" fill="hold" grpId="1" nodeType="withEffect">
                                  <p:stCondLst>
                                    <p:cond delay="0"/>
                                  </p:stCondLst>
                                  <p:childTnLst>
                                    <p:animRot by="-21600000">
                                      <p:cBhvr>
                                        <p:cTn id="139" dur="5000" fill="hold"/>
                                        <p:tgtEl>
                                          <p:spTgt spid="24"/>
                                        </p:tgtEl>
                                        <p:attrNameLst>
                                          <p:attrName>r</p:attrName>
                                        </p:attrNameLst>
                                      </p:cBhvr>
                                    </p:animRot>
                                  </p:childTnLst>
                                </p:cTn>
                              </p:par>
                              <p:par>
                                <p:cTn id="140" presetID="8" presetClass="emph" presetSubtype="0" fill="hold" grpId="1" nodeType="withEffect">
                                  <p:stCondLst>
                                    <p:cond delay="0"/>
                                  </p:stCondLst>
                                  <p:childTnLst>
                                    <p:animRot by="21600000">
                                      <p:cBhvr>
                                        <p:cTn id="141" dur="5000" fill="hold"/>
                                        <p:tgtEl>
                                          <p:spTgt spid="25"/>
                                        </p:tgtEl>
                                        <p:attrNameLst>
                                          <p:attrName>r</p:attrName>
                                        </p:attrNameLst>
                                      </p:cBhvr>
                                    </p:animRot>
                                  </p:childTnLst>
                                </p:cTn>
                              </p:par>
                              <p:par>
                                <p:cTn id="142" presetID="8" presetClass="emph" presetSubtype="0" fill="hold" grpId="1" nodeType="withEffect">
                                  <p:stCondLst>
                                    <p:cond delay="0"/>
                                  </p:stCondLst>
                                  <p:childTnLst>
                                    <p:animRot by="-21600000">
                                      <p:cBhvr>
                                        <p:cTn id="143" dur="5000" fill="hold"/>
                                        <p:tgtEl>
                                          <p:spTgt spid="26"/>
                                        </p:tgtEl>
                                        <p:attrNameLst>
                                          <p:attrName>r</p:attrName>
                                        </p:attrNameLst>
                                      </p:cBhvr>
                                    </p:animRot>
                                  </p:childTnLst>
                                </p:cTn>
                              </p:par>
                              <p:par>
                                <p:cTn id="144" presetID="8" presetClass="emph" presetSubtype="0" fill="hold" grpId="1" nodeType="withEffect">
                                  <p:stCondLst>
                                    <p:cond delay="0"/>
                                  </p:stCondLst>
                                  <p:childTnLst>
                                    <p:animRot by="21600000">
                                      <p:cBhvr>
                                        <p:cTn id="145" dur="5000" fill="hold"/>
                                        <p:tgtEl>
                                          <p:spTgt spid="27"/>
                                        </p:tgtEl>
                                        <p:attrNameLst>
                                          <p:attrName>r</p:attrName>
                                        </p:attrNameLst>
                                      </p:cBhvr>
                                    </p:animRot>
                                  </p:childTnLst>
                                </p:cTn>
                              </p:par>
                              <p:par>
                                <p:cTn id="146" presetID="3" presetClass="entr" presetSubtype="10" fill="hold" grpId="2" nodeType="withEffect">
                                  <p:stCondLst>
                                    <p:cond delay="0"/>
                                  </p:stCondLst>
                                  <p:childTnLst>
                                    <p:set>
                                      <p:cBhvr>
                                        <p:cTn id="147" dur="1" fill="hold">
                                          <p:stCondLst>
                                            <p:cond delay="0"/>
                                          </p:stCondLst>
                                        </p:cTn>
                                        <p:tgtEl>
                                          <p:spTgt spid="5"/>
                                        </p:tgtEl>
                                        <p:attrNameLst>
                                          <p:attrName>style.visibility</p:attrName>
                                        </p:attrNameLst>
                                      </p:cBhvr>
                                      <p:to>
                                        <p:strVal val="visible"/>
                                      </p:to>
                                    </p:set>
                                    <p:animEffect transition="in" filter="blinds(horizontal)">
                                      <p:cBhvr>
                                        <p:cTn id="148" dur="5000"/>
                                        <p:tgtEl>
                                          <p:spTgt spid="5"/>
                                        </p:tgtEl>
                                      </p:cBhvr>
                                    </p:animEffect>
                                  </p:childTnLst>
                                </p:cTn>
                              </p:par>
                              <p:par>
                                <p:cTn id="149" presetID="3" presetClass="entr" presetSubtype="10" fill="hold" grpId="2" nodeType="withEffect">
                                  <p:stCondLst>
                                    <p:cond delay="0"/>
                                  </p:stCondLst>
                                  <p:childTnLst>
                                    <p:set>
                                      <p:cBhvr>
                                        <p:cTn id="150" dur="1" fill="hold">
                                          <p:stCondLst>
                                            <p:cond delay="0"/>
                                          </p:stCondLst>
                                        </p:cTn>
                                        <p:tgtEl>
                                          <p:spTgt spid="6"/>
                                        </p:tgtEl>
                                        <p:attrNameLst>
                                          <p:attrName>style.visibility</p:attrName>
                                        </p:attrNameLst>
                                      </p:cBhvr>
                                      <p:to>
                                        <p:strVal val="visible"/>
                                      </p:to>
                                    </p:set>
                                    <p:animEffect transition="in" filter="blinds(horizontal)">
                                      <p:cBhvr>
                                        <p:cTn id="151" dur="5000"/>
                                        <p:tgtEl>
                                          <p:spTgt spid="6"/>
                                        </p:tgtEl>
                                      </p:cBhvr>
                                    </p:animEffect>
                                  </p:childTnLst>
                                </p:cTn>
                              </p:par>
                              <p:par>
                                <p:cTn id="152" presetID="3" presetClass="entr" presetSubtype="10" fill="hold" grpId="2" nodeType="withEffect">
                                  <p:stCondLst>
                                    <p:cond delay="0"/>
                                  </p:stCondLst>
                                  <p:childTnLst>
                                    <p:set>
                                      <p:cBhvr>
                                        <p:cTn id="153" dur="1" fill="hold">
                                          <p:stCondLst>
                                            <p:cond delay="0"/>
                                          </p:stCondLst>
                                        </p:cTn>
                                        <p:tgtEl>
                                          <p:spTgt spid="7"/>
                                        </p:tgtEl>
                                        <p:attrNameLst>
                                          <p:attrName>style.visibility</p:attrName>
                                        </p:attrNameLst>
                                      </p:cBhvr>
                                      <p:to>
                                        <p:strVal val="visible"/>
                                      </p:to>
                                    </p:set>
                                    <p:animEffect transition="in" filter="blinds(horizontal)">
                                      <p:cBhvr>
                                        <p:cTn id="154" dur="5000"/>
                                        <p:tgtEl>
                                          <p:spTgt spid="7"/>
                                        </p:tgtEl>
                                      </p:cBhvr>
                                    </p:animEffect>
                                  </p:childTnLst>
                                </p:cTn>
                              </p:par>
                              <p:par>
                                <p:cTn id="155" presetID="3" presetClass="entr" presetSubtype="10" fill="hold" grpId="2" nodeType="withEffect">
                                  <p:stCondLst>
                                    <p:cond delay="0"/>
                                  </p:stCondLst>
                                  <p:childTnLst>
                                    <p:set>
                                      <p:cBhvr>
                                        <p:cTn id="156" dur="1" fill="hold">
                                          <p:stCondLst>
                                            <p:cond delay="0"/>
                                          </p:stCondLst>
                                        </p:cTn>
                                        <p:tgtEl>
                                          <p:spTgt spid="8"/>
                                        </p:tgtEl>
                                        <p:attrNameLst>
                                          <p:attrName>style.visibility</p:attrName>
                                        </p:attrNameLst>
                                      </p:cBhvr>
                                      <p:to>
                                        <p:strVal val="visible"/>
                                      </p:to>
                                    </p:set>
                                    <p:animEffect transition="in" filter="blinds(horizontal)">
                                      <p:cBhvr>
                                        <p:cTn id="157" dur="5000"/>
                                        <p:tgtEl>
                                          <p:spTgt spid="8"/>
                                        </p:tgtEl>
                                      </p:cBhvr>
                                    </p:animEffect>
                                  </p:childTnLst>
                                </p:cTn>
                              </p:par>
                              <p:par>
                                <p:cTn id="158" presetID="3" presetClass="entr" presetSubtype="10" fill="hold" grpId="2" nodeType="withEffect">
                                  <p:stCondLst>
                                    <p:cond delay="0"/>
                                  </p:stCondLst>
                                  <p:childTnLst>
                                    <p:set>
                                      <p:cBhvr>
                                        <p:cTn id="159" dur="1" fill="hold">
                                          <p:stCondLst>
                                            <p:cond delay="0"/>
                                          </p:stCondLst>
                                        </p:cTn>
                                        <p:tgtEl>
                                          <p:spTgt spid="9"/>
                                        </p:tgtEl>
                                        <p:attrNameLst>
                                          <p:attrName>style.visibility</p:attrName>
                                        </p:attrNameLst>
                                      </p:cBhvr>
                                      <p:to>
                                        <p:strVal val="visible"/>
                                      </p:to>
                                    </p:set>
                                    <p:animEffect transition="in" filter="blinds(horizontal)">
                                      <p:cBhvr>
                                        <p:cTn id="160" dur="5000"/>
                                        <p:tgtEl>
                                          <p:spTgt spid="9"/>
                                        </p:tgtEl>
                                      </p:cBhvr>
                                    </p:animEffect>
                                  </p:childTnLst>
                                </p:cTn>
                              </p:par>
                              <p:par>
                                <p:cTn id="161" presetID="3" presetClass="entr" presetSubtype="10" fill="hold" grpId="2" nodeType="withEffect">
                                  <p:stCondLst>
                                    <p:cond delay="0"/>
                                  </p:stCondLst>
                                  <p:childTnLst>
                                    <p:set>
                                      <p:cBhvr>
                                        <p:cTn id="162" dur="1" fill="hold">
                                          <p:stCondLst>
                                            <p:cond delay="0"/>
                                          </p:stCondLst>
                                        </p:cTn>
                                        <p:tgtEl>
                                          <p:spTgt spid="10"/>
                                        </p:tgtEl>
                                        <p:attrNameLst>
                                          <p:attrName>style.visibility</p:attrName>
                                        </p:attrNameLst>
                                      </p:cBhvr>
                                      <p:to>
                                        <p:strVal val="visible"/>
                                      </p:to>
                                    </p:set>
                                    <p:animEffect transition="in" filter="blinds(horizontal)">
                                      <p:cBhvr>
                                        <p:cTn id="163" dur="5000"/>
                                        <p:tgtEl>
                                          <p:spTgt spid="10"/>
                                        </p:tgtEl>
                                      </p:cBhvr>
                                    </p:animEffect>
                                  </p:childTnLst>
                                </p:cTn>
                              </p:par>
                              <p:par>
                                <p:cTn id="164" presetID="3" presetClass="entr" presetSubtype="10" fill="hold" grpId="2" nodeType="withEffect">
                                  <p:stCondLst>
                                    <p:cond delay="0"/>
                                  </p:stCondLst>
                                  <p:childTnLst>
                                    <p:set>
                                      <p:cBhvr>
                                        <p:cTn id="165" dur="1" fill="hold">
                                          <p:stCondLst>
                                            <p:cond delay="0"/>
                                          </p:stCondLst>
                                        </p:cTn>
                                        <p:tgtEl>
                                          <p:spTgt spid="11"/>
                                        </p:tgtEl>
                                        <p:attrNameLst>
                                          <p:attrName>style.visibility</p:attrName>
                                        </p:attrNameLst>
                                      </p:cBhvr>
                                      <p:to>
                                        <p:strVal val="visible"/>
                                      </p:to>
                                    </p:set>
                                    <p:animEffect transition="in" filter="blinds(horizontal)">
                                      <p:cBhvr>
                                        <p:cTn id="166" dur="5000"/>
                                        <p:tgtEl>
                                          <p:spTgt spid="11"/>
                                        </p:tgtEl>
                                      </p:cBhvr>
                                    </p:animEffect>
                                  </p:childTnLst>
                                </p:cTn>
                              </p:par>
                              <p:par>
                                <p:cTn id="167" presetID="3" presetClass="entr" presetSubtype="10" fill="hold" grpId="2" nodeType="withEffect">
                                  <p:stCondLst>
                                    <p:cond delay="0"/>
                                  </p:stCondLst>
                                  <p:childTnLst>
                                    <p:set>
                                      <p:cBhvr>
                                        <p:cTn id="168" dur="1" fill="hold">
                                          <p:stCondLst>
                                            <p:cond delay="0"/>
                                          </p:stCondLst>
                                        </p:cTn>
                                        <p:tgtEl>
                                          <p:spTgt spid="12"/>
                                        </p:tgtEl>
                                        <p:attrNameLst>
                                          <p:attrName>style.visibility</p:attrName>
                                        </p:attrNameLst>
                                      </p:cBhvr>
                                      <p:to>
                                        <p:strVal val="visible"/>
                                      </p:to>
                                    </p:set>
                                    <p:animEffect transition="in" filter="blinds(horizontal)">
                                      <p:cBhvr>
                                        <p:cTn id="169" dur="5000"/>
                                        <p:tgtEl>
                                          <p:spTgt spid="12"/>
                                        </p:tgtEl>
                                      </p:cBhvr>
                                    </p:animEffect>
                                  </p:childTnLst>
                                </p:cTn>
                              </p:par>
                              <p:par>
                                <p:cTn id="170" presetID="3" presetClass="entr" presetSubtype="10" fill="hold" grpId="2" nodeType="withEffect">
                                  <p:stCondLst>
                                    <p:cond delay="0"/>
                                  </p:stCondLst>
                                  <p:childTnLst>
                                    <p:set>
                                      <p:cBhvr>
                                        <p:cTn id="171" dur="1" fill="hold">
                                          <p:stCondLst>
                                            <p:cond delay="0"/>
                                          </p:stCondLst>
                                        </p:cTn>
                                        <p:tgtEl>
                                          <p:spTgt spid="13"/>
                                        </p:tgtEl>
                                        <p:attrNameLst>
                                          <p:attrName>style.visibility</p:attrName>
                                        </p:attrNameLst>
                                      </p:cBhvr>
                                      <p:to>
                                        <p:strVal val="visible"/>
                                      </p:to>
                                    </p:set>
                                    <p:animEffect transition="in" filter="blinds(horizontal)">
                                      <p:cBhvr>
                                        <p:cTn id="172" dur="5000"/>
                                        <p:tgtEl>
                                          <p:spTgt spid="13"/>
                                        </p:tgtEl>
                                      </p:cBhvr>
                                    </p:animEffect>
                                  </p:childTnLst>
                                </p:cTn>
                              </p:par>
                              <p:par>
                                <p:cTn id="173" presetID="3" presetClass="entr" presetSubtype="10" fill="hold" grpId="2" nodeType="withEffect">
                                  <p:stCondLst>
                                    <p:cond delay="0"/>
                                  </p:stCondLst>
                                  <p:childTnLst>
                                    <p:set>
                                      <p:cBhvr>
                                        <p:cTn id="174" dur="1" fill="hold">
                                          <p:stCondLst>
                                            <p:cond delay="0"/>
                                          </p:stCondLst>
                                        </p:cTn>
                                        <p:tgtEl>
                                          <p:spTgt spid="14"/>
                                        </p:tgtEl>
                                        <p:attrNameLst>
                                          <p:attrName>style.visibility</p:attrName>
                                        </p:attrNameLst>
                                      </p:cBhvr>
                                      <p:to>
                                        <p:strVal val="visible"/>
                                      </p:to>
                                    </p:set>
                                    <p:animEffect transition="in" filter="blinds(horizontal)">
                                      <p:cBhvr>
                                        <p:cTn id="175" dur="5000"/>
                                        <p:tgtEl>
                                          <p:spTgt spid="14"/>
                                        </p:tgtEl>
                                      </p:cBhvr>
                                    </p:animEffect>
                                  </p:childTnLst>
                                </p:cTn>
                              </p:par>
                              <p:par>
                                <p:cTn id="176" presetID="3" presetClass="entr" presetSubtype="10" fill="hold" grpId="2" nodeType="withEffect">
                                  <p:stCondLst>
                                    <p:cond delay="0"/>
                                  </p:stCondLst>
                                  <p:childTnLst>
                                    <p:set>
                                      <p:cBhvr>
                                        <p:cTn id="177" dur="1" fill="hold">
                                          <p:stCondLst>
                                            <p:cond delay="0"/>
                                          </p:stCondLst>
                                        </p:cTn>
                                        <p:tgtEl>
                                          <p:spTgt spid="15"/>
                                        </p:tgtEl>
                                        <p:attrNameLst>
                                          <p:attrName>style.visibility</p:attrName>
                                        </p:attrNameLst>
                                      </p:cBhvr>
                                      <p:to>
                                        <p:strVal val="visible"/>
                                      </p:to>
                                    </p:set>
                                    <p:animEffect transition="in" filter="blinds(horizontal)">
                                      <p:cBhvr>
                                        <p:cTn id="178" dur="5000"/>
                                        <p:tgtEl>
                                          <p:spTgt spid="15"/>
                                        </p:tgtEl>
                                      </p:cBhvr>
                                    </p:animEffect>
                                  </p:childTnLst>
                                </p:cTn>
                              </p:par>
                              <p:par>
                                <p:cTn id="179" presetID="3" presetClass="entr" presetSubtype="10" fill="hold" grpId="2" nodeType="withEffect">
                                  <p:stCondLst>
                                    <p:cond delay="0"/>
                                  </p:stCondLst>
                                  <p:childTnLst>
                                    <p:set>
                                      <p:cBhvr>
                                        <p:cTn id="180" dur="1" fill="hold">
                                          <p:stCondLst>
                                            <p:cond delay="0"/>
                                          </p:stCondLst>
                                        </p:cTn>
                                        <p:tgtEl>
                                          <p:spTgt spid="16"/>
                                        </p:tgtEl>
                                        <p:attrNameLst>
                                          <p:attrName>style.visibility</p:attrName>
                                        </p:attrNameLst>
                                      </p:cBhvr>
                                      <p:to>
                                        <p:strVal val="visible"/>
                                      </p:to>
                                    </p:set>
                                    <p:animEffect transition="in" filter="blinds(horizontal)">
                                      <p:cBhvr>
                                        <p:cTn id="181" dur="5000"/>
                                        <p:tgtEl>
                                          <p:spTgt spid="16"/>
                                        </p:tgtEl>
                                      </p:cBhvr>
                                    </p:animEffect>
                                  </p:childTnLst>
                                </p:cTn>
                              </p:par>
                              <p:par>
                                <p:cTn id="182" presetID="3" presetClass="entr" presetSubtype="10" fill="hold" grpId="2" nodeType="withEffect">
                                  <p:stCondLst>
                                    <p:cond delay="0"/>
                                  </p:stCondLst>
                                  <p:childTnLst>
                                    <p:set>
                                      <p:cBhvr>
                                        <p:cTn id="183" dur="1" fill="hold">
                                          <p:stCondLst>
                                            <p:cond delay="0"/>
                                          </p:stCondLst>
                                        </p:cTn>
                                        <p:tgtEl>
                                          <p:spTgt spid="17"/>
                                        </p:tgtEl>
                                        <p:attrNameLst>
                                          <p:attrName>style.visibility</p:attrName>
                                        </p:attrNameLst>
                                      </p:cBhvr>
                                      <p:to>
                                        <p:strVal val="visible"/>
                                      </p:to>
                                    </p:set>
                                    <p:animEffect transition="in" filter="blinds(horizontal)">
                                      <p:cBhvr>
                                        <p:cTn id="184" dur="5000"/>
                                        <p:tgtEl>
                                          <p:spTgt spid="17"/>
                                        </p:tgtEl>
                                      </p:cBhvr>
                                    </p:animEffect>
                                  </p:childTnLst>
                                </p:cTn>
                              </p:par>
                              <p:par>
                                <p:cTn id="185" presetID="3" presetClass="entr" presetSubtype="10" fill="hold" grpId="2" nodeType="withEffect">
                                  <p:stCondLst>
                                    <p:cond delay="0"/>
                                  </p:stCondLst>
                                  <p:childTnLst>
                                    <p:set>
                                      <p:cBhvr>
                                        <p:cTn id="186" dur="1" fill="hold">
                                          <p:stCondLst>
                                            <p:cond delay="0"/>
                                          </p:stCondLst>
                                        </p:cTn>
                                        <p:tgtEl>
                                          <p:spTgt spid="18"/>
                                        </p:tgtEl>
                                        <p:attrNameLst>
                                          <p:attrName>style.visibility</p:attrName>
                                        </p:attrNameLst>
                                      </p:cBhvr>
                                      <p:to>
                                        <p:strVal val="visible"/>
                                      </p:to>
                                    </p:set>
                                    <p:animEffect transition="in" filter="blinds(horizontal)">
                                      <p:cBhvr>
                                        <p:cTn id="187" dur="5000"/>
                                        <p:tgtEl>
                                          <p:spTgt spid="18"/>
                                        </p:tgtEl>
                                      </p:cBhvr>
                                    </p:animEffect>
                                  </p:childTnLst>
                                </p:cTn>
                              </p:par>
                              <p:par>
                                <p:cTn id="188" presetID="3" presetClass="entr" presetSubtype="10" fill="hold" grpId="2" nodeType="withEffect">
                                  <p:stCondLst>
                                    <p:cond delay="0"/>
                                  </p:stCondLst>
                                  <p:childTnLst>
                                    <p:set>
                                      <p:cBhvr>
                                        <p:cTn id="189" dur="1" fill="hold">
                                          <p:stCondLst>
                                            <p:cond delay="0"/>
                                          </p:stCondLst>
                                        </p:cTn>
                                        <p:tgtEl>
                                          <p:spTgt spid="19"/>
                                        </p:tgtEl>
                                        <p:attrNameLst>
                                          <p:attrName>style.visibility</p:attrName>
                                        </p:attrNameLst>
                                      </p:cBhvr>
                                      <p:to>
                                        <p:strVal val="visible"/>
                                      </p:to>
                                    </p:set>
                                    <p:animEffect transition="in" filter="blinds(horizontal)">
                                      <p:cBhvr>
                                        <p:cTn id="190" dur="5000"/>
                                        <p:tgtEl>
                                          <p:spTgt spid="19"/>
                                        </p:tgtEl>
                                      </p:cBhvr>
                                    </p:animEffect>
                                  </p:childTnLst>
                                </p:cTn>
                              </p:par>
                              <p:par>
                                <p:cTn id="191" presetID="3" presetClass="entr" presetSubtype="10" fill="hold" grpId="2" nodeType="withEffect">
                                  <p:stCondLst>
                                    <p:cond delay="0"/>
                                  </p:stCondLst>
                                  <p:childTnLst>
                                    <p:set>
                                      <p:cBhvr>
                                        <p:cTn id="192" dur="1" fill="hold">
                                          <p:stCondLst>
                                            <p:cond delay="0"/>
                                          </p:stCondLst>
                                        </p:cTn>
                                        <p:tgtEl>
                                          <p:spTgt spid="20"/>
                                        </p:tgtEl>
                                        <p:attrNameLst>
                                          <p:attrName>style.visibility</p:attrName>
                                        </p:attrNameLst>
                                      </p:cBhvr>
                                      <p:to>
                                        <p:strVal val="visible"/>
                                      </p:to>
                                    </p:set>
                                    <p:animEffect transition="in" filter="blinds(horizontal)">
                                      <p:cBhvr>
                                        <p:cTn id="193" dur="5000"/>
                                        <p:tgtEl>
                                          <p:spTgt spid="20"/>
                                        </p:tgtEl>
                                      </p:cBhvr>
                                    </p:animEffect>
                                  </p:childTnLst>
                                </p:cTn>
                              </p:par>
                              <p:par>
                                <p:cTn id="194" presetID="3" presetClass="entr" presetSubtype="10" fill="hold" grpId="2" nodeType="withEffect">
                                  <p:stCondLst>
                                    <p:cond delay="0"/>
                                  </p:stCondLst>
                                  <p:childTnLst>
                                    <p:set>
                                      <p:cBhvr>
                                        <p:cTn id="195" dur="1" fill="hold">
                                          <p:stCondLst>
                                            <p:cond delay="0"/>
                                          </p:stCondLst>
                                        </p:cTn>
                                        <p:tgtEl>
                                          <p:spTgt spid="21"/>
                                        </p:tgtEl>
                                        <p:attrNameLst>
                                          <p:attrName>style.visibility</p:attrName>
                                        </p:attrNameLst>
                                      </p:cBhvr>
                                      <p:to>
                                        <p:strVal val="visible"/>
                                      </p:to>
                                    </p:set>
                                    <p:animEffect transition="in" filter="blinds(horizontal)">
                                      <p:cBhvr>
                                        <p:cTn id="196" dur="5000"/>
                                        <p:tgtEl>
                                          <p:spTgt spid="21"/>
                                        </p:tgtEl>
                                      </p:cBhvr>
                                    </p:animEffect>
                                  </p:childTnLst>
                                </p:cTn>
                              </p:par>
                              <p:par>
                                <p:cTn id="197" presetID="3" presetClass="entr" presetSubtype="10" fill="hold" grpId="2" nodeType="withEffect">
                                  <p:stCondLst>
                                    <p:cond delay="0"/>
                                  </p:stCondLst>
                                  <p:childTnLst>
                                    <p:set>
                                      <p:cBhvr>
                                        <p:cTn id="198" dur="1" fill="hold">
                                          <p:stCondLst>
                                            <p:cond delay="0"/>
                                          </p:stCondLst>
                                        </p:cTn>
                                        <p:tgtEl>
                                          <p:spTgt spid="22"/>
                                        </p:tgtEl>
                                        <p:attrNameLst>
                                          <p:attrName>style.visibility</p:attrName>
                                        </p:attrNameLst>
                                      </p:cBhvr>
                                      <p:to>
                                        <p:strVal val="visible"/>
                                      </p:to>
                                    </p:set>
                                    <p:animEffect transition="in" filter="blinds(horizontal)">
                                      <p:cBhvr>
                                        <p:cTn id="199" dur="5000"/>
                                        <p:tgtEl>
                                          <p:spTgt spid="22"/>
                                        </p:tgtEl>
                                      </p:cBhvr>
                                    </p:animEffect>
                                  </p:childTnLst>
                                </p:cTn>
                              </p:par>
                              <p:par>
                                <p:cTn id="200" presetID="3" presetClass="entr" presetSubtype="10" fill="hold" grpId="2" nodeType="withEffect">
                                  <p:stCondLst>
                                    <p:cond delay="0"/>
                                  </p:stCondLst>
                                  <p:childTnLst>
                                    <p:set>
                                      <p:cBhvr>
                                        <p:cTn id="201" dur="1" fill="hold">
                                          <p:stCondLst>
                                            <p:cond delay="0"/>
                                          </p:stCondLst>
                                        </p:cTn>
                                        <p:tgtEl>
                                          <p:spTgt spid="23"/>
                                        </p:tgtEl>
                                        <p:attrNameLst>
                                          <p:attrName>style.visibility</p:attrName>
                                        </p:attrNameLst>
                                      </p:cBhvr>
                                      <p:to>
                                        <p:strVal val="visible"/>
                                      </p:to>
                                    </p:set>
                                    <p:animEffect transition="in" filter="blinds(horizontal)">
                                      <p:cBhvr>
                                        <p:cTn id="202" dur="5000"/>
                                        <p:tgtEl>
                                          <p:spTgt spid="23"/>
                                        </p:tgtEl>
                                      </p:cBhvr>
                                    </p:animEffect>
                                  </p:childTnLst>
                                </p:cTn>
                              </p:par>
                              <p:par>
                                <p:cTn id="203" presetID="3" presetClass="entr" presetSubtype="10" fill="hold" grpId="2" nodeType="withEffect">
                                  <p:stCondLst>
                                    <p:cond delay="0"/>
                                  </p:stCondLst>
                                  <p:childTnLst>
                                    <p:set>
                                      <p:cBhvr>
                                        <p:cTn id="204" dur="1" fill="hold">
                                          <p:stCondLst>
                                            <p:cond delay="0"/>
                                          </p:stCondLst>
                                        </p:cTn>
                                        <p:tgtEl>
                                          <p:spTgt spid="24"/>
                                        </p:tgtEl>
                                        <p:attrNameLst>
                                          <p:attrName>style.visibility</p:attrName>
                                        </p:attrNameLst>
                                      </p:cBhvr>
                                      <p:to>
                                        <p:strVal val="visible"/>
                                      </p:to>
                                    </p:set>
                                    <p:animEffect transition="in" filter="blinds(horizontal)">
                                      <p:cBhvr>
                                        <p:cTn id="205" dur="5000"/>
                                        <p:tgtEl>
                                          <p:spTgt spid="24"/>
                                        </p:tgtEl>
                                      </p:cBhvr>
                                    </p:animEffect>
                                  </p:childTnLst>
                                </p:cTn>
                              </p:par>
                              <p:par>
                                <p:cTn id="206" presetID="3" presetClass="entr" presetSubtype="10" fill="hold" grpId="2" nodeType="withEffect">
                                  <p:stCondLst>
                                    <p:cond delay="0"/>
                                  </p:stCondLst>
                                  <p:childTnLst>
                                    <p:set>
                                      <p:cBhvr>
                                        <p:cTn id="207" dur="1" fill="hold">
                                          <p:stCondLst>
                                            <p:cond delay="0"/>
                                          </p:stCondLst>
                                        </p:cTn>
                                        <p:tgtEl>
                                          <p:spTgt spid="25"/>
                                        </p:tgtEl>
                                        <p:attrNameLst>
                                          <p:attrName>style.visibility</p:attrName>
                                        </p:attrNameLst>
                                      </p:cBhvr>
                                      <p:to>
                                        <p:strVal val="visible"/>
                                      </p:to>
                                    </p:set>
                                    <p:animEffect transition="in" filter="blinds(horizontal)">
                                      <p:cBhvr>
                                        <p:cTn id="208" dur="5000"/>
                                        <p:tgtEl>
                                          <p:spTgt spid="25"/>
                                        </p:tgtEl>
                                      </p:cBhvr>
                                    </p:animEffect>
                                  </p:childTnLst>
                                </p:cTn>
                              </p:par>
                              <p:par>
                                <p:cTn id="209" presetID="3" presetClass="entr" presetSubtype="10" fill="hold" grpId="2" nodeType="withEffect">
                                  <p:stCondLst>
                                    <p:cond delay="0"/>
                                  </p:stCondLst>
                                  <p:childTnLst>
                                    <p:set>
                                      <p:cBhvr>
                                        <p:cTn id="210" dur="1" fill="hold">
                                          <p:stCondLst>
                                            <p:cond delay="0"/>
                                          </p:stCondLst>
                                        </p:cTn>
                                        <p:tgtEl>
                                          <p:spTgt spid="26"/>
                                        </p:tgtEl>
                                        <p:attrNameLst>
                                          <p:attrName>style.visibility</p:attrName>
                                        </p:attrNameLst>
                                      </p:cBhvr>
                                      <p:to>
                                        <p:strVal val="visible"/>
                                      </p:to>
                                    </p:set>
                                    <p:animEffect transition="in" filter="blinds(horizontal)">
                                      <p:cBhvr>
                                        <p:cTn id="211" dur="5000"/>
                                        <p:tgtEl>
                                          <p:spTgt spid="26"/>
                                        </p:tgtEl>
                                      </p:cBhvr>
                                    </p:animEffect>
                                  </p:childTnLst>
                                </p:cTn>
                              </p:par>
                              <p:par>
                                <p:cTn id="212" presetID="3" presetClass="entr" presetSubtype="10" fill="hold" grpId="2" nodeType="withEffect">
                                  <p:stCondLst>
                                    <p:cond delay="0"/>
                                  </p:stCondLst>
                                  <p:childTnLst>
                                    <p:set>
                                      <p:cBhvr>
                                        <p:cTn id="213" dur="1" fill="hold">
                                          <p:stCondLst>
                                            <p:cond delay="0"/>
                                          </p:stCondLst>
                                        </p:cTn>
                                        <p:tgtEl>
                                          <p:spTgt spid="27"/>
                                        </p:tgtEl>
                                        <p:attrNameLst>
                                          <p:attrName>style.visibility</p:attrName>
                                        </p:attrNameLst>
                                      </p:cBhvr>
                                      <p:to>
                                        <p:strVal val="visible"/>
                                      </p:to>
                                    </p:set>
                                    <p:animEffect transition="in" filter="blinds(horizontal)">
                                      <p:cBhvr>
                                        <p:cTn id="214" dur="5000"/>
                                        <p:tgtEl>
                                          <p:spTgt spid="27"/>
                                        </p:tgtEl>
                                      </p:cBhvr>
                                    </p:animEffect>
                                  </p:childTnLst>
                                </p:cTn>
                              </p:par>
                              <p:par>
                                <p:cTn id="215" presetID="2" presetClass="exit" presetSubtype="8" fill="hold" grpId="3" nodeType="withEffect">
                                  <p:stCondLst>
                                    <p:cond delay="0"/>
                                  </p:stCondLst>
                                  <p:childTnLst>
                                    <p:anim calcmode="lin" valueType="num">
                                      <p:cBhvr additive="base">
                                        <p:cTn id="216" dur="5000"/>
                                        <p:tgtEl>
                                          <p:spTgt spid="5"/>
                                        </p:tgtEl>
                                        <p:attrNameLst>
                                          <p:attrName>ppt_x</p:attrName>
                                        </p:attrNameLst>
                                      </p:cBhvr>
                                      <p:tavLst>
                                        <p:tav tm="0">
                                          <p:val>
                                            <p:strVal val="ppt_x"/>
                                          </p:val>
                                        </p:tav>
                                        <p:tav tm="100000">
                                          <p:val>
                                            <p:strVal val="0-ppt_w/2"/>
                                          </p:val>
                                        </p:tav>
                                      </p:tavLst>
                                    </p:anim>
                                    <p:anim calcmode="lin" valueType="num">
                                      <p:cBhvr additive="base">
                                        <p:cTn id="217" dur="5000"/>
                                        <p:tgtEl>
                                          <p:spTgt spid="5"/>
                                        </p:tgtEl>
                                        <p:attrNameLst>
                                          <p:attrName>ppt_y</p:attrName>
                                        </p:attrNameLst>
                                      </p:cBhvr>
                                      <p:tavLst>
                                        <p:tav tm="0">
                                          <p:val>
                                            <p:strVal val="ppt_y"/>
                                          </p:val>
                                        </p:tav>
                                        <p:tav tm="100000">
                                          <p:val>
                                            <p:strVal val="ppt_y"/>
                                          </p:val>
                                        </p:tav>
                                      </p:tavLst>
                                    </p:anim>
                                    <p:set>
                                      <p:cBhvr>
                                        <p:cTn id="218" dur="1" fill="hold">
                                          <p:stCondLst>
                                            <p:cond delay="4999"/>
                                          </p:stCondLst>
                                        </p:cTn>
                                        <p:tgtEl>
                                          <p:spTgt spid="5"/>
                                        </p:tgtEl>
                                        <p:attrNameLst>
                                          <p:attrName>style.visibility</p:attrName>
                                        </p:attrNameLst>
                                      </p:cBhvr>
                                      <p:to>
                                        <p:strVal val="hidden"/>
                                      </p:to>
                                    </p:set>
                                  </p:childTnLst>
                                </p:cTn>
                              </p:par>
                              <p:par>
                                <p:cTn id="219" presetID="2" presetClass="exit" presetSubtype="8" fill="hold" grpId="3" nodeType="withEffect">
                                  <p:stCondLst>
                                    <p:cond delay="0"/>
                                  </p:stCondLst>
                                  <p:childTnLst>
                                    <p:anim calcmode="lin" valueType="num">
                                      <p:cBhvr additive="base">
                                        <p:cTn id="220" dur="5000"/>
                                        <p:tgtEl>
                                          <p:spTgt spid="6"/>
                                        </p:tgtEl>
                                        <p:attrNameLst>
                                          <p:attrName>ppt_x</p:attrName>
                                        </p:attrNameLst>
                                      </p:cBhvr>
                                      <p:tavLst>
                                        <p:tav tm="0">
                                          <p:val>
                                            <p:strVal val="ppt_x"/>
                                          </p:val>
                                        </p:tav>
                                        <p:tav tm="100000">
                                          <p:val>
                                            <p:strVal val="0-ppt_w/2"/>
                                          </p:val>
                                        </p:tav>
                                      </p:tavLst>
                                    </p:anim>
                                    <p:anim calcmode="lin" valueType="num">
                                      <p:cBhvr additive="base">
                                        <p:cTn id="221" dur="5000"/>
                                        <p:tgtEl>
                                          <p:spTgt spid="6"/>
                                        </p:tgtEl>
                                        <p:attrNameLst>
                                          <p:attrName>ppt_y</p:attrName>
                                        </p:attrNameLst>
                                      </p:cBhvr>
                                      <p:tavLst>
                                        <p:tav tm="0">
                                          <p:val>
                                            <p:strVal val="ppt_y"/>
                                          </p:val>
                                        </p:tav>
                                        <p:tav tm="100000">
                                          <p:val>
                                            <p:strVal val="ppt_y"/>
                                          </p:val>
                                        </p:tav>
                                      </p:tavLst>
                                    </p:anim>
                                    <p:set>
                                      <p:cBhvr>
                                        <p:cTn id="222" dur="1" fill="hold">
                                          <p:stCondLst>
                                            <p:cond delay="4999"/>
                                          </p:stCondLst>
                                        </p:cTn>
                                        <p:tgtEl>
                                          <p:spTgt spid="6"/>
                                        </p:tgtEl>
                                        <p:attrNameLst>
                                          <p:attrName>style.visibility</p:attrName>
                                        </p:attrNameLst>
                                      </p:cBhvr>
                                      <p:to>
                                        <p:strVal val="hidden"/>
                                      </p:to>
                                    </p:set>
                                  </p:childTnLst>
                                </p:cTn>
                              </p:par>
                              <p:par>
                                <p:cTn id="223" presetID="2" presetClass="exit" presetSubtype="8" fill="hold" grpId="3" nodeType="withEffect">
                                  <p:stCondLst>
                                    <p:cond delay="0"/>
                                  </p:stCondLst>
                                  <p:childTnLst>
                                    <p:anim calcmode="lin" valueType="num">
                                      <p:cBhvr additive="base">
                                        <p:cTn id="224" dur="5000"/>
                                        <p:tgtEl>
                                          <p:spTgt spid="7"/>
                                        </p:tgtEl>
                                        <p:attrNameLst>
                                          <p:attrName>ppt_x</p:attrName>
                                        </p:attrNameLst>
                                      </p:cBhvr>
                                      <p:tavLst>
                                        <p:tav tm="0">
                                          <p:val>
                                            <p:strVal val="ppt_x"/>
                                          </p:val>
                                        </p:tav>
                                        <p:tav tm="100000">
                                          <p:val>
                                            <p:strVal val="0-ppt_w/2"/>
                                          </p:val>
                                        </p:tav>
                                      </p:tavLst>
                                    </p:anim>
                                    <p:anim calcmode="lin" valueType="num">
                                      <p:cBhvr additive="base">
                                        <p:cTn id="225" dur="5000"/>
                                        <p:tgtEl>
                                          <p:spTgt spid="7"/>
                                        </p:tgtEl>
                                        <p:attrNameLst>
                                          <p:attrName>ppt_y</p:attrName>
                                        </p:attrNameLst>
                                      </p:cBhvr>
                                      <p:tavLst>
                                        <p:tav tm="0">
                                          <p:val>
                                            <p:strVal val="ppt_y"/>
                                          </p:val>
                                        </p:tav>
                                        <p:tav tm="100000">
                                          <p:val>
                                            <p:strVal val="ppt_y"/>
                                          </p:val>
                                        </p:tav>
                                      </p:tavLst>
                                    </p:anim>
                                    <p:set>
                                      <p:cBhvr>
                                        <p:cTn id="226" dur="1" fill="hold">
                                          <p:stCondLst>
                                            <p:cond delay="4999"/>
                                          </p:stCondLst>
                                        </p:cTn>
                                        <p:tgtEl>
                                          <p:spTgt spid="7"/>
                                        </p:tgtEl>
                                        <p:attrNameLst>
                                          <p:attrName>style.visibility</p:attrName>
                                        </p:attrNameLst>
                                      </p:cBhvr>
                                      <p:to>
                                        <p:strVal val="hidden"/>
                                      </p:to>
                                    </p:set>
                                  </p:childTnLst>
                                </p:cTn>
                              </p:par>
                              <p:par>
                                <p:cTn id="227" presetID="2" presetClass="exit" presetSubtype="8" fill="hold" grpId="3" nodeType="withEffect">
                                  <p:stCondLst>
                                    <p:cond delay="0"/>
                                  </p:stCondLst>
                                  <p:childTnLst>
                                    <p:anim calcmode="lin" valueType="num">
                                      <p:cBhvr additive="base">
                                        <p:cTn id="228" dur="5000"/>
                                        <p:tgtEl>
                                          <p:spTgt spid="8"/>
                                        </p:tgtEl>
                                        <p:attrNameLst>
                                          <p:attrName>ppt_x</p:attrName>
                                        </p:attrNameLst>
                                      </p:cBhvr>
                                      <p:tavLst>
                                        <p:tav tm="0">
                                          <p:val>
                                            <p:strVal val="ppt_x"/>
                                          </p:val>
                                        </p:tav>
                                        <p:tav tm="100000">
                                          <p:val>
                                            <p:strVal val="0-ppt_w/2"/>
                                          </p:val>
                                        </p:tav>
                                      </p:tavLst>
                                    </p:anim>
                                    <p:anim calcmode="lin" valueType="num">
                                      <p:cBhvr additive="base">
                                        <p:cTn id="229" dur="5000"/>
                                        <p:tgtEl>
                                          <p:spTgt spid="8"/>
                                        </p:tgtEl>
                                        <p:attrNameLst>
                                          <p:attrName>ppt_y</p:attrName>
                                        </p:attrNameLst>
                                      </p:cBhvr>
                                      <p:tavLst>
                                        <p:tav tm="0">
                                          <p:val>
                                            <p:strVal val="ppt_y"/>
                                          </p:val>
                                        </p:tav>
                                        <p:tav tm="100000">
                                          <p:val>
                                            <p:strVal val="ppt_y"/>
                                          </p:val>
                                        </p:tav>
                                      </p:tavLst>
                                    </p:anim>
                                    <p:set>
                                      <p:cBhvr>
                                        <p:cTn id="230" dur="1" fill="hold">
                                          <p:stCondLst>
                                            <p:cond delay="4999"/>
                                          </p:stCondLst>
                                        </p:cTn>
                                        <p:tgtEl>
                                          <p:spTgt spid="8"/>
                                        </p:tgtEl>
                                        <p:attrNameLst>
                                          <p:attrName>style.visibility</p:attrName>
                                        </p:attrNameLst>
                                      </p:cBhvr>
                                      <p:to>
                                        <p:strVal val="hidden"/>
                                      </p:to>
                                    </p:set>
                                  </p:childTnLst>
                                </p:cTn>
                              </p:par>
                              <p:par>
                                <p:cTn id="231" presetID="2" presetClass="exit" presetSubtype="8" fill="hold" grpId="3" nodeType="withEffect">
                                  <p:stCondLst>
                                    <p:cond delay="0"/>
                                  </p:stCondLst>
                                  <p:childTnLst>
                                    <p:anim calcmode="lin" valueType="num">
                                      <p:cBhvr additive="base">
                                        <p:cTn id="232" dur="5000"/>
                                        <p:tgtEl>
                                          <p:spTgt spid="9"/>
                                        </p:tgtEl>
                                        <p:attrNameLst>
                                          <p:attrName>ppt_x</p:attrName>
                                        </p:attrNameLst>
                                      </p:cBhvr>
                                      <p:tavLst>
                                        <p:tav tm="0">
                                          <p:val>
                                            <p:strVal val="ppt_x"/>
                                          </p:val>
                                        </p:tav>
                                        <p:tav tm="100000">
                                          <p:val>
                                            <p:strVal val="0-ppt_w/2"/>
                                          </p:val>
                                        </p:tav>
                                      </p:tavLst>
                                    </p:anim>
                                    <p:anim calcmode="lin" valueType="num">
                                      <p:cBhvr additive="base">
                                        <p:cTn id="233" dur="5000"/>
                                        <p:tgtEl>
                                          <p:spTgt spid="9"/>
                                        </p:tgtEl>
                                        <p:attrNameLst>
                                          <p:attrName>ppt_y</p:attrName>
                                        </p:attrNameLst>
                                      </p:cBhvr>
                                      <p:tavLst>
                                        <p:tav tm="0">
                                          <p:val>
                                            <p:strVal val="ppt_y"/>
                                          </p:val>
                                        </p:tav>
                                        <p:tav tm="100000">
                                          <p:val>
                                            <p:strVal val="ppt_y"/>
                                          </p:val>
                                        </p:tav>
                                      </p:tavLst>
                                    </p:anim>
                                    <p:set>
                                      <p:cBhvr>
                                        <p:cTn id="234" dur="1" fill="hold">
                                          <p:stCondLst>
                                            <p:cond delay="4999"/>
                                          </p:stCondLst>
                                        </p:cTn>
                                        <p:tgtEl>
                                          <p:spTgt spid="9"/>
                                        </p:tgtEl>
                                        <p:attrNameLst>
                                          <p:attrName>style.visibility</p:attrName>
                                        </p:attrNameLst>
                                      </p:cBhvr>
                                      <p:to>
                                        <p:strVal val="hidden"/>
                                      </p:to>
                                    </p:set>
                                  </p:childTnLst>
                                </p:cTn>
                              </p:par>
                              <p:par>
                                <p:cTn id="235" presetID="2" presetClass="exit" presetSubtype="8" fill="hold" grpId="3" nodeType="withEffect">
                                  <p:stCondLst>
                                    <p:cond delay="0"/>
                                  </p:stCondLst>
                                  <p:childTnLst>
                                    <p:anim calcmode="lin" valueType="num">
                                      <p:cBhvr additive="base">
                                        <p:cTn id="236" dur="5000"/>
                                        <p:tgtEl>
                                          <p:spTgt spid="10"/>
                                        </p:tgtEl>
                                        <p:attrNameLst>
                                          <p:attrName>ppt_x</p:attrName>
                                        </p:attrNameLst>
                                      </p:cBhvr>
                                      <p:tavLst>
                                        <p:tav tm="0">
                                          <p:val>
                                            <p:strVal val="ppt_x"/>
                                          </p:val>
                                        </p:tav>
                                        <p:tav tm="100000">
                                          <p:val>
                                            <p:strVal val="0-ppt_w/2"/>
                                          </p:val>
                                        </p:tav>
                                      </p:tavLst>
                                    </p:anim>
                                    <p:anim calcmode="lin" valueType="num">
                                      <p:cBhvr additive="base">
                                        <p:cTn id="237" dur="5000"/>
                                        <p:tgtEl>
                                          <p:spTgt spid="10"/>
                                        </p:tgtEl>
                                        <p:attrNameLst>
                                          <p:attrName>ppt_y</p:attrName>
                                        </p:attrNameLst>
                                      </p:cBhvr>
                                      <p:tavLst>
                                        <p:tav tm="0">
                                          <p:val>
                                            <p:strVal val="ppt_y"/>
                                          </p:val>
                                        </p:tav>
                                        <p:tav tm="100000">
                                          <p:val>
                                            <p:strVal val="ppt_y"/>
                                          </p:val>
                                        </p:tav>
                                      </p:tavLst>
                                    </p:anim>
                                    <p:set>
                                      <p:cBhvr>
                                        <p:cTn id="238" dur="1" fill="hold">
                                          <p:stCondLst>
                                            <p:cond delay="4999"/>
                                          </p:stCondLst>
                                        </p:cTn>
                                        <p:tgtEl>
                                          <p:spTgt spid="10"/>
                                        </p:tgtEl>
                                        <p:attrNameLst>
                                          <p:attrName>style.visibility</p:attrName>
                                        </p:attrNameLst>
                                      </p:cBhvr>
                                      <p:to>
                                        <p:strVal val="hidden"/>
                                      </p:to>
                                    </p:set>
                                  </p:childTnLst>
                                </p:cTn>
                              </p:par>
                              <p:par>
                                <p:cTn id="239" presetID="2" presetClass="exit" presetSubtype="8" fill="hold" grpId="3" nodeType="withEffect">
                                  <p:stCondLst>
                                    <p:cond delay="0"/>
                                  </p:stCondLst>
                                  <p:childTnLst>
                                    <p:anim calcmode="lin" valueType="num">
                                      <p:cBhvr additive="base">
                                        <p:cTn id="240" dur="5000"/>
                                        <p:tgtEl>
                                          <p:spTgt spid="11"/>
                                        </p:tgtEl>
                                        <p:attrNameLst>
                                          <p:attrName>ppt_x</p:attrName>
                                        </p:attrNameLst>
                                      </p:cBhvr>
                                      <p:tavLst>
                                        <p:tav tm="0">
                                          <p:val>
                                            <p:strVal val="ppt_x"/>
                                          </p:val>
                                        </p:tav>
                                        <p:tav tm="100000">
                                          <p:val>
                                            <p:strVal val="0-ppt_w/2"/>
                                          </p:val>
                                        </p:tav>
                                      </p:tavLst>
                                    </p:anim>
                                    <p:anim calcmode="lin" valueType="num">
                                      <p:cBhvr additive="base">
                                        <p:cTn id="241" dur="5000"/>
                                        <p:tgtEl>
                                          <p:spTgt spid="11"/>
                                        </p:tgtEl>
                                        <p:attrNameLst>
                                          <p:attrName>ppt_y</p:attrName>
                                        </p:attrNameLst>
                                      </p:cBhvr>
                                      <p:tavLst>
                                        <p:tav tm="0">
                                          <p:val>
                                            <p:strVal val="ppt_y"/>
                                          </p:val>
                                        </p:tav>
                                        <p:tav tm="100000">
                                          <p:val>
                                            <p:strVal val="ppt_y"/>
                                          </p:val>
                                        </p:tav>
                                      </p:tavLst>
                                    </p:anim>
                                    <p:set>
                                      <p:cBhvr>
                                        <p:cTn id="242" dur="1" fill="hold">
                                          <p:stCondLst>
                                            <p:cond delay="4999"/>
                                          </p:stCondLst>
                                        </p:cTn>
                                        <p:tgtEl>
                                          <p:spTgt spid="11"/>
                                        </p:tgtEl>
                                        <p:attrNameLst>
                                          <p:attrName>style.visibility</p:attrName>
                                        </p:attrNameLst>
                                      </p:cBhvr>
                                      <p:to>
                                        <p:strVal val="hidden"/>
                                      </p:to>
                                    </p:set>
                                  </p:childTnLst>
                                </p:cTn>
                              </p:par>
                              <p:par>
                                <p:cTn id="243" presetID="2" presetClass="exit" presetSubtype="8" fill="hold" grpId="3" nodeType="withEffect">
                                  <p:stCondLst>
                                    <p:cond delay="0"/>
                                  </p:stCondLst>
                                  <p:childTnLst>
                                    <p:anim calcmode="lin" valueType="num">
                                      <p:cBhvr additive="base">
                                        <p:cTn id="244" dur="5000"/>
                                        <p:tgtEl>
                                          <p:spTgt spid="12"/>
                                        </p:tgtEl>
                                        <p:attrNameLst>
                                          <p:attrName>ppt_x</p:attrName>
                                        </p:attrNameLst>
                                      </p:cBhvr>
                                      <p:tavLst>
                                        <p:tav tm="0">
                                          <p:val>
                                            <p:strVal val="ppt_x"/>
                                          </p:val>
                                        </p:tav>
                                        <p:tav tm="100000">
                                          <p:val>
                                            <p:strVal val="0-ppt_w/2"/>
                                          </p:val>
                                        </p:tav>
                                      </p:tavLst>
                                    </p:anim>
                                    <p:anim calcmode="lin" valueType="num">
                                      <p:cBhvr additive="base">
                                        <p:cTn id="245" dur="5000"/>
                                        <p:tgtEl>
                                          <p:spTgt spid="12"/>
                                        </p:tgtEl>
                                        <p:attrNameLst>
                                          <p:attrName>ppt_y</p:attrName>
                                        </p:attrNameLst>
                                      </p:cBhvr>
                                      <p:tavLst>
                                        <p:tav tm="0">
                                          <p:val>
                                            <p:strVal val="ppt_y"/>
                                          </p:val>
                                        </p:tav>
                                        <p:tav tm="100000">
                                          <p:val>
                                            <p:strVal val="ppt_y"/>
                                          </p:val>
                                        </p:tav>
                                      </p:tavLst>
                                    </p:anim>
                                    <p:set>
                                      <p:cBhvr>
                                        <p:cTn id="246" dur="1" fill="hold">
                                          <p:stCondLst>
                                            <p:cond delay="4999"/>
                                          </p:stCondLst>
                                        </p:cTn>
                                        <p:tgtEl>
                                          <p:spTgt spid="12"/>
                                        </p:tgtEl>
                                        <p:attrNameLst>
                                          <p:attrName>style.visibility</p:attrName>
                                        </p:attrNameLst>
                                      </p:cBhvr>
                                      <p:to>
                                        <p:strVal val="hidden"/>
                                      </p:to>
                                    </p:set>
                                  </p:childTnLst>
                                </p:cTn>
                              </p:par>
                              <p:par>
                                <p:cTn id="247" presetID="2" presetClass="exit" presetSubtype="8" fill="hold" grpId="3" nodeType="withEffect">
                                  <p:stCondLst>
                                    <p:cond delay="0"/>
                                  </p:stCondLst>
                                  <p:childTnLst>
                                    <p:anim calcmode="lin" valueType="num">
                                      <p:cBhvr additive="base">
                                        <p:cTn id="248" dur="5000"/>
                                        <p:tgtEl>
                                          <p:spTgt spid="13"/>
                                        </p:tgtEl>
                                        <p:attrNameLst>
                                          <p:attrName>ppt_x</p:attrName>
                                        </p:attrNameLst>
                                      </p:cBhvr>
                                      <p:tavLst>
                                        <p:tav tm="0">
                                          <p:val>
                                            <p:strVal val="ppt_x"/>
                                          </p:val>
                                        </p:tav>
                                        <p:tav tm="100000">
                                          <p:val>
                                            <p:strVal val="0-ppt_w/2"/>
                                          </p:val>
                                        </p:tav>
                                      </p:tavLst>
                                    </p:anim>
                                    <p:anim calcmode="lin" valueType="num">
                                      <p:cBhvr additive="base">
                                        <p:cTn id="249" dur="5000"/>
                                        <p:tgtEl>
                                          <p:spTgt spid="13"/>
                                        </p:tgtEl>
                                        <p:attrNameLst>
                                          <p:attrName>ppt_y</p:attrName>
                                        </p:attrNameLst>
                                      </p:cBhvr>
                                      <p:tavLst>
                                        <p:tav tm="0">
                                          <p:val>
                                            <p:strVal val="ppt_y"/>
                                          </p:val>
                                        </p:tav>
                                        <p:tav tm="100000">
                                          <p:val>
                                            <p:strVal val="ppt_y"/>
                                          </p:val>
                                        </p:tav>
                                      </p:tavLst>
                                    </p:anim>
                                    <p:set>
                                      <p:cBhvr>
                                        <p:cTn id="250" dur="1" fill="hold">
                                          <p:stCondLst>
                                            <p:cond delay="4999"/>
                                          </p:stCondLst>
                                        </p:cTn>
                                        <p:tgtEl>
                                          <p:spTgt spid="13"/>
                                        </p:tgtEl>
                                        <p:attrNameLst>
                                          <p:attrName>style.visibility</p:attrName>
                                        </p:attrNameLst>
                                      </p:cBhvr>
                                      <p:to>
                                        <p:strVal val="hidden"/>
                                      </p:to>
                                    </p:set>
                                  </p:childTnLst>
                                </p:cTn>
                              </p:par>
                              <p:par>
                                <p:cTn id="251" presetID="2" presetClass="exit" presetSubtype="8" fill="hold" grpId="3" nodeType="withEffect">
                                  <p:stCondLst>
                                    <p:cond delay="0"/>
                                  </p:stCondLst>
                                  <p:childTnLst>
                                    <p:anim calcmode="lin" valueType="num">
                                      <p:cBhvr additive="base">
                                        <p:cTn id="252" dur="5000"/>
                                        <p:tgtEl>
                                          <p:spTgt spid="14"/>
                                        </p:tgtEl>
                                        <p:attrNameLst>
                                          <p:attrName>ppt_x</p:attrName>
                                        </p:attrNameLst>
                                      </p:cBhvr>
                                      <p:tavLst>
                                        <p:tav tm="0">
                                          <p:val>
                                            <p:strVal val="ppt_x"/>
                                          </p:val>
                                        </p:tav>
                                        <p:tav tm="100000">
                                          <p:val>
                                            <p:strVal val="0-ppt_w/2"/>
                                          </p:val>
                                        </p:tav>
                                      </p:tavLst>
                                    </p:anim>
                                    <p:anim calcmode="lin" valueType="num">
                                      <p:cBhvr additive="base">
                                        <p:cTn id="253" dur="5000"/>
                                        <p:tgtEl>
                                          <p:spTgt spid="14"/>
                                        </p:tgtEl>
                                        <p:attrNameLst>
                                          <p:attrName>ppt_y</p:attrName>
                                        </p:attrNameLst>
                                      </p:cBhvr>
                                      <p:tavLst>
                                        <p:tav tm="0">
                                          <p:val>
                                            <p:strVal val="ppt_y"/>
                                          </p:val>
                                        </p:tav>
                                        <p:tav tm="100000">
                                          <p:val>
                                            <p:strVal val="ppt_y"/>
                                          </p:val>
                                        </p:tav>
                                      </p:tavLst>
                                    </p:anim>
                                    <p:set>
                                      <p:cBhvr>
                                        <p:cTn id="254" dur="1" fill="hold">
                                          <p:stCondLst>
                                            <p:cond delay="4999"/>
                                          </p:stCondLst>
                                        </p:cTn>
                                        <p:tgtEl>
                                          <p:spTgt spid="14"/>
                                        </p:tgtEl>
                                        <p:attrNameLst>
                                          <p:attrName>style.visibility</p:attrName>
                                        </p:attrNameLst>
                                      </p:cBhvr>
                                      <p:to>
                                        <p:strVal val="hidden"/>
                                      </p:to>
                                    </p:set>
                                  </p:childTnLst>
                                </p:cTn>
                              </p:par>
                              <p:par>
                                <p:cTn id="255" presetID="2" presetClass="exit" presetSubtype="8" fill="hold" grpId="3" nodeType="withEffect">
                                  <p:stCondLst>
                                    <p:cond delay="0"/>
                                  </p:stCondLst>
                                  <p:childTnLst>
                                    <p:anim calcmode="lin" valueType="num">
                                      <p:cBhvr additive="base">
                                        <p:cTn id="256" dur="5000"/>
                                        <p:tgtEl>
                                          <p:spTgt spid="15"/>
                                        </p:tgtEl>
                                        <p:attrNameLst>
                                          <p:attrName>ppt_x</p:attrName>
                                        </p:attrNameLst>
                                      </p:cBhvr>
                                      <p:tavLst>
                                        <p:tav tm="0">
                                          <p:val>
                                            <p:strVal val="ppt_x"/>
                                          </p:val>
                                        </p:tav>
                                        <p:tav tm="100000">
                                          <p:val>
                                            <p:strVal val="0-ppt_w/2"/>
                                          </p:val>
                                        </p:tav>
                                      </p:tavLst>
                                    </p:anim>
                                    <p:anim calcmode="lin" valueType="num">
                                      <p:cBhvr additive="base">
                                        <p:cTn id="257" dur="5000"/>
                                        <p:tgtEl>
                                          <p:spTgt spid="15"/>
                                        </p:tgtEl>
                                        <p:attrNameLst>
                                          <p:attrName>ppt_y</p:attrName>
                                        </p:attrNameLst>
                                      </p:cBhvr>
                                      <p:tavLst>
                                        <p:tav tm="0">
                                          <p:val>
                                            <p:strVal val="ppt_y"/>
                                          </p:val>
                                        </p:tav>
                                        <p:tav tm="100000">
                                          <p:val>
                                            <p:strVal val="ppt_y"/>
                                          </p:val>
                                        </p:tav>
                                      </p:tavLst>
                                    </p:anim>
                                    <p:set>
                                      <p:cBhvr>
                                        <p:cTn id="258" dur="1" fill="hold">
                                          <p:stCondLst>
                                            <p:cond delay="4999"/>
                                          </p:stCondLst>
                                        </p:cTn>
                                        <p:tgtEl>
                                          <p:spTgt spid="15"/>
                                        </p:tgtEl>
                                        <p:attrNameLst>
                                          <p:attrName>style.visibility</p:attrName>
                                        </p:attrNameLst>
                                      </p:cBhvr>
                                      <p:to>
                                        <p:strVal val="hidden"/>
                                      </p:to>
                                    </p:set>
                                  </p:childTnLst>
                                </p:cTn>
                              </p:par>
                              <p:par>
                                <p:cTn id="259" presetID="2" presetClass="exit" presetSubtype="8" fill="hold" grpId="3" nodeType="withEffect">
                                  <p:stCondLst>
                                    <p:cond delay="0"/>
                                  </p:stCondLst>
                                  <p:childTnLst>
                                    <p:anim calcmode="lin" valueType="num">
                                      <p:cBhvr additive="base">
                                        <p:cTn id="260" dur="5000"/>
                                        <p:tgtEl>
                                          <p:spTgt spid="16"/>
                                        </p:tgtEl>
                                        <p:attrNameLst>
                                          <p:attrName>ppt_x</p:attrName>
                                        </p:attrNameLst>
                                      </p:cBhvr>
                                      <p:tavLst>
                                        <p:tav tm="0">
                                          <p:val>
                                            <p:strVal val="ppt_x"/>
                                          </p:val>
                                        </p:tav>
                                        <p:tav tm="100000">
                                          <p:val>
                                            <p:strVal val="0-ppt_w/2"/>
                                          </p:val>
                                        </p:tav>
                                      </p:tavLst>
                                    </p:anim>
                                    <p:anim calcmode="lin" valueType="num">
                                      <p:cBhvr additive="base">
                                        <p:cTn id="261" dur="5000"/>
                                        <p:tgtEl>
                                          <p:spTgt spid="16"/>
                                        </p:tgtEl>
                                        <p:attrNameLst>
                                          <p:attrName>ppt_y</p:attrName>
                                        </p:attrNameLst>
                                      </p:cBhvr>
                                      <p:tavLst>
                                        <p:tav tm="0">
                                          <p:val>
                                            <p:strVal val="ppt_y"/>
                                          </p:val>
                                        </p:tav>
                                        <p:tav tm="100000">
                                          <p:val>
                                            <p:strVal val="ppt_y"/>
                                          </p:val>
                                        </p:tav>
                                      </p:tavLst>
                                    </p:anim>
                                    <p:set>
                                      <p:cBhvr>
                                        <p:cTn id="262" dur="1" fill="hold">
                                          <p:stCondLst>
                                            <p:cond delay="4999"/>
                                          </p:stCondLst>
                                        </p:cTn>
                                        <p:tgtEl>
                                          <p:spTgt spid="16"/>
                                        </p:tgtEl>
                                        <p:attrNameLst>
                                          <p:attrName>style.visibility</p:attrName>
                                        </p:attrNameLst>
                                      </p:cBhvr>
                                      <p:to>
                                        <p:strVal val="hidden"/>
                                      </p:to>
                                    </p:set>
                                  </p:childTnLst>
                                </p:cTn>
                              </p:par>
                              <p:par>
                                <p:cTn id="263" presetID="2" presetClass="exit" presetSubtype="8" fill="hold" grpId="3" nodeType="withEffect">
                                  <p:stCondLst>
                                    <p:cond delay="0"/>
                                  </p:stCondLst>
                                  <p:childTnLst>
                                    <p:anim calcmode="lin" valueType="num">
                                      <p:cBhvr additive="base">
                                        <p:cTn id="264" dur="5000"/>
                                        <p:tgtEl>
                                          <p:spTgt spid="17"/>
                                        </p:tgtEl>
                                        <p:attrNameLst>
                                          <p:attrName>ppt_x</p:attrName>
                                        </p:attrNameLst>
                                      </p:cBhvr>
                                      <p:tavLst>
                                        <p:tav tm="0">
                                          <p:val>
                                            <p:strVal val="ppt_x"/>
                                          </p:val>
                                        </p:tav>
                                        <p:tav tm="100000">
                                          <p:val>
                                            <p:strVal val="0-ppt_w/2"/>
                                          </p:val>
                                        </p:tav>
                                      </p:tavLst>
                                    </p:anim>
                                    <p:anim calcmode="lin" valueType="num">
                                      <p:cBhvr additive="base">
                                        <p:cTn id="265" dur="5000"/>
                                        <p:tgtEl>
                                          <p:spTgt spid="17"/>
                                        </p:tgtEl>
                                        <p:attrNameLst>
                                          <p:attrName>ppt_y</p:attrName>
                                        </p:attrNameLst>
                                      </p:cBhvr>
                                      <p:tavLst>
                                        <p:tav tm="0">
                                          <p:val>
                                            <p:strVal val="ppt_y"/>
                                          </p:val>
                                        </p:tav>
                                        <p:tav tm="100000">
                                          <p:val>
                                            <p:strVal val="ppt_y"/>
                                          </p:val>
                                        </p:tav>
                                      </p:tavLst>
                                    </p:anim>
                                    <p:set>
                                      <p:cBhvr>
                                        <p:cTn id="266" dur="1" fill="hold">
                                          <p:stCondLst>
                                            <p:cond delay="4999"/>
                                          </p:stCondLst>
                                        </p:cTn>
                                        <p:tgtEl>
                                          <p:spTgt spid="17"/>
                                        </p:tgtEl>
                                        <p:attrNameLst>
                                          <p:attrName>style.visibility</p:attrName>
                                        </p:attrNameLst>
                                      </p:cBhvr>
                                      <p:to>
                                        <p:strVal val="hidden"/>
                                      </p:to>
                                    </p:set>
                                  </p:childTnLst>
                                </p:cTn>
                              </p:par>
                              <p:par>
                                <p:cTn id="267" presetID="2" presetClass="exit" presetSubtype="8" fill="hold" grpId="3" nodeType="withEffect">
                                  <p:stCondLst>
                                    <p:cond delay="0"/>
                                  </p:stCondLst>
                                  <p:childTnLst>
                                    <p:anim calcmode="lin" valueType="num">
                                      <p:cBhvr additive="base">
                                        <p:cTn id="268" dur="5000"/>
                                        <p:tgtEl>
                                          <p:spTgt spid="18"/>
                                        </p:tgtEl>
                                        <p:attrNameLst>
                                          <p:attrName>ppt_x</p:attrName>
                                        </p:attrNameLst>
                                      </p:cBhvr>
                                      <p:tavLst>
                                        <p:tav tm="0">
                                          <p:val>
                                            <p:strVal val="ppt_x"/>
                                          </p:val>
                                        </p:tav>
                                        <p:tav tm="100000">
                                          <p:val>
                                            <p:strVal val="0-ppt_w/2"/>
                                          </p:val>
                                        </p:tav>
                                      </p:tavLst>
                                    </p:anim>
                                    <p:anim calcmode="lin" valueType="num">
                                      <p:cBhvr additive="base">
                                        <p:cTn id="269" dur="5000"/>
                                        <p:tgtEl>
                                          <p:spTgt spid="18"/>
                                        </p:tgtEl>
                                        <p:attrNameLst>
                                          <p:attrName>ppt_y</p:attrName>
                                        </p:attrNameLst>
                                      </p:cBhvr>
                                      <p:tavLst>
                                        <p:tav tm="0">
                                          <p:val>
                                            <p:strVal val="ppt_y"/>
                                          </p:val>
                                        </p:tav>
                                        <p:tav tm="100000">
                                          <p:val>
                                            <p:strVal val="ppt_y"/>
                                          </p:val>
                                        </p:tav>
                                      </p:tavLst>
                                    </p:anim>
                                    <p:set>
                                      <p:cBhvr>
                                        <p:cTn id="270" dur="1" fill="hold">
                                          <p:stCondLst>
                                            <p:cond delay="4999"/>
                                          </p:stCondLst>
                                        </p:cTn>
                                        <p:tgtEl>
                                          <p:spTgt spid="18"/>
                                        </p:tgtEl>
                                        <p:attrNameLst>
                                          <p:attrName>style.visibility</p:attrName>
                                        </p:attrNameLst>
                                      </p:cBhvr>
                                      <p:to>
                                        <p:strVal val="hidden"/>
                                      </p:to>
                                    </p:set>
                                  </p:childTnLst>
                                </p:cTn>
                              </p:par>
                              <p:par>
                                <p:cTn id="271" presetID="2" presetClass="exit" presetSubtype="8" fill="hold" grpId="3" nodeType="withEffect">
                                  <p:stCondLst>
                                    <p:cond delay="0"/>
                                  </p:stCondLst>
                                  <p:childTnLst>
                                    <p:anim calcmode="lin" valueType="num">
                                      <p:cBhvr additive="base">
                                        <p:cTn id="272" dur="5000"/>
                                        <p:tgtEl>
                                          <p:spTgt spid="19"/>
                                        </p:tgtEl>
                                        <p:attrNameLst>
                                          <p:attrName>ppt_x</p:attrName>
                                        </p:attrNameLst>
                                      </p:cBhvr>
                                      <p:tavLst>
                                        <p:tav tm="0">
                                          <p:val>
                                            <p:strVal val="ppt_x"/>
                                          </p:val>
                                        </p:tav>
                                        <p:tav tm="100000">
                                          <p:val>
                                            <p:strVal val="0-ppt_w/2"/>
                                          </p:val>
                                        </p:tav>
                                      </p:tavLst>
                                    </p:anim>
                                    <p:anim calcmode="lin" valueType="num">
                                      <p:cBhvr additive="base">
                                        <p:cTn id="273" dur="5000"/>
                                        <p:tgtEl>
                                          <p:spTgt spid="19"/>
                                        </p:tgtEl>
                                        <p:attrNameLst>
                                          <p:attrName>ppt_y</p:attrName>
                                        </p:attrNameLst>
                                      </p:cBhvr>
                                      <p:tavLst>
                                        <p:tav tm="0">
                                          <p:val>
                                            <p:strVal val="ppt_y"/>
                                          </p:val>
                                        </p:tav>
                                        <p:tav tm="100000">
                                          <p:val>
                                            <p:strVal val="ppt_y"/>
                                          </p:val>
                                        </p:tav>
                                      </p:tavLst>
                                    </p:anim>
                                    <p:set>
                                      <p:cBhvr>
                                        <p:cTn id="274" dur="1" fill="hold">
                                          <p:stCondLst>
                                            <p:cond delay="4999"/>
                                          </p:stCondLst>
                                        </p:cTn>
                                        <p:tgtEl>
                                          <p:spTgt spid="19"/>
                                        </p:tgtEl>
                                        <p:attrNameLst>
                                          <p:attrName>style.visibility</p:attrName>
                                        </p:attrNameLst>
                                      </p:cBhvr>
                                      <p:to>
                                        <p:strVal val="hidden"/>
                                      </p:to>
                                    </p:set>
                                  </p:childTnLst>
                                </p:cTn>
                              </p:par>
                              <p:par>
                                <p:cTn id="275" presetID="2" presetClass="exit" presetSubtype="8" fill="hold" grpId="3" nodeType="withEffect">
                                  <p:stCondLst>
                                    <p:cond delay="0"/>
                                  </p:stCondLst>
                                  <p:childTnLst>
                                    <p:anim calcmode="lin" valueType="num">
                                      <p:cBhvr additive="base">
                                        <p:cTn id="276" dur="5000"/>
                                        <p:tgtEl>
                                          <p:spTgt spid="20"/>
                                        </p:tgtEl>
                                        <p:attrNameLst>
                                          <p:attrName>ppt_x</p:attrName>
                                        </p:attrNameLst>
                                      </p:cBhvr>
                                      <p:tavLst>
                                        <p:tav tm="0">
                                          <p:val>
                                            <p:strVal val="ppt_x"/>
                                          </p:val>
                                        </p:tav>
                                        <p:tav tm="100000">
                                          <p:val>
                                            <p:strVal val="0-ppt_w/2"/>
                                          </p:val>
                                        </p:tav>
                                      </p:tavLst>
                                    </p:anim>
                                    <p:anim calcmode="lin" valueType="num">
                                      <p:cBhvr additive="base">
                                        <p:cTn id="277" dur="5000"/>
                                        <p:tgtEl>
                                          <p:spTgt spid="20"/>
                                        </p:tgtEl>
                                        <p:attrNameLst>
                                          <p:attrName>ppt_y</p:attrName>
                                        </p:attrNameLst>
                                      </p:cBhvr>
                                      <p:tavLst>
                                        <p:tav tm="0">
                                          <p:val>
                                            <p:strVal val="ppt_y"/>
                                          </p:val>
                                        </p:tav>
                                        <p:tav tm="100000">
                                          <p:val>
                                            <p:strVal val="ppt_y"/>
                                          </p:val>
                                        </p:tav>
                                      </p:tavLst>
                                    </p:anim>
                                    <p:set>
                                      <p:cBhvr>
                                        <p:cTn id="278" dur="1" fill="hold">
                                          <p:stCondLst>
                                            <p:cond delay="4999"/>
                                          </p:stCondLst>
                                        </p:cTn>
                                        <p:tgtEl>
                                          <p:spTgt spid="20"/>
                                        </p:tgtEl>
                                        <p:attrNameLst>
                                          <p:attrName>style.visibility</p:attrName>
                                        </p:attrNameLst>
                                      </p:cBhvr>
                                      <p:to>
                                        <p:strVal val="hidden"/>
                                      </p:to>
                                    </p:set>
                                  </p:childTnLst>
                                </p:cTn>
                              </p:par>
                              <p:par>
                                <p:cTn id="279" presetID="2" presetClass="exit" presetSubtype="8" fill="hold" grpId="3" nodeType="withEffect">
                                  <p:stCondLst>
                                    <p:cond delay="0"/>
                                  </p:stCondLst>
                                  <p:childTnLst>
                                    <p:anim calcmode="lin" valueType="num">
                                      <p:cBhvr additive="base">
                                        <p:cTn id="280" dur="5000"/>
                                        <p:tgtEl>
                                          <p:spTgt spid="21"/>
                                        </p:tgtEl>
                                        <p:attrNameLst>
                                          <p:attrName>ppt_x</p:attrName>
                                        </p:attrNameLst>
                                      </p:cBhvr>
                                      <p:tavLst>
                                        <p:tav tm="0">
                                          <p:val>
                                            <p:strVal val="ppt_x"/>
                                          </p:val>
                                        </p:tav>
                                        <p:tav tm="100000">
                                          <p:val>
                                            <p:strVal val="0-ppt_w/2"/>
                                          </p:val>
                                        </p:tav>
                                      </p:tavLst>
                                    </p:anim>
                                    <p:anim calcmode="lin" valueType="num">
                                      <p:cBhvr additive="base">
                                        <p:cTn id="281" dur="5000"/>
                                        <p:tgtEl>
                                          <p:spTgt spid="21"/>
                                        </p:tgtEl>
                                        <p:attrNameLst>
                                          <p:attrName>ppt_y</p:attrName>
                                        </p:attrNameLst>
                                      </p:cBhvr>
                                      <p:tavLst>
                                        <p:tav tm="0">
                                          <p:val>
                                            <p:strVal val="ppt_y"/>
                                          </p:val>
                                        </p:tav>
                                        <p:tav tm="100000">
                                          <p:val>
                                            <p:strVal val="ppt_y"/>
                                          </p:val>
                                        </p:tav>
                                      </p:tavLst>
                                    </p:anim>
                                    <p:set>
                                      <p:cBhvr>
                                        <p:cTn id="282" dur="1" fill="hold">
                                          <p:stCondLst>
                                            <p:cond delay="4999"/>
                                          </p:stCondLst>
                                        </p:cTn>
                                        <p:tgtEl>
                                          <p:spTgt spid="21"/>
                                        </p:tgtEl>
                                        <p:attrNameLst>
                                          <p:attrName>style.visibility</p:attrName>
                                        </p:attrNameLst>
                                      </p:cBhvr>
                                      <p:to>
                                        <p:strVal val="hidden"/>
                                      </p:to>
                                    </p:set>
                                  </p:childTnLst>
                                </p:cTn>
                              </p:par>
                              <p:par>
                                <p:cTn id="283" presetID="2" presetClass="exit" presetSubtype="8" fill="hold" grpId="3" nodeType="withEffect">
                                  <p:stCondLst>
                                    <p:cond delay="0"/>
                                  </p:stCondLst>
                                  <p:childTnLst>
                                    <p:anim calcmode="lin" valueType="num">
                                      <p:cBhvr additive="base">
                                        <p:cTn id="284" dur="5000"/>
                                        <p:tgtEl>
                                          <p:spTgt spid="22"/>
                                        </p:tgtEl>
                                        <p:attrNameLst>
                                          <p:attrName>ppt_x</p:attrName>
                                        </p:attrNameLst>
                                      </p:cBhvr>
                                      <p:tavLst>
                                        <p:tav tm="0">
                                          <p:val>
                                            <p:strVal val="ppt_x"/>
                                          </p:val>
                                        </p:tav>
                                        <p:tav tm="100000">
                                          <p:val>
                                            <p:strVal val="0-ppt_w/2"/>
                                          </p:val>
                                        </p:tav>
                                      </p:tavLst>
                                    </p:anim>
                                    <p:anim calcmode="lin" valueType="num">
                                      <p:cBhvr additive="base">
                                        <p:cTn id="285" dur="5000"/>
                                        <p:tgtEl>
                                          <p:spTgt spid="22"/>
                                        </p:tgtEl>
                                        <p:attrNameLst>
                                          <p:attrName>ppt_y</p:attrName>
                                        </p:attrNameLst>
                                      </p:cBhvr>
                                      <p:tavLst>
                                        <p:tav tm="0">
                                          <p:val>
                                            <p:strVal val="ppt_y"/>
                                          </p:val>
                                        </p:tav>
                                        <p:tav tm="100000">
                                          <p:val>
                                            <p:strVal val="ppt_y"/>
                                          </p:val>
                                        </p:tav>
                                      </p:tavLst>
                                    </p:anim>
                                    <p:set>
                                      <p:cBhvr>
                                        <p:cTn id="286" dur="1" fill="hold">
                                          <p:stCondLst>
                                            <p:cond delay="4999"/>
                                          </p:stCondLst>
                                        </p:cTn>
                                        <p:tgtEl>
                                          <p:spTgt spid="22"/>
                                        </p:tgtEl>
                                        <p:attrNameLst>
                                          <p:attrName>style.visibility</p:attrName>
                                        </p:attrNameLst>
                                      </p:cBhvr>
                                      <p:to>
                                        <p:strVal val="hidden"/>
                                      </p:to>
                                    </p:set>
                                  </p:childTnLst>
                                </p:cTn>
                              </p:par>
                              <p:par>
                                <p:cTn id="287" presetID="2" presetClass="exit" presetSubtype="8" fill="hold" grpId="3" nodeType="withEffect">
                                  <p:stCondLst>
                                    <p:cond delay="0"/>
                                  </p:stCondLst>
                                  <p:childTnLst>
                                    <p:anim calcmode="lin" valueType="num">
                                      <p:cBhvr additive="base">
                                        <p:cTn id="288" dur="5000"/>
                                        <p:tgtEl>
                                          <p:spTgt spid="23"/>
                                        </p:tgtEl>
                                        <p:attrNameLst>
                                          <p:attrName>ppt_x</p:attrName>
                                        </p:attrNameLst>
                                      </p:cBhvr>
                                      <p:tavLst>
                                        <p:tav tm="0">
                                          <p:val>
                                            <p:strVal val="ppt_x"/>
                                          </p:val>
                                        </p:tav>
                                        <p:tav tm="100000">
                                          <p:val>
                                            <p:strVal val="0-ppt_w/2"/>
                                          </p:val>
                                        </p:tav>
                                      </p:tavLst>
                                    </p:anim>
                                    <p:anim calcmode="lin" valueType="num">
                                      <p:cBhvr additive="base">
                                        <p:cTn id="289" dur="5000"/>
                                        <p:tgtEl>
                                          <p:spTgt spid="23"/>
                                        </p:tgtEl>
                                        <p:attrNameLst>
                                          <p:attrName>ppt_y</p:attrName>
                                        </p:attrNameLst>
                                      </p:cBhvr>
                                      <p:tavLst>
                                        <p:tav tm="0">
                                          <p:val>
                                            <p:strVal val="ppt_y"/>
                                          </p:val>
                                        </p:tav>
                                        <p:tav tm="100000">
                                          <p:val>
                                            <p:strVal val="ppt_y"/>
                                          </p:val>
                                        </p:tav>
                                      </p:tavLst>
                                    </p:anim>
                                    <p:set>
                                      <p:cBhvr>
                                        <p:cTn id="290" dur="1" fill="hold">
                                          <p:stCondLst>
                                            <p:cond delay="4999"/>
                                          </p:stCondLst>
                                        </p:cTn>
                                        <p:tgtEl>
                                          <p:spTgt spid="23"/>
                                        </p:tgtEl>
                                        <p:attrNameLst>
                                          <p:attrName>style.visibility</p:attrName>
                                        </p:attrNameLst>
                                      </p:cBhvr>
                                      <p:to>
                                        <p:strVal val="hidden"/>
                                      </p:to>
                                    </p:set>
                                  </p:childTnLst>
                                </p:cTn>
                              </p:par>
                              <p:par>
                                <p:cTn id="291" presetID="2" presetClass="exit" presetSubtype="8" fill="hold" grpId="3" nodeType="withEffect">
                                  <p:stCondLst>
                                    <p:cond delay="0"/>
                                  </p:stCondLst>
                                  <p:childTnLst>
                                    <p:anim calcmode="lin" valueType="num">
                                      <p:cBhvr additive="base">
                                        <p:cTn id="292" dur="5000"/>
                                        <p:tgtEl>
                                          <p:spTgt spid="24"/>
                                        </p:tgtEl>
                                        <p:attrNameLst>
                                          <p:attrName>ppt_x</p:attrName>
                                        </p:attrNameLst>
                                      </p:cBhvr>
                                      <p:tavLst>
                                        <p:tav tm="0">
                                          <p:val>
                                            <p:strVal val="ppt_x"/>
                                          </p:val>
                                        </p:tav>
                                        <p:tav tm="100000">
                                          <p:val>
                                            <p:strVal val="0-ppt_w/2"/>
                                          </p:val>
                                        </p:tav>
                                      </p:tavLst>
                                    </p:anim>
                                    <p:anim calcmode="lin" valueType="num">
                                      <p:cBhvr additive="base">
                                        <p:cTn id="293" dur="5000"/>
                                        <p:tgtEl>
                                          <p:spTgt spid="24"/>
                                        </p:tgtEl>
                                        <p:attrNameLst>
                                          <p:attrName>ppt_y</p:attrName>
                                        </p:attrNameLst>
                                      </p:cBhvr>
                                      <p:tavLst>
                                        <p:tav tm="0">
                                          <p:val>
                                            <p:strVal val="ppt_y"/>
                                          </p:val>
                                        </p:tav>
                                        <p:tav tm="100000">
                                          <p:val>
                                            <p:strVal val="ppt_y"/>
                                          </p:val>
                                        </p:tav>
                                      </p:tavLst>
                                    </p:anim>
                                    <p:set>
                                      <p:cBhvr>
                                        <p:cTn id="294" dur="1" fill="hold">
                                          <p:stCondLst>
                                            <p:cond delay="4999"/>
                                          </p:stCondLst>
                                        </p:cTn>
                                        <p:tgtEl>
                                          <p:spTgt spid="24"/>
                                        </p:tgtEl>
                                        <p:attrNameLst>
                                          <p:attrName>style.visibility</p:attrName>
                                        </p:attrNameLst>
                                      </p:cBhvr>
                                      <p:to>
                                        <p:strVal val="hidden"/>
                                      </p:to>
                                    </p:set>
                                  </p:childTnLst>
                                </p:cTn>
                              </p:par>
                              <p:par>
                                <p:cTn id="295" presetID="2" presetClass="exit" presetSubtype="8" fill="hold" grpId="3" nodeType="withEffect">
                                  <p:stCondLst>
                                    <p:cond delay="0"/>
                                  </p:stCondLst>
                                  <p:childTnLst>
                                    <p:anim calcmode="lin" valueType="num">
                                      <p:cBhvr additive="base">
                                        <p:cTn id="296" dur="5000"/>
                                        <p:tgtEl>
                                          <p:spTgt spid="25"/>
                                        </p:tgtEl>
                                        <p:attrNameLst>
                                          <p:attrName>ppt_x</p:attrName>
                                        </p:attrNameLst>
                                      </p:cBhvr>
                                      <p:tavLst>
                                        <p:tav tm="0">
                                          <p:val>
                                            <p:strVal val="ppt_x"/>
                                          </p:val>
                                        </p:tav>
                                        <p:tav tm="100000">
                                          <p:val>
                                            <p:strVal val="0-ppt_w/2"/>
                                          </p:val>
                                        </p:tav>
                                      </p:tavLst>
                                    </p:anim>
                                    <p:anim calcmode="lin" valueType="num">
                                      <p:cBhvr additive="base">
                                        <p:cTn id="297" dur="5000"/>
                                        <p:tgtEl>
                                          <p:spTgt spid="25"/>
                                        </p:tgtEl>
                                        <p:attrNameLst>
                                          <p:attrName>ppt_y</p:attrName>
                                        </p:attrNameLst>
                                      </p:cBhvr>
                                      <p:tavLst>
                                        <p:tav tm="0">
                                          <p:val>
                                            <p:strVal val="ppt_y"/>
                                          </p:val>
                                        </p:tav>
                                        <p:tav tm="100000">
                                          <p:val>
                                            <p:strVal val="ppt_y"/>
                                          </p:val>
                                        </p:tav>
                                      </p:tavLst>
                                    </p:anim>
                                    <p:set>
                                      <p:cBhvr>
                                        <p:cTn id="298" dur="1" fill="hold">
                                          <p:stCondLst>
                                            <p:cond delay="4999"/>
                                          </p:stCondLst>
                                        </p:cTn>
                                        <p:tgtEl>
                                          <p:spTgt spid="25"/>
                                        </p:tgtEl>
                                        <p:attrNameLst>
                                          <p:attrName>style.visibility</p:attrName>
                                        </p:attrNameLst>
                                      </p:cBhvr>
                                      <p:to>
                                        <p:strVal val="hidden"/>
                                      </p:to>
                                    </p:set>
                                  </p:childTnLst>
                                </p:cTn>
                              </p:par>
                              <p:par>
                                <p:cTn id="299" presetID="2" presetClass="exit" presetSubtype="8" fill="hold" grpId="3" nodeType="withEffect">
                                  <p:stCondLst>
                                    <p:cond delay="0"/>
                                  </p:stCondLst>
                                  <p:childTnLst>
                                    <p:anim calcmode="lin" valueType="num">
                                      <p:cBhvr additive="base">
                                        <p:cTn id="300" dur="5000"/>
                                        <p:tgtEl>
                                          <p:spTgt spid="26"/>
                                        </p:tgtEl>
                                        <p:attrNameLst>
                                          <p:attrName>ppt_x</p:attrName>
                                        </p:attrNameLst>
                                      </p:cBhvr>
                                      <p:tavLst>
                                        <p:tav tm="0">
                                          <p:val>
                                            <p:strVal val="ppt_x"/>
                                          </p:val>
                                        </p:tav>
                                        <p:tav tm="100000">
                                          <p:val>
                                            <p:strVal val="0-ppt_w/2"/>
                                          </p:val>
                                        </p:tav>
                                      </p:tavLst>
                                    </p:anim>
                                    <p:anim calcmode="lin" valueType="num">
                                      <p:cBhvr additive="base">
                                        <p:cTn id="301" dur="5000"/>
                                        <p:tgtEl>
                                          <p:spTgt spid="26"/>
                                        </p:tgtEl>
                                        <p:attrNameLst>
                                          <p:attrName>ppt_y</p:attrName>
                                        </p:attrNameLst>
                                      </p:cBhvr>
                                      <p:tavLst>
                                        <p:tav tm="0">
                                          <p:val>
                                            <p:strVal val="ppt_y"/>
                                          </p:val>
                                        </p:tav>
                                        <p:tav tm="100000">
                                          <p:val>
                                            <p:strVal val="ppt_y"/>
                                          </p:val>
                                        </p:tav>
                                      </p:tavLst>
                                    </p:anim>
                                    <p:set>
                                      <p:cBhvr>
                                        <p:cTn id="302" dur="1" fill="hold">
                                          <p:stCondLst>
                                            <p:cond delay="4999"/>
                                          </p:stCondLst>
                                        </p:cTn>
                                        <p:tgtEl>
                                          <p:spTgt spid="26"/>
                                        </p:tgtEl>
                                        <p:attrNameLst>
                                          <p:attrName>style.visibility</p:attrName>
                                        </p:attrNameLst>
                                      </p:cBhvr>
                                      <p:to>
                                        <p:strVal val="hidden"/>
                                      </p:to>
                                    </p:set>
                                  </p:childTnLst>
                                </p:cTn>
                              </p:par>
                              <p:par>
                                <p:cTn id="303" presetID="2" presetClass="exit" presetSubtype="8" fill="hold" grpId="3" nodeType="withEffect">
                                  <p:stCondLst>
                                    <p:cond delay="0"/>
                                  </p:stCondLst>
                                  <p:childTnLst>
                                    <p:anim calcmode="lin" valueType="num">
                                      <p:cBhvr additive="base">
                                        <p:cTn id="304" dur="5000"/>
                                        <p:tgtEl>
                                          <p:spTgt spid="27"/>
                                        </p:tgtEl>
                                        <p:attrNameLst>
                                          <p:attrName>ppt_x</p:attrName>
                                        </p:attrNameLst>
                                      </p:cBhvr>
                                      <p:tavLst>
                                        <p:tav tm="0">
                                          <p:val>
                                            <p:strVal val="ppt_x"/>
                                          </p:val>
                                        </p:tav>
                                        <p:tav tm="100000">
                                          <p:val>
                                            <p:strVal val="0-ppt_w/2"/>
                                          </p:val>
                                        </p:tav>
                                      </p:tavLst>
                                    </p:anim>
                                    <p:anim calcmode="lin" valueType="num">
                                      <p:cBhvr additive="base">
                                        <p:cTn id="305" dur="5000"/>
                                        <p:tgtEl>
                                          <p:spTgt spid="27"/>
                                        </p:tgtEl>
                                        <p:attrNameLst>
                                          <p:attrName>ppt_y</p:attrName>
                                        </p:attrNameLst>
                                      </p:cBhvr>
                                      <p:tavLst>
                                        <p:tav tm="0">
                                          <p:val>
                                            <p:strVal val="ppt_y"/>
                                          </p:val>
                                        </p:tav>
                                        <p:tav tm="100000">
                                          <p:val>
                                            <p:strVal val="ppt_y"/>
                                          </p:val>
                                        </p:tav>
                                      </p:tavLst>
                                    </p:anim>
                                    <p:set>
                                      <p:cBhvr>
                                        <p:cTn id="306" dur="1" fill="hold">
                                          <p:stCondLst>
                                            <p:cond delay="4999"/>
                                          </p:stCondLst>
                                        </p:cTn>
                                        <p:tgtEl>
                                          <p:spTgt spid="27"/>
                                        </p:tgtEl>
                                        <p:attrNameLst>
                                          <p:attrName>style.visibility</p:attrName>
                                        </p:attrNameLst>
                                      </p:cBhvr>
                                      <p:to>
                                        <p:strVal val="hidden"/>
                                      </p:to>
                                    </p:set>
                                  </p:childTnLst>
                                </p:cTn>
                              </p:par>
                              <p:par>
                                <p:cTn id="307" presetID="3" presetClass="exit" presetSubtype="10" fill="hold" grpId="4" nodeType="withEffect">
                                  <p:stCondLst>
                                    <p:cond delay="0"/>
                                  </p:stCondLst>
                                  <p:childTnLst>
                                    <p:animEffect transition="out" filter="blinds(horizontal)">
                                      <p:cBhvr>
                                        <p:cTn id="308" dur="5000"/>
                                        <p:tgtEl>
                                          <p:spTgt spid="5"/>
                                        </p:tgtEl>
                                      </p:cBhvr>
                                    </p:animEffect>
                                    <p:set>
                                      <p:cBhvr>
                                        <p:cTn id="309" dur="1" fill="hold">
                                          <p:stCondLst>
                                            <p:cond delay="4999"/>
                                          </p:stCondLst>
                                        </p:cTn>
                                        <p:tgtEl>
                                          <p:spTgt spid="5"/>
                                        </p:tgtEl>
                                        <p:attrNameLst>
                                          <p:attrName>style.visibility</p:attrName>
                                        </p:attrNameLst>
                                      </p:cBhvr>
                                      <p:to>
                                        <p:strVal val="hidden"/>
                                      </p:to>
                                    </p:set>
                                  </p:childTnLst>
                                </p:cTn>
                              </p:par>
                              <p:par>
                                <p:cTn id="310" presetID="3" presetClass="exit" presetSubtype="10" fill="hold" grpId="4" nodeType="withEffect">
                                  <p:stCondLst>
                                    <p:cond delay="0"/>
                                  </p:stCondLst>
                                  <p:childTnLst>
                                    <p:animEffect transition="out" filter="blinds(horizontal)">
                                      <p:cBhvr>
                                        <p:cTn id="311" dur="5000"/>
                                        <p:tgtEl>
                                          <p:spTgt spid="6"/>
                                        </p:tgtEl>
                                      </p:cBhvr>
                                    </p:animEffect>
                                    <p:set>
                                      <p:cBhvr>
                                        <p:cTn id="312" dur="1" fill="hold">
                                          <p:stCondLst>
                                            <p:cond delay="4999"/>
                                          </p:stCondLst>
                                        </p:cTn>
                                        <p:tgtEl>
                                          <p:spTgt spid="6"/>
                                        </p:tgtEl>
                                        <p:attrNameLst>
                                          <p:attrName>style.visibility</p:attrName>
                                        </p:attrNameLst>
                                      </p:cBhvr>
                                      <p:to>
                                        <p:strVal val="hidden"/>
                                      </p:to>
                                    </p:set>
                                  </p:childTnLst>
                                </p:cTn>
                              </p:par>
                              <p:par>
                                <p:cTn id="313" presetID="3" presetClass="exit" presetSubtype="10" fill="hold" grpId="4" nodeType="withEffect">
                                  <p:stCondLst>
                                    <p:cond delay="0"/>
                                  </p:stCondLst>
                                  <p:childTnLst>
                                    <p:animEffect transition="out" filter="blinds(horizontal)">
                                      <p:cBhvr>
                                        <p:cTn id="314" dur="5000"/>
                                        <p:tgtEl>
                                          <p:spTgt spid="7"/>
                                        </p:tgtEl>
                                      </p:cBhvr>
                                    </p:animEffect>
                                    <p:set>
                                      <p:cBhvr>
                                        <p:cTn id="315" dur="1" fill="hold">
                                          <p:stCondLst>
                                            <p:cond delay="4999"/>
                                          </p:stCondLst>
                                        </p:cTn>
                                        <p:tgtEl>
                                          <p:spTgt spid="7"/>
                                        </p:tgtEl>
                                        <p:attrNameLst>
                                          <p:attrName>style.visibility</p:attrName>
                                        </p:attrNameLst>
                                      </p:cBhvr>
                                      <p:to>
                                        <p:strVal val="hidden"/>
                                      </p:to>
                                    </p:set>
                                  </p:childTnLst>
                                </p:cTn>
                              </p:par>
                              <p:par>
                                <p:cTn id="316" presetID="3" presetClass="exit" presetSubtype="10" fill="hold" grpId="4" nodeType="withEffect">
                                  <p:stCondLst>
                                    <p:cond delay="0"/>
                                  </p:stCondLst>
                                  <p:childTnLst>
                                    <p:animEffect transition="out" filter="blinds(horizontal)">
                                      <p:cBhvr>
                                        <p:cTn id="317" dur="5000"/>
                                        <p:tgtEl>
                                          <p:spTgt spid="8"/>
                                        </p:tgtEl>
                                      </p:cBhvr>
                                    </p:animEffect>
                                    <p:set>
                                      <p:cBhvr>
                                        <p:cTn id="318" dur="1" fill="hold">
                                          <p:stCondLst>
                                            <p:cond delay="4999"/>
                                          </p:stCondLst>
                                        </p:cTn>
                                        <p:tgtEl>
                                          <p:spTgt spid="8"/>
                                        </p:tgtEl>
                                        <p:attrNameLst>
                                          <p:attrName>style.visibility</p:attrName>
                                        </p:attrNameLst>
                                      </p:cBhvr>
                                      <p:to>
                                        <p:strVal val="hidden"/>
                                      </p:to>
                                    </p:set>
                                  </p:childTnLst>
                                </p:cTn>
                              </p:par>
                              <p:par>
                                <p:cTn id="319" presetID="3" presetClass="exit" presetSubtype="10" fill="hold" grpId="4" nodeType="withEffect">
                                  <p:stCondLst>
                                    <p:cond delay="0"/>
                                  </p:stCondLst>
                                  <p:childTnLst>
                                    <p:animEffect transition="out" filter="blinds(horizontal)">
                                      <p:cBhvr>
                                        <p:cTn id="320" dur="5000"/>
                                        <p:tgtEl>
                                          <p:spTgt spid="9"/>
                                        </p:tgtEl>
                                      </p:cBhvr>
                                    </p:animEffect>
                                    <p:set>
                                      <p:cBhvr>
                                        <p:cTn id="321" dur="1" fill="hold">
                                          <p:stCondLst>
                                            <p:cond delay="4999"/>
                                          </p:stCondLst>
                                        </p:cTn>
                                        <p:tgtEl>
                                          <p:spTgt spid="9"/>
                                        </p:tgtEl>
                                        <p:attrNameLst>
                                          <p:attrName>style.visibility</p:attrName>
                                        </p:attrNameLst>
                                      </p:cBhvr>
                                      <p:to>
                                        <p:strVal val="hidden"/>
                                      </p:to>
                                    </p:set>
                                  </p:childTnLst>
                                </p:cTn>
                              </p:par>
                              <p:par>
                                <p:cTn id="322" presetID="3" presetClass="exit" presetSubtype="10" fill="hold" grpId="4" nodeType="withEffect">
                                  <p:stCondLst>
                                    <p:cond delay="0"/>
                                  </p:stCondLst>
                                  <p:childTnLst>
                                    <p:animEffect transition="out" filter="blinds(horizontal)">
                                      <p:cBhvr>
                                        <p:cTn id="323" dur="5000"/>
                                        <p:tgtEl>
                                          <p:spTgt spid="10"/>
                                        </p:tgtEl>
                                      </p:cBhvr>
                                    </p:animEffect>
                                    <p:set>
                                      <p:cBhvr>
                                        <p:cTn id="324" dur="1" fill="hold">
                                          <p:stCondLst>
                                            <p:cond delay="4999"/>
                                          </p:stCondLst>
                                        </p:cTn>
                                        <p:tgtEl>
                                          <p:spTgt spid="10"/>
                                        </p:tgtEl>
                                        <p:attrNameLst>
                                          <p:attrName>style.visibility</p:attrName>
                                        </p:attrNameLst>
                                      </p:cBhvr>
                                      <p:to>
                                        <p:strVal val="hidden"/>
                                      </p:to>
                                    </p:set>
                                  </p:childTnLst>
                                </p:cTn>
                              </p:par>
                              <p:par>
                                <p:cTn id="325" presetID="3" presetClass="exit" presetSubtype="10" fill="hold" grpId="4" nodeType="withEffect">
                                  <p:stCondLst>
                                    <p:cond delay="0"/>
                                  </p:stCondLst>
                                  <p:childTnLst>
                                    <p:animEffect transition="out" filter="blinds(horizontal)">
                                      <p:cBhvr>
                                        <p:cTn id="326" dur="5000"/>
                                        <p:tgtEl>
                                          <p:spTgt spid="11"/>
                                        </p:tgtEl>
                                      </p:cBhvr>
                                    </p:animEffect>
                                    <p:set>
                                      <p:cBhvr>
                                        <p:cTn id="327" dur="1" fill="hold">
                                          <p:stCondLst>
                                            <p:cond delay="4999"/>
                                          </p:stCondLst>
                                        </p:cTn>
                                        <p:tgtEl>
                                          <p:spTgt spid="11"/>
                                        </p:tgtEl>
                                        <p:attrNameLst>
                                          <p:attrName>style.visibility</p:attrName>
                                        </p:attrNameLst>
                                      </p:cBhvr>
                                      <p:to>
                                        <p:strVal val="hidden"/>
                                      </p:to>
                                    </p:set>
                                  </p:childTnLst>
                                </p:cTn>
                              </p:par>
                              <p:par>
                                <p:cTn id="328" presetID="3" presetClass="exit" presetSubtype="10" fill="hold" grpId="4" nodeType="withEffect">
                                  <p:stCondLst>
                                    <p:cond delay="0"/>
                                  </p:stCondLst>
                                  <p:childTnLst>
                                    <p:animEffect transition="out" filter="blinds(horizontal)">
                                      <p:cBhvr>
                                        <p:cTn id="329" dur="5000"/>
                                        <p:tgtEl>
                                          <p:spTgt spid="12"/>
                                        </p:tgtEl>
                                      </p:cBhvr>
                                    </p:animEffect>
                                    <p:set>
                                      <p:cBhvr>
                                        <p:cTn id="330" dur="1" fill="hold">
                                          <p:stCondLst>
                                            <p:cond delay="4999"/>
                                          </p:stCondLst>
                                        </p:cTn>
                                        <p:tgtEl>
                                          <p:spTgt spid="12"/>
                                        </p:tgtEl>
                                        <p:attrNameLst>
                                          <p:attrName>style.visibility</p:attrName>
                                        </p:attrNameLst>
                                      </p:cBhvr>
                                      <p:to>
                                        <p:strVal val="hidden"/>
                                      </p:to>
                                    </p:set>
                                  </p:childTnLst>
                                </p:cTn>
                              </p:par>
                              <p:par>
                                <p:cTn id="331" presetID="3" presetClass="exit" presetSubtype="10" fill="hold" grpId="4" nodeType="withEffect">
                                  <p:stCondLst>
                                    <p:cond delay="0"/>
                                  </p:stCondLst>
                                  <p:childTnLst>
                                    <p:animEffect transition="out" filter="blinds(horizontal)">
                                      <p:cBhvr>
                                        <p:cTn id="332" dur="5000"/>
                                        <p:tgtEl>
                                          <p:spTgt spid="13"/>
                                        </p:tgtEl>
                                      </p:cBhvr>
                                    </p:animEffect>
                                    <p:set>
                                      <p:cBhvr>
                                        <p:cTn id="333" dur="1" fill="hold">
                                          <p:stCondLst>
                                            <p:cond delay="4999"/>
                                          </p:stCondLst>
                                        </p:cTn>
                                        <p:tgtEl>
                                          <p:spTgt spid="13"/>
                                        </p:tgtEl>
                                        <p:attrNameLst>
                                          <p:attrName>style.visibility</p:attrName>
                                        </p:attrNameLst>
                                      </p:cBhvr>
                                      <p:to>
                                        <p:strVal val="hidden"/>
                                      </p:to>
                                    </p:set>
                                  </p:childTnLst>
                                </p:cTn>
                              </p:par>
                              <p:par>
                                <p:cTn id="334" presetID="3" presetClass="exit" presetSubtype="10" fill="hold" grpId="4" nodeType="withEffect">
                                  <p:stCondLst>
                                    <p:cond delay="0"/>
                                  </p:stCondLst>
                                  <p:childTnLst>
                                    <p:animEffect transition="out" filter="blinds(horizontal)">
                                      <p:cBhvr>
                                        <p:cTn id="335" dur="5000"/>
                                        <p:tgtEl>
                                          <p:spTgt spid="14"/>
                                        </p:tgtEl>
                                      </p:cBhvr>
                                    </p:animEffect>
                                    <p:set>
                                      <p:cBhvr>
                                        <p:cTn id="336" dur="1" fill="hold">
                                          <p:stCondLst>
                                            <p:cond delay="4999"/>
                                          </p:stCondLst>
                                        </p:cTn>
                                        <p:tgtEl>
                                          <p:spTgt spid="14"/>
                                        </p:tgtEl>
                                        <p:attrNameLst>
                                          <p:attrName>style.visibility</p:attrName>
                                        </p:attrNameLst>
                                      </p:cBhvr>
                                      <p:to>
                                        <p:strVal val="hidden"/>
                                      </p:to>
                                    </p:set>
                                  </p:childTnLst>
                                </p:cTn>
                              </p:par>
                              <p:par>
                                <p:cTn id="337" presetID="3" presetClass="exit" presetSubtype="10" fill="hold" grpId="4" nodeType="withEffect">
                                  <p:stCondLst>
                                    <p:cond delay="0"/>
                                  </p:stCondLst>
                                  <p:childTnLst>
                                    <p:animEffect transition="out" filter="blinds(horizontal)">
                                      <p:cBhvr>
                                        <p:cTn id="338" dur="5000"/>
                                        <p:tgtEl>
                                          <p:spTgt spid="15"/>
                                        </p:tgtEl>
                                      </p:cBhvr>
                                    </p:animEffect>
                                    <p:set>
                                      <p:cBhvr>
                                        <p:cTn id="339" dur="1" fill="hold">
                                          <p:stCondLst>
                                            <p:cond delay="4999"/>
                                          </p:stCondLst>
                                        </p:cTn>
                                        <p:tgtEl>
                                          <p:spTgt spid="15"/>
                                        </p:tgtEl>
                                        <p:attrNameLst>
                                          <p:attrName>style.visibility</p:attrName>
                                        </p:attrNameLst>
                                      </p:cBhvr>
                                      <p:to>
                                        <p:strVal val="hidden"/>
                                      </p:to>
                                    </p:set>
                                  </p:childTnLst>
                                </p:cTn>
                              </p:par>
                              <p:par>
                                <p:cTn id="340" presetID="3" presetClass="exit" presetSubtype="10" fill="hold" grpId="4" nodeType="withEffect">
                                  <p:stCondLst>
                                    <p:cond delay="0"/>
                                  </p:stCondLst>
                                  <p:childTnLst>
                                    <p:animEffect transition="out" filter="blinds(horizontal)">
                                      <p:cBhvr>
                                        <p:cTn id="341" dur="5000"/>
                                        <p:tgtEl>
                                          <p:spTgt spid="16"/>
                                        </p:tgtEl>
                                      </p:cBhvr>
                                    </p:animEffect>
                                    <p:set>
                                      <p:cBhvr>
                                        <p:cTn id="342" dur="1" fill="hold">
                                          <p:stCondLst>
                                            <p:cond delay="4999"/>
                                          </p:stCondLst>
                                        </p:cTn>
                                        <p:tgtEl>
                                          <p:spTgt spid="16"/>
                                        </p:tgtEl>
                                        <p:attrNameLst>
                                          <p:attrName>style.visibility</p:attrName>
                                        </p:attrNameLst>
                                      </p:cBhvr>
                                      <p:to>
                                        <p:strVal val="hidden"/>
                                      </p:to>
                                    </p:set>
                                  </p:childTnLst>
                                </p:cTn>
                              </p:par>
                              <p:par>
                                <p:cTn id="343" presetID="3" presetClass="exit" presetSubtype="10" fill="hold" grpId="4" nodeType="withEffect">
                                  <p:stCondLst>
                                    <p:cond delay="0"/>
                                  </p:stCondLst>
                                  <p:childTnLst>
                                    <p:animEffect transition="out" filter="blinds(horizontal)">
                                      <p:cBhvr>
                                        <p:cTn id="344" dur="5000"/>
                                        <p:tgtEl>
                                          <p:spTgt spid="17"/>
                                        </p:tgtEl>
                                      </p:cBhvr>
                                    </p:animEffect>
                                    <p:set>
                                      <p:cBhvr>
                                        <p:cTn id="345" dur="1" fill="hold">
                                          <p:stCondLst>
                                            <p:cond delay="4999"/>
                                          </p:stCondLst>
                                        </p:cTn>
                                        <p:tgtEl>
                                          <p:spTgt spid="17"/>
                                        </p:tgtEl>
                                        <p:attrNameLst>
                                          <p:attrName>style.visibility</p:attrName>
                                        </p:attrNameLst>
                                      </p:cBhvr>
                                      <p:to>
                                        <p:strVal val="hidden"/>
                                      </p:to>
                                    </p:set>
                                  </p:childTnLst>
                                </p:cTn>
                              </p:par>
                              <p:par>
                                <p:cTn id="346" presetID="3" presetClass="exit" presetSubtype="10" fill="hold" grpId="4" nodeType="withEffect">
                                  <p:stCondLst>
                                    <p:cond delay="0"/>
                                  </p:stCondLst>
                                  <p:childTnLst>
                                    <p:animEffect transition="out" filter="blinds(horizontal)">
                                      <p:cBhvr>
                                        <p:cTn id="347" dur="5000"/>
                                        <p:tgtEl>
                                          <p:spTgt spid="18"/>
                                        </p:tgtEl>
                                      </p:cBhvr>
                                    </p:animEffect>
                                    <p:set>
                                      <p:cBhvr>
                                        <p:cTn id="348" dur="1" fill="hold">
                                          <p:stCondLst>
                                            <p:cond delay="4999"/>
                                          </p:stCondLst>
                                        </p:cTn>
                                        <p:tgtEl>
                                          <p:spTgt spid="18"/>
                                        </p:tgtEl>
                                        <p:attrNameLst>
                                          <p:attrName>style.visibility</p:attrName>
                                        </p:attrNameLst>
                                      </p:cBhvr>
                                      <p:to>
                                        <p:strVal val="hidden"/>
                                      </p:to>
                                    </p:set>
                                  </p:childTnLst>
                                </p:cTn>
                              </p:par>
                              <p:par>
                                <p:cTn id="349" presetID="3" presetClass="exit" presetSubtype="10" fill="hold" grpId="4" nodeType="withEffect">
                                  <p:stCondLst>
                                    <p:cond delay="0"/>
                                  </p:stCondLst>
                                  <p:childTnLst>
                                    <p:animEffect transition="out" filter="blinds(horizontal)">
                                      <p:cBhvr>
                                        <p:cTn id="350" dur="5000"/>
                                        <p:tgtEl>
                                          <p:spTgt spid="19"/>
                                        </p:tgtEl>
                                      </p:cBhvr>
                                    </p:animEffect>
                                    <p:set>
                                      <p:cBhvr>
                                        <p:cTn id="351" dur="1" fill="hold">
                                          <p:stCondLst>
                                            <p:cond delay="4999"/>
                                          </p:stCondLst>
                                        </p:cTn>
                                        <p:tgtEl>
                                          <p:spTgt spid="19"/>
                                        </p:tgtEl>
                                        <p:attrNameLst>
                                          <p:attrName>style.visibility</p:attrName>
                                        </p:attrNameLst>
                                      </p:cBhvr>
                                      <p:to>
                                        <p:strVal val="hidden"/>
                                      </p:to>
                                    </p:set>
                                  </p:childTnLst>
                                </p:cTn>
                              </p:par>
                              <p:par>
                                <p:cTn id="352" presetID="3" presetClass="exit" presetSubtype="10" fill="hold" grpId="4" nodeType="withEffect">
                                  <p:stCondLst>
                                    <p:cond delay="0"/>
                                  </p:stCondLst>
                                  <p:childTnLst>
                                    <p:animEffect transition="out" filter="blinds(horizontal)">
                                      <p:cBhvr>
                                        <p:cTn id="353" dur="5000"/>
                                        <p:tgtEl>
                                          <p:spTgt spid="20"/>
                                        </p:tgtEl>
                                      </p:cBhvr>
                                    </p:animEffect>
                                    <p:set>
                                      <p:cBhvr>
                                        <p:cTn id="354" dur="1" fill="hold">
                                          <p:stCondLst>
                                            <p:cond delay="4999"/>
                                          </p:stCondLst>
                                        </p:cTn>
                                        <p:tgtEl>
                                          <p:spTgt spid="20"/>
                                        </p:tgtEl>
                                        <p:attrNameLst>
                                          <p:attrName>style.visibility</p:attrName>
                                        </p:attrNameLst>
                                      </p:cBhvr>
                                      <p:to>
                                        <p:strVal val="hidden"/>
                                      </p:to>
                                    </p:set>
                                  </p:childTnLst>
                                </p:cTn>
                              </p:par>
                              <p:par>
                                <p:cTn id="355" presetID="3" presetClass="exit" presetSubtype="10" fill="hold" grpId="4" nodeType="withEffect">
                                  <p:stCondLst>
                                    <p:cond delay="0"/>
                                  </p:stCondLst>
                                  <p:childTnLst>
                                    <p:animEffect transition="out" filter="blinds(horizontal)">
                                      <p:cBhvr>
                                        <p:cTn id="356" dur="5000"/>
                                        <p:tgtEl>
                                          <p:spTgt spid="21"/>
                                        </p:tgtEl>
                                      </p:cBhvr>
                                    </p:animEffect>
                                    <p:set>
                                      <p:cBhvr>
                                        <p:cTn id="357" dur="1" fill="hold">
                                          <p:stCondLst>
                                            <p:cond delay="4999"/>
                                          </p:stCondLst>
                                        </p:cTn>
                                        <p:tgtEl>
                                          <p:spTgt spid="21"/>
                                        </p:tgtEl>
                                        <p:attrNameLst>
                                          <p:attrName>style.visibility</p:attrName>
                                        </p:attrNameLst>
                                      </p:cBhvr>
                                      <p:to>
                                        <p:strVal val="hidden"/>
                                      </p:to>
                                    </p:set>
                                  </p:childTnLst>
                                </p:cTn>
                              </p:par>
                              <p:par>
                                <p:cTn id="358" presetID="3" presetClass="exit" presetSubtype="10" fill="hold" grpId="4" nodeType="withEffect">
                                  <p:stCondLst>
                                    <p:cond delay="0"/>
                                  </p:stCondLst>
                                  <p:childTnLst>
                                    <p:animEffect transition="out" filter="blinds(horizontal)">
                                      <p:cBhvr>
                                        <p:cTn id="359" dur="5000"/>
                                        <p:tgtEl>
                                          <p:spTgt spid="22"/>
                                        </p:tgtEl>
                                      </p:cBhvr>
                                    </p:animEffect>
                                    <p:set>
                                      <p:cBhvr>
                                        <p:cTn id="360" dur="1" fill="hold">
                                          <p:stCondLst>
                                            <p:cond delay="4999"/>
                                          </p:stCondLst>
                                        </p:cTn>
                                        <p:tgtEl>
                                          <p:spTgt spid="22"/>
                                        </p:tgtEl>
                                        <p:attrNameLst>
                                          <p:attrName>style.visibility</p:attrName>
                                        </p:attrNameLst>
                                      </p:cBhvr>
                                      <p:to>
                                        <p:strVal val="hidden"/>
                                      </p:to>
                                    </p:set>
                                  </p:childTnLst>
                                </p:cTn>
                              </p:par>
                              <p:par>
                                <p:cTn id="361" presetID="3" presetClass="exit" presetSubtype="10" fill="hold" grpId="4" nodeType="withEffect">
                                  <p:stCondLst>
                                    <p:cond delay="0"/>
                                  </p:stCondLst>
                                  <p:childTnLst>
                                    <p:animEffect transition="out" filter="blinds(horizontal)">
                                      <p:cBhvr>
                                        <p:cTn id="362" dur="5000"/>
                                        <p:tgtEl>
                                          <p:spTgt spid="23"/>
                                        </p:tgtEl>
                                      </p:cBhvr>
                                    </p:animEffect>
                                    <p:set>
                                      <p:cBhvr>
                                        <p:cTn id="363" dur="1" fill="hold">
                                          <p:stCondLst>
                                            <p:cond delay="4999"/>
                                          </p:stCondLst>
                                        </p:cTn>
                                        <p:tgtEl>
                                          <p:spTgt spid="23"/>
                                        </p:tgtEl>
                                        <p:attrNameLst>
                                          <p:attrName>style.visibility</p:attrName>
                                        </p:attrNameLst>
                                      </p:cBhvr>
                                      <p:to>
                                        <p:strVal val="hidden"/>
                                      </p:to>
                                    </p:set>
                                  </p:childTnLst>
                                </p:cTn>
                              </p:par>
                              <p:par>
                                <p:cTn id="364" presetID="3" presetClass="exit" presetSubtype="10" fill="hold" grpId="4" nodeType="withEffect">
                                  <p:stCondLst>
                                    <p:cond delay="0"/>
                                  </p:stCondLst>
                                  <p:childTnLst>
                                    <p:animEffect transition="out" filter="blinds(horizontal)">
                                      <p:cBhvr>
                                        <p:cTn id="365" dur="5000"/>
                                        <p:tgtEl>
                                          <p:spTgt spid="24"/>
                                        </p:tgtEl>
                                      </p:cBhvr>
                                    </p:animEffect>
                                    <p:set>
                                      <p:cBhvr>
                                        <p:cTn id="366" dur="1" fill="hold">
                                          <p:stCondLst>
                                            <p:cond delay="4999"/>
                                          </p:stCondLst>
                                        </p:cTn>
                                        <p:tgtEl>
                                          <p:spTgt spid="24"/>
                                        </p:tgtEl>
                                        <p:attrNameLst>
                                          <p:attrName>style.visibility</p:attrName>
                                        </p:attrNameLst>
                                      </p:cBhvr>
                                      <p:to>
                                        <p:strVal val="hidden"/>
                                      </p:to>
                                    </p:set>
                                  </p:childTnLst>
                                </p:cTn>
                              </p:par>
                              <p:par>
                                <p:cTn id="367" presetID="3" presetClass="exit" presetSubtype="10" fill="hold" grpId="4" nodeType="withEffect">
                                  <p:stCondLst>
                                    <p:cond delay="0"/>
                                  </p:stCondLst>
                                  <p:childTnLst>
                                    <p:animEffect transition="out" filter="blinds(horizontal)">
                                      <p:cBhvr>
                                        <p:cTn id="368" dur="5000"/>
                                        <p:tgtEl>
                                          <p:spTgt spid="25"/>
                                        </p:tgtEl>
                                      </p:cBhvr>
                                    </p:animEffect>
                                    <p:set>
                                      <p:cBhvr>
                                        <p:cTn id="369" dur="1" fill="hold">
                                          <p:stCondLst>
                                            <p:cond delay="4999"/>
                                          </p:stCondLst>
                                        </p:cTn>
                                        <p:tgtEl>
                                          <p:spTgt spid="25"/>
                                        </p:tgtEl>
                                        <p:attrNameLst>
                                          <p:attrName>style.visibility</p:attrName>
                                        </p:attrNameLst>
                                      </p:cBhvr>
                                      <p:to>
                                        <p:strVal val="hidden"/>
                                      </p:to>
                                    </p:set>
                                  </p:childTnLst>
                                </p:cTn>
                              </p:par>
                              <p:par>
                                <p:cTn id="370" presetID="3" presetClass="exit" presetSubtype="10" fill="hold" grpId="4" nodeType="withEffect">
                                  <p:stCondLst>
                                    <p:cond delay="0"/>
                                  </p:stCondLst>
                                  <p:childTnLst>
                                    <p:animEffect transition="out" filter="blinds(horizontal)">
                                      <p:cBhvr>
                                        <p:cTn id="371" dur="5000"/>
                                        <p:tgtEl>
                                          <p:spTgt spid="26"/>
                                        </p:tgtEl>
                                      </p:cBhvr>
                                    </p:animEffect>
                                    <p:set>
                                      <p:cBhvr>
                                        <p:cTn id="372" dur="1" fill="hold">
                                          <p:stCondLst>
                                            <p:cond delay="4999"/>
                                          </p:stCondLst>
                                        </p:cTn>
                                        <p:tgtEl>
                                          <p:spTgt spid="26"/>
                                        </p:tgtEl>
                                        <p:attrNameLst>
                                          <p:attrName>style.visibility</p:attrName>
                                        </p:attrNameLst>
                                      </p:cBhvr>
                                      <p:to>
                                        <p:strVal val="hidden"/>
                                      </p:to>
                                    </p:set>
                                  </p:childTnLst>
                                </p:cTn>
                              </p:par>
                              <p:par>
                                <p:cTn id="373" presetID="3" presetClass="exit" presetSubtype="10" fill="hold" grpId="4" nodeType="withEffect">
                                  <p:stCondLst>
                                    <p:cond delay="0"/>
                                  </p:stCondLst>
                                  <p:childTnLst>
                                    <p:animEffect transition="out" filter="blinds(horizontal)">
                                      <p:cBhvr>
                                        <p:cTn id="374" dur="5000"/>
                                        <p:tgtEl>
                                          <p:spTgt spid="27"/>
                                        </p:tgtEl>
                                      </p:cBhvr>
                                    </p:animEffect>
                                    <p:set>
                                      <p:cBhvr>
                                        <p:cTn id="375" dur="1" fill="hold">
                                          <p:stCondLst>
                                            <p:cond delay="4999"/>
                                          </p:stCondLst>
                                        </p:cTn>
                                        <p:tgtEl>
                                          <p:spTgt spid="27"/>
                                        </p:tgtEl>
                                        <p:attrNameLst>
                                          <p:attrName>style.visibility</p:attrName>
                                        </p:attrNameLst>
                                      </p:cBhvr>
                                      <p:to>
                                        <p:strVal val="hidden"/>
                                      </p:to>
                                    </p:set>
                                  </p:childTnLst>
                                </p:cTn>
                              </p:par>
                              <p:par>
                                <p:cTn id="376" presetID="8" presetClass="emph" presetSubtype="0" fill="hold" grpId="5" nodeType="withEffect">
                                  <p:stCondLst>
                                    <p:cond delay="0"/>
                                  </p:stCondLst>
                                  <p:childTnLst>
                                    <p:animRot by="21600000">
                                      <p:cBhvr>
                                        <p:cTn id="377" dur="5000" fill="hold"/>
                                        <p:tgtEl>
                                          <p:spTgt spid="5"/>
                                        </p:tgtEl>
                                        <p:attrNameLst>
                                          <p:attrName>r</p:attrName>
                                        </p:attrNameLst>
                                      </p:cBhvr>
                                    </p:animRot>
                                  </p:childTnLst>
                                </p:cTn>
                              </p:par>
                              <p:par>
                                <p:cTn id="378" presetID="8" presetClass="emph" presetSubtype="0" fill="hold" grpId="5" nodeType="withEffect">
                                  <p:stCondLst>
                                    <p:cond delay="0"/>
                                  </p:stCondLst>
                                  <p:childTnLst>
                                    <p:animRot by="-21600000">
                                      <p:cBhvr>
                                        <p:cTn id="379" dur="5000" fill="hold"/>
                                        <p:tgtEl>
                                          <p:spTgt spid="6"/>
                                        </p:tgtEl>
                                        <p:attrNameLst>
                                          <p:attrName>r</p:attrName>
                                        </p:attrNameLst>
                                      </p:cBhvr>
                                    </p:animRot>
                                  </p:childTnLst>
                                </p:cTn>
                              </p:par>
                              <p:par>
                                <p:cTn id="380" presetID="8" presetClass="emph" presetSubtype="0" fill="hold" grpId="5" nodeType="withEffect">
                                  <p:stCondLst>
                                    <p:cond delay="0"/>
                                  </p:stCondLst>
                                  <p:childTnLst>
                                    <p:animRot by="21600000">
                                      <p:cBhvr>
                                        <p:cTn id="381" dur="5000" fill="hold"/>
                                        <p:tgtEl>
                                          <p:spTgt spid="7"/>
                                        </p:tgtEl>
                                        <p:attrNameLst>
                                          <p:attrName>r</p:attrName>
                                        </p:attrNameLst>
                                      </p:cBhvr>
                                    </p:animRot>
                                  </p:childTnLst>
                                </p:cTn>
                              </p:par>
                              <p:par>
                                <p:cTn id="382" presetID="8" presetClass="emph" presetSubtype="0" fill="hold" grpId="5" nodeType="withEffect">
                                  <p:stCondLst>
                                    <p:cond delay="0"/>
                                  </p:stCondLst>
                                  <p:childTnLst>
                                    <p:animRot by="-21600000">
                                      <p:cBhvr>
                                        <p:cTn id="383" dur="5000" fill="hold"/>
                                        <p:tgtEl>
                                          <p:spTgt spid="8"/>
                                        </p:tgtEl>
                                        <p:attrNameLst>
                                          <p:attrName>r</p:attrName>
                                        </p:attrNameLst>
                                      </p:cBhvr>
                                    </p:animRot>
                                  </p:childTnLst>
                                </p:cTn>
                              </p:par>
                              <p:par>
                                <p:cTn id="384" presetID="8" presetClass="emph" presetSubtype="0" fill="hold" grpId="5" nodeType="withEffect">
                                  <p:stCondLst>
                                    <p:cond delay="0"/>
                                  </p:stCondLst>
                                  <p:childTnLst>
                                    <p:animRot by="21600000">
                                      <p:cBhvr>
                                        <p:cTn id="385" dur="5000" fill="hold"/>
                                        <p:tgtEl>
                                          <p:spTgt spid="9"/>
                                        </p:tgtEl>
                                        <p:attrNameLst>
                                          <p:attrName>r</p:attrName>
                                        </p:attrNameLst>
                                      </p:cBhvr>
                                    </p:animRot>
                                  </p:childTnLst>
                                </p:cTn>
                              </p:par>
                              <p:par>
                                <p:cTn id="386" presetID="8" presetClass="emph" presetSubtype="0" fill="hold" grpId="5" nodeType="withEffect">
                                  <p:stCondLst>
                                    <p:cond delay="0"/>
                                  </p:stCondLst>
                                  <p:childTnLst>
                                    <p:animRot by="-21600000">
                                      <p:cBhvr>
                                        <p:cTn id="387" dur="5000" fill="hold"/>
                                        <p:tgtEl>
                                          <p:spTgt spid="10"/>
                                        </p:tgtEl>
                                        <p:attrNameLst>
                                          <p:attrName>r</p:attrName>
                                        </p:attrNameLst>
                                      </p:cBhvr>
                                    </p:animRot>
                                  </p:childTnLst>
                                </p:cTn>
                              </p:par>
                              <p:par>
                                <p:cTn id="388" presetID="8" presetClass="emph" presetSubtype="0" fill="hold" grpId="5" nodeType="withEffect">
                                  <p:stCondLst>
                                    <p:cond delay="0"/>
                                  </p:stCondLst>
                                  <p:childTnLst>
                                    <p:animRot by="21600000">
                                      <p:cBhvr>
                                        <p:cTn id="389" dur="5000" fill="hold"/>
                                        <p:tgtEl>
                                          <p:spTgt spid="11"/>
                                        </p:tgtEl>
                                        <p:attrNameLst>
                                          <p:attrName>r</p:attrName>
                                        </p:attrNameLst>
                                      </p:cBhvr>
                                    </p:animRot>
                                  </p:childTnLst>
                                </p:cTn>
                              </p:par>
                              <p:par>
                                <p:cTn id="390" presetID="8" presetClass="emph" presetSubtype="0" fill="hold" grpId="5" nodeType="withEffect">
                                  <p:stCondLst>
                                    <p:cond delay="0"/>
                                  </p:stCondLst>
                                  <p:childTnLst>
                                    <p:animRot by="-21600000">
                                      <p:cBhvr>
                                        <p:cTn id="391" dur="5000" fill="hold"/>
                                        <p:tgtEl>
                                          <p:spTgt spid="12"/>
                                        </p:tgtEl>
                                        <p:attrNameLst>
                                          <p:attrName>r</p:attrName>
                                        </p:attrNameLst>
                                      </p:cBhvr>
                                    </p:animRot>
                                  </p:childTnLst>
                                </p:cTn>
                              </p:par>
                              <p:par>
                                <p:cTn id="392" presetID="8" presetClass="emph" presetSubtype="0" fill="hold" grpId="5" nodeType="withEffect">
                                  <p:stCondLst>
                                    <p:cond delay="0"/>
                                  </p:stCondLst>
                                  <p:childTnLst>
                                    <p:animRot by="21600000">
                                      <p:cBhvr>
                                        <p:cTn id="393" dur="5000" fill="hold"/>
                                        <p:tgtEl>
                                          <p:spTgt spid="13"/>
                                        </p:tgtEl>
                                        <p:attrNameLst>
                                          <p:attrName>r</p:attrName>
                                        </p:attrNameLst>
                                      </p:cBhvr>
                                    </p:animRot>
                                  </p:childTnLst>
                                </p:cTn>
                              </p:par>
                              <p:par>
                                <p:cTn id="394" presetID="8" presetClass="emph" presetSubtype="0" fill="hold" grpId="5" nodeType="withEffect">
                                  <p:stCondLst>
                                    <p:cond delay="0"/>
                                  </p:stCondLst>
                                  <p:childTnLst>
                                    <p:animRot by="-21600000">
                                      <p:cBhvr>
                                        <p:cTn id="395" dur="5000" fill="hold"/>
                                        <p:tgtEl>
                                          <p:spTgt spid="14"/>
                                        </p:tgtEl>
                                        <p:attrNameLst>
                                          <p:attrName>r</p:attrName>
                                        </p:attrNameLst>
                                      </p:cBhvr>
                                    </p:animRot>
                                  </p:childTnLst>
                                </p:cTn>
                              </p:par>
                              <p:par>
                                <p:cTn id="396" presetID="8" presetClass="emph" presetSubtype="0" fill="hold" grpId="5" nodeType="withEffect">
                                  <p:stCondLst>
                                    <p:cond delay="0"/>
                                  </p:stCondLst>
                                  <p:childTnLst>
                                    <p:animRot by="21600000">
                                      <p:cBhvr>
                                        <p:cTn id="397" dur="5000" fill="hold"/>
                                        <p:tgtEl>
                                          <p:spTgt spid="15"/>
                                        </p:tgtEl>
                                        <p:attrNameLst>
                                          <p:attrName>r</p:attrName>
                                        </p:attrNameLst>
                                      </p:cBhvr>
                                    </p:animRot>
                                  </p:childTnLst>
                                </p:cTn>
                              </p:par>
                              <p:par>
                                <p:cTn id="398" presetID="8" presetClass="emph" presetSubtype="0" fill="hold" grpId="5" nodeType="withEffect">
                                  <p:stCondLst>
                                    <p:cond delay="0"/>
                                  </p:stCondLst>
                                  <p:childTnLst>
                                    <p:animRot by="-21600000">
                                      <p:cBhvr>
                                        <p:cTn id="399" dur="5000" fill="hold"/>
                                        <p:tgtEl>
                                          <p:spTgt spid="16"/>
                                        </p:tgtEl>
                                        <p:attrNameLst>
                                          <p:attrName>r</p:attrName>
                                        </p:attrNameLst>
                                      </p:cBhvr>
                                    </p:animRot>
                                  </p:childTnLst>
                                </p:cTn>
                              </p:par>
                              <p:par>
                                <p:cTn id="400" presetID="8" presetClass="emph" presetSubtype="0" fill="hold" grpId="5" nodeType="withEffect">
                                  <p:stCondLst>
                                    <p:cond delay="0"/>
                                  </p:stCondLst>
                                  <p:childTnLst>
                                    <p:animRot by="21600000">
                                      <p:cBhvr>
                                        <p:cTn id="401" dur="5000" fill="hold"/>
                                        <p:tgtEl>
                                          <p:spTgt spid="17"/>
                                        </p:tgtEl>
                                        <p:attrNameLst>
                                          <p:attrName>r</p:attrName>
                                        </p:attrNameLst>
                                      </p:cBhvr>
                                    </p:animRot>
                                  </p:childTnLst>
                                </p:cTn>
                              </p:par>
                              <p:par>
                                <p:cTn id="402" presetID="8" presetClass="emph" presetSubtype="0" fill="hold" grpId="5" nodeType="withEffect">
                                  <p:stCondLst>
                                    <p:cond delay="0"/>
                                  </p:stCondLst>
                                  <p:childTnLst>
                                    <p:animRot by="-21600000">
                                      <p:cBhvr>
                                        <p:cTn id="403" dur="5000" fill="hold"/>
                                        <p:tgtEl>
                                          <p:spTgt spid="18"/>
                                        </p:tgtEl>
                                        <p:attrNameLst>
                                          <p:attrName>r</p:attrName>
                                        </p:attrNameLst>
                                      </p:cBhvr>
                                    </p:animRot>
                                  </p:childTnLst>
                                </p:cTn>
                              </p:par>
                              <p:par>
                                <p:cTn id="404" presetID="8" presetClass="emph" presetSubtype="0" fill="hold" grpId="5" nodeType="withEffect">
                                  <p:stCondLst>
                                    <p:cond delay="0"/>
                                  </p:stCondLst>
                                  <p:childTnLst>
                                    <p:animRot by="21600000">
                                      <p:cBhvr>
                                        <p:cTn id="405" dur="5000" fill="hold"/>
                                        <p:tgtEl>
                                          <p:spTgt spid="19"/>
                                        </p:tgtEl>
                                        <p:attrNameLst>
                                          <p:attrName>r</p:attrName>
                                        </p:attrNameLst>
                                      </p:cBhvr>
                                    </p:animRot>
                                  </p:childTnLst>
                                </p:cTn>
                              </p:par>
                              <p:par>
                                <p:cTn id="406" presetID="8" presetClass="emph" presetSubtype="0" fill="hold" grpId="5" nodeType="withEffect">
                                  <p:stCondLst>
                                    <p:cond delay="0"/>
                                  </p:stCondLst>
                                  <p:childTnLst>
                                    <p:animRot by="-21600000">
                                      <p:cBhvr>
                                        <p:cTn id="407" dur="5000" fill="hold"/>
                                        <p:tgtEl>
                                          <p:spTgt spid="20"/>
                                        </p:tgtEl>
                                        <p:attrNameLst>
                                          <p:attrName>r</p:attrName>
                                        </p:attrNameLst>
                                      </p:cBhvr>
                                    </p:animRot>
                                  </p:childTnLst>
                                </p:cTn>
                              </p:par>
                              <p:par>
                                <p:cTn id="408" presetID="8" presetClass="emph" presetSubtype="0" fill="hold" grpId="5" nodeType="withEffect">
                                  <p:stCondLst>
                                    <p:cond delay="0"/>
                                  </p:stCondLst>
                                  <p:childTnLst>
                                    <p:animRot by="21600000">
                                      <p:cBhvr>
                                        <p:cTn id="409" dur="5000" fill="hold"/>
                                        <p:tgtEl>
                                          <p:spTgt spid="21"/>
                                        </p:tgtEl>
                                        <p:attrNameLst>
                                          <p:attrName>r</p:attrName>
                                        </p:attrNameLst>
                                      </p:cBhvr>
                                    </p:animRot>
                                  </p:childTnLst>
                                </p:cTn>
                              </p:par>
                              <p:par>
                                <p:cTn id="410" presetID="8" presetClass="emph" presetSubtype="0" fill="hold" grpId="5" nodeType="withEffect">
                                  <p:stCondLst>
                                    <p:cond delay="0"/>
                                  </p:stCondLst>
                                  <p:childTnLst>
                                    <p:animRot by="-21600000">
                                      <p:cBhvr>
                                        <p:cTn id="411" dur="5000" fill="hold"/>
                                        <p:tgtEl>
                                          <p:spTgt spid="22"/>
                                        </p:tgtEl>
                                        <p:attrNameLst>
                                          <p:attrName>r</p:attrName>
                                        </p:attrNameLst>
                                      </p:cBhvr>
                                    </p:animRot>
                                  </p:childTnLst>
                                </p:cTn>
                              </p:par>
                              <p:par>
                                <p:cTn id="412" presetID="8" presetClass="emph" presetSubtype="0" fill="hold" grpId="5" nodeType="withEffect">
                                  <p:stCondLst>
                                    <p:cond delay="0"/>
                                  </p:stCondLst>
                                  <p:childTnLst>
                                    <p:animRot by="21600000">
                                      <p:cBhvr>
                                        <p:cTn id="413" dur="5000" fill="hold"/>
                                        <p:tgtEl>
                                          <p:spTgt spid="23"/>
                                        </p:tgtEl>
                                        <p:attrNameLst>
                                          <p:attrName>r</p:attrName>
                                        </p:attrNameLst>
                                      </p:cBhvr>
                                    </p:animRot>
                                  </p:childTnLst>
                                </p:cTn>
                              </p:par>
                              <p:par>
                                <p:cTn id="414" presetID="8" presetClass="emph" presetSubtype="0" fill="hold" grpId="5" nodeType="withEffect">
                                  <p:stCondLst>
                                    <p:cond delay="0"/>
                                  </p:stCondLst>
                                  <p:childTnLst>
                                    <p:animRot by="-21600000">
                                      <p:cBhvr>
                                        <p:cTn id="415" dur="5000" fill="hold"/>
                                        <p:tgtEl>
                                          <p:spTgt spid="24"/>
                                        </p:tgtEl>
                                        <p:attrNameLst>
                                          <p:attrName>r</p:attrName>
                                        </p:attrNameLst>
                                      </p:cBhvr>
                                    </p:animRot>
                                  </p:childTnLst>
                                </p:cTn>
                              </p:par>
                              <p:par>
                                <p:cTn id="416" presetID="8" presetClass="emph" presetSubtype="0" fill="hold" grpId="5" nodeType="withEffect">
                                  <p:stCondLst>
                                    <p:cond delay="0"/>
                                  </p:stCondLst>
                                  <p:childTnLst>
                                    <p:animRot by="21600000">
                                      <p:cBhvr>
                                        <p:cTn id="417" dur="5000" fill="hold"/>
                                        <p:tgtEl>
                                          <p:spTgt spid="25"/>
                                        </p:tgtEl>
                                        <p:attrNameLst>
                                          <p:attrName>r</p:attrName>
                                        </p:attrNameLst>
                                      </p:cBhvr>
                                    </p:animRot>
                                  </p:childTnLst>
                                </p:cTn>
                              </p:par>
                              <p:par>
                                <p:cTn id="418" presetID="8" presetClass="emph" presetSubtype="0" fill="hold" grpId="5" nodeType="withEffect">
                                  <p:stCondLst>
                                    <p:cond delay="0"/>
                                  </p:stCondLst>
                                  <p:childTnLst>
                                    <p:animRot by="-21600000">
                                      <p:cBhvr>
                                        <p:cTn id="419" dur="5000" fill="hold"/>
                                        <p:tgtEl>
                                          <p:spTgt spid="26"/>
                                        </p:tgtEl>
                                        <p:attrNameLst>
                                          <p:attrName>r</p:attrName>
                                        </p:attrNameLst>
                                      </p:cBhvr>
                                    </p:animRot>
                                  </p:childTnLst>
                                </p:cTn>
                              </p:par>
                              <p:par>
                                <p:cTn id="420" presetID="8" presetClass="emph" presetSubtype="0" fill="hold" grpId="5" nodeType="withEffect">
                                  <p:stCondLst>
                                    <p:cond delay="0"/>
                                  </p:stCondLst>
                                  <p:childTnLst>
                                    <p:animRot by="21600000">
                                      <p:cBhvr>
                                        <p:cTn id="421" dur="5000" fill="hold"/>
                                        <p:tgtEl>
                                          <p:spTgt spid="27"/>
                                        </p:tgtEl>
                                        <p:attrNameLst>
                                          <p:attrName>r</p:attrName>
                                        </p:attrNameLst>
                                      </p:cBhvr>
                                    </p:animRot>
                                  </p:childTnLst>
                                </p:cTn>
                              </p:par>
                              <p:par>
                                <p:cTn id="422" presetID="2" presetClass="entr" presetSubtype="2" fill="hold" nodeType="withEffect">
                                  <p:stCondLst>
                                    <p:cond delay="0"/>
                                  </p:stCondLst>
                                  <p:childTnLst>
                                    <p:set>
                                      <p:cBhvr>
                                        <p:cTn id="423" dur="1" fill="hold">
                                          <p:stCondLst>
                                            <p:cond delay="0"/>
                                          </p:stCondLst>
                                        </p:cTn>
                                        <p:tgtEl>
                                          <p:spTgt spid="2"/>
                                        </p:tgtEl>
                                        <p:attrNameLst>
                                          <p:attrName>style.visibility</p:attrName>
                                        </p:attrNameLst>
                                      </p:cBhvr>
                                      <p:to>
                                        <p:strVal val="visible"/>
                                      </p:to>
                                    </p:set>
                                    <p:anim calcmode="lin" valueType="num">
                                      <p:cBhvr additive="base">
                                        <p:cTn id="424" dur="5000" fill="hold"/>
                                        <p:tgtEl>
                                          <p:spTgt spid="2"/>
                                        </p:tgtEl>
                                        <p:attrNameLst>
                                          <p:attrName>ppt_x</p:attrName>
                                        </p:attrNameLst>
                                      </p:cBhvr>
                                      <p:tavLst>
                                        <p:tav tm="0">
                                          <p:val>
                                            <p:strVal val="1+#ppt_w/2"/>
                                          </p:val>
                                        </p:tav>
                                        <p:tav tm="100000">
                                          <p:val>
                                            <p:strVal val="#ppt_x"/>
                                          </p:val>
                                        </p:tav>
                                      </p:tavLst>
                                    </p:anim>
                                    <p:anim calcmode="lin" valueType="num">
                                      <p:cBhvr additive="base">
                                        <p:cTn id="425" dur="5000" fill="hold"/>
                                        <p:tgtEl>
                                          <p:spTgt spid="2"/>
                                        </p:tgtEl>
                                        <p:attrNameLst>
                                          <p:attrName>ppt_y</p:attrName>
                                        </p:attrNameLst>
                                      </p:cBhvr>
                                      <p:tavLst>
                                        <p:tav tm="0">
                                          <p:val>
                                            <p:strVal val="#ppt_y"/>
                                          </p:val>
                                        </p:tav>
                                        <p:tav tm="100000">
                                          <p:val>
                                            <p:strVal val="#ppt_y"/>
                                          </p:val>
                                        </p:tav>
                                      </p:tavLst>
                                    </p:anim>
                                  </p:childTnLst>
                                </p:cTn>
                              </p:par>
                              <p:par>
                                <p:cTn id="426" presetID="16" presetClass="entr" presetSubtype="42" fill="hold" nodeType="withEffect">
                                  <p:stCondLst>
                                    <p:cond delay="0"/>
                                  </p:stCondLst>
                                  <p:childTnLst>
                                    <p:set>
                                      <p:cBhvr>
                                        <p:cTn id="427" dur="1" fill="hold">
                                          <p:stCondLst>
                                            <p:cond delay="0"/>
                                          </p:stCondLst>
                                        </p:cTn>
                                        <p:tgtEl>
                                          <p:spTgt spid="2"/>
                                        </p:tgtEl>
                                        <p:attrNameLst>
                                          <p:attrName>style.visibility</p:attrName>
                                        </p:attrNameLst>
                                      </p:cBhvr>
                                      <p:to>
                                        <p:strVal val="visible"/>
                                      </p:to>
                                    </p:set>
                                    <p:animEffect transition="in" filter="barn(outHorizontal)">
                                      <p:cBhvr>
                                        <p:cTn id="428"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P spid="25" grpId="1" animBg="1"/>
      <p:bldP spid="25" grpId="2" animBg="1"/>
      <p:bldP spid="25" grpId="3" animBg="1"/>
      <p:bldP spid="25" grpId="4" animBg="1"/>
      <p:bldP spid="25" grpId="5" animBg="1"/>
      <p:bldP spid="26" grpId="0" animBg="1"/>
      <p:bldP spid="26" grpId="1" animBg="1"/>
      <p:bldP spid="26" grpId="2" animBg="1"/>
      <p:bldP spid="26" grpId="3" animBg="1"/>
      <p:bldP spid="26" grpId="4" animBg="1"/>
      <p:bldP spid="26" grpId="5" animBg="1"/>
      <p:bldP spid="27" grpId="0" animBg="1"/>
      <p:bldP spid="27" grpId="1" animBg="1"/>
      <p:bldP spid="27" grpId="2" animBg="1"/>
      <p:bldP spid="27" grpId="3" animBg="1"/>
      <p:bldP spid="27" grpId="4" animBg="1"/>
      <p:bldP spid="27" grpId="5" animBg="1"/>
      <p:bldP spid="2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50000">
              <a:srgbClr val="92D050">
                <a:shade val="67500"/>
                <a:satMod val="115000"/>
              </a:srgbClr>
            </a:gs>
            <a:gs pos="100000">
              <a:srgbClr val="92D050">
                <a:shade val="100000"/>
                <a:satMod val="115000"/>
              </a:srgbClr>
            </a:gs>
          </a:gsLst>
          <a:lin ang="10800000" scaled="1"/>
          <a:tileRect/>
        </a:gradFill>
        <a:effectLst/>
      </p:bgPr>
    </p:bg>
    <p:spTree>
      <p:nvGrpSpPr>
        <p:cNvPr id="1" name=""/>
        <p:cNvGrpSpPr/>
        <p:nvPr/>
      </p:nvGrpSpPr>
      <p:grpSpPr>
        <a:xfrm>
          <a:off x="0" y="0"/>
          <a:ext cx="0" cy="0"/>
          <a:chOff x="0" y="0"/>
          <a:chExt cx="0" cy="0"/>
        </a:xfrm>
      </p:grpSpPr>
      <p:pic>
        <p:nvPicPr>
          <p:cNvPr id="2" name="1 Imagen" descr="184801_dziewczynka-kroliczek-kosz.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Cheurón"/>
          <p:cNvSpPr/>
          <p:nvPr/>
        </p:nvSpPr>
        <p:spPr>
          <a:xfrm rot="16200000">
            <a:off x="321471" y="1178709"/>
            <a:ext cx="1142976" cy="1785918"/>
          </a:xfrm>
          <a:prstGeom prst="chevron">
            <a:avLst>
              <a:gd name="adj" fmla="val 75000"/>
            </a:avLst>
          </a:prstGeom>
          <a:gradFill flip="none" rotWithShape="1">
            <a:gsLst>
              <a:gs pos="0">
                <a:srgbClr val="D6006B"/>
              </a:gs>
              <a:gs pos="50000">
                <a:schemeClr val="tx1">
                  <a:lumMod val="85000"/>
                  <a:shade val="67500"/>
                  <a:satMod val="115000"/>
                </a:schemeClr>
              </a:gs>
              <a:gs pos="100000">
                <a:schemeClr val="tx1">
                  <a:lumMod val="85000"/>
                  <a:shade val="100000"/>
                  <a:satMod val="115000"/>
                </a:scheme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rot="5400000">
            <a:off x="321471" y="2178841"/>
            <a:ext cx="1142976" cy="1785918"/>
          </a:xfrm>
          <a:prstGeom prst="chevron">
            <a:avLst>
              <a:gd name="adj" fmla="val 75000"/>
            </a:avLst>
          </a:prstGeom>
          <a:gradFill flip="none" rotWithShape="1">
            <a:gsLst>
              <a:gs pos="0">
                <a:srgbClr val="D6006B"/>
              </a:gs>
              <a:gs pos="50000">
                <a:schemeClr val="tx1">
                  <a:lumMod val="85000"/>
                  <a:shade val="67500"/>
                  <a:satMod val="115000"/>
                </a:schemeClr>
              </a:gs>
              <a:gs pos="100000">
                <a:schemeClr val="tx1">
                  <a:lumMod val="85000"/>
                  <a:shade val="100000"/>
                  <a:satMod val="115000"/>
                </a:scheme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2107389" y="1178709"/>
            <a:ext cx="1142976" cy="1785918"/>
          </a:xfrm>
          <a:prstGeom prst="chevron">
            <a:avLst>
              <a:gd name="adj" fmla="val 75000"/>
            </a:avLst>
          </a:prstGeom>
          <a:gradFill flip="none" rotWithShape="1">
            <a:gsLst>
              <a:gs pos="0">
                <a:srgbClr val="D6006B"/>
              </a:gs>
              <a:gs pos="50000">
                <a:schemeClr val="tx1">
                  <a:lumMod val="85000"/>
                  <a:shade val="67500"/>
                  <a:satMod val="115000"/>
                </a:schemeClr>
              </a:gs>
              <a:gs pos="100000">
                <a:schemeClr val="tx1">
                  <a:lumMod val="85000"/>
                  <a:shade val="100000"/>
                  <a:satMod val="115000"/>
                </a:scheme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5400000">
            <a:off x="2107389" y="2178841"/>
            <a:ext cx="1142976" cy="1785918"/>
          </a:xfrm>
          <a:prstGeom prst="chevron">
            <a:avLst>
              <a:gd name="adj" fmla="val 75000"/>
            </a:avLst>
          </a:prstGeom>
          <a:gradFill flip="none" rotWithShape="1">
            <a:gsLst>
              <a:gs pos="0">
                <a:srgbClr val="D6006B"/>
              </a:gs>
              <a:gs pos="50000">
                <a:schemeClr val="tx1">
                  <a:lumMod val="85000"/>
                  <a:shade val="67500"/>
                  <a:satMod val="115000"/>
                </a:schemeClr>
              </a:gs>
              <a:gs pos="100000">
                <a:schemeClr val="tx1">
                  <a:lumMod val="85000"/>
                  <a:shade val="100000"/>
                  <a:satMod val="115000"/>
                </a:scheme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3929090" y="1142990"/>
            <a:ext cx="1142976" cy="1857356"/>
          </a:xfrm>
          <a:prstGeom prst="chevron">
            <a:avLst>
              <a:gd name="adj" fmla="val 75000"/>
            </a:avLst>
          </a:prstGeom>
          <a:gradFill flip="none" rotWithShape="1">
            <a:gsLst>
              <a:gs pos="0">
                <a:srgbClr val="D6006B"/>
              </a:gs>
              <a:gs pos="50000">
                <a:schemeClr val="tx1">
                  <a:lumMod val="85000"/>
                  <a:shade val="67500"/>
                  <a:satMod val="115000"/>
                </a:schemeClr>
              </a:gs>
              <a:gs pos="100000">
                <a:schemeClr val="tx1">
                  <a:lumMod val="85000"/>
                  <a:shade val="100000"/>
                  <a:satMod val="115000"/>
                </a:scheme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5400000">
            <a:off x="3929090" y="2143122"/>
            <a:ext cx="1142976" cy="1857356"/>
          </a:xfrm>
          <a:prstGeom prst="chevron">
            <a:avLst>
              <a:gd name="adj" fmla="val 75000"/>
            </a:avLst>
          </a:prstGeom>
          <a:gradFill flip="none" rotWithShape="1">
            <a:gsLst>
              <a:gs pos="0">
                <a:srgbClr val="D6006B"/>
              </a:gs>
              <a:gs pos="50000">
                <a:schemeClr val="tx1">
                  <a:lumMod val="85000"/>
                  <a:shade val="67500"/>
                  <a:satMod val="115000"/>
                </a:schemeClr>
              </a:gs>
              <a:gs pos="100000">
                <a:schemeClr val="tx1">
                  <a:lumMod val="85000"/>
                  <a:shade val="100000"/>
                  <a:satMod val="115000"/>
                </a:scheme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5786462" y="1142974"/>
            <a:ext cx="1142976" cy="1857388"/>
          </a:xfrm>
          <a:prstGeom prst="chevron">
            <a:avLst>
              <a:gd name="adj" fmla="val 75000"/>
            </a:avLst>
          </a:prstGeom>
          <a:gradFill flip="none" rotWithShape="1">
            <a:gsLst>
              <a:gs pos="0">
                <a:srgbClr val="D6006B"/>
              </a:gs>
              <a:gs pos="50000">
                <a:schemeClr val="tx1">
                  <a:lumMod val="85000"/>
                  <a:shade val="67500"/>
                  <a:satMod val="115000"/>
                </a:schemeClr>
              </a:gs>
              <a:gs pos="100000">
                <a:schemeClr val="tx1">
                  <a:lumMod val="85000"/>
                  <a:shade val="100000"/>
                  <a:satMod val="115000"/>
                </a:scheme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5400000">
            <a:off x="5786462" y="2143106"/>
            <a:ext cx="1142976" cy="1857388"/>
          </a:xfrm>
          <a:prstGeom prst="chevron">
            <a:avLst>
              <a:gd name="adj" fmla="val 75000"/>
            </a:avLst>
          </a:prstGeom>
          <a:gradFill flip="none" rotWithShape="1">
            <a:gsLst>
              <a:gs pos="0">
                <a:srgbClr val="D6006B"/>
              </a:gs>
              <a:gs pos="50000">
                <a:schemeClr val="tx1">
                  <a:lumMod val="85000"/>
                  <a:shade val="67500"/>
                  <a:satMod val="115000"/>
                </a:schemeClr>
              </a:gs>
              <a:gs pos="100000">
                <a:schemeClr val="tx1">
                  <a:lumMod val="85000"/>
                  <a:shade val="100000"/>
                  <a:satMod val="115000"/>
                </a:scheme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7643834" y="1142990"/>
            <a:ext cx="1142976" cy="1857356"/>
          </a:xfrm>
          <a:prstGeom prst="chevron">
            <a:avLst>
              <a:gd name="adj" fmla="val 75000"/>
            </a:avLst>
          </a:prstGeom>
          <a:gradFill flip="none" rotWithShape="1">
            <a:gsLst>
              <a:gs pos="0">
                <a:srgbClr val="D6006B"/>
              </a:gs>
              <a:gs pos="50000">
                <a:schemeClr val="tx1">
                  <a:lumMod val="85000"/>
                  <a:shade val="67500"/>
                  <a:satMod val="115000"/>
                </a:schemeClr>
              </a:gs>
              <a:gs pos="100000">
                <a:schemeClr val="tx1">
                  <a:lumMod val="85000"/>
                  <a:shade val="100000"/>
                  <a:satMod val="115000"/>
                </a:scheme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5400000">
            <a:off x="7643834" y="2143122"/>
            <a:ext cx="1142976" cy="1857356"/>
          </a:xfrm>
          <a:prstGeom prst="chevron">
            <a:avLst>
              <a:gd name="adj" fmla="val 75000"/>
            </a:avLst>
          </a:prstGeom>
          <a:gradFill flip="none" rotWithShape="1">
            <a:gsLst>
              <a:gs pos="0">
                <a:srgbClr val="D6006B"/>
              </a:gs>
              <a:gs pos="50000">
                <a:schemeClr val="tx1">
                  <a:lumMod val="85000"/>
                  <a:shade val="67500"/>
                  <a:satMod val="115000"/>
                </a:schemeClr>
              </a:gs>
              <a:gs pos="100000">
                <a:schemeClr val="tx1">
                  <a:lumMod val="85000"/>
                  <a:shade val="100000"/>
                  <a:satMod val="115000"/>
                </a:scheme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321471" y="678643"/>
            <a:ext cx="1142976" cy="1785918"/>
          </a:xfrm>
          <a:prstGeom prst="chevron">
            <a:avLst>
              <a:gd name="adj" fmla="val 75000"/>
            </a:avLst>
          </a:prstGeom>
          <a:gradFill flip="none" rotWithShape="1">
            <a:gsLst>
              <a:gs pos="0">
                <a:srgbClr val="D6006B"/>
              </a:gs>
              <a:gs pos="50000">
                <a:schemeClr val="tx1">
                  <a:lumMod val="85000"/>
                  <a:shade val="67500"/>
                  <a:satMod val="115000"/>
                </a:schemeClr>
              </a:gs>
              <a:gs pos="100000">
                <a:schemeClr val="tx1">
                  <a:lumMod val="85000"/>
                  <a:shade val="100000"/>
                  <a:satMod val="115000"/>
                </a:scheme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2107389" y="678643"/>
            <a:ext cx="1142976" cy="1785918"/>
          </a:xfrm>
          <a:prstGeom prst="chevron">
            <a:avLst>
              <a:gd name="adj" fmla="val 75000"/>
            </a:avLst>
          </a:prstGeom>
          <a:gradFill flip="none" rotWithShape="1">
            <a:gsLst>
              <a:gs pos="0">
                <a:srgbClr val="D6006B"/>
              </a:gs>
              <a:gs pos="50000">
                <a:schemeClr val="tx1">
                  <a:lumMod val="85000"/>
                  <a:shade val="67500"/>
                  <a:satMod val="115000"/>
                </a:schemeClr>
              </a:gs>
              <a:gs pos="100000">
                <a:schemeClr val="tx1">
                  <a:lumMod val="85000"/>
                  <a:shade val="100000"/>
                  <a:satMod val="115000"/>
                </a:scheme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3929090" y="642924"/>
            <a:ext cx="1142976" cy="1857356"/>
          </a:xfrm>
          <a:prstGeom prst="chevron">
            <a:avLst>
              <a:gd name="adj" fmla="val 75000"/>
            </a:avLst>
          </a:prstGeom>
          <a:gradFill flip="none" rotWithShape="1">
            <a:gsLst>
              <a:gs pos="0">
                <a:srgbClr val="D6006B"/>
              </a:gs>
              <a:gs pos="50000">
                <a:schemeClr val="tx1">
                  <a:lumMod val="85000"/>
                  <a:shade val="67500"/>
                  <a:satMod val="115000"/>
                </a:schemeClr>
              </a:gs>
              <a:gs pos="100000">
                <a:schemeClr val="tx1">
                  <a:lumMod val="85000"/>
                  <a:shade val="100000"/>
                  <a:satMod val="115000"/>
                </a:scheme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5786462" y="642908"/>
            <a:ext cx="1142976" cy="1857388"/>
          </a:xfrm>
          <a:prstGeom prst="chevron">
            <a:avLst>
              <a:gd name="adj" fmla="val 75000"/>
            </a:avLst>
          </a:prstGeom>
          <a:gradFill flip="none" rotWithShape="1">
            <a:gsLst>
              <a:gs pos="0">
                <a:srgbClr val="D6006B"/>
              </a:gs>
              <a:gs pos="50000">
                <a:schemeClr val="tx1">
                  <a:lumMod val="85000"/>
                  <a:shade val="67500"/>
                  <a:satMod val="115000"/>
                </a:schemeClr>
              </a:gs>
              <a:gs pos="100000">
                <a:schemeClr val="tx1">
                  <a:lumMod val="85000"/>
                  <a:shade val="100000"/>
                  <a:satMod val="115000"/>
                </a:scheme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6200000">
            <a:off x="7643834" y="642924"/>
            <a:ext cx="1142976" cy="1857356"/>
          </a:xfrm>
          <a:prstGeom prst="chevron">
            <a:avLst>
              <a:gd name="adj" fmla="val 75000"/>
            </a:avLst>
          </a:prstGeom>
          <a:gradFill flip="none" rotWithShape="1">
            <a:gsLst>
              <a:gs pos="0">
                <a:srgbClr val="D6006B"/>
              </a:gs>
              <a:gs pos="50000">
                <a:schemeClr val="tx1">
                  <a:lumMod val="85000"/>
                  <a:shade val="67500"/>
                  <a:satMod val="115000"/>
                </a:schemeClr>
              </a:gs>
              <a:gs pos="100000">
                <a:schemeClr val="tx1">
                  <a:lumMod val="85000"/>
                  <a:shade val="100000"/>
                  <a:satMod val="115000"/>
                </a:scheme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6200000">
            <a:off x="321471" y="107139"/>
            <a:ext cx="1142976" cy="1785918"/>
          </a:xfrm>
          <a:prstGeom prst="chevron">
            <a:avLst>
              <a:gd name="adj" fmla="val 75000"/>
            </a:avLst>
          </a:prstGeom>
          <a:gradFill flip="none" rotWithShape="1">
            <a:gsLst>
              <a:gs pos="0">
                <a:srgbClr val="D6006B"/>
              </a:gs>
              <a:gs pos="50000">
                <a:schemeClr val="tx1">
                  <a:lumMod val="85000"/>
                  <a:shade val="67500"/>
                  <a:satMod val="115000"/>
                </a:schemeClr>
              </a:gs>
              <a:gs pos="100000">
                <a:schemeClr val="tx1">
                  <a:lumMod val="85000"/>
                  <a:shade val="100000"/>
                  <a:satMod val="115000"/>
                </a:scheme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6200000">
            <a:off x="2107389" y="107139"/>
            <a:ext cx="1142976" cy="1785918"/>
          </a:xfrm>
          <a:prstGeom prst="chevron">
            <a:avLst>
              <a:gd name="adj" fmla="val 75000"/>
            </a:avLst>
          </a:prstGeom>
          <a:gradFill flip="none" rotWithShape="1">
            <a:gsLst>
              <a:gs pos="0">
                <a:srgbClr val="D6006B"/>
              </a:gs>
              <a:gs pos="50000">
                <a:schemeClr val="tx1">
                  <a:lumMod val="85000"/>
                  <a:shade val="67500"/>
                  <a:satMod val="115000"/>
                </a:schemeClr>
              </a:gs>
              <a:gs pos="100000">
                <a:schemeClr val="tx1">
                  <a:lumMod val="85000"/>
                  <a:shade val="100000"/>
                  <a:satMod val="115000"/>
                </a:scheme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3929090" y="71420"/>
            <a:ext cx="1142976" cy="1857356"/>
          </a:xfrm>
          <a:prstGeom prst="chevron">
            <a:avLst>
              <a:gd name="adj" fmla="val 75000"/>
            </a:avLst>
          </a:prstGeom>
          <a:gradFill flip="none" rotWithShape="1">
            <a:gsLst>
              <a:gs pos="0">
                <a:srgbClr val="D6006B"/>
              </a:gs>
              <a:gs pos="50000">
                <a:schemeClr val="tx1">
                  <a:lumMod val="85000"/>
                  <a:shade val="67500"/>
                  <a:satMod val="115000"/>
                </a:schemeClr>
              </a:gs>
              <a:gs pos="100000">
                <a:schemeClr val="tx1">
                  <a:lumMod val="85000"/>
                  <a:shade val="100000"/>
                  <a:satMod val="115000"/>
                </a:scheme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6200000">
            <a:off x="5786462" y="71404"/>
            <a:ext cx="1142976" cy="1857388"/>
          </a:xfrm>
          <a:prstGeom prst="chevron">
            <a:avLst>
              <a:gd name="adj" fmla="val 75000"/>
            </a:avLst>
          </a:prstGeom>
          <a:gradFill flip="none" rotWithShape="1">
            <a:gsLst>
              <a:gs pos="0">
                <a:srgbClr val="D6006B"/>
              </a:gs>
              <a:gs pos="50000">
                <a:schemeClr val="tx1">
                  <a:lumMod val="85000"/>
                  <a:shade val="67500"/>
                  <a:satMod val="115000"/>
                </a:schemeClr>
              </a:gs>
              <a:gs pos="100000">
                <a:schemeClr val="tx1">
                  <a:lumMod val="85000"/>
                  <a:shade val="100000"/>
                  <a:satMod val="115000"/>
                </a:scheme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6200000">
            <a:off x="7643834" y="71420"/>
            <a:ext cx="1142976" cy="1857356"/>
          </a:xfrm>
          <a:prstGeom prst="chevron">
            <a:avLst>
              <a:gd name="adj" fmla="val 75000"/>
            </a:avLst>
          </a:prstGeom>
          <a:gradFill flip="none" rotWithShape="1">
            <a:gsLst>
              <a:gs pos="0">
                <a:srgbClr val="D6006B"/>
              </a:gs>
              <a:gs pos="50000">
                <a:schemeClr val="tx1">
                  <a:lumMod val="85000"/>
                  <a:shade val="67500"/>
                  <a:satMod val="115000"/>
                </a:schemeClr>
              </a:gs>
              <a:gs pos="100000">
                <a:schemeClr val="tx1">
                  <a:lumMod val="85000"/>
                  <a:shade val="100000"/>
                  <a:satMod val="115000"/>
                </a:scheme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6200000">
            <a:off x="321471" y="-321471"/>
            <a:ext cx="1142976" cy="1785918"/>
          </a:xfrm>
          <a:prstGeom prst="chevron">
            <a:avLst>
              <a:gd name="adj" fmla="val 75000"/>
            </a:avLst>
          </a:prstGeom>
          <a:gradFill flip="none" rotWithShape="1">
            <a:gsLst>
              <a:gs pos="0">
                <a:srgbClr val="D6006B"/>
              </a:gs>
              <a:gs pos="50000">
                <a:schemeClr val="tx1">
                  <a:lumMod val="85000"/>
                  <a:shade val="67500"/>
                  <a:satMod val="115000"/>
                </a:schemeClr>
              </a:gs>
              <a:gs pos="100000">
                <a:schemeClr val="tx1">
                  <a:lumMod val="85000"/>
                  <a:shade val="100000"/>
                  <a:satMod val="115000"/>
                </a:scheme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2107389" y="-321471"/>
            <a:ext cx="1142976" cy="1785918"/>
          </a:xfrm>
          <a:prstGeom prst="chevron">
            <a:avLst>
              <a:gd name="adj" fmla="val 75000"/>
            </a:avLst>
          </a:prstGeom>
          <a:gradFill flip="none" rotWithShape="1">
            <a:gsLst>
              <a:gs pos="0">
                <a:srgbClr val="D6006B"/>
              </a:gs>
              <a:gs pos="50000">
                <a:schemeClr val="tx1">
                  <a:lumMod val="85000"/>
                  <a:shade val="67500"/>
                  <a:satMod val="115000"/>
                </a:schemeClr>
              </a:gs>
              <a:gs pos="100000">
                <a:schemeClr val="tx1">
                  <a:lumMod val="85000"/>
                  <a:shade val="100000"/>
                  <a:satMod val="115000"/>
                </a:scheme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6200000">
            <a:off x="3929090" y="-357190"/>
            <a:ext cx="1142976" cy="1857356"/>
          </a:xfrm>
          <a:prstGeom prst="chevron">
            <a:avLst>
              <a:gd name="adj" fmla="val 75000"/>
            </a:avLst>
          </a:prstGeom>
          <a:gradFill flip="none" rotWithShape="1">
            <a:gsLst>
              <a:gs pos="0">
                <a:srgbClr val="D6006B"/>
              </a:gs>
              <a:gs pos="50000">
                <a:schemeClr val="tx1">
                  <a:lumMod val="85000"/>
                  <a:shade val="67500"/>
                  <a:satMod val="115000"/>
                </a:schemeClr>
              </a:gs>
              <a:gs pos="100000">
                <a:schemeClr val="tx1">
                  <a:lumMod val="85000"/>
                  <a:shade val="100000"/>
                  <a:satMod val="115000"/>
                </a:scheme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16200000">
            <a:off x="5786462" y="-357206"/>
            <a:ext cx="1142976" cy="1857388"/>
          </a:xfrm>
          <a:prstGeom prst="chevron">
            <a:avLst>
              <a:gd name="adj" fmla="val 75000"/>
            </a:avLst>
          </a:prstGeom>
          <a:gradFill flip="none" rotWithShape="1">
            <a:gsLst>
              <a:gs pos="0">
                <a:srgbClr val="D6006B"/>
              </a:gs>
              <a:gs pos="50000">
                <a:schemeClr val="tx1">
                  <a:lumMod val="85000"/>
                  <a:shade val="67500"/>
                  <a:satMod val="115000"/>
                </a:schemeClr>
              </a:gs>
              <a:gs pos="100000">
                <a:schemeClr val="tx1">
                  <a:lumMod val="85000"/>
                  <a:shade val="100000"/>
                  <a:satMod val="115000"/>
                </a:scheme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rot="16200000">
            <a:off x="7643834" y="-357190"/>
            <a:ext cx="1142976" cy="1857356"/>
          </a:xfrm>
          <a:prstGeom prst="chevron">
            <a:avLst>
              <a:gd name="adj" fmla="val 75000"/>
            </a:avLst>
          </a:prstGeom>
          <a:gradFill flip="none" rotWithShape="1">
            <a:gsLst>
              <a:gs pos="0">
                <a:srgbClr val="D6006B"/>
              </a:gs>
              <a:gs pos="50000">
                <a:schemeClr val="tx1">
                  <a:lumMod val="85000"/>
                  <a:shade val="67500"/>
                  <a:satMod val="115000"/>
                </a:schemeClr>
              </a:gs>
              <a:gs pos="100000">
                <a:schemeClr val="tx1">
                  <a:lumMod val="85000"/>
                  <a:shade val="100000"/>
                  <a:satMod val="115000"/>
                </a:scheme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5400000">
            <a:off x="321471" y="2750345"/>
            <a:ext cx="1142976" cy="1785918"/>
          </a:xfrm>
          <a:prstGeom prst="chevron">
            <a:avLst>
              <a:gd name="adj" fmla="val 75000"/>
            </a:avLst>
          </a:prstGeom>
          <a:gradFill flip="none" rotWithShape="1">
            <a:gsLst>
              <a:gs pos="0">
                <a:srgbClr val="D6006B"/>
              </a:gs>
              <a:gs pos="50000">
                <a:schemeClr val="tx1">
                  <a:lumMod val="85000"/>
                  <a:shade val="67500"/>
                  <a:satMod val="115000"/>
                </a:schemeClr>
              </a:gs>
              <a:gs pos="100000">
                <a:schemeClr val="tx1">
                  <a:lumMod val="85000"/>
                  <a:shade val="100000"/>
                  <a:satMod val="115000"/>
                </a:scheme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5400000">
            <a:off x="2107389" y="2750345"/>
            <a:ext cx="1142976" cy="1785918"/>
          </a:xfrm>
          <a:prstGeom prst="chevron">
            <a:avLst>
              <a:gd name="adj" fmla="val 75000"/>
            </a:avLst>
          </a:prstGeom>
          <a:gradFill flip="none" rotWithShape="1">
            <a:gsLst>
              <a:gs pos="0">
                <a:srgbClr val="D6006B"/>
              </a:gs>
              <a:gs pos="50000">
                <a:schemeClr val="tx1">
                  <a:lumMod val="85000"/>
                  <a:shade val="67500"/>
                  <a:satMod val="115000"/>
                </a:schemeClr>
              </a:gs>
              <a:gs pos="100000">
                <a:schemeClr val="tx1">
                  <a:lumMod val="85000"/>
                  <a:shade val="100000"/>
                  <a:satMod val="115000"/>
                </a:scheme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Cheurón"/>
          <p:cNvSpPr/>
          <p:nvPr/>
        </p:nvSpPr>
        <p:spPr>
          <a:xfrm rot="5400000">
            <a:off x="3929090" y="2714626"/>
            <a:ext cx="1142976" cy="1857356"/>
          </a:xfrm>
          <a:prstGeom prst="chevron">
            <a:avLst>
              <a:gd name="adj" fmla="val 75000"/>
            </a:avLst>
          </a:prstGeom>
          <a:gradFill flip="none" rotWithShape="1">
            <a:gsLst>
              <a:gs pos="0">
                <a:srgbClr val="D6006B"/>
              </a:gs>
              <a:gs pos="50000">
                <a:schemeClr val="tx1">
                  <a:lumMod val="85000"/>
                  <a:shade val="67500"/>
                  <a:satMod val="115000"/>
                </a:schemeClr>
              </a:gs>
              <a:gs pos="100000">
                <a:schemeClr val="tx1">
                  <a:lumMod val="85000"/>
                  <a:shade val="100000"/>
                  <a:satMod val="115000"/>
                </a:scheme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Cheurón"/>
          <p:cNvSpPr/>
          <p:nvPr/>
        </p:nvSpPr>
        <p:spPr>
          <a:xfrm rot="5400000">
            <a:off x="5786462" y="2714610"/>
            <a:ext cx="1142976" cy="1857388"/>
          </a:xfrm>
          <a:prstGeom prst="chevron">
            <a:avLst>
              <a:gd name="adj" fmla="val 75000"/>
            </a:avLst>
          </a:prstGeom>
          <a:gradFill flip="none" rotWithShape="1">
            <a:gsLst>
              <a:gs pos="0">
                <a:srgbClr val="D6006B"/>
              </a:gs>
              <a:gs pos="50000">
                <a:schemeClr val="tx1">
                  <a:lumMod val="85000"/>
                  <a:shade val="67500"/>
                  <a:satMod val="115000"/>
                </a:schemeClr>
              </a:gs>
              <a:gs pos="100000">
                <a:schemeClr val="tx1">
                  <a:lumMod val="85000"/>
                  <a:shade val="100000"/>
                  <a:satMod val="115000"/>
                </a:scheme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Cheurón"/>
          <p:cNvSpPr/>
          <p:nvPr/>
        </p:nvSpPr>
        <p:spPr>
          <a:xfrm rot="5400000">
            <a:off x="7643834" y="2714626"/>
            <a:ext cx="1142976" cy="1857356"/>
          </a:xfrm>
          <a:prstGeom prst="chevron">
            <a:avLst>
              <a:gd name="adj" fmla="val 75000"/>
            </a:avLst>
          </a:prstGeom>
          <a:gradFill flip="none" rotWithShape="1">
            <a:gsLst>
              <a:gs pos="0">
                <a:srgbClr val="D6006B"/>
              </a:gs>
              <a:gs pos="50000">
                <a:schemeClr val="tx1">
                  <a:lumMod val="85000"/>
                  <a:shade val="67500"/>
                  <a:satMod val="115000"/>
                </a:schemeClr>
              </a:gs>
              <a:gs pos="100000">
                <a:schemeClr val="tx1">
                  <a:lumMod val="85000"/>
                  <a:shade val="100000"/>
                  <a:satMod val="115000"/>
                </a:scheme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Cheurón"/>
          <p:cNvSpPr/>
          <p:nvPr/>
        </p:nvSpPr>
        <p:spPr>
          <a:xfrm rot="5400000">
            <a:off x="321471" y="3250411"/>
            <a:ext cx="1142976" cy="1785918"/>
          </a:xfrm>
          <a:prstGeom prst="chevron">
            <a:avLst>
              <a:gd name="adj" fmla="val 75000"/>
            </a:avLst>
          </a:prstGeom>
          <a:gradFill flip="none" rotWithShape="1">
            <a:gsLst>
              <a:gs pos="0">
                <a:srgbClr val="D6006B"/>
              </a:gs>
              <a:gs pos="50000">
                <a:schemeClr val="tx1">
                  <a:lumMod val="85000"/>
                  <a:shade val="67500"/>
                  <a:satMod val="115000"/>
                </a:schemeClr>
              </a:gs>
              <a:gs pos="100000">
                <a:schemeClr val="tx1">
                  <a:lumMod val="85000"/>
                  <a:shade val="100000"/>
                  <a:satMod val="115000"/>
                </a:scheme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Cheurón"/>
          <p:cNvSpPr/>
          <p:nvPr/>
        </p:nvSpPr>
        <p:spPr>
          <a:xfrm rot="5400000">
            <a:off x="2107389" y="3250411"/>
            <a:ext cx="1142976" cy="1785918"/>
          </a:xfrm>
          <a:prstGeom prst="chevron">
            <a:avLst>
              <a:gd name="adj" fmla="val 75000"/>
            </a:avLst>
          </a:prstGeom>
          <a:gradFill flip="none" rotWithShape="1">
            <a:gsLst>
              <a:gs pos="0">
                <a:srgbClr val="D6006B"/>
              </a:gs>
              <a:gs pos="50000">
                <a:schemeClr val="tx1">
                  <a:lumMod val="85000"/>
                  <a:shade val="67500"/>
                  <a:satMod val="115000"/>
                </a:schemeClr>
              </a:gs>
              <a:gs pos="100000">
                <a:schemeClr val="tx1">
                  <a:lumMod val="85000"/>
                  <a:shade val="100000"/>
                  <a:satMod val="115000"/>
                </a:scheme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Cheurón"/>
          <p:cNvSpPr/>
          <p:nvPr/>
        </p:nvSpPr>
        <p:spPr>
          <a:xfrm rot="5400000">
            <a:off x="3929090" y="3214692"/>
            <a:ext cx="1142976" cy="1857356"/>
          </a:xfrm>
          <a:prstGeom prst="chevron">
            <a:avLst>
              <a:gd name="adj" fmla="val 75000"/>
            </a:avLst>
          </a:prstGeom>
          <a:gradFill flip="none" rotWithShape="1">
            <a:gsLst>
              <a:gs pos="0">
                <a:srgbClr val="D6006B"/>
              </a:gs>
              <a:gs pos="50000">
                <a:schemeClr val="tx1">
                  <a:lumMod val="85000"/>
                  <a:shade val="67500"/>
                  <a:satMod val="115000"/>
                </a:schemeClr>
              </a:gs>
              <a:gs pos="100000">
                <a:schemeClr val="tx1">
                  <a:lumMod val="85000"/>
                  <a:shade val="100000"/>
                  <a:satMod val="115000"/>
                </a:scheme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Cheurón"/>
          <p:cNvSpPr/>
          <p:nvPr/>
        </p:nvSpPr>
        <p:spPr>
          <a:xfrm rot="5400000">
            <a:off x="5786462" y="3214676"/>
            <a:ext cx="1142976" cy="1857388"/>
          </a:xfrm>
          <a:prstGeom prst="chevron">
            <a:avLst>
              <a:gd name="adj" fmla="val 75000"/>
            </a:avLst>
          </a:prstGeom>
          <a:gradFill flip="none" rotWithShape="1">
            <a:gsLst>
              <a:gs pos="0">
                <a:srgbClr val="D6006B"/>
              </a:gs>
              <a:gs pos="50000">
                <a:schemeClr val="tx1">
                  <a:lumMod val="85000"/>
                  <a:shade val="67500"/>
                  <a:satMod val="115000"/>
                </a:schemeClr>
              </a:gs>
              <a:gs pos="100000">
                <a:schemeClr val="tx1">
                  <a:lumMod val="85000"/>
                  <a:shade val="100000"/>
                  <a:satMod val="115000"/>
                </a:scheme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Cheurón"/>
          <p:cNvSpPr/>
          <p:nvPr/>
        </p:nvSpPr>
        <p:spPr>
          <a:xfrm rot="5400000">
            <a:off x="7643834" y="3214692"/>
            <a:ext cx="1142976" cy="1857356"/>
          </a:xfrm>
          <a:prstGeom prst="chevron">
            <a:avLst>
              <a:gd name="adj" fmla="val 75000"/>
            </a:avLst>
          </a:prstGeom>
          <a:gradFill flip="none" rotWithShape="1">
            <a:gsLst>
              <a:gs pos="0">
                <a:srgbClr val="D6006B"/>
              </a:gs>
              <a:gs pos="50000">
                <a:schemeClr val="tx1">
                  <a:lumMod val="85000"/>
                  <a:shade val="67500"/>
                  <a:satMod val="115000"/>
                </a:schemeClr>
              </a:gs>
              <a:gs pos="100000">
                <a:schemeClr val="tx1">
                  <a:lumMod val="85000"/>
                  <a:shade val="100000"/>
                  <a:satMod val="115000"/>
                </a:scheme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Cheurón"/>
          <p:cNvSpPr/>
          <p:nvPr/>
        </p:nvSpPr>
        <p:spPr>
          <a:xfrm rot="5400000">
            <a:off x="321471" y="3679053"/>
            <a:ext cx="1142976" cy="1785918"/>
          </a:xfrm>
          <a:prstGeom prst="chevron">
            <a:avLst>
              <a:gd name="adj" fmla="val 75000"/>
            </a:avLst>
          </a:prstGeom>
          <a:gradFill flip="none" rotWithShape="1">
            <a:gsLst>
              <a:gs pos="0">
                <a:srgbClr val="D6006B"/>
              </a:gs>
              <a:gs pos="50000">
                <a:schemeClr val="tx1">
                  <a:lumMod val="85000"/>
                  <a:shade val="67500"/>
                  <a:satMod val="115000"/>
                </a:schemeClr>
              </a:gs>
              <a:gs pos="100000">
                <a:schemeClr val="tx1">
                  <a:lumMod val="85000"/>
                  <a:shade val="100000"/>
                  <a:satMod val="115000"/>
                </a:scheme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Cheurón"/>
          <p:cNvSpPr/>
          <p:nvPr/>
        </p:nvSpPr>
        <p:spPr>
          <a:xfrm rot="5400000">
            <a:off x="2107389" y="3679053"/>
            <a:ext cx="1142976" cy="1785918"/>
          </a:xfrm>
          <a:prstGeom prst="chevron">
            <a:avLst>
              <a:gd name="adj" fmla="val 75000"/>
            </a:avLst>
          </a:prstGeom>
          <a:gradFill flip="none" rotWithShape="1">
            <a:gsLst>
              <a:gs pos="0">
                <a:srgbClr val="D6006B"/>
              </a:gs>
              <a:gs pos="50000">
                <a:schemeClr val="tx1">
                  <a:lumMod val="85000"/>
                  <a:shade val="67500"/>
                  <a:satMod val="115000"/>
                </a:schemeClr>
              </a:gs>
              <a:gs pos="100000">
                <a:schemeClr val="tx1">
                  <a:lumMod val="85000"/>
                  <a:shade val="100000"/>
                  <a:satMod val="115000"/>
                </a:scheme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Cheurón"/>
          <p:cNvSpPr/>
          <p:nvPr/>
        </p:nvSpPr>
        <p:spPr>
          <a:xfrm rot="5400000">
            <a:off x="3929090" y="3643334"/>
            <a:ext cx="1142976" cy="1857356"/>
          </a:xfrm>
          <a:prstGeom prst="chevron">
            <a:avLst>
              <a:gd name="adj" fmla="val 75000"/>
            </a:avLst>
          </a:prstGeom>
          <a:gradFill flip="none" rotWithShape="1">
            <a:gsLst>
              <a:gs pos="0">
                <a:srgbClr val="D6006B"/>
              </a:gs>
              <a:gs pos="50000">
                <a:schemeClr val="tx1">
                  <a:lumMod val="85000"/>
                  <a:shade val="67500"/>
                  <a:satMod val="115000"/>
                </a:schemeClr>
              </a:gs>
              <a:gs pos="100000">
                <a:schemeClr val="tx1">
                  <a:lumMod val="85000"/>
                  <a:shade val="100000"/>
                  <a:satMod val="115000"/>
                </a:scheme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Cheurón"/>
          <p:cNvSpPr/>
          <p:nvPr/>
        </p:nvSpPr>
        <p:spPr>
          <a:xfrm rot="5400000">
            <a:off x="5786462" y="3643318"/>
            <a:ext cx="1142976" cy="1857388"/>
          </a:xfrm>
          <a:prstGeom prst="chevron">
            <a:avLst>
              <a:gd name="adj" fmla="val 75000"/>
            </a:avLst>
          </a:prstGeom>
          <a:gradFill flip="none" rotWithShape="1">
            <a:gsLst>
              <a:gs pos="0">
                <a:srgbClr val="D6006B"/>
              </a:gs>
              <a:gs pos="50000">
                <a:schemeClr val="tx1">
                  <a:lumMod val="85000"/>
                  <a:shade val="67500"/>
                  <a:satMod val="115000"/>
                </a:schemeClr>
              </a:gs>
              <a:gs pos="100000">
                <a:schemeClr val="tx1">
                  <a:lumMod val="85000"/>
                  <a:shade val="100000"/>
                  <a:satMod val="115000"/>
                </a:scheme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Cheurón"/>
          <p:cNvSpPr/>
          <p:nvPr/>
        </p:nvSpPr>
        <p:spPr>
          <a:xfrm rot="5400000">
            <a:off x="7643834" y="3643334"/>
            <a:ext cx="1142976" cy="1857356"/>
          </a:xfrm>
          <a:prstGeom prst="chevron">
            <a:avLst>
              <a:gd name="adj" fmla="val 75000"/>
            </a:avLst>
          </a:prstGeom>
          <a:gradFill flip="none" rotWithShape="1">
            <a:gsLst>
              <a:gs pos="0">
                <a:srgbClr val="D6006B"/>
              </a:gs>
              <a:gs pos="50000">
                <a:schemeClr val="tx1">
                  <a:lumMod val="85000"/>
                  <a:shade val="67500"/>
                  <a:satMod val="115000"/>
                </a:schemeClr>
              </a:gs>
              <a:gs pos="100000">
                <a:schemeClr val="tx1">
                  <a:lumMod val="85000"/>
                  <a:shade val="100000"/>
                  <a:satMod val="115000"/>
                </a:scheme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Rectángulo"/>
          <p:cNvSpPr/>
          <p:nvPr/>
        </p:nvSpPr>
        <p:spPr>
          <a:xfrm>
            <a:off x="-571536" y="-285770"/>
            <a:ext cx="10072758" cy="5429270"/>
          </a:xfrm>
          <a:prstGeom prst="rect">
            <a:avLst/>
          </a:prstGeom>
          <a:gradFill flip="none" rotWithShape="1">
            <a:gsLst>
              <a:gs pos="0">
                <a:srgbClr val="362416"/>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4"/>
                                        </p:tgtEl>
                                        <p:attrNameLst>
                                          <p:attrName>style.opacity</p:attrName>
                                        </p:attrNameLst>
                                      </p:cBhvr>
                                      <p:to>
                                        <p:strVal val="0"/>
                                      </p:to>
                                    </p:set>
                                    <p:animEffect filter="image" prLst="opacity: 0">
                                      <p:cBhvr rctx="IE">
                                        <p:cTn id="7" dur="indefinite"/>
                                        <p:tgtEl>
                                          <p:spTgt spid="44"/>
                                        </p:tgtEl>
                                      </p:cBhvr>
                                    </p:animEffect>
                                  </p:childTnLst>
                                </p:cTn>
                              </p:par>
                              <p:par>
                                <p:cTn id="8" presetID="2" presetClass="entr" presetSubtype="4"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ppt_x"/>
                                          </p:val>
                                        </p:tav>
                                        <p:tav tm="100000">
                                          <p:val>
                                            <p:strVal val="#ppt_x"/>
                                          </p:val>
                                        </p:tav>
                                      </p:tavLst>
                                    </p:anim>
                                    <p:anim calcmode="lin" valueType="num">
                                      <p:cBhvr additive="base">
                                        <p:cTn id="11" dur="3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ppt_x"/>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ppt_x"/>
                                          </p:val>
                                        </p:tav>
                                        <p:tav tm="100000">
                                          <p:val>
                                            <p:strVal val="#ppt_x"/>
                                          </p:val>
                                        </p:tav>
                                      </p:tavLst>
                                    </p:anim>
                                    <p:anim calcmode="lin" valueType="num">
                                      <p:cBhvr additive="base">
                                        <p:cTn id="23" dur="3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000" fill="hold"/>
                                        <p:tgtEl>
                                          <p:spTgt spid="12"/>
                                        </p:tgtEl>
                                        <p:attrNameLst>
                                          <p:attrName>ppt_x</p:attrName>
                                        </p:attrNameLst>
                                      </p:cBhvr>
                                      <p:tavLst>
                                        <p:tav tm="0">
                                          <p:val>
                                            <p:strVal val="#ppt_x"/>
                                          </p:val>
                                        </p:tav>
                                        <p:tav tm="100000">
                                          <p:val>
                                            <p:strVal val="#ppt_x"/>
                                          </p:val>
                                        </p:tav>
                                      </p:tavLst>
                                    </p:anim>
                                    <p:anim calcmode="lin" valueType="num">
                                      <p:cBhvr additive="base">
                                        <p:cTn id="27" dur="3000" fill="hold"/>
                                        <p:tgtEl>
                                          <p:spTgt spid="12"/>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3000" fill="hold"/>
                                        <p:tgtEl>
                                          <p:spTgt spid="14"/>
                                        </p:tgtEl>
                                        <p:attrNameLst>
                                          <p:attrName>ppt_x</p:attrName>
                                        </p:attrNameLst>
                                      </p:cBhvr>
                                      <p:tavLst>
                                        <p:tav tm="0">
                                          <p:val>
                                            <p:strVal val="#ppt_x"/>
                                          </p:val>
                                        </p:tav>
                                        <p:tav tm="100000">
                                          <p:val>
                                            <p:strVal val="#ppt_x"/>
                                          </p:val>
                                        </p:tav>
                                      </p:tavLst>
                                    </p:anim>
                                    <p:anim calcmode="lin" valueType="num">
                                      <p:cBhvr additive="base">
                                        <p:cTn id="31" dur="3000" fill="hold"/>
                                        <p:tgtEl>
                                          <p:spTgt spid="14"/>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3000" fill="hold"/>
                                        <p:tgtEl>
                                          <p:spTgt spid="15"/>
                                        </p:tgtEl>
                                        <p:attrNameLst>
                                          <p:attrName>ppt_x</p:attrName>
                                        </p:attrNameLst>
                                      </p:cBhvr>
                                      <p:tavLst>
                                        <p:tav tm="0">
                                          <p:val>
                                            <p:strVal val="#ppt_x"/>
                                          </p:val>
                                        </p:tav>
                                        <p:tav tm="100000">
                                          <p:val>
                                            <p:strVal val="#ppt_x"/>
                                          </p:val>
                                        </p:tav>
                                      </p:tavLst>
                                    </p:anim>
                                    <p:anim calcmode="lin" valueType="num">
                                      <p:cBhvr additive="base">
                                        <p:cTn id="35" dur="3000" fill="hold"/>
                                        <p:tgtEl>
                                          <p:spTgt spid="15"/>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3000" fill="hold"/>
                                        <p:tgtEl>
                                          <p:spTgt spid="16"/>
                                        </p:tgtEl>
                                        <p:attrNameLst>
                                          <p:attrName>ppt_x</p:attrName>
                                        </p:attrNameLst>
                                      </p:cBhvr>
                                      <p:tavLst>
                                        <p:tav tm="0">
                                          <p:val>
                                            <p:strVal val="#ppt_x"/>
                                          </p:val>
                                        </p:tav>
                                        <p:tav tm="100000">
                                          <p:val>
                                            <p:strVal val="#ppt_x"/>
                                          </p:val>
                                        </p:tav>
                                      </p:tavLst>
                                    </p:anim>
                                    <p:anim calcmode="lin" valueType="num">
                                      <p:cBhvr additive="base">
                                        <p:cTn id="39" dur="3000" fill="hold"/>
                                        <p:tgtEl>
                                          <p:spTgt spid="16"/>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additive="base">
                                        <p:cTn id="42" dur="3000" fill="hold"/>
                                        <p:tgtEl>
                                          <p:spTgt spid="17"/>
                                        </p:tgtEl>
                                        <p:attrNameLst>
                                          <p:attrName>ppt_x</p:attrName>
                                        </p:attrNameLst>
                                      </p:cBhvr>
                                      <p:tavLst>
                                        <p:tav tm="0">
                                          <p:val>
                                            <p:strVal val="#ppt_x"/>
                                          </p:val>
                                        </p:tav>
                                        <p:tav tm="100000">
                                          <p:val>
                                            <p:strVal val="#ppt_x"/>
                                          </p:val>
                                        </p:tav>
                                      </p:tavLst>
                                    </p:anim>
                                    <p:anim calcmode="lin" valueType="num">
                                      <p:cBhvr additive="base">
                                        <p:cTn id="43" dur="3000" fill="hold"/>
                                        <p:tgtEl>
                                          <p:spTgt spid="17"/>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8"/>
                                        </p:tgtEl>
                                        <p:attrNameLst>
                                          <p:attrName>style.visibility</p:attrName>
                                        </p:attrNameLst>
                                      </p:cBhvr>
                                      <p:to>
                                        <p:strVal val="visible"/>
                                      </p:to>
                                    </p:set>
                                    <p:anim calcmode="lin" valueType="num">
                                      <p:cBhvr additive="base">
                                        <p:cTn id="46" dur="3000" fill="hold"/>
                                        <p:tgtEl>
                                          <p:spTgt spid="18"/>
                                        </p:tgtEl>
                                        <p:attrNameLst>
                                          <p:attrName>ppt_x</p:attrName>
                                        </p:attrNameLst>
                                      </p:cBhvr>
                                      <p:tavLst>
                                        <p:tav tm="0">
                                          <p:val>
                                            <p:strVal val="#ppt_x"/>
                                          </p:val>
                                        </p:tav>
                                        <p:tav tm="100000">
                                          <p:val>
                                            <p:strVal val="#ppt_x"/>
                                          </p:val>
                                        </p:tav>
                                      </p:tavLst>
                                    </p:anim>
                                    <p:anim calcmode="lin" valueType="num">
                                      <p:cBhvr additive="base">
                                        <p:cTn id="47" dur="3000" fill="hold"/>
                                        <p:tgtEl>
                                          <p:spTgt spid="18"/>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9"/>
                                        </p:tgtEl>
                                        <p:attrNameLst>
                                          <p:attrName>style.visibility</p:attrName>
                                        </p:attrNameLst>
                                      </p:cBhvr>
                                      <p:to>
                                        <p:strVal val="visible"/>
                                      </p:to>
                                    </p:set>
                                    <p:anim calcmode="lin" valueType="num">
                                      <p:cBhvr additive="base">
                                        <p:cTn id="50" dur="3000" fill="hold"/>
                                        <p:tgtEl>
                                          <p:spTgt spid="19"/>
                                        </p:tgtEl>
                                        <p:attrNameLst>
                                          <p:attrName>ppt_x</p:attrName>
                                        </p:attrNameLst>
                                      </p:cBhvr>
                                      <p:tavLst>
                                        <p:tav tm="0">
                                          <p:val>
                                            <p:strVal val="#ppt_x"/>
                                          </p:val>
                                        </p:tav>
                                        <p:tav tm="100000">
                                          <p:val>
                                            <p:strVal val="#ppt_x"/>
                                          </p:val>
                                        </p:tav>
                                      </p:tavLst>
                                    </p:anim>
                                    <p:anim calcmode="lin" valueType="num">
                                      <p:cBhvr additive="base">
                                        <p:cTn id="51" dur="3000" fill="hold"/>
                                        <p:tgtEl>
                                          <p:spTgt spid="19"/>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20"/>
                                        </p:tgtEl>
                                        <p:attrNameLst>
                                          <p:attrName>style.visibility</p:attrName>
                                        </p:attrNameLst>
                                      </p:cBhvr>
                                      <p:to>
                                        <p:strVal val="visible"/>
                                      </p:to>
                                    </p:set>
                                    <p:anim calcmode="lin" valueType="num">
                                      <p:cBhvr additive="base">
                                        <p:cTn id="54" dur="3000" fill="hold"/>
                                        <p:tgtEl>
                                          <p:spTgt spid="20"/>
                                        </p:tgtEl>
                                        <p:attrNameLst>
                                          <p:attrName>ppt_x</p:attrName>
                                        </p:attrNameLst>
                                      </p:cBhvr>
                                      <p:tavLst>
                                        <p:tav tm="0">
                                          <p:val>
                                            <p:strVal val="#ppt_x"/>
                                          </p:val>
                                        </p:tav>
                                        <p:tav tm="100000">
                                          <p:val>
                                            <p:strVal val="#ppt_x"/>
                                          </p:val>
                                        </p:tav>
                                      </p:tavLst>
                                    </p:anim>
                                    <p:anim calcmode="lin" valueType="num">
                                      <p:cBhvr additive="base">
                                        <p:cTn id="55" dur="3000" fill="hold"/>
                                        <p:tgtEl>
                                          <p:spTgt spid="20"/>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 calcmode="lin" valueType="num">
                                      <p:cBhvr additive="base">
                                        <p:cTn id="58" dur="3000" fill="hold"/>
                                        <p:tgtEl>
                                          <p:spTgt spid="21"/>
                                        </p:tgtEl>
                                        <p:attrNameLst>
                                          <p:attrName>ppt_x</p:attrName>
                                        </p:attrNameLst>
                                      </p:cBhvr>
                                      <p:tavLst>
                                        <p:tav tm="0">
                                          <p:val>
                                            <p:strVal val="#ppt_x"/>
                                          </p:val>
                                        </p:tav>
                                        <p:tav tm="100000">
                                          <p:val>
                                            <p:strVal val="#ppt_x"/>
                                          </p:val>
                                        </p:tav>
                                      </p:tavLst>
                                    </p:anim>
                                    <p:anim calcmode="lin" valueType="num">
                                      <p:cBhvr additive="base">
                                        <p:cTn id="59" dur="3000" fill="hold"/>
                                        <p:tgtEl>
                                          <p:spTgt spid="21"/>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22"/>
                                        </p:tgtEl>
                                        <p:attrNameLst>
                                          <p:attrName>style.visibility</p:attrName>
                                        </p:attrNameLst>
                                      </p:cBhvr>
                                      <p:to>
                                        <p:strVal val="visible"/>
                                      </p:to>
                                    </p:set>
                                    <p:anim calcmode="lin" valueType="num">
                                      <p:cBhvr additive="base">
                                        <p:cTn id="62" dur="3000" fill="hold"/>
                                        <p:tgtEl>
                                          <p:spTgt spid="22"/>
                                        </p:tgtEl>
                                        <p:attrNameLst>
                                          <p:attrName>ppt_x</p:attrName>
                                        </p:attrNameLst>
                                      </p:cBhvr>
                                      <p:tavLst>
                                        <p:tav tm="0">
                                          <p:val>
                                            <p:strVal val="#ppt_x"/>
                                          </p:val>
                                        </p:tav>
                                        <p:tav tm="100000">
                                          <p:val>
                                            <p:strVal val="#ppt_x"/>
                                          </p:val>
                                        </p:tav>
                                      </p:tavLst>
                                    </p:anim>
                                    <p:anim calcmode="lin" valueType="num">
                                      <p:cBhvr additive="base">
                                        <p:cTn id="63" dur="3000" fill="hold"/>
                                        <p:tgtEl>
                                          <p:spTgt spid="22"/>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23"/>
                                        </p:tgtEl>
                                        <p:attrNameLst>
                                          <p:attrName>style.visibility</p:attrName>
                                        </p:attrNameLst>
                                      </p:cBhvr>
                                      <p:to>
                                        <p:strVal val="visible"/>
                                      </p:to>
                                    </p:set>
                                    <p:anim calcmode="lin" valueType="num">
                                      <p:cBhvr additive="base">
                                        <p:cTn id="66" dur="3000" fill="hold"/>
                                        <p:tgtEl>
                                          <p:spTgt spid="23"/>
                                        </p:tgtEl>
                                        <p:attrNameLst>
                                          <p:attrName>ppt_x</p:attrName>
                                        </p:attrNameLst>
                                      </p:cBhvr>
                                      <p:tavLst>
                                        <p:tav tm="0">
                                          <p:val>
                                            <p:strVal val="#ppt_x"/>
                                          </p:val>
                                        </p:tav>
                                        <p:tav tm="100000">
                                          <p:val>
                                            <p:strVal val="#ppt_x"/>
                                          </p:val>
                                        </p:tav>
                                      </p:tavLst>
                                    </p:anim>
                                    <p:anim calcmode="lin" valueType="num">
                                      <p:cBhvr additive="base">
                                        <p:cTn id="67" dur="3000" fill="hold"/>
                                        <p:tgtEl>
                                          <p:spTgt spid="23"/>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4"/>
                                        </p:tgtEl>
                                        <p:attrNameLst>
                                          <p:attrName>style.visibility</p:attrName>
                                        </p:attrNameLst>
                                      </p:cBhvr>
                                      <p:to>
                                        <p:strVal val="visible"/>
                                      </p:to>
                                    </p:set>
                                    <p:anim calcmode="lin" valueType="num">
                                      <p:cBhvr additive="base">
                                        <p:cTn id="70" dur="3000" fill="hold"/>
                                        <p:tgtEl>
                                          <p:spTgt spid="24"/>
                                        </p:tgtEl>
                                        <p:attrNameLst>
                                          <p:attrName>ppt_x</p:attrName>
                                        </p:attrNameLst>
                                      </p:cBhvr>
                                      <p:tavLst>
                                        <p:tav tm="0">
                                          <p:val>
                                            <p:strVal val="#ppt_x"/>
                                          </p:val>
                                        </p:tav>
                                        <p:tav tm="100000">
                                          <p:val>
                                            <p:strVal val="#ppt_x"/>
                                          </p:val>
                                        </p:tav>
                                      </p:tavLst>
                                    </p:anim>
                                    <p:anim calcmode="lin" valueType="num">
                                      <p:cBhvr additive="base">
                                        <p:cTn id="71" dur="3000" fill="hold"/>
                                        <p:tgtEl>
                                          <p:spTgt spid="24"/>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5"/>
                                        </p:tgtEl>
                                        <p:attrNameLst>
                                          <p:attrName>style.visibility</p:attrName>
                                        </p:attrNameLst>
                                      </p:cBhvr>
                                      <p:to>
                                        <p:strVal val="visible"/>
                                      </p:to>
                                    </p:set>
                                    <p:anim calcmode="lin" valueType="num">
                                      <p:cBhvr additive="base">
                                        <p:cTn id="74" dur="3000" fill="hold"/>
                                        <p:tgtEl>
                                          <p:spTgt spid="25"/>
                                        </p:tgtEl>
                                        <p:attrNameLst>
                                          <p:attrName>ppt_x</p:attrName>
                                        </p:attrNameLst>
                                      </p:cBhvr>
                                      <p:tavLst>
                                        <p:tav tm="0">
                                          <p:val>
                                            <p:strVal val="#ppt_x"/>
                                          </p:val>
                                        </p:tav>
                                        <p:tav tm="100000">
                                          <p:val>
                                            <p:strVal val="#ppt_x"/>
                                          </p:val>
                                        </p:tav>
                                      </p:tavLst>
                                    </p:anim>
                                    <p:anim calcmode="lin" valueType="num">
                                      <p:cBhvr additive="base">
                                        <p:cTn id="75" dur="3000" fill="hold"/>
                                        <p:tgtEl>
                                          <p:spTgt spid="25"/>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6"/>
                                        </p:tgtEl>
                                        <p:attrNameLst>
                                          <p:attrName>style.visibility</p:attrName>
                                        </p:attrNameLst>
                                      </p:cBhvr>
                                      <p:to>
                                        <p:strVal val="visible"/>
                                      </p:to>
                                    </p:set>
                                    <p:anim calcmode="lin" valueType="num">
                                      <p:cBhvr additive="base">
                                        <p:cTn id="78" dur="3000" fill="hold"/>
                                        <p:tgtEl>
                                          <p:spTgt spid="26"/>
                                        </p:tgtEl>
                                        <p:attrNameLst>
                                          <p:attrName>ppt_x</p:attrName>
                                        </p:attrNameLst>
                                      </p:cBhvr>
                                      <p:tavLst>
                                        <p:tav tm="0">
                                          <p:val>
                                            <p:strVal val="#ppt_x"/>
                                          </p:val>
                                        </p:tav>
                                        <p:tav tm="100000">
                                          <p:val>
                                            <p:strVal val="#ppt_x"/>
                                          </p:val>
                                        </p:tav>
                                      </p:tavLst>
                                    </p:anim>
                                    <p:anim calcmode="lin" valueType="num">
                                      <p:cBhvr additive="base">
                                        <p:cTn id="79" dur="3000" fill="hold"/>
                                        <p:tgtEl>
                                          <p:spTgt spid="26"/>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7"/>
                                        </p:tgtEl>
                                        <p:attrNameLst>
                                          <p:attrName>style.visibility</p:attrName>
                                        </p:attrNameLst>
                                      </p:cBhvr>
                                      <p:to>
                                        <p:strVal val="visible"/>
                                      </p:to>
                                    </p:set>
                                    <p:anim calcmode="lin" valueType="num">
                                      <p:cBhvr additive="base">
                                        <p:cTn id="82" dur="3000" fill="hold"/>
                                        <p:tgtEl>
                                          <p:spTgt spid="27"/>
                                        </p:tgtEl>
                                        <p:attrNameLst>
                                          <p:attrName>ppt_x</p:attrName>
                                        </p:attrNameLst>
                                      </p:cBhvr>
                                      <p:tavLst>
                                        <p:tav tm="0">
                                          <p:val>
                                            <p:strVal val="#ppt_x"/>
                                          </p:val>
                                        </p:tav>
                                        <p:tav tm="100000">
                                          <p:val>
                                            <p:strVal val="#ppt_x"/>
                                          </p:val>
                                        </p:tav>
                                      </p:tavLst>
                                    </p:anim>
                                    <p:anim calcmode="lin" valueType="num">
                                      <p:cBhvr additive="base">
                                        <p:cTn id="83" dur="3000" fill="hold"/>
                                        <p:tgtEl>
                                          <p:spTgt spid="27"/>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8"/>
                                        </p:tgtEl>
                                        <p:attrNameLst>
                                          <p:attrName>style.visibility</p:attrName>
                                        </p:attrNameLst>
                                      </p:cBhvr>
                                      <p:to>
                                        <p:strVal val="visible"/>
                                      </p:to>
                                    </p:set>
                                    <p:anim calcmode="lin" valueType="num">
                                      <p:cBhvr additive="base">
                                        <p:cTn id="86" dur="3000" fill="hold"/>
                                        <p:tgtEl>
                                          <p:spTgt spid="28"/>
                                        </p:tgtEl>
                                        <p:attrNameLst>
                                          <p:attrName>ppt_x</p:attrName>
                                        </p:attrNameLst>
                                      </p:cBhvr>
                                      <p:tavLst>
                                        <p:tav tm="0">
                                          <p:val>
                                            <p:strVal val="#ppt_x"/>
                                          </p:val>
                                        </p:tav>
                                        <p:tav tm="100000">
                                          <p:val>
                                            <p:strVal val="#ppt_x"/>
                                          </p:val>
                                        </p:tav>
                                      </p:tavLst>
                                    </p:anim>
                                    <p:anim calcmode="lin" valueType="num">
                                      <p:cBhvr additive="base">
                                        <p:cTn id="87" dur="3000" fill="hold"/>
                                        <p:tgtEl>
                                          <p:spTgt spid="28"/>
                                        </p:tgtEl>
                                        <p:attrNameLst>
                                          <p:attrName>ppt_y</p:attrName>
                                        </p:attrNameLst>
                                      </p:cBhvr>
                                      <p:tavLst>
                                        <p:tav tm="0">
                                          <p:val>
                                            <p:strVal val="1+#ppt_h/2"/>
                                          </p:val>
                                        </p:tav>
                                        <p:tav tm="100000">
                                          <p:val>
                                            <p:strVal val="#ppt_y"/>
                                          </p:val>
                                        </p:tav>
                                      </p:tavLst>
                                    </p:anim>
                                  </p:childTnLst>
                                </p:cTn>
                              </p:par>
                              <p:par>
                                <p:cTn id="88" presetID="2" presetClass="entr" presetSubtype="1" fill="hold" grpId="0" nodeType="withEffect">
                                  <p:stCondLst>
                                    <p:cond delay="0"/>
                                  </p:stCondLst>
                                  <p:childTnLst>
                                    <p:set>
                                      <p:cBhvr>
                                        <p:cTn id="89" dur="1" fill="hold">
                                          <p:stCondLst>
                                            <p:cond delay="0"/>
                                          </p:stCondLst>
                                        </p:cTn>
                                        <p:tgtEl>
                                          <p:spTgt spid="5"/>
                                        </p:tgtEl>
                                        <p:attrNameLst>
                                          <p:attrName>style.visibility</p:attrName>
                                        </p:attrNameLst>
                                      </p:cBhvr>
                                      <p:to>
                                        <p:strVal val="visible"/>
                                      </p:to>
                                    </p:set>
                                    <p:anim calcmode="lin" valueType="num">
                                      <p:cBhvr additive="base">
                                        <p:cTn id="90" dur="3000" fill="hold"/>
                                        <p:tgtEl>
                                          <p:spTgt spid="5"/>
                                        </p:tgtEl>
                                        <p:attrNameLst>
                                          <p:attrName>ppt_x</p:attrName>
                                        </p:attrNameLst>
                                      </p:cBhvr>
                                      <p:tavLst>
                                        <p:tav tm="0">
                                          <p:val>
                                            <p:strVal val="#ppt_x"/>
                                          </p:val>
                                        </p:tav>
                                        <p:tav tm="100000">
                                          <p:val>
                                            <p:strVal val="#ppt_x"/>
                                          </p:val>
                                        </p:tav>
                                      </p:tavLst>
                                    </p:anim>
                                    <p:anim calcmode="lin" valueType="num">
                                      <p:cBhvr additive="base">
                                        <p:cTn id="91" dur="3000" fill="hold"/>
                                        <p:tgtEl>
                                          <p:spTgt spid="5"/>
                                        </p:tgtEl>
                                        <p:attrNameLst>
                                          <p:attrName>ppt_y</p:attrName>
                                        </p:attrNameLst>
                                      </p:cBhvr>
                                      <p:tavLst>
                                        <p:tav tm="0">
                                          <p:val>
                                            <p:strVal val="0-#ppt_h/2"/>
                                          </p:val>
                                        </p:tav>
                                        <p:tav tm="100000">
                                          <p:val>
                                            <p:strVal val="#ppt_y"/>
                                          </p:val>
                                        </p:tav>
                                      </p:tavLst>
                                    </p:anim>
                                  </p:childTnLst>
                                </p:cTn>
                              </p:par>
                              <p:par>
                                <p:cTn id="92" presetID="2" presetClass="entr" presetSubtype="1" fill="hold" grpId="0" nodeType="withEffect">
                                  <p:stCondLst>
                                    <p:cond delay="0"/>
                                  </p:stCondLst>
                                  <p:childTnLst>
                                    <p:set>
                                      <p:cBhvr>
                                        <p:cTn id="93" dur="1" fill="hold">
                                          <p:stCondLst>
                                            <p:cond delay="0"/>
                                          </p:stCondLst>
                                        </p:cTn>
                                        <p:tgtEl>
                                          <p:spTgt spid="7"/>
                                        </p:tgtEl>
                                        <p:attrNameLst>
                                          <p:attrName>style.visibility</p:attrName>
                                        </p:attrNameLst>
                                      </p:cBhvr>
                                      <p:to>
                                        <p:strVal val="visible"/>
                                      </p:to>
                                    </p:set>
                                    <p:anim calcmode="lin" valueType="num">
                                      <p:cBhvr additive="base">
                                        <p:cTn id="94" dur="3000" fill="hold"/>
                                        <p:tgtEl>
                                          <p:spTgt spid="7"/>
                                        </p:tgtEl>
                                        <p:attrNameLst>
                                          <p:attrName>ppt_x</p:attrName>
                                        </p:attrNameLst>
                                      </p:cBhvr>
                                      <p:tavLst>
                                        <p:tav tm="0">
                                          <p:val>
                                            <p:strVal val="#ppt_x"/>
                                          </p:val>
                                        </p:tav>
                                        <p:tav tm="100000">
                                          <p:val>
                                            <p:strVal val="#ppt_x"/>
                                          </p:val>
                                        </p:tav>
                                      </p:tavLst>
                                    </p:anim>
                                    <p:anim calcmode="lin" valueType="num">
                                      <p:cBhvr additive="base">
                                        <p:cTn id="95" dur="3000" fill="hold"/>
                                        <p:tgtEl>
                                          <p:spTgt spid="7"/>
                                        </p:tgtEl>
                                        <p:attrNameLst>
                                          <p:attrName>ppt_y</p:attrName>
                                        </p:attrNameLst>
                                      </p:cBhvr>
                                      <p:tavLst>
                                        <p:tav tm="0">
                                          <p:val>
                                            <p:strVal val="0-#ppt_h/2"/>
                                          </p:val>
                                        </p:tav>
                                        <p:tav tm="100000">
                                          <p:val>
                                            <p:strVal val="#ppt_y"/>
                                          </p:val>
                                        </p:tav>
                                      </p:tavLst>
                                    </p:anim>
                                  </p:childTnLst>
                                </p:cTn>
                              </p:par>
                              <p:par>
                                <p:cTn id="96" presetID="2" presetClass="entr" presetSubtype="1" fill="hold" grpId="0" nodeType="withEffect">
                                  <p:stCondLst>
                                    <p:cond delay="0"/>
                                  </p:stCondLst>
                                  <p:childTnLst>
                                    <p:set>
                                      <p:cBhvr>
                                        <p:cTn id="97" dur="1" fill="hold">
                                          <p:stCondLst>
                                            <p:cond delay="0"/>
                                          </p:stCondLst>
                                        </p:cTn>
                                        <p:tgtEl>
                                          <p:spTgt spid="9"/>
                                        </p:tgtEl>
                                        <p:attrNameLst>
                                          <p:attrName>style.visibility</p:attrName>
                                        </p:attrNameLst>
                                      </p:cBhvr>
                                      <p:to>
                                        <p:strVal val="visible"/>
                                      </p:to>
                                    </p:set>
                                    <p:anim calcmode="lin" valueType="num">
                                      <p:cBhvr additive="base">
                                        <p:cTn id="98" dur="3000" fill="hold"/>
                                        <p:tgtEl>
                                          <p:spTgt spid="9"/>
                                        </p:tgtEl>
                                        <p:attrNameLst>
                                          <p:attrName>ppt_x</p:attrName>
                                        </p:attrNameLst>
                                      </p:cBhvr>
                                      <p:tavLst>
                                        <p:tav tm="0">
                                          <p:val>
                                            <p:strVal val="#ppt_x"/>
                                          </p:val>
                                        </p:tav>
                                        <p:tav tm="100000">
                                          <p:val>
                                            <p:strVal val="#ppt_x"/>
                                          </p:val>
                                        </p:tav>
                                      </p:tavLst>
                                    </p:anim>
                                    <p:anim calcmode="lin" valueType="num">
                                      <p:cBhvr additive="base">
                                        <p:cTn id="99" dur="3000" fill="hold"/>
                                        <p:tgtEl>
                                          <p:spTgt spid="9"/>
                                        </p:tgtEl>
                                        <p:attrNameLst>
                                          <p:attrName>ppt_y</p:attrName>
                                        </p:attrNameLst>
                                      </p:cBhvr>
                                      <p:tavLst>
                                        <p:tav tm="0">
                                          <p:val>
                                            <p:strVal val="0-#ppt_h/2"/>
                                          </p:val>
                                        </p:tav>
                                        <p:tav tm="100000">
                                          <p:val>
                                            <p:strVal val="#ppt_y"/>
                                          </p:val>
                                        </p:tav>
                                      </p:tavLst>
                                    </p:anim>
                                  </p:childTnLst>
                                </p:cTn>
                              </p:par>
                              <p:par>
                                <p:cTn id="100" presetID="2" presetClass="entr" presetSubtype="1" fill="hold" grpId="0" nodeType="withEffect">
                                  <p:stCondLst>
                                    <p:cond delay="0"/>
                                  </p:stCondLst>
                                  <p:childTnLst>
                                    <p:set>
                                      <p:cBhvr>
                                        <p:cTn id="101" dur="1" fill="hold">
                                          <p:stCondLst>
                                            <p:cond delay="0"/>
                                          </p:stCondLst>
                                        </p:cTn>
                                        <p:tgtEl>
                                          <p:spTgt spid="11"/>
                                        </p:tgtEl>
                                        <p:attrNameLst>
                                          <p:attrName>style.visibility</p:attrName>
                                        </p:attrNameLst>
                                      </p:cBhvr>
                                      <p:to>
                                        <p:strVal val="visible"/>
                                      </p:to>
                                    </p:set>
                                    <p:anim calcmode="lin" valueType="num">
                                      <p:cBhvr additive="base">
                                        <p:cTn id="102" dur="3000" fill="hold"/>
                                        <p:tgtEl>
                                          <p:spTgt spid="11"/>
                                        </p:tgtEl>
                                        <p:attrNameLst>
                                          <p:attrName>ppt_x</p:attrName>
                                        </p:attrNameLst>
                                      </p:cBhvr>
                                      <p:tavLst>
                                        <p:tav tm="0">
                                          <p:val>
                                            <p:strVal val="#ppt_x"/>
                                          </p:val>
                                        </p:tav>
                                        <p:tav tm="100000">
                                          <p:val>
                                            <p:strVal val="#ppt_x"/>
                                          </p:val>
                                        </p:tav>
                                      </p:tavLst>
                                    </p:anim>
                                    <p:anim calcmode="lin" valueType="num">
                                      <p:cBhvr additive="base">
                                        <p:cTn id="103" dur="3000" fill="hold"/>
                                        <p:tgtEl>
                                          <p:spTgt spid="11"/>
                                        </p:tgtEl>
                                        <p:attrNameLst>
                                          <p:attrName>ppt_y</p:attrName>
                                        </p:attrNameLst>
                                      </p:cBhvr>
                                      <p:tavLst>
                                        <p:tav tm="0">
                                          <p:val>
                                            <p:strVal val="0-#ppt_h/2"/>
                                          </p:val>
                                        </p:tav>
                                        <p:tav tm="100000">
                                          <p:val>
                                            <p:strVal val="#ppt_y"/>
                                          </p:val>
                                        </p:tav>
                                      </p:tavLst>
                                    </p:anim>
                                  </p:childTnLst>
                                </p:cTn>
                              </p:par>
                              <p:par>
                                <p:cTn id="104" presetID="2" presetClass="entr" presetSubtype="1" fill="hold" grpId="0" nodeType="withEffect">
                                  <p:stCondLst>
                                    <p:cond delay="0"/>
                                  </p:stCondLst>
                                  <p:childTnLst>
                                    <p:set>
                                      <p:cBhvr>
                                        <p:cTn id="105" dur="1" fill="hold">
                                          <p:stCondLst>
                                            <p:cond delay="0"/>
                                          </p:stCondLst>
                                        </p:cTn>
                                        <p:tgtEl>
                                          <p:spTgt spid="13"/>
                                        </p:tgtEl>
                                        <p:attrNameLst>
                                          <p:attrName>style.visibility</p:attrName>
                                        </p:attrNameLst>
                                      </p:cBhvr>
                                      <p:to>
                                        <p:strVal val="visible"/>
                                      </p:to>
                                    </p:set>
                                    <p:anim calcmode="lin" valueType="num">
                                      <p:cBhvr additive="base">
                                        <p:cTn id="106" dur="3000" fill="hold"/>
                                        <p:tgtEl>
                                          <p:spTgt spid="13"/>
                                        </p:tgtEl>
                                        <p:attrNameLst>
                                          <p:attrName>ppt_x</p:attrName>
                                        </p:attrNameLst>
                                      </p:cBhvr>
                                      <p:tavLst>
                                        <p:tav tm="0">
                                          <p:val>
                                            <p:strVal val="#ppt_x"/>
                                          </p:val>
                                        </p:tav>
                                        <p:tav tm="100000">
                                          <p:val>
                                            <p:strVal val="#ppt_x"/>
                                          </p:val>
                                        </p:tav>
                                      </p:tavLst>
                                    </p:anim>
                                    <p:anim calcmode="lin" valueType="num">
                                      <p:cBhvr additive="base">
                                        <p:cTn id="107" dur="3000" fill="hold"/>
                                        <p:tgtEl>
                                          <p:spTgt spid="13"/>
                                        </p:tgtEl>
                                        <p:attrNameLst>
                                          <p:attrName>ppt_y</p:attrName>
                                        </p:attrNameLst>
                                      </p:cBhvr>
                                      <p:tavLst>
                                        <p:tav tm="0">
                                          <p:val>
                                            <p:strVal val="0-#ppt_h/2"/>
                                          </p:val>
                                        </p:tav>
                                        <p:tav tm="100000">
                                          <p:val>
                                            <p:strVal val="#ppt_y"/>
                                          </p:val>
                                        </p:tav>
                                      </p:tavLst>
                                    </p:anim>
                                  </p:childTnLst>
                                </p:cTn>
                              </p:par>
                              <p:par>
                                <p:cTn id="108" presetID="2" presetClass="entr" presetSubtype="1" fill="hold" grpId="0" nodeType="withEffect">
                                  <p:stCondLst>
                                    <p:cond delay="0"/>
                                  </p:stCondLst>
                                  <p:childTnLst>
                                    <p:set>
                                      <p:cBhvr>
                                        <p:cTn id="109" dur="1" fill="hold">
                                          <p:stCondLst>
                                            <p:cond delay="0"/>
                                          </p:stCondLst>
                                        </p:cTn>
                                        <p:tgtEl>
                                          <p:spTgt spid="29"/>
                                        </p:tgtEl>
                                        <p:attrNameLst>
                                          <p:attrName>style.visibility</p:attrName>
                                        </p:attrNameLst>
                                      </p:cBhvr>
                                      <p:to>
                                        <p:strVal val="visible"/>
                                      </p:to>
                                    </p:set>
                                    <p:anim calcmode="lin" valueType="num">
                                      <p:cBhvr additive="base">
                                        <p:cTn id="110" dur="3000" fill="hold"/>
                                        <p:tgtEl>
                                          <p:spTgt spid="29"/>
                                        </p:tgtEl>
                                        <p:attrNameLst>
                                          <p:attrName>ppt_x</p:attrName>
                                        </p:attrNameLst>
                                      </p:cBhvr>
                                      <p:tavLst>
                                        <p:tav tm="0">
                                          <p:val>
                                            <p:strVal val="#ppt_x"/>
                                          </p:val>
                                        </p:tav>
                                        <p:tav tm="100000">
                                          <p:val>
                                            <p:strVal val="#ppt_x"/>
                                          </p:val>
                                        </p:tav>
                                      </p:tavLst>
                                    </p:anim>
                                    <p:anim calcmode="lin" valueType="num">
                                      <p:cBhvr additive="base">
                                        <p:cTn id="111" dur="3000" fill="hold"/>
                                        <p:tgtEl>
                                          <p:spTgt spid="29"/>
                                        </p:tgtEl>
                                        <p:attrNameLst>
                                          <p:attrName>ppt_y</p:attrName>
                                        </p:attrNameLst>
                                      </p:cBhvr>
                                      <p:tavLst>
                                        <p:tav tm="0">
                                          <p:val>
                                            <p:strVal val="0-#ppt_h/2"/>
                                          </p:val>
                                        </p:tav>
                                        <p:tav tm="100000">
                                          <p:val>
                                            <p:strVal val="#ppt_y"/>
                                          </p:val>
                                        </p:tav>
                                      </p:tavLst>
                                    </p:anim>
                                  </p:childTnLst>
                                </p:cTn>
                              </p:par>
                              <p:par>
                                <p:cTn id="112" presetID="2" presetClass="entr" presetSubtype="1" fill="hold" grpId="0" nodeType="withEffect">
                                  <p:stCondLst>
                                    <p:cond delay="0"/>
                                  </p:stCondLst>
                                  <p:childTnLst>
                                    <p:set>
                                      <p:cBhvr>
                                        <p:cTn id="113" dur="1" fill="hold">
                                          <p:stCondLst>
                                            <p:cond delay="0"/>
                                          </p:stCondLst>
                                        </p:cTn>
                                        <p:tgtEl>
                                          <p:spTgt spid="30"/>
                                        </p:tgtEl>
                                        <p:attrNameLst>
                                          <p:attrName>style.visibility</p:attrName>
                                        </p:attrNameLst>
                                      </p:cBhvr>
                                      <p:to>
                                        <p:strVal val="visible"/>
                                      </p:to>
                                    </p:set>
                                    <p:anim calcmode="lin" valueType="num">
                                      <p:cBhvr additive="base">
                                        <p:cTn id="114" dur="3000" fill="hold"/>
                                        <p:tgtEl>
                                          <p:spTgt spid="30"/>
                                        </p:tgtEl>
                                        <p:attrNameLst>
                                          <p:attrName>ppt_x</p:attrName>
                                        </p:attrNameLst>
                                      </p:cBhvr>
                                      <p:tavLst>
                                        <p:tav tm="0">
                                          <p:val>
                                            <p:strVal val="#ppt_x"/>
                                          </p:val>
                                        </p:tav>
                                        <p:tav tm="100000">
                                          <p:val>
                                            <p:strVal val="#ppt_x"/>
                                          </p:val>
                                        </p:tav>
                                      </p:tavLst>
                                    </p:anim>
                                    <p:anim calcmode="lin" valueType="num">
                                      <p:cBhvr additive="base">
                                        <p:cTn id="115" dur="3000" fill="hold"/>
                                        <p:tgtEl>
                                          <p:spTgt spid="30"/>
                                        </p:tgtEl>
                                        <p:attrNameLst>
                                          <p:attrName>ppt_y</p:attrName>
                                        </p:attrNameLst>
                                      </p:cBhvr>
                                      <p:tavLst>
                                        <p:tav tm="0">
                                          <p:val>
                                            <p:strVal val="0-#ppt_h/2"/>
                                          </p:val>
                                        </p:tav>
                                        <p:tav tm="100000">
                                          <p:val>
                                            <p:strVal val="#ppt_y"/>
                                          </p:val>
                                        </p:tav>
                                      </p:tavLst>
                                    </p:anim>
                                  </p:childTnLst>
                                </p:cTn>
                              </p:par>
                              <p:par>
                                <p:cTn id="116" presetID="2" presetClass="entr" presetSubtype="1" fill="hold" grpId="0" nodeType="withEffect">
                                  <p:stCondLst>
                                    <p:cond delay="0"/>
                                  </p:stCondLst>
                                  <p:childTnLst>
                                    <p:set>
                                      <p:cBhvr>
                                        <p:cTn id="117" dur="1" fill="hold">
                                          <p:stCondLst>
                                            <p:cond delay="0"/>
                                          </p:stCondLst>
                                        </p:cTn>
                                        <p:tgtEl>
                                          <p:spTgt spid="31"/>
                                        </p:tgtEl>
                                        <p:attrNameLst>
                                          <p:attrName>style.visibility</p:attrName>
                                        </p:attrNameLst>
                                      </p:cBhvr>
                                      <p:to>
                                        <p:strVal val="visible"/>
                                      </p:to>
                                    </p:set>
                                    <p:anim calcmode="lin" valueType="num">
                                      <p:cBhvr additive="base">
                                        <p:cTn id="118" dur="3000" fill="hold"/>
                                        <p:tgtEl>
                                          <p:spTgt spid="31"/>
                                        </p:tgtEl>
                                        <p:attrNameLst>
                                          <p:attrName>ppt_x</p:attrName>
                                        </p:attrNameLst>
                                      </p:cBhvr>
                                      <p:tavLst>
                                        <p:tav tm="0">
                                          <p:val>
                                            <p:strVal val="#ppt_x"/>
                                          </p:val>
                                        </p:tav>
                                        <p:tav tm="100000">
                                          <p:val>
                                            <p:strVal val="#ppt_x"/>
                                          </p:val>
                                        </p:tav>
                                      </p:tavLst>
                                    </p:anim>
                                    <p:anim calcmode="lin" valueType="num">
                                      <p:cBhvr additive="base">
                                        <p:cTn id="119" dur="3000" fill="hold"/>
                                        <p:tgtEl>
                                          <p:spTgt spid="31"/>
                                        </p:tgtEl>
                                        <p:attrNameLst>
                                          <p:attrName>ppt_y</p:attrName>
                                        </p:attrNameLst>
                                      </p:cBhvr>
                                      <p:tavLst>
                                        <p:tav tm="0">
                                          <p:val>
                                            <p:strVal val="0-#ppt_h/2"/>
                                          </p:val>
                                        </p:tav>
                                        <p:tav tm="100000">
                                          <p:val>
                                            <p:strVal val="#ppt_y"/>
                                          </p:val>
                                        </p:tav>
                                      </p:tavLst>
                                    </p:anim>
                                  </p:childTnLst>
                                </p:cTn>
                              </p:par>
                              <p:par>
                                <p:cTn id="120" presetID="2" presetClass="entr" presetSubtype="1" fill="hold" grpId="0" nodeType="withEffect">
                                  <p:stCondLst>
                                    <p:cond delay="0"/>
                                  </p:stCondLst>
                                  <p:childTnLst>
                                    <p:set>
                                      <p:cBhvr>
                                        <p:cTn id="121" dur="1" fill="hold">
                                          <p:stCondLst>
                                            <p:cond delay="0"/>
                                          </p:stCondLst>
                                        </p:cTn>
                                        <p:tgtEl>
                                          <p:spTgt spid="32"/>
                                        </p:tgtEl>
                                        <p:attrNameLst>
                                          <p:attrName>style.visibility</p:attrName>
                                        </p:attrNameLst>
                                      </p:cBhvr>
                                      <p:to>
                                        <p:strVal val="visible"/>
                                      </p:to>
                                    </p:set>
                                    <p:anim calcmode="lin" valueType="num">
                                      <p:cBhvr additive="base">
                                        <p:cTn id="122" dur="3000" fill="hold"/>
                                        <p:tgtEl>
                                          <p:spTgt spid="32"/>
                                        </p:tgtEl>
                                        <p:attrNameLst>
                                          <p:attrName>ppt_x</p:attrName>
                                        </p:attrNameLst>
                                      </p:cBhvr>
                                      <p:tavLst>
                                        <p:tav tm="0">
                                          <p:val>
                                            <p:strVal val="#ppt_x"/>
                                          </p:val>
                                        </p:tav>
                                        <p:tav tm="100000">
                                          <p:val>
                                            <p:strVal val="#ppt_x"/>
                                          </p:val>
                                        </p:tav>
                                      </p:tavLst>
                                    </p:anim>
                                    <p:anim calcmode="lin" valueType="num">
                                      <p:cBhvr additive="base">
                                        <p:cTn id="123" dur="3000" fill="hold"/>
                                        <p:tgtEl>
                                          <p:spTgt spid="32"/>
                                        </p:tgtEl>
                                        <p:attrNameLst>
                                          <p:attrName>ppt_y</p:attrName>
                                        </p:attrNameLst>
                                      </p:cBhvr>
                                      <p:tavLst>
                                        <p:tav tm="0">
                                          <p:val>
                                            <p:strVal val="0-#ppt_h/2"/>
                                          </p:val>
                                        </p:tav>
                                        <p:tav tm="100000">
                                          <p:val>
                                            <p:strVal val="#ppt_y"/>
                                          </p:val>
                                        </p:tav>
                                      </p:tavLst>
                                    </p:anim>
                                  </p:childTnLst>
                                </p:cTn>
                              </p:par>
                              <p:par>
                                <p:cTn id="124" presetID="2" presetClass="entr" presetSubtype="1" fill="hold" grpId="0" nodeType="withEffect">
                                  <p:stCondLst>
                                    <p:cond delay="0"/>
                                  </p:stCondLst>
                                  <p:childTnLst>
                                    <p:set>
                                      <p:cBhvr>
                                        <p:cTn id="125" dur="1" fill="hold">
                                          <p:stCondLst>
                                            <p:cond delay="0"/>
                                          </p:stCondLst>
                                        </p:cTn>
                                        <p:tgtEl>
                                          <p:spTgt spid="33"/>
                                        </p:tgtEl>
                                        <p:attrNameLst>
                                          <p:attrName>style.visibility</p:attrName>
                                        </p:attrNameLst>
                                      </p:cBhvr>
                                      <p:to>
                                        <p:strVal val="visible"/>
                                      </p:to>
                                    </p:set>
                                    <p:anim calcmode="lin" valueType="num">
                                      <p:cBhvr additive="base">
                                        <p:cTn id="126" dur="3000" fill="hold"/>
                                        <p:tgtEl>
                                          <p:spTgt spid="33"/>
                                        </p:tgtEl>
                                        <p:attrNameLst>
                                          <p:attrName>ppt_x</p:attrName>
                                        </p:attrNameLst>
                                      </p:cBhvr>
                                      <p:tavLst>
                                        <p:tav tm="0">
                                          <p:val>
                                            <p:strVal val="#ppt_x"/>
                                          </p:val>
                                        </p:tav>
                                        <p:tav tm="100000">
                                          <p:val>
                                            <p:strVal val="#ppt_x"/>
                                          </p:val>
                                        </p:tav>
                                      </p:tavLst>
                                    </p:anim>
                                    <p:anim calcmode="lin" valueType="num">
                                      <p:cBhvr additive="base">
                                        <p:cTn id="127" dur="3000" fill="hold"/>
                                        <p:tgtEl>
                                          <p:spTgt spid="33"/>
                                        </p:tgtEl>
                                        <p:attrNameLst>
                                          <p:attrName>ppt_y</p:attrName>
                                        </p:attrNameLst>
                                      </p:cBhvr>
                                      <p:tavLst>
                                        <p:tav tm="0">
                                          <p:val>
                                            <p:strVal val="0-#ppt_h/2"/>
                                          </p:val>
                                        </p:tav>
                                        <p:tav tm="100000">
                                          <p:val>
                                            <p:strVal val="#ppt_y"/>
                                          </p:val>
                                        </p:tav>
                                      </p:tavLst>
                                    </p:anim>
                                  </p:childTnLst>
                                </p:cTn>
                              </p:par>
                              <p:par>
                                <p:cTn id="128" presetID="2" presetClass="entr" presetSubtype="1" fill="hold" grpId="0" nodeType="withEffect">
                                  <p:stCondLst>
                                    <p:cond delay="0"/>
                                  </p:stCondLst>
                                  <p:childTnLst>
                                    <p:set>
                                      <p:cBhvr>
                                        <p:cTn id="129" dur="1" fill="hold">
                                          <p:stCondLst>
                                            <p:cond delay="0"/>
                                          </p:stCondLst>
                                        </p:cTn>
                                        <p:tgtEl>
                                          <p:spTgt spid="34"/>
                                        </p:tgtEl>
                                        <p:attrNameLst>
                                          <p:attrName>style.visibility</p:attrName>
                                        </p:attrNameLst>
                                      </p:cBhvr>
                                      <p:to>
                                        <p:strVal val="visible"/>
                                      </p:to>
                                    </p:set>
                                    <p:anim calcmode="lin" valueType="num">
                                      <p:cBhvr additive="base">
                                        <p:cTn id="130" dur="3000" fill="hold"/>
                                        <p:tgtEl>
                                          <p:spTgt spid="34"/>
                                        </p:tgtEl>
                                        <p:attrNameLst>
                                          <p:attrName>ppt_x</p:attrName>
                                        </p:attrNameLst>
                                      </p:cBhvr>
                                      <p:tavLst>
                                        <p:tav tm="0">
                                          <p:val>
                                            <p:strVal val="#ppt_x"/>
                                          </p:val>
                                        </p:tav>
                                        <p:tav tm="100000">
                                          <p:val>
                                            <p:strVal val="#ppt_x"/>
                                          </p:val>
                                        </p:tav>
                                      </p:tavLst>
                                    </p:anim>
                                    <p:anim calcmode="lin" valueType="num">
                                      <p:cBhvr additive="base">
                                        <p:cTn id="131" dur="3000" fill="hold"/>
                                        <p:tgtEl>
                                          <p:spTgt spid="34"/>
                                        </p:tgtEl>
                                        <p:attrNameLst>
                                          <p:attrName>ppt_y</p:attrName>
                                        </p:attrNameLst>
                                      </p:cBhvr>
                                      <p:tavLst>
                                        <p:tav tm="0">
                                          <p:val>
                                            <p:strVal val="0-#ppt_h/2"/>
                                          </p:val>
                                        </p:tav>
                                        <p:tav tm="100000">
                                          <p:val>
                                            <p:strVal val="#ppt_y"/>
                                          </p:val>
                                        </p:tav>
                                      </p:tavLst>
                                    </p:anim>
                                  </p:childTnLst>
                                </p:cTn>
                              </p:par>
                              <p:par>
                                <p:cTn id="132" presetID="2" presetClass="entr" presetSubtype="1" fill="hold" grpId="0" nodeType="withEffect">
                                  <p:stCondLst>
                                    <p:cond delay="0"/>
                                  </p:stCondLst>
                                  <p:childTnLst>
                                    <p:set>
                                      <p:cBhvr>
                                        <p:cTn id="133" dur="1" fill="hold">
                                          <p:stCondLst>
                                            <p:cond delay="0"/>
                                          </p:stCondLst>
                                        </p:cTn>
                                        <p:tgtEl>
                                          <p:spTgt spid="35"/>
                                        </p:tgtEl>
                                        <p:attrNameLst>
                                          <p:attrName>style.visibility</p:attrName>
                                        </p:attrNameLst>
                                      </p:cBhvr>
                                      <p:to>
                                        <p:strVal val="visible"/>
                                      </p:to>
                                    </p:set>
                                    <p:anim calcmode="lin" valueType="num">
                                      <p:cBhvr additive="base">
                                        <p:cTn id="134" dur="3000" fill="hold"/>
                                        <p:tgtEl>
                                          <p:spTgt spid="35"/>
                                        </p:tgtEl>
                                        <p:attrNameLst>
                                          <p:attrName>ppt_x</p:attrName>
                                        </p:attrNameLst>
                                      </p:cBhvr>
                                      <p:tavLst>
                                        <p:tav tm="0">
                                          <p:val>
                                            <p:strVal val="#ppt_x"/>
                                          </p:val>
                                        </p:tav>
                                        <p:tav tm="100000">
                                          <p:val>
                                            <p:strVal val="#ppt_x"/>
                                          </p:val>
                                        </p:tav>
                                      </p:tavLst>
                                    </p:anim>
                                    <p:anim calcmode="lin" valueType="num">
                                      <p:cBhvr additive="base">
                                        <p:cTn id="135" dur="3000" fill="hold"/>
                                        <p:tgtEl>
                                          <p:spTgt spid="35"/>
                                        </p:tgtEl>
                                        <p:attrNameLst>
                                          <p:attrName>ppt_y</p:attrName>
                                        </p:attrNameLst>
                                      </p:cBhvr>
                                      <p:tavLst>
                                        <p:tav tm="0">
                                          <p:val>
                                            <p:strVal val="0-#ppt_h/2"/>
                                          </p:val>
                                        </p:tav>
                                        <p:tav tm="100000">
                                          <p:val>
                                            <p:strVal val="#ppt_y"/>
                                          </p:val>
                                        </p:tav>
                                      </p:tavLst>
                                    </p:anim>
                                  </p:childTnLst>
                                </p:cTn>
                              </p:par>
                              <p:par>
                                <p:cTn id="136" presetID="2" presetClass="entr" presetSubtype="1" fill="hold" grpId="0" nodeType="withEffect">
                                  <p:stCondLst>
                                    <p:cond delay="0"/>
                                  </p:stCondLst>
                                  <p:childTnLst>
                                    <p:set>
                                      <p:cBhvr>
                                        <p:cTn id="137" dur="1" fill="hold">
                                          <p:stCondLst>
                                            <p:cond delay="0"/>
                                          </p:stCondLst>
                                        </p:cTn>
                                        <p:tgtEl>
                                          <p:spTgt spid="36"/>
                                        </p:tgtEl>
                                        <p:attrNameLst>
                                          <p:attrName>style.visibility</p:attrName>
                                        </p:attrNameLst>
                                      </p:cBhvr>
                                      <p:to>
                                        <p:strVal val="visible"/>
                                      </p:to>
                                    </p:set>
                                    <p:anim calcmode="lin" valueType="num">
                                      <p:cBhvr additive="base">
                                        <p:cTn id="138" dur="3000" fill="hold"/>
                                        <p:tgtEl>
                                          <p:spTgt spid="36"/>
                                        </p:tgtEl>
                                        <p:attrNameLst>
                                          <p:attrName>ppt_x</p:attrName>
                                        </p:attrNameLst>
                                      </p:cBhvr>
                                      <p:tavLst>
                                        <p:tav tm="0">
                                          <p:val>
                                            <p:strVal val="#ppt_x"/>
                                          </p:val>
                                        </p:tav>
                                        <p:tav tm="100000">
                                          <p:val>
                                            <p:strVal val="#ppt_x"/>
                                          </p:val>
                                        </p:tav>
                                      </p:tavLst>
                                    </p:anim>
                                    <p:anim calcmode="lin" valueType="num">
                                      <p:cBhvr additive="base">
                                        <p:cTn id="139" dur="3000" fill="hold"/>
                                        <p:tgtEl>
                                          <p:spTgt spid="36"/>
                                        </p:tgtEl>
                                        <p:attrNameLst>
                                          <p:attrName>ppt_y</p:attrName>
                                        </p:attrNameLst>
                                      </p:cBhvr>
                                      <p:tavLst>
                                        <p:tav tm="0">
                                          <p:val>
                                            <p:strVal val="0-#ppt_h/2"/>
                                          </p:val>
                                        </p:tav>
                                        <p:tav tm="100000">
                                          <p:val>
                                            <p:strVal val="#ppt_y"/>
                                          </p:val>
                                        </p:tav>
                                      </p:tavLst>
                                    </p:anim>
                                  </p:childTnLst>
                                </p:cTn>
                              </p:par>
                              <p:par>
                                <p:cTn id="140" presetID="2" presetClass="entr" presetSubtype="1" fill="hold" grpId="0" nodeType="withEffect">
                                  <p:stCondLst>
                                    <p:cond delay="0"/>
                                  </p:stCondLst>
                                  <p:childTnLst>
                                    <p:set>
                                      <p:cBhvr>
                                        <p:cTn id="141" dur="1" fill="hold">
                                          <p:stCondLst>
                                            <p:cond delay="0"/>
                                          </p:stCondLst>
                                        </p:cTn>
                                        <p:tgtEl>
                                          <p:spTgt spid="37"/>
                                        </p:tgtEl>
                                        <p:attrNameLst>
                                          <p:attrName>style.visibility</p:attrName>
                                        </p:attrNameLst>
                                      </p:cBhvr>
                                      <p:to>
                                        <p:strVal val="visible"/>
                                      </p:to>
                                    </p:set>
                                    <p:anim calcmode="lin" valueType="num">
                                      <p:cBhvr additive="base">
                                        <p:cTn id="142" dur="3000" fill="hold"/>
                                        <p:tgtEl>
                                          <p:spTgt spid="37"/>
                                        </p:tgtEl>
                                        <p:attrNameLst>
                                          <p:attrName>ppt_x</p:attrName>
                                        </p:attrNameLst>
                                      </p:cBhvr>
                                      <p:tavLst>
                                        <p:tav tm="0">
                                          <p:val>
                                            <p:strVal val="#ppt_x"/>
                                          </p:val>
                                        </p:tav>
                                        <p:tav tm="100000">
                                          <p:val>
                                            <p:strVal val="#ppt_x"/>
                                          </p:val>
                                        </p:tav>
                                      </p:tavLst>
                                    </p:anim>
                                    <p:anim calcmode="lin" valueType="num">
                                      <p:cBhvr additive="base">
                                        <p:cTn id="143" dur="3000" fill="hold"/>
                                        <p:tgtEl>
                                          <p:spTgt spid="37"/>
                                        </p:tgtEl>
                                        <p:attrNameLst>
                                          <p:attrName>ppt_y</p:attrName>
                                        </p:attrNameLst>
                                      </p:cBhvr>
                                      <p:tavLst>
                                        <p:tav tm="0">
                                          <p:val>
                                            <p:strVal val="0-#ppt_h/2"/>
                                          </p:val>
                                        </p:tav>
                                        <p:tav tm="100000">
                                          <p:val>
                                            <p:strVal val="#ppt_y"/>
                                          </p:val>
                                        </p:tav>
                                      </p:tavLst>
                                    </p:anim>
                                  </p:childTnLst>
                                </p:cTn>
                              </p:par>
                              <p:par>
                                <p:cTn id="144" presetID="2" presetClass="entr" presetSubtype="1" fill="hold" grpId="0" nodeType="withEffect">
                                  <p:stCondLst>
                                    <p:cond delay="0"/>
                                  </p:stCondLst>
                                  <p:childTnLst>
                                    <p:set>
                                      <p:cBhvr>
                                        <p:cTn id="145" dur="1" fill="hold">
                                          <p:stCondLst>
                                            <p:cond delay="0"/>
                                          </p:stCondLst>
                                        </p:cTn>
                                        <p:tgtEl>
                                          <p:spTgt spid="38"/>
                                        </p:tgtEl>
                                        <p:attrNameLst>
                                          <p:attrName>style.visibility</p:attrName>
                                        </p:attrNameLst>
                                      </p:cBhvr>
                                      <p:to>
                                        <p:strVal val="visible"/>
                                      </p:to>
                                    </p:set>
                                    <p:anim calcmode="lin" valueType="num">
                                      <p:cBhvr additive="base">
                                        <p:cTn id="146" dur="3000" fill="hold"/>
                                        <p:tgtEl>
                                          <p:spTgt spid="38"/>
                                        </p:tgtEl>
                                        <p:attrNameLst>
                                          <p:attrName>ppt_x</p:attrName>
                                        </p:attrNameLst>
                                      </p:cBhvr>
                                      <p:tavLst>
                                        <p:tav tm="0">
                                          <p:val>
                                            <p:strVal val="#ppt_x"/>
                                          </p:val>
                                        </p:tav>
                                        <p:tav tm="100000">
                                          <p:val>
                                            <p:strVal val="#ppt_x"/>
                                          </p:val>
                                        </p:tav>
                                      </p:tavLst>
                                    </p:anim>
                                    <p:anim calcmode="lin" valueType="num">
                                      <p:cBhvr additive="base">
                                        <p:cTn id="147" dur="3000" fill="hold"/>
                                        <p:tgtEl>
                                          <p:spTgt spid="38"/>
                                        </p:tgtEl>
                                        <p:attrNameLst>
                                          <p:attrName>ppt_y</p:attrName>
                                        </p:attrNameLst>
                                      </p:cBhvr>
                                      <p:tavLst>
                                        <p:tav tm="0">
                                          <p:val>
                                            <p:strVal val="0-#ppt_h/2"/>
                                          </p:val>
                                        </p:tav>
                                        <p:tav tm="100000">
                                          <p:val>
                                            <p:strVal val="#ppt_y"/>
                                          </p:val>
                                        </p:tav>
                                      </p:tavLst>
                                    </p:anim>
                                  </p:childTnLst>
                                </p:cTn>
                              </p:par>
                              <p:par>
                                <p:cTn id="148" presetID="2" presetClass="entr" presetSubtype="1" fill="hold" grpId="0" nodeType="withEffect">
                                  <p:stCondLst>
                                    <p:cond delay="0"/>
                                  </p:stCondLst>
                                  <p:childTnLst>
                                    <p:set>
                                      <p:cBhvr>
                                        <p:cTn id="149" dur="1" fill="hold">
                                          <p:stCondLst>
                                            <p:cond delay="0"/>
                                          </p:stCondLst>
                                        </p:cTn>
                                        <p:tgtEl>
                                          <p:spTgt spid="39"/>
                                        </p:tgtEl>
                                        <p:attrNameLst>
                                          <p:attrName>style.visibility</p:attrName>
                                        </p:attrNameLst>
                                      </p:cBhvr>
                                      <p:to>
                                        <p:strVal val="visible"/>
                                      </p:to>
                                    </p:set>
                                    <p:anim calcmode="lin" valueType="num">
                                      <p:cBhvr additive="base">
                                        <p:cTn id="150" dur="3000" fill="hold"/>
                                        <p:tgtEl>
                                          <p:spTgt spid="39"/>
                                        </p:tgtEl>
                                        <p:attrNameLst>
                                          <p:attrName>ppt_x</p:attrName>
                                        </p:attrNameLst>
                                      </p:cBhvr>
                                      <p:tavLst>
                                        <p:tav tm="0">
                                          <p:val>
                                            <p:strVal val="#ppt_x"/>
                                          </p:val>
                                        </p:tav>
                                        <p:tav tm="100000">
                                          <p:val>
                                            <p:strVal val="#ppt_x"/>
                                          </p:val>
                                        </p:tav>
                                      </p:tavLst>
                                    </p:anim>
                                    <p:anim calcmode="lin" valueType="num">
                                      <p:cBhvr additive="base">
                                        <p:cTn id="151" dur="3000" fill="hold"/>
                                        <p:tgtEl>
                                          <p:spTgt spid="39"/>
                                        </p:tgtEl>
                                        <p:attrNameLst>
                                          <p:attrName>ppt_y</p:attrName>
                                        </p:attrNameLst>
                                      </p:cBhvr>
                                      <p:tavLst>
                                        <p:tav tm="0">
                                          <p:val>
                                            <p:strVal val="0-#ppt_h/2"/>
                                          </p:val>
                                        </p:tav>
                                        <p:tav tm="100000">
                                          <p:val>
                                            <p:strVal val="#ppt_y"/>
                                          </p:val>
                                        </p:tav>
                                      </p:tavLst>
                                    </p:anim>
                                  </p:childTnLst>
                                </p:cTn>
                              </p:par>
                              <p:par>
                                <p:cTn id="152" presetID="2" presetClass="entr" presetSubtype="1" fill="hold" grpId="0" nodeType="withEffect">
                                  <p:stCondLst>
                                    <p:cond delay="0"/>
                                  </p:stCondLst>
                                  <p:childTnLst>
                                    <p:set>
                                      <p:cBhvr>
                                        <p:cTn id="153" dur="1" fill="hold">
                                          <p:stCondLst>
                                            <p:cond delay="0"/>
                                          </p:stCondLst>
                                        </p:cTn>
                                        <p:tgtEl>
                                          <p:spTgt spid="40"/>
                                        </p:tgtEl>
                                        <p:attrNameLst>
                                          <p:attrName>style.visibility</p:attrName>
                                        </p:attrNameLst>
                                      </p:cBhvr>
                                      <p:to>
                                        <p:strVal val="visible"/>
                                      </p:to>
                                    </p:set>
                                    <p:anim calcmode="lin" valueType="num">
                                      <p:cBhvr additive="base">
                                        <p:cTn id="154" dur="3000" fill="hold"/>
                                        <p:tgtEl>
                                          <p:spTgt spid="40"/>
                                        </p:tgtEl>
                                        <p:attrNameLst>
                                          <p:attrName>ppt_x</p:attrName>
                                        </p:attrNameLst>
                                      </p:cBhvr>
                                      <p:tavLst>
                                        <p:tav tm="0">
                                          <p:val>
                                            <p:strVal val="#ppt_x"/>
                                          </p:val>
                                        </p:tav>
                                        <p:tav tm="100000">
                                          <p:val>
                                            <p:strVal val="#ppt_x"/>
                                          </p:val>
                                        </p:tav>
                                      </p:tavLst>
                                    </p:anim>
                                    <p:anim calcmode="lin" valueType="num">
                                      <p:cBhvr additive="base">
                                        <p:cTn id="155" dur="3000" fill="hold"/>
                                        <p:tgtEl>
                                          <p:spTgt spid="40"/>
                                        </p:tgtEl>
                                        <p:attrNameLst>
                                          <p:attrName>ppt_y</p:attrName>
                                        </p:attrNameLst>
                                      </p:cBhvr>
                                      <p:tavLst>
                                        <p:tav tm="0">
                                          <p:val>
                                            <p:strVal val="0-#ppt_h/2"/>
                                          </p:val>
                                        </p:tav>
                                        <p:tav tm="100000">
                                          <p:val>
                                            <p:strVal val="#ppt_y"/>
                                          </p:val>
                                        </p:tav>
                                      </p:tavLst>
                                    </p:anim>
                                  </p:childTnLst>
                                </p:cTn>
                              </p:par>
                              <p:par>
                                <p:cTn id="156" presetID="2" presetClass="entr" presetSubtype="1" fill="hold" grpId="0" nodeType="withEffect">
                                  <p:stCondLst>
                                    <p:cond delay="0"/>
                                  </p:stCondLst>
                                  <p:childTnLst>
                                    <p:set>
                                      <p:cBhvr>
                                        <p:cTn id="157" dur="1" fill="hold">
                                          <p:stCondLst>
                                            <p:cond delay="0"/>
                                          </p:stCondLst>
                                        </p:cTn>
                                        <p:tgtEl>
                                          <p:spTgt spid="41"/>
                                        </p:tgtEl>
                                        <p:attrNameLst>
                                          <p:attrName>style.visibility</p:attrName>
                                        </p:attrNameLst>
                                      </p:cBhvr>
                                      <p:to>
                                        <p:strVal val="visible"/>
                                      </p:to>
                                    </p:set>
                                    <p:anim calcmode="lin" valueType="num">
                                      <p:cBhvr additive="base">
                                        <p:cTn id="158" dur="3000" fill="hold"/>
                                        <p:tgtEl>
                                          <p:spTgt spid="41"/>
                                        </p:tgtEl>
                                        <p:attrNameLst>
                                          <p:attrName>ppt_x</p:attrName>
                                        </p:attrNameLst>
                                      </p:cBhvr>
                                      <p:tavLst>
                                        <p:tav tm="0">
                                          <p:val>
                                            <p:strVal val="#ppt_x"/>
                                          </p:val>
                                        </p:tav>
                                        <p:tav tm="100000">
                                          <p:val>
                                            <p:strVal val="#ppt_x"/>
                                          </p:val>
                                        </p:tav>
                                      </p:tavLst>
                                    </p:anim>
                                    <p:anim calcmode="lin" valueType="num">
                                      <p:cBhvr additive="base">
                                        <p:cTn id="159" dur="3000" fill="hold"/>
                                        <p:tgtEl>
                                          <p:spTgt spid="41"/>
                                        </p:tgtEl>
                                        <p:attrNameLst>
                                          <p:attrName>ppt_y</p:attrName>
                                        </p:attrNameLst>
                                      </p:cBhvr>
                                      <p:tavLst>
                                        <p:tav tm="0">
                                          <p:val>
                                            <p:strVal val="0-#ppt_h/2"/>
                                          </p:val>
                                        </p:tav>
                                        <p:tav tm="100000">
                                          <p:val>
                                            <p:strVal val="#ppt_y"/>
                                          </p:val>
                                        </p:tav>
                                      </p:tavLst>
                                    </p:anim>
                                  </p:childTnLst>
                                </p:cTn>
                              </p:par>
                              <p:par>
                                <p:cTn id="160" presetID="2" presetClass="entr" presetSubtype="1" fill="hold" grpId="0" nodeType="withEffect">
                                  <p:stCondLst>
                                    <p:cond delay="0"/>
                                  </p:stCondLst>
                                  <p:childTnLst>
                                    <p:set>
                                      <p:cBhvr>
                                        <p:cTn id="161" dur="1" fill="hold">
                                          <p:stCondLst>
                                            <p:cond delay="0"/>
                                          </p:stCondLst>
                                        </p:cTn>
                                        <p:tgtEl>
                                          <p:spTgt spid="42"/>
                                        </p:tgtEl>
                                        <p:attrNameLst>
                                          <p:attrName>style.visibility</p:attrName>
                                        </p:attrNameLst>
                                      </p:cBhvr>
                                      <p:to>
                                        <p:strVal val="visible"/>
                                      </p:to>
                                    </p:set>
                                    <p:anim calcmode="lin" valueType="num">
                                      <p:cBhvr additive="base">
                                        <p:cTn id="162" dur="3000" fill="hold"/>
                                        <p:tgtEl>
                                          <p:spTgt spid="42"/>
                                        </p:tgtEl>
                                        <p:attrNameLst>
                                          <p:attrName>ppt_x</p:attrName>
                                        </p:attrNameLst>
                                      </p:cBhvr>
                                      <p:tavLst>
                                        <p:tav tm="0">
                                          <p:val>
                                            <p:strVal val="#ppt_x"/>
                                          </p:val>
                                        </p:tav>
                                        <p:tav tm="100000">
                                          <p:val>
                                            <p:strVal val="#ppt_x"/>
                                          </p:val>
                                        </p:tav>
                                      </p:tavLst>
                                    </p:anim>
                                    <p:anim calcmode="lin" valueType="num">
                                      <p:cBhvr additive="base">
                                        <p:cTn id="163" dur="3000" fill="hold"/>
                                        <p:tgtEl>
                                          <p:spTgt spid="42"/>
                                        </p:tgtEl>
                                        <p:attrNameLst>
                                          <p:attrName>ppt_y</p:attrName>
                                        </p:attrNameLst>
                                      </p:cBhvr>
                                      <p:tavLst>
                                        <p:tav tm="0">
                                          <p:val>
                                            <p:strVal val="0-#ppt_h/2"/>
                                          </p:val>
                                        </p:tav>
                                        <p:tav tm="100000">
                                          <p:val>
                                            <p:strVal val="#ppt_y"/>
                                          </p:val>
                                        </p:tav>
                                      </p:tavLst>
                                    </p:anim>
                                  </p:childTnLst>
                                </p:cTn>
                              </p:par>
                              <p:par>
                                <p:cTn id="164" presetID="2" presetClass="entr" presetSubtype="1" fill="hold" grpId="0" nodeType="withEffect">
                                  <p:stCondLst>
                                    <p:cond delay="0"/>
                                  </p:stCondLst>
                                  <p:childTnLst>
                                    <p:set>
                                      <p:cBhvr>
                                        <p:cTn id="165" dur="1" fill="hold">
                                          <p:stCondLst>
                                            <p:cond delay="0"/>
                                          </p:stCondLst>
                                        </p:cTn>
                                        <p:tgtEl>
                                          <p:spTgt spid="43"/>
                                        </p:tgtEl>
                                        <p:attrNameLst>
                                          <p:attrName>style.visibility</p:attrName>
                                        </p:attrNameLst>
                                      </p:cBhvr>
                                      <p:to>
                                        <p:strVal val="visible"/>
                                      </p:to>
                                    </p:set>
                                    <p:anim calcmode="lin" valueType="num">
                                      <p:cBhvr additive="base">
                                        <p:cTn id="166" dur="3000" fill="hold"/>
                                        <p:tgtEl>
                                          <p:spTgt spid="43"/>
                                        </p:tgtEl>
                                        <p:attrNameLst>
                                          <p:attrName>ppt_x</p:attrName>
                                        </p:attrNameLst>
                                      </p:cBhvr>
                                      <p:tavLst>
                                        <p:tav tm="0">
                                          <p:val>
                                            <p:strVal val="#ppt_x"/>
                                          </p:val>
                                        </p:tav>
                                        <p:tav tm="100000">
                                          <p:val>
                                            <p:strVal val="#ppt_x"/>
                                          </p:val>
                                        </p:tav>
                                      </p:tavLst>
                                    </p:anim>
                                    <p:anim calcmode="lin" valueType="num">
                                      <p:cBhvr additive="base">
                                        <p:cTn id="167" dur="3000" fill="hold"/>
                                        <p:tgtEl>
                                          <p:spTgt spid="43"/>
                                        </p:tgtEl>
                                        <p:attrNameLst>
                                          <p:attrName>ppt_y</p:attrName>
                                        </p:attrNameLst>
                                      </p:cBhvr>
                                      <p:tavLst>
                                        <p:tav tm="0">
                                          <p:val>
                                            <p:strVal val="0-#ppt_h/2"/>
                                          </p:val>
                                        </p:tav>
                                        <p:tav tm="100000">
                                          <p:val>
                                            <p:strVal val="#ppt_y"/>
                                          </p:val>
                                        </p:tav>
                                      </p:tavLst>
                                    </p:anim>
                                  </p:childTnLst>
                                </p:cTn>
                              </p:par>
                              <p:par>
                                <p:cTn id="168" presetID="3" presetClass="entr" presetSubtype="10" fill="hold" grpId="1" nodeType="withEffect">
                                  <p:stCondLst>
                                    <p:cond delay="0"/>
                                  </p:stCondLst>
                                  <p:childTnLst>
                                    <p:set>
                                      <p:cBhvr>
                                        <p:cTn id="169" dur="1" fill="hold">
                                          <p:stCondLst>
                                            <p:cond delay="0"/>
                                          </p:stCondLst>
                                        </p:cTn>
                                        <p:tgtEl>
                                          <p:spTgt spid="4"/>
                                        </p:tgtEl>
                                        <p:attrNameLst>
                                          <p:attrName>style.visibility</p:attrName>
                                        </p:attrNameLst>
                                      </p:cBhvr>
                                      <p:to>
                                        <p:strVal val="visible"/>
                                      </p:to>
                                    </p:set>
                                    <p:animEffect transition="in" filter="blinds(horizontal)">
                                      <p:cBhvr>
                                        <p:cTn id="170" dur="3000"/>
                                        <p:tgtEl>
                                          <p:spTgt spid="4"/>
                                        </p:tgtEl>
                                      </p:cBhvr>
                                    </p:animEffect>
                                  </p:childTnLst>
                                </p:cTn>
                              </p:par>
                              <p:par>
                                <p:cTn id="171" presetID="3" presetClass="entr" presetSubtype="10" fill="hold" grpId="1" nodeType="withEffect">
                                  <p:stCondLst>
                                    <p:cond delay="0"/>
                                  </p:stCondLst>
                                  <p:childTnLst>
                                    <p:set>
                                      <p:cBhvr>
                                        <p:cTn id="172" dur="1" fill="hold">
                                          <p:stCondLst>
                                            <p:cond delay="0"/>
                                          </p:stCondLst>
                                        </p:cTn>
                                        <p:tgtEl>
                                          <p:spTgt spid="6"/>
                                        </p:tgtEl>
                                        <p:attrNameLst>
                                          <p:attrName>style.visibility</p:attrName>
                                        </p:attrNameLst>
                                      </p:cBhvr>
                                      <p:to>
                                        <p:strVal val="visible"/>
                                      </p:to>
                                    </p:set>
                                    <p:animEffect transition="in" filter="blinds(horizontal)">
                                      <p:cBhvr>
                                        <p:cTn id="173" dur="3000"/>
                                        <p:tgtEl>
                                          <p:spTgt spid="6"/>
                                        </p:tgtEl>
                                      </p:cBhvr>
                                    </p:animEffect>
                                  </p:childTnLst>
                                </p:cTn>
                              </p:par>
                              <p:par>
                                <p:cTn id="174" presetID="3" presetClass="entr" presetSubtype="10" fill="hold" grpId="1" nodeType="withEffect">
                                  <p:stCondLst>
                                    <p:cond delay="0"/>
                                  </p:stCondLst>
                                  <p:childTnLst>
                                    <p:set>
                                      <p:cBhvr>
                                        <p:cTn id="175" dur="1" fill="hold">
                                          <p:stCondLst>
                                            <p:cond delay="0"/>
                                          </p:stCondLst>
                                        </p:cTn>
                                        <p:tgtEl>
                                          <p:spTgt spid="8"/>
                                        </p:tgtEl>
                                        <p:attrNameLst>
                                          <p:attrName>style.visibility</p:attrName>
                                        </p:attrNameLst>
                                      </p:cBhvr>
                                      <p:to>
                                        <p:strVal val="visible"/>
                                      </p:to>
                                    </p:set>
                                    <p:animEffect transition="in" filter="blinds(horizontal)">
                                      <p:cBhvr>
                                        <p:cTn id="176" dur="3000"/>
                                        <p:tgtEl>
                                          <p:spTgt spid="8"/>
                                        </p:tgtEl>
                                      </p:cBhvr>
                                    </p:animEffect>
                                  </p:childTnLst>
                                </p:cTn>
                              </p:par>
                              <p:par>
                                <p:cTn id="177" presetID="3" presetClass="entr" presetSubtype="10" fill="hold" grpId="1" nodeType="withEffect">
                                  <p:stCondLst>
                                    <p:cond delay="0"/>
                                  </p:stCondLst>
                                  <p:childTnLst>
                                    <p:set>
                                      <p:cBhvr>
                                        <p:cTn id="178" dur="1" fill="hold">
                                          <p:stCondLst>
                                            <p:cond delay="0"/>
                                          </p:stCondLst>
                                        </p:cTn>
                                        <p:tgtEl>
                                          <p:spTgt spid="10"/>
                                        </p:tgtEl>
                                        <p:attrNameLst>
                                          <p:attrName>style.visibility</p:attrName>
                                        </p:attrNameLst>
                                      </p:cBhvr>
                                      <p:to>
                                        <p:strVal val="visible"/>
                                      </p:to>
                                    </p:set>
                                    <p:animEffect transition="in" filter="blinds(horizontal)">
                                      <p:cBhvr>
                                        <p:cTn id="179" dur="3000"/>
                                        <p:tgtEl>
                                          <p:spTgt spid="10"/>
                                        </p:tgtEl>
                                      </p:cBhvr>
                                    </p:animEffect>
                                  </p:childTnLst>
                                </p:cTn>
                              </p:par>
                              <p:par>
                                <p:cTn id="180" presetID="3" presetClass="entr" presetSubtype="10" fill="hold" grpId="1" nodeType="withEffect">
                                  <p:stCondLst>
                                    <p:cond delay="0"/>
                                  </p:stCondLst>
                                  <p:childTnLst>
                                    <p:set>
                                      <p:cBhvr>
                                        <p:cTn id="181" dur="1" fill="hold">
                                          <p:stCondLst>
                                            <p:cond delay="0"/>
                                          </p:stCondLst>
                                        </p:cTn>
                                        <p:tgtEl>
                                          <p:spTgt spid="12"/>
                                        </p:tgtEl>
                                        <p:attrNameLst>
                                          <p:attrName>style.visibility</p:attrName>
                                        </p:attrNameLst>
                                      </p:cBhvr>
                                      <p:to>
                                        <p:strVal val="visible"/>
                                      </p:to>
                                    </p:set>
                                    <p:animEffect transition="in" filter="blinds(horizontal)">
                                      <p:cBhvr>
                                        <p:cTn id="182" dur="3000"/>
                                        <p:tgtEl>
                                          <p:spTgt spid="12"/>
                                        </p:tgtEl>
                                      </p:cBhvr>
                                    </p:animEffect>
                                  </p:childTnLst>
                                </p:cTn>
                              </p:par>
                              <p:par>
                                <p:cTn id="183" presetID="3" presetClass="entr" presetSubtype="10" fill="hold" grpId="1" nodeType="withEffect">
                                  <p:stCondLst>
                                    <p:cond delay="0"/>
                                  </p:stCondLst>
                                  <p:childTnLst>
                                    <p:set>
                                      <p:cBhvr>
                                        <p:cTn id="184" dur="1" fill="hold">
                                          <p:stCondLst>
                                            <p:cond delay="0"/>
                                          </p:stCondLst>
                                        </p:cTn>
                                        <p:tgtEl>
                                          <p:spTgt spid="14"/>
                                        </p:tgtEl>
                                        <p:attrNameLst>
                                          <p:attrName>style.visibility</p:attrName>
                                        </p:attrNameLst>
                                      </p:cBhvr>
                                      <p:to>
                                        <p:strVal val="visible"/>
                                      </p:to>
                                    </p:set>
                                    <p:animEffect transition="in" filter="blinds(horizontal)">
                                      <p:cBhvr>
                                        <p:cTn id="185" dur="3000"/>
                                        <p:tgtEl>
                                          <p:spTgt spid="14"/>
                                        </p:tgtEl>
                                      </p:cBhvr>
                                    </p:animEffect>
                                  </p:childTnLst>
                                </p:cTn>
                              </p:par>
                              <p:par>
                                <p:cTn id="186" presetID="3" presetClass="entr" presetSubtype="10" fill="hold" grpId="1" nodeType="withEffect">
                                  <p:stCondLst>
                                    <p:cond delay="0"/>
                                  </p:stCondLst>
                                  <p:childTnLst>
                                    <p:set>
                                      <p:cBhvr>
                                        <p:cTn id="187" dur="1" fill="hold">
                                          <p:stCondLst>
                                            <p:cond delay="0"/>
                                          </p:stCondLst>
                                        </p:cTn>
                                        <p:tgtEl>
                                          <p:spTgt spid="15"/>
                                        </p:tgtEl>
                                        <p:attrNameLst>
                                          <p:attrName>style.visibility</p:attrName>
                                        </p:attrNameLst>
                                      </p:cBhvr>
                                      <p:to>
                                        <p:strVal val="visible"/>
                                      </p:to>
                                    </p:set>
                                    <p:animEffect transition="in" filter="blinds(horizontal)">
                                      <p:cBhvr>
                                        <p:cTn id="188" dur="3000"/>
                                        <p:tgtEl>
                                          <p:spTgt spid="15"/>
                                        </p:tgtEl>
                                      </p:cBhvr>
                                    </p:animEffect>
                                  </p:childTnLst>
                                </p:cTn>
                              </p:par>
                              <p:par>
                                <p:cTn id="189" presetID="3" presetClass="entr" presetSubtype="10" fill="hold" grpId="1" nodeType="withEffect">
                                  <p:stCondLst>
                                    <p:cond delay="0"/>
                                  </p:stCondLst>
                                  <p:childTnLst>
                                    <p:set>
                                      <p:cBhvr>
                                        <p:cTn id="190" dur="1" fill="hold">
                                          <p:stCondLst>
                                            <p:cond delay="0"/>
                                          </p:stCondLst>
                                        </p:cTn>
                                        <p:tgtEl>
                                          <p:spTgt spid="16"/>
                                        </p:tgtEl>
                                        <p:attrNameLst>
                                          <p:attrName>style.visibility</p:attrName>
                                        </p:attrNameLst>
                                      </p:cBhvr>
                                      <p:to>
                                        <p:strVal val="visible"/>
                                      </p:to>
                                    </p:set>
                                    <p:animEffect transition="in" filter="blinds(horizontal)">
                                      <p:cBhvr>
                                        <p:cTn id="191" dur="3000"/>
                                        <p:tgtEl>
                                          <p:spTgt spid="16"/>
                                        </p:tgtEl>
                                      </p:cBhvr>
                                    </p:animEffect>
                                  </p:childTnLst>
                                </p:cTn>
                              </p:par>
                              <p:par>
                                <p:cTn id="192" presetID="3" presetClass="entr" presetSubtype="10" fill="hold" grpId="1" nodeType="withEffect">
                                  <p:stCondLst>
                                    <p:cond delay="0"/>
                                  </p:stCondLst>
                                  <p:childTnLst>
                                    <p:set>
                                      <p:cBhvr>
                                        <p:cTn id="193" dur="1" fill="hold">
                                          <p:stCondLst>
                                            <p:cond delay="0"/>
                                          </p:stCondLst>
                                        </p:cTn>
                                        <p:tgtEl>
                                          <p:spTgt spid="17"/>
                                        </p:tgtEl>
                                        <p:attrNameLst>
                                          <p:attrName>style.visibility</p:attrName>
                                        </p:attrNameLst>
                                      </p:cBhvr>
                                      <p:to>
                                        <p:strVal val="visible"/>
                                      </p:to>
                                    </p:set>
                                    <p:animEffect transition="in" filter="blinds(horizontal)">
                                      <p:cBhvr>
                                        <p:cTn id="194" dur="3000"/>
                                        <p:tgtEl>
                                          <p:spTgt spid="17"/>
                                        </p:tgtEl>
                                      </p:cBhvr>
                                    </p:animEffect>
                                  </p:childTnLst>
                                </p:cTn>
                              </p:par>
                              <p:par>
                                <p:cTn id="195" presetID="3" presetClass="entr" presetSubtype="10" fill="hold" grpId="1" nodeType="withEffect">
                                  <p:stCondLst>
                                    <p:cond delay="0"/>
                                  </p:stCondLst>
                                  <p:childTnLst>
                                    <p:set>
                                      <p:cBhvr>
                                        <p:cTn id="196" dur="1" fill="hold">
                                          <p:stCondLst>
                                            <p:cond delay="0"/>
                                          </p:stCondLst>
                                        </p:cTn>
                                        <p:tgtEl>
                                          <p:spTgt spid="18"/>
                                        </p:tgtEl>
                                        <p:attrNameLst>
                                          <p:attrName>style.visibility</p:attrName>
                                        </p:attrNameLst>
                                      </p:cBhvr>
                                      <p:to>
                                        <p:strVal val="visible"/>
                                      </p:to>
                                    </p:set>
                                    <p:animEffect transition="in" filter="blinds(horizontal)">
                                      <p:cBhvr>
                                        <p:cTn id="197" dur="3000"/>
                                        <p:tgtEl>
                                          <p:spTgt spid="18"/>
                                        </p:tgtEl>
                                      </p:cBhvr>
                                    </p:animEffect>
                                  </p:childTnLst>
                                </p:cTn>
                              </p:par>
                              <p:par>
                                <p:cTn id="198" presetID="3" presetClass="entr" presetSubtype="10" fill="hold" grpId="1" nodeType="withEffect">
                                  <p:stCondLst>
                                    <p:cond delay="0"/>
                                  </p:stCondLst>
                                  <p:childTnLst>
                                    <p:set>
                                      <p:cBhvr>
                                        <p:cTn id="199" dur="1" fill="hold">
                                          <p:stCondLst>
                                            <p:cond delay="0"/>
                                          </p:stCondLst>
                                        </p:cTn>
                                        <p:tgtEl>
                                          <p:spTgt spid="19"/>
                                        </p:tgtEl>
                                        <p:attrNameLst>
                                          <p:attrName>style.visibility</p:attrName>
                                        </p:attrNameLst>
                                      </p:cBhvr>
                                      <p:to>
                                        <p:strVal val="visible"/>
                                      </p:to>
                                    </p:set>
                                    <p:animEffect transition="in" filter="blinds(horizontal)">
                                      <p:cBhvr>
                                        <p:cTn id="200" dur="3000"/>
                                        <p:tgtEl>
                                          <p:spTgt spid="19"/>
                                        </p:tgtEl>
                                      </p:cBhvr>
                                    </p:animEffect>
                                  </p:childTnLst>
                                </p:cTn>
                              </p:par>
                              <p:par>
                                <p:cTn id="201" presetID="3" presetClass="entr" presetSubtype="10" fill="hold" grpId="1" nodeType="withEffect">
                                  <p:stCondLst>
                                    <p:cond delay="0"/>
                                  </p:stCondLst>
                                  <p:childTnLst>
                                    <p:set>
                                      <p:cBhvr>
                                        <p:cTn id="202" dur="1" fill="hold">
                                          <p:stCondLst>
                                            <p:cond delay="0"/>
                                          </p:stCondLst>
                                        </p:cTn>
                                        <p:tgtEl>
                                          <p:spTgt spid="20"/>
                                        </p:tgtEl>
                                        <p:attrNameLst>
                                          <p:attrName>style.visibility</p:attrName>
                                        </p:attrNameLst>
                                      </p:cBhvr>
                                      <p:to>
                                        <p:strVal val="visible"/>
                                      </p:to>
                                    </p:set>
                                    <p:animEffect transition="in" filter="blinds(horizontal)">
                                      <p:cBhvr>
                                        <p:cTn id="203" dur="3000"/>
                                        <p:tgtEl>
                                          <p:spTgt spid="20"/>
                                        </p:tgtEl>
                                      </p:cBhvr>
                                    </p:animEffect>
                                  </p:childTnLst>
                                </p:cTn>
                              </p:par>
                              <p:par>
                                <p:cTn id="204" presetID="3" presetClass="entr" presetSubtype="10" fill="hold" grpId="1" nodeType="withEffect">
                                  <p:stCondLst>
                                    <p:cond delay="0"/>
                                  </p:stCondLst>
                                  <p:childTnLst>
                                    <p:set>
                                      <p:cBhvr>
                                        <p:cTn id="205" dur="1" fill="hold">
                                          <p:stCondLst>
                                            <p:cond delay="0"/>
                                          </p:stCondLst>
                                        </p:cTn>
                                        <p:tgtEl>
                                          <p:spTgt spid="21"/>
                                        </p:tgtEl>
                                        <p:attrNameLst>
                                          <p:attrName>style.visibility</p:attrName>
                                        </p:attrNameLst>
                                      </p:cBhvr>
                                      <p:to>
                                        <p:strVal val="visible"/>
                                      </p:to>
                                    </p:set>
                                    <p:animEffect transition="in" filter="blinds(horizontal)">
                                      <p:cBhvr>
                                        <p:cTn id="206" dur="3000"/>
                                        <p:tgtEl>
                                          <p:spTgt spid="21"/>
                                        </p:tgtEl>
                                      </p:cBhvr>
                                    </p:animEffect>
                                  </p:childTnLst>
                                </p:cTn>
                              </p:par>
                              <p:par>
                                <p:cTn id="207" presetID="3" presetClass="entr" presetSubtype="10" fill="hold" grpId="1" nodeType="withEffect">
                                  <p:stCondLst>
                                    <p:cond delay="0"/>
                                  </p:stCondLst>
                                  <p:childTnLst>
                                    <p:set>
                                      <p:cBhvr>
                                        <p:cTn id="208" dur="1" fill="hold">
                                          <p:stCondLst>
                                            <p:cond delay="0"/>
                                          </p:stCondLst>
                                        </p:cTn>
                                        <p:tgtEl>
                                          <p:spTgt spid="22"/>
                                        </p:tgtEl>
                                        <p:attrNameLst>
                                          <p:attrName>style.visibility</p:attrName>
                                        </p:attrNameLst>
                                      </p:cBhvr>
                                      <p:to>
                                        <p:strVal val="visible"/>
                                      </p:to>
                                    </p:set>
                                    <p:animEffect transition="in" filter="blinds(horizontal)">
                                      <p:cBhvr>
                                        <p:cTn id="209" dur="3000"/>
                                        <p:tgtEl>
                                          <p:spTgt spid="22"/>
                                        </p:tgtEl>
                                      </p:cBhvr>
                                    </p:animEffect>
                                  </p:childTnLst>
                                </p:cTn>
                              </p:par>
                              <p:par>
                                <p:cTn id="210" presetID="3" presetClass="entr" presetSubtype="10" fill="hold" grpId="1" nodeType="withEffect">
                                  <p:stCondLst>
                                    <p:cond delay="0"/>
                                  </p:stCondLst>
                                  <p:childTnLst>
                                    <p:set>
                                      <p:cBhvr>
                                        <p:cTn id="211" dur="1" fill="hold">
                                          <p:stCondLst>
                                            <p:cond delay="0"/>
                                          </p:stCondLst>
                                        </p:cTn>
                                        <p:tgtEl>
                                          <p:spTgt spid="23"/>
                                        </p:tgtEl>
                                        <p:attrNameLst>
                                          <p:attrName>style.visibility</p:attrName>
                                        </p:attrNameLst>
                                      </p:cBhvr>
                                      <p:to>
                                        <p:strVal val="visible"/>
                                      </p:to>
                                    </p:set>
                                    <p:animEffect transition="in" filter="blinds(horizontal)">
                                      <p:cBhvr>
                                        <p:cTn id="212" dur="3000"/>
                                        <p:tgtEl>
                                          <p:spTgt spid="23"/>
                                        </p:tgtEl>
                                      </p:cBhvr>
                                    </p:animEffect>
                                  </p:childTnLst>
                                </p:cTn>
                              </p:par>
                              <p:par>
                                <p:cTn id="213" presetID="3" presetClass="entr" presetSubtype="10" fill="hold" grpId="1" nodeType="withEffect">
                                  <p:stCondLst>
                                    <p:cond delay="0"/>
                                  </p:stCondLst>
                                  <p:childTnLst>
                                    <p:set>
                                      <p:cBhvr>
                                        <p:cTn id="214" dur="1" fill="hold">
                                          <p:stCondLst>
                                            <p:cond delay="0"/>
                                          </p:stCondLst>
                                        </p:cTn>
                                        <p:tgtEl>
                                          <p:spTgt spid="24"/>
                                        </p:tgtEl>
                                        <p:attrNameLst>
                                          <p:attrName>style.visibility</p:attrName>
                                        </p:attrNameLst>
                                      </p:cBhvr>
                                      <p:to>
                                        <p:strVal val="visible"/>
                                      </p:to>
                                    </p:set>
                                    <p:animEffect transition="in" filter="blinds(horizontal)">
                                      <p:cBhvr>
                                        <p:cTn id="215" dur="3000"/>
                                        <p:tgtEl>
                                          <p:spTgt spid="24"/>
                                        </p:tgtEl>
                                      </p:cBhvr>
                                    </p:animEffect>
                                  </p:childTnLst>
                                </p:cTn>
                              </p:par>
                              <p:par>
                                <p:cTn id="216" presetID="3" presetClass="entr" presetSubtype="10" fill="hold" grpId="1" nodeType="withEffect">
                                  <p:stCondLst>
                                    <p:cond delay="0"/>
                                  </p:stCondLst>
                                  <p:childTnLst>
                                    <p:set>
                                      <p:cBhvr>
                                        <p:cTn id="217" dur="1" fill="hold">
                                          <p:stCondLst>
                                            <p:cond delay="0"/>
                                          </p:stCondLst>
                                        </p:cTn>
                                        <p:tgtEl>
                                          <p:spTgt spid="25"/>
                                        </p:tgtEl>
                                        <p:attrNameLst>
                                          <p:attrName>style.visibility</p:attrName>
                                        </p:attrNameLst>
                                      </p:cBhvr>
                                      <p:to>
                                        <p:strVal val="visible"/>
                                      </p:to>
                                    </p:set>
                                    <p:animEffect transition="in" filter="blinds(horizontal)">
                                      <p:cBhvr>
                                        <p:cTn id="218" dur="3000"/>
                                        <p:tgtEl>
                                          <p:spTgt spid="25"/>
                                        </p:tgtEl>
                                      </p:cBhvr>
                                    </p:animEffect>
                                  </p:childTnLst>
                                </p:cTn>
                              </p:par>
                              <p:par>
                                <p:cTn id="219" presetID="3" presetClass="entr" presetSubtype="10" fill="hold" grpId="1" nodeType="withEffect">
                                  <p:stCondLst>
                                    <p:cond delay="0"/>
                                  </p:stCondLst>
                                  <p:childTnLst>
                                    <p:set>
                                      <p:cBhvr>
                                        <p:cTn id="220" dur="1" fill="hold">
                                          <p:stCondLst>
                                            <p:cond delay="0"/>
                                          </p:stCondLst>
                                        </p:cTn>
                                        <p:tgtEl>
                                          <p:spTgt spid="26"/>
                                        </p:tgtEl>
                                        <p:attrNameLst>
                                          <p:attrName>style.visibility</p:attrName>
                                        </p:attrNameLst>
                                      </p:cBhvr>
                                      <p:to>
                                        <p:strVal val="visible"/>
                                      </p:to>
                                    </p:set>
                                    <p:animEffect transition="in" filter="blinds(horizontal)">
                                      <p:cBhvr>
                                        <p:cTn id="221" dur="3000"/>
                                        <p:tgtEl>
                                          <p:spTgt spid="26"/>
                                        </p:tgtEl>
                                      </p:cBhvr>
                                    </p:animEffect>
                                  </p:childTnLst>
                                </p:cTn>
                              </p:par>
                              <p:par>
                                <p:cTn id="222" presetID="3" presetClass="entr" presetSubtype="10" fill="hold" grpId="1" nodeType="withEffect">
                                  <p:stCondLst>
                                    <p:cond delay="0"/>
                                  </p:stCondLst>
                                  <p:childTnLst>
                                    <p:set>
                                      <p:cBhvr>
                                        <p:cTn id="223" dur="1" fill="hold">
                                          <p:stCondLst>
                                            <p:cond delay="0"/>
                                          </p:stCondLst>
                                        </p:cTn>
                                        <p:tgtEl>
                                          <p:spTgt spid="27"/>
                                        </p:tgtEl>
                                        <p:attrNameLst>
                                          <p:attrName>style.visibility</p:attrName>
                                        </p:attrNameLst>
                                      </p:cBhvr>
                                      <p:to>
                                        <p:strVal val="visible"/>
                                      </p:to>
                                    </p:set>
                                    <p:animEffect transition="in" filter="blinds(horizontal)">
                                      <p:cBhvr>
                                        <p:cTn id="224" dur="3000"/>
                                        <p:tgtEl>
                                          <p:spTgt spid="27"/>
                                        </p:tgtEl>
                                      </p:cBhvr>
                                    </p:animEffect>
                                  </p:childTnLst>
                                </p:cTn>
                              </p:par>
                              <p:par>
                                <p:cTn id="225" presetID="3" presetClass="entr" presetSubtype="10" fill="hold" grpId="1" nodeType="withEffect">
                                  <p:stCondLst>
                                    <p:cond delay="0"/>
                                  </p:stCondLst>
                                  <p:childTnLst>
                                    <p:set>
                                      <p:cBhvr>
                                        <p:cTn id="226" dur="1" fill="hold">
                                          <p:stCondLst>
                                            <p:cond delay="0"/>
                                          </p:stCondLst>
                                        </p:cTn>
                                        <p:tgtEl>
                                          <p:spTgt spid="28"/>
                                        </p:tgtEl>
                                        <p:attrNameLst>
                                          <p:attrName>style.visibility</p:attrName>
                                        </p:attrNameLst>
                                      </p:cBhvr>
                                      <p:to>
                                        <p:strVal val="visible"/>
                                      </p:to>
                                    </p:set>
                                    <p:animEffect transition="in" filter="blinds(horizontal)">
                                      <p:cBhvr>
                                        <p:cTn id="227" dur="3000"/>
                                        <p:tgtEl>
                                          <p:spTgt spid="28"/>
                                        </p:tgtEl>
                                      </p:cBhvr>
                                    </p:animEffect>
                                  </p:childTnLst>
                                </p:cTn>
                              </p:par>
                              <p:par>
                                <p:cTn id="228" presetID="3" presetClass="entr" presetSubtype="10" fill="hold" grpId="1" nodeType="withEffect">
                                  <p:stCondLst>
                                    <p:cond delay="0"/>
                                  </p:stCondLst>
                                  <p:childTnLst>
                                    <p:set>
                                      <p:cBhvr>
                                        <p:cTn id="229" dur="1" fill="hold">
                                          <p:stCondLst>
                                            <p:cond delay="0"/>
                                          </p:stCondLst>
                                        </p:cTn>
                                        <p:tgtEl>
                                          <p:spTgt spid="5"/>
                                        </p:tgtEl>
                                        <p:attrNameLst>
                                          <p:attrName>style.visibility</p:attrName>
                                        </p:attrNameLst>
                                      </p:cBhvr>
                                      <p:to>
                                        <p:strVal val="visible"/>
                                      </p:to>
                                    </p:set>
                                    <p:animEffect transition="in" filter="blinds(horizontal)">
                                      <p:cBhvr>
                                        <p:cTn id="230" dur="3000"/>
                                        <p:tgtEl>
                                          <p:spTgt spid="5"/>
                                        </p:tgtEl>
                                      </p:cBhvr>
                                    </p:animEffect>
                                  </p:childTnLst>
                                </p:cTn>
                              </p:par>
                              <p:par>
                                <p:cTn id="231" presetID="3" presetClass="entr" presetSubtype="10" fill="hold" grpId="1" nodeType="withEffect">
                                  <p:stCondLst>
                                    <p:cond delay="0"/>
                                  </p:stCondLst>
                                  <p:childTnLst>
                                    <p:set>
                                      <p:cBhvr>
                                        <p:cTn id="232" dur="1" fill="hold">
                                          <p:stCondLst>
                                            <p:cond delay="0"/>
                                          </p:stCondLst>
                                        </p:cTn>
                                        <p:tgtEl>
                                          <p:spTgt spid="7"/>
                                        </p:tgtEl>
                                        <p:attrNameLst>
                                          <p:attrName>style.visibility</p:attrName>
                                        </p:attrNameLst>
                                      </p:cBhvr>
                                      <p:to>
                                        <p:strVal val="visible"/>
                                      </p:to>
                                    </p:set>
                                    <p:animEffect transition="in" filter="blinds(horizontal)">
                                      <p:cBhvr>
                                        <p:cTn id="233" dur="3000"/>
                                        <p:tgtEl>
                                          <p:spTgt spid="7"/>
                                        </p:tgtEl>
                                      </p:cBhvr>
                                    </p:animEffect>
                                  </p:childTnLst>
                                </p:cTn>
                              </p:par>
                              <p:par>
                                <p:cTn id="234" presetID="3" presetClass="entr" presetSubtype="10" fill="hold" grpId="1" nodeType="withEffect">
                                  <p:stCondLst>
                                    <p:cond delay="0"/>
                                  </p:stCondLst>
                                  <p:childTnLst>
                                    <p:set>
                                      <p:cBhvr>
                                        <p:cTn id="235" dur="1" fill="hold">
                                          <p:stCondLst>
                                            <p:cond delay="0"/>
                                          </p:stCondLst>
                                        </p:cTn>
                                        <p:tgtEl>
                                          <p:spTgt spid="9"/>
                                        </p:tgtEl>
                                        <p:attrNameLst>
                                          <p:attrName>style.visibility</p:attrName>
                                        </p:attrNameLst>
                                      </p:cBhvr>
                                      <p:to>
                                        <p:strVal val="visible"/>
                                      </p:to>
                                    </p:set>
                                    <p:animEffect transition="in" filter="blinds(horizontal)">
                                      <p:cBhvr>
                                        <p:cTn id="236" dur="3000"/>
                                        <p:tgtEl>
                                          <p:spTgt spid="9"/>
                                        </p:tgtEl>
                                      </p:cBhvr>
                                    </p:animEffect>
                                  </p:childTnLst>
                                </p:cTn>
                              </p:par>
                              <p:par>
                                <p:cTn id="237" presetID="3" presetClass="entr" presetSubtype="10" fill="hold" grpId="1" nodeType="withEffect">
                                  <p:stCondLst>
                                    <p:cond delay="0"/>
                                  </p:stCondLst>
                                  <p:childTnLst>
                                    <p:set>
                                      <p:cBhvr>
                                        <p:cTn id="238" dur="1" fill="hold">
                                          <p:stCondLst>
                                            <p:cond delay="0"/>
                                          </p:stCondLst>
                                        </p:cTn>
                                        <p:tgtEl>
                                          <p:spTgt spid="11"/>
                                        </p:tgtEl>
                                        <p:attrNameLst>
                                          <p:attrName>style.visibility</p:attrName>
                                        </p:attrNameLst>
                                      </p:cBhvr>
                                      <p:to>
                                        <p:strVal val="visible"/>
                                      </p:to>
                                    </p:set>
                                    <p:animEffect transition="in" filter="blinds(horizontal)">
                                      <p:cBhvr>
                                        <p:cTn id="239" dur="3000"/>
                                        <p:tgtEl>
                                          <p:spTgt spid="11"/>
                                        </p:tgtEl>
                                      </p:cBhvr>
                                    </p:animEffect>
                                  </p:childTnLst>
                                </p:cTn>
                              </p:par>
                              <p:par>
                                <p:cTn id="240" presetID="3" presetClass="entr" presetSubtype="10" fill="hold" grpId="1" nodeType="withEffect">
                                  <p:stCondLst>
                                    <p:cond delay="0"/>
                                  </p:stCondLst>
                                  <p:childTnLst>
                                    <p:set>
                                      <p:cBhvr>
                                        <p:cTn id="241" dur="1" fill="hold">
                                          <p:stCondLst>
                                            <p:cond delay="0"/>
                                          </p:stCondLst>
                                        </p:cTn>
                                        <p:tgtEl>
                                          <p:spTgt spid="13"/>
                                        </p:tgtEl>
                                        <p:attrNameLst>
                                          <p:attrName>style.visibility</p:attrName>
                                        </p:attrNameLst>
                                      </p:cBhvr>
                                      <p:to>
                                        <p:strVal val="visible"/>
                                      </p:to>
                                    </p:set>
                                    <p:animEffect transition="in" filter="blinds(horizontal)">
                                      <p:cBhvr>
                                        <p:cTn id="242" dur="3000"/>
                                        <p:tgtEl>
                                          <p:spTgt spid="13"/>
                                        </p:tgtEl>
                                      </p:cBhvr>
                                    </p:animEffect>
                                  </p:childTnLst>
                                </p:cTn>
                              </p:par>
                              <p:par>
                                <p:cTn id="243" presetID="3" presetClass="entr" presetSubtype="10" fill="hold" grpId="1" nodeType="withEffect">
                                  <p:stCondLst>
                                    <p:cond delay="0"/>
                                  </p:stCondLst>
                                  <p:childTnLst>
                                    <p:set>
                                      <p:cBhvr>
                                        <p:cTn id="244" dur="1" fill="hold">
                                          <p:stCondLst>
                                            <p:cond delay="0"/>
                                          </p:stCondLst>
                                        </p:cTn>
                                        <p:tgtEl>
                                          <p:spTgt spid="29"/>
                                        </p:tgtEl>
                                        <p:attrNameLst>
                                          <p:attrName>style.visibility</p:attrName>
                                        </p:attrNameLst>
                                      </p:cBhvr>
                                      <p:to>
                                        <p:strVal val="visible"/>
                                      </p:to>
                                    </p:set>
                                    <p:animEffect transition="in" filter="blinds(horizontal)">
                                      <p:cBhvr>
                                        <p:cTn id="245" dur="3000"/>
                                        <p:tgtEl>
                                          <p:spTgt spid="29"/>
                                        </p:tgtEl>
                                      </p:cBhvr>
                                    </p:animEffect>
                                  </p:childTnLst>
                                </p:cTn>
                              </p:par>
                              <p:par>
                                <p:cTn id="246" presetID="3" presetClass="entr" presetSubtype="10" fill="hold" grpId="1" nodeType="withEffect">
                                  <p:stCondLst>
                                    <p:cond delay="0"/>
                                  </p:stCondLst>
                                  <p:childTnLst>
                                    <p:set>
                                      <p:cBhvr>
                                        <p:cTn id="247" dur="1" fill="hold">
                                          <p:stCondLst>
                                            <p:cond delay="0"/>
                                          </p:stCondLst>
                                        </p:cTn>
                                        <p:tgtEl>
                                          <p:spTgt spid="30"/>
                                        </p:tgtEl>
                                        <p:attrNameLst>
                                          <p:attrName>style.visibility</p:attrName>
                                        </p:attrNameLst>
                                      </p:cBhvr>
                                      <p:to>
                                        <p:strVal val="visible"/>
                                      </p:to>
                                    </p:set>
                                    <p:animEffect transition="in" filter="blinds(horizontal)">
                                      <p:cBhvr>
                                        <p:cTn id="248" dur="3000"/>
                                        <p:tgtEl>
                                          <p:spTgt spid="30"/>
                                        </p:tgtEl>
                                      </p:cBhvr>
                                    </p:animEffect>
                                  </p:childTnLst>
                                </p:cTn>
                              </p:par>
                              <p:par>
                                <p:cTn id="249" presetID="3" presetClass="entr" presetSubtype="10" fill="hold" grpId="1" nodeType="withEffect">
                                  <p:stCondLst>
                                    <p:cond delay="0"/>
                                  </p:stCondLst>
                                  <p:childTnLst>
                                    <p:set>
                                      <p:cBhvr>
                                        <p:cTn id="250" dur="1" fill="hold">
                                          <p:stCondLst>
                                            <p:cond delay="0"/>
                                          </p:stCondLst>
                                        </p:cTn>
                                        <p:tgtEl>
                                          <p:spTgt spid="31"/>
                                        </p:tgtEl>
                                        <p:attrNameLst>
                                          <p:attrName>style.visibility</p:attrName>
                                        </p:attrNameLst>
                                      </p:cBhvr>
                                      <p:to>
                                        <p:strVal val="visible"/>
                                      </p:to>
                                    </p:set>
                                    <p:animEffect transition="in" filter="blinds(horizontal)">
                                      <p:cBhvr>
                                        <p:cTn id="251" dur="3000"/>
                                        <p:tgtEl>
                                          <p:spTgt spid="31"/>
                                        </p:tgtEl>
                                      </p:cBhvr>
                                    </p:animEffect>
                                  </p:childTnLst>
                                </p:cTn>
                              </p:par>
                              <p:par>
                                <p:cTn id="252" presetID="3" presetClass="entr" presetSubtype="10" fill="hold" grpId="1" nodeType="withEffect">
                                  <p:stCondLst>
                                    <p:cond delay="0"/>
                                  </p:stCondLst>
                                  <p:childTnLst>
                                    <p:set>
                                      <p:cBhvr>
                                        <p:cTn id="253" dur="1" fill="hold">
                                          <p:stCondLst>
                                            <p:cond delay="0"/>
                                          </p:stCondLst>
                                        </p:cTn>
                                        <p:tgtEl>
                                          <p:spTgt spid="32"/>
                                        </p:tgtEl>
                                        <p:attrNameLst>
                                          <p:attrName>style.visibility</p:attrName>
                                        </p:attrNameLst>
                                      </p:cBhvr>
                                      <p:to>
                                        <p:strVal val="visible"/>
                                      </p:to>
                                    </p:set>
                                    <p:animEffect transition="in" filter="blinds(horizontal)">
                                      <p:cBhvr>
                                        <p:cTn id="254" dur="3000"/>
                                        <p:tgtEl>
                                          <p:spTgt spid="32"/>
                                        </p:tgtEl>
                                      </p:cBhvr>
                                    </p:animEffect>
                                  </p:childTnLst>
                                </p:cTn>
                              </p:par>
                              <p:par>
                                <p:cTn id="255" presetID="3" presetClass="entr" presetSubtype="10" fill="hold" grpId="1" nodeType="withEffect">
                                  <p:stCondLst>
                                    <p:cond delay="0"/>
                                  </p:stCondLst>
                                  <p:childTnLst>
                                    <p:set>
                                      <p:cBhvr>
                                        <p:cTn id="256" dur="1" fill="hold">
                                          <p:stCondLst>
                                            <p:cond delay="0"/>
                                          </p:stCondLst>
                                        </p:cTn>
                                        <p:tgtEl>
                                          <p:spTgt spid="33"/>
                                        </p:tgtEl>
                                        <p:attrNameLst>
                                          <p:attrName>style.visibility</p:attrName>
                                        </p:attrNameLst>
                                      </p:cBhvr>
                                      <p:to>
                                        <p:strVal val="visible"/>
                                      </p:to>
                                    </p:set>
                                    <p:animEffect transition="in" filter="blinds(horizontal)">
                                      <p:cBhvr>
                                        <p:cTn id="257" dur="3000"/>
                                        <p:tgtEl>
                                          <p:spTgt spid="33"/>
                                        </p:tgtEl>
                                      </p:cBhvr>
                                    </p:animEffect>
                                  </p:childTnLst>
                                </p:cTn>
                              </p:par>
                              <p:par>
                                <p:cTn id="258" presetID="3" presetClass="entr" presetSubtype="10" fill="hold" grpId="1" nodeType="withEffect">
                                  <p:stCondLst>
                                    <p:cond delay="0"/>
                                  </p:stCondLst>
                                  <p:childTnLst>
                                    <p:set>
                                      <p:cBhvr>
                                        <p:cTn id="259" dur="1" fill="hold">
                                          <p:stCondLst>
                                            <p:cond delay="0"/>
                                          </p:stCondLst>
                                        </p:cTn>
                                        <p:tgtEl>
                                          <p:spTgt spid="34"/>
                                        </p:tgtEl>
                                        <p:attrNameLst>
                                          <p:attrName>style.visibility</p:attrName>
                                        </p:attrNameLst>
                                      </p:cBhvr>
                                      <p:to>
                                        <p:strVal val="visible"/>
                                      </p:to>
                                    </p:set>
                                    <p:animEffect transition="in" filter="blinds(horizontal)">
                                      <p:cBhvr>
                                        <p:cTn id="260" dur="3000"/>
                                        <p:tgtEl>
                                          <p:spTgt spid="34"/>
                                        </p:tgtEl>
                                      </p:cBhvr>
                                    </p:animEffect>
                                  </p:childTnLst>
                                </p:cTn>
                              </p:par>
                              <p:par>
                                <p:cTn id="261" presetID="3" presetClass="entr" presetSubtype="10" fill="hold" grpId="1" nodeType="withEffect">
                                  <p:stCondLst>
                                    <p:cond delay="0"/>
                                  </p:stCondLst>
                                  <p:childTnLst>
                                    <p:set>
                                      <p:cBhvr>
                                        <p:cTn id="262" dur="1" fill="hold">
                                          <p:stCondLst>
                                            <p:cond delay="0"/>
                                          </p:stCondLst>
                                        </p:cTn>
                                        <p:tgtEl>
                                          <p:spTgt spid="35"/>
                                        </p:tgtEl>
                                        <p:attrNameLst>
                                          <p:attrName>style.visibility</p:attrName>
                                        </p:attrNameLst>
                                      </p:cBhvr>
                                      <p:to>
                                        <p:strVal val="visible"/>
                                      </p:to>
                                    </p:set>
                                    <p:animEffect transition="in" filter="blinds(horizontal)">
                                      <p:cBhvr>
                                        <p:cTn id="263" dur="3000"/>
                                        <p:tgtEl>
                                          <p:spTgt spid="35"/>
                                        </p:tgtEl>
                                      </p:cBhvr>
                                    </p:animEffect>
                                  </p:childTnLst>
                                </p:cTn>
                              </p:par>
                              <p:par>
                                <p:cTn id="264" presetID="3" presetClass="entr" presetSubtype="10" fill="hold" grpId="1" nodeType="withEffect">
                                  <p:stCondLst>
                                    <p:cond delay="0"/>
                                  </p:stCondLst>
                                  <p:childTnLst>
                                    <p:set>
                                      <p:cBhvr>
                                        <p:cTn id="265" dur="1" fill="hold">
                                          <p:stCondLst>
                                            <p:cond delay="0"/>
                                          </p:stCondLst>
                                        </p:cTn>
                                        <p:tgtEl>
                                          <p:spTgt spid="36"/>
                                        </p:tgtEl>
                                        <p:attrNameLst>
                                          <p:attrName>style.visibility</p:attrName>
                                        </p:attrNameLst>
                                      </p:cBhvr>
                                      <p:to>
                                        <p:strVal val="visible"/>
                                      </p:to>
                                    </p:set>
                                    <p:animEffect transition="in" filter="blinds(horizontal)">
                                      <p:cBhvr>
                                        <p:cTn id="266" dur="3000"/>
                                        <p:tgtEl>
                                          <p:spTgt spid="36"/>
                                        </p:tgtEl>
                                      </p:cBhvr>
                                    </p:animEffect>
                                  </p:childTnLst>
                                </p:cTn>
                              </p:par>
                              <p:par>
                                <p:cTn id="267" presetID="3" presetClass="entr" presetSubtype="10" fill="hold" grpId="1" nodeType="withEffect">
                                  <p:stCondLst>
                                    <p:cond delay="0"/>
                                  </p:stCondLst>
                                  <p:childTnLst>
                                    <p:set>
                                      <p:cBhvr>
                                        <p:cTn id="268" dur="1" fill="hold">
                                          <p:stCondLst>
                                            <p:cond delay="0"/>
                                          </p:stCondLst>
                                        </p:cTn>
                                        <p:tgtEl>
                                          <p:spTgt spid="37"/>
                                        </p:tgtEl>
                                        <p:attrNameLst>
                                          <p:attrName>style.visibility</p:attrName>
                                        </p:attrNameLst>
                                      </p:cBhvr>
                                      <p:to>
                                        <p:strVal val="visible"/>
                                      </p:to>
                                    </p:set>
                                    <p:animEffect transition="in" filter="blinds(horizontal)">
                                      <p:cBhvr>
                                        <p:cTn id="269" dur="3000"/>
                                        <p:tgtEl>
                                          <p:spTgt spid="37"/>
                                        </p:tgtEl>
                                      </p:cBhvr>
                                    </p:animEffect>
                                  </p:childTnLst>
                                </p:cTn>
                              </p:par>
                              <p:par>
                                <p:cTn id="270" presetID="3" presetClass="entr" presetSubtype="10" fill="hold" grpId="1" nodeType="withEffect">
                                  <p:stCondLst>
                                    <p:cond delay="0"/>
                                  </p:stCondLst>
                                  <p:childTnLst>
                                    <p:set>
                                      <p:cBhvr>
                                        <p:cTn id="271" dur="1" fill="hold">
                                          <p:stCondLst>
                                            <p:cond delay="0"/>
                                          </p:stCondLst>
                                        </p:cTn>
                                        <p:tgtEl>
                                          <p:spTgt spid="38"/>
                                        </p:tgtEl>
                                        <p:attrNameLst>
                                          <p:attrName>style.visibility</p:attrName>
                                        </p:attrNameLst>
                                      </p:cBhvr>
                                      <p:to>
                                        <p:strVal val="visible"/>
                                      </p:to>
                                    </p:set>
                                    <p:animEffect transition="in" filter="blinds(horizontal)">
                                      <p:cBhvr>
                                        <p:cTn id="272" dur="3000"/>
                                        <p:tgtEl>
                                          <p:spTgt spid="38"/>
                                        </p:tgtEl>
                                      </p:cBhvr>
                                    </p:animEffect>
                                  </p:childTnLst>
                                </p:cTn>
                              </p:par>
                              <p:par>
                                <p:cTn id="273" presetID="3" presetClass="entr" presetSubtype="10" fill="hold" grpId="1" nodeType="withEffect">
                                  <p:stCondLst>
                                    <p:cond delay="0"/>
                                  </p:stCondLst>
                                  <p:childTnLst>
                                    <p:set>
                                      <p:cBhvr>
                                        <p:cTn id="274" dur="1" fill="hold">
                                          <p:stCondLst>
                                            <p:cond delay="0"/>
                                          </p:stCondLst>
                                        </p:cTn>
                                        <p:tgtEl>
                                          <p:spTgt spid="39"/>
                                        </p:tgtEl>
                                        <p:attrNameLst>
                                          <p:attrName>style.visibility</p:attrName>
                                        </p:attrNameLst>
                                      </p:cBhvr>
                                      <p:to>
                                        <p:strVal val="visible"/>
                                      </p:to>
                                    </p:set>
                                    <p:animEffect transition="in" filter="blinds(horizontal)">
                                      <p:cBhvr>
                                        <p:cTn id="275" dur="3000"/>
                                        <p:tgtEl>
                                          <p:spTgt spid="39"/>
                                        </p:tgtEl>
                                      </p:cBhvr>
                                    </p:animEffect>
                                  </p:childTnLst>
                                </p:cTn>
                              </p:par>
                              <p:par>
                                <p:cTn id="276" presetID="3" presetClass="entr" presetSubtype="10" fill="hold" grpId="1" nodeType="withEffect">
                                  <p:stCondLst>
                                    <p:cond delay="0"/>
                                  </p:stCondLst>
                                  <p:childTnLst>
                                    <p:set>
                                      <p:cBhvr>
                                        <p:cTn id="277" dur="1" fill="hold">
                                          <p:stCondLst>
                                            <p:cond delay="0"/>
                                          </p:stCondLst>
                                        </p:cTn>
                                        <p:tgtEl>
                                          <p:spTgt spid="40"/>
                                        </p:tgtEl>
                                        <p:attrNameLst>
                                          <p:attrName>style.visibility</p:attrName>
                                        </p:attrNameLst>
                                      </p:cBhvr>
                                      <p:to>
                                        <p:strVal val="visible"/>
                                      </p:to>
                                    </p:set>
                                    <p:animEffect transition="in" filter="blinds(horizontal)">
                                      <p:cBhvr>
                                        <p:cTn id="278" dur="3000"/>
                                        <p:tgtEl>
                                          <p:spTgt spid="40"/>
                                        </p:tgtEl>
                                      </p:cBhvr>
                                    </p:animEffect>
                                  </p:childTnLst>
                                </p:cTn>
                              </p:par>
                              <p:par>
                                <p:cTn id="279" presetID="3" presetClass="entr" presetSubtype="10" fill="hold" grpId="1" nodeType="withEffect">
                                  <p:stCondLst>
                                    <p:cond delay="0"/>
                                  </p:stCondLst>
                                  <p:childTnLst>
                                    <p:set>
                                      <p:cBhvr>
                                        <p:cTn id="280" dur="1" fill="hold">
                                          <p:stCondLst>
                                            <p:cond delay="0"/>
                                          </p:stCondLst>
                                        </p:cTn>
                                        <p:tgtEl>
                                          <p:spTgt spid="41"/>
                                        </p:tgtEl>
                                        <p:attrNameLst>
                                          <p:attrName>style.visibility</p:attrName>
                                        </p:attrNameLst>
                                      </p:cBhvr>
                                      <p:to>
                                        <p:strVal val="visible"/>
                                      </p:to>
                                    </p:set>
                                    <p:animEffect transition="in" filter="blinds(horizontal)">
                                      <p:cBhvr>
                                        <p:cTn id="281" dur="3000"/>
                                        <p:tgtEl>
                                          <p:spTgt spid="41"/>
                                        </p:tgtEl>
                                      </p:cBhvr>
                                    </p:animEffect>
                                  </p:childTnLst>
                                </p:cTn>
                              </p:par>
                              <p:par>
                                <p:cTn id="282" presetID="3" presetClass="entr" presetSubtype="10" fill="hold" grpId="1" nodeType="withEffect">
                                  <p:stCondLst>
                                    <p:cond delay="0"/>
                                  </p:stCondLst>
                                  <p:childTnLst>
                                    <p:set>
                                      <p:cBhvr>
                                        <p:cTn id="283" dur="1" fill="hold">
                                          <p:stCondLst>
                                            <p:cond delay="0"/>
                                          </p:stCondLst>
                                        </p:cTn>
                                        <p:tgtEl>
                                          <p:spTgt spid="42"/>
                                        </p:tgtEl>
                                        <p:attrNameLst>
                                          <p:attrName>style.visibility</p:attrName>
                                        </p:attrNameLst>
                                      </p:cBhvr>
                                      <p:to>
                                        <p:strVal val="visible"/>
                                      </p:to>
                                    </p:set>
                                    <p:animEffect transition="in" filter="blinds(horizontal)">
                                      <p:cBhvr>
                                        <p:cTn id="284" dur="3000"/>
                                        <p:tgtEl>
                                          <p:spTgt spid="42"/>
                                        </p:tgtEl>
                                      </p:cBhvr>
                                    </p:animEffect>
                                  </p:childTnLst>
                                </p:cTn>
                              </p:par>
                              <p:par>
                                <p:cTn id="285" presetID="3" presetClass="entr" presetSubtype="10" fill="hold" grpId="1" nodeType="withEffect">
                                  <p:stCondLst>
                                    <p:cond delay="0"/>
                                  </p:stCondLst>
                                  <p:childTnLst>
                                    <p:set>
                                      <p:cBhvr>
                                        <p:cTn id="286" dur="1" fill="hold">
                                          <p:stCondLst>
                                            <p:cond delay="0"/>
                                          </p:stCondLst>
                                        </p:cTn>
                                        <p:tgtEl>
                                          <p:spTgt spid="43"/>
                                        </p:tgtEl>
                                        <p:attrNameLst>
                                          <p:attrName>style.visibility</p:attrName>
                                        </p:attrNameLst>
                                      </p:cBhvr>
                                      <p:to>
                                        <p:strVal val="visible"/>
                                      </p:to>
                                    </p:set>
                                    <p:animEffect transition="in" filter="blinds(horizontal)">
                                      <p:cBhvr>
                                        <p:cTn id="287" dur="3000"/>
                                        <p:tgtEl>
                                          <p:spTgt spid="43"/>
                                        </p:tgtEl>
                                      </p:cBhvr>
                                    </p:animEffect>
                                  </p:childTnLst>
                                </p:cTn>
                              </p:par>
                              <p:par>
                                <p:cTn id="288" presetID="8" presetClass="emph" presetSubtype="0" fill="hold" grpId="2" nodeType="withEffect">
                                  <p:stCondLst>
                                    <p:cond delay="0"/>
                                  </p:stCondLst>
                                  <p:childTnLst>
                                    <p:animRot by="21600000">
                                      <p:cBhvr>
                                        <p:cTn id="289" dur="3000" fill="hold"/>
                                        <p:tgtEl>
                                          <p:spTgt spid="4"/>
                                        </p:tgtEl>
                                        <p:attrNameLst>
                                          <p:attrName>r</p:attrName>
                                        </p:attrNameLst>
                                      </p:cBhvr>
                                    </p:animRot>
                                  </p:childTnLst>
                                </p:cTn>
                              </p:par>
                              <p:par>
                                <p:cTn id="290" presetID="8" presetClass="emph" presetSubtype="0" fill="hold" grpId="2" nodeType="withEffect">
                                  <p:stCondLst>
                                    <p:cond delay="0"/>
                                  </p:stCondLst>
                                  <p:childTnLst>
                                    <p:animRot by="21600000">
                                      <p:cBhvr>
                                        <p:cTn id="291" dur="3000" fill="hold"/>
                                        <p:tgtEl>
                                          <p:spTgt spid="14"/>
                                        </p:tgtEl>
                                        <p:attrNameLst>
                                          <p:attrName>r</p:attrName>
                                        </p:attrNameLst>
                                      </p:cBhvr>
                                    </p:animRot>
                                  </p:childTnLst>
                                </p:cTn>
                              </p:par>
                              <p:par>
                                <p:cTn id="292" presetID="8" presetClass="emph" presetSubtype="0" fill="hold" grpId="2" nodeType="withEffect">
                                  <p:stCondLst>
                                    <p:cond delay="0"/>
                                  </p:stCondLst>
                                  <p:childTnLst>
                                    <p:animRot by="21600000">
                                      <p:cBhvr>
                                        <p:cTn id="293" dur="3000" fill="hold"/>
                                        <p:tgtEl>
                                          <p:spTgt spid="19"/>
                                        </p:tgtEl>
                                        <p:attrNameLst>
                                          <p:attrName>r</p:attrName>
                                        </p:attrNameLst>
                                      </p:cBhvr>
                                    </p:animRot>
                                  </p:childTnLst>
                                </p:cTn>
                              </p:par>
                              <p:par>
                                <p:cTn id="294" presetID="8" presetClass="emph" presetSubtype="0" fill="hold" grpId="2" nodeType="withEffect">
                                  <p:stCondLst>
                                    <p:cond delay="0"/>
                                  </p:stCondLst>
                                  <p:childTnLst>
                                    <p:animRot by="21600000">
                                      <p:cBhvr>
                                        <p:cTn id="295" dur="3000" fill="hold"/>
                                        <p:tgtEl>
                                          <p:spTgt spid="24"/>
                                        </p:tgtEl>
                                        <p:attrNameLst>
                                          <p:attrName>r</p:attrName>
                                        </p:attrNameLst>
                                      </p:cBhvr>
                                    </p:animRot>
                                  </p:childTnLst>
                                </p:cTn>
                              </p:par>
                              <p:par>
                                <p:cTn id="296" presetID="8" presetClass="emph" presetSubtype="0" fill="hold" grpId="2" nodeType="withEffect">
                                  <p:stCondLst>
                                    <p:cond delay="0"/>
                                  </p:stCondLst>
                                  <p:childTnLst>
                                    <p:animRot by="-21600000">
                                      <p:cBhvr>
                                        <p:cTn id="297" dur="3000" fill="hold"/>
                                        <p:tgtEl>
                                          <p:spTgt spid="5"/>
                                        </p:tgtEl>
                                        <p:attrNameLst>
                                          <p:attrName>r</p:attrName>
                                        </p:attrNameLst>
                                      </p:cBhvr>
                                    </p:animRot>
                                  </p:childTnLst>
                                </p:cTn>
                              </p:par>
                              <p:par>
                                <p:cTn id="298" presetID="8" presetClass="emph" presetSubtype="0" fill="hold" grpId="2" nodeType="withEffect">
                                  <p:stCondLst>
                                    <p:cond delay="0"/>
                                  </p:stCondLst>
                                  <p:childTnLst>
                                    <p:animRot by="-21600000">
                                      <p:cBhvr>
                                        <p:cTn id="299" dur="3000" fill="hold"/>
                                        <p:tgtEl>
                                          <p:spTgt spid="29"/>
                                        </p:tgtEl>
                                        <p:attrNameLst>
                                          <p:attrName>r</p:attrName>
                                        </p:attrNameLst>
                                      </p:cBhvr>
                                    </p:animRot>
                                  </p:childTnLst>
                                </p:cTn>
                              </p:par>
                              <p:par>
                                <p:cTn id="300" presetID="8" presetClass="emph" presetSubtype="0" fill="hold" grpId="2" nodeType="withEffect">
                                  <p:stCondLst>
                                    <p:cond delay="0"/>
                                  </p:stCondLst>
                                  <p:childTnLst>
                                    <p:animRot by="-21600000">
                                      <p:cBhvr>
                                        <p:cTn id="301" dur="3000" fill="hold"/>
                                        <p:tgtEl>
                                          <p:spTgt spid="34"/>
                                        </p:tgtEl>
                                        <p:attrNameLst>
                                          <p:attrName>r</p:attrName>
                                        </p:attrNameLst>
                                      </p:cBhvr>
                                    </p:animRot>
                                  </p:childTnLst>
                                </p:cTn>
                              </p:par>
                              <p:par>
                                <p:cTn id="302" presetID="8" presetClass="emph" presetSubtype="0" fill="hold" grpId="2" nodeType="withEffect">
                                  <p:stCondLst>
                                    <p:cond delay="0"/>
                                  </p:stCondLst>
                                  <p:childTnLst>
                                    <p:animRot by="-21600000">
                                      <p:cBhvr>
                                        <p:cTn id="303" dur="3000" fill="hold"/>
                                        <p:tgtEl>
                                          <p:spTgt spid="39"/>
                                        </p:tgtEl>
                                        <p:attrNameLst>
                                          <p:attrName>r</p:attrName>
                                        </p:attrNameLst>
                                      </p:cBhvr>
                                    </p:animRot>
                                  </p:childTnLst>
                                </p:cTn>
                              </p:par>
                              <p:par>
                                <p:cTn id="304" presetID="8" presetClass="emph" presetSubtype="0" fill="hold" grpId="2" nodeType="withEffect">
                                  <p:stCondLst>
                                    <p:cond delay="0"/>
                                  </p:stCondLst>
                                  <p:childTnLst>
                                    <p:animRot by="-21600000">
                                      <p:cBhvr>
                                        <p:cTn id="305" dur="3000" fill="hold"/>
                                        <p:tgtEl>
                                          <p:spTgt spid="6"/>
                                        </p:tgtEl>
                                        <p:attrNameLst>
                                          <p:attrName>r</p:attrName>
                                        </p:attrNameLst>
                                      </p:cBhvr>
                                    </p:animRot>
                                  </p:childTnLst>
                                </p:cTn>
                              </p:par>
                              <p:par>
                                <p:cTn id="306" presetID="8" presetClass="emph" presetSubtype="0" fill="hold" grpId="2" nodeType="withEffect">
                                  <p:stCondLst>
                                    <p:cond delay="0"/>
                                  </p:stCondLst>
                                  <p:childTnLst>
                                    <p:animRot by="-21600000">
                                      <p:cBhvr>
                                        <p:cTn id="307" dur="3000" fill="hold"/>
                                        <p:tgtEl>
                                          <p:spTgt spid="15"/>
                                        </p:tgtEl>
                                        <p:attrNameLst>
                                          <p:attrName>r</p:attrName>
                                        </p:attrNameLst>
                                      </p:cBhvr>
                                    </p:animRot>
                                  </p:childTnLst>
                                </p:cTn>
                              </p:par>
                              <p:par>
                                <p:cTn id="308" presetID="8" presetClass="emph" presetSubtype="0" fill="hold" grpId="2" nodeType="withEffect">
                                  <p:stCondLst>
                                    <p:cond delay="0"/>
                                  </p:stCondLst>
                                  <p:childTnLst>
                                    <p:animRot by="-21600000">
                                      <p:cBhvr>
                                        <p:cTn id="309" dur="3000" fill="hold"/>
                                        <p:tgtEl>
                                          <p:spTgt spid="20"/>
                                        </p:tgtEl>
                                        <p:attrNameLst>
                                          <p:attrName>r</p:attrName>
                                        </p:attrNameLst>
                                      </p:cBhvr>
                                    </p:animRot>
                                  </p:childTnLst>
                                </p:cTn>
                              </p:par>
                              <p:par>
                                <p:cTn id="310" presetID="8" presetClass="emph" presetSubtype="0" fill="hold" grpId="2" nodeType="withEffect">
                                  <p:stCondLst>
                                    <p:cond delay="0"/>
                                  </p:stCondLst>
                                  <p:childTnLst>
                                    <p:animRot by="-21600000">
                                      <p:cBhvr>
                                        <p:cTn id="311" dur="3000" fill="hold"/>
                                        <p:tgtEl>
                                          <p:spTgt spid="25"/>
                                        </p:tgtEl>
                                        <p:attrNameLst>
                                          <p:attrName>r</p:attrName>
                                        </p:attrNameLst>
                                      </p:cBhvr>
                                    </p:animRot>
                                  </p:childTnLst>
                                </p:cTn>
                              </p:par>
                              <p:par>
                                <p:cTn id="312" presetID="8" presetClass="emph" presetSubtype="0" fill="hold" grpId="2" nodeType="withEffect">
                                  <p:stCondLst>
                                    <p:cond delay="0"/>
                                  </p:stCondLst>
                                  <p:childTnLst>
                                    <p:animRot by="21600000">
                                      <p:cBhvr>
                                        <p:cTn id="313" dur="3000" fill="hold"/>
                                        <p:tgtEl>
                                          <p:spTgt spid="7"/>
                                        </p:tgtEl>
                                        <p:attrNameLst>
                                          <p:attrName>r</p:attrName>
                                        </p:attrNameLst>
                                      </p:cBhvr>
                                    </p:animRot>
                                  </p:childTnLst>
                                </p:cTn>
                              </p:par>
                              <p:par>
                                <p:cTn id="314" presetID="8" presetClass="emph" presetSubtype="0" fill="hold" grpId="2" nodeType="withEffect">
                                  <p:stCondLst>
                                    <p:cond delay="0"/>
                                  </p:stCondLst>
                                  <p:childTnLst>
                                    <p:animRot by="21600000">
                                      <p:cBhvr>
                                        <p:cTn id="315" dur="3000" fill="hold"/>
                                        <p:tgtEl>
                                          <p:spTgt spid="30"/>
                                        </p:tgtEl>
                                        <p:attrNameLst>
                                          <p:attrName>r</p:attrName>
                                        </p:attrNameLst>
                                      </p:cBhvr>
                                    </p:animRot>
                                  </p:childTnLst>
                                </p:cTn>
                              </p:par>
                              <p:par>
                                <p:cTn id="316" presetID="8" presetClass="emph" presetSubtype="0" fill="hold" grpId="2" nodeType="withEffect">
                                  <p:stCondLst>
                                    <p:cond delay="0"/>
                                  </p:stCondLst>
                                  <p:childTnLst>
                                    <p:animRot by="21600000">
                                      <p:cBhvr>
                                        <p:cTn id="317" dur="3000" fill="hold"/>
                                        <p:tgtEl>
                                          <p:spTgt spid="35"/>
                                        </p:tgtEl>
                                        <p:attrNameLst>
                                          <p:attrName>r</p:attrName>
                                        </p:attrNameLst>
                                      </p:cBhvr>
                                    </p:animRot>
                                  </p:childTnLst>
                                </p:cTn>
                              </p:par>
                              <p:par>
                                <p:cTn id="318" presetID="8" presetClass="emph" presetSubtype="0" fill="hold" grpId="2" nodeType="withEffect">
                                  <p:stCondLst>
                                    <p:cond delay="0"/>
                                  </p:stCondLst>
                                  <p:childTnLst>
                                    <p:animRot by="21600000">
                                      <p:cBhvr>
                                        <p:cTn id="319" dur="3000" fill="hold"/>
                                        <p:tgtEl>
                                          <p:spTgt spid="40"/>
                                        </p:tgtEl>
                                        <p:attrNameLst>
                                          <p:attrName>r</p:attrName>
                                        </p:attrNameLst>
                                      </p:cBhvr>
                                    </p:animRot>
                                  </p:childTnLst>
                                </p:cTn>
                              </p:par>
                              <p:par>
                                <p:cTn id="320" presetID="8" presetClass="emph" presetSubtype="0" fill="hold" grpId="2" nodeType="withEffect">
                                  <p:stCondLst>
                                    <p:cond delay="0"/>
                                  </p:stCondLst>
                                  <p:childTnLst>
                                    <p:animRot by="21600000">
                                      <p:cBhvr>
                                        <p:cTn id="321" dur="3000" fill="hold"/>
                                        <p:tgtEl>
                                          <p:spTgt spid="8"/>
                                        </p:tgtEl>
                                        <p:attrNameLst>
                                          <p:attrName>r</p:attrName>
                                        </p:attrNameLst>
                                      </p:cBhvr>
                                    </p:animRot>
                                  </p:childTnLst>
                                </p:cTn>
                              </p:par>
                              <p:par>
                                <p:cTn id="322" presetID="8" presetClass="emph" presetSubtype="0" fill="hold" grpId="2" nodeType="withEffect">
                                  <p:stCondLst>
                                    <p:cond delay="0"/>
                                  </p:stCondLst>
                                  <p:childTnLst>
                                    <p:animRot by="21600000">
                                      <p:cBhvr>
                                        <p:cTn id="323" dur="3000" fill="hold"/>
                                        <p:tgtEl>
                                          <p:spTgt spid="16"/>
                                        </p:tgtEl>
                                        <p:attrNameLst>
                                          <p:attrName>r</p:attrName>
                                        </p:attrNameLst>
                                      </p:cBhvr>
                                    </p:animRot>
                                  </p:childTnLst>
                                </p:cTn>
                              </p:par>
                              <p:par>
                                <p:cTn id="324" presetID="8" presetClass="emph" presetSubtype="0" fill="hold" grpId="2" nodeType="withEffect">
                                  <p:stCondLst>
                                    <p:cond delay="0"/>
                                  </p:stCondLst>
                                  <p:childTnLst>
                                    <p:animRot by="21600000">
                                      <p:cBhvr>
                                        <p:cTn id="325" dur="3000" fill="hold"/>
                                        <p:tgtEl>
                                          <p:spTgt spid="21"/>
                                        </p:tgtEl>
                                        <p:attrNameLst>
                                          <p:attrName>r</p:attrName>
                                        </p:attrNameLst>
                                      </p:cBhvr>
                                    </p:animRot>
                                  </p:childTnLst>
                                </p:cTn>
                              </p:par>
                              <p:par>
                                <p:cTn id="326" presetID="8" presetClass="emph" presetSubtype="0" fill="hold" grpId="2" nodeType="withEffect">
                                  <p:stCondLst>
                                    <p:cond delay="0"/>
                                  </p:stCondLst>
                                  <p:childTnLst>
                                    <p:animRot by="21600000">
                                      <p:cBhvr>
                                        <p:cTn id="327" dur="3000" fill="hold"/>
                                        <p:tgtEl>
                                          <p:spTgt spid="26"/>
                                        </p:tgtEl>
                                        <p:attrNameLst>
                                          <p:attrName>r</p:attrName>
                                        </p:attrNameLst>
                                      </p:cBhvr>
                                    </p:animRot>
                                  </p:childTnLst>
                                </p:cTn>
                              </p:par>
                              <p:par>
                                <p:cTn id="328" presetID="8" presetClass="emph" presetSubtype="0" fill="hold" grpId="2" nodeType="withEffect">
                                  <p:stCondLst>
                                    <p:cond delay="0"/>
                                  </p:stCondLst>
                                  <p:childTnLst>
                                    <p:animRot by="-21600000">
                                      <p:cBhvr>
                                        <p:cTn id="329" dur="3000" fill="hold"/>
                                        <p:tgtEl>
                                          <p:spTgt spid="9"/>
                                        </p:tgtEl>
                                        <p:attrNameLst>
                                          <p:attrName>r</p:attrName>
                                        </p:attrNameLst>
                                      </p:cBhvr>
                                    </p:animRot>
                                  </p:childTnLst>
                                </p:cTn>
                              </p:par>
                              <p:par>
                                <p:cTn id="330" presetID="8" presetClass="emph" presetSubtype="0" fill="hold" grpId="2" nodeType="withEffect">
                                  <p:stCondLst>
                                    <p:cond delay="0"/>
                                  </p:stCondLst>
                                  <p:childTnLst>
                                    <p:animRot by="-21600000">
                                      <p:cBhvr>
                                        <p:cTn id="331" dur="3000" fill="hold"/>
                                        <p:tgtEl>
                                          <p:spTgt spid="31"/>
                                        </p:tgtEl>
                                        <p:attrNameLst>
                                          <p:attrName>r</p:attrName>
                                        </p:attrNameLst>
                                      </p:cBhvr>
                                    </p:animRot>
                                  </p:childTnLst>
                                </p:cTn>
                              </p:par>
                              <p:par>
                                <p:cTn id="332" presetID="8" presetClass="emph" presetSubtype="0" fill="hold" grpId="2" nodeType="withEffect">
                                  <p:stCondLst>
                                    <p:cond delay="0"/>
                                  </p:stCondLst>
                                  <p:childTnLst>
                                    <p:animRot by="-21600000">
                                      <p:cBhvr>
                                        <p:cTn id="333" dur="3000" fill="hold"/>
                                        <p:tgtEl>
                                          <p:spTgt spid="36"/>
                                        </p:tgtEl>
                                        <p:attrNameLst>
                                          <p:attrName>r</p:attrName>
                                        </p:attrNameLst>
                                      </p:cBhvr>
                                    </p:animRot>
                                  </p:childTnLst>
                                </p:cTn>
                              </p:par>
                              <p:par>
                                <p:cTn id="334" presetID="8" presetClass="emph" presetSubtype="0" fill="hold" grpId="2" nodeType="withEffect">
                                  <p:stCondLst>
                                    <p:cond delay="0"/>
                                  </p:stCondLst>
                                  <p:childTnLst>
                                    <p:animRot by="-21600000">
                                      <p:cBhvr>
                                        <p:cTn id="335" dur="3000" fill="hold"/>
                                        <p:tgtEl>
                                          <p:spTgt spid="41"/>
                                        </p:tgtEl>
                                        <p:attrNameLst>
                                          <p:attrName>r</p:attrName>
                                        </p:attrNameLst>
                                      </p:cBhvr>
                                    </p:animRot>
                                  </p:childTnLst>
                                </p:cTn>
                              </p:par>
                              <p:par>
                                <p:cTn id="336" presetID="8" presetClass="emph" presetSubtype="0" fill="hold" grpId="2" nodeType="withEffect">
                                  <p:stCondLst>
                                    <p:cond delay="0"/>
                                  </p:stCondLst>
                                  <p:childTnLst>
                                    <p:animRot by="-21600000">
                                      <p:cBhvr>
                                        <p:cTn id="337" dur="3000" fill="hold"/>
                                        <p:tgtEl>
                                          <p:spTgt spid="10"/>
                                        </p:tgtEl>
                                        <p:attrNameLst>
                                          <p:attrName>r</p:attrName>
                                        </p:attrNameLst>
                                      </p:cBhvr>
                                    </p:animRot>
                                  </p:childTnLst>
                                </p:cTn>
                              </p:par>
                              <p:par>
                                <p:cTn id="338" presetID="8" presetClass="emph" presetSubtype="0" fill="hold" grpId="2" nodeType="withEffect">
                                  <p:stCondLst>
                                    <p:cond delay="0"/>
                                  </p:stCondLst>
                                  <p:childTnLst>
                                    <p:animRot by="-21600000">
                                      <p:cBhvr>
                                        <p:cTn id="339" dur="3000" fill="hold"/>
                                        <p:tgtEl>
                                          <p:spTgt spid="17"/>
                                        </p:tgtEl>
                                        <p:attrNameLst>
                                          <p:attrName>r</p:attrName>
                                        </p:attrNameLst>
                                      </p:cBhvr>
                                    </p:animRot>
                                  </p:childTnLst>
                                </p:cTn>
                              </p:par>
                              <p:par>
                                <p:cTn id="340" presetID="8" presetClass="emph" presetSubtype="0" fill="hold" grpId="2" nodeType="withEffect">
                                  <p:stCondLst>
                                    <p:cond delay="0"/>
                                  </p:stCondLst>
                                  <p:childTnLst>
                                    <p:animRot by="-21600000">
                                      <p:cBhvr>
                                        <p:cTn id="341" dur="3000" fill="hold"/>
                                        <p:tgtEl>
                                          <p:spTgt spid="22"/>
                                        </p:tgtEl>
                                        <p:attrNameLst>
                                          <p:attrName>r</p:attrName>
                                        </p:attrNameLst>
                                      </p:cBhvr>
                                    </p:animRot>
                                  </p:childTnLst>
                                </p:cTn>
                              </p:par>
                              <p:par>
                                <p:cTn id="342" presetID="8" presetClass="emph" presetSubtype="0" fill="hold" grpId="2" nodeType="withEffect">
                                  <p:stCondLst>
                                    <p:cond delay="0"/>
                                  </p:stCondLst>
                                  <p:childTnLst>
                                    <p:animRot by="-21600000">
                                      <p:cBhvr>
                                        <p:cTn id="343" dur="3000" fill="hold"/>
                                        <p:tgtEl>
                                          <p:spTgt spid="27"/>
                                        </p:tgtEl>
                                        <p:attrNameLst>
                                          <p:attrName>r</p:attrName>
                                        </p:attrNameLst>
                                      </p:cBhvr>
                                    </p:animRot>
                                  </p:childTnLst>
                                </p:cTn>
                              </p:par>
                              <p:par>
                                <p:cTn id="344" presetID="8" presetClass="emph" presetSubtype="0" fill="hold" grpId="2" nodeType="withEffect">
                                  <p:stCondLst>
                                    <p:cond delay="0"/>
                                  </p:stCondLst>
                                  <p:childTnLst>
                                    <p:animRot by="21600000">
                                      <p:cBhvr>
                                        <p:cTn id="345" dur="3000" fill="hold"/>
                                        <p:tgtEl>
                                          <p:spTgt spid="11"/>
                                        </p:tgtEl>
                                        <p:attrNameLst>
                                          <p:attrName>r</p:attrName>
                                        </p:attrNameLst>
                                      </p:cBhvr>
                                    </p:animRot>
                                  </p:childTnLst>
                                </p:cTn>
                              </p:par>
                              <p:par>
                                <p:cTn id="346" presetID="8" presetClass="emph" presetSubtype="0" fill="hold" grpId="2" nodeType="withEffect">
                                  <p:stCondLst>
                                    <p:cond delay="0"/>
                                  </p:stCondLst>
                                  <p:childTnLst>
                                    <p:animRot by="21600000">
                                      <p:cBhvr>
                                        <p:cTn id="347" dur="3000" fill="hold"/>
                                        <p:tgtEl>
                                          <p:spTgt spid="32"/>
                                        </p:tgtEl>
                                        <p:attrNameLst>
                                          <p:attrName>r</p:attrName>
                                        </p:attrNameLst>
                                      </p:cBhvr>
                                    </p:animRot>
                                  </p:childTnLst>
                                </p:cTn>
                              </p:par>
                              <p:par>
                                <p:cTn id="348" presetID="8" presetClass="emph" presetSubtype="0" fill="hold" grpId="2" nodeType="withEffect">
                                  <p:stCondLst>
                                    <p:cond delay="0"/>
                                  </p:stCondLst>
                                  <p:childTnLst>
                                    <p:animRot by="21600000">
                                      <p:cBhvr>
                                        <p:cTn id="349" dur="3000" fill="hold"/>
                                        <p:tgtEl>
                                          <p:spTgt spid="37"/>
                                        </p:tgtEl>
                                        <p:attrNameLst>
                                          <p:attrName>r</p:attrName>
                                        </p:attrNameLst>
                                      </p:cBhvr>
                                    </p:animRot>
                                  </p:childTnLst>
                                </p:cTn>
                              </p:par>
                              <p:par>
                                <p:cTn id="350" presetID="8" presetClass="emph" presetSubtype="0" fill="hold" grpId="2" nodeType="withEffect">
                                  <p:stCondLst>
                                    <p:cond delay="0"/>
                                  </p:stCondLst>
                                  <p:childTnLst>
                                    <p:animRot by="21600000">
                                      <p:cBhvr>
                                        <p:cTn id="351" dur="3000" fill="hold"/>
                                        <p:tgtEl>
                                          <p:spTgt spid="42"/>
                                        </p:tgtEl>
                                        <p:attrNameLst>
                                          <p:attrName>r</p:attrName>
                                        </p:attrNameLst>
                                      </p:cBhvr>
                                    </p:animRot>
                                  </p:childTnLst>
                                </p:cTn>
                              </p:par>
                              <p:par>
                                <p:cTn id="352" presetID="8" presetClass="emph" presetSubtype="0" fill="hold" grpId="2" nodeType="withEffect">
                                  <p:stCondLst>
                                    <p:cond delay="0"/>
                                  </p:stCondLst>
                                  <p:childTnLst>
                                    <p:animRot by="21600000">
                                      <p:cBhvr>
                                        <p:cTn id="353" dur="3000" fill="hold"/>
                                        <p:tgtEl>
                                          <p:spTgt spid="12"/>
                                        </p:tgtEl>
                                        <p:attrNameLst>
                                          <p:attrName>r</p:attrName>
                                        </p:attrNameLst>
                                      </p:cBhvr>
                                    </p:animRot>
                                  </p:childTnLst>
                                </p:cTn>
                              </p:par>
                              <p:par>
                                <p:cTn id="354" presetID="8" presetClass="emph" presetSubtype="0" fill="hold" grpId="2" nodeType="withEffect">
                                  <p:stCondLst>
                                    <p:cond delay="0"/>
                                  </p:stCondLst>
                                  <p:childTnLst>
                                    <p:animRot by="21600000">
                                      <p:cBhvr>
                                        <p:cTn id="355" dur="3000" fill="hold"/>
                                        <p:tgtEl>
                                          <p:spTgt spid="18"/>
                                        </p:tgtEl>
                                        <p:attrNameLst>
                                          <p:attrName>r</p:attrName>
                                        </p:attrNameLst>
                                      </p:cBhvr>
                                    </p:animRot>
                                  </p:childTnLst>
                                </p:cTn>
                              </p:par>
                              <p:par>
                                <p:cTn id="356" presetID="8" presetClass="emph" presetSubtype="0" fill="hold" grpId="2" nodeType="withEffect">
                                  <p:stCondLst>
                                    <p:cond delay="0"/>
                                  </p:stCondLst>
                                  <p:childTnLst>
                                    <p:animRot by="21600000">
                                      <p:cBhvr>
                                        <p:cTn id="357" dur="3000" fill="hold"/>
                                        <p:tgtEl>
                                          <p:spTgt spid="23"/>
                                        </p:tgtEl>
                                        <p:attrNameLst>
                                          <p:attrName>r</p:attrName>
                                        </p:attrNameLst>
                                      </p:cBhvr>
                                    </p:animRot>
                                  </p:childTnLst>
                                </p:cTn>
                              </p:par>
                              <p:par>
                                <p:cTn id="358" presetID="8" presetClass="emph" presetSubtype="0" fill="hold" grpId="2" nodeType="withEffect">
                                  <p:stCondLst>
                                    <p:cond delay="0"/>
                                  </p:stCondLst>
                                  <p:childTnLst>
                                    <p:animRot by="21600000">
                                      <p:cBhvr>
                                        <p:cTn id="359" dur="3000" fill="hold"/>
                                        <p:tgtEl>
                                          <p:spTgt spid="28"/>
                                        </p:tgtEl>
                                        <p:attrNameLst>
                                          <p:attrName>r</p:attrName>
                                        </p:attrNameLst>
                                      </p:cBhvr>
                                    </p:animRot>
                                  </p:childTnLst>
                                </p:cTn>
                              </p:par>
                              <p:par>
                                <p:cTn id="360" presetID="8" presetClass="emph" presetSubtype="0" fill="hold" grpId="2" nodeType="withEffect">
                                  <p:stCondLst>
                                    <p:cond delay="0"/>
                                  </p:stCondLst>
                                  <p:childTnLst>
                                    <p:animRot by="-21600000">
                                      <p:cBhvr>
                                        <p:cTn id="361" dur="3000" fill="hold"/>
                                        <p:tgtEl>
                                          <p:spTgt spid="13"/>
                                        </p:tgtEl>
                                        <p:attrNameLst>
                                          <p:attrName>r</p:attrName>
                                        </p:attrNameLst>
                                      </p:cBhvr>
                                    </p:animRot>
                                  </p:childTnLst>
                                </p:cTn>
                              </p:par>
                              <p:par>
                                <p:cTn id="362" presetID="8" presetClass="emph" presetSubtype="0" fill="hold" grpId="2" nodeType="withEffect">
                                  <p:stCondLst>
                                    <p:cond delay="0"/>
                                  </p:stCondLst>
                                  <p:childTnLst>
                                    <p:animRot by="-21600000">
                                      <p:cBhvr>
                                        <p:cTn id="363" dur="3000" fill="hold"/>
                                        <p:tgtEl>
                                          <p:spTgt spid="33"/>
                                        </p:tgtEl>
                                        <p:attrNameLst>
                                          <p:attrName>r</p:attrName>
                                        </p:attrNameLst>
                                      </p:cBhvr>
                                    </p:animRot>
                                  </p:childTnLst>
                                </p:cTn>
                              </p:par>
                              <p:par>
                                <p:cTn id="364" presetID="8" presetClass="emph" presetSubtype="0" fill="hold" grpId="2" nodeType="withEffect">
                                  <p:stCondLst>
                                    <p:cond delay="0"/>
                                  </p:stCondLst>
                                  <p:childTnLst>
                                    <p:animRot by="-21600000">
                                      <p:cBhvr>
                                        <p:cTn id="365" dur="3000" fill="hold"/>
                                        <p:tgtEl>
                                          <p:spTgt spid="38"/>
                                        </p:tgtEl>
                                        <p:attrNameLst>
                                          <p:attrName>r</p:attrName>
                                        </p:attrNameLst>
                                      </p:cBhvr>
                                    </p:animRot>
                                  </p:childTnLst>
                                </p:cTn>
                              </p:par>
                              <p:par>
                                <p:cTn id="366" presetID="8" presetClass="emph" presetSubtype="0" fill="hold" grpId="2" nodeType="withEffect">
                                  <p:stCondLst>
                                    <p:cond delay="0"/>
                                  </p:stCondLst>
                                  <p:childTnLst>
                                    <p:animRot by="-21600000">
                                      <p:cBhvr>
                                        <p:cTn id="367" dur="3000" fill="hold"/>
                                        <p:tgtEl>
                                          <p:spTgt spid="43"/>
                                        </p:tgtEl>
                                        <p:attrNameLst>
                                          <p:attrName>r</p:attrName>
                                        </p:attrNameLst>
                                      </p:cBhvr>
                                    </p:animRot>
                                  </p:childTnLst>
                                </p:cTn>
                              </p:par>
                            </p:childTnLst>
                          </p:cTn>
                        </p:par>
                        <p:par>
                          <p:cTn id="368" fill="hold">
                            <p:stCondLst>
                              <p:cond delay="3000"/>
                            </p:stCondLst>
                            <p:childTnLst>
                              <p:par>
                                <p:cTn id="369" presetID="2" presetClass="exit" presetSubtype="4" fill="hold" grpId="3" nodeType="afterEffect">
                                  <p:stCondLst>
                                    <p:cond delay="0"/>
                                  </p:stCondLst>
                                  <p:childTnLst>
                                    <p:anim calcmode="lin" valueType="num">
                                      <p:cBhvr additive="base">
                                        <p:cTn id="370" dur="3000"/>
                                        <p:tgtEl>
                                          <p:spTgt spid="4"/>
                                        </p:tgtEl>
                                        <p:attrNameLst>
                                          <p:attrName>ppt_x</p:attrName>
                                        </p:attrNameLst>
                                      </p:cBhvr>
                                      <p:tavLst>
                                        <p:tav tm="0">
                                          <p:val>
                                            <p:strVal val="ppt_x"/>
                                          </p:val>
                                        </p:tav>
                                        <p:tav tm="100000">
                                          <p:val>
                                            <p:strVal val="ppt_x"/>
                                          </p:val>
                                        </p:tav>
                                      </p:tavLst>
                                    </p:anim>
                                    <p:anim calcmode="lin" valueType="num">
                                      <p:cBhvr additive="base">
                                        <p:cTn id="371" dur="3000"/>
                                        <p:tgtEl>
                                          <p:spTgt spid="4"/>
                                        </p:tgtEl>
                                        <p:attrNameLst>
                                          <p:attrName>ppt_y</p:attrName>
                                        </p:attrNameLst>
                                      </p:cBhvr>
                                      <p:tavLst>
                                        <p:tav tm="0">
                                          <p:val>
                                            <p:strVal val="ppt_y"/>
                                          </p:val>
                                        </p:tav>
                                        <p:tav tm="100000">
                                          <p:val>
                                            <p:strVal val="1+ppt_h/2"/>
                                          </p:val>
                                        </p:tav>
                                      </p:tavLst>
                                    </p:anim>
                                    <p:set>
                                      <p:cBhvr>
                                        <p:cTn id="372" dur="1" fill="hold">
                                          <p:stCondLst>
                                            <p:cond delay="2999"/>
                                          </p:stCondLst>
                                        </p:cTn>
                                        <p:tgtEl>
                                          <p:spTgt spid="4"/>
                                        </p:tgtEl>
                                        <p:attrNameLst>
                                          <p:attrName>style.visibility</p:attrName>
                                        </p:attrNameLst>
                                      </p:cBhvr>
                                      <p:to>
                                        <p:strVal val="hidden"/>
                                      </p:to>
                                    </p:set>
                                  </p:childTnLst>
                                </p:cTn>
                              </p:par>
                              <p:par>
                                <p:cTn id="373" presetID="2" presetClass="exit" presetSubtype="4" fill="hold" grpId="3" nodeType="withEffect">
                                  <p:stCondLst>
                                    <p:cond delay="0"/>
                                  </p:stCondLst>
                                  <p:childTnLst>
                                    <p:anim calcmode="lin" valueType="num">
                                      <p:cBhvr additive="base">
                                        <p:cTn id="374" dur="3000"/>
                                        <p:tgtEl>
                                          <p:spTgt spid="6"/>
                                        </p:tgtEl>
                                        <p:attrNameLst>
                                          <p:attrName>ppt_x</p:attrName>
                                        </p:attrNameLst>
                                      </p:cBhvr>
                                      <p:tavLst>
                                        <p:tav tm="0">
                                          <p:val>
                                            <p:strVal val="ppt_x"/>
                                          </p:val>
                                        </p:tav>
                                        <p:tav tm="100000">
                                          <p:val>
                                            <p:strVal val="ppt_x"/>
                                          </p:val>
                                        </p:tav>
                                      </p:tavLst>
                                    </p:anim>
                                    <p:anim calcmode="lin" valueType="num">
                                      <p:cBhvr additive="base">
                                        <p:cTn id="375" dur="3000"/>
                                        <p:tgtEl>
                                          <p:spTgt spid="6"/>
                                        </p:tgtEl>
                                        <p:attrNameLst>
                                          <p:attrName>ppt_y</p:attrName>
                                        </p:attrNameLst>
                                      </p:cBhvr>
                                      <p:tavLst>
                                        <p:tav tm="0">
                                          <p:val>
                                            <p:strVal val="ppt_y"/>
                                          </p:val>
                                        </p:tav>
                                        <p:tav tm="100000">
                                          <p:val>
                                            <p:strVal val="1+ppt_h/2"/>
                                          </p:val>
                                        </p:tav>
                                      </p:tavLst>
                                    </p:anim>
                                    <p:set>
                                      <p:cBhvr>
                                        <p:cTn id="376" dur="1" fill="hold">
                                          <p:stCondLst>
                                            <p:cond delay="2999"/>
                                          </p:stCondLst>
                                        </p:cTn>
                                        <p:tgtEl>
                                          <p:spTgt spid="6"/>
                                        </p:tgtEl>
                                        <p:attrNameLst>
                                          <p:attrName>style.visibility</p:attrName>
                                        </p:attrNameLst>
                                      </p:cBhvr>
                                      <p:to>
                                        <p:strVal val="hidden"/>
                                      </p:to>
                                    </p:set>
                                  </p:childTnLst>
                                </p:cTn>
                              </p:par>
                              <p:par>
                                <p:cTn id="377" presetID="2" presetClass="exit" presetSubtype="4" fill="hold" grpId="3" nodeType="withEffect">
                                  <p:stCondLst>
                                    <p:cond delay="0"/>
                                  </p:stCondLst>
                                  <p:childTnLst>
                                    <p:anim calcmode="lin" valueType="num">
                                      <p:cBhvr additive="base">
                                        <p:cTn id="378" dur="3000"/>
                                        <p:tgtEl>
                                          <p:spTgt spid="8"/>
                                        </p:tgtEl>
                                        <p:attrNameLst>
                                          <p:attrName>ppt_x</p:attrName>
                                        </p:attrNameLst>
                                      </p:cBhvr>
                                      <p:tavLst>
                                        <p:tav tm="0">
                                          <p:val>
                                            <p:strVal val="ppt_x"/>
                                          </p:val>
                                        </p:tav>
                                        <p:tav tm="100000">
                                          <p:val>
                                            <p:strVal val="ppt_x"/>
                                          </p:val>
                                        </p:tav>
                                      </p:tavLst>
                                    </p:anim>
                                    <p:anim calcmode="lin" valueType="num">
                                      <p:cBhvr additive="base">
                                        <p:cTn id="379" dur="3000"/>
                                        <p:tgtEl>
                                          <p:spTgt spid="8"/>
                                        </p:tgtEl>
                                        <p:attrNameLst>
                                          <p:attrName>ppt_y</p:attrName>
                                        </p:attrNameLst>
                                      </p:cBhvr>
                                      <p:tavLst>
                                        <p:tav tm="0">
                                          <p:val>
                                            <p:strVal val="ppt_y"/>
                                          </p:val>
                                        </p:tav>
                                        <p:tav tm="100000">
                                          <p:val>
                                            <p:strVal val="1+ppt_h/2"/>
                                          </p:val>
                                        </p:tav>
                                      </p:tavLst>
                                    </p:anim>
                                    <p:set>
                                      <p:cBhvr>
                                        <p:cTn id="380" dur="1" fill="hold">
                                          <p:stCondLst>
                                            <p:cond delay="2999"/>
                                          </p:stCondLst>
                                        </p:cTn>
                                        <p:tgtEl>
                                          <p:spTgt spid="8"/>
                                        </p:tgtEl>
                                        <p:attrNameLst>
                                          <p:attrName>style.visibility</p:attrName>
                                        </p:attrNameLst>
                                      </p:cBhvr>
                                      <p:to>
                                        <p:strVal val="hidden"/>
                                      </p:to>
                                    </p:set>
                                  </p:childTnLst>
                                </p:cTn>
                              </p:par>
                              <p:par>
                                <p:cTn id="381" presetID="2" presetClass="exit" presetSubtype="4" fill="hold" grpId="3" nodeType="withEffect">
                                  <p:stCondLst>
                                    <p:cond delay="0"/>
                                  </p:stCondLst>
                                  <p:childTnLst>
                                    <p:anim calcmode="lin" valueType="num">
                                      <p:cBhvr additive="base">
                                        <p:cTn id="382" dur="3000"/>
                                        <p:tgtEl>
                                          <p:spTgt spid="10"/>
                                        </p:tgtEl>
                                        <p:attrNameLst>
                                          <p:attrName>ppt_x</p:attrName>
                                        </p:attrNameLst>
                                      </p:cBhvr>
                                      <p:tavLst>
                                        <p:tav tm="0">
                                          <p:val>
                                            <p:strVal val="ppt_x"/>
                                          </p:val>
                                        </p:tav>
                                        <p:tav tm="100000">
                                          <p:val>
                                            <p:strVal val="ppt_x"/>
                                          </p:val>
                                        </p:tav>
                                      </p:tavLst>
                                    </p:anim>
                                    <p:anim calcmode="lin" valueType="num">
                                      <p:cBhvr additive="base">
                                        <p:cTn id="383" dur="3000"/>
                                        <p:tgtEl>
                                          <p:spTgt spid="10"/>
                                        </p:tgtEl>
                                        <p:attrNameLst>
                                          <p:attrName>ppt_y</p:attrName>
                                        </p:attrNameLst>
                                      </p:cBhvr>
                                      <p:tavLst>
                                        <p:tav tm="0">
                                          <p:val>
                                            <p:strVal val="ppt_y"/>
                                          </p:val>
                                        </p:tav>
                                        <p:tav tm="100000">
                                          <p:val>
                                            <p:strVal val="1+ppt_h/2"/>
                                          </p:val>
                                        </p:tav>
                                      </p:tavLst>
                                    </p:anim>
                                    <p:set>
                                      <p:cBhvr>
                                        <p:cTn id="384" dur="1" fill="hold">
                                          <p:stCondLst>
                                            <p:cond delay="2999"/>
                                          </p:stCondLst>
                                        </p:cTn>
                                        <p:tgtEl>
                                          <p:spTgt spid="10"/>
                                        </p:tgtEl>
                                        <p:attrNameLst>
                                          <p:attrName>style.visibility</p:attrName>
                                        </p:attrNameLst>
                                      </p:cBhvr>
                                      <p:to>
                                        <p:strVal val="hidden"/>
                                      </p:to>
                                    </p:set>
                                  </p:childTnLst>
                                </p:cTn>
                              </p:par>
                              <p:par>
                                <p:cTn id="385" presetID="2" presetClass="exit" presetSubtype="4" fill="hold" grpId="3" nodeType="withEffect">
                                  <p:stCondLst>
                                    <p:cond delay="0"/>
                                  </p:stCondLst>
                                  <p:childTnLst>
                                    <p:anim calcmode="lin" valueType="num">
                                      <p:cBhvr additive="base">
                                        <p:cTn id="386" dur="3000"/>
                                        <p:tgtEl>
                                          <p:spTgt spid="12"/>
                                        </p:tgtEl>
                                        <p:attrNameLst>
                                          <p:attrName>ppt_x</p:attrName>
                                        </p:attrNameLst>
                                      </p:cBhvr>
                                      <p:tavLst>
                                        <p:tav tm="0">
                                          <p:val>
                                            <p:strVal val="ppt_x"/>
                                          </p:val>
                                        </p:tav>
                                        <p:tav tm="100000">
                                          <p:val>
                                            <p:strVal val="ppt_x"/>
                                          </p:val>
                                        </p:tav>
                                      </p:tavLst>
                                    </p:anim>
                                    <p:anim calcmode="lin" valueType="num">
                                      <p:cBhvr additive="base">
                                        <p:cTn id="387" dur="3000"/>
                                        <p:tgtEl>
                                          <p:spTgt spid="12"/>
                                        </p:tgtEl>
                                        <p:attrNameLst>
                                          <p:attrName>ppt_y</p:attrName>
                                        </p:attrNameLst>
                                      </p:cBhvr>
                                      <p:tavLst>
                                        <p:tav tm="0">
                                          <p:val>
                                            <p:strVal val="ppt_y"/>
                                          </p:val>
                                        </p:tav>
                                        <p:tav tm="100000">
                                          <p:val>
                                            <p:strVal val="1+ppt_h/2"/>
                                          </p:val>
                                        </p:tav>
                                      </p:tavLst>
                                    </p:anim>
                                    <p:set>
                                      <p:cBhvr>
                                        <p:cTn id="388" dur="1" fill="hold">
                                          <p:stCondLst>
                                            <p:cond delay="2999"/>
                                          </p:stCondLst>
                                        </p:cTn>
                                        <p:tgtEl>
                                          <p:spTgt spid="12"/>
                                        </p:tgtEl>
                                        <p:attrNameLst>
                                          <p:attrName>style.visibility</p:attrName>
                                        </p:attrNameLst>
                                      </p:cBhvr>
                                      <p:to>
                                        <p:strVal val="hidden"/>
                                      </p:to>
                                    </p:set>
                                  </p:childTnLst>
                                </p:cTn>
                              </p:par>
                              <p:par>
                                <p:cTn id="389" presetID="2" presetClass="exit" presetSubtype="4" fill="hold" grpId="3" nodeType="withEffect">
                                  <p:stCondLst>
                                    <p:cond delay="0"/>
                                  </p:stCondLst>
                                  <p:childTnLst>
                                    <p:anim calcmode="lin" valueType="num">
                                      <p:cBhvr additive="base">
                                        <p:cTn id="390" dur="3000"/>
                                        <p:tgtEl>
                                          <p:spTgt spid="14"/>
                                        </p:tgtEl>
                                        <p:attrNameLst>
                                          <p:attrName>ppt_x</p:attrName>
                                        </p:attrNameLst>
                                      </p:cBhvr>
                                      <p:tavLst>
                                        <p:tav tm="0">
                                          <p:val>
                                            <p:strVal val="ppt_x"/>
                                          </p:val>
                                        </p:tav>
                                        <p:tav tm="100000">
                                          <p:val>
                                            <p:strVal val="ppt_x"/>
                                          </p:val>
                                        </p:tav>
                                      </p:tavLst>
                                    </p:anim>
                                    <p:anim calcmode="lin" valueType="num">
                                      <p:cBhvr additive="base">
                                        <p:cTn id="391" dur="3000"/>
                                        <p:tgtEl>
                                          <p:spTgt spid="14"/>
                                        </p:tgtEl>
                                        <p:attrNameLst>
                                          <p:attrName>ppt_y</p:attrName>
                                        </p:attrNameLst>
                                      </p:cBhvr>
                                      <p:tavLst>
                                        <p:tav tm="0">
                                          <p:val>
                                            <p:strVal val="ppt_y"/>
                                          </p:val>
                                        </p:tav>
                                        <p:tav tm="100000">
                                          <p:val>
                                            <p:strVal val="1+ppt_h/2"/>
                                          </p:val>
                                        </p:tav>
                                      </p:tavLst>
                                    </p:anim>
                                    <p:set>
                                      <p:cBhvr>
                                        <p:cTn id="392" dur="1" fill="hold">
                                          <p:stCondLst>
                                            <p:cond delay="2999"/>
                                          </p:stCondLst>
                                        </p:cTn>
                                        <p:tgtEl>
                                          <p:spTgt spid="14"/>
                                        </p:tgtEl>
                                        <p:attrNameLst>
                                          <p:attrName>style.visibility</p:attrName>
                                        </p:attrNameLst>
                                      </p:cBhvr>
                                      <p:to>
                                        <p:strVal val="hidden"/>
                                      </p:to>
                                    </p:set>
                                  </p:childTnLst>
                                </p:cTn>
                              </p:par>
                              <p:par>
                                <p:cTn id="393" presetID="2" presetClass="exit" presetSubtype="4" fill="hold" grpId="3" nodeType="withEffect">
                                  <p:stCondLst>
                                    <p:cond delay="0"/>
                                  </p:stCondLst>
                                  <p:childTnLst>
                                    <p:anim calcmode="lin" valueType="num">
                                      <p:cBhvr additive="base">
                                        <p:cTn id="394" dur="3000"/>
                                        <p:tgtEl>
                                          <p:spTgt spid="15"/>
                                        </p:tgtEl>
                                        <p:attrNameLst>
                                          <p:attrName>ppt_x</p:attrName>
                                        </p:attrNameLst>
                                      </p:cBhvr>
                                      <p:tavLst>
                                        <p:tav tm="0">
                                          <p:val>
                                            <p:strVal val="ppt_x"/>
                                          </p:val>
                                        </p:tav>
                                        <p:tav tm="100000">
                                          <p:val>
                                            <p:strVal val="ppt_x"/>
                                          </p:val>
                                        </p:tav>
                                      </p:tavLst>
                                    </p:anim>
                                    <p:anim calcmode="lin" valueType="num">
                                      <p:cBhvr additive="base">
                                        <p:cTn id="395" dur="3000"/>
                                        <p:tgtEl>
                                          <p:spTgt spid="15"/>
                                        </p:tgtEl>
                                        <p:attrNameLst>
                                          <p:attrName>ppt_y</p:attrName>
                                        </p:attrNameLst>
                                      </p:cBhvr>
                                      <p:tavLst>
                                        <p:tav tm="0">
                                          <p:val>
                                            <p:strVal val="ppt_y"/>
                                          </p:val>
                                        </p:tav>
                                        <p:tav tm="100000">
                                          <p:val>
                                            <p:strVal val="1+ppt_h/2"/>
                                          </p:val>
                                        </p:tav>
                                      </p:tavLst>
                                    </p:anim>
                                    <p:set>
                                      <p:cBhvr>
                                        <p:cTn id="396" dur="1" fill="hold">
                                          <p:stCondLst>
                                            <p:cond delay="2999"/>
                                          </p:stCondLst>
                                        </p:cTn>
                                        <p:tgtEl>
                                          <p:spTgt spid="15"/>
                                        </p:tgtEl>
                                        <p:attrNameLst>
                                          <p:attrName>style.visibility</p:attrName>
                                        </p:attrNameLst>
                                      </p:cBhvr>
                                      <p:to>
                                        <p:strVal val="hidden"/>
                                      </p:to>
                                    </p:set>
                                  </p:childTnLst>
                                </p:cTn>
                              </p:par>
                              <p:par>
                                <p:cTn id="397" presetID="2" presetClass="exit" presetSubtype="4" fill="hold" grpId="3" nodeType="withEffect">
                                  <p:stCondLst>
                                    <p:cond delay="0"/>
                                  </p:stCondLst>
                                  <p:childTnLst>
                                    <p:anim calcmode="lin" valueType="num">
                                      <p:cBhvr additive="base">
                                        <p:cTn id="398" dur="3000"/>
                                        <p:tgtEl>
                                          <p:spTgt spid="16"/>
                                        </p:tgtEl>
                                        <p:attrNameLst>
                                          <p:attrName>ppt_x</p:attrName>
                                        </p:attrNameLst>
                                      </p:cBhvr>
                                      <p:tavLst>
                                        <p:tav tm="0">
                                          <p:val>
                                            <p:strVal val="ppt_x"/>
                                          </p:val>
                                        </p:tav>
                                        <p:tav tm="100000">
                                          <p:val>
                                            <p:strVal val="ppt_x"/>
                                          </p:val>
                                        </p:tav>
                                      </p:tavLst>
                                    </p:anim>
                                    <p:anim calcmode="lin" valueType="num">
                                      <p:cBhvr additive="base">
                                        <p:cTn id="399" dur="3000"/>
                                        <p:tgtEl>
                                          <p:spTgt spid="16"/>
                                        </p:tgtEl>
                                        <p:attrNameLst>
                                          <p:attrName>ppt_y</p:attrName>
                                        </p:attrNameLst>
                                      </p:cBhvr>
                                      <p:tavLst>
                                        <p:tav tm="0">
                                          <p:val>
                                            <p:strVal val="ppt_y"/>
                                          </p:val>
                                        </p:tav>
                                        <p:tav tm="100000">
                                          <p:val>
                                            <p:strVal val="1+ppt_h/2"/>
                                          </p:val>
                                        </p:tav>
                                      </p:tavLst>
                                    </p:anim>
                                    <p:set>
                                      <p:cBhvr>
                                        <p:cTn id="400" dur="1" fill="hold">
                                          <p:stCondLst>
                                            <p:cond delay="2999"/>
                                          </p:stCondLst>
                                        </p:cTn>
                                        <p:tgtEl>
                                          <p:spTgt spid="16"/>
                                        </p:tgtEl>
                                        <p:attrNameLst>
                                          <p:attrName>style.visibility</p:attrName>
                                        </p:attrNameLst>
                                      </p:cBhvr>
                                      <p:to>
                                        <p:strVal val="hidden"/>
                                      </p:to>
                                    </p:set>
                                  </p:childTnLst>
                                </p:cTn>
                              </p:par>
                              <p:par>
                                <p:cTn id="401" presetID="2" presetClass="exit" presetSubtype="4" fill="hold" grpId="3" nodeType="withEffect">
                                  <p:stCondLst>
                                    <p:cond delay="0"/>
                                  </p:stCondLst>
                                  <p:childTnLst>
                                    <p:anim calcmode="lin" valueType="num">
                                      <p:cBhvr additive="base">
                                        <p:cTn id="402" dur="3000"/>
                                        <p:tgtEl>
                                          <p:spTgt spid="17"/>
                                        </p:tgtEl>
                                        <p:attrNameLst>
                                          <p:attrName>ppt_x</p:attrName>
                                        </p:attrNameLst>
                                      </p:cBhvr>
                                      <p:tavLst>
                                        <p:tav tm="0">
                                          <p:val>
                                            <p:strVal val="ppt_x"/>
                                          </p:val>
                                        </p:tav>
                                        <p:tav tm="100000">
                                          <p:val>
                                            <p:strVal val="ppt_x"/>
                                          </p:val>
                                        </p:tav>
                                      </p:tavLst>
                                    </p:anim>
                                    <p:anim calcmode="lin" valueType="num">
                                      <p:cBhvr additive="base">
                                        <p:cTn id="403" dur="3000"/>
                                        <p:tgtEl>
                                          <p:spTgt spid="17"/>
                                        </p:tgtEl>
                                        <p:attrNameLst>
                                          <p:attrName>ppt_y</p:attrName>
                                        </p:attrNameLst>
                                      </p:cBhvr>
                                      <p:tavLst>
                                        <p:tav tm="0">
                                          <p:val>
                                            <p:strVal val="ppt_y"/>
                                          </p:val>
                                        </p:tav>
                                        <p:tav tm="100000">
                                          <p:val>
                                            <p:strVal val="1+ppt_h/2"/>
                                          </p:val>
                                        </p:tav>
                                      </p:tavLst>
                                    </p:anim>
                                    <p:set>
                                      <p:cBhvr>
                                        <p:cTn id="404" dur="1" fill="hold">
                                          <p:stCondLst>
                                            <p:cond delay="2999"/>
                                          </p:stCondLst>
                                        </p:cTn>
                                        <p:tgtEl>
                                          <p:spTgt spid="17"/>
                                        </p:tgtEl>
                                        <p:attrNameLst>
                                          <p:attrName>style.visibility</p:attrName>
                                        </p:attrNameLst>
                                      </p:cBhvr>
                                      <p:to>
                                        <p:strVal val="hidden"/>
                                      </p:to>
                                    </p:set>
                                  </p:childTnLst>
                                </p:cTn>
                              </p:par>
                              <p:par>
                                <p:cTn id="405" presetID="2" presetClass="exit" presetSubtype="4" fill="hold" grpId="3" nodeType="withEffect">
                                  <p:stCondLst>
                                    <p:cond delay="0"/>
                                  </p:stCondLst>
                                  <p:childTnLst>
                                    <p:anim calcmode="lin" valueType="num">
                                      <p:cBhvr additive="base">
                                        <p:cTn id="406" dur="3000"/>
                                        <p:tgtEl>
                                          <p:spTgt spid="18"/>
                                        </p:tgtEl>
                                        <p:attrNameLst>
                                          <p:attrName>ppt_x</p:attrName>
                                        </p:attrNameLst>
                                      </p:cBhvr>
                                      <p:tavLst>
                                        <p:tav tm="0">
                                          <p:val>
                                            <p:strVal val="ppt_x"/>
                                          </p:val>
                                        </p:tav>
                                        <p:tav tm="100000">
                                          <p:val>
                                            <p:strVal val="ppt_x"/>
                                          </p:val>
                                        </p:tav>
                                      </p:tavLst>
                                    </p:anim>
                                    <p:anim calcmode="lin" valueType="num">
                                      <p:cBhvr additive="base">
                                        <p:cTn id="407" dur="3000"/>
                                        <p:tgtEl>
                                          <p:spTgt spid="18"/>
                                        </p:tgtEl>
                                        <p:attrNameLst>
                                          <p:attrName>ppt_y</p:attrName>
                                        </p:attrNameLst>
                                      </p:cBhvr>
                                      <p:tavLst>
                                        <p:tav tm="0">
                                          <p:val>
                                            <p:strVal val="ppt_y"/>
                                          </p:val>
                                        </p:tav>
                                        <p:tav tm="100000">
                                          <p:val>
                                            <p:strVal val="1+ppt_h/2"/>
                                          </p:val>
                                        </p:tav>
                                      </p:tavLst>
                                    </p:anim>
                                    <p:set>
                                      <p:cBhvr>
                                        <p:cTn id="408" dur="1" fill="hold">
                                          <p:stCondLst>
                                            <p:cond delay="2999"/>
                                          </p:stCondLst>
                                        </p:cTn>
                                        <p:tgtEl>
                                          <p:spTgt spid="18"/>
                                        </p:tgtEl>
                                        <p:attrNameLst>
                                          <p:attrName>style.visibility</p:attrName>
                                        </p:attrNameLst>
                                      </p:cBhvr>
                                      <p:to>
                                        <p:strVal val="hidden"/>
                                      </p:to>
                                    </p:set>
                                  </p:childTnLst>
                                </p:cTn>
                              </p:par>
                              <p:par>
                                <p:cTn id="409" presetID="2" presetClass="exit" presetSubtype="4" fill="hold" grpId="3" nodeType="withEffect">
                                  <p:stCondLst>
                                    <p:cond delay="0"/>
                                  </p:stCondLst>
                                  <p:childTnLst>
                                    <p:anim calcmode="lin" valueType="num">
                                      <p:cBhvr additive="base">
                                        <p:cTn id="410" dur="3000"/>
                                        <p:tgtEl>
                                          <p:spTgt spid="19"/>
                                        </p:tgtEl>
                                        <p:attrNameLst>
                                          <p:attrName>ppt_x</p:attrName>
                                        </p:attrNameLst>
                                      </p:cBhvr>
                                      <p:tavLst>
                                        <p:tav tm="0">
                                          <p:val>
                                            <p:strVal val="ppt_x"/>
                                          </p:val>
                                        </p:tav>
                                        <p:tav tm="100000">
                                          <p:val>
                                            <p:strVal val="ppt_x"/>
                                          </p:val>
                                        </p:tav>
                                      </p:tavLst>
                                    </p:anim>
                                    <p:anim calcmode="lin" valueType="num">
                                      <p:cBhvr additive="base">
                                        <p:cTn id="411" dur="3000"/>
                                        <p:tgtEl>
                                          <p:spTgt spid="19"/>
                                        </p:tgtEl>
                                        <p:attrNameLst>
                                          <p:attrName>ppt_y</p:attrName>
                                        </p:attrNameLst>
                                      </p:cBhvr>
                                      <p:tavLst>
                                        <p:tav tm="0">
                                          <p:val>
                                            <p:strVal val="ppt_y"/>
                                          </p:val>
                                        </p:tav>
                                        <p:tav tm="100000">
                                          <p:val>
                                            <p:strVal val="1+ppt_h/2"/>
                                          </p:val>
                                        </p:tav>
                                      </p:tavLst>
                                    </p:anim>
                                    <p:set>
                                      <p:cBhvr>
                                        <p:cTn id="412" dur="1" fill="hold">
                                          <p:stCondLst>
                                            <p:cond delay="2999"/>
                                          </p:stCondLst>
                                        </p:cTn>
                                        <p:tgtEl>
                                          <p:spTgt spid="19"/>
                                        </p:tgtEl>
                                        <p:attrNameLst>
                                          <p:attrName>style.visibility</p:attrName>
                                        </p:attrNameLst>
                                      </p:cBhvr>
                                      <p:to>
                                        <p:strVal val="hidden"/>
                                      </p:to>
                                    </p:set>
                                  </p:childTnLst>
                                </p:cTn>
                              </p:par>
                              <p:par>
                                <p:cTn id="413" presetID="2" presetClass="exit" presetSubtype="4" fill="hold" grpId="3" nodeType="withEffect">
                                  <p:stCondLst>
                                    <p:cond delay="0"/>
                                  </p:stCondLst>
                                  <p:childTnLst>
                                    <p:anim calcmode="lin" valueType="num">
                                      <p:cBhvr additive="base">
                                        <p:cTn id="414" dur="3000"/>
                                        <p:tgtEl>
                                          <p:spTgt spid="20"/>
                                        </p:tgtEl>
                                        <p:attrNameLst>
                                          <p:attrName>ppt_x</p:attrName>
                                        </p:attrNameLst>
                                      </p:cBhvr>
                                      <p:tavLst>
                                        <p:tav tm="0">
                                          <p:val>
                                            <p:strVal val="ppt_x"/>
                                          </p:val>
                                        </p:tav>
                                        <p:tav tm="100000">
                                          <p:val>
                                            <p:strVal val="ppt_x"/>
                                          </p:val>
                                        </p:tav>
                                      </p:tavLst>
                                    </p:anim>
                                    <p:anim calcmode="lin" valueType="num">
                                      <p:cBhvr additive="base">
                                        <p:cTn id="415" dur="3000"/>
                                        <p:tgtEl>
                                          <p:spTgt spid="20"/>
                                        </p:tgtEl>
                                        <p:attrNameLst>
                                          <p:attrName>ppt_y</p:attrName>
                                        </p:attrNameLst>
                                      </p:cBhvr>
                                      <p:tavLst>
                                        <p:tav tm="0">
                                          <p:val>
                                            <p:strVal val="ppt_y"/>
                                          </p:val>
                                        </p:tav>
                                        <p:tav tm="100000">
                                          <p:val>
                                            <p:strVal val="1+ppt_h/2"/>
                                          </p:val>
                                        </p:tav>
                                      </p:tavLst>
                                    </p:anim>
                                    <p:set>
                                      <p:cBhvr>
                                        <p:cTn id="416" dur="1" fill="hold">
                                          <p:stCondLst>
                                            <p:cond delay="2999"/>
                                          </p:stCondLst>
                                        </p:cTn>
                                        <p:tgtEl>
                                          <p:spTgt spid="20"/>
                                        </p:tgtEl>
                                        <p:attrNameLst>
                                          <p:attrName>style.visibility</p:attrName>
                                        </p:attrNameLst>
                                      </p:cBhvr>
                                      <p:to>
                                        <p:strVal val="hidden"/>
                                      </p:to>
                                    </p:set>
                                  </p:childTnLst>
                                </p:cTn>
                              </p:par>
                              <p:par>
                                <p:cTn id="417" presetID="2" presetClass="exit" presetSubtype="4" fill="hold" grpId="3" nodeType="withEffect">
                                  <p:stCondLst>
                                    <p:cond delay="0"/>
                                  </p:stCondLst>
                                  <p:childTnLst>
                                    <p:anim calcmode="lin" valueType="num">
                                      <p:cBhvr additive="base">
                                        <p:cTn id="418" dur="3000"/>
                                        <p:tgtEl>
                                          <p:spTgt spid="21"/>
                                        </p:tgtEl>
                                        <p:attrNameLst>
                                          <p:attrName>ppt_x</p:attrName>
                                        </p:attrNameLst>
                                      </p:cBhvr>
                                      <p:tavLst>
                                        <p:tav tm="0">
                                          <p:val>
                                            <p:strVal val="ppt_x"/>
                                          </p:val>
                                        </p:tav>
                                        <p:tav tm="100000">
                                          <p:val>
                                            <p:strVal val="ppt_x"/>
                                          </p:val>
                                        </p:tav>
                                      </p:tavLst>
                                    </p:anim>
                                    <p:anim calcmode="lin" valueType="num">
                                      <p:cBhvr additive="base">
                                        <p:cTn id="419" dur="3000"/>
                                        <p:tgtEl>
                                          <p:spTgt spid="21"/>
                                        </p:tgtEl>
                                        <p:attrNameLst>
                                          <p:attrName>ppt_y</p:attrName>
                                        </p:attrNameLst>
                                      </p:cBhvr>
                                      <p:tavLst>
                                        <p:tav tm="0">
                                          <p:val>
                                            <p:strVal val="ppt_y"/>
                                          </p:val>
                                        </p:tav>
                                        <p:tav tm="100000">
                                          <p:val>
                                            <p:strVal val="1+ppt_h/2"/>
                                          </p:val>
                                        </p:tav>
                                      </p:tavLst>
                                    </p:anim>
                                    <p:set>
                                      <p:cBhvr>
                                        <p:cTn id="420" dur="1" fill="hold">
                                          <p:stCondLst>
                                            <p:cond delay="2999"/>
                                          </p:stCondLst>
                                        </p:cTn>
                                        <p:tgtEl>
                                          <p:spTgt spid="21"/>
                                        </p:tgtEl>
                                        <p:attrNameLst>
                                          <p:attrName>style.visibility</p:attrName>
                                        </p:attrNameLst>
                                      </p:cBhvr>
                                      <p:to>
                                        <p:strVal val="hidden"/>
                                      </p:to>
                                    </p:set>
                                  </p:childTnLst>
                                </p:cTn>
                              </p:par>
                              <p:par>
                                <p:cTn id="421" presetID="2" presetClass="exit" presetSubtype="4" fill="hold" grpId="3" nodeType="withEffect">
                                  <p:stCondLst>
                                    <p:cond delay="0"/>
                                  </p:stCondLst>
                                  <p:childTnLst>
                                    <p:anim calcmode="lin" valueType="num">
                                      <p:cBhvr additive="base">
                                        <p:cTn id="422" dur="3000"/>
                                        <p:tgtEl>
                                          <p:spTgt spid="22"/>
                                        </p:tgtEl>
                                        <p:attrNameLst>
                                          <p:attrName>ppt_x</p:attrName>
                                        </p:attrNameLst>
                                      </p:cBhvr>
                                      <p:tavLst>
                                        <p:tav tm="0">
                                          <p:val>
                                            <p:strVal val="ppt_x"/>
                                          </p:val>
                                        </p:tav>
                                        <p:tav tm="100000">
                                          <p:val>
                                            <p:strVal val="ppt_x"/>
                                          </p:val>
                                        </p:tav>
                                      </p:tavLst>
                                    </p:anim>
                                    <p:anim calcmode="lin" valueType="num">
                                      <p:cBhvr additive="base">
                                        <p:cTn id="423" dur="3000"/>
                                        <p:tgtEl>
                                          <p:spTgt spid="22"/>
                                        </p:tgtEl>
                                        <p:attrNameLst>
                                          <p:attrName>ppt_y</p:attrName>
                                        </p:attrNameLst>
                                      </p:cBhvr>
                                      <p:tavLst>
                                        <p:tav tm="0">
                                          <p:val>
                                            <p:strVal val="ppt_y"/>
                                          </p:val>
                                        </p:tav>
                                        <p:tav tm="100000">
                                          <p:val>
                                            <p:strVal val="1+ppt_h/2"/>
                                          </p:val>
                                        </p:tav>
                                      </p:tavLst>
                                    </p:anim>
                                    <p:set>
                                      <p:cBhvr>
                                        <p:cTn id="424" dur="1" fill="hold">
                                          <p:stCondLst>
                                            <p:cond delay="2999"/>
                                          </p:stCondLst>
                                        </p:cTn>
                                        <p:tgtEl>
                                          <p:spTgt spid="22"/>
                                        </p:tgtEl>
                                        <p:attrNameLst>
                                          <p:attrName>style.visibility</p:attrName>
                                        </p:attrNameLst>
                                      </p:cBhvr>
                                      <p:to>
                                        <p:strVal val="hidden"/>
                                      </p:to>
                                    </p:set>
                                  </p:childTnLst>
                                </p:cTn>
                              </p:par>
                              <p:par>
                                <p:cTn id="425" presetID="2" presetClass="exit" presetSubtype="4" fill="hold" grpId="3" nodeType="withEffect">
                                  <p:stCondLst>
                                    <p:cond delay="0"/>
                                  </p:stCondLst>
                                  <p:childTnLst>
                                    <p:anim calcmode="lin" valueType="num">
                                      <p:cBhvr additive="base">
                                        <p:cTn id="426" dur="3000"/>
                                        <p:tgtEl>
                                          <p:spTgt spid="23"/>
                                        </p:tgtEl>
                                        <p:attrNameLst>
                                          <p:attrName>ppt_x</p:attrName>
                                        </p:attrNameLst>
                                      </p:cBhvr>
                                      <p:tavLst>
                                        <p:tav tm="0">
                                          <p:val>
                                            <p:strVal val="ppt_x"/>
                                          </p:val>
                                        </p:tav>
                                        <p:tav tm="100000">
                                          <p:val>
                                            <p:strVal val="ppt_x"/>
                                          </p:val>
                                        </p:tav>
                                      </p:tavLst>
                                    </p:anim>
                                    <p:anim calcmode="lin" valueType="num">
                                      <p:cBhvr additive="base">
                                        <p:cTn id="427" dur="3000"/>
                                        <p:tgtEl>
                                          <p:spTgt spid="23"/>
                                        </p:tgtEl>
                                        <p:attrNameLst>
                                          <p:attrName>ppt_y</p:attrName>
                                        </p:attrNameLst>
                                      </p:cBhvr>
                                      <p:tavLst>
                                        <p:tav tm="0">
                                          <p:val>
                                            <p:strVal val="ppt_y"/>
                                          </p:val>
                                        </p:tav>
                                        <p:tav tm="100000">
                                          <p:val>
                                            <p:strVal val="1+ppt_h/2"/>
                                          </p:val>
                                        </p:tav>
                                      </p:tavLst>
                                    </p:anim>
                                    <p:set>
                                      <p:cBhvr>
                                        <p:cTn id="428" dur="1" fill="hold">
                                          <p:stCondLst>
                                            <p:cond delay="2999"/>
                                          </p:stCondLst>
                                        </p:cTn>
                                        <p:tgtEl>
                                          <p:spTgt spid="23"/>
                                        </p:tgtEl>
                                        <p:attrNameLst>
                                          <p:attrName>style.visibility</p:attrName>
                                        </p:attrNameLst>
                                      </p:cBhvr>
                                      <p:to>
                                        <p:strVal val="hidden"/>
                                      </p:to>
                                    </p:set>
                                  </p:childTnLst>
                                </p:cTn>
                              </p:par>
                              <p:par>
                                <p:cTn id="429" presetID="2" presetClass="exit" presetSubtype="4" fill="hold" grpId="3" nodeType="withEffect">
                                  <p:stCondLst>
                                    <p:cond delay="0"/>
                                  </p:stCondLst>
                                  <p:childTnLst>
                                    <p:anim calcmode="lin" valueType="num">
                                      <p:cBhvr additive="base">
                                        <p:cTn id="430" dur="3000"/>
                                        <p:tgtEl>
                                          <p:spTgt spid="24"/>
                                        </p:tgtEl>
                                        <p:attrNameLst>
                                          <p:attrName>ppt_x</p:attrName>
                                        </p:attrNameLst>
                                      </p:cBhvr>
                                      <p:tavLst>
                                        <p:tav tm="0">
                                          <p:val>
                                            <p:strVal val="ppt_x"/>
                                          </p:val>
                                        </p:tav>
                                        <p:tav tm="100000">
                                          <p:val>
                                            <p:strVal val="ppt_x"/>
                                          </p:val>
                                        </p:tav>
                                      </p:tavLst>
                                    </p:anim>
                                    <p:anim calcmode="lin" valueType="num">
                                      <p:cBhvr additive="base">
                                        <p:cTn id="431" dur="3000"/>
                                        <p:tgtEl>
                                          <p:spTgt spid="24"/>
                                        </p:tgtEl>
                                        <p:attrNameLst>
                                          <p:attrName>ppt_y</p:attrName>
                                        </p:attrNameLst>
                                      </p:cBhvr>
                                      <p:tavLst>
                                        <p:tav tm="0">
                                          <p:val>
                                            <p:strVal val="ppt_y"/>
                                          </p:val>
                                        </p:tav>
                                        <p:tav tm="100000">
                                          <p:val>
                                            <p:strVal val="1+ppt_h/2"/>
                                          </p:val>
                                        </p:tav>
                                      </p:tavLst>
                                    </p:anim>
                                    <p:set>
                                      <p:cBhvr>
                                        <p:cTn id="432" dur="1" fill="hold">
                                          <p:stCondLst>
                                            <p:cond delay="2999"/>
                                          </p:stCondLst>
                                        </p:cTn>
                                        <p:tgtEl>
                                          <p:spTgt spid="24"/>
                                        </p:tgtEl>
                                        <p:attrNameLst>
                                          <p:attrName>style.visibility</p:attrName>
                                        </p:attrNameLst>
                                      </p:cBhvr>
                                      <p:to>
                                        <p:strVal val="hidden"/>
                                      </p:to>
                                    </p:set>
                                  </p:childTnLst>
                                </p:cTn>
                              </p:par>
                              <p:par>
                                <p:cTn id="433" presetID="2" presetClass="exit" presetSubtype="4" fill="hold" grpId="3" nodeType="withEffect">
                                  <p:stCondLst>
                                    <p:cond delay="0"/>
                                  </p:stCondLst>
                                  <p:childTnLst>
                                    <p:anim calcmode="lin" valueType="num">
                                      <p:cBhvr additive="base">
                                        <p:cTn id="434" dur="3000"/>
                                        <p:tgtEl>
                                          <p:spTgt spid="25"/>
                                        </p:tgtEl>
                                        <p:attrNameLst>
                                          <p:attrName>ppt_x</p:attrName>
                                        </p:attrNameLst>
                                      </p:cBhvr>
                                      <p:tavLst>
                                        <p:tav tm="0">
                                          <p:val>
                                            <p:strVal val="ppt_x"/>
                                          </p:val>
                                        </p:tav>
                                        <p:tav tm="100000">
                                          <p:val>
                                            <p:strVal val="ppt_x"/>
                                          </p:val>
                                        </p:tav>
                                      </p:tavLst>
                                    </p:anim>
                                    <p:anim calcmode="lin" valueType="num">
                                      <p:cBhvr additive="base">
                                        <p:cTn id="435" dur="3000"/>
                                        <p:tgtEl>
                                          <p:spTgt spid="25"/>
                                        </p:tgtEl>
                                        <p:attrNameLst>
                                          <p:attrName>ppt_y</p:attrName>
                                        </p:attrNameLst>
                                      </p:cBhvr>
                                      <p:tavLst>
                                        <p:tav tm="0">
                                          <p:val>
                                            <p:strVal val="ppt_y"/>
                                          </p:val>
                                        </p:tav>
                                        <p:tav tm="100000">
                                          <p:val>
                                            <p:strVal val="1+ppt_h/2"/>
                                          </p:val>
                                        </p:tav>
                                      </p:tavLst>
                                    </p:anim>
                                    <p:set>
                                      <p:cBhvr>
                                        <p:cTn id="436" dur="1" fill="hold">
                                          <p:stCondLst>
                                            <p:cond delay="2999"/>
                                          </p:stCondLst>
                                        </p:cTn>
                                        <p:tgtEl>
                                          <p:spTgt spid="25"/>
                                        </p:tgtEl>
                                        <p:attrNameLst>
                                          <p:attrName>style.visibility</p:attrName>
                                        </p:attrNameLst>
                                      </p:cBhvr>
                                      <p:to>
                                        <p:strVal val="hidden"/>
                                      </p:to>
                                    </p:set>
                                  </p:childTnLst>
                                </p:cTn>
                              </p:par>
                              <p:par>
                                <p:cTn id="437" presetID="2" presetClass="exit" presetSubtype="4" fill="hold" grpId="3" nodeType="withEffect">
                                  <p:stCondLst>
                                    <p:cond delay="0"/>
                                  </p:stCondLst>
                                  <p:childTnLst>
                                    <p:anim calcmode="lin" valueType="num">
                                      <p:cBhvr additive="base">
                                        <p:cTn id="438" dur="3000"/>
                                        <p:tgtEl>
                                          <p:spTgt spid="26"/>
                                        </p:tgtEl>
                                        <p:attrNameLst>
                                          <p:attrName>ppt_x</p:attrName>
                                        </p:attrNameLst>
                                      </p:cBhvr>
                                      <p:tavLst>
                                        <p:tav tm="0">
                                          <p:val>
                                            <p:strVal val="ppt_x"/>
                                          </p:val>
                                        </p:tav>
                                        <p:tav tm="100000">
                                          <p:val>
                                            <p:strVal val="ppt_x"/>
                                          </p:val>
                                        </p:tav>
                                      </p:tavLst>
                                    </p:anim>
                                    <p:anim calcmode="lin" valueType="num">
                                      <p:cBhvr additive="base">
                                        <p:cTn id="439" dur="3000"/>
                                        <p:tgtEl>
                                          <p:spTgt spid="26"/>
                                        </p:tgtEl>
                                        <p:attrNameLst>
                                          <p:attrName>ppt_y</p:attrName>
                                        </p:attrNameLst>
                                      </p:cBhvr>
                                      <p:tavLst>
                                        <p:tav tm="0">
                                          <p:val>
                                            <p:strVal val="ppt_y"/>
                                          </p:val>
                                        </p:tav>
                                        <p:tav tm="100000">
                                          <p:val>
                                            <p:strVal val="1+ppt_h/2"/>
                                          </p:val>
                                        </p:tav>
                                      </p:tavLst>
                                    </p:anim>
                                    <p:set>
                                      <p:cBhvr>
                                        <p:cTn id="440" dur="1" fill="hold">
                                          <p:stCondLst>
                                            <p:cond delay="2999"/>
                                          </p:stCondLst>
                                        </p:cTn>
                                        <p:tgtEl>
                                          <p:spTgt spid="26"/>
                                        </p:tgtEl>
                                        <p:attrNameLst>
                                          <p:attrName>style.visibility</p:attrName>
                                        </p:attrNameLst>
                                      </p:cBhvr>
                                      <p:to>
                                        <p:strVal val="hidden"/>
                                      </p:to>
                                    </p:set>
                                  </p:childTnLst>
                                </p:cTn>
                              </p:par>
                              <p:par>
                                <p:cTn id="441" presetID="2" presetClass="exit" presetSubtype="4" fill="hold" grpId="3" nodeType="withEffect">
                                  <p:stCondLst>
                                    <p:cond delay="0"/>
                                  </p:stCondLst>
                                  <p:childTnLst>
                                    <p:anim calcmode="lin" valueType="num">
                                      <p:cBhvr additive="base">
                                        <p:cTn id="442" dur="3000"/>
                                        <p:tgtEl>
                                          <p:spTgt spid="27"/>
                                        </p:tgtEl>
                                        <p:attrNameLst>
                                          <p:attrName>ppt_x</p:attrName>
                                        </p:attrNameLst>
                                      </p:cBhvr>
                                      <p:tavLst>
                                        <p:tav tm="0">
                                          <p:val>
                                            <p:strVal val="ppt_x"/>
                                          </p:val>
                                        </p:tav>
                                        <p:tav tm="100000">
                                          <p:val>
                                            <p:strVal val="ppt_x"/>
                                          </p:val>
                                        </p:tav>
                                      </p:tavLst>
                                    </p:anim>
                                    <p:anim calcmode="lin" valueType="num">
                                      <p:cBhvr additive="base">
                                        <p:cTn id="443" dur="3000"/>
                                        <p:tgtEl>
                                          <p:spTgt spid="27"/>
                                        </p:tgtEl>
                                        <p:attrNameLst>
                                          <p:attrName>ppt_y</p:attrName>
                                        </p:attrNameLst>
                                      </p:cBhvr>
                                      <p:tavLst>
                                        <p:tav tm="0">
                                          <p:val>
                                            <p:strVal val="ppt_y"/>
                                          </p:val>
                                        </p:tav>
                                        <p:tav tm="100000">
                                          <p:val>
                                            <p:strVal val="1+ppt_h/2"/>
                                          </p:val>
                                        </p:tav>
                                      </p:tavLst>
                                    </p:anim>
                                    <p:set>
                                      <p:cBhvr>
                                        <p:cTn id="444" dur="1" fill="hold">
                                          <p:stCondLst>
                                            <p:cond delay="2999"/>
                                          </p:stCondLst>
                                        </p:cTn>
                                        <p:tgtEl>
                                          <p:spTgt spid="27"/>
                                        </p:tgtEl>
                                        <p:attrNameLst>
                                          <p:attrName>style.visibility</p:attrName>
                                        </p:attrNameLst>
                                      </p:cBhvr>
                                      <p:to>
                                        <p:strVal val="hidden"/>
                                      </p:to>
                                    </p:set>
                                  </p:childTnLst>
                                </p:cTn>
                              </p:par>
                              <p:par>
                                <p:cTn id="445" presetID="2" presetClass="exit" presetSubtype="4" fill="hold" grpId="3" nodeType="withEffect">
                                  <p:stCondLst>
                                    <p:cond delay="0"/>
                                  </p:stCondLst>
                                  <p:childTnLst>
                                    <p:anim calcmode="lin" valueType="num">
                                      <p:cBhvr additive="base">
                                        <p:cTn id="446" dur="3000"/>
                                        <p:tgtEl>
                                          <p:spTgt spid="28"/>
                                        </p:tgtEl>
                                        <p:attrNameLst>
                                          <p:attrName>ppt_x</p:attrName>
                                        </p:attrNameLst>
                                      </p:cBhvr>
                                      <p:tavLst>
                                        <p:tav tm="0">
                                          <p:val>
                                            <p:strVal val="ppt_x"/>
                                          </p:val>
                                        </p:tav>
                                        <p:tav tm="100000">
                                          <p:val>
                                            <p:strVal val="ppt_x"/>
                                          </p:val>
                                        </p:tav>
                                      </p:tavLst>
                                    </p:anim>
                                    <p:anim calcmode="lin" valueType="num">
                                      <p:cBhvr additive="base">
                                        <p:cTn id="447" dur="3000"/>
                                        <p:tgtEl>
                                          <p:spTgt spid="28"/>
                                        </p:tgtEl>
                                        <p:attrNameLst>
                                          <p:attrName>ppt_y</p:attrName>
                                        </p:attrNameLst>
                                      </p:cBhvr>
                                      <p:tavLst>
                                        <p:tav tm="0">
                                          <p:val>
                                            <p:strVal val="ppt_y"/>
                                          </p:val>
                                        </p:tav>
                                        <p:tav tm="100000">
                                          <p:val>
                                            <p:strVal val="1+ppt_h/2"/>
                                          </p:val>
                                        </p:tav>
                                      </p:tavLst>
                                    </p:anim>
                                    <p:set>
                                      <p:cBhvr>
                                        <p:cTn id="448" dur="1" fill="hold">
                                          <p:stCondLst>
                                            <p:cond delay="2999"/>
                                          </p:stCondLst>
                                        </p:cTn>
                                        <p:tgtEl>
                                          <p:spTgt spid="28"/>
                                        </p:tgtEl>
                                        <p:attrNameLst>
                                          <p:attrName>style.visibility</p:attrName>
                                        </p:attrNameLst>
                                      </p:cBhvr>
                                      <p:to>
                                        <p:strVal val="hidden"/>
                                      </p:to>
                                    </p:set>
                                  </p:childTnLst>
                                </p:cTn>
                              </p:par>
                              <p:par>
                                <p:cTn id="449" presetID="2" presetClass="exit" presetSubtype="1" fill="hold" grpId="3" nodeType="withEffect">
                                  <p:stCondLst>
                                    <p:cond delay="0"/>
                                  </p:stCondLst>
                                  <p:childTnLst>
                                    <p:anim calcmode="lin" valueType="num">
                                      <p:cBhvr additive="base">
                                        <p:cTn id="450" dur="3000"/>
                                        <p:tgtEl>
                                          <p:spTgt spid="5"/>
                                        </p:tgtEl>
                                        <p:attrNameLst>
                                          <p:attrName>ppt_x</p:attrName>
                                        </p:attrNameLst>
                                      </p:cBhvr>
                                      <p:tavLst>
                                        <p:tav tm="0">
                                          <p:val>
                                            <p:strVal val="ppt_x"/>
                                          </p:val>
                                        </p:tav>
                                        <p:tav tm="100000">
                                          <p:val>
                                            <p:strVal val="ppt_x"/>
                                          </p:val>
                                        </p:tav>
                                      </p:tavLst>
                                    </p:anim>
                                    <p:anim calcmode="lin" valueType="num">
                                      <p:cBhvr additive="base">
                                        <p:cTn id="451" dur="3000"/>
                                        <p:tgtEl>
                                          <p:spTgt spid="5"/>
                                        </p:tgtEl>
                                        <p:attrNameLst>
                                          <p:attrName>ppt_y</p:attrName>
                                        </p:attrNameLst>
                                      </p:cBhvr>
                                      <p:tavLst>
                                        <p:tav tm="0">
                                          <p:val>
                                            <p:strVal val="ppt_y"/>
                                          </p:val>
                                        </p:tav>
                                        <p:tav tm="100000">
                                          <p:val>
                                            <p:strVal val="0-ppt_h/2"/>
                                          </p:val>
                                        </p:tav>
                                      </p:tavLst>
                                    </p:anim>
                                    <p:set>
                                      <p:cBhvr>
                                        <p:cTn id="452" dur="1" fill="hold">
                                          <p:stCondLst>
                                            <p:cond delay="2999"/>
                                          </p:stCondLst>
                                        </p:cTn>
                                        <p:tgtEl>
                                          <p:spTgt spid="5"/>
                                        </p:tgtEl>
                                        <p:attrNameLst>
                                          <p:attrName>style.visibility</p:attrName>
                                        </p:attrNameLst>
                                      </p:cBhvr>
                                      <p:to>
                                        <p:strVal val="hidden"/>
                                      </p:to>
                                    </p:set>
                                  </p:childTnLst>
                                </p:cTn>
                              </p:par>
                              <p:par>
                                <p:cTn id="453" presetID="2" presetClass="exit" presetSubtype="1" fill="hold" grpId="3" nodeType="withEffect">
                                  <p:stCondLst>
                                    <p:cond delay="0"/>
                                  </p:stCondLst>
                                  <p:childTnLst>
                                    <p:anim calcmode="lin" valueType="num">
                                      <p:cBhvr additive="base">
                                        <p:cTn id="454" dur="3000"/>
                                        <p:tgtEl>
                                          <p:spTgt spid="7"/>
                                        </p:tgtEl>
                                        <p:attrNameLst>
                                          <p:attrName>ppt_x</p:attrName>
                                        </p:attrNameLst>
                                      </p:cBhvr>
                                      <p:tavLst>
                                        <p:tav tm="0">
                                          <p:val>
                                            <p:strVal val="ppt_x"/>
                                          </p:val>
                                        </p:tav>
                                        <p:tav tm="100000">
                                          <p:val>
                                            <p:strVal val="ppt_x"/>
                                          </p:val>
                                        </p:tav>
                                      </p:tavLst>
                                    </p:anim>
                                    <p:anim calcmode="lin" valueType="num">
                                      <p:cBhvr additive="base">
                                        <p:cTn id="455" dur="3000"/>
                                        <p:tgtEl>
                                          <p:spTgt spid="7"/>
                                        </p:tgtEl>
                                        <p:attrNameLst>
                                          <p:attrName>ppt_y</p:attrName>
                                        </p:attrNameLst>
                                      </p:cBhvr>
                                      <p:tavLst>
                                        <p:tav tm="0">
                                          <p:val>
                                            <p:strVal val="ppt_y"/>
                                          </p:val>
                                        </p:tav>
                                        <p:tav tm="100000">
                                          <p:val>
                                            <p:strVal val="0-ppt_h/2"/>
                                          </p:val>
                                        </p:tav>
                                      </p:tavLst>
                                    </p:anim>
                                    <p:set>
                                      <p:cBhvr>
                                        <p:cTn id="456" dur="1" fill="hold">
                                          <p:stCondLst>
                                            <p:cond delay="2999"/>
                                          </p:stCondLst>
                                        </p:cTn>
                                        <p:tgtEl>
                                          <p:spTgt spid="7"/>
                                        </p:tgtEl>
                                        <p:attrNameLst>
                                          <p:attrName>style.visibility</p:attrName>
                                        </p:attrNameLst>
                                      </p:cBhvr>
                                      <p:to>
                                        <p:strVal val="hidden"/>
                                      </p:to>
                                    </p:set>
                                  </p:childTnLst>
                                </p:cTn>
                              </p:par>
                              <p:par>
                                <p:cTn id="457" presetID="2" presetClass="exit" presetSubtype="1" fill="hold" grpId="3" nodeType="withEffect">
                                  <p:stCondLst>
                                    <p:cond delay="0"/>
                                  </p:stCondLst>
                                  <p:childTnLst>
                                    <p:anim calcmode="lin" valueType="num">
                                      <p:cBhvr additive="base">
                                        <p:cTn id="458" dur="3000"/>
                                        <p:tgtEl>
                                          <p:spTgt spid="9"/>
                                        </p:tgtEl>
                                        <p:attrNameLst>
                                          <p:attrName>ppt_x</p:attrName>
                                        </p:attrNameLst>
                                      </p:cBhvr>
                                      <p:tavLst>
                                        <p:tav tm="0">
                                          <p:val>
                                            <p:strVal val="ppt_x"/>
                                          </p:val>
                                        </p:tav>
                                        <p:tav tm="100000">
                                          <p:val>
                                            <p:strVal val="ppt_x"/>
                                          </p:val>
                                        </p:tav>
                                      </p:tavLst>
                                    </p:anim>
                                    <p:anim calcmode="lin" valueType="num">
                                      <p:cBhvr additive="base">
                                        <p:cTn id="459" dur="3000"/>
                                        <p:tgtEl>
                                          <p:spTgt spid="9"/>
                                        </p:tgtEl>
                                        <p:attrNameLst>
                                          <p:attrName>ppt_y</p:attrName>
                                        </p:attrNameLst>
                                      </p:cBhvr>
                                      <p:tavLst>
                                        <p:tav tm="0">
                                          <p:val>
                                            <p:strVal val="ppt_y"/>
                                          </p:val>
                                        </p:tav>
                                        <p:tav tm="100000">
                                          <p:val>
                                            <p:strVal val="0-ppt_h/2"/>
                                          </p:val>
                                        </p:tav>
                                      </p:tavLst>
                                    </p:anim>
                                    <p:set>
                                      <p:cBhvr>
                                        <p:cTn id="460" dur="1" fill="hold">
                                          <p:stCondLst>
                                            <p:cond delay="2999"/>
                                          </p:stCondLst>
                                        </p:cTn>
                                        <p:tgtEl>
                                          <p:spTgt spid="9"/>
                                        </p:tgtEl>
                                        <p:attrNameLst>
                                          <p:attrName>style.visibility</p:attrName>
                                        </p:attrNameLst>
                                      </p:cBhvr>
                                      <p:to>
                                        <p:strVal val="hidden"/>
                                      </p:to>
                                    </p:set>
                                  </p:childTnLst>
                                </p:cTn>
                              </p:par>
                              <p:par>
                                <p:cTn id="461" presetID="2" presetClass="exit" presetSubtype="1" fill="hold" grpId="3" nodeType="withEffect">
                                  <p:stCondLst>
                                    <p:cond delay="0"/>
                                  </p:stCondLst>
                                  <p:childTnLst>
                                    <p:anim calcmode="lin" valueType="num">
                                      <p:cBhvr additive="base">
                                        <p:cTn id="462" dur="3000"/>
                                        <p:tgtEl>
                                          <p:spTgt spid="11"/>
                                        </p:tgtEl>
                                        <p:attrNameLst>
                                          <p:attrName>ppt_x</p:attrName>
                                        </p:attrNameLst>
                                      </p:cBhvr>
                                      <p:tavLst>
                                        <p:tav tm="0">
                                          <p:val>
                                            <p:strVal val="ppt_x"/>
                                          </p:val>
                                        </p:tav>
                                        <p:tav tm="100000">
                                          <p:val>
                                            <p:strVal val="ppt_x"/>
                                          </p:val>
                                        </p:tav>
                                      </p:tavLst>
                                    </p:anim>
                                    <p:anim calcmode="lin" valueType="num">
                                      <p:cBhvr additive="base">
                                        <p:cTn id="463" dur="3000"/>
                                        <p:tgtEl>
                                          <p:spTgt spid="11"/>
                                        </p:tgtEl>
                                        <p:attrNameLst>
                                          <p:attrName>ppt_y</p:attrName>
                                        </p:attrNameLst>
                                      </p:cBhvr>
                                      <p:tavLst>
                                        <p:tav tm="0">
                                          <p:val>
                                            <p:strVal val="ppt_y"/>
                                          </p:val>
                                        </p:tav>
                                        <p:tav tm="100000">
                                          <p:val>
                                            <p:strVal val="0-ppt_h/2"/>
                                          </p:val>
                                        </p:tav>
                                      </p:tavLst>
                                    </p:anim>
                                    <p:set>
                                      <p:cBhvr>
                                        <p:cTn id="464" dur="1" fill="hold">
                                          <p:stCondLst>
                                            <p:cond delay="2999"/>
                                          </p:stCondLst>
                                        </p:cTn>
                                        <p:tgtEl>
                                          <p:spTgt spid="11"/>
                                        </p:tgtEl>
                                        <p:attrNameLst>
                                          <p:attrName>style.visibility</p:attrName>
                                        </p:attrNameLst>
                                      </p:cBhvr>
                                      <p:to>
                                        <p:strVal val="hidden"/>
                                      </p:to>
                                    </p:set>
                                  </p:childTnLst>
                                </p:cTn>
                              </p:par>
                              <p:par>
                                <p:cTn id="465" presetID="2" presetClass="exit" presetSubtype="1" fill="hold" grpId="3" nodeType="withEffect">
                                  <p:stCondLst>
                                    <p:cond delay="0"/>
                                  </p:stCondLst>
                                  <p:childTnLst>
                                    <p:anim calcmode="lin" valueType="num">
                                      <p:cBhvr additive="base">
                                        <p:cTn id="466" dur="3000"/>
                                        <p:tgtEl>
                                          <p:spTgt spid="13"/>
                                        </p:tgtEl>
                                        <p:attrNameLst>
                                          <p:attrName>ppt_x</p:attrName>
                                        </p:attrNameLst>
                                      </p:cBhvr>
                                      <p:tavLst>
                                        <p:tav tm="0">
                                          <p:val>
                                            <p:strVal val="ppt_x"/>
                                          </p:val>
                                        </p:tav>
                                        <p:tav tm="100000">
                                          <p:val>
                                            <p:strVal val="ppt_x"/>
                                          </p:val>
                                        </p:tav>
                                      </p:tavLst>
                                    </p:anim>
                                    <p:anim calcmode="lin" valueType="num">
                                      <p:cBhvr additive="base">
                                        <p:cTn id="467" dur="3000"/>
                                        <p:tgtEl>
                                          <p:spTgt spid="13"/>
                                        </p:tgtEl>
                                        <p:attrNameLst>
                                          <p:attrName>ppt_y</p:attrName>
                                        </p:attrNameLst>
                                      </p:cBhvr>
                                      <p:tavLst>
                                        <p:tav tm="0">
                                          <p:val>
                                            <p:strVal val="ppt_y"/>
                                          </p:val>
                                        </p:tav>
                                        <p:tav tm="100000">
                                          <p:val>
                                            <p:strVal val="0-ppt_h/2"/>
                                          </p:val>
                                        </p:tav>
                                      </p:tavLst>
                                    </p:anim>
                                    <p:set>
                                      <p:cBhvr>
                                        <p:cTn id="468" dur="1" fill="hold">
                                          <p:stCondLst>
                                            <p:cond delay="2999"/>
                                          </p:stCondLst>
                                        </p:cTn>
                                        <p:tgtEl>
                                          <p:spTgt spid="13"/>
                                        </p:tgtEl>
                                        <p:attrNameLst>
                                          <p:attrName>style.visibility</p:attrName>
                                        </p:attrNameLst>
                                      </p:cBhvr>
                                      <p:to>
                                        <p:strVal val="hidden"/>
                                      </p:to>
                                    </p:set>
                                  </p:childTnLst>
                                </p:cTn>
                              </p:par>
                              <p:par>
                                <p:cTn id="469" presetID="2" presetClass="exit" presetSubtype="1" fill="hold" grpId="3" nodeType="withEffect">
                                  <p:stCondLst>
                                    <p:cond delay="0"/>
                                  </p:stCondLst>
                                  <p:childTnLst>
                                    <p:anim calcmode="lin" valueType="num">
                                      <p:cBhvr additive="base">
                                        <p:cTn id="470" dur="3000"/>
                                        <p:tgtEl>
                                          <p:spTgt spid="29"/>
                                        </p:tgtEl>
                                        <p:attrNameLst>
                                          <p:attrName>ppt_x</p:attrName>
                                        </p:attrNameLst>
                                      </p:cBhvr>
                                      <p:tavLst>
                                        <p:tav tm="0">
                                          <p:val>
                                            <p:strVal val="ppt_x"/>
                                          </p:val>
                                        </p:tav>
                                        <p:tav tm="100000">
                                          <p:val>
                                            <p:strVal val="ppt_x"/>
                                          </p:val>
                                        </p:tav>
                                      </p:tavLst>
                                    </p:anim>
                                    <p:anim calcmode="lin" valueType="num">
                                      <p:cBhvr additive="base">
                                        <p:cTn id="471" dur="3000"/>
                                        <p:tgtEl>
                                          <p:spTgt spid="29"/>
                                        </p:tgtEl>
                                        <p:attrNameLst>
                                          <p:attrName>ppt_y</p:attrName>
                                        </p:attrNameLst>
                                      </p:cBhvr>
                                      <p:tavLst>
                                        <p:tav tm="0">
                                          <p:val>
                                            <p:strVal val="ppt_y"/>
                                          </p:val>
                                        </p:tav>
                                        <p:tav tm="100000">
                                          <p:val>
                                            <p:strVal val="0-ppt_h/2"/>
                                          </p:val>
                                        </p:tav>
                                      </p:tavLst>
                                    </p:anim>
                                    <p:set>
                                      <p:cBhvr>
                                        <p:cTn id="472" dur="1" fill="hold">
                                          <p:stCondLst>
                                            <p:cond delay="2999"/>
                                          </p:stCondLst>
                                        </p:cTn>
                                        <p:tgtEl>
                                          <p:spTgt spid="29"/>
                                        </p:tgtEl>
                                        <p:attrNameLst>
                                          <p:attrName>style.visibility</p:attrName>
                                        </p:attrNameLst>
                                      </p:cBhvr>
                                      <p:to>
                                        <p:strVal val="hidden"/>
                                      </p:to>
                                    </p:set>
                                  </p:childTnLst>
                                </p:cTn>
                              </p:par>
                              <p:par>
                                <p:cTn id="473" presetID="2" presetClass="exit" presetSubtype="1" fill="hold" grpId="3" nodeType="withEffect">
                                  <p:stCondLst>
                                    <p:cond delay="0"/>
                                  </p:stCondLst>
                                  <p:childTnLst>
                                    <p:anim calcmode="lin" valueType="num">
                                      <p:cBhvr additive="base">
                                        <p:cTn id="474" dur="3000"/>
                                        <p:tgtEl>
                                          <p:spTgt spid="30"/>
                                        </p:tgtEl>
                                        <p:attrNameLst>
                                          <p:attrName>ppt_x</p:attrName>
                                        </p:attrNameLst>
                                      </p:cBhvr>
                                      <p:tavLst>
                                        <p:tav tm="0">
                                          <p:val>
                                            <p:strVal val="ppt_x"/>
                                          </p:val>
                                        </p:tav>
                                        <p:tav tm="100000">
                                          <p:val>
                                            <p:strVal val="ppt_x"/>
                                          </p:val>
                                        </p:tav>
                                      </p:tavLst>
                                    </p:anim>
                                    <p:anim calcmode="lin" valueType="num">
                                      <p:cBhvr additive="base">
                                        <p:cTn id="475" dur="3000"/>
                                        <p:tgtEl>
                                          <p:spTgt spid="30"/>
                                        </p:tgtEl>
                                        <p:attrNameLst>
                                          <p:attrName>ppt_y</p:attrName>
                                        </p:attrNameLst>
                                      </p:cBhvr>
                                      <p:tavLst>
                                        <p:tav tm="0">
                                          <p:val>
                                            <p:strVal val="ppt_y"/>
                                          </p:val>
                                        </p:tav>
                                        <p:tav tm="100000">
                                          <p:val>
                                            <p:strVal val="0-ppt_h/2"/>
                                          </p:val>
                                        </p:tav>
                                      </p:tavLst>
                                    </p:anim>
                                    <p:set>
                                      <p:cBhvr>
                                        <p:cTn id="476" dur="1" fill="hold">
                                          <p:stCondLst>
                                            <p:cond delay="2999"/>
                                          </p:stCondLst>
                                        </p:cTn>
                                        <p:tgtEl>
                                          <p:spTgt spid="30"/>
                                        </p:tgtEl>
                                        <p:attrNameLst>
                                          <p:attrName>style.visibility</p:attrName>
                                        </p:attrNameLst>
                                      </p:cBhvr>
                                      <p:to>
                                        <p:strVal val="hidden"/>
                                      </p:to>
                                    </p:set>
                                  </p:childTnLst>
                                </p:cTn>
                              </p:par>
                              <p:par>
                                <p:cTn id="477" presetID="2" presetClass="exit" presetSubtype="1" fill="hold" grpId="3" nodeType="withEffect">
                                  <p:stCondLst>
                                    <p:cond delay="0"/>
                                  </p:stCondLst>
                                  <p:childTnLst>
                                    <p:anim calcmode="lin" valueType="num">
                                      <p:cBhvr additive="base">
                                        <p:cTn id="478" dur="3000"/>
                                        <p:tgtEl>
                                          <p:spTgt spid="31"/>
                                        </p:tgtEl>
                                        <p:attrNameLst>
                                          <p:attrName>ppt_x</p:attrName>
                                        </p:attrNameLst>
                                      </p:cBhvr>
                                      <p:tavLst>
                                        <p:tav tm="0">
                                          <p:val>
                                            <p:strVal val="ppt_x"/>
                                          </p:val>
                                        </p:tav>
                                        <p:tav tm="100000">
                                          <p:val>
                                            <p:strVal val="ppt_x"/>
                                          </p:val>
                                        </p:tav>
                                      </p:tavLst>
                                    </p:anim>
                                    <p:anim calcmode="lin" valueType="num">
                                      <p:cBhvr additive="base">
                                        <p:cTn id="479" dur="3000"/>
                                        <p:tgtEl>
                                          <p:spTgt spid="31"/>
                                        </p:tgtEl>
                                        <p:attrNameLst>
                                          <p:attrName>ppt_y</p:attrName>
                                        </p:attrNameLst>
                                      </p:cBhvr>
                                      <p:tavLst>
                                        <p:tav tm="0">
                                          <p:val>
                                            <p:strVal val="ppt_y"/>
                                          </p:val>
                                        </p:tav>
                                        <p:tav tm="100000">
                                          <p:val>
                                            <p:strVal val="0-ppt_h/2"/>
                                          </p:val>
                                        </p:tav>
                                      </p:tavLst>
                                    </p:anim>
                                    <p:set>
                                      <p:cBhvr>
                                        <p:cTn id="480" dur="1" fill="hold">
                                          <p:stCondLst>
                                            <p:cond delay="2999"/>
                                          </p:stCondLst>
                                        </p:cTn>
                                        <p:tgtEl>
                                          <p:spTgt spid="31"/>
                                        </p:tgtEl>
                                        <p:attrNameLst>
                                          <p:attrName>style.visibility</p:attrName>
                                        </p:attrNameLst>
                                      </p:cBhvr>
                                      <p:to>
                                        <p:strVal val="hidden"/>
                                      </p:to>
                                    </p:set>
                                  </p:childTnLst>
                                </p:cTn>
                              </p:par>
                              <p:par>
                                <p:cTn id="481" presetID="2" presetClass="exit" presetSubtype="1" fill="hold" grpId="3" nodeType="withEffect">
                                  <p:stCondLst>
                                    <p:cond delay="0"/>
                                  </p:stCondLst>
                                  <p:childTnLst>
                                    <p:anim calcmode="lin" valueType="num">
                                      <p:cBhvr additive="base">
                                        <p:cTn id="482" dur="3000"/>
                                        <p:tgtEl>
                                          <p:spTgt spid="32"/>
                                        </p:tgtEl>
                                        <p:attrNameLst>
                                          <p:attrName>ppt_x</p:attrName>
                                        </p:attrNameLst>
                                      </p:cBhvr>
                                      <p:tavLst>
                                        <p:tav tm="0">
                                          <p:val>
                                            <p:strVal val="ppt_x"/>
                                          </p:val>
                                        </p:tav>
                                        <p:tav tm="100000">
                                          <p:val>
                                            <p:strVal val="ppt_x"/>
                                          </p:val>
                                        </p:tav>
                                      </p:tavLst>
                                    </p:anim>
                                    <p:anim calcmode="lin" valueType="num">
                                      <p:cBhvr additive="base">
                                        <p:cTn id="483" dur="3000"/>
                                        <p:tgtEl>
                                          <p:spTgt spid="32"/>
                                        </p:tgtEl>
                                        <p:attrNameLst>
                                          <p:attrName>ppt_y</p:attrName>
                                        </p:attrNameLst>
                                      </p:cBhvr>
                                      <p:tavLst>
                                        <p:tav tm="0">
                                          <p:val>
                                            <p:strVal val="ppt_y"/>
                                          </p:val>
                                        </p:tav>
                                        <p:tav tm="100000">
                                          <p:val>
                                            <p:strVal val="0-ppt_h/2"/>
                                          </p:val>
                                        </p:tav>
                                      </p:tavLst>
                                    </p:anim>
                                    <p:set>
                                      <p:cBhvr>
                                        <p:cTn id="484" dur="1" fill="hold">
                                          <p:stCondLst>
                                            <p:cond delay="2999"/>
                                          </p:stCondLst>
                                        </p:cTn>
                                        <p:tgtEl>
                                          <p:spTgt spid="32"/>
                                        </p:tgtEl>
                                        <p:attrNameLst>
                                          <p:attrName>style.visibility</p:attrName>
                                        </p:attrNameLst>
                                      </p:cBhvr>
                                      <p:to>
                                        <p:strVal val="hidden"/>
                                      </p:to>
                                    </p:set>
                                  </p:childTnLst>
                                </p:cTn>
                              </p:par>
                              <p:par>
                                <p:cTn id="485" presetID="2" presetClass="exit" presetSubtype="1" fill="hold" grpId="3" nodeType="withEffect">
                                  <p:stCondLst>
                                    <p:cond delay="0"/>
                                  </p:stCondLst>
                                  <p:childTnLst>
                                    <p:anim calcmode="lin" valueType="num">
                                      <p:cBhvr additive="base">
                                        <p:cTn id="486" dur="3000"/>
                                        <p:tgtEl>
                                          <p:spTgt spid="33"/>
                                        </p:tgtEl>
                                        <p:attrNameLst>
                                          <p:attrName>ppt_x</p:attrName>
                                        </p:attrNameLst>
                                      </p:cBhvr>
                                      <p:tavLst>
                                        <p:tav tm="0">
                                          <p:val>
                                            <p:strVal val="ppt_x"/>
                                          </p:val>
                                        </p:tav>
                                        <p:tav tm="100000">
                                          <p:val>
                                            <p:strVal val="ppt_x"/>
                                          </p:val>
                                        </p:tav>
                                      </p:tavLst>
                                    </p:anim>
                                    <p:anim calcmode="lin" valueType="num">
                                      <p:cBhvr additive="base">
                                        <p:cTn id="487" dur="3000"/>
                                        <p:tgtEl>
                                          <p:spTgt spid="33"/>
                                        </p:tgtEl>
                                        <p:attrNameLst>
                                          <p:attrName>ppt_y</p:attrName>
                                        </p:attrNameLst>
                                      </p:cBhvr>
                                      <p:tavLst>
                                        <p:tav tm="0">
                                          <p:val>
                                            <p:strVal val="ppt_y"/>
                                          </p:val>
                                        </p:tav>
                                        <p:tav tm="100000">
                                          <p:val>
                                            <p:strVal val="0-ppt_h/2"/>
                                          </p:val>
                                        </p:tav>
                                      </p:tavLst>
                                    </p:anim>
                                    <p:set>
                                      <p:cBhvr>
                                        <p:cTn id="488" dur="1" fill="hold">
                                          <p:stCondLst>
                                            <p:cond delay="2999"/>
                                          </p:stCondLst>
                                        </p:cTn>
                                        <p:tgtEl>
                                          <p:spTgt spid="33"/>
                                        </p:tgtEl>
                                        <p:attrNameLst>
                                          <p:attrName>style.visibility</p:attrName>
                                        </p:attrNameLst>
                                      </p:cBhvr>
                                      <p:to>
                                        <p:strVal val="hidden"/>
                                      </p:to>
                                    </p:set>
                                  </p:childTnLst>
                                </p:cTn>
                              </p:par>
                              <p:par>
                                <p:cTn id="489" presetID="2" presetClass="exit" presetSubtype="1" fill="hold" grpId="3" nodeType="withEffect">
                                  <p:stCondLst>
                                    <p:cond delay="0"/>
                                  </p:stCondLst>
                                  <p:childTnLst>
                                    <p:anim calcmode="lin" valueType="num">
                                      <p:cBhvr additive="base">
                                        <p:cTn id="490" dur="3000"/>
                                        <p:tgtEl>
                                          <p:spTgt spid="34"/>
                                        </p:tgtEl>
                                        <p:attrNameLst>
                                          <p:attrName>ppt_x</p:attrName>
                                        </p:attrNameLst>
                                      </p:cBhvr>
                                      <p:tavLst>
                                        <p:tav tm="0">
                                          <p:val>
                                            <p:strVal val="ppt_x"/>
                                          </p:val>
                                        </p:tav>
                                        <p:tav tm="100000">
                                          <p:val>
                                            <p:strVal val="ppt_x"/>
                                          </p:val>
                                        </p:tav>
                                      </p:tavLst>
                                    </p:anim>
                                    <p:anim calcmode="lin" valueType="num">
                                      <p:cBhvr additive="base">
                                        <p:cTn id="491" dur="3000"/>
                                        <p:tgtEl>
                                          <p:spTgt spid="34"/>
                                        </p:tgtEl>
                                        <p:attrNameLst>
                                          <p:attrName>ppt_y</p:attrName>
                                        </p:attrNameLst>
                                      </p:cBhvr>
                                      <p:tavLst>
                                        <p:tav tm="0">
                                          <p:val>
                                            <p:strVal val="ppt_y"/>
                                          </p:val>
                                        </p:tav>
                                        <p:tav tm="100000">
                                          <p:val>
                                            <p:strVal val="0-ppt_h/2"/>
                                          </p:val>
                                        </p:tav>
                                      </p:tavLst>
                                    </p:anim>
                                    <p:set>
                                      <p:cBhvr>
                                        <p:cTn id="492" dur="1" fill="hold">
                                          <p:stCondLst>
                                            <p:cond delay="2999"/>
                                          </p:stCondLst>
                                        </p:cTn>
                                        <p:tgtEl>
                                          <p:spTgt spid="34"/>
                                        </p:tgtEl>
                                        <p:attrNameLst>
                                          <p:attrName>style.visibility</p:attrName>
                                        </p:attrNameLst>
                                      </p:cBhvr>
                                      <p:to>
                                        <p:strVal val="hidden"/>
                                      </p:to>
                                    </p:set>
                                  </p:childTnLst>
                                </p:cTn>
                              </p:par>
                              <p:par>
                                <p:cTn id="493" presetID="2" presetClass="exit" presetSubtype="1" fill="hold" grpId="3" nodeType="withEffect">
                                  <p:stCondLst>
                                    <p:cond delay="0"/>
                                  </p:stCondLst>
                                  <p:childTnLst>
                                    <p:anim calcmode="lin" valueType="num">
                                      <p:cBhvr additive="base">
                                        <p:cTn id="494" dur="3000"/>
                                        <p:tgtEl>
                                          <p:spTgt spid="35"/>
                                        </p:tgtEl>
                                        <p:attrNameLst>
                                          <p:attrName>ppt_x</p:attrName>
                                        </p:attrNameLst>
                                      </p:cBhvr>
                                      <p:tavLst>
                                        <p:tav tm="0">
                                          <p:val>
                                            <p:strVal val="ppt_x"/>
                                          </p:val>
                                        </p:tav>
                                        <p:tav tm="100000">
                                          <p:val>
                                            <p:strVal val="ppt_x"/>
                                          </p:val>
                                        </p:tav>
                                      </p:tavLst>
                                    </p:anim>
                                    <p:anim calcmode="lin" valueType="num">
                                      <p:cBhvr additive="base">
                                        <p:cTn id="495" dur="3000"/>
                                        <p:tgtEl>
                                          <p:spTgt spid="35"/>
                                        </p:tgtEl>
                                        <p:attrNameLst>
                                          <p:attrName>ppt_y</p:attrName>
                                        </p:attrNameLst>
                                      </p:cBhvr>
                                      <p:tavLst>
                                        <p:tav tm="0">
                                          <p:val>
                                            <p:strVal val="ppt_y"/>
                                          </p:val>
                                        </p:tav>
                                        <p:tav tm="100000">
                                          <p:val>
                                            <p:strVal val="0-ppt_h/2"/>
                                          </p:val>
                                        </p:tav>
                                      </p:tavLst>
                                    </p:anim>
                                    <p:set>
                                      <p:cBhvr>
                                        <p:cTn id="496" dur="1" fill="hold">
                                          <p:stCondLst>
                                            <p:cond delay="2999"/>
                                          </p:stCondLst>
                                        </p:cTn>
                                        <p:tgtEl>
                                          <p:spTgt spid="35"/>
                                        </p:tgtEl>
                                        <p:attrNameLst>
                                          <p:attrName>style.visibility</p:attrName>
                                        </p:attrNameLst>
                                      </p:cBhvr>
                                      <p:to>
                                        <p:strVal val="hidden"/>
                                      </p:to>
                                    </p:set>
                                  </p:childTnLst>
                                </p:cTn>
                              </p:par>
                              <p:par>
                                <p:cTn id="497" presetID="2" presetClass="exit" presetSubtype="1" fill="hold" grpId="3" nodeType="withEffect">
                                  <p:stCondLst>
                                    <p:cond delay="0"/>
                                  </p:stCondLst>
                                  <p:childTnLst>
                                    <p:anim calcmode="lin" valueType="num">
                                      <p:cBhvr additive="base">
                                        <p:cTn id="498" dur="3000"/>
                                        <p:tgtEl>
                                          <p:spTgt spid="36"/>
                                        </p:tgtEl>
                                        <p:attrNameLst>
                                          <p:attrName>ppt_x</p:attrName>
                                        </p:attrNameLst>
                                      </p:cBhvr>
                                      <p:tavLst>
                                        <p:tav tm="0">
                                          <p:val>
                                            <p:strVal val="ppt_x"/>
                                          </p:val>
                                        </p:tav>
                                        <p:tav tm="100000">
                                          <p:val>
                                            <p:strVal val="ppt_x"/>
                                          </p:val>
                                        </p:tav>
                                      </p:tavLst>
                                    </p:anim>
                                    <p:anim calcmode="lin" valueType="num">
                                      <p:cBhvr additive="base">
                                        <p:cTn id="499" dur="3000"/>
                                        <p:tgtEl>
                                          <p:spTgt spid="36"/>
                                        </p:tgtEl>
                                        <p:attrNameLst>
                                          <p:attrName>ppt_y</p:attrName>
                                        </p:attrNameLst>
                                      </p:cBhvr>
                                      <p:tavLst>
                                        <p:tav tm="0">
                                          <p:val>
                                            <p:strVal val="ppt_y"/>
                                          </p:val>
                                        </p:tav>
                                        <p:tav tm="100000">
                                          <p:val>
                                            <p:strVal val="0-ppt_h/2"/>
                                          </p:val>
                                        </p:tav>
                                      </p:tavLst>
                                    </p:anim>
                                    <p:set>
                                      <p:cBhvr>
                                        <p:cTn id="500" dur="1" fill="hold">
                                          <p:stCondLst>
                                            <p:cond delay="2999"/>
                                          </p:stCondLst>
                                        </p:cTn>
                                        <p:tgtEl>
                                          <p:spTgt spid="36"/>
                                        </p:tgtEl>
                                        <p:attrNameLst>
                                          <p:attrName>style.visibility</p:attrName>
                                        </p:attrNameLst>
                                      </p:cBhvr>
                                      <p:to>
                                        <p:strVal val="hidden"/>
                                      </p:to>
                                    </p:set>
                                  </p:childTnLst>
                                </p:cTn>
                              </p:par>
                              <p:par>
                                <p:cTn id="501" presetID="2" presetClass="exit" presetSubtype="1" fill="hold" grpId="3" nodeType="withEffect">
                                  <p:stCondLst>
                                    <p:cond delay="0"/>
                                  </p:stCondLst>
                                  <p:childTnLst>
                                    <p:anim calcmode="lin" valueType="num">
                                      <p:cBhvr additive="base">
                                        <p:cTn id="502" dur="3000"/>
                                        <p:tgtEl>
                                          <p:spTgt spid="37"/>
                                        </p:tgtEl>
                                        <p:attrNameLst>
                                          <p:attrName>ppt_x</p:attrName>
                                        </p:attrNameLst>
                                      </p:cBhvr>
                                      <p:tavLst>
                                        <p:tav tm="0">
                                          <p:val>
                                            <p:strVal val="ppt_x"/>
                                          </p:val>
                                        </p:tav>
                                        <p:tav tm="100000">
                                          <p:val>
                                            <p:strVal val="ppt_x"/>
                                          </p:val>
                                        </p:tav>
                                      </p:tavLst>
                                    </p:anim>
                                    <p:anim calcmode="lin" valueType="num">
                                      <p:cBhvr additive="base">
                                        <p:cTn id="503" dur="3000"/>
                                        <p:tgtEl>
                                          <p:spTgt spid="37"/>
                                        </p:tgtEl>
                                        <p:attrNameLst>
                                          <p:attrName>ppt_y</p:attrName>
                                        </p:attrNameLst>
                                      </p:cBhvr>
                                      <p:tavLst>
                                        <p:tav tm="0">
                                          <p:val>
                                            <p:strVal val="ppt_y"/>
                                          </p:val>
                                        </p:tav>
                                        <p:tav tm="100000">
                                          <p:val>
                                            <p:strVal val="0-ppt_h/2"/>
                                          </p:val>
                                        </p:tav>
                                      </p:tavLst>
                                    </p:anim>
                                    <p:set>
                                      <p:cBhvr>
                                        <p:cTn id="504" dur="1" fill="hold">
                                          <p:stCondLst>
                                            <p:cond delay="2999"/>
                                          </p:stCondLst>
                                        </p:cTn>
                                        <p:tgtEl>
                                          <p:spTgt spid="37"/>
                                        </p:tgtEl>
                                        <p:attrNameLst>
                                          <p:attrName>style.visibility</p:attrName>
                                        </p:attrNameLst>
                                      </p:cBhvr>
                                      <p:to>
                                        <p:strVal val="hidden"/>
                                      </p:to>
                                    </p:set>
                                  </p:childTnLst>
                                </p:cTn>
                              </p:par>
                              <p:par>
                                <p:cTn id="505" presetID="2" presetClass="exit" presetSubtype="1" fill="hold" grpId="3" nodeType="withEffect">
                                  <p:stCondLst>
                                    <p:cond delay="0"/>
                                  </p:stCondLst>
                                  <p:childTnLst>
                                    <p:anim calcmode="lin" valueType="num">
                                      <p:cBhvr additive="base">
                                        <p:cTn id="506" dur="3000"/>
                                        <p:tgtEl>
                                          <p:spTgt spid="38"/>
                                        </p:tgtEl>
                                        <p:attrNameLst>
                                          <p:attrName>ppt_x</p:attrName>
                                        </p:attrNameLst>
                                      </p:cBhvr>
                                      <p:tavLst>
                                        <p:tav tm="0">
                                          <p:val>
                                            <p:strVal val="ppt_x"/>
                                          </p:val>
                                        </p:tav>
                                        <p:tav tm="100000">
                                          <p:val>
                                            <p:strVal val="ppt_x"/>
                                          </p:val>
                                        </p:tav>
                                      </p:tavLst>
                                    </p:anim>
                                    <p:anim calcmode="lin" valueType="num">
                                      <p:cBhvr additive="base">
                                        <p:cTn id="507" dur="3000"/>
                                        <p:tgtEl>
                                          <p:spTgt spid="38"/>
                                        </p:tgtEl>
                                        <p:attrNameLst>
                                          <p:attrName>ppt_y</p:attrName>
                                        </p:attrNameLst>
                                      </p:cBhvr>
                                      <p:tavLst>
                                        <p:tav tm="0">
                                          <p:val>
                                            <p:strVal val="ppt_y"/>
                                          </p:val>
                                        </p:tav>
                                        <p:tav tm="100000">
                                          <p:val>
                                            <p:strVal val="0-ppt_h/2"/>
                                          </p:val>
                                        </p:tav>
                                      </p:tavLst>
                                    </p:anim>
                                    <p:set>
                                      <p:cBhvr>
                                        <p:cTn id="508" dur="1" fill="hold">
                                          <p:stCondLst>
                                            <p:cond delay="2999"/>
                                          </p:stCondLst>
                                        </p:cTn>
                                        <p:tgtEl>
                                          <p:spTgt spid="38"/>
                                        </p:tgtEl>
                                        <p:attrNameLst>
                                          <p:attrName>style.visibility</p:attrName>
                                        </p:attrNameLst>
                                      </p:cBhvr>
                                      <p:to>
                                        <p:strVal val="hidden"/>
                                      </p:to>
                                    </p:set>
                                  </p:childTnLst>
                                </p:cTn>
                              </p:par>
                              <p:par>
                                <p:cTn id="509" presetID="2" presetClass="exit" presetSubtype="1" fill="hold" grpId="3" nodeType="withEffect">
                                  <p:stCondLst>
                                    <p:cond delay="0"/>
                                  </p:stCondLst>
                                  <p:childTnLst>
                                    <p:anim calcmode="lin" valueType="num">
                                      <p:cBhvr additive="base">
                                        <p:cTn id="510" dur="3000"/>
                                        <p:tgtEl>
                                          <p:spTgt spid="39"/>
                                        </p:tgtEl>
                                        <p:attrNameLst>
                                          <p:attrName>ppt_x</p:attrName>
                                        </p:attrNameLst>
                                      </p:cBhvr>
                                      <p:tavLst>
                                        <p:tav tm="0">
                                          <p:val>
                                            <p:strVal val="ppt_x"/>
                                          </p:val>
                                        </p:tav>
                                        <p:tav tm="100000">
                                          <p:val>
                                            <p:strVal val="ppt_x"/>
                                          </p:val>
                                        </p:tav>
                                      </p:tavLst>
                                    </p:anim>
                                    <p:anim calcmode="lin" valueType="num">
                                      <p:cBhvr additive="base">
                                        <p:cTn id="511" dur="3000"/>
                                        <p:tgtEl>
                                          <p:spTgt spid="39"/>
                                        </p:tgtEl>
                                        <p:attrNameLst>
                                          <p:attrName>ppt_y</p:attrName>
                                        </p:attrNameLst>
                                      </p:cBhvr>
                                      <p:tavLst>
                                        <p:tav tm="0">
                                          <p:val>
                                            <p:strVal val="ppt_y"/>
                                          </p:val>
                                        </p:tav>
                                        <p:tav tm="100000">
                                          <p:val>
                                            <p:strVal val="0-ppt_h/2"/>
                                          </p:val>
                                        </p:tav>
                                      </p:tavLst>
                                    </p:anim>
                                    <p:set>
                                      <p:cBhvr>
                                        <p:cTn id="512" dur="1" fill="hold">
                                          <p:stCondLst>
                                            <p:cond delay="2999"/>
                                          </p:stCondLst>
                                        </p:cTn>
                                        <p:tgtEl>
                                          <p:spTgt spid="39"/>
                                        </p:tgtEl>
                                        <p:attrNameLst>
                                          <p:attrName>style.visibility</p:attrName>
                                        </p:attrNameLst>
                                      </p:cBhvr>
                                      <p:to>
                                        <p:strVal val="hidden"/>
                                      </p:to>
                                    </p:set>
                                  </p:childTnLst>
                                </p:cTn>
                              </p:par>
                              <p:par>
                                <p:cTn id="513" presetID="2" presetClass="exit" presetSubtype="1" fill="hold" grpId="3" nodeType="withEffect">
                                  <p:stCondLst>
                                    <p:cond delay="0"/>
                                  </p:stCondLst>
                                  <p:childTnLst>
                                    <p:anim calcmode="lin" valueType="num">
                                      <p:cBhvr additive="base">
                                        <p:cTn id="514" dur="3000"/>
                                        <p:tgtEl>
                                          <p:spTgt spid="40"/>
                                        </p:tgtEl>
                                        <p:attrNameLst>
                                          <p:attrName>ppt_x</p:attrName>
                                        </p:attrNameLst>
                                      </p:cBhvr>
                                      <p:tavLst>
                                        <p:tav tm="0">
                                          <p:val>
                                            <p:strVal val="ppt_x"/>
                                          </p:val>
                                        </p:tav>
                                        <p:tav tm="100000">
                                          <p:val>
                                            <p:strVal val="ppt_x"/>
                                          </p:val>
                                        </p:tav>
                                      </p:tavLst>
                                    </p:anim>
                                    <p:anim calcmode="lin" valueType="num">
                                      <p:cBhvr additive="base">
                                        <p:cTn id="515" dur="3000"/>
                                        <p:tgtEl>
                                          <p:spTgt spid="40"/>
                                        </p:tgtEl>
                                        <p:attrNameLst>
                                          <p:attrName>ppt_y</p:attrName>
                                        </p:attrNameLst>
                                      </p:cBhvr>
                                      <p:tavLst>
                                        <p:tav tm="0">
                                          <p:val>
                                            <p:strVal val="ppt_y"/>
                                          </p:val>
                                        </p:tav>
                                        <p:tav tm="100000">
                                          <p:val>
                                            <p:strVal val="0-ppt_h/2"/>
                                          </p:val>
                                        </p:tav>
                                      </p:tavLst>
                                    </p:anim>
                                    <p:set>
                                      <p:cBhvr>
                                        <p:cTn id="516" dur="1" fill="hold">
                                          <p:stCondLst>
                                            <p:cond delay="2999"/>
                                          </p:stCondLst>
                                        </p:cTn>
                                        <p:tgtEl>
                                          <p:spTgt spid="40"/>
                                        </p:tgtEl>
                                        <p:attrNameLst>
                                          <p:attrName>style.visibility</p:attrName>
                                        </p:attrNameLst>
                                      </p:cBhvr>
                                      <p:to>
                                        <p:strVal val="hidden"/>
                                      </p:to>
                                    </p:set>
                                  </p:childTnLst>
                                </p:cTn>
                              </p:par>
                              <p:par>
                                <p:cTn id="517" presetID="2" presetClass="exit" presetSubtype="1" fill="hold" grpId="3" nodeType="withEffect">
                                  <p:stCondLst>
                                    <p:cond delay="0"/>
                                  </p:stCondLst>
                                  <p:childTnLst>
                                    <p:anim calcmode="lin" valueType="num">
                                      <p:cBhvr additive="base">
                                        <p:cTn id="518" dur="3000"/>
                                        <p:tgtEl>
                                          <p:spTgt spid="41"/>
                                        </p:tgtEl>
                                        <p:attrNameLst>
                                          <p:attrName>ppt_x</p:attrName>
                                        </p:attrNameLst>
                                      </p:cBhvr>
                                      <p:tavLst>
                                        <p:tav tm="0">
                                          <p:val>
                                            <p:strVal val="ppt_x"/>
                                          </p:val>
                                        </p:tav>
                                        <p:tav tm="100000">
                                          <p:val>
                                            <p:strVal val="ppt_x"/>
                                          </p:val>
                                        </p:tav>
                                      </p:tavLst>
                                    </p:anim>
                                    <p:anim calcmode="lin" valueType="num">
                                      <p:cBhvr additive="base">
                                        <p:cTn id="519" dur="3000"/>
                                        <p:tgtEl>
                                          <p:spTgt spid="41"/>
                                        </p:tgtEl>
                                        <p:attrNameLst>
                                          <p:attrName>ppt_y</p:attrName>
                                        </p:attrNameLst>
                                      </p:cBhvr>
                                      <p:tavLst>
                                        <p:tav tm="0">
                                          <p:val>
                                            <p:strVal val="ppt_y"/>
                                          </p:val>
                                        </p:tav>
                                        <p:tav tm="100000">
                                          <p:val>
                                            <p:strVal val="0-ppt_h/2"/>
                                          </p:val>
                                        </p:tav>
                                      </p:tavLst>
                                    </p:anim>
                                    <p:set>
                                      <p:cBhvr>
                                        <p:cTn id="520" dur="1" fill="hold">
                                          <p:stCondLst>
                                            <p:cond delay="2999"/>
                                          </p:stCondLst>
                                        </p:cTn>
                                        <p:tgtEl>
                                          <p:spTgt spid="41"/>
                                        </p:tgtEl>
                                        <p:attrNameLst>
                                          <p:attrName>style.visibility</p:attrName>
                                        </p:attrNameLst>
                                      </p:cBhvr>
                                      <p:to>
                                        <p:strVal val="hidden"/>
                                      </p:to>
                                    </p:set>
                                  </p:childTnLst>
                                </p:cTn>
                              </p:par>
                              <p:par>
                                <p:cTn id="521" presetID="2" presetClass="exit" presetSubtype="1" fill="hold" grpId="3" nodeType="withEffect">
                                  <p:stCondLst>
                                    <p:cond delay="0"/>
                                  </p:stCondLst>
                                  <p:childTnLst>
                                    <p:anim calcmode="lin" valueType="num">
                                      <p:cBhvr additive="base">
                                        <p:cTn id="522" dur="3000"/>
                                        <p:tgtEl>
                                          <p:spTgt spid="42"/>
                                        </p:tgtEl>
                                        <p:attrNameLst>
                                          <p:attrName>ppt_x</p:attrName>
                                        </p:attrNameLst>
                                      </p:cBhvr>
                                      <p:tavLst>
                                        <p:tav tm="0">
                                          <p:val>
                                            <p:strVal val="ppt_x"/>
                                          </p:val>
                                        </p:tav>
                                        <p:tav tm="100000">
                                          <p:val>
                                            <p:strVal val="ppt_x"/>
                                          </p:val>
                                        </p:tav>
                                      </p:tavLst>
                                    </p:anim>
                                    <p:anim calcmode="lin" valueType="num">
                                      <p:cBhvr additive="base">
                                        <p:cTn id="523" dur="3000"/>
                                        <p:tgtEl>
                                          <p:spTgt spid="42"/>
                                        </p:tgtEl>
                                        <p:attrNameLst>
                                          <p:attrName>ppt_y</p:attrName>
                                        </p:attrNameLst>
                                      </p:cBhvr>
                                      <p:tavLst>
                                        <p:tav tm="0">
                                          <p:val>
                                            <p:strVal val="ppt_y"/>
                                          </p:val>
                                        </p:tav>
                                        <p:tav tm="100000">
                                          <p:val>
                                            <p:strVal val="0-ppt_h/2"/>
                                          </p:val>
                                        </p:tav>
                                      </p:tavLst>
                                    </p:anim>
                                    <p:set>
                                      <p:cBhvr>
                                        <p:cTn id="524" dur="1" fill="hold">
                                          <p:stCondLst>
                                            <p:cond delay="2999"/>
                                          </p:stCondLst>
                                        </p:cTn>
                                        <p:tgtEl>
                                          <p:spTgt spid="42"/>
                                        </p:tgtEl>
                                        <p:attrNameLst>
                                          <p:attrName>style.visibility</p:attrName>
                                        </p:attrNameLst>
                                      </p:cBhvr>
                                      <p:to>
                                        <p:strVal val="hidden"/>
                                      </p:to>
                                    </p:set>
                                  </p:childTnLst>
                                </p:cTn>
                              </p:par>
                              <p:par>
                                <p:cTn id="525" presetID="2" presetClass="exit" presetSubtype="1" fill="hold" grpId="3" nodeType="withEffect">
                                  <p:stCondLst>
                                    <p:cond delay="0"/>
                                  </p:stCondLst>
                                  <p:childTnLst>
                                    <p:anim calcmode="lin" valueType="num">
                                      <p:cBhvr additive="base">
                                        <p:cTn id="526" dur="3000"/>
                                        <p:tgtEl>
                                          <p:spTgt spid="43"/>
                                        </p:tgtEl>
                                        <p:attrNameLst>
                                          <p:attrName>ppt_x</p:attrName>
                                        </p:attrNameLst>
                                      </p:cBhvr>
                                      <p:tavLst>
                                        <p:tav tm="0">
                                          <p:val>
                                            <p:strVal val="ppt_x"/>
                                          </p:val>
                                        </p:tav>
                                        <p:tav tm="100000">
                                          <p:val>
                                            <p:strVal val="ppt_x"/>
                                          </p:val>
                                        </p:tav>
                                      </p:tavLst>
                                    </p:anim>
                                    <p:anim calcmode="lin" valueType="num">
                                      <p:cBhvr additive="base">
                                        <p:cTn id="527" dur="3000"/>
                                        <p:tgtEl>
                                          <p:spTgt spid="43"/>
                                        </p:tgtEl>
                                        <p:attrNameLst>
                                          <p:attrName>ppt_y</p:attrName>
                                        </p:attrNameLst>
                                      </p:cBhvr>
                                      <p:tavLst>
                                        <p:tav tm="0">
                                          <p:val>
                                            <p:strVal val="ppt_y"/>
                                          </p:val>
                                        </p:tav>
                                        <p:tav tm="100000">
                                          <p:val>
                                            <p:strVal val="0-ppt_h/2"/>
                                          </p:val>
                                        </p:tav>
                                      </p:tavLst>
                                    </p:anim>
                                    <p:set>
                                      <p:cBhvr>
                                        <p:cTn id="528" dur="1" fill="hold">
                                          <p:stCondLst>
                                            <p:cond delay="2999"/>
                                          </p:stCondLst>
                                        </p:cTn>
                                        <p:tgtEl>
                                          <p:spTgt spid="43"/>
                                        </p:tgtEl>
                                        <p:attrNameLst>
                                          <p:attrName>style.visibility</p:attrName>
                                        </p:attrNameLst>
                                      </p:cBhvr>
                                      <p:to>
                                        <p:strVal val="hidden"/>
                                      </p:to>
                                    </p:set>
                                  </p:childTnLst>
                                </p:cTn>
                              </p:par>
                              <p:par>
                                <p:cTn id="529" presetID="3" presetClass="exit" presetSubtype="10" fill="hold" grpId="4" nodeType="withEffect">
                                  <p:stCondLst>
                                    <p:cond delay="0"/>
                                  </p:stCondLst>
                                  <p:childTnLst>
                                    <p:animEffect transition="out" filter="blinds(horizontal)">
                                      <p:cBhvr>
                                        <p:cTn id="530" dur="3000"/>
                                        <p:tgtEl>
                                          <p:spTgt spid="4"/>
                                        </p:tgtEl>
                                      </p:cBhvr>
                                    </p:animEffect>
                                    <p:set>
                                      <p:cBhvr>
                                        <p:cTn id="531" dur="1" fill="hold">
                                          <p:stCondLst>
                                            <p:cond delay="2999"/>
                                          </p:stCondLst>
                                        </p:cTn>
                                        <p:tgtEl>
                                          <p:spTgt spid="4"/>
                                        </p:tgtEl>
                                        <p:attrNameLst>
                                          <p:attrName>style.visibility</p:attrName>
                                        </p:attrNameLst>
                                      </p:cBhvr>
                                      <p:to>
                                        <p:strVal val="hidden"/>
                                      </p:to>
                                    </p:set>
                                  </p:childTnLst>
                                </p:cTn>
                              </p:par>
                              <p:par>
                                <p:cTn id="532" presetID="3" presetClass="exit" presetSubtype="10" fill="hold" grpId="4" nodeType="withEffect">
                                  <p:stCondLst>
                                    <p:cond delay="0"/>
                                  </p:stCondLst>
                                  <p:childTnLst>
                                    <p:animEffect transition="out" filter="blinds(horizontal)">
                                      <p:cBhvr>
                                        <p:cTn id="533" dur="3000"/>
                                        <p:tgtEl>
                                          <p:spTgt spid="6"/>
                                        </p:tgtEl>
                                      </p:cBhvr>
                                    </p:animEffect>
                                    <p:set>
                                      <p:cBhvr>
                                        <p:cTn id="534" dur="1" fill="hold">
                                          <p:stCondLst>
                                            <p:cond delay="2999"/>
                                          </p:stCondLst>
                                        </p:cTn>
                                        <p:tgtEl>
                                          <p:spTgt spid="6"/>
                                        </p:tgtEl>
                                        <p:attrNameLst>
                                          <p:attrName>style.visibility</p:attrName>
                                        </p:attrNameLst>
                                      </p:cBhvr>
                                      <p:to>
                                        <p:strVal val="hidden"/>
                                      </p:to>
                                    </p:set>
                                  </p:childTnLst>
                                </p:cTn>
                              </p:par>
                              <p:par>
                                <p:cTn id="535" presetID="3" presetClass="exit" presetSubtype="10" fill="hold" grpId="4" nodeType="withEffect">
                                  <p:stCondLst>
                                    <p:cond delay="0"/>
                                  </p:stCondLst>
                                  <p:childTnLst>
                                    <p:animEffect transition="out" filter="blinds(horizontal)">
                                      <p:cBhvr>
                                        <p:cTn id="536" dur="3000"/>
                                        <p:tgtEl>
                                          <p:spTgt spid="8"/>
                                        </p:tgtEl>
                                      </p:cBhvr>
                                    </p:animEffect>
                                    <p:set>
                                      <p:cBhvr>
                                        <p:cTn id="537" dur="1" fill="hold">
                                          <p:stCondLst>
                                            <p:cond delay="2999"/>
                                          </p:stCondLst>
                                        </p:cTn>
                                        <p:tgtEl>
                                          <p:spTgt spid="8"/>
                                        </p:tgtEl>
                                        <p:attrNameLst>
                                          <p:attrName>style.visibility</p:attrName>
                                        </p:attrNameLst>
                                      </p:cBhvr>
                                      <p:to>
                                        <p:strVal val="hidden"/>
                                      </p:to>
                                    </p:set>
                                  </p:childTnLst>
                                </p:cTn>
                              </p:par>
                              <p:par>
                                <p:cTn id="538" presetID="3" presetClass="exit" presetSubtype="10" fill="hold" grpId="4" nodeType="withEffect">
                                  <p:stCondLst>
                                    <p:cond delay="0"/>
                                  </p:stCondLst>
                                  <p:childTnLst>
                                    <p:animEffect transition="out" filter="blinds(horizontal)">
                                      <p:cBhvr>
                                        <p:cTn id="539" dur="3000"/>
                                        <p:tgtEl>
                                          <p:spTgt spid="10"/>
                                        </p:tgtEl>
                                      </p:cBhvr>
                                    </p:animEffect>
                                    <p:set>
                                      <p:cBhvr>
                                        <p:cTn id="540" dur="1" fill="hold">
                                          <p:stCondLst>
                                            <p:cond delay="2999"/>
                                          </p:stCondLst>
                                        </p:cTn>
                                        <p:tgtEl>
                                          <p:spTgt spid="10"/>
                                        </p:tgtEl>
                                        <p:attrNameLst>
                                          <p:attrName>style.visibility</p:attrName>
                                        </p:attrNameLst>
                                      </p:cBhvr>
                                      <p:to>
                                        <p:strVal val="hidden"/>
                                      </p:to>
                                    </p:set>
                                  </p:childTnLst>
                                </p:cTn>
                              </p:par>
                              <p:par>
                                <p:cTn id="541" presetID="3" presetClass="exit" presetSubtype="10" fill="hold" grpId="4" nodeType="withEffect">
                                  <p:stCondLst>
                                    <p:cond delay="0"/>
                                  </p:stCondLst>
                                  <p:childTnLst>
                                    <p:animEffect transition="out" filter="blinds(horizontal)">
                                      <p:cBhvr>
                                        <p:cTn id="542" dur="3000"/>
                                        <p:tgtEl>
                                          <p:spTgt spid="12"/>
                                        </p:tgtEl>
                                      </p:cBhvr>
                                    </p:animEffect>
                                    <p:set>
                                      <p:cBhvr>
                                        <p:cTn id="543" dur="1" fill="hold">
                                          <p:stCondLst>
                                            <p:cond delay="2999"/>
                                          </p:stCondLst>
                                        </p:cTn>
                                        <p:tgtEl>
                                          <p:spTgt spid="12"/>
                                        </p:tgtEl>
                                        <p:attrNameLst>
                                          <p:attrName>style.visibility</p:attrName>
                                        </p:attrNameLst>
                                      </p:cBhvr>
                                      <p:to>
                                        <p:strVal val="hidden"/>
                                      </p:to>
                                    </p:set>
                                  </p:childTnLst>
                                </p:cTn>
                              </p:par>
                              <p:par>
                                <p:cTn id="544" presetID="3" presetClass="exit" presetSubtype="10" fill="hold" grpId="4" nodeType="withEffect">
                                  <p:stCondLst>
                                    <p:cond delay="0"/>
                                  </p:stCondLst>
                                  <p:childTnLst>
                                    <p:animEffect transition="out" filter="blinds(horizontal)">
                                      <p:cBhvr>
                                        <p:cTn id="545" dur="3000"/>
                                        <p:tgtEl>
                                          <p:spTgt spid="14"/>
                                        </p:tgtEl>
                                      </p:cBhvr>
                                    </p:animEffect>
                                    <p:set>
                                      <p:cBhvr>
                                        <p:cTn id="546" dur="1" fill="hold">
                                          <p:stCondLst>
                                            <p:cond delay="2999"/>
                                          </p:stCondLst>
                                        </p:cTn>
                                        <p:tgtEl>
                                          <p:spTgt spid="14"/>
                                        </p:tgtEl>
                                        <p:attrNameLst>
                                          <p:attrName>style.visibility</p:attrName>
                                        </p:attrNameLst>
                                      </p:cBhvr>
                                      <p:to>
                                        <p:strVal val="hidden"/>
                                      </p:to>
                                    </p:set>
                                  </p:childTnLst>
                                </p:cTn>
                              </p:par>
                              <p:par>
                                <p:cTn id="547" presetID="3" presetClass="exit" presetSubtype="10" fill="hold" grpId="4" nodeType="withEffect">
                                  <p:stCondLst>
                                    <p:cond delay="0"/>
                                  </p:stCondLst>
                                  <p:childTnLst>
                                    <p:animEffect transition="out" filter="blinds(horizontal)">
                                      <p:cBhvr>
                                        <p:cTn id="548" dur="3000"/>
                                        <p:tgtEl>
                                          <p:spTgt spid="15"/>
                                        </p:tgtEl>
                                      </p:cBhvr>
                                    </p:animEffect>
                                    <p:set>
                                      <p:cBhvr>
                                        <p:cTn id="549" dur="1" fill="hold">
                                          <p:stCondLst>
                                            <p:cond delay="2999"/>
                                          </p:stCondLst>
                                        </p:cTn>
                                        <p:tgtEl>
                                          <p:spTgt spid="15"/>
                                        </p:tgtEl>
                                        <p:attrNameLst>
                                          <p:attrName>style.visibility</p:attrName>
                                        </p:attrNameLst>
                                      </p:cBhvr>
                                      <p:to>
                                        <p:strVal val="hidden"/>
                                      </p:to>
                                    </p:set>
                                  </p:childTnLst>
                                </p:cTn>
                              </p:par>
                              <p:par>
                                <p:cTn id="550" presetID="3" presetClass="exit" presetSubtype="10" fill="hold" grpId="4" nodeType="withEffect">
                                  <p:stCondLst>
                                    <p:cond delay="0"/>
                                  </p:stCondLst>
                                  <p:childTnLst>
                                    <p:animEffect transition="out" filter="blinds(horizontal)">
                                      <p:cBhvr>
                                        <p:cTn id="551" dur="3000"/>
                                        <p:tgtEl>
                                          <p:spTgt spid="16"/>
                                        </p:tgtEl>
                                      </p:cBhvr>
                                    </p:animEffect>
                                    <p:set>
                                      <p:cBhvr>
                                        <p:cTn id="552" dur="1" fill="hold">
                                          <p:stCondLst>
                                            <p:cond delay="2999"/>
                                          </p:stCondLst>
                                        </p:cTn>
                                        <p:tgtEl>
                                          <p:spTgt spid="16"/>
                                        </p:tgtEl>
                                        <p:attrNameLst>
                                          <p:attrName>style.visibility</p:attrName>
                                        </p:attrNameLst>
                                      </p:cBhvr>
                                      <p:to>
                                        <p:strVal val="hidden"/>
                                      </p:to>
                                    </p:set>
                                  </p:childTnLst>
                                </p:cTn>
                              </p:par>
                              <p:par>
                                <p:cTn id="553" presetID="3" presetClass="exit" presetSubtype="10" fill="hold" grpId="4" nodeType="withEffect">
                                  <p:stCondLst>
                                    <p:cond delay="0"/>
                                  </p:stCondLst>
                                  <p:childTnLst>
                                    <p:animEffect transition="out" filter="blinds(horizontal)">
                                      <p:cBhvr>
                                        <p:cTn id="554" dur="3000"/>
                                        <p:tgtEl>
                                          <p:spTgt spid="17"/>
                                        </p:tgtEl>
                                      </p:cBhvr>
                                    </p:animEffect>
                                    <p:set>
                                      <p:cBhvr>
                                        <p:cTn id="555" dur="1" fill="hold">
                                          <p:stCondLst>
                                            <p:cond delay="2999"/>
                                          </p:stCondLst>
                                        </p:cTn>
                                        <p:tgtEl>
                                          <p:spTgt spid="17"/>
                                        </p:tgtEl>
                                        <p:attrNameLst>
                                          <p:attrName>style.visibility</p:attrName>
                                        </p:attrNameLst>
                                      </p:cBhvr>
                                      <p:to>
                                        <p:strVal val="hidden"/>
                                      </p:to>
                                    </p:set>
                                  </p:childTnLst>
                                </p:cTn>
                              </p:par>
                              <p:par>
                                <p:cTn id="556" presetID="3" presetClass="exit" presetSubtype="10" fill="hold" grpId="4" nodeType="withEffect">
                                  <p:stCondLst>
                                    <p:cond delay="0"/>
                                  </p:stCondLst>
                                  <p:childTnLst>
                                    <p:animEffect transition="out" filter="blinds(horizontal)">
                                      <p:cBhvr>
                                        <p:cTn id="557" dur="3000"/>
                                        <p:tgtEl>
                                          <p:spTgt spid="18"/>
                                        </p:tgtEl>
                                      </p:cBhvr>
                                    </p:animEffect>
                                    <p:set>
                                      <p:cBhvr>
                                        <p:cTn id="558" dur="1" fill="hold">
                                          <p:stCondLst>
                                            <p:cond delay="2999"/>
                                          </p:stCondLst>
                                        </p:cTn>
                                        <p:tgtEl>
                                          <p:spTgt spid="18"/>
                                        </p:tgtEl>
                                        <p:attrNameLst>
                                          <p:attrName>style.visibility</p:attrName>
                                        </p:attrNameLst>
                                      </p:cBhvr>
                                      <p:to>
                                        <p:strVal val="hidden"/>
                                      </p:to>
                                    </p:set>
                                  </p:childTnLst>
                                </p:cTn>
                              </p:par>
                              <p:par>
                                <p:cTn id="559" presetID="3" presetClass="exit" presetSubtype="10" fill="hold" grpId="4" nodeType="withEffect">
                                  <p:stCondLst>
                                    <p:cond delay="0"/>
                                  </p:stCondLst>
                                  <p:childTnLst>
                                    <p:animEffect transition="out" filter="blinds(horizontal)">
                                      <p:cBhvr>
                                        <p:cTn id="560" dur="3000"/>
                                        <p:tgtEl>
                                          <p:spTgt spid="19"/>
                                        </p:tgtEl>
                                      </p:cBhvr>
                                    </p:animEffect>
                                    <p:set>
                                      <p:cBhvr>
                                        <p:cTn id="561" dur="1" fill="hold">
                                          <p:stCondLst>
                                            <p:cond delay="2999"/>
                                          </p:stCondLst>
                                        </p:cTn>
                                        <p:tgtEl>
                                          <p:spTgt spid="19"/>
                                        </p:tgtEl>
                                        <p:attrNameLst>
                                          <p:attrName>style.visibility</p:attrName>
                                        </p:attrNameLst>
                                      </p:cBhvr>
                                      <p:to>
                                        <p:strVal val="hidden"/>
                                      </p:to>
                                    </p:set>
                                  </p:childTnLst>
                                </p:cTn>
                              </p:par>
                              <p:par>
                                <p:cTn id="562" presetID="3" presetClass="exit" presetSubtype="10" fill="hold" grpId="4" nodeType="withEffect">
                                  <p:stCondLst>
                                    <p:cond delay="0"/>
                                  </p:stCondLst>
                                  <p:childTnLst>
                                    <p:animEffect transition="out" filter="blinds(horizontal)">
                                      <p:cBhvr>
                                        <p:cTn id="563" dur="3000"/>
                                        <p:tgtEl>
                                          <p:spTgt spid="20"/>
                                        </p:tgtEl>
                                      </p:cBhvr>
                                    </p:animEffect>
                                    <p:set>
                                      <p:cBhvr>
                                        <p:cTn id="564" dur="1" fill="hold">
                                          <p:stCondLst>
                                            <p:cond delay="2999"/>
                                          </p:stCondLst>
                                        </p:cTn>
                                        <p:tgtEl>
                                          <p:spTgt spid="20"/>
                                        </p:tgtEl>
                                        <p:attrNameLst>
                                          <p:attrName>style.visibility</p:attrName>
                                        </p:attrNameLst>
                                      </p:cBhvr>
                                      <p:to>
                                        <p:strVal val="hidden"/>
                                      </p:to>
                                    </p:set>
                                  </p:childTnLst>
                                </p:cTn>
                              </p:par>
                              <p:par>
                                <p:cTn id="565" presetID="3" presetClass="exit" presetSubtype="10" fill="hold" grpId="4" nodeType="withEffect">
                                  <p:stCondLst>
                                    <p:cond delay="0"/>
                                  </p:stCondLst>
                                  <p:childTnLst>
                                    <p:animEffect transition="out" filter="blinds(horizontal)">
                                      <p:cBhvr>
                                        <p:cTn id="566" dur="3000"/>
                                        <p:tgtEl>
                                          <p:spTgt spid="21"/>
                                        </p:tgtEl>
                                      </p:cBhvr>
                                    </p:animEffect>
                                    <p:set>
                                      <p:cBhvr>
                                        <p:cTn id="567" dur="1" fill="hold">
                                          <p:stCondLst>
                                            <p:cond delay="2999"/>
                                          </p:stCondLst>
                                        </p:cTn>
                                        <p:tgtEl>
                                          <p:spTgt spid="21"/>
                                        </p:tgtEl>
                                        <p:attrNameLst>
                                          <p:attrName>style.visibility</p:attrName>
                                        </p:attrNameLst>
                                      </p:cBhvr>
                                      <p:to>
                                        <p:strVal val="hidden"/>
                                      </p:to>
                                    </p:set>
                                  </p:childTnLst>
                                </p:cTn>
                              </p:par>
                              <p:par>
                                <p:cTn id="568" presetID="3" presetClass="exit" presetSubtype="10" fill="hold" grpId="4" nodeType="withEffect">
                                  <p:stCondLst>
                                    <p:cond delay="0"/>
                                  </p:stCondLst>
                                  <p:childTnLst>
                                    <p:animEffect transition="out" filter="blinds(horizontal)">
                                      <p:cBhvr>
                                        <p:cTn id="569" dur="3000"/>
                                        <p:tgtEl>
                                          <p:spTgt spid="22"/>
                                        </p:tgtEl>
                                      </p:cBhvr>
                                    </p:animEffect>
                                    <p:set>
                                      <p:cBhvr>
                                        <p:cTn id="570" dur="1" fill="hold">
                                          <p:stCondLst>
                                            <p:cond delay="2999"/>
                                          </p:stCondLst>
                                        </p:cTn>
                                        <p:tgtEl>
                                          <p:spTgt spid="22"/>
                                        </p:tgtEl>
                                        <p:attrNameLst>
                                          <p:attrName>style.visibility</p:attrName>
                                        </p:attrNameLst>
                                      </p:cBhvr>
                                      <p:to>
                                        <p:strVal val="hidden"/>
                                      </p:to>
                                    </p:set>
                                  </p:childTnLst>
                                </p:cTn>
                              </p:par>
                              <p:par>
                                <p:cTn id="571" presetID="3" presetClass="exit" presetSubtype="10" fill="hold" grpId="4" nodeType="withEffect">
                                  <p:stCondLst>
                                    <p:cond delay="0"/>
                                  </p:stCondLst>
                                  <p:childTnLst>
                                    <p:animEffect transition="out" filter="blinds(horizontal)">
                                      <p:cBhvr>
                                        <p:cTn id="572" dur="3000"/>
                                        <p:tgtEl>
                                          <p:spTgt spid="23"/>
                                        </p:tgtEl>
                                      </p:cBhvr>
                                    </p:animEffect>
                                    <p:set>
                                      <p:cBhvr>
                                        <p:cTn id="573" dur="1" fill="hold">
                                          <p:stCondLst>
                                            <p:cond delay="2999"/>
                                          </p:stCondLst>
                                        </p:cTn>
                                        <p:tgtEl>
                                          <p:spTgt spid="23"/>
                                        </p:tgtEl>
                                        <p:attrNameLst>
                                          <p:attrName>style.visibility</p:attrName>
                                        </p:attrNameLst>
                                      </p:cBhvr>
                                      <p:to>
                                        <p:strVal val="hidden"/>
                                      </p:to>
                                    </p:set>
                                  </p:childTnLst>
                                </p:cTn>
                              </p:par>
                              <p:par>
                                <p:cTn id="574" presetID="3" presetClass="exit" presetSubtype="10" fill="hold" grpId="4" nodeType="withEffect">
                                  <p:stCondLst>
                                    <p:cond delay="0"/>
                                  </p:stCondLst>
                                  <p:childTnLst>
                                    <p:animEffect transition="out" filter="blinds(horizontal)">
                                      <p:cBhvr>
                                        <p:cTn id="575" dur="3000"/>
                                        <p:tgtEl>
                                          <p:spTgt spid="24"/>
                                        </p:tgtEl>
                                      </p:cBhvr>
                                    </p:animEffect>
                                    <p:set>
                                      <p:cBhvr>
                                        <p:cTn id="576" dur="1" fill="hold">
                                          <p:stCondLst>
                                            <p:cond delay="2999"/>
                                          </p:stCondLst>
                                        </p:cTn>
                                        <p:tgtEl>
                                          <p:spTgt spid="24"/>
                                        </p:tgtEl>
                                        <p:attrNameLst>
                                          <p:attrName>style.visibility</p:attrName>
                                        </p:attrNameLst>
                                      </p:cBhvr>
                                      <p:to>
                                        <p:strVal val="hidden"/>
                                      </p:to>
                                    </p:set>
                                  </p:childTnLst>
                                </p:cTn>
                              </p:par>
                              <p:par>
                                <p:cTn id="577" presetID="3" presetClass="exit" presetSubtype="10" fill="hold" grpId="4" nodeType="withEffect">
                                  <p:stCondLst>
                                    <p:cond delay="0"/>
                                  </p:stCondLst>
                                  <p:childTnLst>
                                    <p:animEffect transition="out" filter="blinds(horizontal)">
                                      <p:cBhvr>
                                        <p:cTn id="578" dur="3000"/>
                                        <p:tgtEl>
                                          <p:spTgt spid="25"/>
                                        </p:tgtEl>
                                      </p:cBhvr>
                                    </p:animEffect>
                                    <p:set>
                                      <p:cBhvr>
                                        <p:cTn id="579" dur="1" fill="hold">
                                          <p:stCondLst>
                                            <p:cond delay="2999"/>
                                          </p:stCondLst>
                                        </p:cTn>
                                        <p:tgtEl>
                                          <p:spTgt spid="25"/>
                                        </p:tgtEl>
                                        <p:attrNameLst>
                                          <p:attrName>style.visibility</p:attrName>
                                        </p:attrNameLst>
                                      </p:cBhvr>
                                      <p:to>
                                        <p:strVal val="hidden"/>
                                      </p:to>
                                    </p:set>
                                  </p:childTnLst>
                                </p:cTn>
                              </p:par>
                              <p:par>
                                <p:cTn id="580" presetID="3" presetClass="exit" presetSubtype="10" fill="hold" grpId="4" nodeType="withEffect">
                                  <p:stCondLst>
                                    <p:cond delay="0"/>
                                  </p:stCondLst>
                                  <p:childTnLst>
                                    <p:animEffect transition="out" filter="blinds(horizontal)">
                                      <p:cBhvr>
                                        <p:cTn id="581" dur="3000"/>
                                        <p:tgtEl>
                                          <p:spTgt spid="26"/>
                                        </p:tgtEl>
                                      </p:cBhvr>
                                    </p:animEffect>
                                    <p:set>
                                      <p:cBhvr>
                                        <p:cTn id="582" dur="1" fill="hold">
                                          <p:stCondLst>
                                            <p:cond delay="2999"/>
                                          </p:stCondLst>
                                        </p:cTn>
                                        <p:tgtEl>
                                          <p:spTgt spid="26"/>
                                        </p:tgtEl>
                                        <p:attrNameLst>
                                          <p:attrName>style.visibility</p:attrName>
                                        </p:attrNameLst>
                                      </p:cBhvr>
                                      <p:to>
                                        <p:strVal val="hidden"/>
                                      </p:to>
                                    </p:set>
                                  </p:childTnLst>
                                </p:cTn>
                              </p:par>
                              <p:par>
                                <p:cTn id="583" presetID="3" presetClass="exit" presetSubtype="10" fill="hold" grpId="4" nodeType="withEffect">
                                  <p:stCondLst>
                                    <p:cond delay="0"/>
                                  </p:stCondLst>
                                  <p:childTnLst>
                                    <p:animEffect transition="out" filter="blinds(horizontal)">
                                      <p:cBhvr>
                                        <p:cTn id="584" dur="3000"/>
                                        <p:tgtEl>
                                          <p:spTgt spid="27"/>
                                        </p:tgtEl>
                                      </p:cBhvr>
                                    </p:animEffect>
                                    <p:set>
                                      <p:cBhvr>
                                        <p:cTn id="585" dur="1" fill="hold">
                                          <p:stCondLst>
                                            <p:cond delay="2999"/>
                                          </p:stCondLst>
                                        </p:cTn>
                                        <p:tgtEl>
                                          <p:spTgt spid="27"/>
                                        </p:tgtEl>
                                        <p:attrNameLst>
                                          <p:attrName>style.visibility</p:attrName>
                                        </p:attrNameLst>
                                      </p:cBhvr>
                                      <p:to>
                                        <p:strVal val="hidden"/>
                                      </p:to>
                                    </p:set>
                                  </p:childTnLst>
                                </p:cTn>
                              </p:par>
                              <p:par>
                                <p:cTn id="586" presetID="3" presetClass="exit" presetSubtype="10" fill="hold" grpId="4" nodeType="withEffect">
                                  <p:stCondLst>
                                    <p:cond delay="0"/>
                                  </p:stCondLst>
                                  <p:childTnLst>
                                    <p:animEffect transition="out" filter="blinds(horizontal)">
                                      <p:cBhvr>
                                        <p:cTn id="587" dur="3000"/>
                                        <p:tgtEl>
                                          <p:spTgt spid="28"/>
                                        </p:tgtEl>
                                      </p:cBhvr>
                                    </p:animEffect>
                                    <p:set>
                                      <p:cBhvr>
                                        <p:cTn id="588" dur="1" fill="hold">
                                          <p:stCondLst>
                                            <p:cond delay="2999"/>
                                          </p:stCondLst>
                                        </p:cTn>
                                        <p:tgtEl>
                                          <p:spTgt spid="28"/>
                                        </p:tgtEl>
                                        <p:attrNameLst>
                                          <p:attrName>style.visibility</p:attrName>
                                        </p:attrNameLst>
                                      </p:cBhvr>
                                      <p:to>
                                        <p:strVal val="hidden"/>
                                      </p:to>
                                    </p:set>
                                  </p:childTnLst>
                                </p:cTn>
                              </p:par>
                              <p:par>
                                <p:cTn id="589" presetID="3" presetClass="exit" presetSubtype="10" fill="hold" grpId="4" nodeType="withEffect">
                                  <p:stCondLst>
                                    <p:cond delay="0"/>
                                  </p:stCondLst>
                                  <p:childTnLst>
                                    <p:animEffect transition="out" filter="blinds(horizontal)">
                                      <p:cBhvr>
                                        <p:cTn id="590" dur="3000"/>
                                        <p:tgtEl>
                                          <p:spTgt spid="5"/>
                                        </p:tgtEl>
                                      </p:cBhvr>
                                    </p:animEffect>
                                    <p:set>
                                      <p:cBhvr>
                                        <p:cTn id="591" dur="1" fill="hold">
                                          <p:stCondLst>
                                            <p:cond delay="2999"/>
                                          </p:stCondLst>
                                        </p:cTn>
                                        <p:tgtEl>
                                          <p:spTgt spid="5"/>
                                        </p:tgtEl>
                                        <p:attrNameLst>
                                          <p:attrName>style.visibility</p:attrName>
                                        </p:attrNameLst>
                                      </p:cBhvr>
                                      <p:to>
                                        <p:strVal val="hidden"/>
                                      </p:to>
                                    </p:set>
                                  </p:childTnLst>
                                </p:cTn>
                              </p:par>
                              <p:par>
                                <p:cTn id="592" presetID="3" presetClass="exit" presetSubtype="10" fill="hold" grpId="4" nodeType="withEffect">
                                  <p:stCondLst>
                                    <p:cond delay="0"/>
                                  </p:stCondLst>
                                  <p:childTnLst>
                                    <p:animEffect transition="out" filter="blinds(horizontal)">
                                      <p:cBhvr>
                                        <p:cTn id="593" dur="3000"/>
                                        <p:tgtEl>
                                          <p:spTgt spid="7"/>
                                        </p:tgtEl>
                                      </p:cBhvr>
                                    </p:animEffect>
                                    <p:set>
                                      <p:cBhvr>
                                        <p:cTn id="594" dur="1" fill="hold">
                                          <p:stCondLst>
                                            <p:cond delay="2999"/>
                                          </p:stCondLst>
                                        </p:cTn>
                                        <p:tgtEl>
                                          <p:spTgt spid="7"/>
                                        </p:tgtEl>
                                        <p:attrNameLst>
                                          <p:attrName>style.visibility</p:attrName>
                                        </p:attrNameLst>
                                      </p:cBhvr>
                                      <p:to>
                                        <p:strVal val="hidden"/>
                                      </p:to>
                                    </p:set>
                                  </p:childTnLst>
                                </p:cTn>
                              </p:par>
                              <p:par>
                                <p:cTn id="595" presetID="3" presetClass="exit" presetSubtype="10" fill="hold" grpId="4" nodeType="withEffect">
                                  <p:stCondLst>
                                    <p:cond delay="0"/>
                                  </p:stCondLst>
                                  <p:childTnLst>
                                    <p:animEffect transition="out" filter="blinds(horizontal)">
                                      <p:cBhvr>
                                        <p:cTn id="596" dur="3000"/>
                                        <p:tgtEl>
                                          <p:spTgt spid="9"/>
                                        </p:tgtEl>
                                      </p:cBhvr>
                                    </p:animEffect>
                                    <p:set>
                                      <p:cBhvr>
                                        <p:cTn id="597" dur="1" fill="hold">
                                          <p:stCondLst>
                                            <p:cond delay="2999"/>
                                          </p:stCondLst>
                                        </p:cTn>
                                        <p:tgtEl>
                                          <p:spTgt spid="9"/>
                                        </p:tgtEl>
                                        <p:attrNameLst>
                                          <p:attrName>style.visibility</p:attrName>
                                        </p:attrNameLst>
                                      </p:cBhvr>
                                      <p:to>
                                        <p:strVal val="hidden"/>
                                      </p:to>
                                    </p:set>
                                  </p:childTnLst>
                                </p:cTn>
                              </p:par>
                              <p:par>
                                <p:cTn id="598" presetID="3" presetClass="exit" presetSubtype="10" fill="hold" grpId="4" nodeType="withEffect">
                                  <p:stCondLst>
                                    <p:cond delay="0"/>
                                  </p:stCondLst>
                                  <p:childTnLst>
                                    <p:animEffect transition="out" filter="blinds(horizontal)">
                                      <p:cBhvr>
                                        <p:cTn id="599" dur="3000"/>
                                        <p:tgtEl>
                                          <p:spTgt spid="11"/>
                                        </p:tgtEl>
                                      </p:cBhvr>
                                    </p:animEffect>
                                    <p:set>
                                      <p:cBhvr>
                                        <p:cTn id="600" dur="1" fill="hold">
                                          <p:stCondLst>
                                            <p:cond delay="2999"/>
                                          </p:stCondLst>
                                        </p:cTn>
                                        <p:tgtEl>
                                          <p:spTgt spid="11"/>
                                        </p:tgtEl>
                                        <p:attrNameLst>
                                          <p:attrName>style.visibility</p:attrName>
                                        </p:attrNameLst>
                                      </p:cBhvr>
                                      <p:to>
                                        <p:strVal val="hidden"/>
                                      </p:to>
                                    </p:set>
                                  </p:childTnLst>
                                </p:cTn>
                              </p:par>
                              <p:par>
                                <p:cTn id="601" presetID="3" presetClass="exit" presetSubtype="10" fill="hold" grpId="4" nodeType="withEffect">
                                  <p:stCondLst>
                                    <p:cond delay="0"/>
                                  </p:stCondLst>
                                  <p:childTnLst>
                                    <p:animEffect transition="out" filter="blinds(horizontal)">
                                      <p:cBhvr>
                                        <p:cTn id="602" dur="3000"/>
                                        <p:tgtEl>
                                          <p:spTgt spid="13"/>
                                        </p:tgtEl>
                                      </p:cBhvr>
                                    </p:animEffect>
                                    <p:set>
                                      <p:cBhvr>
                                        <p:cTn id="603" dur="1" fill="hold">
                                          <p:stCondLst>
                                            <p:cond delay="2999"/>
                                          </p:stCondLst>
                                        </p:cTn>
                                        <p:tgtEl>
                                          <p:spTgt spid="13"/>
                                        </p:tgtEl>
                                        <p:attrNameLst>
                                          <p:attrName>style.visibility</p:attrName>
                                        </p:attrNameLst>
                                      </p:cBhvr>
                                      <p:to>
                                        <p:strVal val="hidden"/>
                                      </p:to>
                                    </p:set>
                                  </p:childTnLst>
                                </p:cTn>
                              </p:par>
                              <p:par>
                                <p:cTn id="604" presetID="3" presetClass="exit" presetSubtype="10" fill="hold" grpId="4" nodeType="withEffect">
                                  <p:stCondLst>
                                    <p:cond delay="0"/>
                                  </p:stCondLst>
                                  <p:childTnLst>
                                    <p:animEffect transition="out" filter="blinds(horizontal)">
                                      <p:cBhvr>
                                        <p:cTn id="605" dur="3000"/>
                                        <p:tgtEl>
                                          <p:spTgt spid="29"/>
                                        </p:tgtEl>
                                      </p:cBhvr>
                                    </p:animEffect>
                                    <p:set>
                                      <p:cBhvr>
                                        <p:cTn id="606" dur="1" fill="hold">
                                          <p:stCondLst>
                                            <p:cond delay="2999"/>
                                          </p:stCondLst>
                                        </p:cTn>
                                        <p:tgtEl>
                                          <p:spTgt spid="29"/>
                                        </p:tgtEl>
                                        <p:attrNameLst>
                                          <p:attrName>style.visibility</p:attrName>
                                        </p:attrNameLst>
                                      </p:cBhvr>
                                      <p:to>
                                        <p:strVal val="hidden"/>
                                      </p:to>
                                    </p:set>
                                  </p:childTnLst>
                                </p:cTn>
                              </p:par>
                              <p:par>
                                <p:cTn id="607" presetID="3" presetClass="exit" presetSubtype="10" fill="hold" grpId="4" nodeType="withEffect">
                                  <p:stCondLst>
                                    <p:cond delay="0"/>
                                  </p:stCondLst>
                                  <p:childTnLst>
                                    <p:animEffect transition="out" filter="blinds(horizontal)">
                                      <p:cBhvr>
                                        <p:cTn id="608" dur="3000"/>
                                        <p:tgtEl>
                                          <p:spTgt spid="30"/>
                                        </p:tgtEl>
                                      </p:cBhvr>
                                    </p:animEffect>
                                    <p:set>
                                      <p:cBhvr>
                                        <p:cTn id="609" dur="1" fill="hold">
                                          <p:stCondLst>
                                            <p:cond delay="2999"/>
                                          </p:stCondLst>
                                        </p:cTn>
                                        <p:tgtEl>
                                          <p:spTgt spid="30"/>
                                        </p:tgtEl>
                                        <p:attrNameLst>
                                          <p:attrName>style.visibility</p:attrName>
                                        </p:attrNameLst>
                                      </p:cBhvr>
                                      <p:to>
                                        <p:strVal val="hidden"/>
                                      </p:to>
                                    </p:set>
                                  </p:childTnLst>
                                </p:cTn>
                              </p:par>
                              <p:par>
                                <p:cTn id="610" presetID="3" presetClass="exit" presetSubtype="10" fill="hold" grpId="4" nodeType="withEffect">
                                  <p:stCondLst>
                                    <p:cond delay="0"/>
                                  </p:stCondLst>
                                  <p:childTnLst>
                                    <p:animEffect transition="out" filter="blinds(horizontal)">
                                      <p:cBhvr>
                                        <p:cTn id="611" dur="3000"/>
                                        <p:tgtEl>
                                          <p:spTgt spid="31"/>
                                        </p:tgtEl>
                                      </p:cBhvr>
                                    </p:animEffect>
                                    <p:set>
                                      <p:cBhvr>
                                        <p:cTn id="612" dur="1" fill="hold">
                                          <p:stCondLst>
                                            <p:cond delay="2999"/>
                                          </p:stCondLst>
                                        </p:cTn>
                                        <p:tgtEl>
                                          <p:spTgt spid="31"/>
                                        </p:tgtEl>
                                        <p:attrNameLst>
                                          <p:attrName>style.visibility</p:attrName>
                                        </p:attrNameLst>
                                      </p:cBhvr>
                                      <p:to>
                                        <p:strVal val="hidden"/>
                                      </p:to>
                                    </p:set>
                                  </p:childTnLst>
                                </p:cTn>
                              </p:par>
                              <p:par>
                                <p:cTn id="613" presetID="3" presetClass="exit" presetSubtype="10" fill="hold" grpId="4" nodeType="withEffect">
                                  <p:stCondLst>
                                    <p:cond delay="0"/>
                                  </p:stCondLst>
                                  <p:childTnLst>
                                    <p:animEffect transition="out" filter="blinds(horizontal)">
                                      <p:cBhvr>
                                        <p:cTn id="614" dur="3000"/>
                                        <p:tgtEl>
                                          <p:spTgt spid="32"/>
                                        </p:tgtEl>
                                      </p:cBhvr>
                                    </p:animEffect>
                                    <p:set>
                                      <p:cBhvr>
                                        <p:cTn id="615" dur="1" fill="hold">
                                          <p:stCondLst>
                                            <p:cond delay="2999"/>
                                          </p:stCondLst>
                                        </p:cTn>
                                        <p:tgtEl>
                                          <p:spTgt spid="32"/>
                                        </p:tgtEl>
                                        <p:attrNameLst>
                                          <p:attrName>style.visibility</p:attrName>
                                        </p:attrNameLst>
                                      </p:cBhvr>
                                      <p:to>
                                        <p:strVal val="hidden"/>
                                      </p:to>
                                    </p:set>
                                  </p:childTnLst>
                                </p:cTn>
                              </p:par>
                              <p:par>
                                <p:cTn id="616" presetID="3" presetClass="exit" presetSubtype="10" fill="hold" grpId="4" nodeType="withEffect">
                                  <p:stCondLst>
                                    <p:cond delay="0"/>
                                  </p:stCondLst>
                                  <p:childTnLst>
                                    <p:animEffect transition="out" filter="blinds(horizontal)">
                                      <p:cBhvr>
                                        <p:cTn id="617" dur="3000"/>
                                        <p:tgtEl>
                                          <p:spTgt spid="33"/>
                                        </p:tgtEl>
                                      </p:cBhvr>
                                    </p:animEffect>
                                    <p:set>
                                      <p:cBhvr>
                                        <p:cTn id="618" dur="1" fill="hold">
                                          <p:stCondLst>
                                            <p:cond delay="2999"/>
                                          </p:stCondLst>
                                        </p:cTn>
                                        <p:tgtEl>
                                          <p:spTgt spid="33"/>
                                        </p:tgtEl>
                                        <p:attrNameLst>
                                          <p:attrName>style.visibility</p:attrName>
                                        </p:attrNameLst>
                                      </p:cBhvr>
                                      <p:to>
                                        <p:strVal val="hidden"/>
                                      </p:to>
                                    </p:set>
                                  </p:childTnLst>
                                </p:cTn>
                              </p:par>
                              <p:par>
                                <p:cTn id="619" presetID="3" presetClass="exit" presetSubtype="10" fill="hold" grpId="4" nodeType="withEffect">
                                  <p:stCondLst>
                                    <p:cond delay="0"/>
                                  </p:stCondLst>
                                  <p:childTnLst>
                                    <p:animEffect transition="out" filter="blinds(horizontal)">
                                      <p:cBhvr>
                                        <p:cTn id="620" dur="3000"/>
                                        <p:tgtEl>
                                          <p:spTgt spid="34"/>
                                        </p:tgtEl>
                                      </p:cBhvr>
                                    </p:animEffect>
                                    <p:set>
                                      <p:cBhvr>
                                        <p:cTn id="621" dur="1" fill="hold">
                                          <p:stCondLst>
                                            <p:cond delay="2999"/>
                                          </p:stCondLst>
                                        </p:cTn>
                                        <p:tgtEl>
                                          <p:spTgt spid="34"/>
                                        </p:tgtEl>
                                        <p:attrNameLst>
                                          <p:attrName>style.visibility</p:attrName>
                                        </p:attrNameLst>
                                      </p:cBhvr>
                                      <p:to>
                                        <p:strVal val="hidden"/>
                                      </p:to>
                                    </p:set>
                                  </p:childTnLst>
                                </p:cTn>
                              </p:par>
                              <p:par>
                                <p:cTn id="622" presetID="3" presetClass="exit" presetSubtype="10" fill="hold" grpId="4" nodeType="withEffect">
                                  <p:stCondLst>
                                    <p:cond delay="0"/>
                                  </p:stCondLst>
                                  <p:childTnLst>
                                    <p:animEffect transition="out" filter="blinds(horizontal)">
                                      <p:cBhvr>
                                        <p:cTn id="623" dur="3000"/>
                                        <p:tgtEl>
                                          <p:spTgt spid="35"/>
                                        </p:tgtEl>
                                      </p:cBhvr>
                                    </p:animEffect>
                                    <p:set>
                                      <p:cBhvr>
                                        <p:cTn id="624" dur="1" fill="hold">
                                          <p:stCondLst>
                                            <p:cond delay="2999"/>
                                          </p:stCondLst>
                                        </p:cTn>
                                        <p:tgtEl>
                                          <p:spTgt spid="35"/>
                                        </p:tgtEl>
                                        <p:attrNameLst>
                                          <p:attrName>style.visibility</p:attrName>
                                        </p:attrNameLst>
                                      </p:cBhvr>
                                      <p:to>
                                        <p:strVal val="hidden"/>
                                      </p:to>
                                    </p:set>
                                  </p:childTnLst>
                                </p:cTn>
                              </p:par>
                              <p:par>
                                <p:cTn id="625" presetID="3" presetClass="exit" presetSubtype="10" fill="hold" grpId="4" nodeType="withEffect">
                                  <p:stCondLst>
                                    <p:cond delay="0"/>
                                  </p:stCondLst>
                                  <p:childTnLst>
                                    <p:animEffect transition="out" filter="blinds(horizontal)">
                                      <p:cBhvr>
                                        <p:cTn id="626" dur="3000"/>
                                        <p:tgtEl>
                                          <p:spTgt spid="36"/>
                                        </p:tgtEl>
                                      </p:cBhvr>
                                    </p:animEffect>
                                    <p:set>
                                      <p:cBhvr>
                                        <p:cTn id="627" dur="1" fill="hold">
                                          <p:stCondLst>
                                            <p:cond delay="2999"/>
                                          </p:stCondLst>
                                        </p:cTn>
                                        <p:tgtEl>
                                          <p:spTgt spid="36"/>
                                        </p:tgtEl>
                                        <p:attrNameLst>
                                          <p:attrName>style.visibility</p:attrName>
                                        </p:attrNameLst>
                                      </p:cBhvr>
                                      <p:to>
                                        <p:strVal val="hidden"/>
                                      </p:to>
                                    </p:set>
                                  </p:childTnLst>
                                </p:cTn>
                              </p:par>
                              <p:par>
                                <p:cTn id="628" presetID="3" presetClass="exit" presetSubtype="10" fill="hold" grpId="4" nodeType="withEffect">
                                  <p:stCondLst>
                                    <p:cond delay="0"/>
                                  </p:stCondLst>
                                  <p:childTnLst>
                                    <p:animEffect transition="out" filter="blinds(horizontal)">
                                      <p:cBhvr>
                                        <p:cTn id="629" dur="3000"/>
                                        <p:tgtEl>
                                          <p:spTgt spid="37"/>
                                        </p:tgtEl>
                                      </p:cBhvr>
                                    </p:animEffect>
                                    <p:set>
                                      <p:cBhvr>
                                        <p:cTn id="630" dur="1" fill="hold">
                                          <p:stCondLst>
                                            <p:cond delay="2999"/>
                                          </p:stCondLst>
                                        </p:cTn>
                                        <p:tgtEl>
                                          <p:spTgt spid="37"/>
                                        </p:tgtEl>
                                        <p:attrNameLst>
                                          <p:attrName>style.visibility</p:attrName>
                                        </p:attrNameLst>
                                      </p:cBhvr>
                                      <p:to>
                                        <p:strVal val="hidden"/>
                                      </p:to>
                                    </p:set>
                                  </p:childTnLst>
                                </p:cTn>
                              </p:par>
                              <p:par>
                                <p:cTn id="631" presetID="3" presetClass="exit" presetSubtype="10" fill="hold" grpId="4" nodeType="withEffect">
                                  <p:stCondLst>
                                    <p:cond delay="0"/>
                                  </p:stCondLst>
                                  <p:childTnLst>
                                    <p:animEffect transition="out" filter="blinds(horizontal)">
                                      <p:cBhvr>
                                        <p:cTn id="632" dur="3000"/>
                                        <p:tgtEl>
                                          <p:spTgt spid="38"/>
                                        </p:tgtEl>
                                      </p:cBhvr>
                                    </p:animEffect>
                                    <p:set>
                                      <p:cBhvr>
                                        <p:cTn id="633" dur="1" fill="hold">
                                          <p:stCondLst>
                                            <p:cond delay="2999"/>
                                          </p:stCondLst>
                                        </p:cTn>
                                        <p:tgtEl>
                                          <p:spTgt spid="38"/>
                                        </p:tgtEl>
                                        <p:attrNameLst>
                                          <p:attrName>style.visibility</p:attrName>
                                        </p:attrNameLst>
                                      </p:cBhvr>
                                      <p:to>
                                        <p:strVal val="hidden"/>
                                      </p:to>
                                    </p:set>
                                  </p:childTnLst>
                                </p:cTn>
                              </p:par>
                              <p:par>
                                <p:cTn id="634" presetID="3" presetClass="exit" presetSubtype="10" fill="hold" grpId="4" nodeType="withEffect">
                                  <p:stCondLst>
                                    <p:cond delay="0"/>
                                  </p:stCondLst>
                                  <p:childTnLst>
                                    <p:animEffect transition="out" filter="blinds(horizontal)">
                                      <p:cBhvr>
                                        <p:cTn id="635" dur="3000"/>
                                        <p:tgtEl>
                                          <p:spTgt spid="39"/>
                                        </p:tgtEl>
                                      </p:cBhvr>
                                    </p:animEffect>
                                    <p:set>
                                      <p:cBhvr>
                                        <p:cTn id="636" dur="1" fill="hold">
                                          <p:stCondLst>
                                            <p:cond delay="2999"/>
                                          </p:stCondLst>
                                        </p:cTn>
                                        <p:tgtEl>
                                          <p:spTgt spid="39"/>
                                        </p:tgtEl>
                                        <p:attrNameLst>
                                          <p:attrName>style.visibility</p:attrName>
                                        </p:attrNameLst>
                                      </p:cBhvr>
                                      <p:to>
                                        <p:strVal val="hidden"/>
                                      </p:to>
                                    </p:set>
                                  </p:childTnLst>
                                </p:cTn>
                              </p:par>
                              <p:par>
                                <p:cTn id="637" presetID="3" presetClass="exit" presetSubtype="10" fill="hold" grpId="4" nodeType="withEffect">
                                  <p:stCondLst>
                                    <p:cond delay="0"/>
                                  </p:stCondLst>
                                  <p:childTnLst>
                                    <p:animEffect transition="out" filter="blinds(horizontal)">
                                      <p:cBhvr>
                                        <p:cTn id="638" dur="3000"/>
                                        <p:tgtEl>
                                          <p:spTgt spid="40"/>
                                        </p:tgtEl>
                                      </p:cBhvr>
                                    </p:animEffect>
                                    <p:set>
                                      <p:cBhvr>
                                        <p:cTn id="639" dur="1" fill="hold">
                                          <p:stCondLst>
                                            <p:cond delay="2999"/>
                                          </p:stCondLst>
                                        </p:cTn>
                                        <p:tgtEl>
                                          <p:spTgt spid="40"/>
                                        </p:tgtEl>
                                        <p:attrNameLst>
                                          <p:attrName>style.visibility</p:attrName>
                                        </p:attrNameLst>
                                      </p:cBhvr>
                                      <p:to>
                                        <p:strVal val="hidden"/>
                                      </p:to>
                                    </p:set>
                                  </p:childTnLst>
                                </p:cTn>
                              </p:par>
                              <p:par>
                                <p:cTn id="640" presetID="3" presetClass="exit" presetSubtype="10" fill="hold" grpId="4" nodeType="withEffect">
                                  <p:stCondLst>
                                    <p:cond delay="0"/>
                                  </p:stCondLst>
                                  <p:childTnLst>
                                    <p:animEffect transition="out" filter="blinds(horizontal)">
                                      <p:cBhvr>
                                        <p:cTn id="641" dur="3000"/>
                                        <p:tgtEl>
                                          <p:spTgt spid="41"/>
                                        </p:tgtEl>
                                      </p:cBhvr>
                                    </p:animEffect>
                                    <p:set>
                                      <p:cBhvr>
                                        <p:cTn id="642" dur="1" fill="hold">
                                          <p:stCondLst>
                                            <p:cond delay="2999"/>
                                          </p:stCondLst>
                                        </p:cTn>
                                        <p:tgtEl>
                                          <p:spTgt spid="41"/>
                                        </p:tgtEl>
                                        <p:attrNameLst>
                                          <p:attrName>style.visibility</p:attrName>
                                        </p:attrNameLst>
                                      </p:cBhvr>
                                      <p:to>
                                        <p:strVal val="hidden"/>
                                      </p:to>
                                    </p:set>
                                  </p:childTnLst>
                                </p:cTn>
                              </p:par>
                              <p:par>
                                <p:cTn id="643" presetID="3" presetClass="exit" presetSubtype="10" fill="hold" grpId="4" nodeType="withEffect">
                                  <p:stCondLst>
                                    <p:cond delay="0"/>
                                  </p:stCondLst>
                                  <p:childTnLst>
                                    <p:animEffect transition="out" filter="blinds(horizontal)">
                                      <p:cBhvr>
                                        <p:cTn id="644" dur="3000"/>
                                        <p:tgtEl>
                                          <p:spTgt spid="42"/>
                                        </p:tgtEl>
                                      </p:cBhvr>
                                    </p:animEffect>
                                    <p:set>
                                      <p:cBhvr>
                                        <p:cTn id="645" dur="1" fill="hold">
                                          <p:stCondLst>
                                            <p:cond delay="2999"/>
                                          </p:stCondLst>
                                        </p:cTn>
                                        <p:tgtEl>
                                          <p:spTgt spid="42"/>
                                        </p:tgtEl>
                                        <p:attrNameLst>
                                          <p:attrName>style.visibility</p:attrName>
                                        </p:attrNameLst>
                                      </p:cBhvr>
                                      <p:to>
                                        <p:strVal val="hidden"/>
                                      </p:to>
                                    </p:set>
                                  </p:childTnLst>
                                </p:cTn>
                              </p:par>
                              <p:par>
                                <p:cTn id="646" presetID="3" presetClass="exit" presetSubtype="10" fill="hold" grpId="4" nodeType="withEffect">
                                  <p:stCondLst>
                                    <p:cond delay="0"/>
                                  </p:stCondLst>
                                  <p:childTnLst>
                                    <p:animEffect transition="out" filter="blinds(horizontal)">
                                      <p:cBhvr>
                                        <p:cTn id="647" dur="3000"/>
                                        <p:tgtEl>
                                          <p:spTgt spid="43"/>
                                        </p:tgtEl>
                                      </p:cBhvr>
                                    </p:animEffect>
                                    <p:set>
                                      <p:cBhvr>
                                        <p:cTn id="648" dur="1" fill="hold">
                                          <p:stCondLst>
                                            <p:cond delay="2999"/>
                                          </p:stCondLst>
                                        </p:cTn>
                                        <p:tgtEl>
                                          <p:spTgt spid="43"/>
                                        </p:tgtEl>
                                        <p:attrNameLst>
                                          <p:attrName>style.visibility</p:attrName>
                                        </p:attrNameLst>
                                      </p:cBhvr>
                                      <p:to>
                                        <p:strVal val="hidden"/>
                                      </p:to>
                                    </p:set>
                                  </p:childTnLst>
                                </p:cTn>
                              </p:par>
                              <p:par>
                                <p:cTn id="649" presetID="8" presetClass="emph" presetSubtype="0" fill="hold" grpId="5" nodeType="withEffect">
                                  <p:stCondLst>
                                    <p:cond delay="0"/>
                                  </p:stCondLst>
                                  <p:childTnLst>
                                    <p:animRot by="21600000">
                                      <p:cBhvr>
                                        <p:cTn id="650" dur="3000" fill="hold"/>
                                        <p:tgtEl>
                                          <p:spTgt spid="4"/>
                                        </p:tgtEl>
                                        <p:attrNameLst>
                                          <p:attrName>r</p:attrName>
                                        </p:attrNameLst>
                                      </p:cBhvr>
                                    </p:animRot>
                                  </p:childTnLst>
                                </p:cTn>
                              </p:par>
                              <p:par>
                                <p:cTn id="651" presetID="8" presetClass="emph" presetSubtype="0" fill="hold" grpId="5" nodeType="withEffect">
                                  <p:stCondLst>
                                    <p:cond delay="0"/>
                                  </p:stCondLst>
                                  <p:childTnLst>
                                    <p:animRot by="21600000">
                                      <p:cBhvr>
                                        <p:cTn id="652" dur="3000" fill="hold"/>
                                        <p:tgtEl>
                                          <p:spTgt spid="14"/>
                                        </p:tgtEl>
                                        <p:attrNameLst>
                                          <p:attrName>r</p:attrName>
                                        </p:attrNameLst>
                                      </p:cBhvr>
                                    </p:animRot>
                                  </p:childTnLst>
                                </p:cTn>
                              </p:par>
                              <p:par>
                                <p:cTn id="653" presetID="8" presetClass="emph" presetSubtype="0" fill="hold" grpId="5" nodeType="withEffect">
                                  <p:stCondLst>
                                    <p:cond delay="0"/>
                                  </p:stCondLst>
                                  <p:childTnLst>
                                    <p:animRot by="21600000">
                                      <p:cBhvr>
                                        <p:cTn id="654" dur="3000" fill="hold"/>
                                        <p:tgtEl>
                                          <p:spTgt spid="19"/>
                                        </p:tgtEl>
                                        <p:attrNameLst>
                                          <p:attrName>r</p:attrName>
                                        </p:attrNameLst>
                                      </p:cBhvr>
                                    </p:animRot>
                                  </p:childTnLst>
                                </p:cTn>
                              </p:par>
                              <p:par>
                                <p:cTn id="655" presetID="8" presetClass="emph" presetSubtype="0" fill="hold" grpId="5" nodeType="withEffect">
                                  <p:stCondLst>
                                    <p:cond delay="0"/>
                                  </p:stCondLst>
                                  <p:childTnLst>
                                    <p:animRot by="21600000">
                                      <p:cBhvr>
                                        <p:cTn id="656" dur="3000" fill="hold"/>
                                        <p:tgtEl>
                                          <p:spTgt spid="24"/>
                                        </p:tgtEl>
                                        <p:attrNameLst>
                                          <p:attrName>r</p:attrName>
                                        </p:attrNameLst>
                                      </p:cBhvr>
                                    </p:animRot>
                                  </p:childTnLst>
                                </p:cTn>
                              </p:par>
                              <p:par>
                                <p:cTn id="657" presetID="8" presetClass="emph" presetSubtype="0" fill="hold" grpId="5" nodeType="withEffect">
                                  <p:stCondLst>
                                    <p:cond delay="0"/>
                                  </p:stCondLst>
                                  <p:childTnLst>
                                    <p:animRot by="-21600000">
                                      <p:cBhvr>
                                        <p:cTn id="658" dur="3000" fill="hold"/>
                                        <p:tgtEl>
                                          <p:spTgt spid="5"/>
                                        </p:tgtEl>
                                        <p:attrNameLst>
                                          <p:attrName>r</p:attrName>
                                        </p:attrNameLst>
                                      </p:cBhvr>
                                    </p:animRot>
                                  </p:childTnLst>
                                </p:cTn>
                              </p:par>
                              <p:par>
                                <p:cTn id="659" presetID="8" presetClass="emph" presetSubtype="0" fill="hold" grpId="5" nodeType="withEffect">
                                  <p:stCondLst>
                                    <p:cond delay="0"/>
                                  </p:stCondLst>
                                  <p:childTnLst>
                                    <p:animRot by="-21600000">
                                      <p:cBhvr>
                                        <p:cTn id="660" dur="3000" fill="hold"/>
                                        <p:tgtEl>
                                          <p:spTgt spid="29"/>
                                        </p:tgtEl>
                                        <p:attrNameLst>
                                          <p:attrName>r</p:attrName>
                                        </p:attrNameLst>
                                      </p:cBhvr>
                                    </p:animRot>
                                  </p:childTnLst>
                                </p:cTn>
                              </p:par>
                              <p:par>
                                <p:cTn id="661" presetID="8" presetClass="emph" presetSubtype="0" fill="hold" grpId="5" nodeType="withEffect">
                                  <p:stCondLst>
                                    <p:cond delay="0"/>
                                  </p:stCondLst>
                                  <p:childTnLst>
                                    <p:animRot by="-21600000">
                                      <p:cBhvr>
                                        <p:cTn id="662" dur="3000" fill="hold"/>
                                        <p:tgtEl>
                                          <p:spTgt spid="34"/>
                                        </p:tgtEl>
                                        <p:attrNameLst>
                                          <p:attrName>r</p:attrName>
                                        </p:attrNameLst>
                                      </p:cBhvr>
                                    </p:animRot>
                                  </p:childTnLst>
                                </p:cTn>
                              </p:par>
                              <p:par>
                                <p:cTn id="663" presetID="8" presetClass="emph" presetSubtype="0" fill="hold" grpId="5" nodeType="withEffect">
                                  <p:stCondLst>
                                    <p:cond delay="0"/>
                                  </p:stCondLst>
                                  <p:childTnLst>
                                    <p:animRot by="-21600000">
                                      <p:cBhvr>
                                        <p:cTn id="664" dur="3000" fill="hold"/>
                                        <p:tgtEl>
                                          <p:spTgt spid="39"/>
                                        </p:tgtEl>
                                        <p:attrNameLst>
                                          <p:attrName>r</p:attrName>
                                        </p:attrNameLst>
                                      </p:cBhvr>
                                    </p:animRot>
                                  </p:childTnLst>
                                </p:cTn>
                              </p:par>
                              <p:par>
                                <p:cTn id="665" presetID="8" presetClass="emph" presetSubtype="0" fill="hold" grpId="5" nodeType="withEffect">
                                  <p:stCondLst>
                                    <p:cond delay="0"/>
                                  </p:stCondLst>
                                  <p:childTnLst>
                                    <p:animRot by="-21600000">
                                      <p:cBhvr>
                                        <p:cTn id="666" dur="3000" fill="hold"/>
                                        <p:tgtEl>
                                          <p:spTgt spid="6"/>
                                        </p:tgtEl>
                                        <p:attrNameLst>
                                          <p:attrName>r</p:attrName>
                                        </p:attrNameLst>
                                      </p:cBhvr>
                                    </p:animRot>
                                  </p:childTnLst>
                                </p:cTn>
                              </p:par>
                              <p:par>
                                <p:cTn id="667" presetID="8" presetClass="emph" presetSubtype="0" fill="hold" grpId="5" nodeType="withEffect">
                                  <p:stCondLst>
                                    <p:cond delay="0"/>
                                  </p:stCondLst>
                                  <p:childTnLst>
                                    <p:animRot by="-21600000">
                                      <p:cBhvr>
                                        <p:cTn id="668" dur="3000" fill="hold"/>
                                        <p:tgtEl>
                                          <p:spTgt spid="15"/>
                                        </p:tgtEl>
                                        <p:attrNameLst>
                                          <p:attrName>r</p:attrName>
                                        </p:attrNameLst>
                                      </p:cBhvr>
                                    </p:animRot>
                                  </p:childTnLst>
                                </p:cTn>
                              </p:par>
                              <p:par>
                                <p:cTn id="669" presetID="8" presetClass="emph" presetSubtype="0" fill="hold" grpId="5" nodeType="withEffect">
                                  <p:stCondLst>
                                    <p:cond delay="0"/>
                                  </p:stCondLst>
                                  <p:childTnLst>
                                    <p:animRot by="-21600000">
                                      <p:cBhvr>
                                        <p:cTn id="670" dur="3000" fill="hold"/>
                                        <p:tgtEl>
                                          <p:spTgt spid="20"/>
                                        </p:tgtEl>
                                        <p:attrNameLst>
                                          <p:attrName>r</p:attrName>
                                        </p:attrNameLst>
                                      </p:cBhvr>
                                    </p:animRot>
                                  </p:childTnLst>
                                </p:cTn>
                              </p:par>
                              <p:par>
                                <p:cTn id="671" presetID="8" presetClass="emph" presetSubtype="0" fill="hold" grpId="5" nodeType="withEffect">
                                  <p:stCondLst>
                                    <p:cond delay="0"/>
                                  </p:stCondLst>
                                  <p:childTnLst>
                                    <p:animRot by="-21600000">
                                      <p:cBhvr>
                                        <p:cTn id="672" dur="3000" fill="hold"/>
                                        <p:tgtEl>
                                          <p:spTgt spid="25"/>
                                        </p:tgtEl>
                                        <p:attrNameLst>
                                          <p:attrName>r</p:attrName>
                                        </p:attrNameLst>
                                      </p:cBhvr>
                                    </p:animRot>
                                  </p:childTnLst>
                                </p:cTn>
                              </p:par>
                              <p:par>
                                <p:cTn id="673" presetID="8" presetClass="emph" presetSubtype="0" fill="hold" grpId="5" nodeType="withEffect">
                                  <p:stCondLst>
                                    <p:cond delay="0"/>
                                  </p:stCondLst>
                                  <p:childTnLst>
                                    <p:animRot by="21600000">
                                      <p:cBhvr>
                                        <p:cTn id="674" dur="3000" fill="hold"/>
                                        <p:tgtEl>
                                          <p:spTgt spid="7"/>
                                        </p:tgtEl>
                                        <p:attrNameLst>
                                          <p:attrName>r</p:attrName>
                                        </p:attrNameLst>
                                      </p:cBhvr>
                                    </p:animRot>
                                  </p:childTnLst>
                                </p:cTn>
                              </p:par>
                              <p:par>
                                <p:cTn id="675" presetID="8" presetClass="emph" presetSubtype="0" fill="hold" grpId="5" nodeType="withEffect">
                                  <p:stCondLst>
                                    <p:cond delay="0"/>
                                  </p:stCondLst>
                                  <p:childTnLst>
                                    <p:animRot by="21600000">
                                      <p:cBhvr>
                                        <p:cTn id="676" dur="3000" fill="hold"/>
                                        <p:tgtEl>
                                          <p:spTgt spid="30"/>
                                        </p:tgtEl>
                                        <p:attrNameLst>
                                          <p:attrName>r</p:attrName>
                                        </p:attrNameLst>
                                      </p:cBhvr>
                                    </p:animRot>
                                  </p:childTnLst>
                                </p:cTn>
                              </p:par>
                              <p:par>
                                <p:cTn id="677" presetID="8" presetClass="emph" presetSubtype="0" fill="hold" grpId="5" nodeType="withEffect">
                                  <p:stCondLst>
                                    <p:cond delay="0"/>
                                  </p:stCondLst>
                                  <p:childTnLst>
                                    <p:animRot by="21600000">
                                      <p:cBhvr>
                                        <p:cTn id="678" dur="3000" fill="hold"/>
                                        <p:tgtEl>
                                          <p:spTgt spid="35"/>
                                        </p:tgtEl>
                                        <p:attrNameLst>
                                          <p:attrName>r</p:attrName>
                                        </p:attrNameLst>
                                      </p:cBhvr>
                                    </p:animRot>
                                  </p:childTnLst>
                                </p:cTn>
                              </p:par>
                              <p:par>
                                <p:cTn id="679" presetID="8" presetClass="emph" presetSubtype="0" fill="hold" grpId="5" nodeType="withEffect">
                                  <p:stCondLst>
                                    <p:cond delay="0"/>
                                  </p:stCondLst>
                                  <p:childTnLst>
                                    <p:animRot by="21600000">
                                      <p:cBhvr>
                                        <p:cTn id="680" dur="3000" fill="hold"/>
                                        <p:tgtEl>
                                          <p:spTgt spid="40"/>
                                        </p:tgtEl>
                                        <p:attrNameLst>
                                          <p:attrName>r</p:attrName>
                                        </p:attrNameLst>
                                      </p:cBhvr>
                                    </p:animRot>
                                  </p:childTnLst>
                                </p:cTn>
                              </p:par>
                              <p:par>
                                <p:cTn id="681" presetID="8" presetClass="emph" presetSubtype="0" fill="hold" grpId="5" nodeType="withEffect">
                                  <p:stCondLst>
                                    <p:cond delay="0"/>
                                  </p:stCondLst>
                                  <p:childTnLst>
                                    <p:animRot by="21600000">
                                      <p:cBhvr>
                                        <p:cTn id="682" dur="3000" fill="hold"/>
                                        <p:tgtEl>
                                          <p:spTgt spid="8"/>
                                        </p:tgtEl>
                                        <p:attrNameLst>
                                          <p:attrName>r</p:attrName>
                                        </p:attrNameLst>
                                      </p:cBhvr>
                                    </p:animRot>
                                  </p:childTnLst>
                                </p:cTn>
                              </p:par>
                              <p:par>
                                <p:cTn id="683" presetID="8" presetClass="emph" presetSubtype="0" fill="hold" grpId="5" nodeType="withEffect">
                                  <p:stCondLst>
                                    <p:cond delay="0"/>
                                  </p:stCondLst>
                                  <p:childTnLst>
                                    <p:animRot by="21600000">
                                      <p:cBhvr>
                                        <p:cTn id="684" dur="3000" fill="hold"/>
                                        <p:tgtEl>
                                          <p:spTgt spid="16"/>
                                        </p:tgtEl>
                                        <p:attrNameLst>
                                          <p:attrName>r</p:attrName>
                                        </p:attrNameLst>
                                      </p:cBhvr>
                                    </p:animRot>
                                  </p:childTnLst>
                                </p:cTn>
                              </p:par>
                              <p:par>
                                <p:cTn id="685" presetID="8" presetClass="emph" presetSubtype="0" fill="hold" grpId="5" nodeType="withEffect">
                                  <p:stCondLst>
                                    <p:cond delay="0"/>
                                  </p:stCondLst>
                                  <p:childTnLst>
                                    <p:animRot by="21600000">
                                      <p:cBhvr>
                                        <p:cTn id="686" dur="3000" fill="hold"/>
                                        <p:tgtEl>
                                          <p:spTgt spid="21"/>
                                        </p:tgtEl>
                                        <p:attrNameLst>
                                          <p:attrName>r</p:attrName>
                                        </p:attrNameLst>
                                      </p:cBhvr>
                                    </p:animRot>
                                  </p:childTnLst>
                                </p:cTn>
                              </p:par>
                              <p:par>
                                <p:cTn id="687" presetID="8" presetClass="emph" presetSubtype="0" fill="hold" grpId="5" nodeType="withEffect">
                                  <p:stCondLst>
                                    <p:cond delay="0"/>
                                  </p:stCondLst>
                                  <p:childTnLst>
                                    <p:animRot by="21600000">
                                      <p:cBhvr>
                                        <p:cTn id="688" dur="3000" fill="hold"/>
                                        <p:tgtEl>
                                          <p:spTgt spid="26"/>
                                        </p:tgtEl>
                                        <p:attrNameLst>
                                          <p:attrName>r</p:attrName>
                                        </p:attrNameLst>
                                      </p:cBhvr>
                                    </p:animRot>
                                  </p:childTnLst>
                                </p:cTn>
                              </p:par>
                              <p:par>
                                <p:cTn id="689" presetID="8" presetClass="emph" presetSubtype="0" fill="hold" grpId="5" nodeType="withEffect">
                                  <p:stCondLst>
                                    <p:cond delay="0"/>
                                  </p:stCondLst>
                                  <p:childTnLst>
                                    <p:animRot by="-21600000">
                                      <p:cBhvr>
                                        <p:cTn id="690" dur="3000" fill="hold"/>
                                        <p:tgtEl>
                                          <p:spTgt spid="9"/>
                                        </p:tgtEl>
                                        <p:attrNameLst>
                                          <p:attrName>r</p:attrName>
                                        </p:attrNameLst>
                                      </p:cBhvr>
                                    </p:animRot>
                                  </p:childTnLst>
                                </p:cTn>
                              </p:par>
                              <p:par>
                                <p:cTn id="691" presetID="8" presetClass="emph" presetSubtype="0" fill="hold" grpId="5" nodeType="withEffect">
                                  <p:stCondLst>
                                    <p:cond delay="0"/>
                                  </p:stCondLst>
                                  <p:childTnLst>
                                    <p:animRot by="-21600000">
                                      <p:cBhvr>
                                        <p:cTn id="692" dur="3000" fill="hold"/>
                                        <p:tgtEl>
                                          <p:spTgt spid="31"/>
                                        </p:tgtEl>
                                        <p:attrNameLst>
                                          <p:attrName>r</p:attrName>
                                        </p:attrNameLst>
                                      </p:cBhvr>
                                    </p:animRot>
                                  </p:childTnLst>
                                </p:cTn>
                              </p:par>
                              <p:par>
                                <p:cTn id="693" presetID="8" presetClass="emph" presetSubtype="0" fill="hold" grpId="5" nodeType="withEffect">
                                  <p:stCondLst>
                                    <p:cond delay="0"/>
                                  </p:stCondLst>
                                  <p:childTnLst>
                                    <p:animRot by="-21600000">
                                      <p:cBhvr>
                                        <p:cTn id="694" dur="3000" fill="hold"/>
                                        <p:tgtEl>
                                          <p:spTgt spid="36"/>
                                        </p:tgtEl>
                                        <p:attrNameLst>
                                          <p:attrName>r</p:attrName>
                                        </p:attrNameLst>
                                      </p:cBhvr>
                                    </p:animRot>
                                  </p:childTnLst>
                                </p:cTn>
                              </p:par>
                              <p:par>
                                <p:cTn id="695" presetID="8" presetClass="emph" presetSubtype="0" fill="hold" grpId="5" nodeType="withEffect">
                                  <p:stCondLst>
                                    <p:cond delay="0"/>
                                  </p:stCondLst>
                                  <p:childTnLst>
                                    <p:animRot by="-21600000">
                                      <p:cBhvr>
                                        <p:cTn id="696" dur="3000" fill="hold"/>
                                        <p:tgtEl>
                                          <p:spTgt spid="41"/>
                                        </p:tgtEl>
                                        <p:attrNameLst>
                                          <p:attrName>r</p:attrName>
                                        </p:attrNameLst>
                                      </p:cBhvr>
                                    </p:animRot>
                                  </p:childTnLst>
                                </p:cTn>
                              </p:par>
                              <p:par>
                                <p:cTn id="697" presetID="8" presetClass="emph" presetSubtype="0" fill="hold" grpId="5" nodeType="withEffect">
                                  <p:stCondLst>
                                    <p:cond delay="0"/>
                                  </p:stCondLst>
                                  <p:childTnLst>
                                    <p:animRot by="-21600000">
                                      <p:cBhvr>
                                        <p:cTn id="698" dur="3000" fill="hold"/>
                                        <p:tgtEl>
                                          <p:spTgt spid="10"/>
                                        </p:tgtEl>
                                        <p:attrNameLst>
                                          <p:attrName>r</p:attrName>
                                        </p:attrNameLst>
                                      </p:cBhvr>
                                    </p:animRot>
                                  </p:childTnLst>
                                </p:cTn>
                              </p:par>
                              <p:par>
                                <p:cTn id="699" presetID="8" presetClass="emph" presetSubtype="0" fill="hold" grpId="5" nodeType="withEffect">
                                  <p:stCondLst>
                                    <p:cond delay="0"/>
                                  </p:stCondLst>
                                  <p:childTnLst>
                                    <p:animRot by="-21600000">
                                      <p:cBhvr>
                                        <p:cTn id="700" dur="3000" fill="hold"/>
                                        <p:tgtEl>
                                          <p:spTgt spid="17"/>
                                        </p:tgtEl>
                                        <p:attrNameLst>
                                          <p:attrName>r</p:attrName>
                                        </p:attrNameLst>
                                      </p:cBhvr>
                                    </p:animRot>
                                  </p:childTnLst>
                                </p:cTn>
                              </p:par>
                              <p:par>
                                <p:cTn id="701" presetID="8" presetClass="emph" presetSubtype="0" fill="hold" grpId="5" nodeType="withEffect">
                                  <p:stCondLst>
                                    <p:cond delay="0"/>
                                  </p:stCondLst>
                                  <p:childTnLst>
                                    <p:animRot by="-21600000">
                                      <p:cBhvr>
                                        <p:cTn id="702" dur="3000" fill="hold"/>
                                        <p:tgtEl>
                                          <p:spTgt spid="22"/>
                                        </p:tgtEl>
                                        <p:attrNameLst>
                                          <p:attrName>r</p:attrName>
                                        </p:attrNameLst>
                                      </p:cBhvr>
                                    </p:animRot>
                                  </p:childTnLst>
                                </p:cTn>
                              </p:par>
                              <p:par>
                                <p:cTn id="703" presetID="8" presetClass="emph" presetSubtype="0" fill="hold" grpId="5" nodeType="withEffect">
                                  <p:stCondLst>
                                    <p:cond delay="0"/>
                                  </p:stCondLst>
                                  <p:childTnLst>
                                    <p:animRot by="-21600000">
                                      <p:cBhvr>
                                        <p:cTn id="704" dur="3000" fill="hold"/>
                                        <p:tgtEl>
                                          <p:spTgt spid="27"/>
                                        </p:tgtEl>
                                        <p:attrNameLst>
                                          <p:attrName>r</p:attrName>
                                        </p:attrNameLst>
                                      </p:cBhvr>
                                    </p:animRot>
                                  </p:childTnLst>
                                </p:cTn>
                              </p:par>
                              <p:par>
                                <p:cTn id="705" presetID="8" presetClass="emph" presetSubtype="0" fill="hold" grpId="5" nodeType="withEffect">
                                  <p:stCondLst>
                                    <p:cond delay="0"/>
                                  </p:stCondLst>
                                  <p:childTnLst>
                                    <p:animRot by="21600000">
                                      <p:cBhvr>
                                        <p:cTn id="706" dur="3000" fill="hold"/>
                                        <p:tgtEl>
                                          <p:spTgt spid="11"/>
                                        </p:tgtEl>
                                        <p:attrNameLst>
                                          <p:attrName>r</p:attrName>
                                        </p:attrNameLst>
                                      </p:cBhvr>
                                    </p:animRot>
                                  </p:childTnLst>
                                </p:cTn>
                              </p:par>
                              <p:par>
                                <p:cTn id="707" presetID="8" presetClass="emph" presetSubtype="0" fill="hold" grpId="5" nodeType="withEffect">
                                  <p:stCondLst>
                                    <p:cond delay="0"/>
                                  </p:stCondLst>
                                  <p:childTnLst>
                                    <p:animRot by="21600000">
                                      <p:cBhvr>
                                        <p:cTn id="708" dur="3000" fill="hold"/>
                                        <p:tgtEl>
                                          <p:spTgt spid="32"/>
                                        </p:tgtEl>
                                        <p:attrNameLst>
                                          <p:attrName>r</p:attrName>
                                        </p:attrNameLst>
                                      </p:cBhvr>
                                    </p:animRot>
                                  </p:childTnLst>
                                </p:cTn>
                              </p:par>
                              <p:par>
                                <p:cTn id="709" presetID="8" presetClass="emph" presetSubtype="0" fill="hold" grpId="5" nodeType="withEffect">
                                  <p:stCondLst>
                                    <p:cond delay="0"/>
                                  </p:stCondLst>
                                  <p:childTnLst>
                                    <p:animRot by="21600000">
                                      <p:cBhvr>
                                        <p:cTn id="710" dur="3000" fill="hold"/>
                                        <p:tgtEl>
                                          <p:spTgt spid="37"/>
                                        </p:tgtEl>
                                        <p:attrNameLst>
                                          <p:attrName>r</p:attrName>
                                        </p:attrNameLst>
                                      </p:cBhvr>
                                    </p:animRot>
                                  </p:childTnLst>
                                </p:cTn>
                              </p:par>
                              <p:par>
                                <p:cTn id="711" presetID="8" presetClass="emph" presetSubtype="0" fill="hold" grpId="5" nodeType="withEffect">
                                  <p:stCondLst>
                                    <p:cond delay="0"/>
                                  </p:stCondLst>
                                  <p:childTnLst>
                                    <p:animRot by="21600000">
                                      <p:cBhvr>
                                        <p:cTn id="712" dur="3000" fill="hold"/>
                                        <p:tgtEl>
                                          <p:spTgt spid="42"/>
                                        </p:tgtEl>
                                        <p:attrNameLst>
                                          <p:attrName>r</p:attrName>
                                        </p:attrNameLst>
                                      </p:cBhvr>
                                    </p:animRot>
                                  </p:childTnLst>
                                </p:cTn>
                              </p:par>
                              <p:par>
                                <p:cTn id="713" presetID="8" presetClass="emph" presetSubtype="0" fill="hold" grpId="5" nodeType="withEffect">
                                  <p:stCondLst>
                                    <p:cond delay="0"/>
                                  </p:stCondLst>
                                  <p:childTnLst>
                                    <p:animRot by="21600000">
                                      <p:cBhvr>
                                        <p:cTn id="714" dur="3000" fill="hold"/>
                                        <p:tgtEl>
                                          <p:spTgt spid="12"/>
                                        </p:tgtEl>
                                        <p:attrNameLst>
                                          <p:attrName>r</p:attrName>
                                        </p:attrNameLst>
                                      </p:cBhvr>
                                    </p:animRot>
                                  </p:childTnLst>
                                </p:cTn>
                              </p:par>
                              <p:par>
                                <p:cTn id="715" presetID="8" presetClass="emph" presetSubtype="0" fill="hold" grpId="5" nodeType="withEffect">
                                  <p:stCondLst>
                                    <p:cond delay="0"/>
                                  </p:stCondLst>
                                  <p:childTnLst>
                                    <p:animRot by="21600000">
                                      <p:cBhvr>
                                        <p:cTn id="716" dur="3000" fill="hold"/>
                                        <p:tgtEl>
                                          <p:spTgt spid="18"/>
                                        </p:tgtEl>
                                        <p:attrNameLst>
                                          <p:attrName>r</p:attrName>
                                        </p:attrNameLst>
                                      </p:cBhvr>
                                    </p:animRot>
                                  </p:childTnLst>
                                </p:cTn>
                              </p:par>
                              <p:par>
                                <p:cTn id="717" presetID="8" presetClass="emph" presetSubtype="0" fill="hold" grpId="5" nodeType="withEffect">
                                  <p:stCondLst>
                                    <p:cond delay="0"/>
                                  </p:stCondLst>
                                  <p:childTnLst>
                                    <p:animRot by="21600000">
                                      <p:cBhvr>
                                        <p:cTn id="718" dur="3000" fill="hold"/>
                                        <p:tgtEl>
                                          <p:spTgt spid="23"/>
                                        </p:tgtEl>
                                        <p:attrNameLst>
                                          <p:attrName>r</p:attrName>
                                        </p:attrNameLst>
                                      </p:cBhvr>
                                    </p:animRot>
                                  </p:childTnLst>
                                </p:cTn>
                              </p:par>
                              <p:par>
                                <p:cTn id="719" presetID="8" presetClass="emph" presetSubtype="0" fill="hold" grpId="5" nodeType="withEffect">
                                  <p:stCondLst>
                                    <p:cond delay="0"/>
                                  </p:stCondLst>
                                  <p:childTnLst>
                                    <p:animRot by="21600000">
                                      <p:cBhvr>
                                        <p:cTn id="720" dur="3000" fill="hold"/>
                                        <p:tgtEl>
                                          <p:spTgt spid="28"/>
                                        </p:tgtEl>
                                        <p:attrNameLst>
                                          <p:attrName>r</p:attrName>
                                        </p:attrNameLst>
                                      </p:cBhvr>
                                    </p:animRot>
                                  </p:childTnLst>
                                </p:cTn>
                              </p:par>
                              <p:par>
                                <p:cTn id="721" presetID="8" presetClass="emph" presetSubtype="0" fill="hold" grpId="5" nodeType="withEffect">
                                  <p:stCondLst>
                                    <p:cond delay="0"/>
                                  </p:stCondLst>
                                  <p:childTnLst>
                                    <p:animRot by="-21600000">
                                      <p:cBhvr>
                                        <p:cTn id="722" dur="3000" fill="hold"/>
                                        <p:tgtEl>
                                          <p:spTgt spid="13"/>
                                        </p:tgtEl>
                                        <p:attrNameLst>
                                          <p:attrName>r</p:attrName>
                                        </p:attrNameLst>
                                      </p:cBhvr>
                                    </p:animRot>
                                  </p:childTnLst>
                                </p:cTn>
                              </p:par>
                              <p:par>
                                <p:cTn id="723" presetID="8" presetClass="emph" presetSubtype="0" fill="hold" grpId="5" nodeType="withEffect">
                                  <p:stCondLst>
                                    <p:cond delay="0"/>
                                  </p:stCondLst>
                                  <p:childTnLst>
                                    <p:animRot by="-21600000">
                                      <p:cBhvr>
                                        <p:cTn id="724" dur="3000" fill="hold"/>
                                        <p:tgtEl>
                                          <p:spTgt spid="33"/>
                                        </p:tgtEl>
                                        <p:attrNameLst>
                                          <p:attrName>r</p:attrName>
                                        </p:attrNameLst>
                                      </p:cBhvr>
                                    </p:animRot>
                                  </p:childTnLst>
                                </p:cTn>
                              </p:par>
                              <p:par>
                                <p:cTn id="725" presetID="8" presetClass="emph" presetSubtype="0" fill="hold" grpId="5" nodeType="withEffect">
                                  <p:stCondLst>
                                    <p:cond delay="0"/>
                                  </p:stCondLst>
                                  <p:childTnLst>
                                    <p:animRot by="-21600000">
                                      <p:cBhvr>
                                        <p:cTn id="726" dur="3000" fill="hold"/>
                                        <p:tgtEl>
                                          <p:spTgt spid="38"/>
                                        </p:tgtEl>
                                        <p:attrNameLst>
                                          <p:attrName>r</p:attrName>
                                        </p:attrNameLst>
                                      </p:cBhvr>
                                    </p:animRot>
                                  </p:childTnLst>
                                </p:cTn>
                              </p:par>
                              <p:par>
                                <p:cTn id="727" presetID="8" presetClass="emph" presetSubtype="0" fill="hold" grpId="5" nodeType="withEffect">
                                  <p:stCondLst>
                                    <p:cond delay="0"/>
                                  </p:stCondLst>
                                  <p:childTnLst>
                                    <p:animRot by="-21600000">
                                      <p:cBhvr>
                                        <p:cTn id="728" dur="3000" fill="hold"/>
                                        <p:tgtEl>
                                          <p:spTgt spid="43"/>
                                        </p:tgtEl>
                                        <p:attrNameLst>
                                          <p:attrName>r</p:attrName>
                                        </p:attrNameLst>
                                      </p:cBhvr>
                                    </p:animRot>
                                  </p:childTnLst>
                                </p:cTn>
                              </p:par>
                              <p:par>
                                <p:cTn id="729" presetID="23" presetClass="entr" presetSubtype="288" fill="hold" nodeType="withEffect">
                                  <p:stCondLst>
                                    <p:cond delay="0"/>
                                  </p:stCondLst>
                                  <p:childTnLst>
                                    <p:set>
                                      <p:cBhvr>
                                        <p:cTn id="730" dur="1" fill="hold">
                                          <p:stCondLst>
                                            <p:cond delay="0"/>
                                          </p:stCondLst>
                                        </p:cTn>
                                        <p:tgtEl>
                                          <p:spTgt spid="2"/>
                                        </p:tgtEl>
                                        <p:attrNameLst>
                                          <p:attrName>style.visibility</p:attrName>
                                        </p:attrNameLst>
                                      </p:cBhvr>
                                      <p:to>
                                        <p:strVal val="visible"/>
                                      </p:to>
                                    </p:set>
                                    <p:anim calcmode="lin" valueType="num">
                                      <p:cBhvr>
                                        <p:cTn id="731" dur="3000" fill="hold"/>
                                        <p:tgtEl>
                                          <p:spTgt spid="2"/>
                                        </p:tgtEl>
                                        <p:attrNameLst>
                                          <p:attrName>ppt_w</p:attrName>
                                        </p:attrNameLst>
                                      </p:cBhvr>
                                      <p:tavLst>
                                        <p:tav tm="0">
                                          <p:val>
                                            <p:strVal val="4/3*#ppt_w"/>
                                          </p:val>
                                        </p:tav>
                                        <p:tav tm="100000">
                                          <p:val>
                                            <p:strVal val="#ppt_w"/>
                                          </p:val>
                                        </p:tav>
                                      </p:tavLst>
                                    </p:anim>
                                    <p:anim calcmode="lin" valueType="num">
                                      <p:cBhvr>
                                        <p:cTn id="732" dur="3000" fill="hold"/>
                                        <p:tgtEl>
                                          <p:spTgt spid="2"/>
                                        </p:tgtEl>
                                        <p:attrNameLst>
                                          <p:attrName>ppt_h</p:attrName>
                                        </p:attrNameLst>
                                      </p:cBhvr>
                                      <p:tavLst>
                                        <p:tav tm="0">
                                          <p:val>
                                            <p:strVal val="4/3*#ppt_h"/>
                                          </p:val>
                                        </p:tav>
                                        <p:tav tm="100000">
                                          <p:val>
                                            <p:strVal val="#ppt_h"/>
                                          </p:val>
                                        </p:tav>
                                      </p:tavLst>
                                    </p:anim>
                                  </p:childTnLst>
                                </p:cTn>
                              </p:par>
                              <p:par>
                                <p:cTn id="733" presetID="16" presetClass="entr" presetSubtype="42" fill="hold" nodeType="withEffect">
                                  <p:stCondLst>
                                    <p:cond delay="0"/>
                                  </p:stCondLst>
                                  <p:childTnLst>
                                    <p:set>
                                      <p:cBhvr>
                                        <p:cTn id="734" dur="1" fill="hold">
                                          <p:stCondLst>
                                            <p:cond delay="0"/>
                                          </p:stCondLst>
                                        </p:cTn>
                                        <p:tgtEl>
                                          <p:spTgt spid="2"/>
                                        </p:tgtEl>
                                        <p:attrNameLst>
                                          <p:attrName>style.visibility</p:attrName>
                                        </p:attrNameLst>
                                      </p:cBhvr>
                                      <p:to>
                                        <p:strVal val="visible"/>
                                      </p:to>
                                    </p:set>
                                    <p:animEffect transition="in" filter="barn(outHorizontal)">
                                      <p:cBhvr>
                                        <p:cTn id="73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P spid="25" grpId="1" animBg="1"/>
      <p:bldP spid="25" grpId="2" animBg="1"/>
      <p:bldP spid="25" grpId="3" animBg="1"/>
      <p:bldP spid="25" grpId="4" animBg="1"/>
      <p:bldP spid="25" grpId="5" animBg="1"/>
      <p:bldP spid="26" grpId="0" animBg="1"/>
      <p:bldP spid="26" grpId="1" animBg="1"/>
      <p:bldP spid="26" grpId="2" animBg="1"/>
      <p:bldP spid="26" grpId="3" animBg="1"/>
      <p:bldP spid="26" grpId="4" animBg="1"/>
      <p:bldP spid="26" grpId="5" animBg="1"/>
      <p:bldP spid="27" grpId="0" animBg="1"/>
      <p:bldP spid="27" grpId="1" animBg="1"/>
      <p:bldP spid="27" grpId="2" animBg="1"/>
      <p:bldP spid="27" grpId="3" animBg="1"/>
      <p:bldP spid="27" grpId="4" animBg="1"/>
      <p:bldP spid="27" grpId="5" animBg="1"/>
      <p:bldP spid="28" grpId="0" animBg="1"/>
      <p:bldP spid="28" grpId="1" animBg="1"/>
      <p:bldP spid="28" grpId="2" animBg="1"/>
      <p:bldP spid="28" grpId="3" animBg="1"/>
      <p:bldP spid="28" grpId="4" animBg="1"/>
      <p:bldP spid="28" grpId="5" animBg="1"/>
      <p:bldP spid="29" grpId="0" animBg="1"/>
      <p:bldP spid="29" grpId="1" animBg="1"/>
      <p:bldP spid="29" grpId="2" animBg="1"/>
      <p:bldP spid="29" grpId="3" animBg="1"/>
      <p:bldP spid="29" grpId="4" animBg="1"/>
      <p:bldP spid="29" grpId="5" animBg="1"/>
      <p:bldP spid="30" grpId="0" animBg="1"/>
      <p:bldP spid="30" grpId="1" animBg="1"/>
      <p:bldP spid="30" grpId="2" animBg="1"/>
      <p:bldP spid="30" grpId="3" animBg="1"/>
      <p:bldP spid="30" grpId="4" animBg="1"/>
      <p:bldP spid="30" grpId="5" animBg="1"/>
      <p:bldP spid="31" grpId="0" animBg="1"/>
      <p:bldP spid="31" grpId="1" animBg="1"/>
      <p:bldP spid="31" grpId="2" animBg="1"/>
      <p:bldP spid="31" grpId="3" animBg="1"/>
      <p:bldP spid="31" grpId="4" animBg="1"/>
      <p:bldP spid="31" grpId="5" animBg="1"/>
      <p:bldP spid="32" grpId="0" animBg="1"/>
      <p:bldP spid="32" grpId="1" animBg="1"/>
      <p:bldP spid="32" grpId="2" animBg="1"/>
      <p:bldP spid="32" grpId="3" animBg="1"/>
      <p:bldP spid="32" grpId="4" animBg="1"/>
      <p:bldP spid="32" grpId="5" animBg="1"/>
      <p:bldP spid="33" grpId="0" animBg="1"/>
      <p:bldP spid="33" grpId="1" animBg="1"/>
      <p:bldP spid="33" grpId="2" animBg="1"/>
      <p:bldP spid="33" grpId="3" animBg="1"/>
      <p:bldP spid="33" grpId="4" animBg="1"/>
      <p:bldP spid="33" grpId="5" animBg="1"/>
      <p:bldP spid="34" grpId="0" animBg="1"/>
      <p:bldP spid="34" grpId="1" animBg="1"/>
      <p:bldP spid="34" grpId="2" animBg="1"/>
      <p:bldP spid="34" grpId="3" animBg="1"/>
      <p:bldP spid="34" grpId="4" animBg="1"/>
      <p:bldP spid="34" grpId="5" animBg="1"/>
      <p:bldP spid="35" grpId="0" animBg="1"/>
      <p:bldP spid="35" grpId="1" animBg="1"/>
      <p:bldP spid="35" grpId="2" animBg="1"/>
      <p:bldP spid="35" grpId="3" animBg="1"/>
      <p:bldP spid="35" grpId="4" animBg="1"/>
      <p:bldP spid="35" grpId="5" animBg="1"/>
      <p:bldP spid="36" grpId="0" animBg="1"/>
      <p:bldP spid="36" grpId="1" animBg="1"/>
      <p:bldP spid="36" grpId="2" animBg="1"/>
      <p:bldP spid="36" grpId="3" animBg="1"/>
      <p:bldP spid="36" grpId="4" animBg="1"/>
      <p:bldP spid="36" grpId="5" animBg="1"/>
      <p:bldP spid="37" grpId="0" animBg="1"/>
      <p:bldP spid="37" grpId="1" animBg="1"/>
      <p:bldP spid="37" grpId="2" animBg="1"/>
      <p:bldP spid="37" grpId="3" animBg="1"/>
      <p:bldP spid="37" grpId="4" animBg="1"/>
      <p:bldP spid="37" grpId="5" animBg="1"/>
      <p:bldP spid="38" grpId="0" animBg="1"/>
      <p:bldP spid="38" grpId="1" animBg="1"/>
      <p:bldP spid="38" grpId="2" animBg="1"/>
      <p:bldP spid="38" grpId="3" animBg="1"/>
      <p:bldP spid="38" grpId="4" animBg="1"/>
      <p:bldP spid="38" grpId="5" animBg="1"/>
      <p:bldP spid="39" grpId="0" animBg="1"/>
      <p:bldP spid="39" grpId="1" animBg="1"/>
      <p:bldP spid="39" grpId="2" animBg="1"/>
      <p:bldP spid="39" grpId="3" animBg="1"/>
      <p:bldP spid="39" grpId="4" animBg="1"/>
      <p:bldP spid="39" grpId="5" animBg="1"/>
      <p:bldP spid="40" grpId="0" animBg="1"/>
      <p:bldP spid="40" grpId="1" animBg="1"/>
      <p:bldP spid="40" grpId="2" animBg="1"/>
      <p:bldP spid="40" grpId="3" animBg="1"/>
      <p:bldP spid="40" grpId="4" animBg="1"/>
      <p:bldP spid="40" grpId="5" animBg="1"/>
      <p:bldP spid="41" grpId="0" animBg="1"/>
      <p:bldP spid="41" grpId="1" animBg="1"/>
      <p:bldP spid="41" grpId="2" animBg="1"/>
      <p:bldP spid="41" grpId="3" animBg="1"/>
      <p:bldP spid="41" grpId="4" animBg="1"/>
      <p:bldP spid="41" grpId="5" animBg="1"/>
      <p:bldP spid="42" grpId="0" animBg="1"/>
      <p:bldP spid="42" grpId="1" animBg="1"/>
      <p:bldP spid="42" grpId="2" animBg="1"/>
      <p:bldP spid="42" grpId="3" animBg="1"/>
      <p:bldP spid="42" grpId="4" animBg="1"/>
      <p:bldP spid="42" grpId="5" animBg="1"/>
      <p:bldP spid="43" grpId="0" animBg="1"/>
      <p:bldP spid="43" grpId="1" animBg="1"/>
      <p:bldP spid="43" grpId="2" animBg="1"/>
      <p:bldP spid="43" grpId="3" animBg="1"/>
      <p:bldP spid="43" grpId="4" animBg="1"/>
      <p:bldP spid="43" grpId="5" animBg="1"/>
      <p:bldP spid="4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5F4027"/>
            </a:gs>
            <a:gs pos="30000">
              <a:srgbClr val="D49E6C"/>
            </a:gs>
            <a:gs pos="70000">
              <a:srgbClr val="A65528"/>
            </a:gs>
            <a:gs pos="100000">
              <a:srgbClr val="663012"/>
            </a:gs>
          </a:gsLst>
          <a:lin ang="10800000" scaled="1"/>
          <a:tileRect/>
        </a:gradFill>
        <a:effectLst/>
      </p:bgPr>
    </p:bg>
    <p:spTree>
      <p:nvGrpSpPr>
        <p:cNvPr id="1" name=""/>
        <p:cNvGrpSpPr/>
        <p:nvPr/>
      </p:nvGrpSpPr>
      <p:grpSpPr>
        <a:xfrm>
          <a:off x="0" y="0"/>
          <a:ext cx="0" cy="0"/>
          <a:chOff x="0" y="0"/>
          <a:chExt cx="0" cy="0"/>
        </a:xfrm>
      </p:grpSpPr>
      <p:pic>
        <p:nvPicPr>
          <p:cNvPr id="2" name="1 Imagen" descr="ehnhyb44.gif"/>
          <p:cNvPicPr>
            <a:picLocks noChangeAspect="1"/>
          </p:cNvPicPr>
          <p:nvPr/>
        </p:nvPicPr>
        <p:blipFill>
          <a:blip r:embed="rId2"/>
          <a:stretch>
            <a:fillRect/>
          </a:stretch>
        </p:blipFill>
        <p:spPr>
          <a:xfrm>
            <a:off x="4762500" y="2228850"/>
            <a:ext cx="4381500" cy="2914650"/>
          </a:xfrm>
          <a:prstGeom prst="rect">
            <a:avLst/>
          </a:prstGeom>
          <a:effectLst>
            <a:softEdge rad="31750"/>
          </a:effectLst>
        </p:spPr>
      </p:pic>
      <p:pic>
        <p:nvPicPr>
          <p:cNvPr id="3" name="2 Imagen" descr="7fyqkosg.gif"/>
          <p:cNvPicPr>
            <a:picLocks noChangeAspect="1"/>
          </p:cNvPicPr>
          <p:nvPr/>
        </p:nvPicPr>
        <p:blipFill>
          <a:blip r:embed="rId3"/>
          <a:stretch>
            <a:fillRect/>
          </a:stretch>
        </p:blipFill>
        <p:spPr>
          <a:xfrm>
            <a:off x="1142976" y="2285998"/>
            <a:ext cx="2500300" cy="2500300"/>
          </a:xfrm>
          <a:prstGeom prst="rect">
            <a:avLst/>
          </a:prstGeom>
          <a:effectLst>
            <a:softEdge rad="31750"/>
          </a:effectLst>
        </p:spPr>
      </p:pic>
      <p:sp>
        <p:nvSpPr>
          <p:cNvPr id="5" name="4 CuadroTexto"/>
          <p:cNvSpPr txBox="1"/>
          <p:nvPr/>
        </p:nvSpPr>
        <p:spPr>
          <a:xfrm>
            <a:off x="285720" y="1000114"/>
            <a:ext cx="8501121" cy="830997"/>
          </a:xfrm>
          <a:prstGeom prst="rect">
            <a:avLst/>
          </a:prstGeom>
          <a:noFill/>
        </p:spPr>
        <p:txBody>
          <a:bodyPr wrap="square" rtlCol="0">
            <a:spAutoFit/>
          </a:bodyPr>
          <a:lstStyle/>
          <a:p>
            <a:pPr algn="ctr"/>
            <a:r>
              <a:rPr lang="es-ES" sz="2400" b="1" dirty="0" smtClean="0">
                <a:effectLst>
                  <a:outerShdw blurRad="38100" dist="38100" dir="2700000" algn="tl">
                    <a:srgbClr val="000000">
                      <a:alpha val="43137"/>
                    </a:srgbClr>
                  </a:outerShdw>
                </a:effectLst>
              </a:rPr>
              <a:t>Los conejos, contra la creencia general no son roedores, pertenecen a la orden de los </a:t>
            </a:r>
            <a:r>
              <a:rPr lang="es-ES" sz="2400" b="1" dirty="0" err="1" smtClean="0">
                <a:effectLst>
                  <a:outerShdw blurRad="38100" dist="38100" dir="2700000" algn="tl">
                    <a:srgbClr val="000000">
                      <a:alpha val="43137"/>
                    </a:srgbClr>
                  </a:outerShdw>
                </a:effectLst>
              </a:rPr>
              <a:t>lagomorfos</a:t>
            </a:r>
            <a:r>
              <a:rPr lang="es-ES" sz="2400" b="1" dirty="0" smtClean="0">
                <a:effectLst>
                  <a:outerShdw blurRad="38100" dist="38100" dir="2700000" algn="tl">
                    <a:srgbClr val="000000">
                      <a:alpha val="43137"/>
                    </a:srgbClr>
                  </a:outerShdw>
                </a:effectLst>
              </a:rPr>
              <a:t>, igual que las liebres</a:t>
            </a:r>
            <a:endParaRPr lang="es-ES" sz="2400" b="1" dirty="0">
              <a:effectLst>
                <a:outerShdw blurRad="38100" dist="38100" dir="2700000" algn="tl">
                  <a:srgbClr val="000000">
                    <a:alpha val="43137"/>
                  </a:srgbClr>
                </a:outerShdw>
              </a:effectLst>
            </a:endParaRPr>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Right)">
                                      <p:cBhvr>
                                        <p:cTn id="7" dur="3000"/>
                                        <p:tgtEl>
                                          <p:spTgt spid="2"/>
                                        </p:tgtEl>
                                      </p:cBhvr>
                                    </p:animEffect>
                                  </p:childTnLst>
                                </p:cTn>
                              </p:par>
                              <p:par>
                                <p:cTn id="8" presetID="2" presetClass="entr" presetSubtype="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0-#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30000">
              <a:srgbClr val="D49E6C"/>
            </a:gs>
            <a:gs pos="70000">
              <a:srgbClr val="A65528"/>
            </a:gs>
            <a:gs pos="100000">
              <a:srgbClr val="663012"/>
            </a:gs>
          </a:gsLst>
          <a:lin ang="8100000" scaled="0"/>
        </a:gradFill>
        <a:effectLst/>
      </p:bgPr>
    </p:bg>
    <p:spTree>
      <p:nvGrpSpPr>
        <p:cNvPr id="1" name=""/>
        <p:cNvGrpSpPr/>
        <p:nvPr/>
      </p:nvGrpSpPr>
      <p:grpSpPr>
        <a:xfrm>
          <a:off x="0" y="0"/>
          <a:ext cx="0" cy="0"/>
          <a:chOff x="0" y="0"/>
          <a:chExt cx="0" cy="0"/>
        </a:xfrm>
      </p:grpSpPr>
      <p:pic>
        <p:nvPicPr>
          <p:cNvPr id="2" name="1 Imagen" descr="r89r8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Anillo"/>
          <p:cNvSpPr/>
          <p:nvPr/>
        </p:nvSpPr>
        <p:spPr>
          <a:xfrm rot="1403592">
            <a:off x="37119" y="1202472"/>
            <a:ext cx="1857356" cy="571504"/>
          </a:xfrm>
          <a:prstGeom prst="donut">
            <a:avLst/>
          </a:prstGeom>
          <a:gradFill flip="none" rotWithShape="1">
            <a:gsLst>
              <a:gs pos="33000">
                <a:schemeClr val="accent6">
                  <a:lumMod val="75000"/>
                </a:schemeClr>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rot="20170855">
            <a:off x="36300" y="565005"/>
            <a:ext cx="1857356" cy="571504"/>
          </a:xfrm>
          <a:prstGeom prst="donut">
            <a:avLst/>
          </a:prstGeom>
          <a:gradFill flip="none" rotWithShape="1">
            <a:gsLst>
              <a:gs pos="33000">
                <a:schemeClr val="accent6">
                  <a:lumMod val="75000"/>
                </a:schemeClr>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rot="1403592">
            <a:off x="1322970" y="1202470"/>
            <a:ext cx="1857356" cy="571504"/>
          </a:xfrm>
          <a:prstGeom prst="donut">
            <a:avLst/>
          </a:prstGeom>
          <a:gradFill flip="none" rotWithShape="1">
            <a:gsLst>
              <a:gs pos="33000">
                <a:schemeClr val="accent6">
                  <a:lumMod val="75000"/>
                </a:schemeClr>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rot="20170855">
            <a:off x="1322151" y="565003"/>
            <a:ext cx="1857356" cy="571504"/>
          </a:xfrm>
          <a:prstGeom prst="donut">
            <a:avLst/>
          </a:prstGeom>
          <a:gradFill flip="none" rotWithShape="1">
            <a:gsLst>
              <a:gs pos="33000">
                <a:schemeClr val="accent6">
                  <a:lumMod val="75000"/>
                </a:schemeClr>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rot="1403592">
            <a:off x="2680327" y="1202473"/>
            <a:ext cx="1857356" cy="571504"/>
          </a:xfrm>
          <a:prstGeom prst="donut">
            <a:avLst/>
          </a:prstGeom>
          <a:gradFill flip="none" rotWithShape="1">
            <a:gsLst>
              <a:gs pos="33000">
                <a:schemeClr val="accent6">
                  <a:lumMod val="75000"/>
                </a:schemeClr>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rot="20170855">
            <a:off x="2679508" y="565006"/>
            <a:ext cx="1857356" cy="571504"/>
          </a:xfrm>
          <a:prstGeom prst="donut">
            <a:avLst/>
          </a:prstGeom>
          <a:gradFill flip="none" rotWithShape="1">
            <a:gsLst>
              <a:gs pos="33000">
                <a:schemeClr val="accent6">
                  <a:lumMod val="75000"/>
                </a:schemeClr>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rot="1403592">
            <a:off x="3966178" y="1202471"/>
            <a:ext cx="1857356" cy="571504"/>
          </a:xfrm>
          <a:prstGeom prst="donut">
            <a:avLst/>
          </a:prstGeom>
          <a:gradFill flip="none" rotWithShape="1">
            <a:gsLst>
              <a:gs pos="33000">
                <a:schemeClr val="accent6">
                  <a:lumMod val="75000"/>
                </a:schemeClr>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rot="20170855">
            <a:off x="3965359" y="565004"/>
            <a:ext cx="1857356" cy="571504"/>
          </a:xfrm>
          <a:prstGeom prst="donut">
            <a:avLst/>
          </a:prstGeom>
          <a:gradFill flip="none" rotWithShape="1">
            <a:gsLst>
              <a:gs pos="33000">
                <a:schemeClr val="accent6">
                  <a:lumMod val="75000"/>
                </a:schemeClr>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rot="1403592">
            <a:off x="5323534" y="1202475"/>
            <a:ext cx="1857356" cy="571504"/>
          </a:xfrm>
          <a:prstGeom prst="donut">
            <a:avLst/>
          </a:prstGeom>
          <a:gradFill flip="none" rotWithShape="1">
            <a:gsLst>
              <a:gs pos="33000">
                <a:schemeClr val="accent6">
                  <a:lumMod val="75000"/>
                </a:schemeClr>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rot="20170855">
            <a:off x="5322715" y="565008"/>
            <a:ext cx="1857356" cy="571504"/>
          </a:xfrm>
          <a:prstGeom prst="donut">
            <a:avLst/>
          </a:prstGeom>
          <a:gradFill flip="none" rotWithShape="1">
            <a:gsLst>
              <a:gs pos="33000">
                <a:schemeClr val="accent6">
                  <a:lumMod val="75000"/>
                </a:schemeClr>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rot="1403592">
            <a:off x="6609385" y="1202473"/>
            <a:ext cx="1857356" cy="571504"/>
          </a:xfrm>
          <a:prstGeom prst="donut">
            <a:avLst/>
          </a:prstGeom>
          <a:gradFill flip="none" rotWithShape="1">
            <a:gsLst>
              <a:gs pos="33000">
                <a:schemeClr val="accent6">
                  <a:lumMod val="75000"/>
                </a:schemeClr>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rot="20170855">
            <a:off x="6608566" y="565006"/>
            <a:ext cx="1857356" cy="571504"/>
          </a:xfrm>
          <a:prstGeom prst="donut">
            <a:avLst/>
          </a:prstGeom>
          <a:gradFill flip="none" rotWithShape="1">
            <a:gsLst>
              <a:gs pos="33000">
                <a:schemeClr val="accent6">
                  <a:lumMod val="75000"/>
                </a:schemeClr>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rot="1403592">
            <a:off x="7966706" y="1202471"/>
            <a:ext cx="1857356" cy="571504"/>
          </a:xfrm>
          <a:prstGeom prst="donut">
            <a:avLst/>
          </a:prstGeom>
          <a:gradFill flip="none" rotWithShape="1">
            <a:gsLst>
              <a:gs pos="33000">
                <a:schemeClr val="accent6">
                  <a:lumMod val="75000"/>
                </a:schemeClr>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rot="20170855">
            <a:off x="7965887" y="565004"/>
            <a:ext cx="1857356" cy="571504"/>
          </a:xfrm>
          <a:prstGeom prst="donut">
            <a:avLst/>
          </a:prstGeom>
          <a:gradFill flip="none" rotWithShape="1">
            <a:gsLst>
              <a:gs pos="33000">
                <a:schemeClr val="accent6">
                  <a:lumMod val="75000"/>
                </a:schemeClr>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rot="1403592">
            <a:off x="7249526" y="3202734"/>
            <a:ext cx="1857356" cy="571504"/>
          </a:xfrm>
          <a:prstGeom prst="donut">
            <a:avLst/>
          </a:prstGeom>
          <a:gradFill flip="none" rotWithShape="1">
            <a:gsLst>
              <a:gs pos="33000">
                <a:schemeClr val="accent6">
                  <a:lumMod val="75000"/>
                </a:schemeClr>
              </a:gs>
              <a:gs pos="50000">
                <a:schemeClr val="tx1">
                  <a:shade val="67500"/>
                  <a:satMod val="115000"/>
                </a:schemeClr>
              </a:gs>
              <a:gs pos="100000">
                <a:schemeClr val="tx1">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rot="20170855">
            <a:off x="7250343" y="3851152"/>
            <a:ext cx="1857356" cy="571504"/>
          </a:xfrm>
          <a:prstGeom prst="donut">
            <a:avLst/>
          </a:prstGeom>
          <a:gradFill flip="none" rotWithShape="1">
            <a:gsLst>
              <a:gs pos="33000">
                <a:schemeClr val="accent6">
                  <a:lumMod val="75000"/>
                </a:schemeClr>
              </a:gs>
              <a:gs pos="50000">
                <a:schemeClr val="tx1">
                  <a:shade val="67500"/>
                  <a:satMod val="115000"/>
                </a:schemeClr>
              </a:gs>
              <a:gs pos="100000">
                <a:schemeClr val="tx1">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rot="1403592">
            <a:off x="5964806" y="3202733"/>
            <a:ext cx="1857356" cy="571504"/>
          </a:xfrm>
          <a:prstGeom prst="donut">
            <a:avLst/>
          </a:prstGeom>
          <a:gradFill flip="none" rotWithShape="1">
            <a:gsLst>
              <a:gs pos="33000">
                <a:schemeClr val="accent6">
                  <a:lumMod val="75000"/>
                </a:schemeClr>
              </a:gs>
              <a:gs pos="50000">
                <a:schemeClr val="tx1">
                  <a:shade val="67500"/>
                  <a:satMod val="115000"/>
                </a:schemeClr>
              </a:gs>
              <a:gs pos="100000">
                <a:schemeClr val="tx1">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rot="20170855">
            <a:off x="5965623" y="3851151"/>
            <a:ext cx="1857356" cy="571504"/>
          </a:xfrm>
          <a:prstGeom prst="donut">
            <a:avLst/>
          </a:prstGeom>
          <a:gradFill flip="none" rotWithShape="1">
            <a:gsLst>
              <a:gs pos="33000">
                <a:schemeClr val="accent6">
                  <a:lumMod val="75000"/>
                </a:schemeClr>
              </a:gs>
              <a:gs pos="50000">
                <a:schemeClr val="tx1">
                  <a:shade val="67500"/>
                  <a:satMod val="115000"/>
                </a:schemeClr>
              </a:gs>
              <a:gs pos="100000">
                <a:schemeClr val="tx1">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rot="1403592">
            <a:off x="4606320" y="3202735"/>
            <a:ext cx="1857356" cy="571504"/>
          </a:xfrm>
          <a:prstGeom prst="donut">
            <a:avLst/>
          </a:prstGeom>
          <a:gradFill flip="none" rotWithShape="1">
            <a:gsLst>
              <a:gs pos="33000">
                <a:schemeClr val="accent6">
                  <a:lumMod val="75000"/>
                </a:schemeClr>
              </a:gs>
              <a:gs pos="50000">
                <a:schemeClr val="tx1">
                  <a:shade val="67500"/>
                  <a:satMod val="115000"/>
                </a:schemeClr>
              </a:gs>
              <a:gs pos="100000">
                <a:schemeClr val="tx1">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rot="20170855">
            <a:off x="4607137" y="3851153"/>
            <a:ext cx="1857356" cy="571504"/>
          </a:xfrm>
          <a:prstGeom prst="donut">
            <a:avLst/>
          </a:prstGeom>
          <a:gradFill flip="none" rotWithShape="1">
            <a:gsLst>
              <a:gs pos="33000">
                <a:schemeClr val="accent6">
                  <a:lumMod val="75000"/>
                </a:schemeClr>
              </a:gs>
              <a:gs pos="50000">
                <a:schemeClr val="tx1">
                  <a:shade val="67500"/>
                  <a:satMod val="115000"/>
                </a:schemeClr>
              </a:gs>
              <a:gs pos="100000">
                <a:schemeClr val="tx1">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rot="1403592">
            <a:off x="3321600" y="3202734"/>
            <a:ext cx="1857356" cy="571504"/>
          </a:xfrm>
          <a:prstGeom prst="donut">
            <a:avLst/>
          </a:prstGeom>
          <a:gradFill flip="none" rotWithShape="1">
            <a:gsLst>
              <a:gs pos="33000">
                <a:schemeClr val="accent6">
                  <a:lumMod val="75000"/>
                </a:schemeClr>
              </a:gs>
              <a:gs pos="50000">
                <a:schemeClr val="tx1">
                  <a:shade val="67500"/>
                  <a:satMod val="115000"/>
                </a:schemeClr>
              </a:gs>
              <a:gs pos="100000">
                <a:schemeClr val="tx1">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rot="20170855">
            <a:off x="3322417" y="3851152"/>
            <a:ext cx="1857356" cy="571504"/>
          </a:xfrm>
          <a:prstGeom prst="donut">
            <a:avLst/>
          </a:prstGeom>
          <a:gradFill flip="none" rotWithShape="1">
            <a:gsLst>
              <a:gs pos="33000">
                <a:schemeClr val="accent6">
                  <a:lumMod val="75000"/>
                </a:schemeClr>
              </a:gs>
              <a:gs pos="50000">
                <a:schemeClr val="tx1">
                  <a:shade val="67500"/>
                  <a:satMod val="115000"/>
                </a:schemeClr>
              </a:gs>
              <a:gs pos="100000">
                <a:schemeClr val="tx1">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rot="1403592">
            <a:off x="2036188" y="3202735"/>
            <a:ext cx="1857356" cy="571504"/>
          </a:xfrm>
          <a:prstGeom prst="donut">
            <a:avLst/>
          </a:prstGeom>
          <a:gradFill flip="none" rotWithShape="1">
            <a:gsLst>
              <a:gs pos="33000">
                <a:schemeClr val="accent6">
                  <a:lumMod val="75000"/>
                </a:schemeClr>
              </a:gs>
              <a:gs pos="50000">
                <a:schemeClr val="tx1">
                  <a:shade val="67500"/>
                  <a:satMod val="115000"/>
                </a:schemeClr>
              </a:gs>
              <a:gs pos="100000">
                <a:schemeClr val="tx1">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rot="20170855">
            <a:off x="2037005" y="3851153"/>
            <a:ext cx="1857356" cy="571504"/>
          </a:xfrm>
          <a:prstGeom prst="donut">
            <a:avLst/>
          </a:prstGeom>
          <a:gradFill flip="none" rotWithShape="1">
            <a:gsLst>
              <a:gs pos="33000">
                <a:schemeClr val="accent6">
                  <a:lumMod val="75000"/>
                </a:schemeClr>
              </a:gs>
              <a:gs pos="50000">
                <a:schemeClr val="tx1">
                  <a:shade val="67500"/>
                  <a:satMod val="115000"/>
                </a:schemeClr>
              </a:gs>
              <a:gs pos="100000">
                <a:schemeClr val="tx1">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rot="1403592">
            <a:off x="751468" y="3202734"/>
            <a:ext cx="1857356" cy="571504"/>
          </a:xfrm>
          <a:prstGeom prst="donut">
            <a:avLst/>
          </a:prstGeom>
          <a:gradFill flip="none" rotWithShape="1">
            <a:gsLst>
              <a:gs pos="33000">
                <a:schemeClr val="accent6">
                  <a:lumMod val="75000"/>
                </a:schemeClr>
              </a:gs>
              <a:gs pos="50000">
                <a:schemeClr val="tx1">
                  <a:shade val="67500"/>
                  <a:satMod val="115000"/>
                </a:schemeClr>
              </a:gs>
              <a:gs pos="100000">
                <a:schemeClr val="tx1">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rot="20170855">
            <a:off x="752285" y="3851152"/>
            <a:ext cx="1857356" cy="571504"/>
          </a:xfrm>
          <a:prstGeom prst="donut">
            <a:avLst/>
          </a:prstGeom>
          <a:gradFill flip="none" rotWithShape="1">
            <a:gsLst>
              <a:gs pos="33000">
                <a:schemeClr val="accent6">
                  <a:lumMod val="75000"/>
                </a:schemeClr>
              </a:gs>
              <a:gs pos="50000">
                <a:schemeClr val="tx1">
                  <a:shade val="67500"/>
                  <a:satMod val="115000"/>
                </a:schemeClr>
              </a:gs>
              <a:gs pos="100000">
                <a:schemeClr val="tx1">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rot="1403592">
            <a:off x="-536052" y="3202733"/>
            <a:ext cx="1857356" cy="571504"/>
          </a:xfrm>
          <a:prstGeom prst="donut">
            <a:avLst/>
          </a:prstGeom>
          <a:gradFill flip="none" rotWithShape="1">
            <a:gsLst>
              <a:gs pos="33000">
                <a:schemeClr val="accent6">
                  <a:lumMod val="75000"/>
                </a:schemeClr>
              </a:gs>
              <a:gs pos="50000">
                <a:schemeClr val="tx1">
                  <a:shade val="67500"/>
                  <a:satMod val="115000"/>
                </a:schemeClr>
              </a:gs>
              <a:gs pos="100000">
                <a:schemeClr val="tx1">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nillo"/>
          <p:cNvSpPr/>
          <p:nvPr/>
        </p:nvSpPr>
        <p:spPr>
          <a:xfrm rot="20170855">
            <a:off x="-535235" y="3851151"/>
            <a:ext cx="1857356" cy="571504"/>
          </a:xfrm>
          <a:prstGeom prst="donut">
            <a:avLst/>
          </a:prstGeom>
          <a:gradFill flip="none" rotWithShape="1">
            <a:gsLst>
              <a:gs pos="33000">
                <a:schemeClr val="accent6">
                  <a:lumMod val="75000"/>
                </a:schemeClr>
              </a:gs>
              <a:gs pos="50000">
                <a:schemeClr val="tx1">
                  <a:shade val="67500"/>
                  <a:satMod val="115000"/>
                </a:schemeClr>
              </a:gs>
              <a:gs pos="100000">
                <a:schemeClr val="tx1">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Rectángulo"/>
          <p:cNvSpPr/>
          <p:nvPr/>
        </p:nvSpPr>
        <p:spPr>
          <a:xfrm>
            <a:off x="-571536" y="-285770"/>
            <a:ext cx="10358510" cy="5429270"/>
          </a:xfrm>
          <a:prstGeom prst="rect">
            <a:avLst/>
          </a:prstGeom>
          <a:gradFill flip="none" rotWithShape="1">
            <a:gsLst>
              <a:gs pos="0">
                <a:srgbClr val="362416"/>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2"/>
                                        </p:tgtEl>
                                        <p:attrNameLst>
                                          <p:attrName>style.opacity</p:attrName>
                                        </p:attrNameLst>
                                      </p:cBhvr>
                                      <p:to>
                                        <p:strVal val="0"/>
                                      </p:to>
                                    </p:set>
                                    <p:animEffect filter="image" prLst="opacity: 0">
                                      <p:cBhvr rctx="IE">
                                        <p:cTn id="7" dur="indefinite"/>
                                        <p:tgtEl>
                                          <p:spTgt spid="32"/>
                                        </p:tgtEl>
                                      </p:cBhvr>
                                    </p:animEffect>
                                  </p:childTnLst>
                                </p:cTn>
                              </p:par>
                              <p:par>
                                <p:cTn id="8" presetID="2" presetClass="entr" presetSubtype="8"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0-#ppt_w/2"/>
                                          </p:val>
                                        </p:tav>
                                        <p:tav tm="100000">
                                          <p:val>
                                            <p:strVal val="#ppt_x"/>
                                          </p:val>
                                        </p:tav>
                                      </p:tavLst>
                                    </p:anim>
                                    <p:anim calcmode="lin" valueType="num">
                                      <p:cBhvr additive="base">
                                        <p:cTn id="11" dur="3000" fill="hold"/>
                                        <p:tgtEl>
                                          <p:spTgt spid="4"/>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0-#ppt_w/2"/>
                                          </p:val>
                                        </p:tav>
                                        <p:tav tm="100000">
                                          <p:val>
                                            <p:strVal val="#ppt_x"/>
                                          </p:val>
                                        </p:tav>
                                      </p:tavLst>
                                    </p:anim>
                                    <p:anim calcmode="lin" valueType="num">
                                      <p:cBhvr additive="base">
                                        <p:cTn id="15" dur="3000" fill="hold"/>
                                        <p:tgtEl>
                                          <p:spTgt spid="5"/>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0-#ppt_w/2"/>
                                          </p:val>
                                        </p:tav>
                                        <p:tav tm="100000">
                                          <p:val>
                                            <p:strVal val="#ppt_x"/>
                                          </p:val>
                                        </p:tav>
                                      </p:tavLst>
                                    </p:anim>
                                    <p:anim calcmode="lin" valueType="num">
                                      <p:cBhvr additive="base">
                                        <p:cTn id="19" dur="3000" fill="hold"/>
                                        <p:tgtEl>
                                          <p:spTgt spid="6"/>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0-#ppt_w/2"/>
                                          </p:val>
                                        </p:tav>
                                        <p:tav tm="100000">
                                          <p:val>
                                            <p:strVal val="#ppt_x"/>
                                          </p:val>
                                        </p:tav>
                                      </p:tavLst>
                                    </p:anim>
                                    <p:anim calcmode="lin" valueType="num">
                                      <p:cBhvr additive="base">
                                        <p:cTn id="23" dur="3000" fill="hold"/>
                                        <p:tgtEl>
                                          <p:spTgt spid="7"/>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0-#ppt_w/2"/>
                                          </p:val>
                                        </p:tav>
                                        <p:tav tm="100000">
                                          <p:val>
                                            <p:strVal val="#ppt_x"/>
                                          </p:val>
                                        </p:tav>
                                      </p:tavLst>
                                    </p:anim>
                                    <p:anim calcmode="lin" valueType="num">
                                      <p:cBhvr additive="base">
                                        <p:cTn id="27" dur="3000" fill="hold"/>
                                        <p:tgtEl>
                                          <p:spTgt spid="8"/>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3000" fill="hold"/>
                                        <p:tgtEl>
                                          <p:spTgt spid="9"/>
                                        </p:tgtEl>
                                        <p:attrNameLst>
                                          <p:attrName>ppt_x</p:attrName>
                                        </p:attrNameLst>
                                      </p:cBhvr>
                                      <p:tavLst>
                                        <p:tav tm="0">
                                          <p:val>
                                            <p:strVal val="0-#ppt_w/2"/>
                                          </p:val>
                                        </p:tav>
                                        <p:tav tm="100000">
                                          <p:val>
                                            <p:strVal val="#ppt_x"/>
                                          </p:val>
                                        </p:tav>
                                      </p:tavLst>
                                    </p:anim>
                                    <p:anim calcmode="lin" valueType="num">
                                      <p:cBhvr additive="base">
                                        <p:cTn id="31" dur="3000" fill="hold"/>
                                        <p:tgtEl>
                                          <p:spTgt spid="9"/>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0-#ppt_w/2"/>
                                          </p:val>
                                        </p:tav>
                                        <p:tav tm="100000">
                                          <p:val>
                                            <p:strVal val="#ppt_x"/>
                                          </p:val>
                                        </p:tav>
                                      </p:tavLst>
                                    </p:anim>
                                    <p:anim calcmode="lin" valueType="num">
                                      <p:cBhvr additive="base">
                                        <p:cTn id="35" dur="3000" fill="hold"/>
                                        <p:tgtEl>
                                          <p:spTgt spid="10"/>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0-#ppt_w/2"/>
                                          </p:val>
                                        </p:tav>
                                        <p:tav tm="100000">
                                          <p:val>
                                            <p:strVal val="#ppt_x"/>
                                          </p:val>
                                        </p:tav>
                                      </p:tavLst>
                                    </p:anim>
                                    <p:anim calcmode="lin" valueType="num">
                                      <p:cBhvr additive="base">
                                        <p:cTn id="39" dur="3000" fill="hold"/>
                                        <p:tgtEl>
                                          <p:spTgt spid="11"/>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3000" fill="hold"/>
                                        <p:tgtEl>
                                          <p:spTgt spid="12"/>
                                        </p:tgtEl>
                                        <p:attrNameLst>
                                          <p:attrName>ppt_x</p:attrName>
                                        </p:attrNameLst>
                                      </p:cBhvr>
                                      <p:tavLst>
                                        <p:tav tm="0">
                                          <p:val>
                                            <p:strVal val="0-#ppt_w/2"/>
                                          </p:val>
                                        </p:tav>
                                        <p:tav tm="100000">
                                          <p:val>
                                            <p:strVal val="#ppt_x"/>
                                          </p:val>
                                        </p:tav>
                                      </p:tavLst>
                                    </p:anim>
                                    <p:anim calcmode="lin" valueType="num">
                                      <p:cBhvr additive="base">
                                        <p:cTn id="43" dur="3000" fill="hold"/>
                                        <p:tgtEl>
                                          <p:spTgt spid="12"/>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3000" fill="hold"/>
                                        <p:tgtEl>
                                          <p:spTgt spid="13"/>
                                        </p:tgtEl>
                                        <p:attrNameLst>
                                          <p:attrName>ppt_x</p:attrName>
                                        </p:attrNameLst>
                                      </p:cBhvr>
                                      <p:tavLst>
                                        <p:tav tm="0">
                                          <p:val>
                                            <p:strVal val="0-#ppt_w/2"/>
                                          </p:val>
                                        </p:tav>
                                        <p:tav tm="100000">
                                          <p:val>
                                            <p:strVal val="#ppt_x"/>
                                          </p:val>
                                        </p:tav>
                                      </p:tavLst>
                                    </p:anim>
                                    <p:anim calcmode="lin" valueType="num">
                                      <p:cBhvr additive="base">
                                        <p:cTn id="47" dur="3000" fill="hold"/>
                                        <p:tgtEl>
                                          <p:spTgt spid="13"/>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0-#ppt_w/2"/>
                                          </p:val>
                                        </p:tav>
                                        <p:tav tm="100000">
                                          <p:val>
                                            <p:strVal val="#ppt_x"/>
                                          </p:val>
                                        </p:tav>
                                      </p:tavLst>
                                    </p:anim>
                                    <p:anim calcmode="lin" valueType="num">
                                      <p:cBhvr additive="base">
                                        <p:cTn id="51" dur="3000" fill="hold"/>
                                        <p:tgtEl>
                                          <p:spTgt spid="14"/>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0-#ppt_w/2"/>
                                          </p:val>
                                        </p:tav>
                                        <p:tav tm="100000">
                                          <p:val>
                                            <p:strVal val="#ppt_x"/>
                                          </p:val>
                                        </p:tav>
                                      </p:tavLst>
                                    </p:anim>
                                    <p:anim calcmode="lin" valueType="num">
                                      <p:cBhvr additive="base">
                                        <p:cTn id="55" dur="3000" fill="hold"/>
                                        <p:tgtEl>
                                          <p:spTgt spid="15"/>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3000" fill="hold"/>
                                        <p:tgtEl>
                                          <p:spTgt spid="16"/>
                                        </p:tgtEl>
                                        <p:attrNameLst>
                                          <p:attrName>ppt_x</p:attrName>
                                        </p:attrNameLst>
                                      </p:cBhvr>
                                      <p:tavLst>
                                        <p:tav tm="0">
                                          <p:val>
                                            <p:strVal val="0-#ppt_w/2"/>
                                          </p:val>
                                        </p:tav>
                                        <p:tav tm="100000">
                                          <p:val>
                                            <p:strVal val="#ppt_x"/>
                                          </p:val>
                                        </p:tav>
                                      </p:tavLst>
                                    </p:anim>
                                    <p:anim calcmode="lin" valueType="num">
                                      <p:cBhvr additive="base">
                                        <p:cTn id="59" dur="3000" fill="hold"/>
                                        <p:tgtEl>
                                          <p:spTgt spid="16"/>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3000" fill="hold"/>
                                        <p:tgtEl>
                                          <p:spTgt spid="17"/>
                                        </p:tgtEl>
                                        <p:attrNameLst>
                                          <p:attrName>ppt_x</p:attrName>
                                        </p:attrNameLst>
                                      </p:cBhvr>
                                      <p:tavLst>
                                        <p:tav tm="0">
                                          <p:val>
                                            <p:strVal val="0-#ppt_w/2"/>
                                          </p:val>
                                        </p:tav>
                                        <p:tav tm="100000">
                                          <p:val>
                                            <p:strVal val="#ppt_x"/>
                                          </p:val>
                                        </p:tav>
                                      </p:tavLst>
                                    </p:anim>
                                    <p:anim calcmode="lin" valueType="num">
                                      <p:cBhvr additive="base">
                                        <p:cTn id="63" dur="3000" fill="hold"/>
                                        <p:tgtEl>
                                          <p:spTgt spid="17"/>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3000" fill="hold"/>
                                        <p:tgtEl>
                                          <p:spTgt spid="18"/>
                                        </p:tgtEl>
                                        <p:attrNameLst>
                                          <p:attrName>ppt_x</p:attrName>
                                        </p:attrNameLst>
                                      </p:cBhvr>
                                      <p:tavLst>
                                        <p:tav tm="0">
                                          <p:val>
                                            <p:strVal val="1+#ppt_w/2"/>
                                          </p:val>
                                        </p:tav>
                                        <p:tav tm="100000">
                                          <p:val>
                                            <p:strVal val="#ppt_x"/>
                                          </p:val>
                                        </p:tav>
                                      </p:tavLst>
                                    </p:anim>
                                    <p:anim calcmode="lin" valueType="num">
                                      <p:cBhvr additive="base">
                                        <p:cTn id="67" dur="3000" fill="hold"/>
                                        <p:tgtEl>
                                          <p:spTgt spid="18"/>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 calcmode="lin" valueType="num">
                                      <p:cBhvr additive="base">
                                        <p:cTn id="70" dur="3000" fill="hold"/>
                                        <p:tgtEl>
                                          <p:spTgt spid="19"/>
                                        </p:tgtEl>
                                        <p:attrNameLst>
                                          <p:attrName>ppt_x</p:attrName>
                                        </p:attrNameLst>
                                      </p:cBhvr>
                                      <p:tavLst>
                                        <p:tav tm="0">
                                          <p:val>
                                            <p:strVal val="1+#ppt_w/2"/>
                                          </p:val>
                                        </p:tav>
                                        <p:tav tm="100000">
                                          <p:val>
                                            <p:strVal val="#ppt_x"/>
                                          </p:val>
                                        </p:tav>
                                      </p:tavLst>
                                    </p:anim>
                                    <p:anim calcmode="lin" valueType="num">
                                      <p:cBhvr additive="base">
                                        <p:cTn id="71" dur="3000" fill="hold"/>
                                        <p:tgtEl>
                                          <p:spTgt spid="19"/>
                                        </p:tgtEl>
                                        <p:attrNameLst>
                                          <p:attrName>ppt_y</p:attrName>
                                        </p:attrNameLst>
                                      </p:cBhvr>
                                      <p:tavLst>
                                        <p:tav tm="0">
                                          <p:val>
                                            <p:strVal val="#ppt_y"/>
                                          </p:val>
                                        </p:tav>
                                        <p:tav tm="100000">
                                          <p:val>
                                            <p:strVal val="#ppt_y"/>
                                          </p:val>
                                        </p:tav>
                                      </p:tavLst>
                                    </p:anim>
                                  </p:childTnLst>
                                </p:cTn>
                              </p:par>
                              <p:par>
                                <p:cTn id="72" presetID="2" presetClass="entr" presetSubtype="2"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3000" fill="hold"/>
                                        <p:tgtEl>
                                          <p:spTgt spid="20"/>
                                        </p:tgtEl>
                                        <p:attrNameLst>
                                          <p:attrName>ppt_x</p:attrName>
                                        </p:attrNameLst>
                                      </p:cBhvr>
                                      <p:tavLst>
                                        <p:tav tm="0">
                                          <p:val>
                                            <p:strVal val="1+#ppt_w/2"/>
                                          </p:val>
                                        </p:tav>
                                        <p:tav tm="100000">
                                          <p:val>
                                            <p:strVal val="#ppt_x"/>
                                          </p:val>
                                        </p:tav>
                                      </p:tavLst>
                                    </p:anim>
                                    <p:anim calcmode="lin" valueType="num">
                                      <p:cBhvr additive="base">
                                        <p:cTn id="75" dur="3000" fill="hold"/>
                                        <p:tgtEl>
                                          <p:spTgt spid="20"/>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0"/>
                                  </p:stCondLst>
                                  <p:childTnLst>
                                    <p:set>
                                      <p:cBhvr>
                                        <p:cTn id="77" dur="1" fill="hold">
                                          <p:stCondLst>
                                            <p:cond delay="0"/>
                                          </p:stCondLst>
                                        </p:cTn>
                                        <p:tgtEl>
                                          <p:spTgt spid="21"/>
                                        </p:tgtEl>
                                        <p:attrNameLst>
                                          <p:attrName>style.visibility</p:attrName>
                                        </p:attrNameLst>
                                      </p:cBhvr>
                                      <p:to>
                                        <p:strVal val="visible"/>
                                      </p:to>
                                    </p:set>
                                    <p:anim calcmode="lin" valueType="num">
                                      <p:cBhvr additive="base">
                                        <p:cTn id="78" dur="3000" fill="hold"/>
                                        <p:tgtEl>
                                          <p:spTgt spid="21"/>
                                        </p:tgtEl>
                                        <p:attrNameLst>
                                          <p:attrName>ppt_x</p:attrName>
                                        </p:attrNameLst>
                                      </p:cBhvr>
                                      <p:tavLst>
                                        <p:tav tm="0">
                                          <p:val>
                                            <p:strVal val="1+#ppt_w/2"/>
                                          </p:val>
                                        </p:tav>
                                        <p:tav tm="100000">
                                          <p:val>
                                            <p:strVal val="#ppt_x"/>
                                          </p:val>
                                        </p:tav>
                                      </p:tavLst>
                                    </p:anim>
                                    <p:anim calcmode="lin" valueType="num">
                                      <p:cBhvr additive="base">
                                        <p:cTn id="79" dur="3000" fill="hold"/>
                                        <p:tgtEl>
                                          <p:spTgt spid="21"/>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0"/>
                                  </p:stCondLst>
                                  <p:childTnLst>
                                    <p:set>
                                      <p:cBhvr>
                                        <p:cTn id="81" dur="1" fill="hold">
                                          <p:stCondLst>
                                            <p:cond delay="0"/>
                                          </p:stCondLst>
                                        </p:cTn>
                                        <p:tgtEl>
                                          <p:spTgt spid="22"/>
                                        </p:tgtEl>
                                        <p:attrNameLst>
                                          <p:attrName>style.visibility</p:attrName>
                                        </p:attrNameLst>
                                      </p:cBhvr>
                                      <p:to>
                                        <p:strVal val="visible"/>
                                      </p:to>
                                    </p:set>
                                    <p:anim calcmode="lin" valueType="num">
                                      <p:cBhvr additive="base">
                                        <p:cTn id="82" dur="3000" fill="hold"/>
                                        <p:tgtEl>
                                          <p:spTgt spid="22"/>
                                        </p:tgtEl>
                                        <p:attrNameLst>
                                          <p:attrName>ppt_x</p:attrName>
                                        </p:attrNameLst>
                                      </p:cBhvr>
                                      <p:tavLst>
                                        <p:tav tm="0">
                                          <p:val>
                                            <p:strVal val="1+#ppt_w/2"/>
                                          </p:val>
                                        </p:tav>
                                        <p:tav tm="100000">
                                          <p:val>
                                            <p:strVal val="#ppt_x"/>
                                          </p:val>
                                        </p:tav>
                                      </p:tavLst>
                                    </p:anim>
                                    <p:anim calcmode="lin" valueType="num">
                                      <p:cBhvr additive="base">
                                        <p:cTn id="83" dur="3000" fill="hold"/>
                                        <p:tgtEl>
                                          <p:spTgt spid="22"/>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23"/>
                                        </p:tgtEl>
                                        <p:attrNameLst>
                                          <p:attrName>style.visibility</p:attrName>
                                        </p:attrNameLst>
                                      </p:cBhvr>
                                      <p:to>
                                        <p:strVal val="visible"/>
                                      </p:to>
                                    </p:set>
                                    <p:anim calcmode="lin" valueType="num">
                                      <p:cBhvr additive="base">
                                        <p:cTn id="86" dur="3000" fill="hold"/>
                                        <p:tgtEl>
                                          <p:spTgt spid="23"/>
                                        </p:tgtEl>
                                        <p:attrNameLst>
                                          <p:attrName>ppt_x</p:attrName>
                                        </p:attrNameLst>
                                      </p:cBhvr>
                                      <p:tavLst>
                                        <p:tav tm="0">
                                          <p:val>
                                            <p:strVal val="1+#ppt_w/2"/>
                                          </p:val>
                                        </p:tav>
                                        <p:tav tm="100000">
                                          <p:val>
                                            <p:strVal val="#ppt_x"/>
                                          </p:val>
                                        </p:tav>
                                      </p:tavLst>
                                    </p:anim>
                                    <p:anim calcmode="lin" valueType="num">
                                      <p:cBhvr additive="base">
                                        <p:cTn id="87" dur="3000" fill="hold"/>
                                        <p:tgtEl>
                                          <p:spTgt spid="23"/>
                                        </p:tgtEl>
                                        <p:attrNameLst>
                                          <p:attrName>ppt_y</p:attrName>
                                        </p:attrNameLst>
                                      </p:cBhvr>
                                      <p:tavLst>
                                        <p:tav tm="0">
                                          <p:val>
                                            <p:strVal val="#ppt_y"/>
                                          </p:val>
                                        </p:tav>
                                        <p:tav tm="100000">
                                          <p:val>
                                            <p:strVal val="#ppt_y"/>
                                          </p:val>
                                        </p:tav>
                                      </p:tavLst>
                                    </p:anim>
                                  </p:childTnLst>
                                </p:cTn>
                              </p:par>
                              <p:par>
                                <p:cTn id="88" presetID="2" presetClass="entr" presetSubtype="2" fill="hold" grpId="0" nodeType="withEffect">
                                  <p:stCondLst>
                                    <p:cond delay="0"/>
                                  </p:stCondLst>
                                  <p:childTnLst>
                                    <p:set>
                                      <p:cBhvr>
                                        <p:cTn id="89" dur="1" fill="hold">
                                          <p:stCondLst>
                                            <p:cond delay="0"/>
                                          </p:stCondLst>
                                        </p:cTn>
                                        <p:tgtEl>
                                          <p:spTgt spid="24"/>
                                        </p:tgtEl>
                                        <p:attrNameLst>
                                          <p:attrName>style.visibility</p:attrName>
                                        </p:attrNameLst>
                                      </p:cBhvr>
                                      <p:to>
                                        <p:strVal val="visible"/>
                                      </p:to>
                                    </p:set>
                                    <p:anim calcmode="lin" valueType="num">
                                      <p:cBhvr additive="base">
                                        <p:cTn id="90" dur="3000" fill="hold"/>
                                        <p:tgtEl>
                                          <p:spTgt spid="24"/>
                                        </p:tgtEl>
                                        <p:attrNameLst>
                                          <p:attrName>ppt_x</p:attrName>
                                        </p:attrNameLst>
                                      </p:cBhvr>
                                      <p:tavLst>
                                        <p:tav tm="0">
                                          <p:val>
                                            <p:strVal val="1+#ppt_w/2"/>
                                          </p:val>
                                        </p:tav>
                                        <p:tav tm="100000">
                                          <p:val>
                                            <p:strVal val="#ppt_x"/>
                                          </p:val>
                                        </p:tav>
                                      </p:tavLst>
                                    </p:anim>
                                    <p:anim calcmode="lin" valueType="num">
                                      <p:cBhvr additive="base">
                                        <p:cTn id="91" dur="3000" fill="hold"/>
                                        <p:tgtEl>
                                          <p:spTgt spid="24"/>
                                        </p:tgtEl>
                                        <p:attrNameLst>
                                          <p:attrName>ppt_y</p:attrName>
                                        </p:attrNameLst>
                                      </p:cBhvr>
                                      <p:tavLst>
                                        <p:tav tm="0">
                                          <p:val>
                                            <p:strVal val="#ppt_y"/>
                                          </p:val>
                                        </p:tav>
                                        <p:tav tm="100000">
                                          <p:val>
                                            <p:strVal val="#ppt_y"/>
                                          </p:val>
                                        </p:tav>
                                      </p:tavLst>
                                    </p:anim>
                                  </p:childTnLst>
                                </p:cTn>
                              </p:par>
                              <p:par>
                                <p:cTn id="92" presetID="2" presetClass="entr" presetSubtype="2" fill="hold" grpId="0" nodeType="withEffect">
                                  <p:stCondLst>
                                    <p:cond delay="0"/>
                                  </p:stCondLst>
                                  <p:childTnLst>
                                    <p:set>
                                      <p:cBhvr>
                                        <p:cTn id="93" dur="1" fill="hold">
                                          <p:stCondLst>
                                            <p:cond delay="0"/>
                                          </p:stCondLst>
                                        </p:cTn>
                                        <p:tgtEl>
                                          <p:spTgt spid="25"/>
                                        </p:tgtEl>
                                        <p:attrNameLst>
                                          <p:attrName>style.visibility</p:attrName>
                                        </p:attrNameLst>
                                      </p:cBhvr>
                                      <p:to>
                                        <p:strVal val="visible"/>
                                      </p:to>
                                    </p:set>
                                    <p:anim calcmode="lin" valueType="num">
                                      <p:cBhvr additive="base">
                                        <p:cTn id="94" dur="3000" fill="hold"/>
                                        <p:tgtEl>
                                          <p:spTgt spid="25"/>
                                        </p:tgtEl>
                                        <p:attrNameLst>
                                          <p:attrName>ppt_x</p:attrName>
                                        </p:attrNameLst>
                                      </p:cBhvr>
                                      <p:tavLst>
                                        <p:tav tm="0">
                                          <p:val>
                                            <p:strVal val="1+#ppt_w/2"/>
                                          </p:val>
                                        </p:tav>
                                        <p:tav tm="100000">
                                          <p:val>
                                            <p:strVal val="#ppt_x"/>
                                          </p:val>
                                        </p:tav>
                                      </p:tavLst>
                                    </p:anim>
                                    <p:anim calcmode="lin" valueType="num">
                                      <p:cBhvr additive="base">
                                        <p:cTn id="95" dur="3000" fill="hold"/>
                                        <p:tgtEl>
                                          <p:spTgt spid="25"/>
                                        </p:tgtEl>
                                        <p:attrNameLst>
                                          <p:attrName>ppt_y</p:attrName>
                                        </p:attrNameLst>
                                      </p:cBhvr>
                                      <p:tavLst>
                                        <p:tav tm="0">
                                          <p:val>
                                            <p:strVal val="#ppt_y"/>
                                          </p:val>
                                        </p:tav>
                                        <p:tav tm="100000">
                                          <p:val>
                                            <p:strVal val="#ppt_y"/>
                                          </p:val>
                                        </p:tav>
                                      </p:tavLst>
                                    </p:anim>
                                  </p:childTnLst>
                                </p:cTn>
                              </p:par>
                              <p:par>
                                <p:cTn id="96" presetID="2" presetClass="entr" presetSubtype="2" fill="hold" grpId="0" nodeType="withEffect">
                                  <p:stCondLst>
                                    <p:cond delay="0"/>
                                  </p:stCondLst>
                                  <p:childTnLst>
                                    <p:set>
                                      <p:cBhvr>
                                        <p:cTn id="97" dur="1" fill="hold">
                                          <p:stCondLst>
                                            <p:cond delay="0"/>
                                          </p:stCondLst>
                                        </p:cTn>
                                        <p:tgtEl>
                                          <p:spTgt spid="26"/>
                                        </p:tgtEl>
                                        <p:attrNameLst>
                                          <p:attrName>style.visibility</p:attrName>
                                        </p:attrNameLst>
                                      </p:cBhvr>
                                      <p:to>
                                        <p:strVal val="visible"/>
                                      </p:to>
                                    </p:set>
                                    <p:anim calcmode="lin" valueType="num">
                                      <p:cBhvr additive="base">
                                        <p:cTn id="98" dur="3000" fill="hold"/>
                                        <p:tgtEl>
                                          <p:spTgt spid="26"/>
                                        </p:tgtEl>
                                        <p:attrNameLst>
                                          <p:attrName>ppt_x</p:attrName>
                                        </p:attrNameLst>
                                      </p:cBhvr>
                                      <p:tavLst>
                                        <p:tav tm="0">
                                          <p:val>
                                            <p:strVal val="1+#ppt_w/2"/>
                                          </p:val>
                                        </p:tav>
                                        <p:tav tm="100000">
                                          <p:val>
                                            <p:strVal val="#ppt_x"/>
                                          </p:val>
                                        </p:tav>
                                      </p:tavLst>
                                    </p:anim>
                                    <p:anim calcmode="lin" valueType="num">
                                      <p:cBhvr additive="base">
                                        <p:cTn id="99" dur="3000" fill="hold"/>
                                        <p:tgtEl>
                                          <p:spTgt spid="26"/>
                                        </p:tgtEl>
                                        <p:attrNameLst>
                                          <p:attrName>ppt_y</p:attrName>
                                        </p:attrNameLst>
                                      </p:cBhvr>
                                      <p:tavLst>
                                        <p:tav tm="0">
                                          <p:val>
                                            <p:strVal val="#ppt_y"/>
                                          </p:val>
                                        </p:tav>
                                        <p:tav tm="100000">
                                          <p:val>
                                            <p:strVal val="#ppt_y"/>
                                          </p:val>
                                        </p:tav>
                                      </p:tavLst>
                                    </p:anim>
                                  </p:childTnLst>
                                </p:cTn>
                              </p:par>
                              <p:par>
                                <p:cTn id="100" presetID="2" presetClass="entr" presetSubtype="2" fill="hold" grpId="0" nodeType="withEffect">
                                  <p:stCondLst>
                                    <p:cond delay="0"/>
                                  </p:stCondLst>
                                  <p:childTnLst>
                                    <p:set>
                                      <p:cBhvr>
                                        <p:cTn id="101" dur="1" fill="hold">
                                          <p:stCondLst>
                                            <p:cond delay="0"/>
                                          </p:stCondLst>
                                        </p:cTn>
                                        <p:tgtEl>
                                          <p:spTgt spid="27"/>
                                        </p:tgtEl>
                                        <p:attrNameLst>
                                          <p:attrName>style.visibility</p:attrName>
                                        </p:attrNameLst>
                                      </p:cBhvr>
                                      <p:to>
                                        <p:strVal val="visible"/>
                                      </p:to>
                                    </p:set>
                                    <p:anim calcmode="lin" valueType="num">
                                      <p:cBhvr additive="base">
                                        <p:cTn id="102" dur="3000" fill="hold"/>
                                        <p:tgtEl>
                                          <p:spTgt spid="27"/>
                                        </p:tgtEl>
                                        <p:attrNameLst>
                                          <p:attrName>ppt_x</p:attrName>
                                        </p:attrNameLst>
                                      </p:cBhvr>
                                      <p:tavLst>
                                        <p:tav tm="0">
                                          <p:val>
                                            <p:strVal val="1+#ppt_w/2"/>
                                          </p:val>
                                        </p:tav>
                                        <p:tav tm="100000">
                                          <p:val>
                                            <p:strVal val="#ppt_x"/>
                                          </p:val>
                                        </p:tav>
                                      </p:tavLst>
                                    </p:anim>
                                    <p:anim calcmode="lin" valueType="num">
                                      <p:cBhvr additive="base">
                                        <p:cTn id="103" dur="3000" fill="hold"/>
                                        <p:tgtEl>
                                          <p:spTgt spid="27"/>
                                        </p:tgtEl>
                                        <p:attrNameLst>
                                          <p:attrName>ppt_y</p:attrName>
                                        </p:attrNameLst>
                                      </p:cBhvr>
                                      <p:tavLst>
                                        <p:tav tm="0">
                                          <p:val>
                                            <p:strVal val="#ppt_y"/>
                                          </p:val>
                                        </p:tav>
                                        <p:tav tm="100000">
                                          <p:val>
                                            <p:strVal val="#ppt_y"/>
                                          </p:val>
                                        </p:tav>
                                      </p:tavLst>
                                    </p:anim>
                                  </p:childTnLst>
                                </p:cTn>
                              </p:par>
                              <p:par>
                                <p:cTn id="104" presetID="2" presetClass="entr" presetSubtype="2" fill="hold" grpId="0" nodeType="withEffect">
                                  <p:stCondLst>
                                    <p:cond delay="0"/>
                                  </p:stCondLst>
                                  <p:childTnLst>
                                    <p:set>
                                      <p:cBhvr>
                                        <p:cTn id="105" dur="1" fill="hold">
                                          <p:stCondLst>
                                            <p:cond delay="0"/>
                                          </p:stCondLst>
                                        </p:cTn>
                                        <p:tgtEl>
                                          <p:spTgt spid="28"/>
                                        </p:tgtEl>
                                        <p:attrNameLst>
                                          <p:attrName>style.visibility</p:attrName>
                                        </p:attrNameLst>
                                      </p:cBhvr>
                                      <p:to>
                                        <p:strVal val="visible"/>
                                      </p:to>
                                    </p:set>
                                    <p:anim calcmode="lin" valueType="num">
                                      <p:cBhvr additive="base">
                                        <p:cTn id="106" dur="3000" fill="hold"/>
                                        <p:tgtEl>
                                          <p:spTgt spid="28"/>
                                        </p:tgtEl>
                                        <p:attrNameLst>
                                          <p:attrName>ppt_x</p:attrName>
                                        </p:attrNameLst>
                                      </p:cBhvr>
                                      <p:tavLst>
                                        <p:tav tm="0">
                                          <p:val>
                                            <p:strVal val="1+#ppt_w/2"/>
                                          </p:val>
                                        </p:tav>
                                        <p:tav tm="100000">
                                          <p:val>
                                            <p:strVal val="#ppt_x"/>
                                          </p:val>
                                        </p:tav>
                                      </p:tavLst>
                                    </p:anim>
                                    <p:anim calcmode="lin" valueType="num">
                                      <p:cBhvr additive="base">
                                        <p:cTn id="107" dur="3000" fill="hold"/>
                                        <p:tgtEl>
                                          <p:spTgt spid="28"/>
                                        </p:tgtEl>
                                        <p:attrNameLst>
                                          <p:attrName>ppt_y</p:attrName>
                                        </p:attrNameLst>
                                      </p:cBhvr>
                                      <p:tavLst>
                                        <p:tav tm="0">
                                          <p:val>
                                            <p:strVal val="#ppt_y"/>
                                          </p:val>
                                        </p:tav>
                                        <p:tav tm="100000">
                                          <p:val>
                                            <p:strVal val="#ppt_y"/>
                                          </p:val>
                                        </p:tav>
                                      </p:tavLst>
                                    </p:anim>
                                  </p:childTnLst>
                                </p:cTn>
                              </p:par>
                              <p:par>
                                <p:cTn id="108" presetID="2" presetClass="entr" presetSubtype="2" fill="hold" grpId="0" nodeType="withEffect">
                                  <p:stCondLst>
                                    <p:cond delay="0"/>
                                  </p:stCondLst>
                                  <p:childTnLst>
                                    <p:set>
                                      <p:cBhvr>
                                        <p:cTn id="109" dur="1" fill="hold">
                                          <p:stCondLst>
                                            <p:cond delay="0"/>
                                          </p:stCondLst>
                                        </p:cTn>
                                        <p:tgtEl>
                                          <p:spTgt spid="29"/>
                                        </p:tgtEl>
                                        <p:attrNameLst>
                                          <p:attrName>style.visibility</p:attrName>
                                        </p:attrNameLst>
                                      </p:cBhvr>
                                      <p:to>
                                        <p:strVal val="visible"/>
                                      </p:to>
                                    </p:set>
                                    <p:anim calcmode="lin" valueType="num">
                                      <p:cBhvr additive="base">
                                        <p:cTn id="110" dur="3000" fill="hold"/>
                                        <p:tgtEl>
                                          <p:spTgt spid="29"/>
                                        </p:tgtEl>
                                        <p:attrNameLst>
                                          <p:attrName>ppt_x</p:attrName>
                                        </p:attrNameLst>
                                      </p:cBhvr>
                                      <p:tavLst>
                                        <p:tav tm="0">
                                          <p:val>
                                            <p:strVal val="1+#ppt_w/2"/>
                                          </p:val>
                                        </p:tav>
                                        <p:tav tm="100000">
                                          <p:val>
                                            <p:strVal val="#ppt_x"/>
                                          </p:val>
                                        </p:tav>
                                      </p:tavLst>
                                    </p:anim>
                                    <p:anim calcmode="lin" valueType="num">
                                      <p:cBhvr additive="base">
                                        <p:cTn id="111" dur="3000" fill="hold"/>
                                        <p:tgtEl>
                                          <p:spTgt spid="29"/>
                                        </p:tgtEl>
                                        <p:attrNameLst>
                                          <p:attrName>ppt_y</p:attrName>
                                        </p:attrNameLst>
                                      </p:cBhvr>
                                      <p:tavLst>
                                        <p:tav tm="0">
                                          <p:val>
                                            <p:strVal val="#ppt_y"/>
                                          </p:val>
                                        </p:tav>
                                        <p:tav tm="100000">
                                          <p:val>
                                            <p:strVal val="#ppt_y"/>
                                          </p:val>
                                        </p:tav>
                                      </p:tavLst>
                                    </p:anim>
                                  </p:childTnLst>
                                </p:cTn>
                              </p:par>
                              <p:par>
                                <p:cTn id="112" presetID="2" presetClass="entr" presetSubtype="2" fill="hold" grpId="0" nodeType="withEffect">
                                  <p:stCondLst>
                                    <p:cond delay="0"/>
                                  </p:stCondLst>
                                  <p:childTnLst>
                                    <p:set>
                                      <p:cBhvr>
                                        <p:cTn id="113" dur="1" fill="hold">
                                          <p:stCondLst>
                                            <p:cond delay="0"/>
                                          </p:stCondLst>
                                        </p:cTn>
                                        <p:tgtEl>
                                          <p:spTgt spid="30"/>
                                        </p:tgtEl>
                                        <p:attrNameLst>
                                          <p:attrName>style.visibility</p:attrName>
                                        </p:attrNameLst>
                                      </p:cBhvr>
                                      <p:to>
                                        <p:strVal val="visible"/>
                                      </p:to>
                                    </p:set>
                                    <p:anim calcmode="lin" valueType="num">
                                      <p:cBhvr additive="base">
                                        <p:cTn id="114" dur="3000" fill="hold"/>
                                        <p:tgtEl>
                                          <p:spTgt spid="30"/>
                                        </p:tgtEl>
                                        <p:attrNameLst>
                                          <p:attrName>ppt_x</p:attrName>
                                        </p:attrNameLst>
                                      </p:cBhvr>
                                      <p:tavLst>
                                        <p:tav tm="0">
                                          <p:val>
                                            <p:strVal val="1+#ppt_w/2"/>
                                          </p:val>
                                        </p:tav>
                                        <p:tav tm="100000">
                                          <p:val>
                                            <p:strVal val="#ppt_x"/>
                                          </p:val>
                                        </p:tav>
                                      </p:tavLst>
                                    </p:anim>
                                    <p:anim calcmode="lin" valueType="num">
                                      <p:cBhvr additive="base">
                                        <p:cTn id="115" dur="3000" fill="hold"/>
                                        <p:tgtEl>
                                          <p:spTgt spid="30"/>
                                        </p:tgtEl>
                                        <p:attrNameLst>
                                          <p:attrName>ppt_y</p:attrName>
                                        </p:attrNameLst>
                                      </p:cBhvr>
                                      <p:tavLst>
                                        <p:tav tm="0">
                                          <p:val>
                                            <p:strVal val="#ppt_y"/>
                                          </p:val>
                                        </p:tav>
                                        <p:tav tm="100000">
                                          <p:val>
                                            <p:strVal val="#ppt_y"/>
                                          </p:val>
                                        </p:tav>
                                      </p:tavLst>
                                    </p:anim>
                                  </p:childTnLst>
                                </p:cTn>
                              </p:par>
                              <p:par>
                                <p:cTn id="116" presetID="2" presetClass="entr" presetSubtype="2" fill="hold" grpId="0" nodeType="withEffect">
                                  <p:stCondLst>
                                    <p:cond delay="0"/>
                                  </p:stCondLst>
                                  <p:childTnLst>
                                    <p:set>
                                      <p:cBhvr>
                                        <p:cTn id="117" dur="1" fill="hold">
                                          <p:stCondLst>
                                            <p:cond delay="0"/>
                                          </p:stCondLst>
                                        </p:cTn>
                                        <p:tgtEl>
                                          <p:spTgt spid="31"/>
                                        </p:tgtEl>
                                        <p:attrNameLst>
                                          <p:attrName>style.visibility</p:attrName>
                                        </p:attrNameLst>
                                      </p:cBhvr>
                                      <p:to>
                                        <p:strVal val="visible"/>
                                      </p:to>
                                    </p:set>
                                    <p:anim calcmode="lin" valueType="num">
                                      <p:cBhvr additive="base">
                                        <p:cTn id="118" dur="3000" fill="hold"/>
                                        <p:tgtEl>
                                          <p:spTgt spid="31"/>
                                        </p:tgtEl>
                                        <p:attrNameLst>
                                          <p:attrName>ppt_x</p:attrName>
                                        </p:attrNameLst>
                                      </p:cBhvr>
                                      <p:tavLst>
                                        <p:tav tm="0">
                                          <p:val>
                                            <p:strVal val="1+#ppt_w/2"/>
                                          </p:val>
                                        </p:tav>
                                        <p:tav tm="100000">
                                          <p:val>
                                            <p:strVal val="#ppt_x"/>
                                          </p:val>
                                        </p:tav>
                                      </p:tavLst>
                                    </p:anim>
                                    <p:anim calcmode="lin" valueType="num">
                                      <p:cBhvr additive="base">
                                        <p:cTn id="119" dur="3000" fill="hold"/>
                                        <p:tgtEl>
                                          <p:spTgt spid="31"/>
                                        </p:tgtEl>
                                        <p:attrNameLst>
                                          <p:attrName>ppt_y</p:attrName>
                                        </p:attrNameLst>
                                      </p:cBhvr>
                                      <p:tavLst>
                                        <p:tav tm="0">
                                          <p:val>
                                            <p:strVal val="#ppt_y"/>
                                          </p:val>
                                        </p:tav>
                                        <p:tav tm="100000">
                                          <p:val>
                                            <p:strVal val="#ppt_y"/>
                                          </p:val>
                                        </p:tav>
                                      </p:tavLst>
                                    </p:anim>
                                  </p:childTnLst>
                                </p:cTn>
                              </p:par>
                              <p:par>
                                <p:cTn id="120" presetID="8" presetClass="emph" presetSubtype="0" fill="hold" grpId="1" nodeType="withEffect">
                                  <p:stCondLst>
                                    <p:cond delay="0"/>
                                  </p:stCondLst>
                                  <p:childTnLst>
                                    <p:animRot by="-21600000">
                                      <p:cBhvr>
                                        <p:cTn id="121" dur="3000" fill="hold"/>
                                        <p:tgtEl>
                                          <p:spTgt spid="5"/>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7"/>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9"/>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11"/>
                                        </p:tgtEl>
                                        <p:attrNameLst>
                                          <p:attrName>r</p:attrName>
                                        </p:attrNameLst>
                                      </p:cBhvr>
                                    </p:animRot>
                                  </p:childTnLst>
                                </p:cTn>
                              </p:par>
                              <p:par>
                                <p:cTn id="128" presetID="8" presetClass="emph" presetSubtype="0" fill="hold" grpId="1" nodeType="withEffect">
                                  <p:stCondLst>
                                    <p:cond delay="0"/>
                                  </p:stCondLst>
                                  <p:childTnLst>
                                    <p:animRot by="-21600000">
                                      <p:cBhvr>
                                        <p:cTn id="129" dur="3000" fill="hold"/>
                                        <p:tgtEl>
                                          <p:spTgt spid="13"/>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15"/>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17"/>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4"/>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6"/>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8"/>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10"/>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12"/>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14"/>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16"/>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18"/>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20"/>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22"/>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24"/>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26"/>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28"/>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30"/>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19"/>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21"/>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23"/>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25"/>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27"/>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29"/>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31"/>
                                        </p:tgtEl>
                                        <p:attrNameLst>
                                          <p:attrName>r</p:attrName>
                                        </p:attrNameLst>
                                      </p:cBhvr>
                                    </p:animRot>
                                  </p:childTnLst>
                                </p:cTn>
                              </p:par>
                              <p:par>
                                <p:cTn id="176" presetID="2" presetClass="exit" presetSubtype="2" fill="hold" grpId="2" nodeType="withEffect">
                                  <p:stCondLst>
                                    <p:cond delay="0"/>
                                  </p:stCondLst>
                                  <p:childTnLst>
                                    <p:anim calcmode="lin" valueType="num">
                                      <p:cBhvr additive="base">
                                        <p:cTn id="177" dur="3000"/>
                                        <p:tgtEl>
                                          <p:spTgt spid="4"/>
                                        </p:tgtEl>
                                        <p:attrNameLst>
                                          <p:attrName>ppt_x</p:attrName>
                                        </p:attrNameLst>
                                      </p:cBhvr>
                                      <p:tavLst>
                                        <p:tav tm="0">
                                          <p:val>
                                            <p:strVal val="ppt_x"/>
                                          </p:val>
                                        </p:tav>
                                        <p:tav tm="100000">
                                          <p:val>
                                            <p:strVal val="1+ppt_w/2"/>
                                          </p:val>
                                        </p:tav>
                                      </p:tavLst>
                                    </p:anim>
                                    <p:anim calcmode="lin" valueType="num">
                                      <p:cBhvr additive="base">
                                        <p:cTn id="178" dur="3000"/>
                                        <p:tgtEl>
                                          <p:spTgt spid="4"/>
                                        </p:tgtEl>
                                        <p:attrNameLst>
                                          <p:attrName>ppt_y</p:attrName>
                                        </p:attrNameLst>
                                      </p:cBhvr>
                                      <p:tavLst>
                                        <p:tav tm="0">
                                          <p:val>
                                            <p:strVal val="ppt_y"/>
                                          </p:val>
                                        </p:tav>
                                        <p:tav tm="100000">
                                          <p:val>
                                            <p:strVal val="ppt_y"/>
                                          </p:val>
                                        </p:tav>
                                      </p:tavLst>
                                    </p:anim>
                                    <p:set>
                                      <p:cBhvr>
                                        <p:cTn id="179" dur="1" fill="hold">
                                          <p:stCondLst>
                                            <p:cond delay="2999"/>
                                          </p:stCondLst>
                                        </p:cTn>
                                        <p:tgtEl>
                                          <p:spTgt spid="4"/>
                                        </p:tgtEl>
                                        <p:attrNameLst>
                                          <p:attrName>style.visibility</p:attrName>
                                        </p:attrNameLst>
                                      </p:cBhvr>
                                      <p:to>
                                        <p:strVal val="hidden"/>
                                      </p:to>
                                    </p:set>
                                  </p:childTnLst>
                                </p:cTn>
                              </p:par>
                              <p:par>
                                <p:cTn id="180" presetID="2" presetClass="exit" presetSubtype="2" fill="hold" grpId="2" nodeType="withEffect">
                                  <p:stCondLst>
                                    <p:cond delay="0"/>
                                  </p:stCondLst>
                                  <p:childTnLst>
                                    <p:anim calcmode="lin" valueType="num">
                                      <p:cBhvr additive="base">
                                        <p:cTn id="181" dur="3000"/>
                                        <p:tgtEl>
                                          <p:spTgt spid="5"/>
                                        </p:tgtEl>
                                        <p:attrNameLst>
                                          <p:attrName>ppt_x</p:attrName>
                                        </p:attrNameLst>
                                      </p:cBhvr>
                                      <p:tavLst>
                                        <p:tav tm="0">
                                          <p:val>
                                            <p:strVal val="ppt_x"/>
                                          </p:val>
                                        </p:tav>
                                        <p:tav tm="100000">
                                          <p:val>
                                            <p:strVal val="1+ppt_w/2"/>
                                          </p:val>
                                        </p:tav>
                                      </p:tavLst>
                                    </p:anim>
                                    <p:anim calcmode="lin" valueType="num">
                                      <p:cBhvr additive="base">
                                        <p:cTn id="182" dur="3000"/>
                                        <p:tgtEl>
                                          <p:spTgt spid="5"/>
                                        </p:tgtEl>
                                        <p:attrNameLst>
                                          <p:attrName>ppt_y</p:attrName>
                                        </p:attrNameLst>
                                      </p:cBhvr>
                                      <p:tavLst>
                                        <p:tav tm="0">
                                          <p:val>
                                            <p:strVal val="ppt_y"/>
                                          </p:val>
                                        </p:tav>
                                        <p:tav tm="100000">
                                          <p:val>
                                            <p:strVal val="ppt_y"/>
                                          </p:val>
                                        </p:tav>
                                      </p:tavLst>
                                    </p:anim>
                                    <p:set>
                                      <p:cBhvr>
                                        <p:cTn id="183" dur="1" fill="hold">
                                          <p:stCondLst>
                                            <p:cond delay="2999"/>
                                          </p:stCondLst>
                                        </p:cTn>
                                        <p:tgtEl>
                                          <p:spTgt spid="5"/>
                                        </p:tgtEl>
                                        <p:attrNameLst>
                                          <p:attrName>style.visibility</p:attrName>
                                        </p:attrNameLst>
                                      </p:cBhvr>
                                      <p:to>
                                        <p:strVal val="hidden"/>
                                      </p:to>
                                    </p:set>
                                  </p:childTnLst>
                                </p:cTn>
                              </p:par>
                              <p:par>
                                <p:cTn id="184" presetID="2" presetClass="exit" presetSubtype="2" fill="hold" grpId="2" nodeType="withEffect">
                                  <p:stCondLst>
                                    <p:cond delay="0"/>
                                  </p:stCondLst>
                                  <p:childTnLst>
                                    <p:anim calcmode="lin" valueType="num">
                                      <p:cBhvr additive="base">
                                        <p:cTn id="185" dur="3000"/>
                                        <p:tgtEl>
                                          <p:spTgt spid="6"/>
                                        </p:tgtEl>
                                        <p:attrNameLst>
                                          <p:attrName>ppt_x</p:attrName>
                                        </p:attrNameLst>
                                      </p:cBhvr>
                                      <p:tavLst>
                                        <p:tav tm="0">
                                          <p:val>
                                            <p:strVal val="ppt_x"/>
                                          </p:val>
                                        </p:tav>
                                        <p:tav tm="100000">
                                          <p:val>
                                            <p:strVal val="1+ppt_w/2"/>
                                          </p:val>
                                        </p:tav>
                                      </p:tavLst>
                                    </p:anim>
                                    <p:anim calcmode="lin" valueType="num">
                                      <p:cBhvr additive="base">
                                        <p:cTn id="186" dur="3000"/>
                                        <p:tgtEl>
                                          <p:spTgt spid="6"/>
                                        </p:tgtEl>
                                        <p:attrNameLst>
                                          <p:attrName>ppt_y</p:attrName>
                                        </p:attrNameLst>
                                      </p:cBhvr>
                                      <p:tavLst>
                                        <p:tav tm="0">
                                          <p:val>
                                            <p:strVal val="ppt_y"/>
                                          </p:val>
                                        </p:tav>
                                        <p:tav tm="100000">
                                          <p:val>
                                            <p:strVal val="ppt_y"/>
                                          </p:val>
                                        </p:tav>
                                      </p:tavLst>
                                    </p:anim>
                                    <p:set>
                                      <p:cBhvr>
                                        <p:cTn id="187" dur="1" fill="hold">
                                          <p:stCondLst>
                                            <p:cond delay="2999"/>
                                          </p:stCondLst>
                                        </p:cTn>
                                        <p:tgtEl>
                                          <p:spTgt spid="6"/>
                                        </p:tgtEl>
                                        <p:attrNameLst>
                                          <p:attrName>style.visibility</p:attrName>
                                        </p:attrNameLst>
                                      </p:cBhvr>
                                      <p:to>
                                        <p:strVal val="hidden"/>
                                      </p:to>
                                    </p:set>
                                  </p:childTnLst>
                                </p:cTn>
                              </p:par>
                              <p:par>
                                <p:cTn id="188" presetID="2" presetClass="exit" presetSubtype="2" fill="hold" grpId="2" nodeType="withEffect">
                                  <p:stCondLst>
                                    <p:cond delay="0"/>
                                  </p:stCondLst>
                                  <p:childTnLst>
                                    <p:anim calcmode="lin" valueType="num">
                                      <p:cBhvr additive="base">
                                        <p:cTn id="189" dur="3000"/>
                                        <p:tgtEl>
                                          <p:spTgt spid="7"/>
                                        </p:tgtEl>
                                        <p:attrNameLst>
                                          <p:attrName>ppt_x</p:attrName>
                                        </p:attrNameLst>
                                      </p:cBhvr>
                                      <p:tavLst>
                                        <p:tav tm="0">
                                          <p:val>
                                            <p:strVal val="ppt_x"/>
                                          </p:val>
                                        </p:tav>
                                        <p:tav tm="100000">
                                          <p:val>
                                            <p:strVal val="1+ppt_w/2"/>
                                          </p:val>
                                        </p:tav>
                                      </p:tavLst>
                                    </p:anim>
                                    <p:anim calcmode="lin" valueType="num">
                                      <p:cBhvr additive="base">
                                        <p:cTn id="190" dur="3000"/>
                                        <p:tgtEl>
                                          <p:spTgt spid="7"/>
                                        </p:tgtEl>
                                        <p:attrNameLst>
                                          <p:attrName>ppt_y</p:attrName>
                                        </p:attrNameLst>
                                      </p:cBhvr>
                                      <p:tavLst>
                                        <p:tav tm="0">
                                          <p:val>
                                            <p:strVal val="ppt_y"/>
                                          </p:val>
                                        </p:tav>
                                        <p:tav tm="100000">
                                          <p:val>
                                            <p:strVal val="ppt_y"/>
                                          </p:val>
                                        </p:tav>
                                      </p:tavLst>
                                    </p:anim>
                                    <p:set>
                                      <p:cBhvr>
                                        <p:cTn id="191" dur="1" fill="hold">
                                          <p:stCondLst>
                                            <p:cond delay="2999"/>
                                          </p:stCondLst>
                                        </p:cTn>
                                        <p:tgtEl>
                                          <p:spTgt spid="7"/>
                                        </p:tgtEl>
                                        <p:attrNameLst>
                                          <p:attrName>style.visibility</p:attrName>
                                        </p:attrNameLst>
                                      </p:cBhvr>
                                      <p:to>
                                        <p:strVal val="hidden"/>
                                      </p:to>
                                    </p:set>
                                  </p:childTnLst>
                                </p:cTn>
                              </p:par>
                              <p:par>
                                <p:cTn id="192" presetID="2" presetClass="exit" presetSubtype="2" fill="hold" grpId="2" nodeType="withEffect">
                                  <p:stCondLst>
                                    <p:cond delay="0"/>
                                  </p:stCondLst>
                                  <p:childTnLst>
                                    <p:anim calcmode="lin" valueType="num">
                                      <p:cBhvr additive="base">
                                        <p:cTn id="193" dur="3000"/>
                                        <p:tgtEl>
                                          <p:spTgt spid="8"/>
                                        </p:tgtEl>
                                        <p:attrNameLst>
                                          <p:attrName>ppt_x</p:attrName>
                                        </p:attrNameLst>
                                      </p:cBhvr>
                                      <p:tavLst>
                                        <p:tav tm="0">
                                          <p:val>
                                            <p:strVal val="ppt_x"/>
                                          </p:val>
                                        </p:tav>
                                        <p:tav tm="100000">
                                          <p:val>
                                            <p:strVal val="1+ppt_w/2"/>
                                          </p:val>
                                        </p:tav>
                                      </p:tavLst>
                                    </p:anim>
                                    <p:anim calcmode="lin" valueType="num">
                                      <p:cBhvr additive="base">
                                        <p:cTn id="194" dur="3000"/>
                                        <p:tgtEl>
                                          <p:spTgt spid="8"/>
                                        </p:tgtEl>
                                        <p:attrNameLst>
                                          <p:attrName>ppt_y</p:attrName>
                                        </p:attrNameLst>
                                      </p:cBhvr>
                                      <p:tavLst>
                                        <p:tav tm="0">
                                          <p:val>
                                            <p:strVal val="ppt_y"/>
                                          </p:val>
                                        </p:tav>
                                        <p:tav tm="100000">
                                          <p:val>
                                            <p:strVal val="ppt_y"/>
                                          </p:val>
                                        </p:tav>
                                      </p:tavLst>
                                    </p:anim>
                                    <p:set>
                                      <p:cBhvr>
                                        <p:cTn id="195" dur="1" fill="hold">
                                          <p:stCondLst>
                                            <p:cond delay="2999"/>
                                          </p:stCondLst>
                                        </p:cTn>
                                        <p:tgtEl>
                                          <p:spTgt spid="8"/>
                                        </p:tgtEl>
                                        <p:attrNameLst>
                                          <p:attrName>style.visibility</p:attrName>
                                        </p:attrNameLst>
                                      </p:cBhvr>
                                      <p:to>
                                        <p:strVal val="hidden"/>
                                      </p:to>
                                    </p:set>
                                  </p:childTnLst>
                                </p:cTn>
                              </p:par>
                              <p:par>
                                <p:cTn id="196" presetID="2" presetClass="exit" presetSubtype="2" fill="hold" grpId="2" nodeType="withEffect">
                                  <p:stCondLst>
                                    <p:cond delay="0"/>
                                  </p:stCondLst>
                                  <p:childTnLst>
                                    <p:anim calcmode="lin" valueType="num">
                                      <p:cBhvr additive="base">
                                        <p:cTn id="197" dur="3000"/>
                                        <p:tgtEl>
                                          <p:spTgt spid="9"/>
                                        </p:tgtEl>
                                        <p:attrNameLst>
                                          <p:attrName>ppt_x</p:attrName>
                                        </p:attrNameLst>
                                      </p:cBhvr>
                                      <p:tavLst>
                                        <p:tav tm="0">
                                          <p:val>
                                            <p:strVal val="ppt_x"/>
                                          </p:val>
                                        </p:tav>
                                        <p:tav tm="100000">
                                          <p:val>
                                            <p:strVal val="1+ppt_w/2"/>
                                          </p:val>
                                        </p:tav>
                                      </p:tavLst>
                                    </p:anim>
                                    <p:anim calcmode="lin" valueType="num">
                                      <p:cBhvr additive="base">
                                        <p:cTn id="198" dur="3000"/>
                                        <p:tgtEl>
                                          <p:spTgt spid="9"/>
                                        </p:tgtEl>
                                        <p:attrNameLst>
                                          <p:attrName>ppt_y</p:attrName>
                                        </p:attrNameLst>
                                      </p:cBhvr>
                                      <p:tavLst>
                                        <p:tav tm="0">
                                          <p:val>
                                            <p:strVal val="ppt_y"/>
                                          </p:val>
                                        </p:tav>
                                        <p:tav tm="100000">
                                          <p:val>
                                            <p:strVal val="ppt_y"/>
                                          </p:val>
                                        </p:tav>
                                      </p:tavLst>
                                    </p:anim>
                                    <p:set>
                                      <p:cBhvr>
                                        <p:cTn id="199" dur="1" fill="hold">
                                          <p:stCondLst>
                                            <p:cond delay="2999"/>
                                          </p:stCondLst>
                                        </p:cTn>
                                        <p:tgtEl>
                                          <p:spTgt spid="9"/>
                                        </p:tgtEl>
                                        <p:attrNameLst>
                                          <p:attrName>style.visibility</p:attrName>
                                        </p:attrNameLst>
                                      </p:cBhvr>
                                      <p:to>
                                        <p:strVal val="hidden"/>
                                      </p:to>
                                    </p:set>
                                  </p:childTnLst>
                                </p:cTn>
                              </p:par>
                              <p:par>
                                <p:cTn id="200" presetID="2" presetClass="exit" presetSubtype="2" fill="hold" grpId="2" nodeType="withEffect">
                                  <p:stCondLst>
                                    <p:cond delay="0"/>
                                  </p:stCondLst>
                                  <p:childTnLst>
                                    <p:anim calcmode="lin" valueType="num">
                                      <p:cBhvr additive="base">
                                        <p:cTn id="201" dur="3000"/>
                                        <p:tgtEl>
                                          <p:spTgt spid="10"/>
                                        </p:tgtEl>
                                        <p:attrNameLst>
                                          <p:attrName>ppt_x</p:attrName>
                                        </p:attrNameLst>
                                      </p:cBhvr>
                                      <p:tavLst>
                                        <p:tav tm="0">
                                          <p:val>
                                            <p:strVal val="ppt_x"/>
                                          </p:val>
                                        </p:tav>
                                        <p:tav tm="100000">
                                          <p:val>
                                            <p:strVal val="1+ppt_w/2"/>
                                          </p:val>
                                        </p:tav>
                                      </p:tavLst>
                                    </p:anim>
                                    <p:anim calcmode="lin" valueType="num">
                                      <p:cBhvr additive="base">
                                        <p:cTn id="202" dur="3000"/>
                                        <p:tgtEl>
                                          <p:spTgt spid="10"/>
                                        </p:tgtEl>
                                        <p:attrNameLst>
                                          <p:attrName>ppt_y</p:attrName>
                                        </p:attrNameLst>
                                      </p:cBhvr>
                                      <p:tavLst>
                                        <p:tav tm="0">
                                          <p:val>
                                            <p:strVal val="ppt_y"/>
                                          </p:val>
                                        </p:tav>
                                        <p:tav tm="100000">
                                          <p:val>
                                            <p:strVal val="ppt_y"/>
                                          </p:val>
                                        </p:tav>
                                      </p:tavLst>
                                    </p:anim>
                                    <p:set>
                                      <p:cBhvr>
                                        <p:cTn id="203" dur="1" fill="hold">
                                          <p:stCondLst>
                                            <p:cond delay="2999"/>
                                          </p:stCondLst>
                                        </p:cTn>
                                        <p:tgtEl>
                                          <p:spTgt spid="10"/>
                                        </p:tgtEl>
                                        <p:attrNameLst>
                                          <p:attrName>style.visibility</p:attrName>
                                        </p:attrNameLst>
                                      </p:cBhvr>
                                      <p:to>
                                        <p:strVal val="hidden"/>
                                      </p:to>
                                    </p:set>
                                  </p:childTnLst>
                                </p:cTn>
                              </p:par>
                              <p:par>
                                <p:cTn id="204" presetID="2" presetClass="exit" presetSubtype="2" fill="hold" grpId="2" nodeType="withEffect">
                                  <p:stCondLst>
                                    <p:cond delay="0"/>
                                  </p:stCondLst>
                                  <p:childTnLst>
                                    <p:anim calcmode="lin" valueType="num">
                                      <p:cBhvr additive="base">
                                        <p:cTn id="205" dur="3000"/>
                                        <p:tgtEl>
                                          <p:spTgt spid="11"/>
                                        </p:tgtEl>
                                        <p:attrNameLst>
                                          <p:attrName>ppt_x</p:attrName>
                                        </p:attrNameLst>
                                      </p:cBhvr>
                                      <p:tavLst>
                                        <p:tav tm="0">
                                          <p:val>
                                            <p:strVal val="ppt_x"/>
                                          </p:val>
                                        </p:tav>
                                        <p:tav tm="100000">
                                          <p:val>
                                            <p:strVal val="1+ppt_w/2"/>
                                          </p:val>
                                        </p:tav>
                                      </p:tavLst>
                                    </p:anim>
                                    <p:anim calcmode="lin" valueType="num">
                                      <p:cBhvr additive="base">
                                        <p:cTn id="206" dur="3000"/>
                                        <p:tgtEl>
                                          <p:spTgt spid="11"/>
                                        </p:tgtEl>
                                        <p:attrNameLst>
                                          <p:attrName>ppt_y</p:attrName>
                                        </p:attrNameLst>
                                      </p:cBhvr>
                                      <p:tavLst>
                                        <p:tav tm="0">
                                          <p:val>
                                            <p:strVal val="ppt_y"/>
                                          </p:val>
                                        </p:tav>
                                        <p:tav tm="100000">
                                          <p:val>
                                            <p:strVal val="ppt_y"/>
                                          </p:val>
                                        </p:tav>
                                      </p:tavLst>
                                    </p:anim>
                                    <p:set>
                                      <p:cBhvr>
                                        <p:cTn id="207" dur="1" fill="hold">
                                          <p:stCondLst>
                                            <p:cond delay="2999"/>
                                          </p:stCondLst>
                                        </p:cTn>
                                        <p:tgtEl>
                                          <p:spTgt spid="11"/>
                                        </p:tgtEl>
                                        <p:attrNameLst>
                                          <p:attrName>style.visibility</p:attrName>
                                        </p:attrNameLst>
                                      </p:cBhvr>
                                      <p:to>
                                        <p:strVal val="hidden"/>
                                      </p:to>
                                    </p:set>
                                  </p:childTnLst>
                                </p:cTn>
                              </p:par>
                              <p:par>
                                <p:cTn id="208" presetID="2" presetClass="exit" presetSubtype="2" fill="hold" grpId="2" nodeType="withEffect">
                                  <p:stCondLst>
                                    <p:cond delay="0"/>
                                  </p:stCondLst>
                                  <p:childTnLst>
                                    <p:anim calcmode="lin" valueType="num">
                                      <p:cBhvr additive="base">
                                        <p:cTn id="209" dur="3000"/>
                                        <p:tgtEl>
                                          <p:spTgt spid="12"/>
                                        </p:tgtEl>
                                        <p:attrNameLst>
                                          <p:attrName>ppt_x</p:attrName>
                                        </p:attrNameLst>
                                      </p:cBhvr>
                                      <p:tavLst>
                                        <p:tav tm="0">
                                          <p:val>
                                            <p:strVal val="ppt_x"/>
                                          </p:val>
                                        </p:tav>
                                        <p:tav tm="100000">
                                          <p:val>
                                            <p:strVal val="1+ppt_w/2"/>
                                          </p:val>
                                        </p:tav>
                                      </p:tavLst>
                                    </p:anim>
                                    <p:anim calcmode="lin" valueType="num">
                                      <p:cBhvr additive="base">
                                        <p:cTn id="210" dur="3000"/>
                                        <p:tgtEl>
                                          <p:spTgt spid="12"/>
                                        </p:tgtEl>
                                        <p:attrNameLst>
                                          <p:attrName>ppt_y</p:attrName>
                                        </p:attrNameLst>
                                      </p:cBhvr>
                                      <p:tavLst>
                                        <p:tav tm="0">
                                          <p:val>
                                            <p:strVal val="ppt_y"/>
                                          </p:val>
                                        </p:tav>
                                        <p:tav tm="100000">
                                          <p:val>
                                            <p:strVal val="ppt_y"/>
                                          </p:val>
                                        </p:tav>
                                      </p:tavLst>
                                    </p:anim>
                                    <p:set>
                                      <p:cBhvr>
                                        <p:cTn id="211" dur="1" fill="hold">
                                          <p:stCondLst>
                                            <p:cond delay="2999"/>
                                          </p:stCondLst>
                                        </p:cTn>
                                        <p:tgtEl>
                                          <p:spTgt spid="12"/>
                                        </p:tgtEl>
                                        <p:attrNameLst>
                                          <p:attrName>style.visibility</p:attrName>
                                        </p:attrNameLst>
                                      </p:cBhvr>
                                      <p:to>
                                        <p:strVal val="hidden"/>
                                      </p:to>
                                    </p:set>
                                  </p:childTnLst>
                                </p:cTn>
                              </p:par>
                              <p:par>
                                <p:cTn id="212" presetID="2" presetClass="exit" presetSubtype="2" fill="hold" grpId="2" nodeType="withEffect">
                                  <p:stCondLst>
                                    <p:cond delay="0"/>
                                  </p:stCondLst>
                                  <p:childTnLst>
                                    <p:anim calcmode="lin" valueType="num">
                                      <p:cBhvr additive="base">
                                        <p:cTn id="213" dur="3000"/>
                                        <p:tgtEl>
                                          <p:spTgt spid="13"/>
                                        </p:tgtEl>
                                        <p:attrNameLst>
                                          <p:attrName>ppt_x</p:attrName>
                                        </p:attrNameLst>
                                      </p:cBhvr>
                                      <p:tavLst>
                                        <p:tav tm="0">
                                          <p:val>
                                            <p:strVal val="ppt_x"/>
                                          </p:val>
                                        </p:tav>
                                        <p:tav tm="100000">
                                          <p:val>
                                            <p:strVal val="1+ppt_w/2"/>
                                          </p:val>
                                        </p:tav>
                                      </p:tavLst>
                                    </p:anim>
                                    <p:anim calcmode="lin" valueType="num">
                                      <p:cBhvr additive="base">
                                        <p:cTn id="214" dur="3000"/>
                                        <p:tgtEl>
                                          <p:spTgt spid="13"/>
                                        </p:tgtEl>
                                        <p:attrNameLst>
                                          <p:attrName>ppt_y</p:attrName>
                                        </p:attrNameLst>
                                      </p:cBhvr>
                                      <p:tavLst>
                                        <p:tav tm="0">
                                          <p:val>
                                            <p:strVal val="ppt_y"/>
                                          </p:val>
                                        </p:tav>
                                        <p:tav tm="100000">
                                          <p:val>
                                            <p:strVal val="ppt_y"/>
                                          </p:val>
                                        </p:tav>
                                      </p:tavLst>
                                    </p:anim>
                                    <p:set>
                                      <p:cBhvr>
                                        <p:cTn id="215" dur="1" fill="hold">
                                          <p:stCondLst>
                                            <p:cond delay="2999"/>
                                          </p:stCondLst>
                                        </p:cTn>
                                        <p:tgtEl>
                                          <p:spTgt spid="13"/>
                                        </p:tgtEl>
                                        <p:attrNameLst>
                                          <p:attrName>style.visibility</p:attrName>
                                        </p:attrNameLst>
                                      </p:cBhvr>
                                      <p:to>
                                        <p:strVal val="hidden"/>
                                      </p:to>
                                    </p:set>
                                  </p:childTnLst>
                                </p:cTn>
                              </p:par>
                              <p:par>
                                <p:cTn id="216" presetID="2" presetClass="exit" presetSubtype="2" fill="hold" grpId="2" nodeType="withEffect">
                                  <p:stCondLst>
                                    <p:cond delay="0"/>
                                  </p:stCondLst>
                                  <p:childTnLst>
                                    <p:anim calcmode="lin" valueType="num">
                                      <p:cBhvr additive="base">
                                        <p:cTn id="217" dur="3000"/>
                                        <p:tgtEl>
                                          <p:spTgt spid="14"/>
                                        </p:tgtEl>
                                        <p:attrNameLst>
                                          <p:attrName>ppt_x</p:attrName>
                                        </p:attrNameLst>
                                      </p:cBhvr>
                                      <p:tavLst>
                                        <p:tav tm="0">
                                          <p:val>
                                            <p:strVal val="ppt_x"/>
                                          </p:val>
                                        </p:tav>
                                        <p:tav tm="100000">
                                          <p:val>
                                            <p:strVal val="1+ppt_w/2"/>
                                          </p:val>
                                        </p:tav>
                                      </p:tavLst>
                                    </p:anim>
                                    <p:anim calcmode="lin" valueType="num">
                                      <p:cBhvr additive="base">
                                        <p:cTn id="218" dur="3000"/>
                                        <p:tgtEl>
                                          <p:spTgt spid="14"/>
                                        </p:tgtEl>
                                        <p:attrNameLst>
                                          <p:attrName>ppt_y</p:attrName>
                                        </p:attrNameLst>
                                      </p:cBhvr>
                                      <p:tavLst>
                                        <p:tav tm="0">
                                          <p:val>
                                            <p:strVal val="ppt_y"/>
                                          </p:val>
                                        </p:tav>
                                        <p:tav tm="100000">
                                          <p:val>
                                            <p:strVal val="ppt_y"/>
                                          </p:val>
                                        </p:tav>
                                      </p:tavLst>
                                    </p:anim>
                                    <p:set>
                                      <p:cBhvr>
                                        <p:cTn id="219" dur="1" fill="hold">
                                          <p:stCondLst>
                                            <p:cond delay="2999"/>
                                          </p:stCondLst>
                                        </p:cTn>
                                        <p:tgtEl>
                                          <p:spTgt spid="14"/>
                                        </p:tgtEl>
                                        <p:attrNameLst>
                                          <p:attrName>style.visibility</p:attrName>
                                        </p:attrNameLst>
                                      </p:cBhvr>
                                      <p:to>
                                        <p:strVal val="hidden"/>
                                      </p:to>
                                    </p:set>
                                  </p:childTnLst>
                                </p:cTn>
                              </p:par>
                              <p:par>
                                <p:cTn id="220" presetID="2" presetClass="exit" presetSubtype="2" fill="hold" grpId="2" nodeType="withEffect">
                                  <p:stCondLst>
                                    <p:cond delay="0"/>
                                  </p:stCondLst>
                                  <p:childTnLst>
                                    <p:anim calcmode="lin" valueType="num">
                                      <p:cBhvr additive="base">
                                        <p:cTn id="221" dur="3000"/>
                                        <p:tgtEl>
                                          <p:spTgt spid="15"/>
                                        </p:tgtEl>
                                        <p:attrNameLst>
                                          <p:attrName>ppt_x</p:attrName>
                                        </p:attrNameLst>
                                      </p:cBhvr>
                                      <p:tavLst>
                                        <p:tav tm="0">
                                          <p:val>
                                            <p:strVal val="ppt_x"/>
                                          </p:val>
                                        </p:tav>
                                        <p:tav tm="100000">
                                          <p:val>
                                            <p:strVal val="1+ppt_w/2"/>
                                          </p:val>
                                        </p:tav>
                                      </p:tavLst>
                                    </p:anim>
                                    <p:anim calcmode="lin" valueType="num">
                                      <p:cBhvr additive="base">
                                        <p:cTn id="222" dur="3000"/>
                                        <p:tgtEl>
                                          <p:spTgt spid="15"/>
                                        </p:tgtEl>
                                        <p:attrNameLst>
                                          <p:attrName>ppt_y</p:attrName>
                                        </p:attrNameLst>
                                      </p:cBhvr>
                                      <p:tavLst>
                                        <p:tav tm="0">
                                          <p:val>
                                            <p:strVal val="ppt_y"/>
                                          </p:val>
                                        </p:tav>
                                        <p:tav tm="100000">
                                          <p:val>
                                            <p:strVal val="ppt_y"/>
                                          </p:val>
                                        </p:tav>
                                      </p:tavLst>
                                    </p:anim>
                                    <p:set>
                                      <p:cBhvr>
                                        <p:cTn id="223" dur="1" fill="hold">
                                          <p:stCondLst>
                                            <p:cond delay="2999"/>
                                          </p:stCondLst>
                                        </p:cTn>
                                        <p:tgtEl>
                                          <p:spTgt spid="15"/>
                                        </p:tgtEl>
                                        <p:attrNameLst>
                                          <p:attrName>style.visibility</p:attrName>
                                        </p:attrNameLst>
                                      </p:cBhvr>
                                      <p:to>
                                        <p:strVal val="hidden"/>
                                      </p:to>
                                    </p:set>
                                  </p:childTnLst>
                                </p:cTn>
                              </p:par>
                              <p:par>
                                <p:cTn id="224" presetID="2" presetClass="exit" presetSubtype="2" fill="hold" grpId="2" nodeType="withEffect">
                                  <p:stCondLst>
                                    <p:cond delay="0"/>
                                  </p:stCondLst>
                                  <p:childTnLst>
                                    <p:anim calcmode="lin" valueType="num">
                                      <p:cBhvr additive="base">
                                        <p:cTn id="225" dur="3000"/>
                                        <p:tgtEl>
                                          <p:spTgt spid="16"/>
                                        </p:tgtEl>
                                        <p:attrNameLst>
                                          <p:attrName>ppt_x</p:attrName>
                                        </p:attrNameLst>
                                      </p:cBhvr>
                                      <p:tavLst>
                                        <p:tav tm="0">
                                          <p:val>
                                            <p:strVal val="ppt_x"/>
                                          </p:val>
                                        </p:tav>
                                        <p:tav tm="100000">
                                          <p:val>
                                            <p:strVal val="1+ppt_w/2"/>
                                          </p:val>
                                        </p:tav>
                                      </p:tavLst>
                                    </p:anim>
                                    <p:anim calcmode="lin" valueType="num">
                                      <p:cBhvr additive="base">
                                        <p:cTn id="226" dur="3000"/>
                                        <p:tgtEl>
                                          <p:spTgt spid="16"/>
                                        </p:tgtEl>
                                        <p:attrNameLst>
                                          <p:attrName>ppt_y</p:attrName>
                                        </p:attrNameLst>
                                      </p:cBhvr>
                                      <p:tavLst>
                                        <p:tav tm="0">
                                          <p:val>
                                            <p:strVal val="ppt_y"/>
                                          </p:val>
                                        </p:tav>
                                        <p:tav tm="100000">
                                          <p:val>
                                            <p:strVal val="ppt_y"/>
                                          </p:val>
                                        </p:tav>
                                      </p:tavLst>
                                    </p:anim>
                                    <p:set>
                                      <p:cBhvr>
                                        <p:cTn id="227" dur="1" fill="hold">
                                          <p:stCondLst>
                                            <p:cond delay="2999"/>
                                          </p:stCondLst>
                                        </p:cTn>
                                        <p:tgtEl>
                                          <p:spTgt spid="16"/>
                                        </p:tgtEl>
                                        <p:attrNameLst>
                                          <p:attrName>style.visibility</p:attrName>
                                        </p:attrNameLst>
                                      </p:cBhvr>
                                      <p:to>
                                        <p:strVal val="hidden"/>
                                      </p:to>
                                    </p:set>
                                  </p:childTnLst>
                                </p:cTn>
                              </p:par>
                              <p:par>
                                <p:cTn id="228" presetID="2" presetClass="exit" presetSubtype="2" fill="hold" grpId="2" nodeType="withEffect">
                                  <p:stCondLst>
                                    <p:cond delay="0"/>
                                  </p:stCondLst>
                                  <p:childTnLst>
                                    <p:anim calcmode="lin" valueType="num">
                                      <p:cBhvr additive="base">
                                        <p:cTn id="229" dur="3000"/>
                                        <p:tgtEl>
                                          <p:spTgt spid="17"/>
                                        </p:tgtEl>
                                        <p:attrNameLst>
                                          <p:attrName>ppt_x</p:attrName>
                                        </p:attrNameLst>
                                      </p:cBhvr>
                                      <p:tavLst>
                                        <p:tav tm="0">
                                          <p:val>
                                            <p:strVal val="ppt_x"/>
                                          </p:val>
                                        </p:tav>
                                        <p:tav tm="100000">
                                          <p:val>
                                            <p:strVal val="1+ppt_w/2"/>
                                          </p:val>
                                        </p:tav>
                                      </p:tavLst>
                                    </p:anim>
                                    <p:anim calcmode="lin" valueType="num">
                                      <p:cBhvr additive="base">
                                        <p:cTn id="230" dur="3000"/>
                                        <p:tgtEl>
                                          <p:spTgt spid="17"/>
                                        </p:tgtEl>
                                        <p:attrNameLst>
                                          <p:attrName>ppt_y</p:attrName>
                                        </p:attrNameLst>
                                      </p:cBhvr>
                                      <p:tavLst>
                                        <p:tav tm="0">
                                          <p:val>
                                            <p:strVal val="ppt_y"/>
                                          </p:val>
                                        </p:tav>
                                        <p:tav tm="100000">
                                          <p:val>
                                            <p:strVal val="ppt_y"/>
                                          </p:val>
                                        </p:tav>
                                      </p:tavLst>
                                    </p:anim>
                                    <p:set>
                                      <p:cBhvr>
                                        <p:cTn id="231" dur="1" fill="hold">
                                          <p:stCondLst>
                                            <p:cond delay="2999"/>
                                          </p:stCondLst>
                                        </p:cTn>
                                        <p:tgtEl>
                                          <p:spTgt spid="17"/>
                                        </p:tgtEl>
                                        <p:attrNameLst>
                                          <p:attrName>style.visibility</p:attrName>
                                        </p:attrNameLst>
                                      </p:cBhvr>
                                      <p:to>
                                        <p:strVal val="hidden"/>
                                      </p:to>
                                    </p:set>
                                  </p:childTnLst>
                                </p:cTn>
                              </p:par>
                              <p:par>
                                <p:cTn id="232" presetID="2" presetClass="exit" presetSubtype="8" fill="hold" grpId="2" nodeType="withEffect">
                                  <p:stCondLst>
                                    <p:cond delay="0"/>
                                  </p:stCondLst>
                                  <p:childTnLst>
                                    <p:anim calcmode="lin" valueType="num">
                                      <p:cBhvr additive="base">
                                        <p:cTn id="233" dur="3000"/>
                                        <p:tgtEl>
                                          <p:spTgt spid="18"/>
                                        </p:tgtEl>
                                        <p:attrNameLst>
                                          <p:attrName>ppt_x</p:attrName>
                                        </p:attrNameLst>
                                      </p:cBhvr>
                                      <p:tavLst>
                                        <p:tav tm="0">
                                          <p:val>
                                            <p:strVal val="ppt_x"/>
                                          </p:val>
                                        </p:tav>
                                        <p:tav tm="100000">
                                          <p:val>
                                            <p:strVal val="0-ppt_w/2"/>
                                          </p:val>
                                        </p:tav>
                                      </p:tavLst>
                                    </p:anim>
                                    <p:anim calcmode="lin" valueType="num">
                                      <p:cBhvr additive="base">
                                        <p:cTn id="234" dur="3000"/>
                                        <p:tgtEl>
                                          <p:spTgt spid="18"/>
                                        </p:tgtEl>
                                        <p:attrNameLst>
                                          <p:attrName>ppt_y</p:attrName>
                                        </p:attrNameLst>
                                      </p:cBhvr>
                                      <p:tavLst>
                                        <p:tav tm="0">
                                          <p:val>
                                            <p:strVal val="ppt_y"/>
                                          </p:val>
                                        </p:tav>
                                        <p:tav tm="100000">
                                          <p:val>
                                            <p:strVal val="ppt_y"/>
                                          </p:val>
                                        </p:tav>
                                      </p:tavLst>
                                    </p:anim>
                                    <p:set>
                                      <p:cBhvr>
                                        <p:cTn id="235" dur="1" fill="hold">
                                          <p:stCondLst>
                                            <p:cond delay="2999"/>
                                          </p:stCondLst>
                                        </p:cTn>
                                        <p:tgtEl>
                                          <p:spTgt spid="18"/>
                                        </p:tgtEl>
                                        <p:attrNameLst>
                                          <p:attrName>style.visibility</p:attrName>
                                        </p:attrNameLst>
                                      </p:cBhvr>
                                      <p:to>
                                        <p:strVal val="hidden"/>
                                      </p:to>
                                    </p:set>
                                  </p:childTnLst>
                                </p:cTn>
                              </p:par>
                              <p:par>
                                <p:cTn id="236" presetID="2" presetClass="exit" presetSubtype="8" fill="hold" grpId="2" nodeType="withEffect">
                                  <p:stCondLst>
                                    <p:cond delay="0"/>
                                  </p:stCondLst>
                                  <p:childTnLst>
                                    <p:anim calcmode="lin" valueType="num">
                                      <p:cBhvr additive="base">
                                        <p:cTn id="237" dur="3000"/>
                                        <p:tgtEl>
                                          <p:spTgt spid="19"/>
                                        </p:tgtEl>
                                        <p:attrNameLst>
                                          <p:attrName>ppt_x</p:attrName>
                                        </p:attrNameLst>
                                      </p:cBhvr>
                                      <p:tavLst>
                                        <p:tav tm="0">
                                          <p:val>
                                            <p:strVal val="ppt_x"/>
                                          </p:val>
                                        </p:tav>
                                        <p:tav tm="100000">
                                          <p:val>
                                            <p:strVal val="0-ppt_w/2"/>
                                          </p:val>
                                        </p:tav>
                                      </p:tavLst>
                                    </p:anim>
                                    <p:anim calcmode="lin" valueType="num">
                                      <p:cBhvr additive="base">
                                        <p:cTn id="238" dur="3000"/>
                                        <p:tgtEl>
                                          <p:spTgt spid="19"/>
                                        </p:tgtEl>
                                        <p:attrNameLst>
                                          <p:attrName>ppt_y</p:attrName>
                                        </p:attrNameLst>
                                      </p:cBhvr>
                                      <p:tavLst>
                                        <p:tav tm="0">
                                          <p:val>
                                            <p:strVal val="ppt_y"/>
                                          </p:val>
                                        </p:tav>
                                        <p:tav tm="100000">
                                          <p:val>
                                            <p:strVal val="ppt_y"/>
                                          </p:val>
                                        </p:tav>
                                      </p:tavLst>
                                    </p:anim>
                                    <p:set>
                                      <p:cBhvr>
                                        <p:cTn id="239" dur="1" fill="hold">
                                          <p:stCondLst>
                                            <p:cond delay="2999"/>
                                          </p:stCondLst>
                                        </p:cTn>
                                        <p:tgtEl>
                                          <p:spTgt spid="19"/>
                                        </p:tgtEl>
                                        <p:attrNameLst>
                                          <p:attrName>style.visibility</p:attrName>
                                        </p:attrNameLst>
                                      </p:cBhvr>
                                      <p:to>
                                        <p:strVal val="hidden"/>
                                      </p:to>
                                    </p:set>
                                  </p:childTnLst>
                                </p:cTn>
                              </p:par>
                              <p:par>
                                <p:cTn id="240" presetID="2" presetClass="exit" presetSubtype="8" fill="hold" grpId="2" nodeType="withEffect">
                                  <p:stCondLst>
                                    <p:cond delay="0"/>
                                  </p:stCondLst>
                                  <p:childTnLst>
                                    <p:anim calcmode="lin" valueType="num">
                                      <p:cBhvr additive="base">
                                        <p:cTn id="241" dur="3000"/>
                                        <p:tgtEl>
                                          <p:spTgt spid="20"/>
                                        </p:tgtEl>
                                        <p:attrNameLst>
                                          <p:attrName>ppt_x</p:attrName>
                                        </p:attrNameLst>
                                      </p:cBhvr>
                                      <p:tavLst>
                                        <p:tav tm="0">
                                          <p:val>
                                            <p:strVal val="ppt_x"/>
                                          </p:val>
                                        </p:tav>
                                        <p:tav tm="100000">
                                          <p:val>
                                            <p:strVal val="0-ppt_w/2"/>
                                          </p:val>
                                        </p:tav>
                                      </p:tavLst>
                                    </p:anim>
                                    <p:anim calcmode="lin" valueType="num">
                                      <p:cBhvr additive="base">
                                        <p:cTn id="242" dur="3000"/>
                                        <p:tgtEl>
                                          <p:spTgt spid="20"/>
                                        </p:tgtEl>
                                        <p:attrNameLst>
                                          <p:attrName>ppt_y</p:attrName>
                                        </p:attrNameLst>
                                      </p:cBhvr>
                                      <p:tavLst>
                                        <p:tav tm="0">
                                          <p:val>
                                            <p:strVal val="ppt_y"/>
                                          </p:val>
                                        </p:tav>
                                        <p:tav tm="100000">
                                          <p:val>
                                            <p:strVal val="ppt_y"/>
                                          </p:val>
                                        </p:tav>
                                      </p:tavLst>
                                    </p:anim>
                                    <p:set>
                                      <p:cBhvr>
                                        <p:cTn id="243" dur="1" fill="hold">
                                          <p:stCondLst>
                                            <p:cond delay="2999"/>
                                          </p:stCondLst>
                                        </p:cTn>
                                        <p:tgtEl>
                                          <p:spTgt spid="20"/>
                                        </p:tgtEl>
                                        <p:attrNameLst>
                                          <p:attrName>style.visibility</p:attrName>
                                        </p:attrNameLst>
                                      </p:cBhvr>
                                      <p:to>
                                        <p:strVal val="hidden"/>
                                      </p:to>
                                    </p:set>
                                  </p:childTnLst>
                                </p:cTn>
                              </p:par>
                              <p:par>
                                <p:cTn id="244" presetID="2" presetClass="exit" presetSubtype="8" fill="hold" grpId="2" nodeType="withEffect">
                                  <p:stCondLst>
                                    <p:cond delay="0"/>
                                  </p:stCondLst>
                                  <p:childTnLst>
                                    <p:anim calcmode="lin" valueType="num">
                                      <p:cBhvr additive="base">
                                        <p:cTn id="245" dur="3000"/>
                                        <p:tgtEl>
                                          <p:spTgt spid="21"/>
                                        </p:tgtEl>
                                        <p:attrNameLst>
                                          <p:attrName>ppt_x</p:attrName>
                                        </p:attrNameLst>
                                      </p:cBhvr>
                                      <p:tavLst>
                                        <p:tav tm="0">
                                          <p:val>
                                            <p:strVal val="ppt_x"/>
                                          </p:val>
                                        </p:tav>
                                        <p:tav tm="100000">
                                          <p:val>
                                            <p:strVal val="0-ppt_w/2"/>
                                          </p:val>
                                        </p:tav>
                                      </p:tavLst>
                                    </p:anim>
                                    <p:anim calcmode="lin" valueType="num">
                                      <p:cBhvr additive="base">
                                        <p:cTn id="246" dur="3000"/>
                                        <p:tgtEl>
                                          <p:spTgt spid="21"/>
                                        </p:tgtEl>
                                        <p:attrNameLst>
                                          <p:attrName>ppt_y</p:attrName>
                                        </p:attrNameLst>
                                      </p:cBhvr>
                                      <p:tavLst>
                                        <p:tav tm="0">
                                          <p:val>
                                            <p:strVal val="ppt_y"/>
                                          </p:val>
                                        </p:tav>
                                        <p:tav tm="100000">
                                          <p:val>
                                            <p:strVal val="ppt_y"/>
                                          </p:val>
                                        </p:tav>
                                      </p:tavLst>
                                    </p:anim>
                                    <p:set>
                                      <p:cBhvr>
                                        <p:cTn id="247" dur="1" fill="hold">
                                          <p:stCondLst>
                                            <p:cond delay="2999"/>
                                          </p:stCondLst>
                                        </p:cTn>
                                        <p:tgtEl>
                                          <p:spTgt spid="21"/>
                                        </p:tgtEl>
                                        <p:attrNameLst>
                                          <p:attrName>style.visibility</p:attrName>
                                        </p:attrNameLst>
                                      </p:cBhvr>
                                      <p:to>
                                        <p:strVal val="hidden"/>
                                      </p:to>
                                    </p:set>
                                  </p:childTnLst>
                                </p:cTn>
                              </p:par>
                              <p:par>
                                <p:cTn id="248" presetID="2" presetClass="exit" presetSubtype="8" fill="hold" grpId="2" nodeType="withEffect">
                                  <p:stCondLst>
                                    <p:cond delay="0"/>
                                  </p:stCondLst>
                                  <p:childTnLst>
                                    <p:anim calcmode="lin" valueType="num">
                                      <p:cBhvr additive="base">
                                        <p:cTn id="249" dur="3000"/>
                                        <p:tgtEl>
                                          <p:spTgt spid="22"/>
                                        </p:tgtEl>
                                        <p:attrNameLst>
                                          <p:attrName>ppt_x</p:attrName>
                                        </p:attrNameLst>
                                      </p:cBhvr>
                                      <p:tavLst>
                                        <p:tav tm="0">
                                          <p:val>
                                            <p:strVal val="ppt_x"/>
                                          </p:val>
                                        </p:tav>
                                        <p:tav tm="100000">
                                          <p:val>
                                            <p:strVal val="0-ppt_w/2"/>
                                          </p:val>
                                        </p:tav>
                                      </p:tavLst>
                                    </p:anim>
                                    <p:anim calcmode="lin" valueType="num">
                                      <p:cBhvr additive="base">
                                        <p:cTn id="250" dur="3000"/>
                                        <p:tgtEl>
                                          <p:spTgt spid="22"/>
                                        </p:tgtEl>
                                        <p:attrNameLst>
                                          <p:attrName>ppt_y</p:attrName>
                                        </p:attrNameLst>
                                      </p:cBhvr>
                                      <p:tavLst>
                                        <p:tav tm="0">
                                          <p:val>
                                            <p:strVal val="ppt_y"/>
                                          </p:val>
                                        </p:tav>
                                        <p:tav tm="100000">
                                          <p:val>
                                            <p:strVal val="ppt_y"/>
                                          </p:val>
                                        </p:tav>
                                      </p:tavLst>
                                    </p:anim>
                                    <p:set>
                                      <p:cBhvr>
                                        <p:cTn id="251" dur="1" fill="hold">
                                          <p:stCondLst>
                                            <p:cond delay="2999"/>
                                          </p:stCondLst>
                                        </p:cTn>
                                        <p:tgtEl>
                                          <p:spTgt spid="22"/>
                                        </p:tgtEl>
                                        <p:attrNameLst>
                                          <p:attrName>style.visibility</p:attrName>
                                        </p:attrNameLst>
                                      </p:cBhvr>
                                      <p:to>
                                        <p:strVal val="hidden"/>
                                      </p:to>
                                    </p:set>
                                  </p:childTnLst>
                                </p:cTn>
                              </p:par>
                              <p:par>
                                <p:cTn id="252" presetID="2" presetClass="exit" presetSubtype="8" fill="hold" grpId="2" nodeType="withEffect">
                                  <p:stCondLst>
                                    <p:cond delay="0"/>
                                  </p:stCondLst>
                                  <p:childTnLst>
                                    <p:anim calcmode="lin" valueType="num">
                                      <p:cBhvr additive="base">
                                        <p:cTn id="253" dur="3000"/>
                                        <p:tgtEl>
                                          <p:spTgt spid="23"/>
                                        </p:tgtEl>
                                        <p:attrNameLst>
                                          <p:attrName>ppt_x</p:attrName>
                                        </p:attrNameLst>
                                      </p:cBhvr>
                                      <p:tavLst>
                                        <p:tav tm="0">
                                          <p:val>
                                            <p:strVal val="ppt_x"/>
                                          </p:val>
                                        </p:tav>
                                        <p:tav tm="100000">
                                          <p:val>
                                            <p:strVal val="0-ppt_w/2"/>
                                          </p:val>
                                        </p:tav>
                                      </p:tavLst>
                                    </p:anim>
                                    <p:anim calcmode="lin" valueType="num">
                                      <p:cBhvr additive="base">
                                        <p:cTn id="254" dur="3000"/>
                                        <p:tgtEl>
                                          <p:spTgt spid="23"/>
                                        </p:tgtEl>
                                        <p:attrNameLst>
                                          <p:attrName>ppt_y</p:attrName>
                                        </p:attrNameLst>
                                      </p:cBhvr>
                                      <p:tavLst>
                                        <p:tav tm="0">
                                          <p:val>
                                            <p:strVal val="ppt_y"/>
                                          </p:val>
                                        </p:tav>
                                        <p:tav tm="100000">
                                          <p:val>
                                            <p:strVal val="ppt_y"/>
                                          </p:val>
                                        </p:tav>
                                      </p:tavLst>
                                    </p:anim>
                                    <p:set>
                                      <p:cBhvr>
                                        <p:cTn id="255" dur="1" fill="hold">
                                          <p:stCondLst>
                                            <p:cond delay="2999"/>
                                          </p:stCondLst>
                                        </p:cTn>
                                        <p:tgtEl>
                                          <p:spTgt spid="23"/>
                                        </p:tgtEl>
                                        <p:attrNameLst>
                                          <p:attrName>style.visibility</p:attrName>
                                        </p:attrNameLst>
                                      </p:cBhvr>
                                      <p:to>
                                        <p:strVal val="hidden"/>
                                      </p:to>
                                    </p:set>
                                  </p:childTnLst>
                                </p:cTn>
                              </p:par>
                              <p:par>
                                <p:cTn id="256" presetID="2" presetClass="exit" presetSubtype="8" fill="hold" grpId="2" nodeType="withEffect">
                                  <p:stCondLst>
                                    <p:cond delay="0"/>
                                  </p:stCondLst>
                                  <p:childTnLst>
                                    <p:anim calcmode="lin" valueType="num">
                                      <p:cBhvr additive="base">
                                        <p:cTn id="257" dur="3000"/>
                                        <p:tgtEl>
                                          <p:spTgt spid="24"/>
                                        </p:tgtEl>
                                        <p:attrNameLst>
                                          <p:attrName>ppt_x</p:attrName>
                                        </p:attrNameLst>
                                      </p:cBhvr>
                                      <p:tavLst>
                                        <p:tav tm="0">
                                          <p:val>
                                            <p:strVal val="ppt_x"/>
                                          </p:val>
                                        </p:tav>
                                        <p:tav tm="100000">
                                          <p:val>
                                            <p:strVal val="0-ppt_w/2"/>
                                          </p:val>
                                        </p:tav>
                                      </p:tavLst>
                                    </p:anim>
                                    <p:anim calcmode="lin" valueType="num">
                                      <p:cBhvr additive="base">
                                        <p:cTn id="258" dur="3000"/>
                                        <p:tgtEl>
                                          <p:spTgt spid="24"/>
                                        </p:tgtEl>
                                        <p:attrNameLst>
                                          <p:attrName>ppt_y</p:attrName>
                                        </p:attrNameLst>
                                      </p:cBhvr>
                                      <p:tavLst>
                                        <p:tav tm="0">
                                          <p:val>
                                            <p:strVal val="ppt_y"/>
                                          </p:val>
                                        </p:tav>
                                        <p:tav tm="100000">
                                          <p:val>
                                            <p:strVal val="ppt_y"/>
                                          </p:val>
                                        </p:tav>
                                      </p:tavLst>
                                    </p:anim>
                                    <p:set>
                                      <p:cBhvr>
                                        <p:cTn id="259" dur="1" fill="hold">
                                          <p:stCondLst>
                                            <p:cond delay="2999"/>
                                          </p:stCondLst>
                                        </p:cTn>
                                        <p:tgtEl>
                                          <p:spTgt spid="24"/>
                                        </p:tgtEl>
                                        <p:attrNameLst>
                                          <p:attrName>style.visibility</p:attrName>
                                        </p:attrNameLst>
                                      </p:cBhvr>
                                      <p:to>
                                        <p:strVal val="hidden"/>
                                      </p:to>
                                    </p:set>
                                  </p:childTnLst>
                                </p:cTn>
                              </p:par>
                              <p:par>
                                <p:cTn id="260" presetID="2" presetClass="exit" presetSubtype="8" fill="hold" grpId="2" nodeType="withEffect">
                                  <p:stCondLst>
                                    <p:cond delay="0"/>
                                  </p:stCondLst>
                                  <p:childTnLst>
                                    <p:anim calcmode="lin" valueType="num">
                                      <p:cBhvr additive="base">
                                        <p:cTn id="261" dur="3000"/>
                                        <p:tgtEl>
                                          <p:spTgt spid="25"/>
                                        </p:tgtEl>
                                        <p:attrNameLst>
                                          <p:attrName>ppt_x</p:attrName>
                                        </p:attrNameLst>
                                      </p:cBhvr>
                                      <p:tavLst>
                                        <p:tav tm="0">
                                          <p:val>
                                            <p:strVal val="ppt_x"/>
                                          </p:val>
                                        </p:tav>
                                        <p:tav tm="100000">
                                          <p:val>
                                            <p:strVal val="0-ppt_w/2"/>
                                          </p:val>
                                        </p:tav>
                                      </p:tavLst>
                                    </p:anim>
                                    <p:anim calcmode="lin" valueType="num">
                                      <p:cBhvr additive="base">
                                        <p:cTn id="262" dur="3000"/>
                                        <p:tgtEl>
                                          <p:spTgt spid="25"/>
                                        </p:tgtEl>
                                        <p:attrNameLst>
                                          <p:attrName>ppt_y</p:attrName>
                                        </p:attrNameLst>
                                      </p:cBhvr>
                                      <p:tavLst>
                                        <p:tav tm="0">
                                          <p:val>
                                            <p:strVal val="ppt_y"/>
                                          </p:val>
                                        </p:tav>
                                        <p:tav tm="100000">
                                          <p:val>
                                            <p:strVal val="ppt_y"/>
                                          </p:val>
                                        </p:tav>
                                      </p:tavLst>
                                    </p:anim>
                                    <p:set>
                                      <p:cBhvr>
                                        <p:cTn id="263" dur="1" fill="hold">
                                          <p:stCondLst>
                                            <p:cond delay="2999"/>
                                          </p:stCondLst>
                                        </p:cTn>
                                        <p:tgtEl>
                                          <p:spTgt spid="25"/>
                                        </p:tgtEl>
                                        <p:attrNameLst>
                                          <p:attrName>style.visibility</p:attrName>
                                        </p:attrNameLst>
                                      </p:cBhvr>
                                      <p:to>
                                        <p:strVal val="hidden"/>
                                      </p:to>
                                    </p:set>
                                  </p:childTnLst>
                                </p:cTn>
                              </p:par>
                              <p:par>
                                <p:cTn id="264" presetID="2" presetClass="exit" presetSubtype="8" fill="hold" grpId="2" nodeType="withEffect">
                                  <p:stCondLst>
                                    <p:cond delay="0"/>
                                  </p:stCondLst>
                                  <p:childTnLst>
                                    <p:anim calcmode="lin" valueType="num">
                                      <p:cBhvr additive="base">
                                        <p:cTn id="265" dur="3000"/>
                                        <p:tgtEl>
                                          <p:spTgt spid="26"/>
                                        </p:tgtEl>
                                        <p:attrNameLst>
                                          <p:attrName>ppt_x</p:attrName>
                                        </p:attrNameLst>
                                      </p:cBhvr>
                                      <p:tavLst>
                                        <p:tav tm="0">
                                          <p:val>
                                            <p:strVal val="ppt_x"/>
                                          </p:val>
                                        </p:tav>
                                        <p:tav tm="100000">
                                          <p:val>
                                            <p:strVal val="0-ppt_w/2"/>
                                          </p:val>
                                        </p:tav>
                                      </p:tavLst>
                                    </p:anim>
                                    <p:anim calcmode="lin" valueType="num">
                                      <p:cBhvr additive="base">
                                        <p:cTn id="266" dur="3000"/>
                                        <p:tgtEl>
                                          <p:spTgt spid="26"/>
                                        </p:tgtEl>
                                        <p:attrNameLst>
                                          <p:attrName>ppt_y</p:attrName>
                                        </p:attrNameLst>
                                      </p:cBhvr>
                                      <p:tavLst>
                                        <p:tav tm="0">
                                          <p:val>
                                            <p:strVal val="ppt_y"/>
                                          </p:val>
                                        </p:tav>
                                        <p:tav tm="100000">
                                          <p:val>
                                            <p:strVal val="ppt_y"/>
                                          </p:val>
                                        </p:tav>
                                      </p:tavLst>
                                    </p:anim>
                                    <p:set>
                                      <p:cBhvr>
                                        <p:cTn id="267" dur="1" fill="hold">
                                          <p:stCondLst>
                                            <p:cond delay="2999"/>
                                          </p:stCondLst>
                                        </p:cTn>
                                        <p:tgtEl>
                                          <p:spTgt spid="26"/>
                                        </p:tgtEl>
                                        <p:attrNameLst>
                                          <p:attrName>style.visibility</p:attrName>
                                        </p:attrNameLst>
                                      </p:cBhvr>
                                      <p:to>
                                        <p:strVal val="hidden"/>
                                      </p:to>
                                    </p:set>
                                  </p:childTnLst>
                                </p:cTn>
                              </p:par>
                              <p:par>
                                <p:cTn id="268" presetID="2" presetClass="exit" presetSubtype="8" fill="hold" grpId="2" nodeType="withEffect">
                                  <p:stCondLst>
                                    <p:cond delay="0"/>
                                  </p:stCondLst>
                                  <p:childTnLst>
                                    <p:anim calcmode="lin" valueType="num">
                                      <p:cBhvr additive="base">
                                        <p:cTn id="269" dur="3000"/>
                                        <p:tgtEl>
                                          <p:spTgt spid="27"/>
                                        </p:tgtEl>
                                        <p:attrNameLst>
                                          <p:attrName>ppt_x</p:attrName>
                                        </p:attrNameLst>
                                      </p:cBhvr>
                                      <p:tavLst>
                                        <p:tav tm="0">
                                          <p:val>
                                            <p:strVal val="ppt_x"/>
                                          </p:val>
                                        </p:tav>
                                        <p:tav tm="100000">
                                          <p:val>
                                            <p:strVal val="0-ppt_w/2"/>
                                          </p:val>
                                        </p:tav>
                                      </p:tavLst>
                                    </p:anim>
                                    <p:anim calcmode="lin" valueType="num">
                                      <p:cBhvr additive="base">
                                        <p:cTn id="270" dur="3000"/>
                                        <p:tgtEl>
                                          <p:spTgt spid="27"/>
                                        </p:tgtEl>
                                        <p:attrNameLst>
                                          <p:attrName>ppt_y</p:attrName>
                                        </p:attrNameLst>
                                      </p:cBhvr>
                                      <p:tavLst>
                                        <p:tav tm="0">
                                          <p:val>
                                            <p:strVal val="ppt_y"/>
                                          </p:val>
                                        </p:tav>
                                        <p:tav tm="100000">
                                          <p:val>
                                            <p:strVal val="ppt_y"/>
                                          </p:val>
                                        </p:tav>
                                      </p:tavLst>
                                    </p:anim>
                                    <p:set>
                                      <p:cBhvr>
                                        <p:cTn id="271" dur="1" fill="hold">
                                          <p:stCondLst>
                                            <p:cond delay="2999"/>
                                          </p:stCondLst>
                                        </p:cTn>
                                        <p:tgtEl>
                                          <p:spTgt spid="27"/>
                                        </p:tgtEl>
                                        <p:attrNameLst>
                                          <p:attrName>style.visibility</p:attrName>
                                        </p:attrNameLst>
                                      </p:cBhvr>
                                      <p:to>
                                        <p:strVal val="hidden"/>
                                      </p:to>
                                    </p:set>
                                  </p:childTnLst>
                                </p:cTn>
                              </p:par>
                              <p:par>
                                <p:cTn id="272" presetID="2" presetClass="exit" presetSubtype="8" fill="hold" grpId="2" nodeType="withEffect">
                                  <p:stCondLst>
                                    <p:cond delay="0"/>
                                  </p:stCondLst>
                                  <p:childTnLst>
                                    <p:anim calcmode="lin" valueType="num">
                                      <p:cBhvr additive="base">
                                        <p:cTn id="273" dur="3000"/>
                                        <p:tgtEl>
                                          <p:spTgt spid="28"/>
                                        </p:tgtEl>
                                        <p:attrNameLst>
                                          <p:attrName>ppt_x</p:attrName>
                                        </p:attrNameLst>
                                      </p:cBhvr>
                                      <p:tavLst>
                                        <p:tav tm="0">
                                          <p:val>
                                            <p:strVal val="ppt_x"/>
                                          </p:val>
                                        </p:tav>
                                        <p:tav tm="100000">
                                          <p:val>
                                            <p:strVal val="0-ppt_w/2"/>
                                          </p:val>
                                        </p:tav>
                                      </p:tavLst>
                                    </p:anim>
                                    <p:anim calcmode="lin" valueType="num">
                                      <p:cBhvr additive="base">
                                        <p:cTn id="274" dur="3000"/>
                                        <p:tgtEl>
                                          <p:spTgt spid="28"/>
                                        </p:tgtEl>
                                        <p:attrNameLst>
                                          <p:attrName>ppt_y</p:attrName>
                                        </p:attrNameLst>
                                      </p:cBhvr>
                                      <p:tavLst>
                                        <p:tav tm="0">
                                          <p:val>
                                            <p:strVal val="ppt_y"/>
                                          </p:val>
                                        </p:tav>
                                        <p:tav tm="100000">
                                          <p:val>
                                            <p:strVal val="ppt_y"/>
                                          </p:val>
                                        </p:tav>
                                      </p:tavLst>
                                    </p:anim>
                                    <p:set>
                                      <p:cBhvr>
                                        <p:cTn id="275" dur="1" fill="hold">
                                          <p:stCondLst>
                                            <p:cond delay="2999"/>
                                          </p:stCondLst>
                                        </p:cTn>
                                        <p:tgtEl>
                                          <p:spTgt spid="28"/>
                                        </p:tgtEl>
                                        <p:attrNameLst>
                                          <p:attrName>style.visibility</p:attrName>
                                        </p:attrNameLst>
                                      </p:cBhvr>
                                      <p:to>
                                        <p:strVal val="hidden"/>
                                      </p:to>
                                    </p:set>
                                  </p:childTnLst>
                                </p:cTn>
                              </p:par>
                              <p:par>
                                <p:cTn id="276" presetID="2" presetClass="exit" presetSubtype="8" fill="hold" grpId="2" nodeType="withEffect">
                                  <p:stCondLst>
                                    <p:cond delay="0"/>
                                  </p:stCondLst>
                                  <p:childTnLst>
                                    <p:anim calcmode="lin" valueType="num">
                                      <p:cBhvr additive="base">
                                        <p:cTn id="277" dur="3000"/>
                                        <p:tgtEl>
                                          <p:spTgt spid="29"/>
                                        </p:tgtEl>
                                        <p:attrNameLst>
                                          <p:attrName>ppt_x</p:attrName>
                                        </p:attrNameLst>
                                      </p:cBhvr>
                                      <p:tavLst>
                                        <p:tav tm="0">
                                          <p:val>
                                            <p:strVal val="ppt_x"/>
                                          </p:val>
                                        </p:tav>
                                        <p:tav tm="100000">
                                          <p:val>
                                            <p:strVal val="0-ppt_w/2"/>
                                          </p:val>
                                        </p:tav>
                                      </p:tavLst>
                                    </p:anim>
                                    <p:anim calcmode="lin" valueType="num">
                                      <p:cBhvr additive="base">
                                        <p:cTn id="278" dur="3000"/>
                                        <p:tgtEl>
                                          <p:spTgt spid="29"/>
                                        </p:tgtEl>
                                        <p:attrNameLst>
                                          <p:attrName>ppt_y</p:attrName>
                                        </p:attrNameLst>
                                      </p:cBhvr>
                                      <p:tavLst>
                                        <p:tav tm="0">
                                          <p:val>
                                            <p:strVal val="ppt_y"/>
                                          </p:val>
                                        </p:tav>
                                        <p:tav tm="100000">
                                          <p:val>
                                            <p:strVal val="ppt_y"/>
                                          </p:val>
                                        </p:tav>
                                      </p:tavLst>
                                    </p:anim>
                                    <p:set>
                                      <p:cBhvr>
                                        <p:cTn id="279" dur="1" fill="hold">
                                          <p:stCondLst>
                                            <p:cond delay="2999"/>
                                          </p:stCondLst>
                                        </p:cTn>
                                        <p:tgtEl>
                                          <p:spTgt spid="29"/>
                                        </p:tgtEl>
                                        <p:attrNameLst>
                                          <p:attrName>style.visibility</p:attrName>
                                        </p:attrNameLst>
                                      </p:cBhvr>
                                      <p:to>
                                        <p:strVal val="hidden"/>
                                      </p:to>
                                    </p:set>
                                  </p:childTnLst>
                                </p:cTn>
                              </p:par>
                              <p:par>
                                <p:cTn id="280" presetID="2" presetClass="exit" presetSubtype="8" fill="hold" grpId="2" nodeType="withEffect">
                                  <p:stCondLst>
                                    <p:cond delay="0"/>
                                  </p:stCondLst>
                                  <p:childTnLst>
                                    <p:anim calcmode="lin" valueType="num">
                                      <p:cBhvr additive="base">
                                        <p:cTn id="281" dur="3000"/>
                                        <p:tgtEl>
                                          <p:spTgt spid="30"/>
                                        </p:tgtEl>
                                        <p:attrNameLst>
                                          <p:attrName>ppt_x</p:attrName>
                                        </p:attrNameLst>
                                      </p:cBhvr>
                                      <p:tavLst>
                                        <p:tav tm="0">
                                          <p:val>
                                            <p:strVal val="ppt_x"/>
                                          </p:val>
                                        </p:tav>
                                        <p:tav tm="100000">
                                          <p:val>
                                            <p:strVal val="0-ppt_w/2"/>
                                          </p:val>
                                        </p:tav>
                                      </p:tavLst>
                                    </p:anim>
                                    <p:anim calcmode="lin" valueType="num">
                                      <p:cBhvr additive="base">
                                        <p:cTn id="282" dur="3000"/>
                                        <p:tgtEl>
                                          <p:spTgt spid="30"/>
                                        </p:tgtEl>
                                        <p:attrNameLst>
                                          <p:attrName>ppt_y</p:attrName>
                                        </p:attrNameLst>
                                      </p:cBhvr>
                                      <p:tavLst>
                                        <p:tav tm="0">
                                          <p:val>
                                            <p:strVal val="ppt_y"/>
                                          </p:val>
                                        </p:tav>
                                        <p:tav tm="100000">
                                          <p:val>
                                            <p:strVal val="ppt_y"/>
                                          </p:val>
                                        </p:tav>
                                      </p:tavLst>
                                    </p:anim>
                                    <p:set>
                                      <p:cBhvr>
                                        <p:cTn id="283" dur="1" fill="hold">
                                          <p:stCondLst>
                                            <p:cond delay="2999"/>
                                          </p:stCondLst>
                                        </p:cTn>
                                        <p:tgtEl>
                                          <p:spTgt spid="30"/>
                                        </p:tgtEl>
                                        <p:attrNameLst>
                                          <p:attrName>style.visibility</p:attrName>
                                        </p:attrNameLst>
                                      </p:cBhvr>
                                      <p:to>
                                        <p:strVal val="hidden"/>
                                      </p:to>
                                    </p:set>
                                  </p:childTnLst>
                                </p:cTn>
                              </p:par>
                              <p:par>
                                <p:cTn id="284" presetID="2" presetClass="exit" presetSubtype="8" fill="hold" grpId="2" nodeType="withEffect">
                                  <p:stCondLst>
                                    <p:cond delay="0"/>
                                  </p:stCondLst>
                                  <p:childTnLst>
                                    <p:anim calcmode="lin" valueType="num">
                                      <p:cBhvr additive="base">
                                        <p:cTn id="285" dur="3000"/>
                                        <p:tgtEl>
                                          <p:spTgt spid="31"/>
                                        </p:tgtEl>
                                        <p:attrNameLst>
                                          <p:attrName>ppt_x</p:attrName>
                                        </p:attrNameLst>
                                      </p:cBhvr>
                                      <p:tavLst>
                                        <p:tav tm="0">
                                          <p:val>
                                            <p:strVal val="ppt_x"/>
                                          </p:val>
                                        </p:tav>
                                        <p:tav tm="100000">
                                          <p:val>
                                            <p:strVal val="0-ppt_w/2"/>
                                          </p:val>
                                        </p:tav>
                                      </p:tavLst>
                                    </p:anim>
                                    <p:anim calcmode="lin" valueType="num">
                                      <p:cBhvr additive="base">
                                        <p:cTn id="286" dur="3000"/>
                                        <p:tgtEl>
                                          <p:spTgt spid="31"/>
                                        </p:tgtEl>
                                        <p:attrNameLst>
                                          <p:attrName>ppt_y</p:attrName>
                                        </p:attrNameLst>
                                      </p:cBhvr>
                                      <p:tavLst>
                                        <p:tav tm="0">
                                          <p:val>
                                            <p:strVal val="ppt_y"/>
                                          </p:val>
                                        </p:tav>
                                        <p:tav tm="100000">
                                          <p:val>
                                            <p:strVal val="ppt_y"/>
                                          </p:val>
                                        </p:tav>
                                      </p:tavLst>
                                    </p:anim>
                                    <p:set>
                                      <p:cBhvr>
                                        <p:cTn id="287" dur="1" fill="hold">
                                          <p:stCondLst>
                                            <p:cond delay="2999"/>
                                          </p:stCondLst>
                                        </p:cTn>
                                        <p:tgtEl>
                                          <p:spTgt spid="31"/>
                                        </p:tgtEl>
                                        <p:attrNameLst>
                                          <p:attrName>style.visibility</p:attrName>
                                        </p:attrNameLst>
                                      </p:cBhvr>
                                      <p:to>
                                        <p:strVal val="hidden"/>
                                      </p:to>
                                    </p:set>
                                  </p:childTnLst>
                                </p:cTn>
                              </p:par>
                              <p:par>
                                <p:cTn id="288" presetID="19" presetClass="exit" presetSubtype="5" fill="hold" grpId="3" nodeType="withEffect">
                                  <p:stCondLst>
                                    <p:cond delay="0"/>
                                  </p:stCondLst>
                                  <p:childTnLst>
                                    <p:anim calcmode="lin" valueType="num">
                                      <p:cBhvr>
                                        <p:cTn id="289" dur="3000"/>
                                        <p:tgtEl>
                                          <p:spTgt spid="4"/>
                                        </p:tgtEl>
                                        <p:attrNameLst>
                                          <p:attrName>ppt_w</p:attrName>
                                        </p:attrNameLst>
                                      </p:cBhvr>
                                      <p:tavLst>
                                        <p:tav tm="0">
                                          <p:val>
                                            <p:strVal val="ppt_w"/>
                                          </p:val>
                                        </p:tav>
                                        <p:tav tm="100000">
                                          <p:val>
                                            <p:strVal val="ppt_w"/>
                                          </p:val>
                                        </p:tav>
                                      </p:tavLst>
                                    </p:anim>
                                    <p:anim calcmode="lin" valueType="num">
                                      <p:cBhvr>
                                        <p:cTn id="290"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1" dur="1" fill="hold">
                                          <p:stCondLst>
                                            <p:cond delay="2999"/>
                                          </p:stCondLst>
                                        </p:cTn>
                                        <p:tgtEl>
                                          <p:spTgt spid="4"/>
                                        </p:tgtEl>
                                        <p:attrNameLst>
                                          <p:attrName>style.visibility</p:attrName>
                                        </p:attrNameLst>
                                      </p:cBhvr>
                                      <p:to>
                                        <p:strVal val="hidden"/>
                                      </p:to>
                                    </p:set>
                                  </p:childTnLst>
                                </p:cTn>
                              </p:par>
                              <p:par>
                                <p:cTn id="292" presetID="19" presetClass="exit" presetSubtype="5" fill="hold" grpId="3" nodeType="withEffect">
                                  <p:stCondLst>
                                    <p:cond delay="0"/>
                                  </p:stCondLst>
                                  <p:childTnLst>
                                    <p:anim calcmode="lin" valueType="num">
                                      <p:cBhvr>
                                        <p:cTn id="293" dur="3000"/>
                                        <p:tgtEl>
                                          <p:spTgt spid="5"/>
                                        </p:tgtEl>
                                        <p:attrNameLst>
                                          <p:attrName>ppt_w</p:attrName>
                                        </p:attrNameLst>
                                      </p:cBhvr>
                                      <p:tavLst>
                                        <p:tav tm="0">
                                          <p:val>
                                            <p:strVal val="ppt_w"/>
                                          </p:val>
                                        </p:tav>
                                        <p:tav tm="100000">
                                          <p:val>
                                            <p:strVal val="ppt_w"/>
                                          </p:val>
                                        </p:tav>
                                      </p:tavLst>
                                    </p:anim>
                                    <p:anim calcmode="lin" valueType="num">
                                      <p:cBhvr>
                                        <p:cTn id="294"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5" dur="1" fill="hold">
                                          <p:stCondLst>
                                            <p:cond delay="2999"/>
                                          </p:stCondLst>
                                        </p:cTn>
                                        <p:tgtEl>
                                          <p:spTgt spid="5"/>
                                        </p:tgtEl>
                                        <p:attrNameLst>
                                          <p:attrName>style.visibility</p:attrName>
                                        </p:attrNameLst>
                                      </p:cBhvr>
                                      <p:to>
                                        <p:strVal val="hidden"/>
                                      </p:to>
                                    </p:set>
                                  </p:childTnLst>
                                </p:cTn>
                              </p:par>
                              <p:par>
                                <p:cTn id="296" presetID="19" presetClass="exit" presetSubtype="5" fill="hold" grpId="3" nodeType="withEffect">
                                  <p:stCondLst>
                                    <p:cond delay="0"/>
                                  </p:stCondLst>
                                  <p:childTnLst>
                                    <p:anim calcmode="lin" valueType="num">
                                      <p:cBhvr>
                                        <p:cTn id="297" dur="3000"/>
                                        <p:tgtEl>
                                          <p:spTgt spid="6"/>
                                        </p:tgtEl>
                                        <p:attrNameLst>
                                          <p:attrName>ppt_w</p:attrName>
                                        </p:attrNameLst>
                                      </p:cBhvr>
                                      <p:tavLst>
                                        <p:tav tm="0">
                                          <p:val>
                                            <p:strVal val="ppt_w"/>
                                          </p:val>
                                        </p:tav>
                                        <p:tav tm="100000">
                                          <p:val>
                                            <p:strVal val="ppt_w"/>
                                          </p:val>
                                        </p:tav>
                                      </p:tavLst>
                                    </p:anim>
                                    <p:anim calcmode="lin" valueType="num">
                                      <p:cBhvr>
                                        <p:cTn id="298"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9" dur="1" fill="hold">
                                          <p:stCondLst>
                                            <p:cond delay="2999"/>
                                          </p:stCondLst>
                                        </p:cTn>
                                        <p:tgtEl>
                                          <p:spTgt spid="6"/>
                                        </p:tgtEl>
                                        <p:attrNameLst>
                                          <p:attrName>style.visibility</p:attrName>
                                        </p:attrNameLst>
                                      </p:cBhvr>
                                      <p:to>
                                        <p:strVal val="hidden"/>
                                      </p:to>
                                    </p:set>
                                  </p:childTnLst>
                                </p:cTn>
                              </p:par>
                              <p:par>
                                <p:cTn id="300" presetID="19" presetClass="exit" presetSubtype="5" fill="hold" grpId="3" nodeType="withEffect">
                                  <p:stCondLst>
                                    <p:cond delay="0"/>
                                  </p:stCondLst>
                                  <p:childTnLst>
                                    <p:anim calcmode="lin" valueType="num">
                                      <p:cBhvr>
                                        <p:cTn id="301" dur="3000"/>
                                        <p:tgtEl>
                                          <p:spTgt spid="7"/>
                                        </p:tgtEl>
                                        <p:attrNameLst>
                                          <p:attrName>ppt_w</p:attrName>
                                        </p:attrNameLst>
                                      </p:cBhvr>
                                      <p:tavLst>
                                        <p:tav tm="0">
                                          <p:val>
                                            <p:strVal val="ppt_w"/>
                                          </p:val>
                                        </p:tav>
                                        <p:tav tm="100000">
                                          <p:val>
                                            <p:strVal val="ppt_w"/>
                                          </p:val>
                                        </p:tav>
                                      </p:tavLst>
                                    </p:anim>
                                    <p:anim calcmode="lin" valueType="num">
                                      <p:cBhvr>
                                        <p:cTn id="302"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3" dur="1" fill="hold">
                                          <p:stCondLst>
                                            <p:cond delay="2999"/>
                                          </p:stCondLst>
                                        </p:cTn>
                                        <p:tgtEl>
                                          <p:spTgt spid="7"/>
                                        </p:tgtEl>
                                        <p:attrNameLst>
                                          <p:attrName>style.visibility</p:attrName>
                                        </p:attrNameLst>
                                      </p:cBhvr>
                                      <p:to>
                                        <p:strVal val="hidden"/>
                                      </p:to>
                                    </p:set>
                                  </p:childTnLst>
                                </p:cTn>
                              </p:par>
                              <p:par>
                                <p:cTn id="304" presetID="19" presetClass="exit" presetSubtype="5" fill="hold" grpId="3" nodeType="withEffect">
                                  <p:stCondLst>
                                    <p:cond delay="0"/>
                                  </p:stCondLst>
                                  <p:childTnLst>
                                    <p:anim calcmode="lin" valueType="num">
                                      <p:cBhvr>
                                        <p:cTn id="305" dur="3000"/>
                                        <p:tgtEl>
                                          <p:spTgt spid="8"/>
                                        </p:tgtEl>
                                        <p:attrNameLst>
                                          <p:attrName>ppt_w</p:attrName>
                                        </p:attrNameLst>
                                      </p:cBhvr>
                                      <p:tavLst>
                                        <p:tav tm="0">
                                          <p:val>
                                            <p:strVal val="ppt_w"/>
                                          </p:val>
                                        </p:tav>
                                        <p:tav tm="100000">
                                          <p:val>
                                            <p:strVal val="ppt_w"/>
                                          </p:val>
                                        </p:tav>
                                      </p:tavLst>
                                    </p:anim>
                                    <p:anim calcmode="lin" valueType="num">
                                      <p:cBhvr>
                                        <p:cTn id="306"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7" dur="1" fill="hold">
                                          <p:stCondLst>
                                            <p:cond delay="2999"/>
                                          </p:stCondLst>
                                        </p:cTn>
                                        <p:tgtEl>
                                          <p:spTgt spid="8"/>
                                        </p:tgtEl>
                                        <p:attrNameLst>
                                          <p:attrName>style.visibility</p:attrName>
                                        </p:attrNameLst>
                                      </p:cBhvr>
                                      <p:to>
                                        <p:strVal val="hidden"/>
                                      </p:to>
                                    </p:set>
                                  </p:childTnLst>
                                </p:cTn>
                              </p:par>
                              <p:par>
                                <p:cTn id="308" presetID="19" presetClass="exit" presetSubtype="5" fill="hold" grpId="3" nodeType="withEffect">
                                  <p:stCondLst>
                                    <p:cond delay="0"/>
                                  </p:stCondLst>
                                  <p:childTnLst>
                                    <p:anim calcmode="lin" valueType="num">
                                      <p:cBhvr>
                                        <p:cTn id="309" dur="3000"/>
                                        <p:tgtEl>
                                          <p:spTgt spid="9"/>
                                        </p:tgtEl>
                                        <p:attrNameLst>
                                          <p:attrName>ppt_w</p:attrName>
                                        </p:attrNameLst>
                                      </p:cBhvr>
                                      <p:tavLst>
                                        <p:tav tm="0">
                                          <p:val>
                                            <p:strVal val="ppt_w"/>
                                          </p:val>
                                        </p:tav>
                                        <p:tav tm="100000">
                                          <p:val>
                                            <p:strVal val="ppt_w"/>
                                          </p:val>
                                        </p:tav>
                                      </p:tavLst>
                                    </p:anim>
                                    <p:anim calcmode="lin" valueType="num">
                                      <p:cBhvr>
                                        <p:cTn id="310"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1" dur="1" fill="hold">
                                          <p:stCondLst>
                                            <p:cond delay="2999"/>
                                          </p:stCondLst>
                                        </p:cTn>
                                        <p:tgtEl>
                                          <p:spTgt spid="9"/>
                                        </p:tgtEl>
                                        <p:attrNameLst>
                                          <p:attrName>style.visibility</p:attrName>
                                        </p:attrNameLst>
                                      </p:cBhvr>
                                      <p:to>
                                        <p:strVal val="hidden"/>
                                      </p:to>
                                    </p:set>
                                  </p:childTnLst>
                                </p:cTn>
                              </p:par>
                              <p:par>
                                <p:cTn id="312" presetID="19" presetClass="exit" presetSubtype="5" fill="hold" grpId="3" nodeType="withEffect">
                                  <p:stCondLst>
                                    <p:cond delay="0"/>
                                  </p:stCondLst>
                                  <p:childTnLst>
                                    <p:anim calcmode="lin" valueType="num">
                                      <p:cBhvr>
                                        <p:cTn id="313" dur="3000"/>
                                        <p:tgtEl>
                                          <p:spTgt spid="10"/>
                                        </p:tgtEl>
                                        <p:attrNameLst>
                                          <p:attrName>ppt_w</p:attrName>
                                        </p:attrNameLst>
                                      </p:cBhvr>
                                      <p:tavLst>
                                        <p:tav tm="0">
                                          <p:val>
                                            <p:strVal val="ppt_w"/>
                                          </p:val>
                                        </p:tav>
                                        <p:tav tm="100000">
                                          <p:val>
                                            <p:strVal val="ppt_w"/>
                                          </p:val>
                                        </p:tav>
                                      </p:tavLst>
                                    </p:anim>
                                    <p:anim calcmode="lin" valueType="num">
                                      <p:cBhvr>
                                        <p:cTn id="314"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5" dur="1" fill="hold">
                                          <p:stCondLst>
                                            <p:cond delay="2999"/>
                                          </p:stCondLst>
                                        </p:cTn>
                                        <p:tgtEl>
                                          <p:spTgt spid="10"/>
                                        </p:tgtEl>
                                        <p:attrNameLst>
                                          <p:attrName>style.visibility</p:attrName>
                                        </p:attrNameLst>
                                      </p:cBhvr>
                                      <p:to>
                                        <p:strVal val="hidden"/>
                                      </p:to>
                                    </p:set>
                                  </p:childTnLst>
                                </p:cTn>
                              </p:par>
                              <p:par>
                                <p:cTn id="316" presetID="19" presetClass="exit" presetSubtype="5" fill="hold" grpId="3" nodeType="withEffect">
                                  <p:stCondLst>
                                    <p:cond delay="0"/>
                                  </p:stCondLst>
                                  <p:childTnLst>
                                    <p:anim calcmode="lin" valueType="num">
                                      <p:cBhvr>
                                        <p:cTn id="317" dur="3000"/>
                                        <p:tgtEl>
                                          <p:spTgt spid="11"/>
                                        </p:tgtEl>
                                        <p:attrNameLst>
                                          <p:attrName>ppt_w</p:attrName>
                                        </p:attrNameLst>
                                      </p:cBhvr>
                                      <p:tavLst>
                                        <p:tav tm="0">
                                          <p:val>
                                            <p:strVal val="ppt_w"/>
                                          </p:val>
                                        </p:tav>
                                        <p:tav tm="100000">
                                          <p:val>
                                            <p:strVal val="ppt_w"/>
                                          </p:val>
                                        </p:tav>
                                      </p:tavLst>
                                    </p:anim>
                                    <p:anim calcmode="lin" valueType="num">
                                      <p:cBhvr>
                                        <p:cTn id="318"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9" dur="1" fill="hold">
                                          <p:stCondLst>
                                            <p:cond delay="2999"/>
                                          </p:stCondLst>
                                        </p:cTn>
                                        <p:tgtEl>
                                          <p:spTgt spid="11"/>
                                        </p:tgtEl>
                                        <p:attrNameLst>
                                          <p:attrName>style.visibility</p:attrName>
                                        </p:attrNameLst>
                                      </p:cBhvr>
                                      <p:to>
                                        <p:strVal val="hidden"/>
                                      </p:to>
                                    </p:set>
                                  </p:childTnLst>
                                </p:cTn>
                              </p:par>
                              <p:par>
                                <p:cTn id="320" presetID="19" presetClass="exit" presetSubtype="5" fill="hold" grpId="3" nodeType="withEffect">
                                  <p:stCondLst>
                                    <p:cond delay="0"/>
                                  </p:stCondLst>
                                  <p:childTnLst>
                                    <p:anim calcmode="lin" valueType="num">
                                      <p:cBhvr>
                                        <p:cTn id="321" dur="3000"/>
                                        <p:tgtEl>
                                          <p:spTgt spid="12"/>
                                        </p:tgtEl>
                                        <p:attrNameLst>
                                          <p:attrName>ppt_w</p:attrName>
                                        </p:attrNameLst>
                                      </p:cBhvr>
                                      <p:tavLst>
                                        <p:tav tm="0">
                                          <p:val>
                                            <p:strVal val="ppt_w"/>
                                          </p:val>
                                        </p:tav>
                                        <p:tav tm="100000">
                                          <p:val>
                                            <p:strVal val="ppt_w"/>
                                          </p:val>
                                        </p:tav>
                                      </p:tavLst>
                                    </p:anim>
                                    <p:anim calcmode="lin" valueType="num">
                                      <p:cBhvr>
                                        <p:cTn id="322"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3" dur="1" fill="hold">
                                          <p:stCondLst>
                                            <p:cond delay="2999"/>
                                          </p:stCondLst>
                                        </p:cTn>
                                        <p:tgtEl>
                                          <p:spTgt spid="12"/>
                                        </p:tgtEl>
                                        <p:attrNameLst>
                                          <p:attrName>style.visibility</p:attrName>
                                        </p:attrNameLst>
                                      </p:cBhvr>
                                      <p:to>
                                        <p:strVal val="hidden"/>
                                      </p:to>
                                    </p:set>
                                  </p:childTnLst>
                                </p:cTn>
                              </p:par>
                              <p:par>
                                <p:cTn id="324" presetID="19" presetClass="exit" presetSubtype="5" fill="hold" grpId="3" nodeType="withEffect">
                                  <p:stCondLst>
                                    <p:cond delay="0"/>
                                  </p:stCondLst>
                                  <p:childTnLst>
                                    <p:anim calcmode="lin" valueType="num">
                                      <p:cBhvr>
                                        <p:cTn id="325" dur="3000"/>
                                        <p:tgtEl>
                                          <p:spTgt spid="13"/>
                                        </p:tgtEl>
                                        <p:attrNameLst>
                                          <p:attrName>ppt_w</p:attrName>
                                        </p:attrNameLst>
                                      </p:cBhvr>
                                      <p:tavLst>
                                        <p:tav tm="0">
                                          <p:val>
                                            <p:strVal val="ppt_w"/>
                                          </p:val>
                                        </p:tav>
                                        <p:tav tm="100000">
                                          <p:val>
                                            <p:strVal val="ppt_w"/>
                                          </p:val>
                                        </p:tav>
                                      </p:tavLst>
                                    </p:anim>
                                    <p:anim calcmode="lin" valueType="num">
                                      <p:cBhvr>
                                        <p:cTn id="326"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7" dur="1" fill="hold">
                                          <p:stCondLst>
                                            <p:cond delay="2999"/>
                                          </p:stCondLst>
                                        </p:cTn>
                                        <p:tgtEl>
                                          <p:spTgt spid="13"/>
                                        </p:tgtEl>
                                        <p:attrNameLst>
                                          <p:attrName>style.visibility</p:attrName>
                                        </p:attrNameLst>
                                      </p:cBhvr>
                                      <p:to>
                                        <p:strVal val="hidden"/>
                                      </p:to>
                                    </p:set>
                                  </p:childTnLst>
                                </p:cTn>
                              </p:par>
                              <p:par>
                                <p:cTn id="328" presetID="19" presetClass="exit" presetSubtype="5" fill="hold" grpId="3" nodeType="withEffect">
                                  <p:stCondLst>
                                    <p:cond delay="0"/>
                                  </p:stCondLst>
                                  <p:childTnLst>
                                    <p:anim calcmode="lin" valueType="num">
                                      <p:cBhvr>
                                        <p:cTn id="329" dur="3000"/>
                                        <p:tgtEl>
                                          <p:spTgt spid="14"/>
                                        </p:tgtEl>
                                        <p:attrNameLst>
                                          <p:attrName>ppt_w</p:attrName>
                                        </p:attrNameLst>
                                      </p:cBhvr>
                                      <p:tavLst>
                                        <p:tav tm="0">
                                          <p:val>
                                            <p:strVal val="ppt_w"/>
                                          </p:val>
                                        </p:tav>
                                        <p:tav tm="100000">
                                          <p:val>
                                            <p:strVal val="ppt_w"/>
                                          </p:val>
                                        </p:tav>
                                      </p:tavLst>
                                    </p:anim>
                                    <p:anim calcmode="lin" valueType="num">
                                      <p:cBhvr>
                                        <p:cTn id="330"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1" dur="1" fill="hold">
                                          <p:stCondLst>
                                            <p:cond delay="2999"/>
                                          </p:stCondLst>
                                        </p:cTn>
                                        <p:tgtEl>
                                          <p:spTgt spid="14"/>
                                        </p:tgtEl>
                                        <p:attrNameLst>
                                          <p:attrName>style.visibility</p:attrName>
                                        </p:attrNameLst>
                                      </p:cBhvr>
                                      <p:to>
                                        <p:strVal val="hidden"/>
                                      </p:to>
                                    </p:set>
                                  </p:childTnLst>
                                </p:cTn>
                              </p:par>
                              <p:par>
                                <p:cTn id="332" presetID="19" presetClass="exit" presetSubtype="5" fill="hold" grpId="3" nodeType="withEffect">
                                  <p:stCondLst>
                                    <p:cond delay="0"/>
                                  </p:stCondLst>
                                  <p:childTnLst>
                                    <p:anim calcmode="lin" valueType="num">
                                      <p:cBhvr>
                                        <p:cTn id="333" dur="3000"/>
                                        <p:tgtEl>
                                          <p:spTgt spid="15"/>
                                        </p:tgtEl>
                                        <p:attrNameLst>
                                          <p:attrName>ppt_w</p:attrName>
                                        </p:attrNameLst>
                                      </p:cBhvr>
                                      <p:tavLst>
                                        <p:tav tm="0">
                                          <p:val>
                                            <p:strVal val="ppt_w"/>
                                          </p:val>
                                        </p:tav>
                                        <p:tav tm="100000">
                                          <p:val>
                                            <p:strVal val="ppt_w"/>
                                          </p:val>
                                        </p:tav>
                                      </p:tavLst>
                                    </p:anim>
                                    <p:anim calcmode="lin" valueType="num">
                                      <p:cBhvr>
                                        <p:cTn id="334"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5" dur="1" fill="hold">
                                          <p:stCondLst>
                                            <p:cond delay="2999"/>
                                          </p:stCondLst>
                                        </p:cTn>
                                        <p:tgtEl>
                                          <p:spTgt spid="15"/>
                                        </p:tgtEl>
                                        <p:attrNameLst>
                                          <p:attrName>style.visibility</p:attrName>
                                        </p:attrNameLst>
                                      </p:cBhvr>
                                      <p:to>
                                        <p:strVal val="hidden"/>
                                      </p:to>
                                    </p:set>
                                  </p:childTnLst>
                                </p:cTn>
                              </p:par>
                              <p:par>
                                <p:cTn id="336" presetID="19" presetClass="exit" presetSubtype="5" fill="hold" grpId="3" nodeType="withEffect">
                                  <p:stCondLst>
                                    <p:cond delay="0"/>
                                  </p:stCondLst>
                                  <p:childTnLst>
                                    <p:anim calcmode="lin" valueType="num">
                                      <p:cBhvr>
                                        <p:cTn id="337" dur="3000"/>
                                        <p:tgtEl>
                                          <p:spTgt spid="16"/>
                                        </p:tgtEl>
                                        <p:attrNameLst>
                                          <p:attrName>ppt_w</p:attrName>
                                        </p:attrNameLst>
                                      </p:cBhvr>
                                      <p:tavLst>
                                        <p:tav tm="0">
                                          <p:val>
                                            <p:strVal val="ppt_w"/>
                                          </p:val>
                                        </p:tav>
                                        <p:tav tm="100000">
                                          <p:val>
                                            <p:strVal val="ppt_w"/>
                                          </p:val>
                                        </p:tav>
                                      </p:tavLst>
                                    </p:anim>
                                    <p:anim calcmode="lin" valueType="num">
                                      <p:cBhvr>
                                        <p:cTn id="338"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9" dur="1" fill="hold">
                                          <p:stCondLst>
                                            <p:cond delay="2999"/>
                                          </p:stCondLst>
                                        </p:cTn>
                                        <p:tgtEl>
                                          <p:spTgt spid="16"/>
                                        </p:tgtEl>
                                        <p:attrNameLst>
                                          <p:attrName>style.visibility</p:attrName>
                                        </p:attrNameLst>
                                      </p:cBhvr>
                                      <p:to>
                                        <p:strVal val="hidden"/>
                                      </p:to>
                                    </p:set>
                                  </p:childTnLst>
                                </p:cTn>
                              </p:par>
                              <p:par>
                                <p:cTn id="340" presetID="19" presetClass="exit" presetSubtype="5" fill="hold" grpId="3" nodeType="withEffect">
                                  <p:stCondLst>
                                    <p:cond delay="0"/>
                                  </p:stCondLst>
                                  <p:childTnLst>
                                    <p:anim calcmode="lin" valueType="num">
                                      <p:cBhvr>
                                        <p:cTn id="341" dur="3000"/>
                                        <p:tgtEl>
                                          <p:spTgt spid="17"/>
                                        </p:tgtEl>
                                        <p:attrNameLst>
                                          <p:attrName>ppt_w</p:attrName>
                                        </p:attrNameLst>
                                      </p:cBhvr>
                                      <p:tavLst>
                                        <p:tav tm="0">
                                          <p:val>
                                            <p:strVal val="ppt_w"/>
                                          </p:val>
                                        </p:tav>
                                        <p:tav tm="100000">
                                          <p:val>
                                            <p:strVal val="ppt_w"/>
                                          </p:val>
                                        </p:tav>
                                      </p:tavLst>
                                    </p:anim>
                                    <p:anim calcmode="lin" valueType="num">
                                      <p:cBhvr>
                                        <p:cTn id="342"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3" dur="1" fill="hold">
                                          <p:stCondLst>
                                            <p:cond delay="2999"/>
                                          </p:stCondLst>
                                        </p:cTn>
                                        <p:tgtEl>
                                          <p:spTgt spid="17"/>
                                        </p:tgtEl>
                                        <p:attrNameLst>
                                          <p:attrName>style.visibility</p:attrName>
                                        </p:attrNameLst>
                                      </p:cBhvr>
                                      <p:to>
                                        <p:strVal val="hidden"/>
                                      </p:to>
                                    </p:set>
                                  </p:childTnLst>
                                </p:cTn>
                              </p:par>
                              <p:par>
                                <p:cTn id="344" presetID="19" presetClass="exit" presetSubtype="5" fill="hold" grpId="3" nodeType="withEffect">
                                  <p:stCondLst>
                                    <p:cond delay="0"/>
                                  </p:stCondLst>
                                  <p:childTnLst>
                                    <p:anim calcmode="lin" valueType="num">
                                      <p:cBhvr>
                                        <p:cTn id="345" dur="3000"/>
                                        <p:tgtEl>
                                          <p:spTgt spid="18"/>
                                        </p:tgtEl>
                                        <p:attrNameLst>
                                          <p:attrName>ppt_w</p:attrName>
                                        </p:attrNameLst>
                                      </p:cBhvr>
                                      <p:tavLst>
                                        <p:tav tm="0">
                                          <p:val>
                                            <p:strVal val="ppt_w"/>
                                          </p:val>
                                        </p:tav>
                                        <p:tav tm="100000">
                                          <p:val>
                                            <p:strVal val="ppt_w"/>
                                          </p:val>
                                        </p:tav>
                                      </p:tavLst>
                                    </p:anim>
                                    <p:anim calcmode="lin" valueType="num">
                                      <p:cBhvr>
                                        <p:cTn id="346"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7" dur="1" fill="hold">
                                          <p:stCondLst>
                                            <p:cond delay="2999"/>
                                          </p:stCondLst>
                                        </p:cTn>
                                        <p:tgtEl>
                                          <p:spTgt spid="18"/>
                                        </p:tgtEl>
                                        <p:attrNameLst>
                                          <p:attrName>style.visibility</p:attrName>
                                        </p:attrNameLst>
                                      </p:cBhvr>
                                      <p:to>
                                        <p:strVal val="hidden"/>
                                      </p:to>
                                    </p:set>
                                  </p:childTnLst>
                                </p:cTn>
                              </p:par>
                              <p:par>
                                <p:cTn id="348" presetID="19" presetClass="exit" presetSubtype="5" fill="hold" grpId="3" nodeType="withEffect">
                                  <p:stCondLst>
                                    <p:cond delay="0"/>
                                  </p:stCondLst>
                                  <p:childTnLst>
                                    <p:anim calcmode="lin" valueType="num">
                                      <p:cBhvr>
                                        <p:cTn id="349" dur="3000"/>
                                        <p:tgtEl>
                                          <p:spTgt spid="19"/>
                                        </p:tgtEl>
                                        <p:attrNameLst>
                                          <p:attrName>ppt_w</p:attrName>
                                        </p:attrNameLst>
                                      </p:cBhvr>
                                      <p:tavLst>
                                        <p:tav tm="0">
                                          <p:val>
                                            <p:strVal val="ppt_w"/>
                                          </p:val>
                                        </p:tav>
                                        <p:tav tm="100000">
                                          <p:val>
                                            <p:strVal val="ppt_w"/>
                                          </p:val>
                                        </p:tav>
                                      </p:tavLst>
                                    </p:anim>
                                    <p:anim calcmode="lin" valueType="num">
                                      <p:cBhvr>
                                        <p:cTn id="350"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1" dur="1" fill="hold">
                                          <p:stCondLst>
                                            <p:cond delay="2999"/>
                                          </p:stCondLst>
                                        </p:cTn>
                                        <p:tgtEl>
                                          <p:spTgt spid="19"/>
                                        </p:tgtEl>
                                        <p:attrNameLst>
                                          <p:attrName>style.visibility</p:attrName>
                                        </p:attrNameLst>
                                      </p:cBhvr>
                                      <p:to>
                                        <p:strVal val="hidden"/>
                                      </p:to>
                                    </p:set>
                                  </p:childTnLst>
                                </p:cTn>
                              </p:par>
                              <p:par>
                                <p:cTn id="352" presetID="19" presetClass="exit" presetSubtype="5" fill="hold" grpId="3" nodeType="withEffect">
                                  <p:stCondLst>
                                    <p:cond delay="0"/>
                                  </p:stCondLst>
                                  <p:childTnLst>
                                    <p:anim calcmode="lin" valueType="num">
                                      <p:cBhvr>
                                        <p:cTn id="353" dur="3000"/>
                                        <p:tgtEl>
                                          <p:spTgt spid="20"/>
                                        </p:tgtEl>
                                        <p:attrNameLst>
                                          <p:attrName>ppt_w</p:attrName>
                                        </p:attrNameLst>
                                      </p:cBhvr>
                                      <p:tavLst>
                                        <p:tav tm="0">
                                          <p:val>
                                            <p:strVal val="ppt_w"/>
                                          </p:val>
                                        </p:tav>
                                        <p:tav tm="100000">
                                          <p:val>
                                            <p:strVal val="ppt_w"/>
                                          </p:val>
                                        </p:tav>
                                      </p:tavLst>
                                    </p:anim>
                                    <p:anim calcmode="lin" valueType="num">
                                      <p:cBhvr>
                                        <p:cTn id="354" dur="3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5" dur="1" fill="hold">
                                          <p:stCondLst>
                                            <p:cond delay="2999"/>
                                          </p:stCondLst>
                                        </p:cTn>
                                        <p:tgtEl>
                                          <p:spTgt spid="20"/>
                                        </p:tgtEl>
                                        <p:attrNameLst>
                                          <p:attrName>style.visibility</p:attrName>
                                        </p:attrNameLst>
                                      </p:cBhvr>
                                      <p:to>
                                        <p:strVal val="hidden"/>
                                      </p:to>
                                    </p:set>
                                  </p:childTnLst>
                                </p:cTn>
                              </p:par>
                              <p:par>
                                <p:cTn id="356" presetID="19" presetClass="exit" presetSubtype="5" fill="hold" grpId="3" nodeType="withEffect">
                                  <p:stCondLst>
                                    <p:cond delay="0"/>
                                  </p:stCondLst>
                                  <p:childTnLst>
                                    <p:anim calcmode="lin" valueType="num">
                                      <p:cBhvr>
                                        <p:cTn id="357" dur="3000"/>
                                        <p:tgtEl>
                                          <p:spTgt spid="21"/>
                                        </p:tgtEl>
                                        <p:attrNameLst>
                                          <p:attrName>ppt_w</p:attrName>
                                        </p:attrNameLst>
                                      </p:cBhvr>
                                      <p:tavLst>
                                        <p:tav tm="0">
                                          <p:val>
                                            <p:strVal val="ppt_w"/>
                                          </p:val>
                                        </p:tav>
                                        <p:tav tm="100000">
                                          <p:val>
                                            <p:strVal val="ppt_w"/>
                                          </p:val>
                                        </p:tav>
                                      </p:tavLst>
                                    </p:anim>
                                    <p:anim calcmode="lin" valueType="num">
                                      <p:cBhvr>
                                        <p:cTn id="358" dur="3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9" dur="1" fill="hold">
                                          <p:stCondLst>
                                            <p:cond delay="2999"/>
                                          </p:stCondLst>
                                        </p:cTn>
                                        <p:tgtEl>
                                          <p:spTgt spid="21"/>
                                        </p:tgtEl>
                                        <p:attrNameLst>
                                          <p:attrName>style.visibility</p:attrName>
                                        </p:attrNameLst>
                                      </p:cBhvr>
                                      <p:to>
                                        <p:strVal val="hidden"/>
                                      </p:to>
                                    </p:set>
                                  </p:childTnLst>
                                </p:cTn>
                              </p:par>
                              <p:par>
                                <p:cTn id="360" presetID="19" presetClass="exit" presetSubtype="5" fill="hold" grpId="3" nodeType="withEffect">
                                  <p:stCondLst>
                                    <p:cond delay="0"/>
                                  </p:stCondLst>
                                  <p:childTnLst>
                                    <p:anim calcmode="lin" valueType="num">
                                      <p:cBhvr>
                                        <p:cTn id="361" dur="3000"/>
                                        <p:tgtEl>
                                          <p:spTgt spid="22"/>
                                        </p:tgtEl>
                                        <p:attrNameLst>
                                          <p:attrName>ppt_w</p:attrName>
                                        </p:attrNameLst>
                                      </p:cBhvr>
                                      <p:tavLst>
                                        <p:tav tm="0">
                                          <p:val>
                                            <p:strVal val="ppt_w"/>
                                          </p:val>
                                        </p:tav>
                                        <p:tav tm="100000">
                                          <p:val>
                                            <p:strVal val="ppt_w"/>
                                          </p:val>
                                        </p:tav>
                                      </p:tavLst>
                                    </p:anim>
                                    <p:anim calcmode="lin" valueType="num">
                                      <p:cBhvr>
                                        <p:cTn id="362" dur="3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3" dur="1" fill="hold">
                                          <p:stCondLst>
                                            <p:cond delay="2999"/>
                                          </p:stCondLst>
                                        </p:cTn>
                                        <p:tgtEl>
                                          <p:spTgt spid="22"/>
                                        </p:tgtEl>
                                        <p:attrNameLst>
                                          <p:attrName>style.visibility</p:attrName>
                                        </p:attrNameLst>
                                      </p:cBhvr>
                                      <p:to>
                                        <p:strVal val="hidden"/>
                                      </p:to>
                                    </p:set>
                                  </p:childTnLst>
                                </p:cTn>
                              </p:par>
                              <p:par>
                                <p:cTn id="364" presetID="19" presetClass="exit" presetSubtype="5" fill="hold" grpId="3" nodeType="withEffect">
                                  <p:stCondLst>
                                    <p:cond delay="0"/>
                                  </p:stCondLst>
                                  <p:childTnLst>
                                    <p:anim calcmode="lin" valueType="num">
                                      <p:cBhvr>
                                        <p:cTn id="365" dur="3000"/>
                                        <p:tgtEl>
                                          <p:spTgt spid="23"/>
                                        </p:tgtEl>
                                        <p:attrNameLst>
                                          <p:attrName>ppt_w</p:attrName>
                                        </p:attrNameLst>
                                      </p:cBhvr>
                                      <p:tavLst>
                                        <p:tav tm="0">
                                          <p:val>
                                            <p:strVal val="ppt_w"/>
                                          </p:val>
                                        </p:tav>
                                        <p:tav tm="100000">
                                          <p:val>
                                            <p:strVal val="ppt_w"/>
                                          </p:val>
                                        </p:tav>
                                      </p:tavLst>
                                    </p:anim>
                                    <p:anim calcmode="lin" valueType="num">
                                      <p:cBhvr>
                                        <p:cTn id="366" dur="3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7" dur="1" fill="hold">
                                          <p:stCondLst>
                                            <p:cond delay="2999"/>
                                          </p:stCondLst>
                                        </p:cTn>
                                        <p:tgtEl>
                                          <p:spTgt spid="23"/>
                                        </p:tgtEl>
                                        <p:attrNameLst>
                                          <p:attrName>style.visibility</p:attrName>
                                        </p:attrNameLst>
                                      </p:cBhvr>
                                      <p:to>
                                        <p:strVal val="hidden"/>
                                      </p:to>
                                    </p:set>
                                  </p:childTnLst>
                                </p:cTn>
                              </p:par>
                              <p:par>
                                <p:cTn id="368" presetID="19" presetClass="exit" presetSubtype="5" fill="hold" grpId="3" nodeType="withEffect">
                                  <p:stCondLst>
                                    <p:cond delay="0"/>
                                  </p:stCondLst>
                                  <p:childTnLst>
                                    <p:anim calcmode="lin" valueType="num">
                                      <p:cBhvr>
                                        <p:cTn id="369" dur="3000"/>
                                        <p:tgtEl>
                                          <p:spTgt spid="24"/>
                                        </p:tgtEl>
                                        <p:attrNameLst>
                                          <p:attrName>ppt_w</p:attrName>
                                        </p:attrNameLst>
                                      </p:cBhvr>
                                      <p:tavLst>
                                        <p:tav tm="0">
                                          <p:val>
                                            <p:strVal val="ppt_w"/>
                                          </p:val>
                                        </p:tav>
                                        <p:tav tm="100000">
                                          <p:val>
                                            <p:strVal val="ppt_w"/>
                                          </p:val>
                                        </p:tav>
                                      </p:tavLst>
                                    </p:anim>
                                    <p:anim calcmode="lin" valueType="num">
                                      <p:cBhvr>
                                        <p:cTn id="370" dur="3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1" dur="1" fill="hold">
                                          <p:stCondLst>
                                            <p:cond delay="2999"/>
                                          </p:stCondLst>
                                        </p:cTn>
                                        <p:tgtEl>
                                          <p:spTgt spid="24"/>
                                        </p:tgtEl>
                                        <p:attrNameLst>
                                          <p:attrName>style.visibility</p:attrName>
                                        </p:attrNameLst>
                                      </p:cBhvr>
                                      <p:to>
                                        <p:strVal val="hidden"/>
                                      </p:to>
                                    </p:set>
                                  </p:childTnLst>
                                </p:cTn>
                              </p:par>
                              <p:par>
                                <p:cTn id="372" presetID="19" presetClass="exit" presetSubtype="5" fill="hold" grpId="3" nodeType="withEffect">
                                  <p:stCondLst>
                                    <p:cond delay="0"/>
                                  </p:stCondLst>
                                  <p:childTnLst>
                                    <p:anim calcmode="lin" valueType="num">
                                      <p:cBhvr>
                                        <p:cTn id="373" dur="3000"/>
                                        <p:tgtEl>
                                          <p:spTgt spid="25"/>
                                        </p:tgtEl>
                                        <p:attrNameLst>
                                          <p:attrName>ppt_w</p:attrName>
                                        </p:attrNameLst>
                                      </p:cBhvr>
                                      <p:tavLst>
                                        <p:tav tm="0">
                                          <p:val>
                                            <p:strVal val="ppt_w"/>
                                          </p:val>
                                        </p:tav>
                                        <p:tav tm="100000">
                                          <p:val>
                                            <p:strVal val="ppt_w"/>
                                          </p:val>
                                        </p:tav>
                                      </p:tavLst>
                                    </p:anim>
                                    <p:anim calcmode="lin" valueType="num">
                                      <p:cBhvr>
                                        <p:cTn id="374" dur="3000"/>
                                        <p:tgtEl>
                                          <p:spTgt spid="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5" dur="1" fill="hold">
                                          <p:stCondLst>
                                            <p:cond delay="2999"/>
                                          </p:stCondLst>
                                        </p:cTn>
                                        <p:tgtEl>
                                          <p:spTgt spid="25"/>
                                        </p:tgtEl>
                                        <p:attrNameLst>
                                          <p:attrName>style.visibility</p:attrName>
                                        </p:attrNameLst>
                                      </p:cBhvr>
                                      <p:to>
                                        <p:strVal val="hidden"/>
                                      </p:to>
                                    </p:set>
                                  </p:childTnLst>
                                </p:cTn>
                              </p:par>
                              <p:par>
                                <p:cTn id="376" presetID="19" presetClass="exit" presetSubtype="5" fill="hold" grpId="3" nodeType="withEffect">
                                  <p:stCondLst>
                                    <p:cond delay="0"/>
                                  </p:stCondLst>
                                  <p:childTnLst>
                                    <p:anim calcmode="lin" valueType="num">
                                      <p:cBhvr>
                                        <p:cTn id="377" dur="3000"/>
                                        <p:tgtEl>
                                          <p:spTgt spid="26"/>
                                        </p:tgtEl>
                                        <p:attrNameLst>
                                          <p:attrName>ppt_w</p:attrName>
                                        </p:attrNameLst>
                                      </p:cBhvr>
                                      <p:tavLst>
                                        <p:tav tm="0">
                                          <p:val>
                                            <p:strVal val="ppt_w"/>
                                          </p:val>
                                        </p:tav>
                                        <p:tav tm="100000">
                                          <p:val>
                                            <p:strVal val="ppt_w"/>
                                          </p:val>
                                        </p:tav>
                                      </p:tavLst>
                                    </p:anim>
                                    <p:anim calcmode="lin" valueType="num">
                                      <p:cBhvr>
                                        <p:cTn id="378" dur="3000"/>
                                        <p:tgtEl>
                                          <p:spTgt spid="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9" dur="1" fill="hold">
                                          <p:stCondLst>
                                            <p:cond delay="2999"/>
                                          </p:stCondLst>
                                        </p:cTn>
                                        <p:tgtEl>
                                          <p:spTgt spid="26"/>
                                        </p:tgtEl>
                                        <p:attrNameLst>
                                          <p:attrName>style.visibility</p:attrName>
                                        </p:attrNameLst>
                                      </p:cBhvr>
                                      <p:to>
                                        <p:strVal val="hidden"/>
                                      </p:to>
                                    </p:set>
                                  </p:childTnLst>
                                </p:cTn>
                              </p:par>
                              <p:par>
                                <p:cTn id="380" presetID="19" presetClass="exit" presetSubtype="5" fill="hold" grpId="3" nodeType="withEffect">
                                  <p:stCondLst>
                                    <p:cond delay="0"/>
                                  </p:stCondLst>
                                  <p:childTnLst>
                                    <p:anim calcmode="lin" valueType="num">
                                      <p:cBhvr>
                                        <p:cTn id="381" dur="3000"/>
                                        <p:tgtEl>
                                          <p:spTgt spid="27"/>
                                        </p:tgtEl>
                                        <p:attrNameLst>
                                          <p:attrName>ppt_w</p:attrName>
                                        </p:attrNameLst>
                                      </p:cBhvr>
                                      <p:tavLst>
                                        <p:tav tm="0">
                                          <p:val>
                                            <p:strVal val="ppt_w"/>
                                          </p:val>
                                        </p:tav>
                                        <p:tav tm="100000">
                                          <p:val>
                                            <p:strVal val="ppt_w"/>
                                          </p:val>
                                        </p:tav>
                                      </p:tavLst>
                                    </p:anim>
                                    <p:anim calcmode="lin" valueType="num">
                                      <p:cBhvr>
                                        <p:cTn id="382" dur="300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3" dur="1" fill="hold">
                                          <p:stCondLst>
                                            <p:cond delay="2999"/>
                                          </p:stCondLst>
                                        </p:cTn>
                                        <p:tgtEl>
                                          <p:spTgt spid="27"/>
                                        </p:tgtEl>
                                        <p:attrNameLst>
                                          <p:attrName>style.visibility</p:attrName>
                                        </p:attrNameLst>
                                      </p:cBhvr>
                                      <p:to>
                                        <p:strVal val="hidden"/>
                                      </p:to>
                                    </p:set>
                                  </p:childTnLst>
                                </p:cTn>
                              </p:par>
                              <p:par>
                                <p:cTn id="384" presetID="19" presetClass="exit" presetSubtype="5" fill="hold" grpId="3" nodeType="withEffect">
                                  <p:stCondLst>
                                    <p:cond delay="0"/>
                                  </p:stCondLst>
                                  <p:childTnLst>
                                    <p:anim calcmode="lin" valueType="num">
                                      <p:cBhvr>
                                        <p:cTn id="385" dur="3000"/>
                                        <p:tgtEl>
                                          <p:spTgt spid="28"/>
                                        </p:tgtEl>
                                        <p:attrNameLst>
                                          <p:attrName>ppt_w</p:attrName>
                                        </p:attrNameLst>
                                      </p:cBhvr>
                                      <p:tavLst>
                                        <p:tav tm="0">
                                          <p:val>
                                            <p:strVal val="ppt_w"/>
                                          </p:val>
                                        </p:tav>
                                        <p:tav tm="100000">
                                          <p:val>
                                            <p:strVal val="ppt_w"/>
                                          </p:val>
                                        </p:tav>
                                      </p:tavLst>
                                    </p:anim>
                                    <p:anim calcmode="lin" valueType="num">
                                      <p:cBhvr>
                                        <p:cTn id="386" dur="3000"/>
                                        <p:tgtEl>
                                          <p:spTgt spid="2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7" dur="1" fill="hold">
                                          <p:stCondLst>
                                            <p:cond delay="2999"/>
                                          </p:stCondLst>
                                        </p:cTn>
                                        <p:tgtEl>
                                          <p:spTgt spid="28"/>
                                        </p:tgtEl>
                                        <p:attrNameLst>
                                          <p:attrName>style.visibility</p:attrName>
                                        </p:attrNameLst>
                                      </p:cBhvr>
                                      <p:to>
                                        <p:strVal val="hidden"/>
                                      </p:to>
                                    </p:set>
                                  </p:childTnLst>
                                </p:cTn>
                              </p:par>
                              <p:par>
                                <p:cTn id="388" presetID="19" presetClass="exit" presetSubtype="5" fill="hold" grpId="3" nodeType="withEffect">
                                  <p:stCondLst>
                                    <p:cond delay="0"/>
                                  </p:stCondLst>
                                  <p:childTnLst>
                                    <p:anim calcmode="lin" valueType="num">
                                      <p:cBhvr>
                                        <p:cTn id="389" dur="3000"/>
                                        <p:tgtEl>
                                          <p:spTgt spid="29"/>
                                        </p:tgtEl>
                                        <p:attrNameLst>
                                          <p:attrName>ppt_w</p:attrName>
                                        </p:attrNameLst>
                                      </p:cBhvr>
                                      <p:tavLst>
                                        <p:tav tm="0">
                                          <p:val>
                                            <p:strVal val="ppt_w"/>
                                          </p:val>
                                        </p:tav>
                                        <p:tav tm="100000">
                                          <p:val>
                                            <p:strVal val="ppt_w"/>
                                          </p:val>
                                        </p:tav>
                                      </p:tavLst>
                                    </p:anim>
                                    <p:anim calcmode="lin" valueType="num">
                                      <p:cBhvr>
                                        <p:cTn id="390" dur="3000"/>
                                        <p:tgtEl>
                                          <p:spTgt spid="2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1" dur="1" fill="hold">
                                          <p:stCondLst>
                                            <p:cond delay="2999"/>
                                          </p:stCondLst>
                                        </p:cTn>
                                        <p:tgtEl>
                                          <p:spTgt spid="29"/>
                                        </p:tgtEl>
                                        <p:attrNameLst>
                                          <p:attrName>style.visibility</p:attrName>
                                        </p:attrNameLst>
                                      </p:cBhvr>
                                      <p:to>
                                        <p:strVal val="hidden"/>
                                      </p:to>
                                    </p:set>
                                  </p:childTnLst>
                                </p:cTn>
                              </p:par>
                              <p:par>
                                <p:cTn id="392" presetID="19" presetClass="exit" presetSubtype="5" fill="hold" grpId="3" nodeType="withEffect">
                                  <p:stCondLst>
                                    <p:cond delay="0"/>
                                  </p:stCondLst>
                                  <p:childTnLst>
                                    <p:anim calcmode="lin" valueType="num">
                                      <p:cBhvr>
                                        <p:cTn id="393" dur="3000"/>
                                        <p:tgtEl>
                                          <p:spTgt spid="30"/>
                                        </p:tgtEl>
                                        <p:attrNameLst>
                                          <p:attrName>ppt_w</p:attrName>
                                        </p:attrNameLst>
                                      </p:cBhvr>
                                      <p:tavLst>
                                        <p:tav tm="0">
                                          <p:val>
                                            <p:strVal val="ppt_w"/>
                                          </p:val>
                                        </p:tav>
                                        <p:tav tm="100000">
                                          <p:val>
                                            <p:strVal val="ppt_w"/>
                                          </p:val>
                                        </p:tav>
                                      </p:tavLst>
                                    </p:anim>
                                    <p:anim calcmode="lin" valueType="num">
                                      <p:cBhvr>
                                        <p:cTn id="394" dur="3000"/>
                                        <p:tgtEl>
                                          <p:spTgt spid="3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5" dur="1" fill="hold">
                                          <p:stCondLst>
                                            <p:cond delay="2999"/>
                                          </p:stCondLst>
                                        </p:cTn>
                                        <p:tgtEl>
                                          <p:spTgt spid="30"/>
                                        </p:tgtEl>
                                        <p:attrNameLst>
                                          <p:attrName>style.visibility</p:attrName>
                                        </p:attrNameLst>
                                      </p:cBhvr>
                                      <p:to>
                                        <p:strVal val="hidden"/>
                                      </p:to>
                                    </p:set>
                                  </p:childTnLst>
                                </p:cTn>
                              </p:par>
                              <p:par>
                                <p:cTn id="396" presetID="19" presetClass="exit" presetSubtype="5" fill="hold" grpId="3" nodeType="withEffect">
                                  <p:stCondLst>
                                    <p:cond delay="0"/>
                                  </p:stCondLst>
                                  <p:childTnLst>
                                    <p:anim calcmode="lin" valueType="num">
                                      <p:cBhvr>
                                        <p:cTn id="397" dur="3000"/>
                                        <p:tgtEl>
                                          <p:spTgt spid="31"/>
                                        </p:tgtEl>
                                        <p:attrNameLst>
                                          <p:attrName>ppt_w</p:attrName>
                                        </p:attrNameLst>
                                      </p:cBhvr>
                                      <p:tavLst>
                                        <p:tav tm="0">
                                          <p:val>
                                            <p:strVal val="ppt_w"/>
                                          </p:val>
                                        </p:tav>
                                        <p:tav tm="100000">
                                          <p:val>
                                            <p:strVal val="ppt_w"/>
                                          </p:val>
                                        </p:tav>
                                      </p:tavLst>
                                    </p:anim>
                                    <p:anim calcmode="lin" valueType="num">
                                      <p:cBhvr>
                                        <p:cTn id="398" dur="3000"/>
                                        <p:tgtEl>
                                          <p:spTgt spid="3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9" dur="1" fill="hold">
                                          <p:stCondLst>
                                            <p:cond delay="2999"/>
                                          </p:stCondLst>
                                        </p:cTn>
                                        <p:tgtEl>
                                          <p:spTgt spid="31"/>
                                        </p:tgtEl>
                                        <p:attrNameLst>
                                          <p:attrName>style.visibility</p:attrName>
                                        </p:attrNameLst>
                                      </p:cBhvr>
                                      <p:to>
                                        <p:strVal val="hidden"/>
                                      </p:to>
                                    </p:set>
                                  </p:childTnLst>
                                </p:cTn>
                              </p:par>
                              <p:par>
                                <p:cTn id="400" presetID="23" presetClass="entr" presetSubtype="288" fill="hold" nodeType="withEffect">
                                  <p:stCondLst>
                                    <p:cond delay="0"/>
                                  </p:stCondLst>
                                  <p:childTnLst>
                                    <p:set>
                                      <p:cBhvr>
                                        <p:cTn id="401" dur="1" fill="hold">
                                          <p:stCondLst>
                                            <p:cond delay="0"/>
                                          </p:stCondLst>
                                        </p:cTn>
                                        <p:tgtEl>
                                          <p:spTgt spid="2"/>
                                        </p:tgtEl>
                                        <p:attrNameLst>
                                          <p:attrName>style.visibility</p:attrName>
                                        </p:attrNameLst>
                                      </p:cBhvr>
                                      <p:to>
                                        <p:strVal val="visible"/>
                                      </p:to>
                                    </p:set>
                                    <p:anim calcmode="lin" valueType="num">
                                      <p:cBhvr>
                                        <p:cTn id="402" dur="3000" fill="hold"/>
                                        <p:tgtEl>
                                          <p:spTgt spid="2"/>
                                        </p:tgtEl>
                                        <p:attrNameLst>
                                          <p:attrName>ppt_w</p:attrName>
                                        </p:attrNameLst>
                                      </p:cBhvr>
                                      <p:tavLst>
                                        <p:tav tm="0">
                                          <p:val>
                                            <p:strVal val="4/3*#ppt_w"/>
                                          </p:val>
                                        </p:tav>
                                        <p:tav tm="100000">
                                          <p:val>
                                            <p:strVal val="#ppt_w"/>
                                          </p:val>
                                        </p:tav>
                                      </p:tavLst>
                                    </p:anim>
                                    <p:anim calcmode="lin" valueType="num">
                                      <p:cBhvr>
                                        <p:cTn id="403" dur="3000" fill="hold"/>
                                        <p:tgtEl>
                                          <p:spTgt spid="2"/>
                                        </p:tgtEl>
                                        <p:attrNameLst>
                                          <p:attrName>ppt_h</p:attrName>
                                        </p:attrNameLst>
                                      </p:cBhvr>
                                      <p:tavLst>
                                        <p:tav tm="0">
                                          <p:val>
                                            <p:strVal val="4/3*#ppt_h"/>
                                          </p:val>
                                        </p:tav>
                                        <p:tav tm="100000">
                                          <p:val>
                                            <p:strVal val="#ppt_h"/>
                                          </p:val>
                                        </p:tav>
                                      </p:tavLst>
                                    </p:anim>
                                  </p:childTnLst>
                                </p:cTn>
                              </p:par>
                              <p:par>
                                <p:cTn id="404" presetID="16" presetClass="entr" presetSubtype="37" fill="hold" nodeType="withEffect">
                                  <p:stCondLst>
                                    <p:cond delay="0"/>
                                  </p:stCondLst>
                                  <p:childTnLst>
                                    <p:set>
                                      <p:cBhvr>
                                        <p:cTn id="405" dur="1" fill="hold">
                                          <p:stCondLst>
                                            <p:cond delay="0"/>
                                          </p:stCondLst>
                                        </p:cTn>
                                        <p:tgtEl>
                                          <p:spTgt spid="2"/>
                                        </p:tgtEl>
                                        <p:attrNameLst>
                                          <p:attrName>style.visibility</p:attrName>
                                        </p:attrNameLst>
                                      </p:cBhvr>
                                      <p:to>
                                        <p:strVal val="visible"/>
                                      </p:to>
                                    </p:set>
                                    <p:animEffect transition="in" filter="barn(outVertical)">
                                      <p:cBhvr>
                                        <p:cTn id="406"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flip="none" rotWithShape="1">
          <a:gsLst>
            <a:gs pos="5000">
              <a:schemeClr val="bg1"/>
            </a:gs>
            <a:gs pos="13000">
              <a:srgbClr val="FFA800"/>
            </a:gs>
            <a:gs pos="28000">
              <a:srgbClr val="825600"/>
            </a:gs>
            <a:gs pos="42999">
              <a:srgbClr val="FFA800"/>
            </a:gs>
            <a:gs pos="58000">
              <a:srgbClr val="825600"/>
            </a:gs>
            <a:gs pos="72000">
              <a:srgbClr val="FFA800"/>
            </a:gs>
            <a:gs pos="87000">
              <a:srgbClr val="825600"/>
            </a:gs>
            <a:gs pos="100000">
              <a:srgbClr val="FFA800"/>
            </a:gs>
          </a:gsLst>
          <a:lin ang="0" scaled="1"/>
          <a:tileRect/>
        </a:gradFill>
        <a:effectLst/>
      </p:bgPr>
    </p:bg>
    <p:spTree>
      <p:nvGrpSpPr>
        <p:cNvPr id="1" name=""/>
        <p:cNvGrpSpPr/>
        <p:nvPr/>
      </p:nvGrpSpPr>
      <p:grpSpPr>
        <a:xfrm>
          <a:off x="0" y="0"/>
          <a:ext cx="0" cy="0"/>
          <a:chOff x="0" y="0"/>
          <a:chExt cx="0" cy="0"/>
        </a:xfrm>
      </p:grpSpPr>
      <p:pic>
        <p:nvPicPr>
          <p:cNvPr id="2" name="1 Imagen" descr="192635_czarno-bialy-krolik-zim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una"/>
          <p:cNvSpPr/>
          <p:nvPr/>
        </p:nvSpPr>
        <p:spPr>
          <a:xfrm>
            <a:off x="0" y="0"/>
            <a:ext cx="2857488" cy="5143500"/>
          </a:xfrm>
          <a:prstGeom prst="moon">
            <a:avLst>
              <a:gd name="adj" fmla="val 12666"/>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flipH="1">
            <a:off x="6357950" y="0"/>
            <a:ext cx="2786050" cy="5143500"/>
          </a:xfrm>
          <a:prstGeom prst="moon">
            <a:avLst>
              <a:gd name="adj" fmla="val 14495"/>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714348" y="0"/>
            <a:ext cx="2857488" cy="5143500"/>
          </a:xfrm>
          <a:prstGeom prst="moon">
            <a:avLst>
              <a:gd name="adj" fmla="val 11999"/>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5643570" y="0"/>
            <a:ext cx="2786050" cy="5143500"/>
          </a:xfrm>
          <a:prstGeom prst="moon">
            <a:avLst>
              <a:gd name="adj" fmla="val 14495"/>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4929190" y="0"/>
            <a:ext cx="2786050" cy="5143500"/>
          </a:xfrm>
          <a:prstGeom prst="moon">
            <a:avLst>
              <a:gd name="adj" fmla="val 13128"/>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1428728" y="0"/>
            <a:ext cx="2857488" cy="5143500"/>
          </a:xfrm>
          <a:prstGeom prst="moon">
            <a:avLst>
              <a:gd name="adj" fmla="val 14000"/>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2214546" y="0"/>
            <a:ext cx="2857488" cy="5143500"/>
          </a:xfrm>
          <a:prstGeom prst="moon">
            <a:avLst>
              <a:gd name="adj" fmla="val 14000"/>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4214810" y="0"/>
            <a:ext cx="2786050" cy="5143500"/>
          </a:xfrm>
          <a:prstGeom prst="moon">
            <a:avLst>
              <a:gd name="adj" fmla="val 12444"/>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71536" y="-285770"/>
            <a:ext cx="10072758" cy="5429270"/>
          </a:xfrm>
          <a:prstGeom prst="rect">
            <a:avLst/>
          </a:prstGeom>
          <a:gradFill flip="none" rotWithShape="1">
            <a:gsLst>
              <a:gs pos="0">
                <a:srgbClr val="362416"/>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1+#ppt_w/2"/>
                                          </p:val>
                                        </p:tav>
                                        <p:tav tm="100000">
                                          <p:val>
                                            <p:strVal val="#ppt_x"/>
                                          </p:val>
                                        </p:tav>
                                      </p:tavLst>
                                    </p:anim>
                                    <p:anim calcmode="lin" valueType="num">
                                      <p:cBhvr additive="base">
                                        <p:cTn id="23" dur="3000" fill="hold"/>
                                        <p:tgtEl>
                                          <p:spTgt spid="10"/>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3000" fill="hold"/>
                                        <p:tgtEl>
                                          <p:spTgt spid="5"/>
                                        </p:tgtEl>
                                        <p:attrNameLst>
                                          <p:attrName>ppt_x</p:attrName>
                                        </p:attrNameLst>
                                      </p:cBhvr>
                                      <p:tavLst>
                                        <p:tav tm="0">
                                          <p:val>
                                            <p:strVal val="0-#ppt_w/2"/>
                                          </p:val>
                                        </p:tav>
                                        <p:tav tm="100000">
                                          <p:val>
                                            <p:strVal val="#ppt_x"/>
                                          </p:val>
                                        </p:tav>
                                      </p:tavLst>
                                    </p:anim>
                                    <p:anim calcmode="lin" valueType="num">
                                      <p:cBhvr additive="base">
                                        <p:cTn id="27" dur="3000" fill="hold"/>
                                        <p:tgtEl>
                                          <p:spTgt spid="5"/>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3000" fill="hold"/>
                                        <p:tgtEl>
                                          <p:spTgt spid="7"/>
                                        </p:tgtEl>
                                        <p:attrNameLst>
                                          <p:attrName>ppt_x</p:attrName>
                                        </p:attrNameLst>
                                      </p:cBhvr>
                                      <p:tavLst>
                                        <p:tav tm="0">
                                          <p:val>
                                            <p:strVal val="0-#ppt_w/2"/>
                                          </p:val>
                                        </p:tav>
                                        <p:tav tm="100000">
                                          <p:val>
                                            <p:strVal val="#ppt_x"/>
                                          </p:val>
                                        </p:tav>
                                      </p:tavLst>
                                    </p:anim>
                                    <p:anim calcmode="lin" valueType="num">
                                      <p:cBhvr additive="base">
                                        <p:cTn id="31" dur="3000" fill="hold"/>
                                        <p:tgtEl>
                                          <p:spTgt spid="7"/>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0-#ppt_w/2"/>
                                          </p:val>
                                        </p:tav>
                                        <p:tav tm="100000">
                                          <p:val>
                                            <p:strVal val="#ppt_x"/>
                                          </p:val>
                                        </p:tav>
                                      </p:tavLst>
                                    </p:anim>
                                    <p:anim calcmode="lin" valueType="num">
                                      <p:cBhvr additive="base">
                                        <p:cTn id="35" dur="3000" fill="hold"/>
                                        <p:tgtEl>
                                          <p:spTgt spid="8"/>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0-#ppt_w/2"/>
                                          </p:val>
                                        </p:tav>
                                        <p:tav tm="100000">
                                          <p:val>
                                            <p:strVal val="#ppt_x"/>
                                          </p:val>
                                        </p:tav>
                                      </p:tavLst>
                                    </p:anim>
                                    <p:anim calcmode="lin" valueType="num">
                                      <p:cBhvr additive="base">
                                        <p:cTn id="39" dur="3000" fill="hold"/>
                                        <p:tgtEl>
                                          <p:spTgt spid="11"/>
                                        </p:tgtEl>
                                        <p:attrNameLst>
                                          <p:attrName>ppt_y</p:attrName>
                                        </p:attrNameLst>
                                      </p:cBhvr>
                                      <p:tavLst>
                                        <p:tav tm="0">
                                          <p:val>
                                            <p:strVal val="#ppt_y"/>
                                          </p:val>
                                        </p:tav>
                                        <p:tav tm="100000">
                                          <p:val>
                                            <p:strVal val="#ppt_y"/>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4"/>
                                        </p:tgtEl>
                                        <p:attrNameLst>
                                          <p:attrName>style.visibility</p:attrName>
                                        </p:attrNameLst>
                                      </p:cBhvr>
                                      <p:to>
                                        <p:strVal val="visible"/>
                                      </p:to>
                                    </p:set>
                                    <p:anim calcmode="lin" valueType="num">
                                      <p:cBhvr>
                                        <p:cTn id="42" dur="3000" fill="hold"/>
                                        <p:tgtEl>
                                          <p:spTgt spid="4"/>
                                        </p:tgtEl>
                                        <p:attrNameLst>
                                          <p:attrName>ppt_w</p:attrName>
                                        </p:attrNameLst>
                                      </p:cBhvr>
                                      <p:tavLst>
                                        <p:tav tm="0" fmla="#ppt_w*sin(2.5*pi*$)">
                                          <p:val>
                                            <p:fltVal val="0"/>
                                          </p:val>
                                        </p:tav>
                                        <p:tav tm="100000">
                                          <p:val>
                                            <p:fltVal val="1"/>
                                          </p:val>
                                        </p:tav>
                                      </p:tavLst>
                                    </p:anim>
                                    <p:anim calcmode="lin" valueType="num">
                                      <p:cBhvr>
                                        <p:cTn id="43" dur="3000" fill="hold"/>
                                        <p:tgtEl>
                                          <p:spTgt spid="4"/>
                                        </p:tgtEl>
                                        <p:attrNameLst>
                                          <p:attrName>ppt_h</p:attrName>
                                        </p:attrNameLst>
                                      </p:cBhvr>
                                      <p:tavLst>
                                        <p:tav tm="0">
                                          <p:val>
                                            <p:strVal val="#ppt_h"/>
                                          </p:val>
                                        </p:tav>
                                        <p:tav tm="100000">
                                          <p:val>
                                            <p:strVal val="#ppt_h"/>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3000" fill="hold"/>
                                        <p:tgtEl>
                                          <p:spTgt spid="6"/>
                                        </p:tgtEl>
                                        <p:attrNameLst>
                                          <p:attrName>ppt_w</p:attrName>
                                        </p:attrNameLst>
                                      </p:cBhvr>
                                      <p:tavLst>
                                        <p:tav tm="0" fmla="#ppt_w*sin(2.5*pi*$)">
                                          <p:val>
                                            <p:fltVal val="0"/>
                                          </p:val>
                                        </p:tav>
                                        <p:tav tm="100000">
                                          <p:val>
                                            <p:fltVal val="1"/>
                                          </p:val>
                                        </p:tav>
                                      </p:tavLst>
                                    </p:anim>
                                    <p:anim calcmode="lin" valueType="num">
                                      <p:cBhvr>
                                        <p:cTn id="47" dur="3000" fill="hold"/>
                                        <p:tgtEl>
                                          <p:spTgt spid="6"/>
                                        </p:tgtEl>
                                        <p:attrNameLst>
                                          <p:attrName>ppt_h</p:attrName>
                                        </p:attrNameLst>
                                      </p:cBhvr>
                                      <p:tavLst>
                                        <p:tav tm="0">
                                          <p:val>
                                            <p:strVal val="#ppt_h"/>
                                          </p:val>
                                        </p:tav>
                                        <p:tav tm="100000">
                                          <p:val>
                                            <p:strVal val="#ppt_h"/>
                                          </p:val>
                                        </p:tav>
                                      </p:tavLst>
                                    </p:anim>
                                  </p:childTnLst>
                                </p:cTn>
                              </p:par>
                              <p:par>
                                <p:cTn id="48" presetID="19" presetClass="entr" presetSubtype="10" fill="hold" grpId="1"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p:cTn id="50" dur="3000" fill="hold"/>
                                        <p:tgtEl>
                                          <p:spTgt spid="9"/>
                                        </p:tgtEl>
                                        <p:attrNameLst>
                                          <p:attrName>ppt_w</p:attrName>
                                        </p:attrNameLst>
                                      </p:cBhvr>
                                      <p:tavLst>
                                        <p:tav tm="0" fmla="#ppt_w*sin(2.5*pi*$)">
                                          <p:val>
                                            <p:fltVal val="0"/>
                                          </p:val>
                                        </p:tav>
                                        <p:tav tm="100000">
                                          <p:val>
                                            <p:fltVal val="1"/>
                                          </p:val>
                                        </p:tav>
                                      </p:tavLst>
                                    </p:anim>
                                    <p:anim calcmode="lin" valueType="num">
                                      <p:cBhvr>
                                        <p:cTn id="51" dur="3000" fill="hold"/>
                                        <p:tgtEl>
                                          <p:spTgt spid="9"/>
                                        </p:tgtEl>
                                        <p:attrNameLst>
                                          <p:attrName>ppt_h</p:attrName>
                                        </p:attrNameLst>
                                      </p:cBhvr>
                                      <p:tavLst>
                                        <p:tav tm="0">
                                          <p:val>
                                            <p:strVal val="#ppt_h"/>
                                          </p:val>
                                        </p:tav>
                                        <p:tav tm="100000">
                                          <p:val>
                                            <p:strVal val="#ppt_h"/>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p:cTn id="54" dur="3000" fill="hold"/>
                                        <p:tgtEl>
                                          <p:spTgt spid="10"/>
                                        </p:tgtEl>
                                        <p:attrNameLst>
                                          <p:attrName>ppt_w</p:attrName>
                                        </p:attrNameLst>
                                      </p:cBhvr>
                                      <p:tavLst>
                                        <p:tav tm="0" fmla="#ppt_w*sin(2.5*pi*$)">
                                          <p:val>
                                            <p:fltVal val="0"/>
                                          </p:val>
                                        </p:tav>
                                        <p:tav tm="100000">
                                          <p:val>
                                            <p:fltVal val="1"/>
                                          </p:val>
                                        </p:tav>
                                      </p:tavLst>
                                    </p:anim>
                                    <p:anim calcmode="lin" valueType="num">
                                      <p:cBhvr>
                                        <p:cTn id="55" dur="3000" fill="hold"/>
                                        <p:tgtEl>
                                          <p:spTgt spid="10"/>
                                        </p:tgtEl>
                                        <p:attrNameLst>
                                          <p:attrName>ppt_h</p:attrName>
                                        </p:attrNameLst>
                                      </p:cBhvr>
                                      <p:tavLst>
                                        <p:tav tm="0">
                                          <p:val>
                                            <p:strVal val="#ppt_h"/>
                                          </p:val>
                                        </p:tav>
                                        <p:tav tm="100000">
                                          <p:val>
                                            <p:strVal val="#ppt_h"/>
                                          </p:val>
                                        </p:tav>
                                      </p:tavLst>
                                    </p:anim>
                                  </p:childTnLst>
                                </p:cTn>
                              </p:par>
                              <p:par>
                                <p:cTn id="56" presetID="19" presetClass="entr" presetSubtype="10"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p:cTn id="58" dur="3000" fill="hold"/>
                                        <p:tgtEl>
                                          <p:spTgt spid="5"/>
                                        </p:tgtEl>
                                        <p:attrNameLst>
                                          <p:attrName>ppt_w</p:attrName>
                                        </p:attrNameLst>
                                      </p:cBhvr>
                                      <p:tavLst>
                                        <p:tav tm="0" fmla="#ppt_w*sin(2.5*pi*$)">
                                          <p:val>
                                            <p:fltVal val="0"/>
                                          </p:val>
                                        </p:tav>
                                        <p:tav tm="100000">
                                          <p:val>
                                            <p:fltVal val="1"/>
                                          </p:val>
                                        </p:tav>
                                      </p:tavLst>
                                    </p:anim>
                                    <p:anim calcmode="lin" valueType="num">
                                      <p:cBhvr>
                                        <p:cTn id="59" dur="3000" fill="hold"/>
                                        <p:tgtEl>
                                          <p:spTgt spid="5"/>
                                        </p:tgtEl>
                                        <p:attrNameLst>
                                          <p:attrName>ppt_h</p:attrName>
                                        </p:attrNameLst>
                                      </p:cBhvr>
                                      <p:tavLst>
                                        <p:tav tm="0">
                                          <p:val>
                                            <p:strVal val="#ppt_h"/>
                                          </p:val>
                                        </p:tav>
                                        <p:tav tm="100000">
                                          <p:val>
                                            <p:strVal val="#ppt_h"/>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7"/>
                                        </p:tgtEl>
                                        <p:attrNameLst>
                                          <p:attrName>style.visibility</p:attrName>
                                        </p:attrNameLst>
                                      </p:cBhvr>
                                      <p:to>
                                        <p:strVal val="visible"/>
                                      </p:to>
                                    </p:set>
                                    <p:anim calcmode="lin" valueType="num">
                                      <p:cBhvr>
                                        <p:cTn id="62" dur="3000" fill="hold"/>
                                        <p:tgtEl>
                                          <p:spTgt spid="7"/>
                                        </p:tgtEl>
                                        <p:attrNameLst>
                                          <p:attrName>ppt_w</p:attrName>
                                        </p:attrNameLst>
                                      </p:cBhvr>
                                      <p:tavLst>
                                        <p:tav tm="0" fmla="#ppt_w*sin(2.5*pi*$)">
                                          <p:val>
                                            <p:fltVal val="0"/>
                                          </p:val>
                                        </p:tav>
                                        <p:tav tm="100000">
                                          <p:val>
                                            <p:fltVal val="1"/>
                                          </p:val>
                                        </p:tav>
                                      </p:tavLst>
                                    </p:anim>
                                    <p:anim calcmode="lin" valueType="num">
                                      <p:cBhvr>
                                        <p:cTn id="63" dur="3000" fill="hold"/>
                                        <p:tgtEl>
                                          <p:spTgt spid="7"/>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8"/>
                                        </p:tgtEl>
                                        <p:attrNameLst>
                                          <p:attrName>style.visibility</p:attrName>
                                        </p:attrNameLst>
                                      </p:cBhvr>
                                      <p:to>
                                        <p:strVal val="visible"/>
                                      </p:to>
                                    </p:set>
                                    <p:anim calcmode="lin" valueType="num">
                                      <p:cBhvr>
                                        <p:cTn id="66" dur="3000" fill="hold"/>
                                        <p:tgtEl>
                                          <p:spTgt spid="8"/>
                                        </p:tgtEl>
                                        <p:attrNameLst>
                                          <p:attrName>ppt_w</p:attrName>
                                        </p:attrNameLst>
                                      </p:cBhvr>
                                      <p:tavLst>
                                        <p:tav tm="0" fmla="#ppt_w*sin(2.5*pi*$)">
                                          <p:val>
                                            <p:fltVal val="0"/>
                                          </p:val>
                                        </p:tav>
                                        <p:tav tm="100000">
                                          <p:val>
                                            <p:fltVal val="1"/>
                                          </p:val>
                                        </p:tav>
                                      </p:tavLst>
                                    </p:anim>
                                    <p:anim calcmode="lin" valueType="num">
                                      <p:cBhvr>
                                        <p:cTn id="67" dur="3000" fill="hold"/>
                                        <p:tgtEl>
                                          <p:spTgt spid="8"/>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p:cTn id="70" dur="3000" fill="hold"/>
                                        <p:tgtEl>
                                          <p:spTgt spid="11"/>
                                        </p:tgtEl>
                                        <p:attrNameLst>
                                          <p:attrName>ppt_w</p:attrName>
                                        </p:attrNameLst>
                                      </p:cBhvr>
                                      <p:tavLst>
                                        <p:tav tm="0" fmla="#ppt_w*sin(2.5*pi*$)">
                                          <p:val>
                                            <p:fltVal val="0"/>
                                          </p:val>
                                        </p:tav>
                                        <p:tav tm="100000">
                                          <p:val>
                                            <p:fltVal val="1"/>
                                          </p:val>
                                        </p:tav>
                                      </p:tavLst>
                                    </p:anim>
                                    <p:anim calcmode="lin" valueType="num">
                                      <p:cBhvr>
                                        <p:cTn id="71" dur="3000" fill="hold"/>
                                        <p:tgtEl>
                                          <p:spTgt spid="11"/>
                                        </p:tgtEl>
                                        <p:attrNameLst>
                                          <p:attrName>ppt_h</p:attrName>
                                        </p:attrNameLst>
                                      </p:cBhvr>
                                      <p:tavLst>
                                        <p:tav tm="0">
                                          <p:val>
                                            <p:strVal val="#ppt_h"/>
                                          </p:val>
                                        </p:tav>
                                        <p:tav tm="100000">
                                          <p:val>
                                            <p:strVal val="#ppt_h"/>
                                          </p:val>
                                        </p:tav>
                                      </p:tavLst>
                                    </p:anim>
                                  </p:childTnLst>
                                </p:cTn>
                              </p:par>
                              <p:par>
                                <p:cTn id="72" presetID="13" presetClass="entr" presetSubtype="16" fill="hold" grpId="2" nodeType="withEffect">
                                  <p:stCondLst>
                                    <p:cond delay="0"/>
                                  </p:stCondLst>
                                  <p:childTnLst>
                                    <p:set>
                                      <p:cBhvr>
                                        <p:cTn id="73" dur="1" fill="hold">
                                          <p:stCondLst>
                                            <p:cond delay="0"/>
                                          </p:stCondLst>
                                        </p:cTn>
                                        <p:tgtEl>
                                          <p:spTgt spid="4"/>
                                        </p:tgtEl>
                                        <p:attrNameLst>
                                          <p:attrName>style.visibility</p:attrName>
                                        </p:attrNameLst>
                                      </p:cBhvr>
                                      <p:to>
                                        <p:strVal val="visible"/>
                                      </p:to>
                                    </p:set>
                                    <p:animEffect transition="in" filter="plus(in)">
                                      <p:cBhvr>
                                        <p:cTn id="74" dur="3000"/>
                                        <p:tgtEl>
                                          <p:spTgt spid="4"/>
                                        </p:tgtEl>
                                      </p:cBhvr>
                                    </p:animEffect>
                                  </p:childTnLst>
                                </p:cTn>
                              </p:par>
                              <p:par>
                                <p:cTn id="75" presetID="13" presetClass="entr" presetSubtype="16" fill="hold" grpId="2" nodeType="withEffect">
                                  <p:stCondLst>
                                    <p:cond delay="0"/>
                                  </p:stCondLst>
                                  <p:childTnLst>
                                    <p:set>
                                      <p:cBhvr>
                                        <p:cTn id="76" dur="1" fill="hold">
                                          <p:stCondLst>
                                            <p:cond delay="0"/>
                                          </p:stCondLst>
                                        </p:cTn>
                                        <p:tgtEl>
                                          <p:spTgt spid="6"/>
                                        </p:tgtEl>
                                        <p:attrNameLst>
                                          <p:attrName>style.visibility</p:attrName>
                                        </p:attrNameLst>
                                      </p:cBhvr>
                                      <p:to>
                                        <p:strVal val="visible"/>
                                      </p:to>
                                    </p:set>
                                    <p:animEffect transition="in" filter="plus(in)">
                                      <p:cBhvr>
                                        <p:cTn id="77" dur="3000"/>
                                        <p:tgtEl>
                                          <p:spTgt spid="6"/>
                                        </p:tgtEl>
                                      </p:cBhvr>
                                    </p:animEffect>
                                  </p:childTnLst>
                                </p:cTn>
                              </p:par>
                              <p:par>
                                <p:cTn id="78" presetID="13" presetClass="entr" presetSubtype="16" fill="hold" grpId="2" nodeType="withEffect">
                                  <p:stCondLst>
                                    <p:cond delay="0"/>
                                  </p:stCondLst>
                                  <p:childTnLst>
                                    <p:set>
                                      <p:cBhvr>
                                        <p:cTn id="79" dur="1" fill="hold">
                                          <p:stCondLst>
                                            <p:cond delay="0"/>
                                          </p:stCondLst>
                                        </p:cTn>
                                        <p:tgtEl>
                                          <p:spTgt spid="9"/>
                                        </p:tgtEl>
                                        <p:attrNameLst>
                                          <p:attrName>style.visibility</p:attrName>
                                        </p:attrNameLst>
                                      </p:cBhvr>
                                      <p:to>
                                        <p:strVal val="visible"/>
                                      </p:to>
                                    </p:set>
                                    <p:animEffect transition="in" filter="plus(in)">
                                      <p:cBhvr>
                                        <p:cTn id="80" dur="3000"/>
                                        <p:tgtEl>
                                          <p:spTgt spid="9"/>
                                        </p:tgtEl>
                                      </p:cBhvr>
                                    </p:animEffect>
                                  </p:childTnLst>
                                </p:cTn>
                              </p:par>
                              <p:par>
                                <p:cTn id="81" presetID="13" presetClass="entr" presetSubtype="16" fill="hold" grpId="2" nodeType="withEffect">
                                  <p:stCondLst>
                                    <p:cond delay="0"/>
                                  </p:stCondLst>
                                  <p:childTnLst>
                                    <p:set>
                                      <p:cBhvr>
                                        <p:cTn id="82" dur="1" fill="hold">
                                          <p:stCondLst>
                                            <p:cond delay="0"/>
                                          </p:stCondLst>
                                        </p:cTn>
                                        <p:tgtEl>
                                          <p:spTgt spid="10"/>
                                        </p:tgtEl>
                                        <p:attrNameLst>
                                          <p:attrName>style.visibility</p:attrName>
                                        </p:attrNameLst>
                                      </p:cBhvr>
                                      <p:to>
                                        <p:strVal val="visible"/>
                                      </p:to>
                                    </p:set>
                                    <p:animEffect transition="in" filter="plus(in)">
                                      <p:cBhvr>
                                        <p:cTn id="83" dur="3000"/>
                                        <p:tgtEl>
                                          <p:spTgt spid="10"/>
                                        </p:tgtEl>
                                      </p:cBhvr>
                                    </p:animEffect>
                                  </p:childTnLst>
                                </p:cTn>
                              </p:par>
                              <p:par>
                                <p:cTn id="84" presetID="13" presetClass="entr" presetSubtype="16" fill="hold" grpId="2" nodeType="withEffect">
                                  <p:stCondLst>
                                    <p:cond delay="0"/>
                                  </p:stCondLst>
                                  <p:childTnLst>
                                    <p:set>
                                      <p:cBhvr>
                                        <p:cTn id="85" dur="1" fill="hold">
                                          <p:stCondLst>
                                            <p:cond delay="0"/>
                                          </p:stCondLst>
                                        </p:cTn>
                                        <p:tgtEl>
                                          <p:spTgt spid="5"/>
                                        </p:tgtEl>
                                        <p:attrNameLst>
                                          <p:attrName>style.visibility</p:attrName>
                                        </p:attrNameLst>
                                      </p:cBhvr>
                                      <p:to>
                                        <p:strVal val="visible"/>
                                      </p:to>
                                    </p:set>
                                    <p:animEffect transition="in" filter="plus(in)">
                                      <p:cBhvr>
                                        <p:cTn id="86" dur="3000"/>
                                        <p:tgtEl>
                                          <p:spTgt spid="5"/>
                                        </p:tgtEl>
                                      </p:cBhvr>
                                    </p:animEffect>
                                  </p:childTnLst>
                                </p:cTn>
                              </p:par>
                              <p:par>
                                <p:cTn id="87" presetID="13" presetClass="entr" presetSubtype="16" fill="hold" grpId="2" nodeType="withEffect">
                                  <p:stCondLst>
                                    <p:cond delay="0"/>
                                  </p:stCondLst>
                                  <p:childTnLst>
                                    <p:set>
                                      <p:cBhvr>
                                        <p:cTn id="88" dur="1" fill="hold">
                                          <p:stCondLst>
                                            <p:cond delay="0"/>
                                          </p:stCondLst>
                                        </p:cTn>
                                        <p:tgtEl>
                                          <p:spTgt spid="7"/>
                                        </p:tgtEl>
                                        <p:attrNameLst>
                                          <p:attrName>style.visibility</p:attrName>
                                        </p:attrNameLst>
                                      </p:cBhvr>
                                      <p:to>
                                        <p:strVal val="visible"/>
                                      </p:to>
                                    </p:set>
                                    <p:animEffect transition="in" filter="plus(in)">
                                      <p:cBhvr>
                                        <p:cTn id="89" dur="3000"/>
                                        <p:tgtEl>
                                          <p:spTgt spid="7"/>
                                        </p:tgtEl>
                                      </p:cBhvr>
                                    </p:animEffect>
                                  </p:childTnLst>
                                </p:cTn>
                              </p:par>
                              <p:par>
                                <p:cTn id="90" presetID="13" presetClass="entr" presetSubtype="16" fill="hold" grpId="2" nodeType="withEffect">
                                  <p:stCondLst>
                                    <p:cond delay="0"/>
                                  </p:stCondLst>
                                  <p:childTnLst>
                                    <p:set>
                                      <p:cBhvr>
                                        <p:cTn id="91" dur="1" fill="hold">
                                          <p:stCondLst>
                                            <p:cond delay="0"/>
                                          </p:stCondLst>
                                        </p:cTn>
                                        <p:tgtEl>
                                          <p:spTgt spid="8"/>
                                        </p:tgtEl>
                                        <p:attrNameLst>
                                          <p:attrName>style.visibility</p:attrName>
                                        </p:attrNameLst>
                                      </p:cBhvr>
                                      <p:to>
                                        <p:strVal val="visible"/>
                                      </p:to>
                                    </p:set>
                                    <p:animEffect transition="in" filter="plus(in)">
                                      <p:cBhvr>
                                        <p:cTn id="92" dur="3000"/>
                                        <p:tgtEl>
                                          <p:spTgt spid="8"/>
                                        </p:tgtEl>
                                      </p:cBhvr>
                                    </p:animEffect>
                                  </p:childTnLst>
                                </p:cTn>
                              </p:par>
                              <p:par>
                                <p:cTn id="93" presetID="13" presetClass="entr" presetSubtype="16" fill="hold" grpId="2" nodeType="withEffect">
                                  <p:stCondLst>
                                    <p:cond delay="0"/>
                                  </p:stCondLst>
                                  <p:childTnLst>
                                    <p:set>
                                      <p:cBhvr>
                                        <p:cTn id="94" dur="1" fill="hold">
                                          <p:stCondLst>
                                            <p:cond delay="0"/>
                                          </p:stCondLst>
                                        </p:cTn>
                                        <p:tgtEl>
                                          <p:spTgt spid="11"/>
                                        </p:tgtEl>
                                        <p:attrNameLst>
                                          <p:attrName>style.visibility</p:attrName>
                                        </p:attrNameLst>
                                      </p:cBhvr>
                                      <p:to>
                                        <p:strVal val="visible"/>
                                      </p:to>
                                    </p:set>
                                    <p:animEffect transition="in" filter="plus(in)">
                                      <p:cBhvr>
                                        <p:cTn id="95" dur="3000"/>
                                        <p:tgtEl>
                                          <p:spTgt spid="11"/>
                                        </p:tgtEl>
                                      </p:cBhvr>
                                    </p:animEffect>
                                  </p:childTnLst>
                                </p:cTn>
                              </p:par>
                            </p:childTnLst>
                          </p:cTn>
                        </p:par>
                        <p:par>
                          <p:cTn id="96" fill="hold">
                            <p:stCondLst>
                              <p:cond delay="3000"/>
                            </p:stCondLst>
                            <p:childTnLst>
                              <p:par>
                                <p:cTn id="97" presetID="2" presetClass="exit" presetSubtype="2" fill="hold" grpId="3" nodeType="afterEffect">
                                  <p:stCondLst>
                                    <p:cond delay="0"/>
                                  </p:stCondLst>
                                  <p:childTnLst>
                                    <p:anim calcmode="lin" valueType="num">
                                      <p:cBhvr additive="base">
                                        <p:cTn id="98" dur="3000"/>
                                        <p:tgtEl>
                                          <p:spTgt spid="4"/>
                                        </p:tgtEl>
                                        <p:attrNameLst>
                                          <p:attrName>ppt_x</p:attrName>
                                        </p:attrNameLst>
                                      </p:cBhvr>
                                      <p:tavLst>
                                        <p:tav tm="0">
                                          <p:val>
                                            <p:strVal val="ppt_x"/>
                                          </p:val>
                                        </p:tav>
                                        <p:tav tm="100000">
                                          <p:val>
                                            <p:strVal val="1+ppt_w/2"/>
                                          </p:val>
                                        </p:tav>
                                      </p:tavLst>
                                    </p:anim>
                                    <p:anim calcmode="lin" valueType="num">
                                      <p:cBhvr additive="base">
                                        <p:cTn id="99" dur="3000"/>
                                        <p:tgtEl>
                                          <p:spTgt spid="4"/>
                                        </p:tgtEl>
                                        <p:attrNameLst>
                                          <p:attrName>ppt_y</p:attrName>
                                        </p:attrNameLst>
                                      </p:cBhvr>
                                      <p:tavLst>
                                        <p:tav tm="0">
                                          <p:val>
                                            <p:strVal val="ppt_y"/>
                                          </p:val>
                                        </p:tav>
                                        <p:tav tm="100000">
                                          <p:val>
                                            <p:strVal val="ppt_y"/>
                                          </p:val>
                                        </p:tav>
                                      </p:tavLst>
                                    </p:anim>
                                    <p:set>
                                      <p:cBhvr>
                                        <p:cTn id="100" dur="1" fill="hold">
                                          <p:stCondLst>
                                            <p:cond delay="2999"/>
                                          </p:stCondLst>
                                        </p:cTn>
                                        <p:tgtEl>
                                          <p:spTgt spid="4"/>
                                        </p:tgtEl>
                                        <p:attrNameLst>
                                          <p:attrName>style.visibility</p:attrName>
                                        </p:attrNameLst>
                                      </p:cBhvr>
                                      <p:to>
                                        <p:strVal val="hidden"/>
                                      </p:to>
                                    </p:set>
                                  </p:childTnLst>
                                </p:cTn>
                              </p:par>
                              <p:par>
                                <p:cTn id="101" presetID="2" presetClass="exit" presetSubtype="2" fill="hold" grpId="3" nodeType="withEffect">
                                  <p:stCondLst>
                                    <p:cond delay="0"/>
                                  </p:stCondLst>
                                  <p:childTnLst>
                                    <p:anim calcmode="lin" valueType="num">
                                      <p:cBhvr additive="base">
                                        <p:cTn id="102" dur="3000"/>
                                        <p:tgtEl>
                                          <p:spTgt spid="6"/>
                                        </p:tgtEl>
                                        <p:attrNameLst>
                                          <p:attrName>ppt_x</p:attrName>
                                        </p:attrNameLst>
                                      </p:cBhvr>
                                      <p:tavLst>
                                        <p:tav tm="0">
                                          <p:val>
                                            <p:strVal val="ppt_x"/>
                                          </p:val>
                                        </p:tav>
                                        <p:tav tm="100000">
                                          <p:val>
                                            <p:strVal val="1+ppt_w/2"/>
                                          </p:val>
                                        </p:tav>
                                      </p:tavLst>
                                    </p:anim>
                                    <p:anim calcmode="lin" valueType="num">
                                      <p:cBhvr additive="base">
                                        <p:cTn id="103" dur="3000"/>
                                        <p:tgtEl>
                                          <p:spTgt spid="6"/>
                                        </p:tgtEl>
                                        <p:attrNameLst>
                                          <p:attrName>ppt_y</p:attrName>
                                        </p:attrNameLst>
                                      </p:cBhvr>
                                      <p:tavLst>
                                        <p:tav tm="0">
                                          <p:val>
                                            <p:strVal val="ppt_y"/>
                                          </p:val>
                                        </p:tav>
                                        <p:tav tm="100000">
                                          <p:val>
                                            <p:strVal val="ppt_y"/>
                                          </p:val>
                                        </p:tav>
                                      </p:tavLst>
                                    </p:anim>
                                    <p:set>
                                      <p:cBhvr>
                                        <p:cTn id="104" dur="1" fill="hold">
                                          <p:stCondLst>
                                            <p:cond delay="2999"/>
                                          </p:stCondLst>
                                        </p:cTn>
                                        <p:tgtEl>
                                          <p:spTgt spid="6"/>
                                        </p:tgtEl>
                                        <p:attrNameLst>
                                          <p:attrName>style.visibility</p:attrName>
                                        </p:attrNameLst>
                                      </p:cBhvr>
                                      <p:to>
                                        <p:strVal val="hidden"/>
                                      </p:to>
                                    </p:set>
                                  </p:childTnLst>
                                </p:cTn>
                              </p:par>
                              <p:par>
                                <p:cTn id="105" presetID="2" presetClass="exit" presetSubtype="2" fill="hold" grpId="3" nodeType="withEffect">
                                  <p:stCondLst>
                                    <p:cond delay="0"/>
                                  </p:stCondLst>
                                  <p:childTnLst>
                                    <p:anim calcmode="lin" valueType="num">
                                      <p:cBhvr additive="base">
                                        <p:cTn id="106" dur="3000"/>
                                        <p:tgtEl>
                                          <p:spTgt spid="9"/>
                                        </p:tgtEl>
                                        <p:attrNameLst>
                                          <p:attrName>ppt_x</p:attrName>
                                        </p:attrNameLst>
                                      </p:cBhvr>
                                      <p:tavLst>
                                        <p:tav tm="0">
                                          <p:val>
                                            <p:strVal val="ppt_x"/>
                                          </p:val>
                                        </p:tav>
                                        <p:tav tm="100000">
                                          <p:val>
                                            <p:strVal val="1+ppt_w/2"/>
                                          </p:val>
                                        </p:tav>
                                      </p:tavLst>
                                    </p:anim>
                                    <p:anim calcmode="lin" valueType="num">
                                      <p:cBhvr additive="base">
                                        <p:cTn id="107" dur="3000"/>
                                        <p:tgtEl>
                                          <p:spTgt spid="9"/>
                                        </p:tgtEl>
                                        <p:attrNameLst>
                                          <p:attrName>ppt_y</p:attrName>
                                        </p:attrNameLst>
                                      </p:cBhvr>
                                      <p:tavLst>
                                        <p:tav tm="0">
                                          <p:val>
                                            <p:strVal val="ppt_y"/>
                                          </p:val>
                                        </p:tav>
                                        <p:tav tm="100000">
                                          <p:val>
                                            <p:strVal val="ppt_y"/>
                                          </p:val>
                                        </p:tav>
                                      </p:tavLst>
                                    </p:anim>
                                    <p:set>
                                      <p:cBhvr>
                                        <p:cTn id="108" dur="1" fill="hold">
                                          <p:stCondLst>
                                            <p:cond delay="2999"/>
                                          </p:stCondLst>
                                        </p:cTn>
                                        <p:tgtEl>
                                          <p:spTgt spid="9"/>
                                        </p:tgtEl>
                                        <p:attrNameLst>
                                          <p:attrName>style.visibility</p:attrName>
                                        </p:attrNameLst>
                                      </p:cBhvr>
                                      <p:to>
                                        <p:strVal val="hidden"/>
                                      </p:to>
                                    </p:set>
                                  </p:childTnLst>
                                </p:cTn>
                              </p:par>
                              <p:par>
                                <p:cTn id="109" presetID="2" presetClass="exit" presetSubtype="2" fill="hold" grpId="3" nodeType="withEffect">
                                  <p:stCondLst>
                                    <p:cond delay="0"/>
                                  </p:stCondLst>
                                  <p:childTnLst>
                                    <p:anim calcmode="lin" valueType="num">
                                      <p:cBhvr additive="base">
                                        <p:cTn id="110" dur="3000"/>
                                        <p:tgtEl>
                                          <p:spTgt spid="10"/>
                                        </p:tgtEl>
                                        <p:attrNameLst>
                                          <p:attrName>ppt_x</p:attrName>
                                        </p:attrNameLst>
                                      </p:cBhvr>
                                      <p:tavLst>
                                        <p:tav tm="0">
                                          <p:val>
                                            <p:strVal val="ppt_x"/>
                                          </p:val>
                                        </p:tav>
                                        <p:tav tm="100000">
                                          <p:val>
                                            <p:strVal val="1+ppt_w/2"/>
                                          </p:val>
                                        </p:tav>
                                      </p:tavLst>
                                    </p:anim>
                                    <p:anim calcmode="lin" valueType="num">
                                      <p:cBhvr additive="base">
                                        <p:cTn id="111" dur="3000"/>
                                        <p:tgtEl>
                                          <p:spTgt spid="10"/>
                                        </p:tgtEl>
                                        <p:attrNameLst>
                                          <p:attrName>ppt_y</p:attrName>
                                        </p:attrNameLst>
                                      </p:cBhvr>
                                      <p:tavLst>
                                        <p:tav tm="0">
                                          <p:val>
                                            <p:strVal val="ppt_y"/>
                                          </p:val>
                                        </p:tav>
                                        <p:tav tm="100000">
                                          <p:val>
                                            <p:strVal val="ppt_y"/>
                                          </p:val>
                                        </p:tav>
                                      </p:tavLst>
                                    </p:anim>
                                    <p:set>
                                      <p:cBhvr>
                                        <p:cTn id="112" dur="1" fill="hold">
                                          <p:stCondLst>
                                            <p:cond delay="2999"/>
                                          </p:stCondLst>
                                        </p:cTn>
                                        <p:tgtEl>
                                          <p:spTgt spid="10"/>
                                        </p:tgtEl>
                                        <p:attrNameLst>
                                          <p:attrName>style.visibility</p:attrName>
                                        </p:attrNameLst>
                                      </p:cBhvr>
                                      <p:to>
                                        <p:strVal val="hidden"/>
                                      </p:to>
                                    </p:set>
                                  </p:childTnLst>
                                </p:cTn>
                              </p:par>
                              <p:par>
                                <p:cTn id="113" presetID="2" presetClass="exit" presetSubtype="8" fill="hold" grpId="3" nodeType="withEffect">
                                  <p:stCondLst>
                                    <p:cond delay="0"/>
                                  </p:stCondLst>
                                  <p:childTnLst>
                                    <p:anim calcmode="lin" valueType="num">
                                      <p:cBhvr additive="base">
                                        <p:cTn id="114" dur="3000"/>
                                        <p:tgtEl>
                                          <p:spTgt spid="5"/>
                                        </p:tgtEl>
                                        <p:attrNameLst>
                                          <p:attrName>ppt_x</p:attrName>
                                        </p:attrNameLst>
                                      </p:cBhvr>
                                      <p:tavLst>
                                        <p:tav tm="0">
                                          <p:val>
                                            <p:strVal val="ppt_x"/>
                                          </p:val>
                                        </p:tav>
                                        <p:tav tm="100000">
                                          <p:val>
                                            <p:strVal val="0-ppt_w/2"/>
                                          </p:val>
                                        </p:tav>
                                      </p:tavLst>
                                    </p:anim>
                                    <p:anim calcmode="lin" valueType="num">
                                      <p:cBhvr additive="base">
                                        <p:cTn id="115" dur="3000"/>
                                        <p:tgtEl>
                                          <p:spTgt spid="5"/>
                                        </p:tgtEl>
                                        <p:attrNameLst>
                                          <p:attrName>ppt_y</p:attrName>
                                        </p:attrNameLst>
                                      </p:cBhvr>
                                      <p:tavLst>
                                        <p:tav tm="0">
                                          <p:val>
                                            <p:strVal val="ppt_y"/>
                                          </p:val>
                                        </p:tav>
                                        <p:tav tm="100000">
                                          <p:val>
                                            <p:strVal val="ppt_y"/>
                                          </p:val>
                                        </p:tav>
                                      </p:tavLst>
                                    </p:anim>
                                    <p:set>
                                      <p:cBhvr>
                                        <p:cTn id="116" dur="1" fill="hold">
                                          <p:stCondLst>
                                            <p:cond delay="2999"/>
                                          </p:stCondLst>
                                        </p:cTn>
                                        <p:tgtEl>
                                          <p:spTgt spid="5"/>
                                        </p:tgtEl>
                                        <p:attrNameLst>
                                          <p:attrName>style.visibility</p:attrName>
                                        </p:attrNameLst>
                                      </p:cBhvr>
                                      <p:to>
                                        <p:strVal val="hidden"/>
                                      </p:to>
                                    </p:set>
                                  </p:childTnLst>
                                </p:cTn>
                              </p:par>
                              <p:par>
                                <p:cTn id="117" presetID="2" presetClass="exit" presetSubtype="8" fill="hold" grpId="3" nodeType="withEffect">
                                  <p:stCondLst>
                                    <p:cond delay="0"/>
                                  </p:stCondLst>
                                  <p:childTnLst>
                                    <p:anim calcmode="lin" valueType="num">
                                      <p:cBhvr additive="base">
                                        <p:cTn id="118" dur="3000"/>
                                        <p:tgtEl>
                                          <p:spTgt spid="7"/>
                                        </p:tgtEl>
                                        <p:attrNameLst>
                                          <p:attrName>ppt_x</p:attrName>
                                        </p:attrNameLst>
                                      </p:cBhvr>
                                      <p:tavLst>
                                        <p:tav tm="0">
                                          <p:val>
                                            <p:strVal val="ppt_x"/>
                                          </p:val>
                                        </p:tav>
                                        <p:tav tm="100000">
                                          <p:val>
                                            <p:strVal val="0-ppt_w/2"/>
                                          </p:val>
                                        </p:tav>
                                      </p:tavLst>
                                    </p:anim>
                                    <p:anim calcmode="lin" valueType="num">
                                      <p:cBhvr additive="base">
                                        <p:cTn id="119" dur="3000"/>
                                        <p:tgtEl>
                                          <p:spTgt spid="7"/>
                                        </p:tgtEl>
                                        <p:attrNameLst>
                                          <p:attrName>ppt_y</p:attrName>
                                        </p:attrNameLst>
                                      </p:cBhvr>
                                      <p:tavLst>
                                        <p:tav tm="0">
                                          <p:val>
                                            <p:strVal val="ppt_y"/>
                                          </p:val>
                                        </p:tav>
                                        <p:tav tm="100000">
                                          <p:val>
                                            <p:strVal val="ppt_y"/>
                                          </p:val>
                                        </p:tav>
                                      </p:tavLst>
                                    </p:anim>
                                    <p:set>
                                      <p:cBhvr>
                                        <p:cTn id="120" dur="1" fill="hold">
                                          <p:stCondLst>
                                            <p:cond delay="2999"/>
                                          </p:stCondLst>
                                        </p:cTn>
                                        <p:tgtEl>
                                          <p:spTgt spid="7"/>
                                        </p:tgtEl>
                                        <p:attrNameLst>
                                          <p:attrName>style.visibility</p:attrName>
                                        </p:attrNameLst>
                                      </p:cBhvr>
                                      <p:to>
                                        <p:strVal val="hidden"/>
                                      </p:to>
                                    </p:set>
                                  </p:childTnLst>
                                </p:cTn>
                              </p:par>
                              <p:par>
                                <p:cTn id="121" presetID="2" presetClass="exit" presetSubtype="8" fill="hold" grpId="3" nodeType="withEffect">
                                  <p:stCondLst>
                                    <p:cond delay="0"/>
                                  </p:stCondLst>
                                  <p:childTnLst>
                                    <p:anim calcmode="lin" valueType="num">
                                      <p:cBhvr additive="base">
                                        <p:cTn id="122" dur="3000"/>
                                        <p:tgtEl>
                                          <p:spTgt spid="8"/>
                                        </p:tgtEl>
                                        <p:attrNameLst>
                                          <p:attrName>ppt_x</p:attrName>
                                        </p:attrNameLst>
                                      </p:cBhvr>
                                      <p:tavLst>
                                        <p:tav tm="0">
                                          <p:val>
                                            <p:strVal val="ppt_x"/>
                                          </p:val>
                                        </p:tav>
                                        <p:tav tm="100000">
                                          <p:val>
                                            <p:strVal val="0-ppt_w/2"/>
                                          </p:val>
                                        </p:tav>
                                      </p:tavLst>
                                    </p:anim>
                                    <p:anim calcmode="lin" valueType="num">
                                      <p:cBhvr additive="base">
                                        <p:cTn id="123" dur="3000"/>
                                        <p:tgtEl>
                                          <p:spTgt spid="8"/>
                                        </p:tgtEl>
                                        <p:attrNameLst>
                                          <p:attrName>ppt_y</p:attrName>
                                        </p:attrNameLst>
                                      </p:cBhvr>
                                      <p:tavLst>
                                        <p:tav tm="0">
                                          <p:val>
                                            <p:strVal val="ppt_y"/>
                                          </p:val>
                                        </p:tav>
                                        <p:tav tm="100000">
                                          <p:val>
                                            <p:strVal val="ppt_y"/>
                                          </p:val>
                                        </p:tav>
                                      </p:tavLst>
                                    </p:anim>
                                    <p:set>
                                      <p:cBhvr>
                                        <p:cTn id="124" dur="1" fill="hold">
                                          <p:stCondLst>
                                            <p:cond delay="2999"/>
                                          </p:stCondLst>
                                        </p:cTn>
                                        <p:tgtEl>
                                          <p:spTgt spid="8"/>
                                        </p:tgtEl>
                                        <p:attrNameLst>
                                          <p:attrName>style.visibility</p:attrName>
                                        </p:attrNameLst>
                                      </p:cBhvr>
                                      <p:to>
                                        <p:strVal val="hidden"/>
                                      </p:to>
                                    </p:set>
                                  </p:childTnLst>
                                </p:cTn>
                              </p:par>
                              <p:par>
                                <p:cTn id="125" presetID="2" presetClass="exit" presetSubtype="8" fill="hold" grpId="3" nodeType="withEffect">
                                  <p:stCondLst>
                                    <p:cond delay="0"/>
                                  </p:stCondLst>
                                  <p:childTnLst>
                                    <p:anim calcmode="lin" valueType="num">
                                      <p:cBhvr additive="base">
                                        <p:cTn id="126" dur="3000"/>
                                        <p:tgtEl>
                                          <p:spTgt spid="11"/>
                                        </p:tgtEl>
                                        <p:attrNameLst>
                                          <p:attrName>ppt_x</p:attrName>
                                        </p:attrNameLst>
                                      </p:cBhvr>
                                      <p:tavLst>
                                        <p:tav tm="0">
                                          <p:val>
                                            <p:strVal val="ppt_x"/>
                                          </p:val>
                                        </p:tav>
                                        <p:tav tm="100000">
                                          <p:val>
                                            <p:strVal val="0-ppt_w/2"/>
                                          </p:val>
                                        </p:tav>
                                      </p:tavLst>
                                    </p:anim>
                                    <p:anim calcmode="lin" valueType="num">
                                      <p:cBhvr additive="base">
                                        <p:cTn id="127" dur="3000"/>
                                        <p:tgtEl>
                                          <p:spTgt spid="11"/>
                                        </p:tgtEl>
                                        <p:attrNameLst>
                                          <p:attrName>ppt_y</p:attrName>
                                        </p:attrNameLst>
                                      </p:cBhvr>
                                      <p:tavLst>
                                        <p:tav tm="0">
                                          <p:val>
                                            <p:strVal val="ppt_y"/>
                                          </p:val>
                                        </p:tav>
                                        <p:tav tm="100000">
                                          <p:val>
                                            <p:strVal val="ppt_y"/>
                                          </p:val>
                                        </p:tav>
                                      </p:tavLst>
                                    </p:anim>
                                    <p:set>
                                      <p:cBhvr>
                                        <p:cTn id="128" dur="1" fill="hold">
                                          <p:stCondLst>
                                            <p:cond delay="2999"/>
                                          </p:stCondLst>
                                        </p:cTn>
                                        <p:tgtEl>
                                          <p:spTgt spid="11"/>
                                        </p:tgtEl>
                                        <p:attrNameLst>
                                          <p:attrName>style.visibility</p:attrName>
                                        </p:attrNameLst>
                                      </p:cBhvr>
                                      <p:to>
                                        <p:strVal val="hidden"/>
                                      </p:to>
                                    </p:set>
                                  </p:childTnLst>
                                </p:cTn>
                              </p:par>
                              <p:par>
                                <p:cTn id="129" presetID="19" presetClass="exit" presetSubtype="10" fill="hold" grpId="5" nodeType="withEffect">
                                  <p:stCondLst>
                                    <p:cond delay="0"/>
                                  </p:stCondLst>
                                  <p:childTnLst>
                                    <p:anim calcmode="lin" valueType="num">
                                      <p:cBhvr>
                                        <p:cTn id="130" dur="3000"/>
                                        <p:tgtEl>
                                          <p:spTgt spid="4"/>
                                        </p:tgtEl>
                                        <p:attrNameLst>
                                          <p:attrName>ppt_h</p:attrName>
                                        </p:attrNameLst>
                                      </p:cBhvr>
                                      <p:tavLst>
                                        <p:tav tm="0">
                                          <p:val>
                                            <p:strVal val="ppt_h"/>
                                          </p:val>
                                        </p:tav>
                                        <p:tav tm="100000">
                                          <p:val>
                                            <p:strVal val="ppt_h"/>
                                          </p:val>
                                        </p:tav>
                                      </p:tavLst>
                                    </p:anim>
                                    <p:anim calcmode="lin" valueType="num">
                                      <p:cBhvr>
                                        <p:cTn id="131"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2" dur="1" fill="hold">
                                          <p:stCondLst>
                                            <p:cond delay="2999"/>
                                          </p:stCondLst>
                                        </p:cTn>
                                        <p:tgtEl>
                                          <p:spTgt spid="4"/>
                                        </p:tgtEl>
                                        <p:attrNameLst>
                                          <p:attrName>style.visibility</p:attrName>
                                        </p:attrNameLst>
                                      </p:cBhvr>
                                      <p:to>
                                        <p:strVal val="hidden"/>
                                      </p:to>
                                    </p:set>
                                  </p:childTnLst>
                                </p:cTn>
                              </p:par>
                              <p:par>
                                <p:cTn id="133" presetID="19" presetClass="exit" presetSubtype="10" fill="hold" grpId="5" nodeType="withEffect">
                                  <p:stCondLst>
                                    <p:cond delay="0"/>
                                  </p:stCondLst>
                                  <p:childTnLst>
                                    <p:anim calcmode="lin" valueType="num">
                                      <p:cBhvr>
                                        <p:cTn id="134" dur="3000"/>
                                        <p:tgtEl>
                                          <p:spTgt spid="6"/>
                                        </p:tgtEl>
                                        <p:attrNameLst>
                                          <p:attrName>ppt_h</p:attrName>
                                        </p:attrNameLst>
                                      </p:cBhvr>
                                      <p:tavLst>
                                        <p:tav tm="0">
                                          <p:val>
                                            <p:strVal val="ppt_h"/>
                                          </p:val>
                                        </p:tav>
                                        <p:tav tm="100000">
                                          <p:val>
                                            <p:strVal val="ppt_h"/>
                                          </p:val>
                                        </p:tav>
                                      </p:tavLst>
                                    </p:anim>
                                    <p:anim calcmode="lin" valueType="num">
                                      <p:cBhvr>
                                        <p:cTn id="135"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6" dur="1" fill="hold">
                                          <p:stCondLst>
                                            <p:cond delay="2999"/>
                                          </p:stCondLst>
                                        </p:cTn>
                                        <p:tgtEl>
                                          <p:spTgt spid="6"/>
                                        </p:tgtEl>
                                        <p:attrNameLst>
                                          <p:attrName>style.visibility</p:attrName>
                                        </p:attrNameLst>
                                      </p:cBhvr>
                                      <p:to>
                                        <p:strVal val="hidden"/>
                                      </p:to>
                                    </p:set>
                                  </p:childTnLst>
                                </p:cTn>
                              </p:par>
                              <p:par>
                                <p:cTn id="137" presetID="19" presetClass="exit" presetSubtype="10" fill="hold" grpId="5" nodeType="withEffect">
                                  <p:stCondLst>
                                    <p:cond delay="0"/>
                                  </p:stCondLst>
                                  <p:childTnLst>
                                    <p:anim calcmode="lin" valueType="num">
                                      <p:cBhvr>
                                        <p:cTn id="138" dur="3000"/>
                                        <p:tgtEl>
                                          <p:spTgt spid="9"/>
                                        </p:tgtEl>
                                        <p:attrNameLst>
                                          <p:attrName>ppt_h</p:attrName>
                                        </p:attrNameLst>
                                      </p:cBhvr>
                                      <p:tavLst>
                                        <p:tav tm="0">
                                          <p:val>
                                            <p:strVal val="ppt_h"/>
                                          </p:val>
                                        </p:tav>
                                        <p:tav tm="100000">
                                          <p:val>
                                            <p:strVal val="ppt_h"/>
                                          </p:val>
                                        </p:tav>
                                      </p:tavLst>
                                    </p:anim>
                                    <p:anim calcmode="lin" valueType="num">
                                      <p:cBhvr>
                                        <p:cTn id="139"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0" dur="1" fill="hold">
                                          <p:stCondLst>
                                            <p:cond delay="2999"/>
                                          </p:stCondLst>
                                        </p:cTn>
                                        <p:tgtEl>
                                          <p:spTgt spid="9"/>
                                        </p:tgtEl>
                                        <p:attrNameLst>
                                          <p:attrName>style.visibility</p:attrName>
                                        </p:attrNameLst>
                                      </p:cBhvr>
                                      <p:to>
                                        <p:strVal val="hidden"/>
                                      </p:to>
                                    </p:set>
                                  </p:childTnLst>
                                </p:cTn>
                              </p:par>
                              <p:par>
                                <p:cTn id="141" presetID="19" presetClass="exit" presetSubtype="10" fill="hold" grpId="5" nodeType="withEffect">
                                  <p:stCondLst>
                                    <p:cond delay="0"/>
                                  </p:stCondLst>
                                  <p:childTnLst>
                                    <p:anim calcmode="lin" valueType="num">
                                      <p:cBhvr>
                                        <p:cTn id="142" dur="3000"/>
                                        <p:tgtEl>
                                          <p:spTgt spid="10"/>
                                        </p:tgtEl>
                                        <p:attrNameLst>
                                          <p:attrName>ppt_h</p:attrName>
                                        </p:attrNameLst>
                                      </p:cBhvr>
                                      <p:tavLst>
                                        <p:tav tm="0">
                                          <p:val>
                                            <p:strVal val="ppt_h"/>
                                          </p:val>
                                        </p:tav>
                                        <p:tav tm="100000">
                                          <p:val>
                                            <p:strVal val="ppt_h"/>
                                          </p:val>
                                        </p:tav>
                                      </p:tavLst>
                                    </p:anim>
                                    <p:anim calcmode="lin" valueType="num">
                                      <p:cBhvr>
                                        <p:cTn id="143"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4" dur="1" fill="hold">
                                          <p:stCondLst>
                                            <p:cond delay="2999"/>
                                          </p:stCondLst>
                                        </p:cTn>
                                        <p:tgtEl>
                                          <p:spTgt spid="10"/>
                                        </p:tgtEl>
                                        <p:attrNameLst>
                                          <p:attrName>style.visibility</p:attrName>
                                        </p:attrNameLst>
                                      </p:cBhvr>
                                      <p:to>
                                        <p:strVal val="hidden"/>
                                      </p:to>
                                    </p:set>
                                  </p:childTnLst>
                                </p:cTn>
                              </p:par>
                              <p:par>
                                <p:cTn id="145" presetID="19" presetClass="exit" presetSubtype="10" fill="hold" grpId="5" nodeType="withEffect">
                                  <p:stCondLst>
                                    <p:cond delay="0"/>
                                  </p:stCondLst>
                                  <p:childTnLst>
                                    <p:anim calcmode="lin" valueType="num">
                                      <p:cBhvr>
                                        <p:cTn id="146" dur="3000"/>
                                        <p:tgtEl>
                                          <p:spTgt spid="5"/>
                                        </p:tgtEl>
                                        <p:attrNameLst>
                                          <p:attrName>ppt_h</p:attrName>
                                        </p:attrNameLst>
                                      </p:cBhvr>
                                      <p:tavLst>
                                        <p:tav tm="0">
                                          <p:val>
                                            <p:strVal val="ppt_h"/>
                                          </p:val>
                                        </p:tav>
                                        <p:tav tm="100000">
                                          <p:val>
                                            <p:strVal val="ppt_h"/>
                                          </p:val>
                                        </p:tav>
                                      </p:tavLst>
                                    </p:anim>
                                    <p:anim calcmode="lin" valueType="num">
                                      <p:cBhvr>
                                        <p:cTn id="147"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8" dur="1" fill="hold">
                                          <p:stCondLst>
                                            <p:cond delay="2999"/>
                                          </p:stCondLst>
                                        </p:cTn>
                                        <p:tgtEl>
                                          <p:spTgt spid="5"/>
                                        </p:tgtEl>
                                        <p:attrNameLst>
                                          <p:attrName>style.visibility</p:attrName>
                                        </p:attrNameLst>
                                      </p:cBhvr>
                                      <p:to>
                                        <p:strVal val="hidden"/>
                                      </p:to>
                                    </p:set>
                                  </p:childTnLst>
                                </p:cTn>
                              </p:par>
                              <p:par>
                                <p:cTn id="149" presetID="19" presetClass="exit" presetSubtype="10" fill="hold" grpId="5" nodeType="withEffect">
                                  <p:stCondLst>
                                    <p:cond delay="0"/>
                                  </p:stCondLst>
                                  <p:childTnLst>
                                    <p:anim calcmode="lin" valueType="num">
                                      <p:cBhvr>
                                        <p:cTn id="150" dur="3000"/>
                                        <p:tgtEl>
                                          <p:spTgt spid="7"/>
                                        </p:tgtEl>
                                        <p:attrNameLst>
                                          <p:attrName>ppt_h</p:attrName>
                                        </p:attrNameLst>
                                      </p:cBhvr>
                                      <p:tavLst>
                                        <p:tav tm="0">
                                          <p:val>
                                            <p:strVal val="ppt_h"/>
                                          </p:val>
                                        </p:tav>
                                        <p:tav tm="100000">
                                          <p:val>
                                            <p:strVal val="ppt_h"/>
                                          </p:val>
                                        </p:tav>
                                      </p:tavLst>
                                    </p:anim>
                                    <p:anim calcmode="lin" valueType="num">
                                      <p:cBhvr>
                                        <p:cTn id="151"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2" dur="1" fill="hold">
                                          <p:stCondLst>
                                            <p:cond delay="2999"/>
                                          </p:stCondLst>
                                        </p:cTn>
                                        <p:tgtEl>
                                          <p:spTgt spid="7"/>
                                        </p:tgtEl>
                                        <p:attrNameLst>
                                          <p:attrName>style.visibility</p:attrName>
                                        </p:attrNameLst>
                                      </p:cBhvr>
                                      <p:to>
                                        <p:strVal val="hidden"/>
                                      </p:to>
                                    </p:set>
                                  </p:childTnLst>
                                </p:cTn>
                              </p:par>
                              <p:par>
                                <p:cTn id="153" presetID="19" presetClass="exit" presetSubtype="10" fill="hold" grpId="5" nodeType="withEffect">
                                  <p:stCondLst>
                                    <p:cond delay="0"/>
                                  </p:stCondLst>
                                  <p:childTnLst>
                                    <p:anim calcmode="lin" valueType="num">
                                      <p:cBhvr>
                                        <p:cTn id="154" dur="3000"/>
                                        <p:tgtEl>
                                          <p:spTgt spid="8"/>
                                        </p:tgtEl>
                                        <p:attrNameLst>
                                          <p:attrName>ppt_h</p:attrName>
                                        </p:attrNameLst>
                                      </p:cBhvr>
                                      <p:tavLst>
                                        <p:tav tm="0">
                                          <p:val>
                                            <p:strVal val="ppt_h"/>
                                          </p:val>
                                        </p:tav>
                                        <p:tav tm="100000">
                                          <p:val>
                                            <p:strVal val="ppt_h"/>
                                          </p:val>
                                        </p:tav>
                                      </p:tavLst>
                                    </p:anim>
                                    <p:anim calcmode="lin" valueType="num">
                                      <p:cBhvr>
                                        <p:cTn id="155"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6" dur="1" fill="hold">
                                          <p:stCondLst>
                                            <p:cond delay="2999"/>
                                          </p:stCondLst>
                                        </p:cTn>
                                        <p:tgtEl>
                                          <p:spTgt spid="8"/>
                                        </p:tgtEl>
                                        <p:attrNameLst>
                                          <p:attrName>style.visibility</p:attrName>
                                        </p:attrNameLst>
                                      </p:cBhvr>
                                      <p:to>
                                        <p:strVal val="hidden"/>
                                      </p:to>
                                    </p:set>
                                  </p:childTnLst>
                                </p:cTn>
                              </p:par>
                              <p:par>
                                <p:cTn id="157" presetID="19" presetClass="exit" presetSubtype="10" fill="hold" grpId="5" nodeType="withEffect">
                                  <p:stCondLst>
                                    <p:cond delay="0"/>
                                  </p:stCondLst>
                                  <p:childTnLst>
                                    <p:anim calcmode="lin" valueType="num">
                                      <p:cBhvr>
                                        <p:cTn id="158" dur="3000"/>
                                        <p:tgtEl>
                                          <p:spTgt spid="11"/>
                                        </p:tgtEl>
                                        <p:attrNameLst>
                                          <p:attrName>ppt_h</p:attrName>
                                        </p:attrNameLst>
                                      </p:cBhvr>
                                      <p:tavLst>
                                        <p:tav tm="0">
                                          <p:val>
                                            <p:strVal val="ppt_h"/>
                                          </p:val>
                                        </p:tav>
                                        <p:tav tm="100000">
                                          <p:val>
                                            <p:strVal val="ppt_h"/>
                                          </p:val>
                                        </p:tav>
                                      </p:tavLst>
                                    </p:anim>
                                    <p:anim calcmode="lin" valueType="num">
                                      <p:cBhvr>
                                        <p:cTn id="159"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0" dur="1" fill="hold">
                                          <p:stCondLst>
                                            <p:cond delay="2999"/>
                                          </p:stCondLst>
                                        </p:cTn>
                                        <p:tgtEl>
                                          <p:spTgt spid="11"/>
                                        </p:tgtEl>
                                        <p:attrNameLst>
                                          <p:attrName>style.visibility</p:attrName>
                                        </p:attrNameLst>
                                      </p:cBhvr>
                                      <p:to>
                                        <p:strVal val="hidden"/>
                                      </p:to>
                                    </p:set>
                                  </p:childTnLst>
                                </p:cTn>
                              </p:par>
                              <p:par>
                                <p:cTn id="161" presetID="23" presetClass="entr" presetSubtype="288" fill="hold" nodeType="withEffect">
                                  <p:stCondLst>
                                    <p:cond delay="0"/>
                                  </p:stCondLst>
                                  <p:childTnLst>
                                    <p:set>
                                      <p:cBhvr>
                                        <p:cTn id="162" dur="1" fill="hold">
                                          <p:stCondLst>
                                            <p:cond delay="0"/>
                                          </p:stCondLst>
                                        </p:cTn>
                                        <p:tgtEl>
                                          <p:spTgt spid="2"/>
                                        </p:tgtEl>
                                        <p:attrNameLst>
                                          <p:attrName>style.visibility</p:attrName>
                                        </p:attrNameLst>
                                      </p:cBhvr>
                                      <p:to>
                                        <p:strVal val="visible"/>
                                      </p:to>
                                    </p:set>
                                    <p:anim calcmode="lin" valueType="num">
                                      <p:cBhvr>
                                        <p:cTn id="163" dur="3000" fill="hold"/>
                                        <p:tgtEl>
                                          <p:spTgt spid="2"/>
                                        </p:tgtEl>
                                        <p:attrNameLst>
                                          <p:attrName>ppt_w</p:attrName>
                                        </p:attrNameLst>
                                      </p:cBhvr>
                                      <p:tavLst>
                                        <p:tav tm="0">
                                          <p:val>
                                            <p:strVal val="4/3*#ppt_w"/>
                                          </p:val>
                                        </p:tav>
                                        <p:tav tm="100000">
                                          <p:val>
                                            <p:strVal val="#ppt_w"/>
                                          </p:val>
                                        </p:tav>
                                      </p:tavLst>
                                    </p:anim>
                                    <p:anim calcmode="lin" valueType="num">
                                      <p:cBhvr>
                                        <p:cTn id="164" dur="3000" fill="hold"/>
                                        <p:tgtEl>
                                          <p:spTgt spid="2"/>
                                        </p:tgtEl>
                                        <p:attrNameLst>
                                          <p:attrName>ppt_h</p:attrName>
                                        </p:attrNameLst>
                                      </p:cBhvr>
                                      <p:tavLst>
                                        <p:tav tm="0">
                                          <p:val>
                                            <p:strVal val="4/3*#ppt_h"/>
                                          </p:val>
                                        </p:tav>
                                        <p:tav tm="100000">
                                          <p:val>
                                            <p:strVal val="#ppt_h"/>
                                          </p:val>
                                        </p:tav>
                                      </p:tavLst>
                                    </p:anim>
                                  </p:childTnLst>
                                </p:cTn>
                              </p:par>
                              <p:par>
                                <p:cTn id="165" presetID="16" presetClass="entr" presetSubtype="37" fill="hold" nodeType="withEffect">
                                  <p:stCondLst>
                                    <p:cond delay="0"/>
                                  </p:stCondLst>
                                  <p:childTnLst>
                                    <p:set>
                                      <p:cBhvr>
                                        <p:cTn id="166" dur="1" fill="hold">
                                          <p:stCondLst>
                                            <p:cond delay="0"/>
                                          </p:stCondLst>
                                        </p:cTn>
                                        <p:tgtEl>
                                          <p:spTgt spid="2"/>
                                        </p:tgtEl>
                                        <p:attrNameLst>
                                          <p:attrName>style.visibility</p:attrName>
                                        </p:attrNameLst>
                                      </p:cBhvr>
                                      <p:to>
                                        <p:strVal val="visible"/>
                                      </p:to>
                                    </p:set>
                                    <p:animEffect transition="in" filter="barn(outVertical)">
                                      <p:cBhvr>
                                        <p:cTn id="16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5" animBg="1"/>
      <p:bldP spid="5" grpId="0" animBg="1"/>
      <p:bldP spid="5" grpId="1" animBg="1"/>
      <p:bldP spid="5" grpId="2" animBg="1"/>
      <p:bldP spid="5" grpId="3" animBg="1"/>
      <p:bldP spid="5" grpId="5" animBg="1"/>
      <p:bldP spid="6" grpId="0" animBg="1"/>
      <p:bldP spid="6" grpId="1" animBg="1"/>
      <p:bldP spid="6" grpId="2" animBg="1"/>
      <p:bldP spid="6" grpId="3" animBg="1"/>
      <p:bldP spid="6" grpId="5" animBg="1"/>
      <p:bldP spid="7" grpId="0" animBg="1"/>
      <p:bldP spid="7" grpId="1" animBg="1"/>
      <p:bldP spid="7" grpId="2" animBg="1"/>
      <p:bldP spid="7" grpId="3" animBg="1"/>
      <p:bldP spid="7" grpId="5" animBg="1"/>
      <p:bldP spid="8" grpId="0" animBg="1"/>
      <p:bldP spid="8" grpId="1" animBg="1"/>
      <p:bldP spid="8" grpId="2" animBg="1"/>
      <p:bldP spid="8" grpId="3" animBg="1"/>
      <p:bldP spid="8" grpId="5" animBg="1"/>
      <p:bldP spid="9" grpId="0" animBg="1"/>
      <p:bldP spid="9" grpId="1" animBg="1"/>
      <p:bldP spid="9" grpId="2" animBg="1"/>
      <p:bldP spid="9" grpId="3" animBg="1"/>
      <p:bldP spid="9" grpId="5" animBg="1"/>
      <p:bldP spid="10" grpId="0" animBg="1"/>
      <p:bldP spid="10" grpId="1" animBg="1"/>
      <p:bldP spid="10" grpId="2" animBg="1"/>
      <p:bldP spid="10" grpId="3" animBg="1"/>
      <p:bldP spid="10" grpId="5" animBg="1"/>
      <p:bldP spid="11" grpId="0" animBg="1"/>
      <p:bldP spid="11" grpId="1" animBg="1"/>
      <p:bldP spid="11" grpId="2" animBg="1"/>
      <p:bldP spid="11" grpId="3" animBg="1"/>
      <p:bldP spid="11" grpId="5" animBg="1"/>
      <p:bldP spid="1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5F4027"/>
            </a:gs>
            <a:gs pos="30000">
              <a:srgbClr val="D49E6C"/>
            </a:gs>
            <a:gs pos="70000">
              <a:srgbClr val="A65528"/>
            </a:gs>
            <a:gs pos="100000">
              <a:srgbClr val="663012"/>
            </a:gs>
          </a:gsLst>
          <a:lin ang="10800000" scaled="1"/>
          <a:tileRect/>
        </a:gradFill>
        <a:effectLst/>
      </p:bgPr>
    </p:bg>
    <p:spTree>
      <p:nvGrpSpPr>
        <p:cNvPr id="1" name=""/>
        <p:cNvGrpSpPr/>
        <p:nvPr/>
      </p:nvGrpSpPr>
      <p:grpSpPr>
        <a:xfrm>
          <a:off x="0" y="0"/>
          <a:ext cx="0" cy="0"/>
          <a:chOff x="0" y="0"/>
          <a:chExt cx="0" cy="0"/>
        </a:xfrm>
      </p:grpSpPr>
      <p:pic>
        <p:nvPicPr>
          <p:cNvPr id="2" name="1 Imagen" descr="ehnhyb44.gif"/>
          <p:cNvPicPr>
            <a:picLocks noChangeAspect="1"/>
          </p:cNvPicPr>
          <p:nvPr/>
        </p:nvPicPr>
        <p:blipFill>
          <a:blip r:embed="rId2"/>
          <a:stretch>
            <a:fillRect/>
          </a:stretch>
        </p:blipFill>
        <p:spPr>
          <a:xfrm>
            <a:off x="4762500" y="2228850"/>
            <a:ext cx="4381500" cy="2914650"/>
          </a:xfrm>
          <a:prstGeom prst="rect">
            <a:avLst/>
          </a:prstGeom>
          <a:effectLst>
            <a:softEdge rad="31750"/>
          </a:effectLst>
        </p:spPr>
      </p:pic>
      <p:pic>
        <p:nvPicPr>
          <p:cNvPr id="3" name="2 Imagen" descr="7fyqkosg.gif"/>
          <p:cNvPicPr>
            <a:picLocks noChangeAspect="1"/>
          </p:cNvPicPr>
          <p:nvPr/>
        </p:nvPicPr>
        <p:blipFill>
          <a:blip r:embed="rId3"/>
          <a:stretch>
            <a:fillRect/>
          </a:stretch>
        </p:blipFill>
        <p:spPr>
          <a:xfrm>
            <a:off x="1428728" y="2357436"/>
            <a:ext cx="2500300" cy="2500300"/>
          </a:xfrm>
          <a:prstGeom prst="rect">
            <a:avLst/>
          </a:prstGeom>
          <a:effectLst>
            <a:softEdge rad="31750"/>
          </a:effectLst>
        </p:spPr>
      </p:pic>
      <p:sp>
        <p:nvSpPr>
          <p:cNvPr id="5" name="4 CuadroTexto"/>
          <p:cNvSpPr txBox="1"/>
          <p:nvPr/>
        </p:nvSpPr>
        <p:spPr>
          <a:xfrm>
            <a:off x="500034" y="1000114"/>
            <a:ext cx="7858148" cy="830997"/>
          </a:xfrm>
          <a:prstGeom prst="rect">
            <a:avLst/>
          </a:prstGeom>
          <a:noFill/>
        </p:spPr>
        <p:txBody>
          <a:bodyPr wrap="square" rtlCol="0">
            <a:spAutoFit/>
          </a:bodyPr>
          <a:lstStyle/>
          <a:p>
            <a:pPr algn="ctr"/>
            <a:r>
              <a:rPr lang="es-ES" sz="2400" b="1" dirty="0" smtClean="0"/>
              <a:t>Los conejos maduran sexualmente entre los 3 y 4 meses, y su período de gestación es de apenas 28 a 31 días</a:t>
            </a:r>
            <a:endParaRPr lang="es-ES" sz="2400" b="1" dirty="0"/>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Right)">
                                      <p:cBhvr>
                                        <p:cTn id="7" dur="3000"/>
                                        <p:tgtEl>
                                          <p:spTgt spid="2"/>
                                        </p:tgtEl>
                                      </p:cBhvr>
                                    </p:animEffect>
                                  </p:childTnLst>
                                </p:cTn>
                              </p:par>
                              <p:par>
                                <p:cTn id="8" presetID="2" presetClass="entr" presetSubtype="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0-#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75000"/>
              </a:schemeClr>
            </a:gs>
            <a:gs pos="30000">
              <a:srgbClr val="D49E6C"/>
            </a:gs>
            <a:gs pos="70000">
              <a:srgbClr val="A65528"/>
            </a:gs>
            <a:gs pos="100000">
              <a:srgbClr val="663012"/>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202565_dwa-kroliczki-pisanki-wielkanoc.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0764-rainbow-abstract-element-clipartJ.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3428991" y="2801779"/>
            <a:ext cx="2319049" cy="2071684"/>
          </a:xfrm>
          <a:prstGeom prst="rect">
            <a:avLst/>
          </a:prstGeom>
        </p:spPr>
      </p:pic>
      <p:pic>
        <p:nvPicPr>
          <p:cNvPr id="4" name="3 Imagen" descr="10764-rainbow-abstract-element-clipartJ.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rot="10800000">
            <a:off x="3428991" y="801515"/>
            <a:ext cx="2319049" cy="2071684"/>
          </a:xfrm>
          <a:prstGeom prst="rect">
            <a:avLst/>
          </a:prstGeom>
        </p:spPr>
      </p:pic>
      <p:pic>
        <p:nvPicPr>
          <p:cNvPr id="5" name="4 Imagen" descr="10764-rainbow-abstract-element-clipartJ.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rot="16032031">
            <a:off x="4789465" y="1831661"/>
            <a:ext cx="2319049" cy="2071684"/>
          </a:xfrm>
          <a:prstGeom prst="rect">
            <a:avLst/>
          </a:prstGeom>
        </p:spPr>
      </p:pic>
      <p:pic>
        <p:nvPicPr>
          <p:cNvPr id="6" name="5 Imagen" descr="10764-rainbow-abstract-element-clipartJ.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rot="5400000">
            <a:off x="2019424" y="1853892"/>
            <a:ext cx="2319049" cy="2071684"/>
          </a:xfrm>
          <a:prstGeom prst="rect">
            <a:avLst/>
          </a:prstGeom>
        </p:spPr>
      </p:pic>
      <p:pic>
        <p:nvPicPr>
          <p:cNvPr id="7" name="6 Imagen" descr="10764-rainbow-abstract-element-clipartJ.png"/>
          <p:cNvPicPr>
            <a:picLocks noChangeAspect="1"/>
          </p:cNvPicPr>
          <p:nvPr/>
        </p:nvPicPr>
        <p:blipFill>
          <a:blip r:embed="rId3">
            <a:duotone>
              <a:prstClr val="black"/>
              <a:schemeClr val="accent6">
                <a:tint val="45000"/>
                <a:satMod val="400000"/>
              </a:schemeClr>
            </a:duotone>
            <a:lum contrast="40000"/>
          </a:blip>
          <a:stretch>
            <a:fillRect/>
          </a:stretch>
        </p:blipFill>
        <p:spPr>
          <a:xfrm rot="8394899">
            <a:off x="2323412" y="1074801"/>
            <a:ext cx="2319049" cy="2071684"/>
          </a:xfrm>
          <a:prstGeom prst="rect">
            <a:avLst/>
          </a:prstGeom>
        </p:spPr>
      </p:pic>
      <p:pic>
        <p:nvPicPr>
          <p:cNvPr id="8" name="7 Imagen" descr="10764-rainbow-abstract-element-clipartJ.png"/>
          <p:cNvPicPr>
            <a:picLocks noChangeAspect="1"/>
          </p:cNvPicPr>
          <p:nvPr/>
        </p:nvPicPr>
        <p:blipFill>
          <a:blip r:embed="rId3">
            <a:duotone>
              <a:prstClr val="black"/>
              <a:schemeClr val="accent6">
                <a:tint val="45000"/>
                <a:satMod val="400000"/>
              </a:schemeClr>
            </a:duotone>
            <a:lum contrast="40000"/>
          </a:blip>
          <a:stretch>
            <a:fillRect/>
          </a:stretch>
        </p:blipFill>
        <p:spPr>
          <a:xfrm rot="13538432">
            <a:off x="4249379" y="1017446"/>
            <a:ext cx="2319049" cy="2071684"/>
          </a:xfrm>
          <a:prstGeom prst="rect">
            <a:avLst/>
          </a:prstGeom>
        </p:spPr>
      </p:pic>
      <p:pic>
        <p:nvPicPr>
          <p:cNvPr id="9" name="8 Imagen" descr="10764-rainbow-abstract-element-clipartJ.png"/>
          <p:cNvPicPr>
            <a:picLocks noChangeAspect="1"/>
          </p:cNvPicPr>
          <p:nvPr/>
        </p:nvPicPr>
        <p:blipFill>
          <a:blip r:embed="rId3">
            <a:duotone>
              <a:prstClr val="black"/>
              <a:schemeClr val="accent6">
                <a:tint val="45000"/>
                <a:satMod val="400000"/>
              </a:schemeClr>
            </a:duotone>
            <a:lum contrast="40000"/>
          </a:blip>
          <a:stretch>
            <a:fillRect/>
          </a:stretch>
        </p:blipFill>
        <p:spPr>
          <a:xfrm rot="18752521">
            <a:off x="4459588" y="2391924"/>
            <a:ext cx="2319049" cy="2071684"/>
          </a:xfrm>
          <a:prstGeom prst="rect">
            <a:avLst/>
          </a:prstGeom>
        </p:spPr>
      </p:pic>
      <p:pic>
        <p:nvPicPr>
          <p:cNvPr id="10" name="9 Imagen" descr="10764-rainbow-abstract-element-clipartJ.png"/>
          <p:cNvPicPr>
            <a:picLocks noChangeAspect="1"/>
          </p:cNvPicPr>
          <p:nvPr/>
        </p:nvPicPr>
        <p:blipFill>
          <a:blip r:embed="rId3">
            <a:duotone>
              <a:prstClr val="black"/>
              <a:schemeClr val="accent6">
                <a:tint val="45000"/>
                <a:satMod val="400000"/>
              </a:schemeClr>
            </a:duotone>
            <a:lum contrast="40000"/>
          </a:blip>
          <a:stretch>
            <a:fillRect/>
          </a:stretch>
        </p:blipFill>
        <p:spPr>
          <a:xfrm rot="2254629">
            <a:off x="2534230" y="2579608"/>
            <a:ext cx="2319049" cy="2071684"/>
          </a:xfrm>
          <a:prstGeom prst="rect">
            <a:avLst/>
          </a:prstGeom>
        </p:spPr>
      </p:pic>
      <p:sp>
        <p:nvSpPr>
          <p:cNvPr id="11" name="10 Rectángulo"/>
          <p:cNvSpPr/>
          <p:nvPr/>
        </p:nvSpPr>
        <p:spPr>
          <a:xfrm>
            <a:off x="-571536" y="-285770"/>
            <a:ext cx="10072758" cy="5429270"/>
          </a:xfrm>
          <a:prstGeom prst="rect">
            <a:avLst/>
          </a:prstGeom>
          <a:gradFill flip="none" rotWithShape="1">
            <a:gsLst>
              <a:gs pos="0">
                <a:srgbClr val="362416"/>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3" presetClass="entr" presetSubtype="52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anim calcmode="lin" valueType="num">
                                      <p:cBhvr>
                                        <p:cTn id="12" dur="3000" fill="hold"/>
                                        <p:tgtEl>
                                          <p:spTgt spid="3"/>
                                        </p:tgtEl>
                                        <p:attrNameLst>
                                          <p:attrName>ppt_x</p:attrName>
                                        </p:attrNameLst>
                                      </p:cBhvr>
                                      <p:tavLst>
                                        <p:tav tm="0">
                                          <p:val>
                                            <p:fltVal val="0.5"/>
                                          </p:val>
                                        </p:tav>
                                        <p:tav tm="100000">
                                          <p:val>
                                            <p:strVal val="#ppt_x"/>
                                          </p:val>
                                        </p:tav>
                                      </p:tavLst>
                                    </p:anim>
                                    <p:anim calcmode="lin" valueType="num">
                                      <p:cBhvr>
                                        <p:cTn id="13" dur="3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anim calcmode="lin" valueType="num">
                                      <p:cBhvr>
                                        <p:cTn id="18" dur="3000" fill="hold"/>
                                        <p:tgtEl>
                                          <p:spTgt spid="4"/>
                                        </p:tgtEl>
                                        <p:attrNameLst>
                                          <p:attrName>ppt_x</p:attrName>
                                        </p:attrNameLst>
                                      </p:cBhvr>
                                      <p:tavLst>
                                        <p:tav tm="0">
                                          <p:val>
                                            <p:fltVal val="0.5"/>
                                          </p:val>
                                        </p:tav>
                                        <p:tav tm="100000">
                                          <p:val>
                                            <p:strVal val="#ppt_x"/>
                                          </p:val>
                                        </p:tav>
                                      </p:tavLst>
                                    </p:anim>
                                    <p:anim calcmode="lin" valueType="num">
                                      <p:cBhvr>
                                        <p:cTn id="19" dur="3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3000" fill="hold"/>
                                        <p:tgtEl>
                                          <p:spTgt spid="5"/>
                                        </p:tgtEl>
                                        <p:attrNameLst>
                                          <p:attrName>ppt_w</p:attrName>
                                        </p:attrNameLst>
                                      </p:cBhvr>
                                      <p:tavLst>
                                        <p:tav tm="0">
                                          <p:val>
                                            <p:fltVal val="0"/>
                                          </p:val>
                                        </p:tav>
                                        <p:tav tm="100000">
                                          <p:val>
                                            <p:strVal val="#ppt_w"/>
                                          </p:val>
                                        </p:tav>
                                      </p:tavLst>
                                    </p:anim>
                                    <p:anim calcmode="lin" valueType="num">
                                      <p:cBhvr>
                                        <p:cTn id="23" dur="3000" fill="hold"/>
                                        <p:tgtEl>
                                          <p:spTgt spid="5"/>
                                        </p:tgtEl>
                                        <p:attrNameLst>
                                          <p:attrName>ppt_h</p:attrName>
                                        </p:attrNameLst>
                                      </p:cBhvr>
                                      <p:tavLst>
                                        <p:tav tm="0">
                                          <p:val>
                                            <p:fltVal val="0"/>
                                          </p:val>
                                        </p:tav>
                                        <p:tav tm="100000">
                                          <p:val>
                                            <p:strVal val="#ppt_h"/>
                                          </p:val>
                                        </p:tav>
                                      </p:tavLst>
                                    </p:anim>
                                    <p:anim calcmode="lin" valueType="num">
                                      <p:cBhvr>
                                        <p:cTn id="24" dur="3000" fill="hold"/>
                                        <p:tgtEl>
                                          <p:spTgt spid="5"/>
                                        </p:tgtEl>
                                        <p:attrNameLst>
                                          <p:attrName>ppt_x</p:attrName>
                                        </p:attrNameLst>
                                      </p:cBhvr>
                                      <p:tavLst>
                                        <p:tav tm="0">
                                          <p:val>
                                            <p:fltVal val="0.5"/>
                                          </p:val>
                                        </p:tav>
                                        <p:tav tm="100000">
                                          <p:val>
                                            <p:strVal val="#ppt_x"/>
                                          </p:val>
                                        </p:tav>
                                      </p:tavLst>
                                    </p:anim>
                                    <p:anim calcmode="lin" valueType="num">
                                      <p:cBhvr>
                                        <p:cTn id="25" dur="3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3000" fill="hold"/>
                                        <p:tgtEl>
                                          <p:spTgt spid="6"/>
                                        </p:tgtEl>
                                        <p:attrNameLst>
                                          <p:attrName>ppt_w</p:attrName>
                                        </p:attrNameLst>
                                      </p:cBhvr>
                                      <p:tavLst>
                                        <p:tav tm="0">
                                          <p:val>
                                            <p:fltVal val="0"/>
                                          </p:val>
                                        </p:tav>
                                        <p:tav tm="100000">
                                          <p:val>
                                            <p:strVal val="#ppt_w"/>
                                          </p:val>
                                        </p:tav>
                                      </p:tavLst>
                                    </p:anim>
                                    <p:anim calcmode="lin" valueType="num">
                                      <p:cBhvr>
                                        <p:cTn id="29" dur="3000" fill="hold"/>
                                        <p:tgtEl>
                                          <p:spTgt spid="6"/>
                                        </p:tgtEl>
                                        <p:attrNameLst>
                                          <p:attrName>ppt_h</p:attrName>
                                        </p:attrNameLst>
                                      </p:cBhvr>
                                      <p:tavLst>
                                        <p:tav tm="0">
                                          <p:val>
                                            <p:fltVal val="0"/>
                                          </p:val>
                                        </p:tav>
                                        <p:tav tm="100000">
                                          <p:val>
                                            <p:strVal val="#ppt_h"/>
                                          </p:val>
                                        </p:tav>
                                      </p:tavLst>
                                    </p:anim>
                                    <p:anim calcmode="lin" valueType="num">
                                      <p:cBhvr>
                                        <p:cTn id="30" dur="3000" fill="hold"/>
                                        <p:tgtEl>
                                          <p:spTgt spid="6"/>
                                        </p:tgtEl>
                                        <p:attrNameLst>
                                          <p:attrName>ppt_x</p:attrName>
                                        </p:attrNameLst>
                                      </p:cBhvr>
                                      <p:tavLst>
                                        <p:tav tm="0">
                                          <p:val>
                                            <p:fltVal val="0.5"/>
                                          </p:val>
                                        </p:tav>
                                        <p:tav tm="100000">
                                          <p:val>
                                            <p:strVal val="#ppt_x"/>
                                          </p:val>
                                        </p:tav>
                                      </p:tavLst>
                                    </p:anim>
                                    <p:anim calcmode="lin" valueType="num">
                                      <p:cBhvr>
                                        <p:cTn id="31" dur="3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p:val>
                                            <p:fltVal val="0"/>
                                          </p:val>
                                        </p:tav>
                                        <p:tav tm="100000">
                                          <p:val>
                                            <p:strVal val="#ppt_w"/>
                                          </p:val>
                                        </p:tav>
                                      </p:tavLst>
                                    </p:anim>
                                    <p:anim calcmode="lin" valueType="num">
                                      <p:cBhvr>
                                        <p:cTn id="35" dur="3000" fill="hold"/>
                                        <p:tgtEl>
                                          <p:spTgt spid="7"/>
                                        </p:tgtEl>
                                        <p:attrNameLst>
                                          <p:attrName>ppt_h</p:attrName>
                                        </p:attrNameLst>
                                      </p:cBhvr>
                                      <p:tavLst>
                                        <p:tav tm="0">
                                          <p:val>
                                            <p:fltVal val="0"/>
                                          </p:val>
                                        </p:tav>
                                        <p:tav tm="100000">
                                          <p:val>
                                            <p:strVal val="#ppt_h"/>
                                          </p:val>
                                        </p:tav>
                                      </p:tavLst>
                                    </p:anim>
                                    <p:anim calcmode="lin" valueType="num">
                                      <p:cBhvr>
                                        <p:cTn id="36" dur="3000" fill="hold"/>
                                        <p:tgtEl>
                                          <p:spTgt spid="7"/>
                                        </p:tgtEl>
                                        <p:attrNameLst>
                                          <p:attrName>ppt_x</p:attrName>
                                        </p:attrNameLst>
                                      </p:cBhvr>
                                      <p:tavLst>
                                        <p:tav tm="0">
                                          <p:val>
                                            <p:fltVal val="0.5"/>
                                          </p:val>
                                        </p:tav>
                                        <p:tav tm="100000">
                                          <p:val>
                                            <p:strVal val="#ppt_x"/>
                                          </p:val>
                                        </p:tav>
                                      </p:tavLst>
                                    </p:anim>
                                    <p:anim calcmode="lin" valueType="num">
                                      <p:cBhvr>
                                        <p:cTn id="37" dur="3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3000" fill="hold"/>
                                        <p:tgtEl>
                                          <p:spTgt spid="8"/>
                                        </p:tgtEl>
                                        <p:attrNameLst>
                                          <p:attrName>ppt_w</p:attrName>
                                        </p:attrNameLst>
                                      </p:cBhvr>
                                      <p:tavLst>
                                        <p:tav tm="0">
                                          <p:val>
                                            <p:fltVal val="0"/>
                                          </p:val>
                                        </p:tav>
                                        <p:tav tm="100000">
                                          <p:val>
                                            <p:strVal val="#ppt_w"/>
                                          </p:val>
                                        </p:tav>
                                      </p:tavLst>
                                    </p:anim>
                                    <p:anim calcmode="lin" valueType="num">
                                      <p:cBhvr>
                                        <p:cTn id="41" dur="3000" fill="hold"/>
                                        <p:tgtEl>
                                          <p:spTgt spid="8"/>
                                        </p:tgtEl>
                                        <p:attrNameLst>
                                          <p:attrName>ppt_h</p:attrName>
                                        </p:attrNameLst>
                                      </p:cBhvr>
                                      <p:tavLst>
                                        <p:tav tm="0">
                                          <p:val>
                                            <p:fltVal val="0"/>
                                          </p:val>
                                        </p:tav>
                                        <p:tav tm="100000">
                                          <p:val>
                                            <p:strVal val="#ppt_h"/>
                                          </p:val>
                                        </p:tav>
                                      </p:tavLst>
                                    </p:anim>
                                    <p:anim calcmode="lin" valueType="num">
                                      <p:cBhvr>
                                        <p:cTn id="42" dur="3000" fill="hold"/>
                                        <p:tgtEl>
                                          <p:spTgt spid="8"/>
                                        </p:tgtEl>
                                        <p:attrNameLst>
                                          <p:attrName>ppt_x</p:attrName>
                                        </p:attrNameLst>
                                      </p:cBhvr>
                                      <p:tavLst>
                                        <p:tav tm="0">
                                          <p:val>
                                            <p:fltVal val="0.5"/>
                                          </p:val>
                                        </p:tav>
                                        <p:tav tm="100000">
                                          <p:val>
                                            <p:strVal val="#ppt_x"/>
                                          </p:val>
                                        </p:tav>
                                      </p:tavLst>
                                    </p:anim>
                                    <p:anim calcmode="lin" valueType="num">
                                      <p:cBhvr>
                                        <p:cTn id="43" dur="3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3000" fill="hold"/>
                                        <p:tgtEl>
                                          <p:spTgt spid="9"/>
                                        </p:tgtEl>
                                        <p:attrNameLst>
                                          <p:attrName>ppt_w</p:attrName>
                                        </p:attrNameLst>
                                      </p:cBhvr>
                                      <p:tavLst>
                                        <p:tav tm="0">
                                          <p:val>
                                            <p:fltVal val="0"/>
                                          </p:val>
                                        </p:tav>
                                        <p:tav tm="100000">
                                          <p:val>
                                            <p:strVal val="#ppt_w"/>
                                          </p:val>
                                        </p:tav>
                                      </p:tavLst>
                                    </p:anim>
                                    <p:anim calcmode="lin" valueType="num">
                                      <p:cBhvr>
                                        <p:cTn id="47" dur="3000" fill="hold"/>
                                        <p:tgtEl>
                                          <p:spTgt spid="9"/>
                                        </p:tgtEl>
                                        <p:attrNameLst>
                                          <p:attrName>ppt_h</p:attrName>
                                        </p:attrNameLst>
                                      </p:cBhvr>
                                      <p:tavLst>
                                        <p:tav tm="0">
                                          <p:val>
                                            <p:fltVal val="0"/>
                                          </p:val>
                                        </p:tav>
                                        <p:tav tm="100000">
                                          <p:val>
                                            <p:strVal val="#ppt_h"/>
                                          </p:val>
                                        </p:tav>
                                      </p:tavLst>
                                    </p:anim>
                                    <p:anim calcmode="lin" valueType="num">
                                      <p:cBhvr>
                                        <p:cTn id="48" dur="3000" fill="hold"/>
                                        <p:tgtEl>
                                          <p:spTgt spid="9"/>
                                        </p:tgtEl>
                                        <p:attrNameLst>
                                          <p:attrName>ppt_x</p:attrName>
                                        </p:attrNameLst>
                                      </p:cBhvr>
                                      <p:tavLst>
                                        <p:tav tm="0">
                                          <p:val>
                                            <p:fltVal val="0.5"/>
                                          </p:val>
                                        </p:tav>
                                        <p:tav tm="100000">
                                          <p:val>
                                            <p:strVal val="#ppt_x"/>
                                          </p:val>
                                        </p:tav>
                                      </p:tavLst>
                                    </p:anim>
                                    <p:anim calcmode="lin" valueType="num">
                                      <p:cBhvr>
                                        <p:cTn id="49" dur="3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3000" fill="hold"/>
                                        <p:tgtEl>
                                          <p:spTgt spid="10"/>
                                        </p:tgtEl>
                                        <p:attrNameLst>
                                          <p:attrName>ppt_w</p:attrName>
                                        </p:attrNameLst>
                                      </p:cBhvr>
                                      <p:tavLst>
                                        <p:tav tm="0">
                                          <p:val>
                                            <p:fltVal val="0"/>
                                          </p:val>
                                        </p:tav>
                                        <p:tav tm="100000">
                                          <p:val>
                                            <p:strVal val="#ppt_w"/>
                                          </p:val>
                                        </p:tav>
                                      </p:tavLst>
                                    </p:anim>
                                    <p:anim calcmode="lin" valueType="num">
                                      <p:cBhvr>
                                        <p:cTn id="53" dur="3000" fill="hold"/>
                                        <p:tgtEl>
                                          <p:spTgt spid="10"/>
                                        </p:tgtEl>
                                        <p:attrNameLst>
                                          <p:attrName>ppt_h</p:attrName>
                                        </p:attrNameLst>
                                      </p:cBhvr>
                                      <p:tavLst>
                                        <p:tav tm="0">
                                          <p:val>
                                            <p:fltVal val="0"/>
                                          </p:val>
                                        </p:tav>
                                        <p:tav tm="100000">
                                          <p:val>
                                            <p:strVal val="#ppt_h"/>
                                          </p:val>
                                        </p:tav>
                                      </p:tavLst>
                                    </p:anim>
                                    <p:anim calcmode="lin" valueType="num">
                                      <p:cBhvr>
                                        <p:cTn id="54" dur="3000" fill="hold"/>
                                        <p:tgtEl>
                                          <p:spTgt spid="10"/>
                                        </p:tgtEl>
                                        <p:attrNameLst>
                                          <p:attrName>ppt_x</p:attrName>
                                        </p:attrNameLst>
                                      </p:cBhvr>
                                      <p:tavLst>
                                        <p:tav tm="0">
                                          <p:val>
                                            <p:fltVal val="0.5"/>
                                          </p:val>
                                        </p:tav>
                                        <p:tav tm="100000">
                                          <p:val>
                                            <p:strVal val="#ppt_x"/>
                                          </p:val>
                                        </p:tav>
                                      </p:tavLst>
                                    </p:anim>
                                    <p:anim calcmode="lin" valueType="num">
                                      <p:cBhvr>
                                        <p:cTn id="55" dur="3000" fill="hold"/>
                                        <p:tgtEl>
                                          <p:spTgt spid="10"/>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3"/>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4"/>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5"/>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6"/>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7"/>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8"/>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10"/>
                                        </p:tgtEl>
                                        <p:attrNameLst>
                                          <p:attrName>r</p:attrName>
                                        </p:attrNameLst>
                                      </p:cBhvr>
                                    </p:animRot>
                                  </p:childTnLst>
                                </p:cTn>
                              </p:par>
                            </p:childTnLst>
                          </p:cTn>
                        </p:par>
                        <p:par>
                          <p:cTn id="72" fill="hold">
                            <p:stCondLst>
                              <p:cond delay="3000"/>
                            </p:stCondLst>
                            <p:childTnLst>
                              <p:par>
                                <p:cTn id="73" presetID="23" presetClass="exit" presetSubtype="544" fill="hold" nodeType="afterEffect">
                                  <p:stCondLst>
                                    <p:cond delay="0"/>
                                  </p:stCondLst>
                                  <p:childTnLst>
                                    <p:anim calcmode="lin" valueType="num">
                                      <p:cBhvr>
                                        <p:cTn id="74" dur="3000"/>
                                        <p:tgtEl>
                                          <p:spTgt spid="3"/>
                                        </p:tgtEl>
                                        <p:attrNameLst>
                                          <p:attrName>ppt_w</p:attrName>
                                        </p:attrNameLst>
                                      </p:cBhvr>
                                      <p:tavLst>
                                        <p:tav tm="0">
                                          <p:val>
                                            <p:strVal val="ppt_w"/>
                                          </p:val>
                                        </p:tav>
                                        <p:tav tm="100000">
                                          <p:val>
                                            <p:fltVal val="0"/>
                                          </p:val>
                                        </p:tav>
                                      </p:tavLst>
                                    </p:anim>
                                    <p:anim calcmode="lin" valueType="num">
                                      <p:cBhvr>
                                        <p:cTn id="75" dur="3000"/>
                                        <p:tgtEl>
                                          <p:spTgt spid="3"/>
                                        </p:tgtEl>
                                        <p:attrNameLst>
                                          <p:attrName>ppt_h</p:attrName>
                                        </p:attrNameLst>
                                      </p:cBhvr>
                                      <p:tavLst>
                                        <p:tav tm="0">
                                          <p:val>
                                            <p:strVal val="ppt_h"/>
                                          </p:val>
                                        </p:tav>
                                        <p:tav tm="100000">
                                          <p:val>
                                            <p:fltVal val="0"/>
                                          </p:val>
                                        </p:tav>
                                      </p:tavLst>
                                    </p:anim>
                                    <p:anim calcmode="lin" valueType="num">
                                      <p:cBhvr>
                                        <p:cTn id="76" dur="3000"/>
                                        <p:tgtEl>
                                          <p:spTgt spid="3"/>
                                        </p:tgtEl>
                                        <p:attrNameLst>
                                          <p:attrName>ppt_x</p:attrName>
                                        </p:attrNameLst>
                                      </p:cBhvr>
                                      <p:tavLst>
                                        <p:tav tm="0">
                                          <p:val>
                                            <p:strVal val="ppt_x"/>
                                          </p:val>
                                        </p:tav>
                                        <p:tav tm="100000">
                                          <p:val>
                                            <p:fltVal val="0.5"/>
                                          </p:val>
                                        </p:tav>
                                      </p:tavLst>
                                    </p:anim>
                                    <p:anim calcmode="lin" valueType="num">
                                      <p:cBhvr>
                                        <p:cTn id="77" dur="3000"/>
                                        <p:tgtEl>
                                          <p:spTgt spid="3"/>
                                        </p:tgtEl>
                                        <p:attrNameLst>
                                          <p:attrName>ppt_y</p:attrName>
                                        </p:attrNameLst>
                                      </p:cBhvr>
                                      <p:tavLst>
                                        <p:tav tm="0">
                                          <p:val>
                                            <p:strVal val="ppt_y"/>
                                          </p:val>
                                        </p:tav>
                                        <p:tav tm="100000">
                                          <p:val>
                                            <p:fltVal val="0.5"/>
                                          </p:val>
                                        </p:tav>
                                      </p:tavLst>
                                    </p:anim>
                                    <p:set>
                                      <p:cBhvr>
                                        <p:cTn id="78" dur="1" fill="hold">
                                          <p:stCondLst>
                                            <p:cond delay="2999"/>
                                          </p:stCondLst>
                                        </p:cTn>
                                        <p:tgtEl>
                                          <p:spTgt spid="3"/>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3000"/>
                                        <p:tgtEl>
                                          <p:spTgt spid="4"/>
                                        </p:tgtEl>
                                        <p:attrNameLst>
                                          <p:attrName>ppt_w</p:attrName>
                                        </p:attrNameLst>
                                      </p:cBhvr>
                                      <p:tavLst>
                                        <p:tav tm="0">
                                          <p:val>
                                            <p:strVal val="ppt_w"/>
                                          </p:val>
                                        </p:tav>
                                        <p:tav tm="100000">
                                          <p:val>
                                            <p:fltVal val="0"/>
                                          </p:val>
                                        </p:tav>
                                      </p:tavLst>
                                    </p:anim>
                                    <p:anim calcmode="lin" valueType="num">
                                      <p:cBhvr>
                                        <p:cTn id="81" dur="3000"/>
                                        <p:tgtEl>
                                          <p:spTgt spid="4"/>
                                        </p:tgtEl>
                                        <p:attrNameLst>
                                          <p:attrName>ppt_h</p:attrName>
                                        </p:attrNameLst>
                                      </p:cBhvr>
                                      <p:tavLst>
                                        <p:tav tm="0">
                                          <p:val>
                                            <p:strVal val="ppt_h"/>
                                          </p:val>
                                        </p:tav>
                                        <p:tav tm="100000">
                                          <p:val>
                                            <p:fltVal val="0"/>
                                          </p:val>
                                        </p:tav>
                                      </p:tavLst>
                                    </p:anim>
                                    <p:anim calcmode="lin" valueType="num">
                                      <p:cBhvr>
                                        <p:cTn id="82" dur="3000"/>
                                        <p:tgtEl>
                                          <p:spTgt spid="4"/>
                                        </p:tgtEl>
                                        <p:attrNameLst>
                                          <p:attrName>ppt_x</p:attrName>
                                        </p:attrNameLst>
                                      </p:cBhvr>
                                      <p:tavLst>
                                        <p:tav tm="0">
                                          <p:val>
                                            <p:strVal val="ppt_x"/>
                                          </p:val>
                                        </p:tav>
                                        <p:tav tm="100000">
                                          <p:val>
                                            <p:fltVal val="0.5"/>
                                          </p:val>
                                        </p:tav>
                                      </p:tavLst>
                                    </p:anim>
                                    <p:anim calcmode="lin" valueType="num">
                                      <p:cBhvr>
                                        <p:cTn id="83" dur="3000"/>
                                        <p:tgtEl>
                                          <p:spTgt spid="4"/>
                                        </p:tgtEl>
                                        <p:attrNameLst>
                                          <p:attrName>ppt_y</p:attrName>
                                        </p:attrNameLst>
                                      </p:cBhvr>
                                      <p:tavLst>
                                        <p:tav tm="0">
                                          <p:val>
                                            <p:strVal val="ppt_y"/>
                                          </p:val>
                                        </p:tav>
                                        <p:tav tm="100000">
                                          <p:val>
                                            <p:fltVal val="0.5"/>
                                          </p:val>
                                        </p:tav>
                                      </p:tavLst>
                                    </p:anim>
                                    <p:set>
                                      <p:cBhvr>
                                        <p:cTn id="84" dur="1" fill="hold">
                                          <p:stCondLst>
                                            <p:cond delay="2999"/>
                                          </p:stCondLst>
                                        </p:cTn>
                                        <p:tgtEl>
                                          <p:spTgt spid="4"/>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3000"/>
                                        <p:tgtEl>
                                          <p:spTgt spid="5"/>
                                        </p:tgtEl>
                                        <p:attrNameLst>
                                          <p:attrName>ppt_w</p:attrName>
                                        </p:attrNameLst>
                                      </p:cBhvr>
                                      <p:tavLst>
                                        <p:tav tm="0">
                                          <p:val>
                                            <p:strVal val="ppt_w"/>
                                          </p:val>
                                        </p:tav>
                                        <p:tav tm="100000">
                                          <p:val>
                                            <p:fltVal val="0"/>
                                          </p:val>
                                        </p:tav>
                                      </p:tavLst>
                                    </p:anim>
                                    <p:anim calcmode="lin" valueType="num">
                                      <p:cBhvr>
                                        <p:cTn id="87" dur="3000"/>
                                        <p:tgtEl>
                                          <p:spTgt spid="5"/>
                                        </p:tgtEl>
                                        <p:attrNameLst>
                                          <p:attrName>ppt_h</p:attrName>
                                        </p:attrNameLst>
                                      </p:cBhvr>
                                      <p:tavLst>
                                        <p:tav tm="0">
                                          <p:val>
                                            <p:strVal val="ppt_h"/>
                                          </p:val>
                                        </p:tav>
                                        <p:tav tm="100000">
                                          <p:val>
                                            <p:fltVal val="0"/>
                                          </p:val>
                                        </p:tav>
                                      </p:tavLst>
                                    </p:anim>
                                    <p:anim calcmode="lin" valueType="num">
                                      <p:cBhvr>
                                        <p:cTn id="88" dur="3000"/>
                                        <p:tgtEl>
                                          <p:spTgt spid="5"/>
                                        </p:tgtEl>
                                        <p:attrNameLst>
                                          <p:attrName>ppt_x</p:attrName>
                                        </p:attrNameLst>
                                      </p:cBhvr>
                                      <p:tavLst>
                                        <p:tav tm="0">
                                          <p:val>
                                            <p:strVal val="ppt_x"/>
                                          </p:val>
                                        </p:tav>
                                        <p:tav tm="100000">
                                          <p:val>
                                            <p:fltVal val="0.5"/>
                                          </p:val>
                                        </p:tav>
                                      </p:tavLst>
                                    </p:anim>
                                    <p:anim calcmode="lin" valueType="num">
                                      <p:cBhvr>
                                        <p:cTn id="89" dur="3000"/>
                                        <p:tgtEl>
                                          <p:spTgt spid="5"/>
                                        </p:tgtEl>
                                        <p:attrNameLst>
                                          <p:attrName>ppt_y</p:attrName>
                                        </p:attrNameLst>
                                      </p:cBhvr>
                                      <p:tavLst>
                                        <p:tav tm="0">
                                          <p:val>
                                            <p:strVal val="ppt_y"/>
                                          </p:val>
                                        </p:tav>
                                        <p:tav tm="100000">
                                          <p:val>
                                            <p:fltVal val="0.5"/>
                                          </p:val>
                                        </p:tav>
                                      </p:tavLst>
                                    </p:anim>
                                    <p:set>
                                      <p:cBhvr>
                                        <p:cTn id="90" dur="1" fill="hold">
                                          <p:stCondLst>
                                            <p:cond delay="2999"/>
                                          </p:stCondLst>
                                        </p:cTn>
                                        <p:tgtEl>
                                          <p:spTgt spid="5"/>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3000"/>
                                        <p:tgtEl>
                                          <p:spTgt spid="6"/>
                                        </p:tgtEl>
                                        <p:attrNameLst>
                                          <p:attrName>ppt_w</p:attrName>
                                        </p:attrNameLst>
                                      </p:cBhvr>
                                      <p:tavLst>
                                        <p:tav tm="0">
                                          <p:val>
                                            <p:strVal val="ppt_w"/>
                                          </p:val>
                                        </p:tav>
                                        <p:tav tm="100000">
                                          <p:val>
                                            <p:fltVal val="0"/>
                                          </p:val>
                                        </p:tav>
                                      </p:tavLst>
                                    </p:anim>
                                    <p:anim calcmode="lin" valueType="num">
                                      <p:cBhvr>
                                        <p:cTn id="93" dur="3000"/>
                                        <p:tgtEl>
                                          <p:spTgt spid="6"/>
                                        </p:tgtEl>
                                        <p:attrNameLst>
                                          <p:attrName>ppt_h</p:attrName>
                                        </p:attrNameLst>
                                      </p:cBhvr>
                                      <p:tavLst>
                                        <p:tav tm="0">
                                          <p:val>
                                            <p:strVal val="ppt_h"/>
                                          </p:val>
                                        </p:tav>
                                        <p:tav tm="100000">
                                          <p:val>
                                            <p:fltVal val="0"/>
                                          </p:val>
                                        </p:tav>
                                      </p:tavLst>
                                    </p:anim>
                                    <p:anim calcmode="lin" valueType="num">
                                      <p:cBhvr>
                                        <p:cTn id="94" dur="3000"/>
                                        <p:tgtEl>
                                          <p:spTgt spid="6"/>
                                        </p:tgtEl>
                                        <p:attrNameLst>
                                          <p:attrName>ppt_x</p:attrName>
                                        </p:attrNameLst>
                                      </p:cBhvr>
                                      <p:tavLst>
                                        <p:tav tm="0">
                                          <p:val>
                                            <p:strVal val="ppt_x"/>
                                          </p:val>
                                        </p:tav>
                                        <p:tav tm="100000">
                                          <p:val>
                                            <p:fltVal val="0.5"/>
                                          </p:val>
                                        </p:tav>
                                      </p:tavLst>
                                    </p:anim>
                                    <p:anim calcmode="lin" valueType="num">
                                      <p:cBhvr>
                                        <p:cTn id="95" dur="3000"/>
                                        <p:tgtEl>
                                          <p:spTgt spid="6"/>
                                        </p:tgtEl>
                                        <p:attrNameLst>
                                          <p:attrName>ppt_y</p:attrName>
                                        </p:attrNameLst>
                                      </p:cBhvr>
                                      <p:tavLst>
                                        <p:tav tm="0">
                                          <p:val>
                                            <p:strVal val="ppt_y"/>
                                          </p:val>
                                        </p:tav>
                                        <p:tav tm="100000">
                                          <p:val>
                                            <p:fltVal val="0.5"/>
                                          </p:val>
                                        </p:tav>
                                      </p:tavLst>
                                    </p:anim>
                                    <p:set>
                                      <p:cBhvr>
                                        <p:cTn id="96" dur="1" fill="hold">
                                          <p:stCondLst>
                                            <p:cond delay="2999"/>
                                          </p:stCondLst>
                                        </p:cTn>
                                        <p:tgtEl>
                                          <p:spTgt spid="6"/>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3000"/>
                                        <p:tgtEl>
                                          <p:spTgt spid="7"/>
                                        </p:tgtEl>
                                        <p:attrNameLst>
                                          <p:attrName>ppt_w</p:attrName>
                                        </p:attrNameLst>
                                      </p:cBhvr>
                                      <p:tavLst>
                                        <p:tav tm="0">
                                          <p:val>
                                            <p:strVal val="ppt_w"/>
                                          </p:val>
                                        </p:tav>
                                        <p:tav tm="100000">
                                          <p:val>
                                            <p:fltVal val="0"/>
                                          </p:val>
                                        </p:tav>
                                      </p:tavLst>
                                    </p:anim>
                                    <p:anim calcmode="lin" valueType="num">
                                      <p:cBhvr>
                                        <p:cTn id="99" dur="3000"/>
                                        <p:tgtEl>
                                          <p:spTgt spid="7"/>
                                        </p:tgtEl>
                                        <p:attrNameLst>
                                          <p:attrName>ppt_h</p:attrName>
                                        </p:attrNameLst>
                                      </p:cBhvr>
                                      <p:tavLst>
                                        <p:tav tm="0">
                                          <p:val>
                                            <p:strVal val="ppt_h"/>
                                          </p:val>
                                        </p:tav>
                                        <p:tav tm="100000">
                                          <p:val>
                                            <p:fltVal val="0"/>
                                          </p:val>
                                        </p:tav>
                                      </p:tavLst>
                                    </p:anim>
                                    <p:anim calcmode="lin" valueType="num">
                                      <p:cBhvr>
                                        <p:cTn id="100" dur="3000"/>
                                        <p:tgtEl>
                                          <p:spTgt spid="7"/>
                                        </p:tgtEl>
                                        <p:attrNameLst>
                                          <p:attrName>ppt_x</p:attrName>
                                        </p:attrNameLst>
                                      </p:cBhvr>
                                      <p:tavLst>
                                        <p:tav tm="0">
                                          <p:val>
                                            <p:strVal val="ppt_x"/>
                                          </p:val>
                                        </p:tav>
                                        <p:tav tm="100000">
                                          <p:val>
                                            <p:fltVal val="0.5"/>
                                          </p:val>
                                        </p:tav>
                                      </p:tavLst>
                                    </p:anim>
                                    <p:anim calcmode="lin" valueType="num">
                                      <p:cBhvr>
                                        <p:cTn id="101" dur="3000"/>
                                        <p:tgtEl>
                                          <p:spTgt spid="7"/>
                                        </p:tgtEl>
                                        <p:attrNameLst>
                                          <p:attrName>ppt_y</p:attrName>
                                        </p:attrNameLst>
                                      </p:cBhvr>
                                      <p:tavLst>
                                        <p:tav tm="0">
                                          <p:val>
                                            <p:strVal val="ppt_y"/>
                                          </p:val>
                                        </p:tav>
                                        <p:tav tm="100000">
                                          <p:val>
                                            <p:fltVal val="0.5"/>
                                          </p:val>
                                        </p:tav>
                                      </p:tavLst>
                                    </p:anim>
                                    <p:set>
                                      <p:cBhvr>
                                        <p:cTn id="102" dur="1" fill="hold">
                                          <p:stCondLst>
                                            <p:cond delay="2999"/>
                                          </p:stCondLst>
                                        </p:cTn>
                                        <p:tgtEl>
                                          <p:spTgt spid="7"/>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3000"/>
                                        <p:tgtEl>
                                          <p:spTgt spid="8"/>
                                        </p:tgtEl>
                                        <p:attrNameLst>
                                          <p:attrName>ppt_w</p:attrName>
                                        </p:attrNameLst>
                                      </p:cBhvr>
                                      <p:tavLst>
                                        <p:tav tm="0">
                                          <p:val>
                                            <p:strVal val="ppt_w"/>
                                          </p:val>
                                        </p:tav>
                                        <p:tav tm="100000">
                                          <p:val>
                                            <p:fltVal val="0"/>
                                          </p:val>
                                        </p:tav>
                                      </p:tavLst>
                                    </p:anim>
                                    <p:anim calcmode="lin" valueType="num">
                                      <p:cBhvr>
                                        <p:cTn id="105" dur="3000"/>
                                        <p:tgtEl>
                                          <p:spTgt spid="8"/>
                                        </p:tgtEl>
                                        <p:attrNameLst>
                                          <p:attrName>ppt_h</p:attrName>
                                        </p:attrNameLst>
                                      </p:cBhvr>
                                      <p:tavLst>
                                        <p:tav tm="0">
                                          <p:val>
                                            <p:strVal val="ppt_h"/>
                                          </p:val>
                                        </p:tav>
                                        <p:tav tm="100000">
                                          <p:val>
                                            <p:fltVal val="0"/>
                                          </p:val>
                                        </p:tav>
                                      </p:tavLst>
                                    </p:anim>
                                    <p:anim calcmode="lin" valueType="num">
                                      <p:cBhvr>
                                        <p:cTn id="106" dur="3000"/>
                                        <p:tgtEl>
                                          <p:spTgt spid="8"/>
                                        </p:tgtEl>
                                        <p:attrNameLst>
                                          <p:attrName>ppt_x</p:attrName>
                                        </p:attrNameLst>
                                      </p:cBhvr>
                                      <p:tavLst>
                                        <p:tav tm="0">
                                          <p:val>
                                            <p:strVal val="ppt_x"/>
                                          </p:val>
                                        </p:tav>
                                        <p:tav tm="100000">
                                          <p:val>
                                            <p:fltVal val="0.5"/>
                                          </p:val>
                                        </p:tav>
                                      </p:tavLst>
                                    </p:anim>
                                    <p:anim calcmode="lin" valueType="num">
                                      <p:cBhvr>
                                        <p:cTn id="107" dur="3000"/>
                                        <p:tgtEl>
                                          <p:spTgt spid="8"/>
                                        </p:tgtEl>
                                        <p:attrNameLst>
                                          <p:attrName>ppt_y</p:attrName>
                                        </p:attrNameLst>
                                      </p:cBhvr>
                                      <p:tavLst>
                                        <p:tav tm="0">
                                          <p:val>
                                            <p:strVal val="ppt_y"/>
                                          </p:val>
                                        </p:tav>
                                        <p:tav tm="100000">
                                          <p:val>
                                            <p:fltVal val="0.5"/>
                                          </p:val>
                                        </p:tav>
                                      </p:tavLst>
                                    </p:anim>
                                    <p:set>
                                      <p:cBhvr>
                                        <p:cTn id="108" dur="1" fill="hold">
                                          <p:stCondLst>
                                            <p:cond delay="2999"/>
                                          </p:stCondLst>
                                        </p:cTn>
                                        <p:tgtEl>
                                          <p:spTgt spid="8"/>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3000"/>
                                        <p:tgtEl>
                                          <p:spTgt spid="9"/>
                                        </p:tgtEl>
                                        <p:attrNameLst>
                                          <p:attrName>ppt_w</p:attrName>
                                        </p:attrNameLst>
                                      </p:cBhvr>
                                      <p:tavLst>
                                        <p:tav tm="0">
                                          <p:val>
                                            <p:strVal val="ppt_w"/>
                                          </p:val>
                                        </p:tav>
                                        <p:tav tm="100000">
                                          <p:val>
                                            <p:fltVal val="0"/>
                                          </p:val>
                                        </p:tav>
                                      </p:tavLst>
                                    </p:anim>
                                    <p:anim calcmode="lin" valueType="num">
                                      <p:cBhvr>
                                        <p:cTn id="111" dur="3000"/>
                                        <p:tgtEl>
                                          <p:spTgt spid="9"/>
                                        </p:tgtEl>
                                        <p:attrNameLst>
                                          <p:attrName>ppt_h</p:attrName>
                                        </p:attrNameLst>
                                      </p:cBhvr>
                                      <p:tavLst>
                                        <p:tav tm="0">
                                          <p:val>
                                            <p:strVal val="ppt_h"/>
                                          </p:val>
                                        </p:tav>
                                        <p:tav tm="100000">
                                          <p:val>
                                            <p:fltVal val="0"/>
                                          </p:val>
                                        </p:tav>
                                      </p:tavLst>
                                    </p:anim>
                                    <p:anim calcmode="lin" valueType="num">
                                      <p:cBhvr>
                                        <p:cTn id="112" dur="3000"/>
                                        <p:tgtEl>
                                          <p:spTgt spid="9"/>
                                        </p:tgtEl>
                                        <p:attrNameLst>
                                          <p:attrName>ppt_x</p:attrName>
                                        </p:attrNameLst>
                                      </p:cBhvr>
                                      <p:tavLst>
                                        <p:tav tm="0">
                                          <p:val>
                                            <p:strVal val="ppt_x"/>
                                          </p:val>
                                        </p:tav>
                                        <p:tav tm="100000">
                                          <p:val>
                                            <p:fltVal val="0.5"/>
                                          </p:val>
                                        </p:tav>
                                      </p:tavLst>
                                    </p:anim>
                                    <p:anim calcmode="lin" valueType="num">
                                      <p:cBhvr>
                                        <p:cTn id="113" dur="3000"/>
                                        <p:tgtEl>
                                          <p:spTgt spid="9"/>
                                        </p:tgtEl>
                                        <p:attrNameLst>
                                          <p:attrName>ppt_y</p:attrName>
                                        </p:attrNameLst>
                                      </p:cBhvr>
                                      <p:tavLst>
                                        <p:tav tm="0">
                                          <p:val>
                                            <p:strVal val="ppt_y"/>
                                          </p:val>
                                        </p:tav>
                                        <p:tav tm="100000">
                                          <p:val>
                                            <p:fltVal val="0.5"/>
                                          </p:val>
                                        </p:tav>
                                      </p:tavLst>
                                    </p:anim>
                                    <p:set>
                                      <p:cBhvr>
                                        <p:cTn id="114" dur="1" fill="hold">
                                          <p:stCondLst>
                                            <p:cond delay="2999"/>
                                          </p:stCondLst>
                                        </p:cTn>
                                        <p:tgtEl>
                                          <p:spTgt spid="9"/>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3000"/>
                                        <p:tgtEl>
                                          <p:spTgt spid="10"/>
                                        </p:tgtEl>
                                        <p:attrNameLst>
                                          <p:attrName>ppt_w</p:attrName>
                                        </p:attrNameLst>
                                      </p:cBhvr>
                                      <p:tavLst>
                                        <p:tav tm="0">
                                          <p:val>
                                            <p:strVal val="ppt_w"/>
                                          </p:val>
                                        </p:tav>
                                        <p:tav tm="100000">
                                          <p:val>
                                            <p:fltVal val="0"/>
                                          </p:val>
                                        </p:tav>
                                      </p:tavLst>
                                    </p:anim>
                                    <p:anim calcmode="lin" valueType="num">
                                      <p:cBhvr>
                                        <p:cTn id="117" dur="3000"/>
                                        <p:tgtEl>
                                          <p:spTgt spid="10"/>
                                        </p:tgtEl>
                                        <p:attrNameLst>
                                          <p:attrName>ppt_h</p:attrName>
                                        </p:attrNameLst>
                                      </p:cBhvr>
                                      <p:tavLst>
                                        <p:tav tm="0">
                                          <p:val>
                                            <p:strVal val="ppt_h"/>
                                          </p:val>
                                        </p:tav>
                                        <p:tav tm="100000">
                                          <p:val>
                                            <p:fltVal val="0"/>
                                          </p:val>
                                        </p:tav>
                                      </p:tavLst>
                                    </p:anim>
                                    <p:anim calcmode="lin" valueType="num">
                                      <p:cBhvr>
                                        <p:cTn id="118" dur="3000"/>
                                        <p:tgtEl>
                                          <p:spTgt spid="10"/>
                                        </p:tgtEl>
                                        <p:attrNameLst>
                                          <p:attrName>ppt_x</p:attrName>
                                        </p:attrNameLst>
                                      </p:cBhvr>
                                      <p:tavLst>
                                        <p:tav tm="0">
                                          <p:val>
                                            <p:strVal val="ppt_x"/>
                                          </p:val>
                                        </p:tav>
                                        <p:tav tm="100000">
                                          <p:val>
                                            <p:fltVal val="0.5"/>
                                          </p:val>
                                        </p:tav>
                                      </p:tavLst>
                                    </p:anim>
                                    <p:anim calcmode="lin" valueType="num">
                                      <p:cBhvr>
                                        <p:cTn id="119" dur="3000"/>
                                        <p:tgtEl>
                                          <p:spTgt spid="10"/>
                                        </p:tgtEl>
                                        <p:attrNameLst>
                                          <p:attrName>ppt_y</p:attrName>
                                        </p:attrNameLst>
                                      </p:cBhvr>
                                      <p:tavLst>
                                        <p:tav tm="0">
                                          <p:val>
                                            <p:strVal val="ppt_y"/>
                                          </p:val>
                                        </p:tav>
                                        <p:tav tm="100000">
                                          <p:val>
                                            <p:fltVal val="0.5"/>
                                          </p:val>
                                        </p:tav>
                                      </p:tavLst>
                                    </p:anim>
                                    <p:set>
                                      <p:cBhvr>
                                        <p:cTn id="120" dur="1" fill="hold">
                                          <p:stCondLst>
                                            <p:cond delay="2999"/>
                                          </p:stCondLst>
                                        </p:cTn>
                                        <p:tgtEl>
                                          <p:spTgt spid="10"/>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3000" fill="hold"/>
                                        <p:tgtEl>
                                          <p:spTgt spid="3"/>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4"/>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5"/>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6"/>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7"/>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8"/>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9"/>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10"/>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2"/>
                                        </p:tgtEl>
                                        <p:attrNameLst>
                                          <p:attrName>style.visibility</p:attrName>
                                        </p:attrNameLst>
                                      </p:cBhvr>
                                      <p:to>
                                        <p:strVal val="visible"/>
                                      </p:to>
                                    </p:set>
                                    <p:anim calcmode="lin" valueType="num">
                                      <p:cBhvr>
                                        <p:cTn id="139" dur="3000" fill="hold"/>
                                        <p:tgtEl>
                                          <p:spTgt spid="2"/>
                                        </p:tgtEl>
                                        <p:attrNameLst>
                                          <p:attrName>ppt_w</p:attrName>
                                        </p:attrNameLst>
                                      </p:cBhvr>
                                      <p:tavLst>
                                        <p:tav tm="0">
                                          <p:val>
                                            <p:strVal val="4/3*#ppt_w"/>
                                          </p:val>
                                        </p:tav>
                                        <p:tav tm="100000">
                                          <p:val>
                                            <p:strVal val="#ppt_w"/>
                                          </p:val>
                                        </p:tav>
                                      </p:tavLst>
                                    </p:anim>
                                    <p:anim calcmode="lin" valueType="num">
                                      <p:cBhvr>
                                        <p:cTn id="140" dur="3000" fill="hold"/>
                                        <p:tgtEl>
                                          <p:spTgt spid="2"/>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2"/>
                                        </p:tgtEl>
                                        <p:attrNameLst>
                                          <p:attrName>style.visibility</p:attrName>
                                        </p:attrNameLst>
                                      </p:cBhvr>
                                      <p:to>
                                        <p:strVal val="visible"/>
                                      </p:to>
                                    </p:set>
                                    <p:animEffect transition="in" filter="wheel(8)">
                                      <p:cBhvr>
                                        <p:cTn id="14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01873_krolik-trawa-koszyk-kraszanki.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1682875">
            <a:off x="-203131" y="1009045"/>
            <a:ext cx="4377261" cy="252191"/>
          </a:xfrm>
          <a:prstGeom prst="rect">
            <a:avLst/>
          </a:prstGeom>
          <a:gradFill flip="none" rotWithShape="1">
            <a:gsLst>
              <a:gs pos="0">
                <a:srgbClr val="DDEBCF"/>
              </a:gs>
              <a:gs pos="50000">
                <a:srgbClr val="9CB86E"/>
              </a:gs>
              <a:gs pos="100000">
                <a:srgbClr val="156B13"/>
              </a:gs>
            </a:gsLst>
            <a:lin ang="0" scaled="0"/>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20090869">
            <a:off x="5207833" y="855923"/>
            <a:ext cx="4079853" cy="234038"/>
          </a:xfrm>
          <a:prstGeom prst="rect">
            <a:avLst/>
          </a:prstGeom>
          <a:gradFill flip="none" rotWithShape="1">
            <a:gsLst>
              <a:gs pos="0">
                <a:srgbClr val="DDEBCF"/>
              </a:gs>
              <a:gs pos="50000">
                <a:srgbClr val="9CB86E"/>
              </a:gs>
              <a:gs pos="100000">
                <a:srgbClr val="156B13"/>
              </a:gs>
            </a:gsLst>
            <a:lin ang="10800000" scaled="0"/>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9962971">
            <a:off x="-196318" y="3945864"/>
            <a:ext cx="4377261" cy="205820"/>
          </a:xfrm>
          <a:prstGeom prst="rect">
            <a:avLst/>
          </a:prstGeom>
          <a:gradFill flip="none" rotWithShape="1">
            <a:gsLst>
              <a:gs pos="0">
                <a:srgbClr val="DDEBCF"/>
              </a:gs>
              <a:gs pos="50000">
                <a:srgbClr val="9CB86E"/>
              </a:gs>
              <a:gs pos="100000">
                <a:srgbClr val="156B13"/>
              </a:gs>
            </a:gsLst>
            <a:lin ang="0" scaled="0"/>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843586">
            <a:off x="5212000" y="3880414"/>
            <a:ext cx="4167294" cy="213451"/>
          </a:xfrm>
          <a:prstGeom prst="rect">
            <a:avLst/>
          </a:prstGeom>
          <a:gradFill flip="none" rotWithShape="1">
            <a:gsLst>
              <a:gs pos="0">
                <a:srgbClr val="DDEBCF"/>
              </a:gs>
              <a:gs pos="50000">
                <a:srgbClr val="9CB86E"/>
              </a:gs>
              <a:gs pos="100000">
                <a:srgbClr val="156B13"/>
              </a:gs>
            </a:gsLst>
            <a:lin ang="10800000" scaled="0"/>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189517">
            <a:off x="-191806" y="1572440"/>
            <a:ext cx="4269042" cy="236806"/>
          </a:xfrm>
          <a:prstGeom prst="rect">
            <a:avLst/>
          </a:prstGeom>
          <a:gradFill flip="none" rotWithShape="1">
            <a:gsLst>
              <a:gs pos="0">
                <a:srgbClr val="DDEBCF"/>
              </a:gs>
              <a:gs pos="50000">
                <a:srgbClr val="9CB86E"/>
              </a:gs>
              <a:gs pos="100000">
                <a:srgbClr val="156B13"/>
              </a:gs>
            </a:gsLst>
            <a:lin ang="0" scaled="0"/>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152596">
            <a:off x="5496899" y="3176666"/>
            <a:ext cx="3714254" cy="220364"/>
          </a:xfrm>
          <a:prstGeom prst="rect">
            <a:avLst/>
          </a:prstGeom>
          <a:gradFill flip="none" rotWithShape="1">
            <a:gsLst>
              <a:gs pos="0">
                <a:srgbClr val="DDEBCF"/>
              </a:gs>
              <a:gs pos="50000">
                <a:srgbClr val="9CB86E"/>
              </a:gs>
              <a:gs pos="100000">
                <a:srgbClr val="156B13"/>
              </a:gs>
            </a:gsLst>
            <a:lin ang="10800000" scaled="0"/>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0475896">
            <a:off x="5434906" y="1383593"/>
            <a:ext cx="3771958" cy="230833"/>
          </a:xfrm>
          <a:prstGeom prst="rect">
            <a:avLst/>
          </a:prstGeom>
          <a:gradFill flip="none" rotWithShape="1">
            <a:gsLst>
              <a:gs pos="0">
                <a:srgbClr val="DDEBCF"/>
              </a:gs>
              <a:gs pos="50000">
                <a:srgbClr val="9CB86E"/>
              </a:gs>
              <a:gs pos="100000">
                <a:srgbClr val="156B13"/>
              </a:gs>
            </a:gsLst>
            <a:lin ang="10800000" scaled="0"/>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20475896">
            <a:off x="-70515" y="3429929"/>
            <a:ext cx="4046922" cy="228526"/>
          </a:xfrm>
          <a:prstGeom prst="rect">
            <a:avLst/>
          </a:prstGeom>
          <a:gradFill flip="none" rotWithShape="1">
            <a:gsLst>
              <a:gs pos="0">
                <a:srgbClr val="DDEBCF"/>
              </a:gs>
              <a:gs pos="50000">
                <a:srgbClr val="9CB86E"/>
              </a:gs>
              <a:gs pos="100000">
                <a:srgbClr val="156B13"/>
              </a:gs>
            </a:gsLst>
            <a:lin ang="0" scaled="0"/>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545446">
            <a:off x="-47070" y="2118456"/>
            <a:ext cx="3910749" cy="234212"/>
          </a:xfrm>
          <a:prstGeom prst="rect">
            <a:avLst/>
          </a:prstGeom>
          <a:gradFill flip="none" rotWithShape="1">
            <a:gsLst>
              <a:gs pos="0">
                <a:srgbClr val="DDEBCF"/>
              </a:gs>
              <a:gs pos="50000">
                <a:srgbClr val="9CB86E"/>
              </a:gs>
              <a:gs pos="100000">
                <a:srgbClr val="156B13"/>
              </a:gs>
            </a:gsLst>
            <a:lin ang="0" scaled="0"/>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545446">
            <a:off x="5579777" y="2638035"/>
            <a:ext cx="3569333" cy="219091"/>
          </a:xfrm>
          <a:prstGeom prst="rect">
            <a:avLst/>
          </a:prstGeom>
          <a:gradFill flip="none" rotWithShape="1">
            <a:gsLst>
              <a:gs pos="0">
                <a:srgbClr val="DDEBCF"/>
              </a:gs>
              <a:gs pos="50000">
                <a:srgbClr val="9CB86E"/>
              </a:gs>
              <a:gs pos="100000">
                <a:srgbClr val="156B13"/>
              </a:gs>
            </a:gsLst>
            <a:lin ang="10800000" scaled="0"/>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1166450">
            <a:off x="1558" y="2853893"/>
            <a:ext cx="3924810" cy="212613"/>
          </a:xfrm>
          <a:prstGeom prst="rect">
            <a:avLst/>
          </a:prstGeom>
          <a:gradFill flip="none" rotWithShape="1">
            <a:gsLst>
              <a:gs pos="0">
                <a:srgbClr val="DDEBCF"/>
              </a:gs>
              <a:gs pos="50000">
                <a:srgbClr val="9CB86E"/>
              </a:gs>
              <a:gs pos="100000">
                <a:srgbClr val="156B13"/>
              </a:gs>
            </a:gsLst>
            <a:lin ang="0" scaled="0"/>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1166450">
            <a:off x="5543407" y="1940017"/>
            <a:ext cx="3600464" cy="229392"/>
          </a:xfrm>
          <a:prstGeom prst="rect">
            <a:avLst/>
          </a:prstGeom>
          <a:gradFill flip="none" rotWithShape="1">
            <a:gsLst>
              <a:gs pos="0">
                <a:srgbClr val="DDEBCF"/>
              </a:gs>
              <a:gs pos="50000">
                <a:srgbClr val="9CB86E"/>
              </a:gs>
              <a:gs pos="100000">
                <a:srgbClr val="156B13"/>
              </a:gs>
            </a:gsLst>
            <a:lin ang="10800000" scaled="0"/>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571536" y="-285770"/>
            <a:ext cx="10072758" cy="5429270"/>
          </a:xfrm>
          <a:prstGeom prst="rect">
            <a:avLst/>
          </a:prstGeom>
          <a:gradFill flip="none" rotWithShape="1">
            <a:gsLst>
              <a:gs pos="0">
                <a:srgbClr val="362416"/>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000" fill="hold"/>
                                        <p:tgtEl>
                                          <p:spTgt spid="12"/>
                                        </p:tgtEl>
                                        <p:attrNameLst>
                                          <p:attrName>ppt_x</p:attrName>
                                        </p:attrNameLst>
                                      </p:cBhvr>
                                      <p:tavLst>
                                        <p:tav tm="0">
                                          <p:val>
                                            <p:strVal val="1+#ppt_w/2"/>
                                          </p:val>
                                        </p:tav>
                                        <p:tav tm="100000">
                                          <p:val>
                                            <p:strVal val="#ppt_x"/>
                                          </p:val>
                                        </p:tav>
                                      </p:tavLst>
                                    </p:anim>
                                    <p:anim calcmode="lin" valueType="num">
                                      <p:cBhvr additive="base">
                                        <p:cTn id="27" dur="3000" fill="hold"/>
                                        <p:tgtEl>
                                          <p:spTgt spid="12"/>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3000" fill="hold"/>
                                        <p:tgtEl>
                                          <p:spTgt spid="14"/>
                                        </p:tgtEl>
                                        <p:attrNameLst>
                                          <p:attrName>ppt_x</p:attrName>
                                        </p:attrNameLst>
                                      </p:cBhvr>
                                      <p:tavLst>
                                        <p:tav tm="0">
                                          <p:val>
                                            <p:strVal val="1+#ppt_w/2"/>
                                          </p:val>
                                        </p:tav>
                                        <p:tav tm="100000">
                                          <p:val>
                                            <p:strVal val="#ppt_x"/>
                                          </p:val>
                                        </p:tav>
                                      </p:tavLst>
                                    </p:anim>
                                    <p:anim calcmode="lin" valueType="num">
                                      <p:cBhvr additive="base">
                                        <p:cTn id="31" dur="3000" fill="hold"/>
                                        <p:tgtEl>
                                          <p:spTgt spid="14"/>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3000" fill="hold"/>
                                        <p:tgtEl>
                                          <p:spTgt spid="5"/>
                                        </p:tgtEl>
                                        <p:attrNameLst>
                                          <p:attrName>ppt_x</p:attrName>
                                        </p:attrNameLst>
                                      </p:cBhvr>
                                      <p:tavLst>
                                        <p:tav tm="0">
                                          <p:val>
                                            <p:strVal val="0-#ppt_w/2"/>
                                          </p:val>
                                        </p:tav>
                                        <p:tav tm="100000">
                                          <p:val>
                                            <p:strVal val="#ppt_x"/>
                                          </p:val>
                                        </p:tav>
                                      </p:tavLst>
                                    </p:anim>
                                    <p:anim calcmode="lin" valueType="num">
                                      <p:cBhvr additive="base">
                                        <p:cTn id="35" dur="3000" fill="hold"/>
                                        <p:tgtEl>
                                          <p:spTgt spid="5"/>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3000" fill="hold"/>
                                        <p:tgtEl>
                                          <p:spTgt spid="7"/>
                                        </p:tgtEl>
                                        <p:attrNameLst>
                                          <p:attrName>ppt_x</p:attrName>
                                        </p:attrNameLst>
                                      </p:cBhvr>
                                      <p:tavLst>
                                        <p:tav tm="0">
                                          <p:val>
                                            <p:strVal val="0-#ppt_w/2"/>
                                          </p:val>
                                        </p:tav>
                                        <p:tav tm="100000">
                                          <p:val>
                                            <p:strVal val="#ppt_x"/>
                                          </p:val>
                                        </p:tav>
                                      </p:tavLst>
                                    </p:anim>
                                    <p:anim calcmode="lin" valueType="num">
                                      <p:cBhvr additive="base">
                                        <p:cTn id="39" dur="3000" fill="hold"/>
                                        <p:tgtEl>
                                          <p:spTgt spid="7"/>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3000" fill="hold"/>
                                        <p:tgtEl>
                                          <p:spTgt spid="9"/>
                                        </p:tgtEl>
                                        <p:attrNameLst>
                                          <p:attrName>ppt_x</p:attrName>
                                        </p:attrNameLst>
                                      </p:cBhvr>
                                      <p:tavLst>
                                        <p:tav tm="0">
                                          <p:val>
                                            <p:strVal val="0-#ppt_w/2"/>
                                          </p:val>
                                        </p:tav>
                                        <p:tav tm="100000">
                                          <p:val>
                                            <p:strVal val="#ppt_x"/>
                                          </p:val>
                                        </p:tav>
                                      </p:tavLst>
                                    </p:anim>
                                    <p:anim calcmode="lin" valueType="num">
                                      <p:cBhvr additive="base">
                                        <p:cTn id="43" dur="3000" fill="hold"/>
                                        <p:tgtEl>
                                          <p:spTgt spid="9"/>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0-#ppt_w/2"/>
                                          </p:val>
                                        </p:tav>
                                        <p:tav tm="100000">
                                          <p:val>
                                            <p:strVal val="#ppt_x"/>
                                          </p:val>
                                        </p:tav>
                                      </p:tavLst>
                                    </p:anim>
                                    <p:anim calcmode="lin" valueType="num">
                                      <p:cBhvr additive="base">
                                        <p:cTn id="47" dur="3000" fill="hold"/>
                                        <p:tgtEl>
                                          <p:spTgt spid="10"/>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0-#ppt_w/2"/>
                                          </p:val>
                                        </p:tav>
                                        <p:tav tm="100000">
                                          <p:val>
                                            <p:strVal val="#ppt_x"/>
                                          </p:val>
                                        </p:tav>
                                      </p:tavLst>
                                    </p:anim>
                                    <p:anim calcmode="lin" valueType="num">
                                      <p:cBhvr additive="base">
                                        <p:cTn id="51" dur="3000" fill="hold"/>
                                        <p:tgtEl>
                                          <p:spTgt spid="13"/>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0-#ppt_w/2"/>
                                          </p:val>
                                        </p:tav>
                                        <p:tav tm="100000">
                                          <p:val>
                                            <p:strVal val="#ppt_x"/>
                                          </p:val>
                                        </p:tav>
                                      </p:tavLst>
                                    </p:anim>
                                    <p:anim calcmode="lin" valueType="num">
                                      <p:cBhvr additive="base">
                                        <p:cTn id="55" dur="3000" fill="hold"/>
                                        <p:tgtEl>
                                          <p:spTgt spid="15"/>
                                        </p:tgtEl>
                                        <p:attrNameLst>
                                          <p:attrName>ppt_y</p:attrName>
                                        </p:attrNameLst>
                                      </p:cBhvr>
                                      <p:tavLst>
                                        <p:tav tm="0">
                                          <p:val>
                                            <p:strVal val="#ppt_y"/>
                                          </p:val>
                                        </p:tav>
                                        <p:tav tm="100000">
                                          <p:val>
                                            <p:strVal val="#ppt_y"/>
                                          </p:val>
                                        </p:tav>
                                      </p:tavLst>
                                    </p:anim>
                                  </p:childTnLst>
                                </p:cTn>
                              </p:par>
                              <p:par>
                                <p:cTn id="56" presetID="19" presetClass="entr" presetSubtype="5"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p:cTn id="58" dur="3000" fill="hold"/>
                                        <p:tgtEl>
                                          <p:spTgt spid="5"/>
                                        </p:tgtEl>
                                        <p:attrNameLst>
                                          <p:attrName>ppt_w</p:attrName>
                                        </p:attrNameLst>
                                      </p:cBhvr>
                                      <p:tavLst>
                                        <p:tav tm="0">
                                          <p:val>
                                            <p:strVal val="#ppt_w"/>
                                          </p:val>
                                        </p:tav>
                                        <p:tav tm="100000">
                                          <p:val>
                                            <p:strVal val="#ppt_w"/>
                                          </p:val>
                                        </p:tav>
                                      </p:tavLst>
                                    </p:anim>
                                    <p:anim calcmode="lin" valueType="num">
                                      <p:cBhvr>
                                        <p:cTn id="59" dur="3000" fill="hold"/>
                                        <p:tgtEl>
                                          <p:spTgt spid="5"/>
                                        </p:tgtEl>
                                        <p:attrNameLst>
                                          <p:attrName>ppt_h</p:attrName>
                                        </p:attrNameLst>
                                      </p:cBhvr>
                                      <p:tavLst>
                                        <p:tav tm="0" fmla="#ppt_h*sin(2.5*pi*$)">
                                          <p:val>
                                            <p:fltVal val="0"/>
                                          </p:val>
                                        </p:tav>
                                        <p:tav tm="100000">
                                          <p:val>
                                            <p:fltVal val="1"/>
                                          </p:val>
                                        </p:tav>
                                      </p:tavLst>
                                    </p:anim>
                                  </p:childTnLst>
                                </p:cTn>
                              </p:par>
                              <p:par>
                                <p:cTn id="60" presetID="19" presetClass="entr" presetSubtype="5" fill="hold" grpId="1" nodeType="withEffect">
                                  <p:stCondLst>
                                    <p:cond delay="0"/>
                                  </p:stCondLst>
                                  <p:childTnLst>
                                    <p:set>
                                      <p:cBhvr>
                                        <p:cTn id="61" dur="1" fill="hold">
                                          <p:stCondLst>
                                            <p:cond delay="0"/>
                                          </p:stCondLst>
                                        </p:cTn>
                                        <p:tgtEl>
                                          <p:spTgt spid="7"/>
                                        </p:tgtEl>
                                        <p:attrNameLst>
                                          <p:attrName>style.visibility</p:attrName>
                                        </p:attrNameLst>
                                      </p:cBhvr>
                                      <p:to>
                                        <p:strVal val="visible"/>
                                      </p:to>
                                    </p:set>
                                    <p:anim calcmode="lin" valueType="num">
                                      <p:cBhvr>
                                        <p:cTn id="62" dur="3000" fill="hold"/>
                                        <p:tgtEl>
                                          <p:spTgt spid="7"/>
                                        </p:tgtEl>
                                        <p:attrNameLst>
                                          <p:attrName>ppt_w</p:attrName>
                                        </p:attrNameLst>
                                      </p:cBhvr>
                                      <p:tavLst>
                                        <p:tav tm="0">
                                          <p:val>
                                            <p:strVal val="#ppt_w"/>
                                          </p:val>
                                        </p:tav>
                                        <p:tav tm="100000">
                                          <p:val>
                                            <p:strVal val="#ppt_w"/>
                                          </p:val>
                                        </p:tav>
                                      </p:tavLst>
                                    </p:anim>
                                    <p:anim calcmode="lin" valueType="num">
                                      <p:cBhvr>
                                        <p:cTn id="63" dur="3000" fill="hold"/>
                                        <p:tgtEl>
                                          <p:spTgt spid="7"/>
                                        </p:tgtEl>
                                        <p:attrNameLst>
                                          <p:attrName>ppt_h</p:attrName>
                                        </p:attrNameLst>
                                      </p:cBhvr>
                                      <p:tavLst>
                                        <p:tav tm="0" fmla="#ppt_h*sin(2.5*pi*$)">
                                          <p:val>
                                            <p:fltVal val="0"/>
                                          </p:val>
                                        </p:tav>
                                        <p:tav tm="100000">
                                          <p:val>
                                            <p:fltVal val="1"/>
                                          </p:val>
                                        </p:tav>
                                      </p:tavLst>
                                    </p:anim>
                                  </p:childTnLst>
                                </p:cTn>
                              </p:par>
                              <p:par>
                                <p:cTn id="64" presetID="19" presetClass="entr" presetSubtype="5" fill="hold" grpId="1" nodeType="with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p:cTn id="66" dur="3000" fill="hold"/>
                                        <p:tgtEl>
                                          <p:spTgt spid="9"/>
                                        </p:tgtEl>
                                        <p:attrNameLst>
                                          <p:attrName>ppt_w</p:attrName>
                                        </p:attrNameLst>
                                      </p:cBhvr>
                                      <p:tavLst>
                                        <p:tav tm="0">
                                          <p:val>
                                            <p:strVal val="#ppt_w"/>
                                          </p:val>
                                        </p:tav>
                                        <p:tav tm="100000">
                                          <p:val>
                                            <p:strVal val="#ppt_w"/>
                                          </p:val>
                                        </p:tav>
                                      </p:tavLst>
                                    </p:anim>
                                    <p:anim calcmode="lin" valueType="num">
                                      <p:cBhvr>
                                        <p:cTn id="67" dur="3000" fill="hold"/>
                                        <p:tgtEl>
                                          <p:spTgt spid="9"/>
                                        </p:tgtEl>
                                        <p:attrNameLst>
                                          <p:attrName>ppt_h</p:attrName>
                                        </p:attrNameLst>
                                      </p:cBhvr>
                                      <p:tavLst>
                                        <p:tav tm="0" fmla="#ppt_h*sin(2.5*pi*$)">
                                          <p:val>
                                            <p:fltVal val="0"/>
                                          </p:val>
                                        </p:tav>
                                        <p:tav tm="100000">
                                          <p:val>
                                            <p:fltVal val="1"/>
                                          </p:val>
                                        </p:tav>
                                      </p:tavLst>
                                    </p:anim>
                                  </p:childTnLst>
                                </p:cTn>
                              </p:par>
                              <p:par>
                                <p:cTn id="68" presetID="19" presetClass="entr" presetSubtype="5" fill="hold" grpId="1" nodeType="withEffect">
                                  <p:stCondLst>
                                    <p:cond delay="0"/>
                                  </p:stCondLst>
                                  <p:childTnLst>
                                    <p:set>
                                      <p:cBhvr>
                                        <p:cTn id="69" dur="1" fill="hold">
                                          <p:stCondLst>
                                            <p:cond delay="0"/>
                                          </p:stCondLst>
                                        </p:cTn>
                                        <p:tgtEl>
                                          <p:spTgt spid="10"/>
                                        </p:tgtEl>
                                        <p:attrNameLst>
                                          <p:attrName>style.visibility</p:attrName>
                                        </p:attrNameLst>
                                      </p:cBhvr>
                                      <p:to>
                                        <p:strVal val="visible"/>
                                      </p:to>
                                    </p:set>
                                    <p:anim calcmode="lin" valueType="num">
                                      <p:cBhvr>
                                        <p:cTn id="70" dur="3000" fill="hold"/>
                                        <p:tgtEl>
                                          <p:spTgt spid="10"/>
                                        </p:tgtEl>
                                        <p:attrNameLst>
                                          <p:attrName>ppt_w</p:attrName>
                                        </p:attrNameLst>
                                      </p:cBhvr>
                                      <p:tavLst>
                                        <p:tav tm="0">
                                          <p:val>
                                            <p:strVal val="#ppt_w"/>
                                          </p:val>
                                        </p:tav>
                                        <p:tav tm="100000">
                                          <p:val>
                                            <p:strVal val="#ppt_w"/>
                                          </p:val>
                                        </p:tav>
                                      </p:tavLst>
                                    </p:anim>
                                    <p:anim calcmode="lin" valueType="num">
                                      <p:cBhvr>
                                        <p:cTn id="71" dur="3000" fill="hold"/>
                                        <p:tgtEl>
                                          <p:spTgt spid="10"/>
                                        </p:tgtEl>
                                        <p:attrNameLst>
                                          <p:attrName>ppt_h</p:attrName>
                                        </p:attrNameLst>
                                      </p:cBhvr>
                                      <p:tavLst>
                                        <p:tav tm="0" fmla="#ppt_h*sin(2.5*pi*$)">
                                          <p:val>
                                            <p:fltVal val="0"/>
                                          </p:val>
                                        </p:tav>
                                        <p:tav tm="100000">
                                          <p:val>
                                            <p:fltVal val="1"/>
                                          </p:val>
                                        </p:tav>
                                      </p:tavLst>
                                    </p:anim>
                                  </p:childTnLst>
                                </p:cTn>
                              </p:par>
                              <p:par>
                                <p:cTn id="72" presetID="19" presetClass="entr" presetSubtype="5" fill="hold" grpId="1" nodeType="with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p:cTn id="74" dur="3000" fill="hold"/>
                                        <p:tgtEl>
                                          <p:spTgt spid="13"/>
                                        </p:tgtEl>
                                        <p:attrNameLst>
                                          <p:attrName>ppt_w</p:attrName>
                                        </p:attrNameLst>
                                      </p:cBhvr>
                                      <p:tavLst>
                                        <p:tav tm="0">
                                          <p:val>
                                            <p:strVal val="#ppt_w"/>
                                          </p:val>
                                        </p:tav>
                                        <p:tav tm="100000">
                                          <p:val>
                                            <p:strVal val="#ppt_w"/>
                                          </p:val>
                                        </p:tav>
                                      </p:tavLst>
                                    </p:anim>
                                    <p:anim calcmode="lin" valueType="num">
                                      <p:cBhvr>
                                        <p:cTn id="75" dur="3000" fill="hold"/>
                                        <p:tgtEl>
                                          <p:spTgt spid="13"/>
                                        </p:tgtEl>
                                        <p:attrNameLst>
                                          <p:attrName>ppt_h</p:attrName>
                                        </p:attrNameLst>
                                      </p:cBhvr>
                                      <p:tavLst>
                                        <p:tav tm="0" fmla="#ppt_h*sin(2.5*pi*$)">
                                          <p:val>
                                            <p:fltVal val="0"/>
                                          </p:val>
                                        </p:tav>
                                        <p:tav tm="100000">
                                          <p:val>
                                            <p:fltVal val="1"/>
                                          </p:val>
                                        </p:tav>
                                      </p:tavLst>
                                    </p:anim>
                                  </p:childTnLst>
                                </p:cTn>
                              </p:par>
                              <p:par>
                                <p:cTn id="76" presetID="19" presetClass="entr" presetSubtype="5" fill="hold" grpId="1" nodeType="withEffect">
                                  <p:stCondLst>
                                    <p:cond delay="0"/>
                                  </p:stCondLst>
                                  <p:childTnLst>
                                    <p:set>
                                      <p:cBhvr>
                                        <p:cTn id="77" dur="1" fill="hold">
                                          <p:stCondLst>
                                            <p:cond delay="0"/>
                                          </p:stCondLst>
                                        </p:cTn>
                                        <p:tgtEl>
                                          <p:spTgt spid="15"/>
                                        </p:tgtEl>
                                        <p:attrNameLst>
                                          <p:attrName>style.visibility</p:attrName>
                                        </p:attrNameLst>
                                      </p:cBhvr>
                                      <p:to>
                                        <p:strVal val="visible"/>
                                      </p:to>
                                    </p:set>
                                    <p:anim calcmode="lin" valueType="num">
                                      <p:cBhvr>
                                        <p:cTn id="78" dur="3000" fill="hold"/>
                                        <p:tgtEl>
                                          <p:spTgt spid="15"/>
                                        </p:tgtEl>
                                        <p:attrNameLst>
                                          <p:attrName>ppt_w</p:attrName>
                                        </p:attrNameLst>
                                      </p:cBhvr>
                                      <p:tavLst>
                                        <p:tav tm="0">
                                          <p:val>
                                            <p:strVal val="#ppt_w"/>
                                          </p:val>
                                        </p:tav>
                                        <p:tav tm="100000">
                                          <p:val>
                                            <p:strVal val="#ppt_w"/>
                                          </p:val>
                                        </p:tav>
                                      </p:tavLst>
                                    </p:anim>
                                    <p:anim calcmode="lin" valueType="num">
                                      <p:cBhvr>
                                        <p:cTn id="79" dur="3000" fill="hold"/>
                                        <p:tgtEl>
                                          <p:spTgt spid="15"/>
                                        </p:tgtEl>
                                        <p:attrNameLst>
                                          <p:attrName>ppt_h</p:attrName>
                                        </p:attrNameLst>
                                      </p:cBhvr>
                                      <p:tavLst>
                                        <p:tav tm="0" fmla="#ppt_h*sin(2.5*pi*$)">
                                          <p:val>
                                            <p:fltVal val="0"/>
                                          </p:val>
                                        </p:tav>
                                        <p:tav tm="100000">
                                          <p:val>
                                            <p:fltVal val="1"/>
                                          </p:val>
                                        </p:tav>
                                      </p:tavLst>
                                    </p:anim>
                                  </p:childTnLst>
                                </p:cTn>
                              </p:par>
                              <p:par>
                                <p:cTn id="80" presetID="19" presetClass="entr" presetSubtype="5" fill="hold" grpId="1" nodeType="withEffect">
                                  <p:stCondLst>
                                    <p:cond delay="0"/>
                                  </p:stCondLst>
                                  <p:childTnLst>
                                    <p:set>
                                      <p:cBhvr>
                                        <p:cTn id="81" dur="1" fill="hold">
                                          <p:stCondLst>
                                            <p:cond delay="0"/>
                                          </p:stCondLst>
                                        </p:cTn>
                                        <p:tgtEl>
                                          <p:spTgt spid="4"/>
                                        </p:tgtEl>
                                        <p:attrNameLst>
                                          <p:attrName>style.visibility</p:attrName>
                                        </p:attrNameLst>
                                      </p:cBhvr>
                                      <p:to>
                                        <p:strVal val="visible"/>
                                      </p:to>
                                    </p:set>
                                    <p:anim calcmode="lin" valueType="num">
                                      <p:cBhvr>
                                        <p:cTn id="82" dur="3000" fill="hold"/>
                                        <p:tgtEl>
                                          <p:spTgt spid="4"/>
                                        </p:tgtEl>
                                        <p:attrNameLst>
                                          <p:attrName>ppt_w</p:attrName>
                                        </p:attrNameLst>
                                      </p:cBhvr>
                                      <p:tavLst>
                                        <p:tav tm="0">
                                          <p:val>
                                            <p:strVal val="#ppt_w"/>
                                          </p:val>
                                        </p:tav>
                                        <p:tav tm="100000">
                                          <p:val>
                                            <p:strVal val="#ppt_w"/>
                                          </p:val>
                                        </p:tav>
                                      </p:tavLst>
                                    </p:anim>
                                    <p:anim calcmode="lin" valueType="num">
                                      <p:cBhvr>
                                        <p:cTn id="83" dur="3000" fill="hold"/>
                                        <p:tgtEl>
                                          <p:spTgt spid="4"/>
                                        </p:tgtEl>
                                        <p:attrNameLst>
                                          <p:attrName>ppt_h</p:attrName>
                                        </p:attrNameLst>
                                      </p:cBhvr>
                                      <p:tavLst>
                                        <p:tav tm="0" fmla="#ppt_h*sin(2.5*pi*$)">
                                          <p:val>
                                            <p:fltVal val="0"/>
                                          </p:val>
                                        </p:tav>
                                        <p:tav tm="100000">
                                          <p:val>
                                            <p:fltVal val="1"/>
                                          </p:val>
                                        </p:tav>
                                      </p:tavLst>
                                    </p:anim>
                                  </p:childTnLst>
                                </p:cTn>
                              </p:par>
                              <p:par>
                                <p:cTn id="84" presetID="19" presetClass="entr" presetSubtype="5" fill="hold" grpId="1" nodeType="withEffect">
                                  <p:stCondLst>
                                    <p:cond delay="0"/>
                                  </p:stCondLst>
                                  <p:childTnLst>
                                    <p:set>
                                      <p:cBhvr>
                                        <p:cTn id="85" dur="1" fill="hold">
                                          <p:stCondLst>
                                            <p:cond delay="0"/>
                                          </p:stCondLst>
                                        </p:cTn>
                                        <p:tgtEl>
                                          <p:spTgt spid="6"/>
                                        </p:tgtEl>
                                        <p:attrNameLst>
                                          <p:attrName>style.visibility</p:attrName>
                                        </p:attrNameLst>
                                      </p:cBhvr>
                                      <p:to>
                                        <p:strVal val="visible"/>
                                      </p:to>
                                    </p:set>
                                    <p:anim calcmode="lin" valueType="num">
                                      <p:cBhvr>
                                        <p:cTn id="86" dur="3000" fill="hold"/>
                                        <p:tgtEl>
                                          <p:spTgt spid="6"/>
                                        </p:tgtEl>
                                        <p:attrNameLst>
                                          <p:attrName>ppt_w</p:attrName>
                                        </p:attrNameLst>
                                      </p:cBhvr>
                                      <p:tavLst>
                                        <p:tav tm="0">
                                          <p:val>
                                            <p:strVal val="#ppt_w"/>
                                          </p:val>
                                        </p:tav>
                                        <p:tav tm="100000">
                                          <p:val>
                                            <p:strVal val="#ppt_w"/>
                                          </p:val>
                                        </p:tav>
                                      </p:tavLst>
                                    </p:anim>
                                    <p:anim calcmode="lin" valueType="num">
                                      <p:cBhvr>
                                        <p:cTn id="87" dur="3000" fill="hold"/>
                                        <p:tgtEl>
                                          <p:spTgt spid="6"/>
                                        </p:tgtEl>
                                        <p:attrNameLst>
                                          <p:attrName>ppt_h</p:attrName>
                                        </p:attrNameLst>
                                      </p:cBhvr>
                                      <p:tavLst>
                                        <p:tav tm="0" fmla="#ppt_h*sin(2.5*pi*$)">
                                          <p:val>
                                            <p:fltVal val="0"/>
                                          </p:val>
                                        </p:tav>
                                        <p:tav tm="100000">
                                          <p:val>
                                            <p:fltVal val="1"/>
                                          </p:val>
                                        </p:tav>
                                      </p:tavLst>
                                    </p:anim>
                                  </p:childTnLst>
                                </p:cTn>
                              </p:par>
                              <p:par>
                                <p:cTn id="88" presetID="19" presetClass="entr" presetSubtype="5" fill="hold" grpId="1" nodeType="withEffect">
                                  <p:stCondLst>
                                    <p:cond delay="0"/>
                                  </p:stCondLst>
                                  <p:childTnLst>
                                    <p:set>
                                      <p:cBhvr>
                                        <p:cTn id="89" dur="1" fill="hold">
                                          <p:stCondLst>
                                            <p:cond delay="0"/>
                                          </p:stCondLst>
                                        </p:cTn>
                                        <p:tgtEl>
                                          <p:spTgt spid="8"/>
                                        </p:tgtEl>
                                        <p:attrNameLst>
                                          <p:attrName>style.visibility</p:attrName>
                                        </p:attrNameLst>
                                      </p:cBhvr>
                                      <p:to>
                                        <p:strVal val="visible"/>
                                      </p:to>
                                    </p:set>
                                    <p:anim calcmode="lin" valueType="num">
                                      <p:cBhvr>
                                        <p:cTn id="90" dur="3000" fill="hold"/>
                                        <p:tgtEl>
                                          <p:spTgt spid="8"/>
                                        </p:tgtEl>
                                        <p:attrNameLst>
                                          <p:attrName>ppt_w</p:attrName>
                                        </p:attrNameLst>
                                      </p:cBhvr>
                                      <p:tavLst>
                                        <p:tav tm="0">
                                          <p:val>
                                            <p:strVal val="#ppt_w"/>
                                          </p:val>
                                        </p:tav>
                                        <p:tav tm="100000">
                                          <p:val>
                                            <p:strVal val="#ppt_w"/>
                                          </p:val>
                                        </p:tav>
                                      </p:tavLst>
                                    </p:anim>
                                    <p:anim calcmode="lin" valueType="num">
                                      <p:cBhvr>
                                        <p:cTn id="91" dur="3000" fill="hold"/>
                                        <p:tgtEl>
                                          <p:spTgt spid="8"/>
                                        </p:tgtEl>
                                        <p:attrNameLst>
                                          <p:attrName>ppt_h</p:attrName>
                                        </p:attrNameLst>
                                      </p:cBhvr>
                                      <p:tavLst>
                                        <p:tav tm="0" fmla="#ppt_h*sin(2.5*pi*$)">
                                          <p:val>
                                            <p:fltVal val="0"/>
                                          </p:val>
                                        </p:tav>
                                        <p:tav tm="100000">
                                          <p:val>
                                            <p:fltVal val="1"/>
                                          </p:val>
                                        </p:tav>
                                      </p:tavLst>
                                    </p:anim>
                                  </p:childTnLst>
                                </p:cTn>
                              </p:par>
                              <p:par>
                                <p:cTn id="92" presetID="19" presetClass="entr" presetSubtype="5" fill="hold" grpId="1" nodeType="withEffect">
                                  <p:stCondLst>
                                    <p:cond delay="0"/>
                                  </p:stCondLst>
                                  <p:childTnLst>
                                    <p:set>
                                      <p:cBhvr>
                                        <p:cTn id="93" dur="1" fill="hold">
                                          <p:stCondLst>
                                            <p:cond delay="0"/>
                                          </p:stCondLst>
                                        </p:cTn>
                                        <p:tgtEl>
                                          <p:spTgt spid="11"/>
                                        </p:tgtEl>
                                        <p:attrNameLst>
                                          <p:attrName>style.visibility</p:attrName>
                                        </p:attrNameLst>
                                      </p:cBhvr>
                                      <p:to>
                                        <p:strVal val="visible"/>
                                      </p:to>
                                    </p:set>
                                    <p:anim calcmode="lin" valueType="num">
                                      <p:cBhvr>
                                        <p:cTn id="94" dur="3000" fill="hold"/>
                                        <p:tgtEl>
                                          <p:spTgt spid="11"/>
                                        </p:tgtEl>
                                        <p:attrNameLst>
                                          <p:attrName>ppt_w</p:attrName>
                                        </p:attrNameLst>
                                      </p:cBhvr>
                                      <p:tavLst>
                                        <p:tav tm="0">
                                          <p:val>
                                            <p:strVal val="#ppt_w"/>
                                          </p:val>
                                        </p:tav>
                                        <p:tav tm="100000">
                                          <p:val>
                                            <p:strVal val="#ppt_w"/>
                                          </p:val>
                                        </p:tav>
                                      </p:tavLst>
                                    </p:anim>
                                    <p:anim calcmode="lin" valueType="num">
                                      <p:cBhvr>
                                        <p:cTn id="95" dur="3000" fill="hold"/>
                                        <p:tgtEl>
                                          <p:spTgt spid="11"/>
                                        </p:tgtEl>
                                        <p:attrNameLst>
                                          <p:attrName>ppt_h</p:attrName>
                                        </p:attrNameLst>
                                      </p:cBhvr>
                                      <p:tavLst>
                                        <p:tav tm="0" fmla="#ppt_h*sin(2.5*pi*$)">
                                          <p:val>
                                            <p:fltVal val="0"/>
                                          </p:val>
                                        </p:tav>
                                        <p:tav tm="100000">
                                          <p:val>
                                            <p:fltVal val="1"/>
                                          </p:val>
                                        </p:tav>
                                      </p:tavLst>
                                    </p:anim>
                                  </p:childTnLst>
                                </p:cTn>
                              </p:par>
                              <p:par>
                                <p:cTn id="96" presetID="19" presetClass="entr" presetSubtype="5" fill="hold" grpId="1" nodeType="withEffect">
                                  <p:stCondLst>
                                    <p:cond delay="0"/>
                                  </p:stCondLst>
                                  <p:childTnLst>
                                    <p:set>
                                      <p:cBhvr>
                                        <p:cTn id="97" dur="1" fill="hold">
                                          <p:stCondLst>
                                            <p:cond delay="0"/>
                                          </p:stCondLst>
                                        </p:cTn>
                                        <p:tgtEl>
                                          <p:spTgt spid="12"/>
                                        </p:tgtEl>
                                        <p:attrNameLst>
                                          <p:attrName>style.visibility</p:attrName>
                                        </p:attrNameLst>
                                      </p:cBhvr>
                                      <p:to>
                                        <p:strVal val="visible"/>
                                      </p:to>
                                    </p:set>
                                    <p:anim calcmode="lin" valueType="num">
                                      <p:cBhvr>
                                        <p:cTn id="98" dur="3000" fill="hold"/>
                                        <p:tgtEl>
                                          <p:spTgt spid="12"/>
                                        </p:tgtEl>
                                        <p:attrNameLst>
                                          <p:attrName>ppt_w</p:attrName>
                                        </p:attrNameLst>
                                      </p:cBhvr>
                                      <p:tavLst>
                                        <p:tav tm="0">
                                          <p:val>
                                            <p:strVal val="#ppt_w"/>
                                          </p:val>
                                        </p:tav>
                                        <p:tav tm="100000">
                                          <p:val>
                                            <p:strVal val="#ppt_w"/>
                                          </p:val>
                                        </p:tav>
                                      </p:tavLst>
                                    </p:anim>
                                    <p:anim calcmode="lin" valueType="num">
                                      <p:cBhvr>
                                        <p:cTn id="99" dur="3000" fill="hold"/>
                                        <p:tgtEl>
                                          <p:spTgt spid="12"/>
                                        </p:tgtEl>
                                        <p:attrNameLst>
                                          <p:attrName>ppt_h</p:attrName>
                                        </p:attrNameLst>
                                      </p:cBhvr>
                                      <p:tavLst>
                                        <p:tav tm="0" fmla="#ppt_h*sin(2.5*pi*$)">
                                          <p:val>
                                            <p:fltVal val="0"/>
                                          </p:val>
                                        </p:tav>
                                        <p:tav tm="100000">
                                          <p:val>
                                            <p:fltVal val="1"/>
                                          </p:val>
                                        </p:tav>
                                      </p:tavLst>
                                    </p:anim>
                                  </p:childTnLst>
                                </p:cTn>
                              </p:par>
                              <p:par>
                                <p:cTn id="100" presetID="19" presetClass="entr" presetSubtype="5" fill="hold" grpId="1" nodeType="withEffect">
                                  <p:stCondLst>
                                    <p:cond delay="0"/>
                                  </p:stCondLst>
                                  <p:childTnLst>
                                    <p:set>
                                      <p:cBhvr>
                                        <p:cTn id="101" dur="1" fill="hold">
                                          <p:stCondLst>
                                            <p:cond delay="0"/>
                                          </p:stCondLst>
                                        </p:cTn>
                                        <p:tgtEl>
                                          <p:spTgt spid="14"/>
                                        </p:tgtEl>
                                        <p:attrNameLst>
                                          <p:attrName>style.visibility</p:attrName>
                                        </p:attrNameLst>
                                      </p:cBhvr>
                                      <p:to>
                                        <p:strVal val="visible"/>
                                      </p:to>
                                    </p:set>
                                    <p:anim calcmode="lin" valueType="num">
                                      <p:cBhvr>
                                        <p:cTn id="102" dur="3000" fill="hold"/>
                                        <p:tgtEl>
                                          <p:spTgt spid="14"/>
                                        </p:tgtEl>
                                        <p:attrNameLst>
                                          <p:attrName>ppt_w</p:attrName>
                                        </p:attrNameLst>
                                      </p:cBhvr>
                                      <p:tavLst>
                                        <p:tav tm="0">
                                          <p:val>
                                            <p:strVal val="#ppt_w"/>
                                          </p:val>
                                        </p:tav>
                                        <p:tav tm="100000">
                                          <p:val>
                                            <p:strVal val="#ppt_w"/>
                                          </p:val>
                                        </p:tav>
                                      </p:tavLst>
                                    </p:anim>
                                    <p:anim calcmode="lin" valueType="num">
                                      <p:cBhvr>
                                        <p:cTn id="103" dur="3000" fill="hold"/>
                                        <p:tgtEl>
                                          <p:spTgt spid="14"/>
                                        </p:tgtEl>
                                        <p:attrNameLst>
                                          <p:attrName>ppt_h</p:attrName>
                                        </p:attrNameLst>
                                      </p:cBhvr>
                                      <p:tavLst>
                                        <p:tav tm="0" fmla="#ppt_h*sin(2.5*pi*$)">
                                          <p:val>
                                            <p:fltVal val="0"/>
                                          </p:val>
                                        </p:tav>
                                        <p:tav tm="100000">
                                          <p:val>
                                            <p:fltVal val="1"/>
                                          </p:val>
                                        </p:tav>
                                      </p:tavLst>
                                    </p:anim>
                                  </p:childTnLst>
                                </p:cTn>
                              </p:par>
                              <p:par>
                                <p:cTn id="104" presetID="3" presetClass="entr" presetSubtype="5" fill="hold" grpId="4" nodeType="withEffect">
                                  <p:stCondLst>
                                    <p:cond delay="0"/>
                                  </p:stCondLst>
                                  <p:childTnLst>
                                    <p:set>
                                      <p:cBhvr>
                                        <p:cTn id="105" dur="1" fill="hold">
                                          <p:stCondLst>
                                            <p:cond delay="0"/>
                                          </p:stCondLst>
                                        </p:cTn>
                                        <p:tgtEl>
                                          <p:spTgt spid="4"/>
                                        </p:tgtEl>
                                        <p:attrNameLst>
                                          <p:attrName>style.visibility</p:attrName>
                                        </p:attrNameLst>
                                      </p:cBhvr>
                                      <p:to>
                                        <p:strVal val="visible"/>
                                      </p:to>
                                    </p:set>
                                    <p:animEffect transition="in" filter="blinds(vertical)">
                                      <p:cBhvr>
                                        <p:cTn id="106" dur="3000"/>
                                        <p:tgtEl>
                                          <p:spTgt spid="4"/>
                                        </p:tgtEl>
                                      </p:cBhvr>
                                    </p:animEffect>
                                  </p:childTnLst>
                                </p:cTn>
                              </p:par>
                              <p:par>
                                <p:cTn id="107" presetID="3" presetClass="entr" presetSubtype="5" fill="hold" grpId="4" nodeType="withEffect">
                                  <p:stCondLst>
                                    <p:cond delay="0"/>
                                  </p:stCondLst>
                                  <p:childTnLst>
                                    <p:set>
                                      <p:cBhvr>
                                        <p:cTn id="108" dur="1" fill="hold">
                                          <p:stCondLst>
                                            <p:cond delay="0"/>
                                          </p:stCondLst>
                                        </p:cTn>
                                        <p:tgtEl>
                                          <p:spTgt spid="6"/>
                                        </p:tgtEl>
                                        <p:attrNameLst>
                                          <p:attrName>style.visibility</p:attrName>
                                        </p:attrNameLst>
                                      </p:cBhvr>
                                      <p:to>
                                        <p:strVal val="visible"/>
                                      </p:to>
                                    </p:set>
                                    <p:animEffect transition="in" filter="blinds(vertical)">
                                      <p:cBhvr>
                                        <p:cTn id="109" dur="3000"/>
                                        <p:tgtEl>
                                          <p:spTgt spid="6"/>
                                        </p:tgtEl>
                                      </p:cBhvr>
                                    </p:animEffect>
                                  </p:childTnLst>
                                </p:cTn>
                              </p:par>
                              <p:par>
                                <p:cTn id="110" presetID="3" presetClass="entr" presetSubtype="5" fill="hold" grpId="4" nodeType="withEffect">
                                  <p:stCondLst>
                                    <p:cond delay="0"/>
                                  </p:stCondLst>
                                  <p:childTnLst>
                                    <p:set>
                                      <p:cBhvr>
                                        <p:cTn id="111" dur="1" fill="hold">
                                          <p:stCondLst>
                                            <p:cond delay="0"/>
                                          </p:stCondLst>
                                        </p:cTn>
                                        <p:tgtEl>
                                          <p:spTgt spid="8"/>
                                        </p:tgtEl>
                                        <p:attrNameLst>
                                          <p:attrName>style.visibility</p:attrName>
                                        </p:attrNameLst>
                                      </p:cBhvr>
                                      <p:to>
                                        <p:strVal val="visible"/>
                                      </p:to>
                                    </p:set>
                                    <p:animEffect transition="in" filter="blinds(vertical)">
                                      <p:cBhvr>
                                        <p:cTn id="112" dur="3000"/>
                                        <p:tgtEl>
                                          <p:spTgt spid="8"/>
                                        </p:tgtEl>
                                      </p:cBhvr>
                                    </p:animEffect>
                                  </p:childTnLst>
                                </p:cTn>
                              </p:par>
                              <p:par>
                                <p:cTn id="113" presetID="3" presetClass="entr" presetSubtype="5" fill="hold" grpId="4" nodeType="withEffect">
                                  <p:stCondLst>
                                    <p:cond delay="0"/>
                                  </p:stCondLst>
                                  <p:childTnLst>
                                    <p:set>
                                      <p:cBhvr>
                                        <p:cTn id="114" dur="1" fill="hold">
                                          <p:stCondLst>
                                            <p:cond delay="0"/>
                                          </p:stCondLst>
                                        </p:cTn>
                                        <p:tgtEl>
                                          <p:spTgt spid="11"/>
                                        </p:tgtEl>
                                        <p:attrNameLst>
                                          <p:attrName>style.visibility</p:attrName>
                                        </p:attrNameLst>
                                      </p:cBhvr>
                                      <p:to>
                                        <p:strVal val="visible"/>
                                      </p:to>
                                    </p:set>
                                    <p:animEffect transition="in" filter="blinds(vertical)">
                                      <p:cBhvr>
                                        <p:cTn id="115" dur="3000"/>
                                        <p:tgtEl>
                                          <p:spTgt spid="11"/>
                                        </p:tgtEl>
                                      </p:cBhvr>
                                    </p:animEffect>
                                  </p:childTnLst>
                                </p:cTn>
                              </p:par>
                              <p:par>
                                <p:cTn id="116" presetID="3" presetClass="entr" presetSubtype="5" fill="hold" grpId="4" nodeType="withEffect">
                                  <p:stCondLst>
                                    <p:cond delay="0"/>
                                  </p:stCondLst>
                                  <p:childTnLst>
                                    <p:set>
                                      <p:cBhvr>
                                        <p:cTn id="117" dur="1" fill="hold">
                                          <p:stCondLst>
                                            <p:cond delay="0"/>
                                          </p:stCondLst>
                                        </p:cTn>
                                        <p:tgtEl>
                                          <p:spTgt spid="12"/>
                                        </p:tgtEl>
                                        <p:attrNameLst>
                                          <p:attrName>style.visibility</p:attrName>
                                        </p:attrNameLst>
                                      </p:cBhvr>
                                      <p:to>
                                        <p:strVal val="visible"/>
                                      </p:to>
                                    </p:set>
                                    <p:animEffect transition="in" filter="blinds(vertical)">
                                      <p:cBhvr>
                                        <p:cTn id="118" dur="3000"/>
                                        <p:tgtEl>
                                          <p:spTgt spid="12"/>
                                        </p:tgtEl>
                                      </p:cBhvr>
                                    </p:animEffect>
                                  </p:childTnLst>
                                </p:cTn>
                              </p:par>
                              <p:par>
                                <p:cTn id="119" presetID="3" presetClass="entr" presetSubtype="5" fill="hold" grpId="4" nodeType="withEffect">
                                  <p:stCondLst>
                                    <p:cond delay="0"/>
                                  </p:stCondLst>
                                  <p:childTnLst>
                                    <p:set>
                                      <p:cBhvr>
                                        <p:cTn id="120" dur="1" fill="hold">
                                          <p:stCondLst>
                                            <p:cond delay="0"/>
                                          </p:stCondLst>
                                        </p:cTn>
                                        <p:tgtEl>
                                          <p:spTgt spid="14"/>
                                        </p:tgtEl>
                                        <p:attrNameLst>
                                          <p:attrName>style.visibility</p:attrName>
                                        </p:attrNameLst>
                                      </p:cBhvr>
                                      <p:to>
                                        <p:strVal val="visible"/>
                                      </p:to>
                                    </p:set>
                                    <p:animEffect transition="in" filter="blinds(vertical)">
                                      <p:cBhvr>
                                        <p:cTn id="121" dur="3000"/>
                                        <p:tgtEl>
                                          <p:spTgt spid="14"/>
                                        </p:tgtEl>
                                      </p:cBhvr>
                                    </p:animEffect>
                                  </p:childTnLst>
                                </p:cTn>
                              </p:par>
                              <p:par>
                                <p:cTn id="122" presetID="3" presetClass="entr" presetSubtype="5" fill="hold" grpId="4" nodeType="withEffect">
                                  <p:stCondLst>
                                    <p:cond delay="0"/>
                                  </p:stCondLst>
                                  <p:childTnLst>
                                    <p:set>
                                      <p:cBhvr>
                                        <p:cTn id="123" dur="1" fill="hold">
                                          <p:stCondLst>
                                            <p:cond delay="0"/>
                                          </p:stCondLst>
                                        </p:cTn>
                                        <p:tgtEl>
                                          <p:spTgt spid="5"/>
                                        </p:tgtEl>
                                        <p:attrNameLst>
                                          <p:attrName>style.visibility</p:attrName>
                                        </p:attrNameLst>
                                      </p:cBhvr>
                                      <p:to>
                                        <p:strVal val="visible"/>
                                      </p:to>
                                    </p:set>
                                    <p:animEffect transition="in" filter="blinds(vertical)">
                                      <p:cBhvr>
                                        <p:cTn id="124" dur="3000"/>
                                        <p:tgtEl>
                                          <p:spTgt spid="5"/>
                                        </p:tgtEl>
                                      </p:cBhvr>
                                    </p:animEffect>
                                  </p:childTnLst>
                                </p:cTn>
                              </p:par>
                              <p:par>
                                <p:cTn id="125" presetID="3" presetClass="entr" presetSubtype="5" fill="hold" grpId="4" nodeType="withEffect">
                                  <p:stCondLst>
                                    <p:cond delay="0"/>
                                  </p:stCondLst>
                                  <p:childTnLst>
                                    <p:set>
                                      <p:cBhvr>
                                        <p:cTn id="126" dur="1" fill="hold">
                                          <p:stCondLst>
                                            <p:cond delay="0"/>
                                          </p:stCondLst>
                                        </p:cTn>
                                        <p:tgtEl>
                                          <p:spTgt spid="7"/>
                                        </p:tgtEl>
                                        <p:attrNameLst>
                                          <p:attrName>style.visibility</p:attrName>
                                        </p:attrNameLst>
                                      </p:cBhvr>
                                      <p:to>
                                        <p:strVal val="visible"/>
                                      </p:to>
                                    </p:set>
                                    <p:animEffect transition="in" filter="blinds(vertical)">
                                      <p:cBhvr>
                                        <p:cTn id="127" dur="3000"/>
                                        <p:tgtEl>
                                          <p:spTgt spid="7"/>
                                        </p:tgtEl>
                                      </p:cBhvr>
                                    </p:animEffect>
                                  </p:childTnLst>
                                </p:cTn>
                              </p:par>
                              <p:par>
                                <p:cTn id="128" presetID="3" presetClass="entr" presetSubtype="5" fill="hold" grpId="4" nodeType="withEffect">
                                  <p:stCondLst>
                                    <p:cond delay="0"/>
                                  </p:stCondLst>
                                  <p:childTnLst>
                                    <p:set>
                                      <p:cBhvr>
                                        <p:cTn id="129" dur="1" fill="hold">
                                          <p:stCondLst>
                                            <p:cond delay="0"/>
                                          </p:stCondLst>
                                        </p:cTn>
                                        <p:tgtEl>
                                          <p:spTgt spid="9"/>
                                        </p:tgtEl>
                                        <p:attrNameLst>
                                          <p:attrName>style.visibility</p:attrName>
                                        </p:attrNameLst>
                                      </p:cBhvr>
                                      <p:to>
                                        <p:strVal val="visible"/>
                                      </p:to>
                                    </p:set>
                                    <p:animEffect transition="in" filter="blinds(vertical)">
                                      <p:cBhvr>
                                        <p:cTn id="130" dur="3000"/>
                                        <p:tgtEl>
                                          <p:spTgt spid="9"/>
                                        </p:tgtEl>
                                      </p:cBhvr>
                                    </p:animEffect>
                                  </p:childTnLst>
                                </p:cTn>
                              </p:par>
                              <p:par>
                                <p:cTn id="131" presetID="3" presetClass="entr" presetSubtype="5" fill="hold" grpId="4" nodeType="withEffect">
                                  <p:stCondLst>
                                    <p:cond delay="0"/>
                                  </p:stCondLst>
                                  <p:childTnLst>
                                    <p:set>
                                      <p:cBhvr>
                                        <p:cTn id="132" dur="1" fill="hold">
                                          <p:stCondLst>
                                            <p:cond delay="0"/>
                                          </p:stCondLst>
                                        </p:cTn>
                                        <p:tgtEl>
                                          <p:spTgt spid="10"/>
                                        </p:tgtEl>
                                        <p:attrNameLst>
                                          <p:attrName>style.visibility</p:attrName>
                                        </p:attrNameLst>
                                      </p:cBhvr>
                                      <p:to>
                                        <p:strVal val="visible"/>
                                      </p:to>
                                    </p:set>
                                    <p:animEffect transition="in" filter="blinds(vertical)">
                                      <p:cBhvr>
                                        <p:cTn id="133" dur="3000"/>
                                        <p:tgtEl>
                                          <p:spTgt spid="10"/>
                                        </p:tgtEl>
                                      </p:cBhvr>
                                    </p:animEffect>
                                  </p:childTnLst>
                                </p:cTn>
                              </p:par>
                              <p:par>
                                <p:cTn id="134" presetID="3" presetClass="entr" presetSubtype="5" fill="hold" grpId="4" nodeType="withEffect">
                                  <p:stCondLst>
                                    <p:cond delay="0"/>
                                  </p:stCondLst>
                                  <p:childTnLst>
                                    <p:set>
                                      <p:cBhvr>
                                        <p:cTn id="135" dur="1" fill="hold">
                                          <p:stCondLst>
                                            <p:cond delay="0"/>
                                          </p:stCondLst>
                                        </p:cTn>
                                        <p:tgtEl>
                                          <p:spTgt spid="13"/>
                                        </p:tgtEl>
                                        <p:attrNameLst>
                                          <p:attrName>style.visibility</p:attrName>
                                        </p:attrNameLst>
                                      </p:cBhvr>
                                      <p:to>
                                        <p:strVal val="visible"/>
                                      </p:to>
                                    </p:set>
                                    <p:animEffect transition="in" filter="blinds(vertical)">
                                      <p:cBhvr>
                                        <p:cTn id="136" dur="3000"/>
                                        <p:tgtEl>
                                          <p:spTgt spid="13"/>
                                        </p:tgtEl>
                                      </p:cBhvr>
                                    </p:animEffect>
                                  </p:childTnLst>
                                </p:cTn>
                              </p:par>
                              <p:par>
                                <p:cTn id="137" presetID="3" presetClass="entr" presetSubtype="5" fill="hold" grpId="4" nodeType="withEffect">
                                  <p:stCondLst>
                                    <p:cond delay="0"/>
                                  </p:stCondLst>
                                  <p:childTnLst>
                                    <p:set>
                                      <p:cBhvr>
                                        <p:cTn id="138" dur="1" fill="hold">
                                          <p:stCondLst>
                                            <p:cond delay="0"/>
                                          </p:stCondLst>
                                        </p:cTn>
                                        <p:tgtEl>
                                          <p:spTgt spid="15"/>
                                        </p:tgtEl>
                                        <p:attrNameLst>
                                          <p:attrName>style.visibility</p:attrName>
                                        </p:attrNameLst>
                                      </p:cBhvr>
                                      <p:to>
                                        <p:strVal val="visible"/>
                                      </p:to>
                                    </p:set>
                                    <p:animEffect transition="in" filter="blinds(vertical)">
                                      <p:cBhvr>
                                        <p:cTn id="139" dur="3000"/>
                                        <p:tgtEl>
                                          <p:spTgt spid="15"/>
                                        </p:tgtEl>
                                      </p:cBhvr>
                                    </p:animEffect>
                                  </p:childTnLst>
                                </p:cTn>
                              </p:par>
                            </p:childTnLst>
                          </p:cTn>
                        </p:par>
                        <p:par>
                          <p:cTn id="140" fill="hold">
                            <p:stCondLst>
                              <p:cond delay="3000"/>
                            </p:stCondLst>
                            <p:childTnLst>
                              <p:par>
                                <p:cTn id="141" presetID="2" presetClass="exit" presetSubtype="2" fill="hold" grpId="2" nodeType="afterEffect">
                                  <p:stCondLst>
                                    <p:cond delay="0"/>
                                  </p:stCondLst>
                                  <p:childTnLst>
                                    <p:anim calcmode="lin" valueType="num">
                                      <p:cBhvr additive="base">
                                        <p:cTn id="142" dur="3000"/>
                                        <p:tgtEl>
                                          <p:spTgt spid="4"/>
                                        </p:tgtEl>
                                        <p:attrNameLst>
                                          <p:attrName>ppt_x</p:attrName>
                                        </p:attrNameLst>
                                      </p:cBhvr>
                                      <p:tavLst>
                                        <p:tav tm="0">
                                          <p:val>
                                            <p:strVal val="ppt_x"/>
                                          </p:val>
                                        </p:tav>
                                        <p:tav tm="100000">
                                          <p:val>
                                            <p:strVal val="1+ppt_w/2"/>
                                          </p:val>
                                        </p:tav>
                                      </p:tavLst>
                                    </p:anim>
                                    <p:anim calcmode="lin" valueType="num">
                                      <p:cBhvr additive="base">
                                        <p:cTn id="143" dur="3000"/>
                                        <p:tgtEl>
                                          <p:spTgt spid="4"/>
                                        </p:tgtEl>
                                        <p:attrNameLst>
                                          <p:attrName>ppt_y</p:attrName>
                                        </p:attrNameLst>
                                      </p:cBhvr>
                                      <p:tavLst>
                                        <p:tav tm="0">
                                          <p:val>
                                            <p:strVal val="ppt_y"/>
                                          </p:val>
                                        </p:tav>
                                        <p:tav tm="100000">
                                          <p:val>
                                            <p:strVal val="ppt_y"/>
                                          </p:val>
                                        </p:tav>
                                      </p:tavLst>
                                    </p:anim>
                                    <p:set>
                                      <p:cBhvr>
                                        <p:cTn id="144" dur="1" fill="hold">
                                          <p:stCondLst>
                                            <p:cond delay="2999"/>
                                          </p:stCondLst>
                                        </p:cTn>
                                        <p:tgtEl>
                                          <p:spTgt spid="4"/>
                                        </p:tgtEl>
                                        <p:attrNameLst>
                                          <p:attrName>style.visibility</p:attrName>
                                        </p:attrNameLst>
                                      </p:cBhvr>
                                      <p:to>
                                        <p:strVal val="hidden"/>
                                      </p:to>
                                    </p:set>
                                  </p:childTnLst>
                                </p:cTn>
                              </p:par>
                              <p:par>
                                <p:cTn id="145" presetID="2" presetClass="exit" presetSubtype="2" fill="hold" grpId="2" nodeType="withEffect">
                                  <p:stCondLst>
                                    <p:cond delay="0"/>
                                  </p:stCondLst>
                                  <p:childTnLst>
                                    <p:anim calcmode="lin" valueType="num">
                                      <p:cBhvr additive="base">
                                        <p:cTn id="146" dur="3000"/>
                                        <p:tgtEl>
                                          <p:spTgt spid="6"/>
                                        </p:tgtEl>
                                        <p:attrNameLst>
                                          <p:attrName>ppt_x</p:attrName>
                                        </p:attrNameLst>
                                      </p:cBhvr>
                                      <p:tavLst>
                                        <p:tav tm="0">
                                          <p:val>
                                            <p:strVal val="ppt_x"/>
                                          </p:val>
                                        </p:tav>
                                        <p:tav tm="100000">
                                          <p:val>
                                            <p:strVal val="1+ppt_w/2"/>
                                          </p:val>
                                        </p:tav>
                                      </p:tavLst>
                                    </p:anim>
                                    <p:anim calcmode="lin" valueType="num">
                                      <p:cBhvr additive="base">
                                        <p:cTn id="147" dur="3000"/>
                                        <p:tgtEl>
                                          <p:spTgt spid="6"/>
                                        </p:tgtEl>
                                        <p:attrNameLst>
                                          <p:attrName>ppt_y</p:attrName>
                                        </p:attrNameLst>
                                      </p:cBhvr>
                                      <p:tavLst>
                                        <p:tav tm="0">
                                          <p:val>
                                            <p:strVal val="ppt_y"/>
                                          </p:val>
                                        </p:tav>
                                        <p:tav tm="100000">
                                          <p:val>
                                            <p:strVal val="ppt_y"/>
                                          </p:val>
                                        </p:tav>
                                      </p:tavLst>
                                    </p:anim>
                                    <p:set>
                                      <p:cBhvr>
                                        <p:cTn id="148" dur="1" fill="hold">
                                          <p:stCondLst>
                                            <p:cond delay="2999"/>
                                          </p:stCondLst>
                                        </p:cTn>
                                        <p:tgtEl>
                                          <p:spTgt spid="6"/>
                                        </p:tgtEl>
                                        <p:attrNameLst>
                                          <p:attrName>style.visibility</p:attrName>
                                        </p:attrNameLst>
                                      </p:cBhvr>
                                      <p:to>
                                        <p:strVal val="hidden"/>
                                      </p:to>
                                    </p:set>
                                  </p:childTnLst>
                                </p:cTn>
                              </p:par>
                              <p:par>
                                <p:cTn id="149" presetID="2" presetClass="exit" presetSubtype="2" fill="hold" grpId="2" nodeType="withEffect">
                                  <p:stCondLst>
                                    <p:cond delay="0"/>
                                  </p:stCondLst>
                                  <p:childTnLst>
                                    <p:anim calcmode="lin" valueType="num">
                                      <p:cBhvr additive="base">
                                        <p:cTn id="150" dur="3000"/>
                                        <p:tgtEl>
                                          <p:spTgt spid="8"/>
                                        </p:tgtEl>
                                        <p:attrNameLst>
                                          <p:attrName>ppt_x</p:attrName>
                                        </p:attrNameLst>
                                      </p:cBhvr>
                                      <p:tavLst>
                                        <p:tav tm="0">
                                          <p:val>
                                            <p:strVal val="ppt_x"/>
                                          </p:val>
                                        </p:tav>
                                        <p:tav tm="100000">
                                          <p:val>
                                            <p:strVal val="1+ppt_w/2"/>
                                          </p:val>
                                        </p:tav>
                                      </p:tavLst>
                                    </p:anim>
                                    <p:anim calcmode="lin" valueType="num">
                                      <p:cBhvr additive="base">
                                        <p:cTn id="151" dur="3000"/>
                                        <p:tgtEl>
                                          <p:spTgt spid="8"/>
                                        </p:tgtEl>
                                        <p:attrNameLst>
                                          <p:attrName>ppt_y</p:attrName>
                                        </p:attrNameLst>
                                      </p:cBhvr>
                                      <p:tavLst>
                                        <p:tav tm="0">
                                          <p:val>
                                            <p:strVal val="ppt_y"/>
                                          </p:val>
                                        </p:tav>
                                        <p:tav tm="100000">
                                          <p:val>
                                            <p:strVal val="ppt_y"/>
                                          </p:val>
                                        </p:tav>
                                      </p:tavLst>
                                    </p:anim>
                                    <p:set>
                                      <p:cBhvr>
                                        <p:cTn id="152" dur="1" fill="hold">
                                          <p:stCondLst>
                                            <p:cond delay="2999"/>
                                          </p:stCondLst>
                                        </p:cTn>
                                        <p:tgtEl>
                                          <p:spTgt spid="8"/>
                                        </p:tgtEl>
                                        <p:attrNameLst>
                                          <p:attrName>style.visibility</p:attrName>
                                        </p:attrNameLst>
                                      </p:cBhvr>
                                      <p:to>
                                        <p:strVal val="hidden"/>
                                      </p:to>
                                    </p:set>
                                  </p:childTnLst>
                                </p:cTn>
                              </p:par>
                              <p:par>
                                <p:cTn id="153" presetID="2" presetClass="exit" presetSubtype="2" fill="hold" grpId="2" nodeType="withEffect">
                                  <p:stCondLst>
                                    <p:cond delay="0"/>
                                  </p:stCondLst>
                                  <p:childTnLst>
                                    <p:anim calcmode="lin" valueType="num">
                                      <p:cBhvr additive="base">
                                        <p:cTn id="154" dur="3000"/>
                                        <p:tgtEl>
                                          <p:spTgt spid="11"/>
                                        </p:tgtEl>
                                        <p:attrNameLst>
                                          <p:attrName>ppt_x</p:attrName>
                                        </p:attrNameLst>
                                      </p:cBhvr>
                                      <p:tavLst>
                                        <p:tav tm="0">
                                          <p:val>
                                            <p:strVal val="ppt_x"/>
                                          </p:val>
                                        </p:tav>
                                        <p:tav tm="100000">
                                          <p:val>
                                            <p:strVal val="1+ppt_w/2"/>
                                          </p:val>
                                        </p:tav>
                                      </p:tavLst>
                                    </p:anim>
                                    <p:anim calcmode="lin" valueType="num">
                                      <p:cBhvr additive="base">
                                        <p:cTn id="155" dur="3000"/>
                                        <p:tgtEl>
                                          <p:spTgt spid="11"/>
                                        </p:tgtEl>
                                        <p:attrNameLst>
                                          <p:attrName>ppt_y</p:attrName>
                                        </p:attrNameLst>
                                      </p:cBhvr>
                                      <p:tavLst>
                                        <p:tav tm="0">
                                          <p:val>
                                            <p:strVal val="ppt_y"/>
                                          </p:val>
                                        </p:tav>
                                        <p:tav tm="100000">
                                          <p:val>
                                            <p:strVal val="ppt_y"/>
                                          </p:val>
                                        </p:tav>
                                      </p:tavLst>
                                    </p:anim>
                                    <p:set>
                                      <p:cBhvr>
                                        <p:cTn id="156" dur="1" fill="hold">
                                          <p:stCondLst>
                                            <p:cond delay="2999"/>
                                          </p:stCondLst>
                                        </p:cTn>
                                        <p:tgtEl>
                                          <p:spTgt spid="11"/>
                                        </p:tgtEl>
                                        <p:attrNameLst>
                                          <p:attrName>style.visibility</p:attrName>
                                        </p:attrNameLst>
                                      </p:cBhvr>
                                      <p:to>
                                        <p:strVal val="hidden"/>
                                      </p:to>
                                    </p:set>
                                  </p:childTnLst>
                                </p:cTn>
                              </p:par>
                              <p:par>
                                <p:cTn id="157" presetID="2" presetClass="exit" presetSubtype="2" fill="hold" grpId="2" nodeType="withEffect">
                                  <p:stCondLst>
                                    <p:cond delay="0"/>
                                  </p:stCondLst>
                                  <p:childTnLst>
                                    <p:anim calcmode="lin" valueType="num">
                                      <p:cBhvr additive="base">
                                        <p:cTn id="158" dur="3000"/>
                                        <p:tgtEl>
                                          <p:spTgt spid="12"/>
                                        </p:tgtEl>
                                        <p:attrNameLst>
                                          <p:attrName>ppt_x</p:attrName>
                                        </p:attrNameLst>
                                      </p:cBhvr>
                                      <p:tavLst>
                                        <p:tav tm="0">
                                          <p:val>
                                            <p:strVal val="ppt_x"/>
                                          </p:val>
                                        </p:tav>
                                        <p:tav tm="100000">
                                          <p:val>
                                            <p:strVal val="1+ppt_w/2"/>
                                          </p:val>
                                        </p:tav>
                                      </p:tavLst>
                                    </p:anim>
                                    <p:anim calcmode="lin" valueType="num">
                                      <p:cBhvr additive="base">
                                        <p:cTn id="159" dur="3000"/>
                                        <p:tgtEl>
                                          <p:spTgt spid="12"/>
                                        </p:tgtEl>
                                        <p:attrNameLst>
                                          <p:attrName>ppt_y</p:attrName>
                                        </p:attrNameLst>
                                      </p:cBhvr>
                                      <p:tavLst>
                                        <p:tav tm="0">
                                          <p:val>
                                            <p:strVal val="ppt_y"/>
                                          </p:val>
                                        </p:tav>
                                        <p:tav tm="100000">
                                          <p:val>
                                            <p:strVal val="ppt_y"/>
                                          </p:val>
                                        </p:tav>
                                      </p:tavLst>
                                    </p:anim>
                                    <p:set>
                                      <p:cBhvr>
                                        <p:cTn id="160" dur="1" fill="hold">
                                          <p:stCondLst>
                                            <p:cond delay="2999"/>
                                          </p:stCondLst>
                                        </p:cTn>
                                        <p:tgtEl>
                                          <p:spTgt spid="12"/>
                                        </p:tgtEl>
                                        <p:attrNameLst>
                                          <p:attrName>style.visibility</p:attrName>
                                        </p:attrNameLst>
                                      </p:cBhvr>
                                      <p:to>
                                        <p:strVal val="hidden"/>
                                      </p:to>
                                    </p:set>
                                  </p:childTnLst>
                                </p:cTn>
                              </p:par>
                              <p:par>
                                <p:cTn id="161" presetID="2" presetClass="exit" presetSubtype="2" fill="hold" grpId="2" nodeType="withEffect">
                                  <p:stCondLst>
                                    <p:cond delay="0"/>
                                  </p:stCondLst>
                                  <p:childTnLst>
                                    <p:anim calcmode="lin" valueType="num">
                                      <p:cBhvr additive="base">
                                        <p:cTn id="162" dur="3000"/>
                                        <p:tgtEl>
                                          <p:spTgt spid="14"/>
                                        </p:tgtEl>
                                        <p:attrNameLst>
                                          <p:attrName>ppt_x</p:attrName>
                                        </p:attrNameLst>
                                      </p:cBhvr>
                                      <p:tavLst>
                                        <p:tav tm="0">
                                          <p:val>
                                            <p:strVal val="ppt_x"/>
                                          </p:val>
                                        </p:tav>
                                        <p:tav tm="100000">
                                          <p:val>
                                            <p:strVal val="1+ppt_w/2"/>
                                          </p:val>
                                        </p:tav>
                                      </p:tavLst>
                                    </p:anim>
                                    <p:anim calcmode="lin" valueType="num">
                                      <p:cBhvr additive="base">
                                        <p:cTn id="163" dur="3000"/>
                                        <p:tgtEl>
                                          <p:spTgt spid="14"/>
                                        </p:tgtEl>
                                        <p:attrNameLst>
                                          <p:attrName>ppt_y</p:attrName>
                                        </p:attrNameLst>
                                      </p:cBhvr>
                                      <p:tavLst>
                                        <p:tav tm="0">
                                          <p:val>
                                            <p:strVal val="ppt_y"/>
                                          </p:val>
                                        </p:tav>
                                        <p:tav tm="100000">
                                          <p:val>
                                            <p:strVal val="ppt_y"/>
                                          </p:val>
                                        </p:tav>
                                      </p:tavLst>
                                    </p:anim>
                                    <p:set>
                                      <p:cBhvr>
                                        <p:cTn id="164" dur="1" fill="hold">
                                          <p:stCondLst>
                                            <p:cond delay="2999"/>
                                          </p:stCondLst>
                                        </p:cTn>
                                        <p:tgtEl>
                                          <p:spTgt spid="14"/>
                                        </p:tgtEl>
                                        <p:attrNameLst>
                                          <p:attrName>style.visibility</p:attrName>
                                        </p:attrNameLst>
                                      </p:cBhvr>
                                      <p:to>
                                        <p:strVal val="hidden"/>
                                      </p:to>
                                    </p:set>
                                  </p:childTnLst>
                                </p:cTn>
                              </p:par>
                              <p:par>
                                <p:cTn id="165" presetID="2" presetClass="exit" presetSubtype="8" fill="hold" grpId="2" nodeType="withEffect">
                                  <p:stCondLst>
                                    <p:cond delay="0"/>
                                  </p:stCondLst>
                                  <p:childTnLst>
                                    <p:anim calcmode="lin" valueType="num">
                                      <p:cBhvr additive="base">
                                        <p:cTn id="166" dur="3000"/>
                                        <p:tgtEl>
                                          <p:spTgt spid="5"/>
                                        </p:tgtEl>
                                        <p:attrNameLst>
                                          <p:attrName>ppt_x</p:attrName>
                                        </p:attrNameLst>
                                      </p:cBhvr>
                                      <p:tavLst>
                                        <p:tav tm="0">
                                          <p:val>
                                            <p:strVal val="ppt_x"/>
                                          </p:val>
                                        </p:tav>
                                        <p:tav tm="100000">
                                          <p:val>
                                            <p:strVal val="0-ppt_w/2"/>
                                          </p:val>
                                        </p:tav>
                                      </p:tavLst>
                                    </p:anim>
                                    <p:anim calcmode="lin" valueType="num">
                                      <p:cBhvr additive="base">
                                        <p:cTn id="167" dur="3000"/>
                                        <p:tgtEl>
                                          <p:spTgt spid="5"/>
                                        </p:tgtEl>
                                        <p:attrNameLst>
                                          <p:attrName>ppt_y</p:attrName>
                                        </p:attrNameLst>
                                      </p:cBhvr>
                                      <p:tavLst>
                                        <p:tav tm="0">
                                          <p:val>
                                            <p:strVal val="ppt_y"/>
                                          </p:val>
                                        </p:tav>
                                        <p:tav tm="100000">
                                          <p:val>
                                            <p:strVal val="ppt_y"/>
                                          </p:val>
                                        </p:tav>
                                      </p:tavLst>
                                    </p:anim>
                                    <p:set>
                                      <p:cBhvr>
                                        <p:cTn id="168" dur="1" fill="hold">
                                          <p:stCondLst>
                                            <p:cond delay="2999"/>
                                          </p:stCondLst>
                                        </p:cTn>
                                        <p:tgtEl>
                                          <p:spTgt spid="5"/>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3000"/>
                                        <p:tgtEl>
                                          <p:spTgt spid="7"/>
                                        </p:tgtEl>
                                        <p:attrNameLst>
                                          <p:attrName>ppt_x</p:attrName>
                                        </p:attrNameLst>
                                      </p:cBhvr>
                                      <p:tavLst>
                                        <p:tav tm="0">
                                          <p:val>
                                            <p:strVal val="ppt_x"/>
                                          </p:val>
                                        </p:tav>
                                        <p:tav tm="100000">
                                          <p:val>
                                            <p:strVal val="0-ppt_w/2"/>
                                          </p:val>
                                        </p:tav>
                                      </p:tavLst>
                                    </p:anim>
                                    <p:anim calcmode="lin" valueType="num">
                                      <p:cBhvr additive="base">
                                        <p:cTn id="171" dur="3000"/>
                                        <p:tgtEl>
                                          <p:spTgt spid="7"/>
                                        </p:tgtEl>
                                        <p:attrNameLst>
                                          <p:attrName>ppt_y</p:attrName>
                                        </p:attrNameLst>
                                      </p:cBhvr>
                                      <p:tavLst>
                                        <p:tav tm="0">
                                          <p:val>
                                            <p:strVal val="ppt_y"/>
                                          </p:val>
                                        </p:tav>
                                        <p:tav tm="100000">
                                          <p:val>
                                            <p:strVal val="ppt_y"/>
                                          </p:val>
                                        </p:tav>
                                      </p:tavLst>
                                    </p:anim>
                                    <p:set>
                                      <p:cBhvr>
                                        <p:cTn id="172" dur="1" fill="hold">
                                          <p:stCondLst>
                                            <p:cond delay="2999"/>
                                          </p:stCondLst>
                                        </p:cTn>
                                        <p:tgtEl>
                                          <p:spTgt spid="7"/>
                                        </p:tgtEl>
                                        <p:attrNameLst>
                                          <p:attrName>style.visibility</p:attrName>
                                        </p:attrNameLst>
                                      </p:cBhvr>
                                      <p:to>
                                        <p:strVal val="hidden"/>
                                      </p:to>
                                    </p:set>
                                  </p:childTnLst>
                                </p:cTn>
                              </p:par>
                              <p:par>
                                <p:cTn id="173" presetID="2" presetClass="exit" presetSubtype="8" fill="hold" grpId="2" nodeType="withEffect">
                                  <p:stCondLst>
                                    <p:cond delay="0"/>
                                  </p:stCondLst>
                                  <p:childTnLst>
                                    <p:anim calcmode="lin" valueType="num">
                                      <p:cBhvr additive="base">
                                        <p:cTn id="174" dur="3000"/>
                                        <p:tgtEl>
                                          <p:spTgt spid="9"/>
                                        </p:tgtEl>
                                        <p:attrNameLst>
                                          <p:attrName>ppt_x</p:attrName>
                                        </p:attrNameLst>
                                      </p:cBhvr>
                                      <p:tavLst>
                                        <p:tav tm="0">
                                          <p:val>
                                            <p:strVal val="ppt_x"/>
                                          </p:val>
                                        </p:tav>
                                        <p:tav tm="100000">
                                          <p:val>
                                            <p:strVal val="0-ppt_w/2"/>
                                          </p:val>
                                        </p:tav>
                                      </p:tavLst>
                                    </p:anim>
                                    <p:anim calcmode="lin" valueType="num">
                                      <p:cBhvr additive="base">
                                        <p:cTn id="175" dur="3000"/>
                                        <p:tgtEl>
                                          <p:spTgt spid="9"/>
                                        </p:tgtEl>
                                        <p:attrNameLst>
                                          <p:attrName>ppt_y</p:attrName>
                                        </p:attrNameLst>
                                      </p:cBhvr>
                                      <p:tavLst>
                                        <p:tav tm="0">
                                          <p:val>
                                            <p:strVal val="ppt_y"/>
                                          </p:val>
                                        </p:tav>
                                        <p:tav tm="100000">
                                          <p:val>
                                            <p:strVal val="ppt_y"/>
                                          </p:val>
                                        </p:tav>
                                      </p:tavLst>
                                    </p:anim>
                                    <p:set>
                                      <p:cBhvr>
                                        <p:cTn id="176" dur="1" fill="hold">
                                          <p:stCondLst>
                                            <p:cond delay="2999"/>
                                          </p:stCondLst>
                                        </p:cTn>
                                        <p:tgtEl>
                                          <p:spTgt spid="9"/>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3000"/>
                                        <p:tgtEl>
                                          <p:spTgt spid="10"/>
                                        </p:tgtEl>
                                        <p:attrNameLst>
                                          <p:attrName>ppt_x</p:attrName>
                                        </p:attrNameLst>
                                      </p:cBhvr>
                                      <p:tavLst>
                                        <p:tav tm="0">
                                          <p:val>
                                            <p:strVal val="ppt_x"/>
                                          </p:val>
                                        </p:tav>
                                        <p:tav tm="100000">
                                          <p:val>
                                            <p:strVal val="0-ppt_w/2"/>
                                          </p:val>
                                        </p:tav>
                                      </p:tavLst>
                                    </p:anim>
                                    <p:anim calcmode="lin" valueType="num">
                                      <p:cBhvr additive="base">
                                        <p:cTn id="179" dur="3000"/>
                                        <p:tgtEl>
                                          <p:spTgt spid="10"/>
                                        </p:tgtEl>
                                        <p:attrNameLst>
                                          <p:attrName>ppt_y</p:attrName>
                                        </p:attrNameLst>
                                      </p:cBhvr>
                                      <p:tavLst>
                                        <p:tav tm="0">
                                          <p:val>
                                            <p:strVal val="ppt_y"/>
                                          </p:val>
                                        </p:tav>
                                        <p:tav tm="100000">
                                          <p:val>
                                            <p:strVal val="ppt_y"/>
                                          </p:val>
                                        </p:tav>
                                      </p:tavLst>
                                    </p:anim>
                                    <p:set>
                                      <p:cBhvr>
                                        <p:cTn id="180" dur="1" fill="hold">
                                          <p:stCondLst>
                                            <p:cond delay="2999"/>
                                          </p:stCondLst>
                                        </p:cTn>
                                        <p:tgtEl>
                                          <p:spTgt spid="10"/>
                                        </p:tgtEl>
                                        <p:attrNameLst>
                                          <p:attrName>style.visibility</p:attrName>
                                        </p:attrNameLst>
                                      </p:cBhvr>
                                      <p:to>
                                        <p:strVal val="hidden"/>
                                      </p:to>
                                    </p:set>
                                  </p:childTnLst>
                                </p:cTn>
                              </p:par>
                              <p:par>
                                <p:cTn id="181" presetID="2" presetClass="exit" presetSubtype="8" fill="hold" grpId="2" nodeType="withEffect">
                                  <p:stCondLst>
                                    <p:cond delay="0"/>
                                  </p:stCondLst>
                                  <p:childTnLst>
                                    <p:anim calcmode="lin" valueType="num">
                                      <p:cBhvr additive="base">
                                        <p:cTn id="182" dur="3000"/>
                                        <p:tgtEl>
                                          <p:spTgt spid="13"/>
                                        </p:tgtEl>
                                        <p:attrNameLst>
                                          <p:attrName>ppt_x</p:attrName>
                                        </p:attrNameLst>
                                      </p:cBhvr>
                                      <p:tavLst>
                                        <p:tav tm="0">
                                          <p:val>
                                            <p:strVal val="ppt_x"/>
                                          </p:val>
                                        </p:tav>
                                        <p:tav tm="100000">
                                          <p:val>
                                            <p:strVal val="0-ppt_w/2"/>
                                          </p:val>
                                        </p:tav>
                                      </p:tavLst>
                                    </p:anim>
                                    <p:anim calcmode="lin" valueType="num">
                                      <p:cBhvr additive="base">
                                        <p:cTn id="183" dur="3000"/>
                                        <p:tgtEl>
                                          <p:spTgt spid="13"/>
                                        </p:tgtEl>
                                        <p:attrNameLst>
                                          <p:attrName>ppt_y</p:attrName>
                                        </p:attrNameLst>
                                      </p:cBhvr>
                                      <p:tavLst>
                                        <p:tav tm="0">
                                          <p:val>
                                            <p:strVal val="ppt_y"/>
                                          </p:val>
                                        </p:tav>
                                        <p:tav tm="100000">
                                          <p:val>
                                            <p:strVal val="ppt_y"/>
                                          </p:val>
                                        </p:tav>
                                      </p:tavLst>
                                    </p:anim>
                                    <p:set>
                                      <p:cBhvr>
                                        <p:cTn id="184" dur="1" fill="hold">
                                          <p:stCondLst>
                                            <p:cond delay="2999"/>
                                          </p:stCondLst>
                                        </p:cTn>
                                        <p:tgtEl>
                                          <p:spTgt spid="13"/>
                                        </p:tgtEl>
                                        <p:attrNameLst>
                                          <p:attrName>style.visibility</p:attrName>
                                        </p:attrNameLst>
                                      </p:cBhvr>
                                      <p:to>
                                        <p:strVal val="hidden"/>
                                      </p:to>
                                    </p:set>
                                  </p:childTnLst>
                                </p:cTn>
                              </p:par>
                              <p:par>
                                <p:cTn id="185" presetID="2" presetClass="exit" presetSubtype="8" fill="hold" grpId="2" nodeType="withEffect">
                                  <p:stCondLst>
                                    <p:cond delay="0"/>
                                  </p:stCondLst>
                                  <p:childTnLst>
                                    <p:anim calcmode="lin" valueType="num">
                                      <p:cBhvr additive="base">
                                        <p:cTn id="186" dur="3000"/>
                                        <p:tgtEl>
                                          <p:spTgt spid="15"/>
                                        </p:tgtEl>
                                        <p:attrNameLst>
                                          <p:attrName>ppt_x</p:attrName>
                                        </p:attrNameLst>
                                      </p:cBhvr>
                                      <p:tavLst>
                                        <p:tav tm="0">
                                          <p:val>
                                            <p:strVal val="ppt_x"/>
                                          </p:val>
                                        </p:tav>
                                        <p:tav tm="100000">
                                          <p:val>
                                            <p:strVal val="0-ppt_w/2"/>
                                          </p:val>
                                        </p:tav>
                                      </p:tavLst>
                                    </p:anim>
                                    <p:anim calcmode="lin" valueType="num">
                                      <p:cBhvr additive="base">
                                        <p:cTn id="187" dur="3000"/>
                                        <p:tgtEl>
                                          <p:spTgt spid="15"/>
                                        </p:tgtEl>
                                        <p:attrNameLst>
                                          <p:attrName>ppt_y</p:attrName>
                                        </p:attrNameLst>
                                      </p:cBhvr>
                                      <p:tavLst>
                                        <p:tav tm="0">
                                          <p:val>
                                            <p:strVal val="ppt_y"/>
                                          </p:val>
                                        </p:tav>
                                        <p:tav tm="100000">
                                          <p:val>
                                            <p:strVal val="ppt_y"/>
                                          </p:val>
                                        </p:tav>
                                      </p:tavLst>
                                    </p:anim>
                                    <p:set>
                                      <p:cBhvr>
                                        <p:cTn id="188" dur="1" fill="hold">
                                          <p:stCondLst>
                                            <p:cond delay="2999"/>
                                          </p:stCondLst>
                                        </p:cTn>
                                        <p:tgtEl>
                                          <p:spTgt spid="15"/>
                                        </p:tgtEl>
                                        <p:attrNameLst>
                                          <p:attrName>style.visibility</p:attrName>
                                        </p:attrNameLst>
                                      </p:cBhvr>
                                      <p:to>
                                        <p:strVal val="hidden"/>
                                      </p:to>
                                    </p:set>
                                  </p:childTnLst>
                                </p:cTn>
                              </p:par>
                              <p:par>
                                <p:cTn id="189" presetID="19" presetClass="exit" presetSubtype="5" fill="hold" grpId="3" nodeType="withEffect">
                                  <p:stCondLst>
                                    <p:cond delay="0"/>
                                  </p:stCondLst>
                                  <p:childTnLst>
                                    <p:anim calcmode="lin" valueType="num">
                                      <p:cBhvr>
                                        <p:cTn id="190" dur="3000"/>
                                        <p:tgtEl>
                                          <p:spTgt spid="5"/>
                                        </p:tgtEl>
                                        <p:attrNameLst>
                                          <p:attrName>ppt_w</p:attrName>
                                        </p:attrNameLst>
                                      </p:cBhvr>
                                      <p:tavLst>
                                        <p:tav tm="0">
                                          <p:val>
                                            <p:strVal val="ppt_w"/>
                                          </p:val>
                                        </p:tav>
                                        <p:tav tm="100000">
                                          <p:val>
                                            <p:strVal val="ppt_w"/>
                                          </p:val>
                                        </p:tav>
                                      </p:tavLst>
                                    </p:anim>
                                    <p:anim calcmode="lin" valueType="num">
                                      <p:cBhvr>
                                        <p:cTn id="191"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2" dur="1" fill="hold">
                                          <p:stCondLst>
                                            <p:cond delay="2999"/>
                                          </p:stCondLst>
                                        </p:cTn>
                                        <p:tgtEl>
                                          <p:spTgt spid="5"/>
                                        </p:tgtEl>
                                        <p:attrNameLst>
                                          <p:attrName>style.visibility</p:attrName>
                                        </p:attrNameLst>
                                      </p:cBhvr>
                                      <p:to>
                                        <p:strVal val="hidden"/>
                                      </p:to>
                                    </p:set>
                                  </p:childTnLst>
                                </p:cTn>
                              </p:par>
                              <p:par>
                                <p:cTn id="193" presetID="19" presetClass="exit" presetSubtype="5" fill="hold" grpId="3" nodeType="withEffect">
                                  <p:stCondLst>
                                    <p:cond delay="0"/>
                                  </p:stCondLst>
                                  <p:childTnLst>
                                    <p:anim calcmode="lin" valueType="num">
                                      <p:cBhvr>
                                        <p:cTn id="194" dur="3000"/>
                                        <p:tgtEl>
                                          <p:spTgt spid="7"/>
                                        </p:tgtEl>
                                        <p:attrNameLst>
                                          <p:attrName>ppt_w</p:attrName>
                                        </p:attrNameLst>
                                      </p:cBhvr>
                                      <p:tavLst>
                                        <p:tav tm="0">
                                          <p:val>
                                            <p:strVal val="ppt_w"/>
                                          </p:val>
                                        </p:tav>
                                        <p:tav tm="100000">
                                          <p:val>
                                            <p:strVal val="ppt_w"/>
                                          </p:val>
                                        </p:tav>
                                      </p:tavLst>
                                    </p:anim>
                                    <p:anim calcmode="lin" valueType="num">
                                      <p:cBhvr>
                                        <p:cTn id="195"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6" dur="1" fill="hold">
                                          <p:stCondLst>
                                            <p:cond delay="2999"/>
                                          </p:stCondLst>
                                        </p:cTn>
                                        <p:tgtEl>
                                          <p:spTgt spid="7"/>
                                        </p:tgtEl>
                                        <p:attrNameLst>
                                          <p:attrName>style.visibility</p:attrName>
                                        </p:attrNameLst>
                                      </p:cBhvr>
                                      <p:to>
                                        <p:strVal val="hidden"/>
                                      </p:to>
                                    </p:set>
                                  </p:childTnLst>
                                </p:cTn>
                              </p:par>
                              <p:par>
                                <p:cTn id="197" presetID="19" presetClass="exit" presetSubtype="5" fill="hold" grpId="3" nodeType="withEffect">
                                  <p:stCondLst>
                                    <p:cond delay="0"/>
                                  </p:stCondLst>
                                  <p:childTnLst>
                                    <p:anim calcmode="lin" valueType="num">
                                      <p:cBhvr>
                                        <p:cTn id="198" dur="3000"/>
                                        <p:tgtEl>
                                          <p:spTgt spid="9"/>
                                        </p:tgtEl>
                                        <p:attrNameLst>
                                          <p:attrName>ppt_w</p:attrName>
                                        </p:attrNameLst>
                                      </p:cBhvr>
                                      <p:tavLst>
                                        <p:tav tm="0">
                                          <p:val>
                                            <p:strVal val="ppt_w"/>
                                          </p:val>
                                        </p:tav>
                                        <p:tav tm="100000">
                                          <p:val>
                                            <p:strVal val="ppt_w"/>
                                          </p:val>
                                        </p:tav>
                                      </p:tavLst>
                                    </p:anim>
                                    <p:anim calcmode="lin" valueType="num">
                                      <p:cBhvr>
                                        <p:cTn id="199"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0" dur="1" fill="hold">
                                          <p:stCondLst>
                                            <p:cond delay="2999"/>
                                          </p:stCondLst>
                                        </p:cTn>
                                        <p:tgtEl>
                                          <p:spTgt spid="9"/>
                                        </p:tgtEl>
                                        <p:attrNameLst>
                                          <p:attrName>style.visibility</p:attrName>
                                        </p:attrNameLst>
                                      </p:cBhvr>
                                      <p:to>
                                        <p:strVal val="hidden"/>
                                      </p:to>
                                    </p:set>
                                  </p:childTnLst>
                                </p:cTn>
                              </p:par>
                              <p:par>
                                <p:cTn id="201" presetID="19" presetClass="exit" presetSubtype="5" fill="hold" grpId="3" nodeType="withEffect">
                                  <p:stCondLst>
                                    <p:cond delay="0"/>
                                  </p:stCondLst>
                                  <p:childTnLst>
                                    <p:anim calcmode="lin" valueType="num">
                                      <p:cBhvr>
                                        <p:cTn id="202" dur="3000"/>
                                        <p:tgtEl>
                                          <p:spTgt spid="10"/>
                                        </p:tgtEl>
                                        <p:attrNameLst>
                                          <p:attrName>ppt_w</p:attrName>
                                        </p:attrNameLst>
                                      </p:cBhvr>
                                      <p:tavLst>
                                        <p:tav tm="0">
                                          <p:val>
                                            <p:strVal val="ppt_w"/>
                                          </p:val>
                                        </p:tav>
                                        <p:tav tm="100000">
                                          <p:val>
                                            <p:strVal val="ppt_w"/>
                                          </p:val>
                                        </p:tav>
                                      </p:tavLst>
                                    </p:anim>
                                    <p:anim calcmode="lin" valueType="num">
                                      <p:cBhvr>
                                        <p:cTn id="203"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4" dur="1" fill="hold">
                                          <p:stCondLst>
                                            <p:cond delay="2999"/>
                                          </p:stCondLst>
                                        </p:cTn>
                                        <p:tgtEl>
                                          <p:spTgt spid="10"/>
                                        </p:tgtEl>
                                        <p:attrNameLst>
                                          <p:attrName>style.visibility</p:attrName>
                                        </p:attrNameLst>
                                      </p:cBhvr>
                                      <p:to>
                                        <p:strVal val="hidden"/>
                                      </p:to>
                                    </p:set>
                                  </p:childTnLst>
                                </p:cTn>
                              </p:par>
                              <p:par>
                                <p:cTn id="205" presetID="19" presetClass="exit" presetSubtype="5" fill="hold" grpId="3" nodeType="withEffect">
                                  <p:stCondLst>
                                    <p:cond delay="0"/>
                                  </p:stCondLst>
                                  <p:childTnLst>
                                    <p:anim calcmode="lin" valueType="num">
                                      <p:cBhvr>
                                        <p:cTn id="206" dur="3000"/>
                                        <p:tgtEl>
                                          <p:spTgt spid="13"/>
                                        </p:tgtEl>
                                        <p:attrNameLst>
                                          <p:attrName>ppt_w</p:attrName>
                                        </p:attrNameLst>
                                      </p:cBhvr>
                                      <p:tavLst>
                                        <p:tav tm="0">
                                          <p:val>
                                            <p:strVal val="ppt_w"/>
                                          </p:val>
                                        </p:tav>
                                        <p:tav tm="100000">
                                          <p:val>
                                            <p:strVal val="ppt_w"/>
                                          </p:val>
                                        </p:tav>
                                      </p:tavLst>
                                    </p:anim>
                                    <p:anim calcmode="lin" valueType="num">
                                      <p:cBhvr>
                                        <p:cTn id="207"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8" dur="1" fill="hold">
                                          <p:stCondLst>
                                            <p:cond delay="2999"/>
                                          </p:stCondLst>
                                        </p:cTn>
                                        <p:tgtEl>
                                          <p:spTgt spid="13"/>
                                        </p:tgtEl>
                                        <p:attrNameLst>
                                          <p:attrName>style.visibility</p:attrName>
                                        </p:attrNameLst>
                                      </p:cBhvr>
                                      <p:to>
                                        <p:strVal val="hidden"/>
                                      </p:to>
                                    </p:set>
                                  </p:childTnLst>
                                </p:cTn>
                              </p:par>
                              <p:par>
                                <p:cTn id="209" presetID="19" presetClass="exit" presetSubtype="5" fill="hold" grpId="3" nodeType="withEffect">
                                  <p:stCondLst>
                                    <p:cond delay="0"/>
                                  </p:stCondLst>
                                  <p:childTnLst>
                                    <p:anim calcmode="lin" valueType="num">
                                      <p:cBhvr>
                                        <p:cTn id="210" dur="3000"/>
                                        <p:tgtEl>
                                          <p:spTgt spid="15"/>
                                        </p:tgtEl>
                                        <p:attrNameLst>
                                          <p:attrName>ppt_w</p:attrName>
                                        </p:attrNameLst>
                                      </p:cBhvr>
                                      <p:tavLst>
                                        <p:tav tm="0">
                                          <p:val>
                                            <p:strVal val="ppt_w"/>
                                          </p:val>
                                        </p:tav>
                                        <p:tav tm="100000">
                                          <p:val>
                                            <p:strVal val="ppt_w"/>
                                          </p:val>
                                        </p:tav>
                                      </p:tavLst>
                                    </p:anim>
                                    <p:anim calcmode="lin" valueType="num">
                                      <p:cBhvr>
                                        <p:cTn id="211"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2" dur="1" fill="hold">
                                          <p:stCondLst>
                                            <p:cond delay="2999"/>
                                          </p:stCondLst>
                                        </p:cTn>
                                        <p:tgtEl>
                                          <p:spTgt spid="15"/>
                                        </p:tgtEl>
                                        <p:attrNameLst>
                                          <p:attrName>style.visibility</p:attrName>
                                        </p:attrNameLst>
                                      </p:cBhvr>
                                      <p:to>
                                        <p:strVal val="hidden"/>
                                      </p:to>
                                    </p:set>
                                  </p:childTnLst>
                                </p:cTn>
                              </p:par>
                              <p:par>
                                <p:cTn id="213" presetID="19" presetClass="exit" presetSubtype="5" fill="hold" grpId="3" nodeType="withEffect">
                                  <p:stCondLst>
                                    <p:cond delay="0"/>
                                  </p:stCondLst>
                                  <p:childTnLst>
                                    <p:anim calcmode="lin" valueType="num">
                                      <p:cBhvr>
                                        <p:cTn id="214" dur="3000"/>
                                        <p:tgtEl>
                                          <p:spTgt spid="4"/>
                                        </p:tgtEl>
                                        <p:attrNameLst>
                                          <p:attrName>ppt_w</p:attrName>
                                        </p:attrNameLst>
                                      </p:cBhvr>
                                      <p:tavLst>
                                        <p:tav tm="0">
                                          <p:val>
                                            <p:strVal val="ppt_w"/>
                                          </p:val>
                                        </p:tav>
                                        <p:tav tm="100000">
                                          <p:val>
                                            <p:strVal val="ppt_w"/>
                                          </p:val>
                                        </p:tav>
                                      </p:tavLst>
                                    </p:anim>
                                    <p:anim calcmode="lin" valueType="num">
                                      <p:cBhvr>
                                        <p:cTn id="215"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6" dur="1" fill="hold">
                                          <p:stCondLst>
                                            <p:cond delay="2999"/>
                                          </p:stCondLst>
                                        </p:cTn>
                                        <p:tgtEl>
                                          <p:spTgt spid="4"/>
                                        </p:tgtEl>
                                        <p:attrNameLst>
                                          <p:attrName>style.visibility</p:attrName>
                                        </p:attrNameLst>
                                      </p:cBhvr>
                                      <p:to>
                                        <p:strVal val="hidden"/>
                                      </p:to>
                                    </p:set>
                                  </p:childTnLst>
                                </p:cTn>
                              </p:par>
                              <p:par>
                                <p:cTn id="217" presetID="19" presetClass="exit" presetSubtype="5" fill="hold" grpId="3" nodeType="withEffect">
                                  <p:stCondLst>
                                    <p:cond delay="0"/>
                                  </p:stCondLst>
                                  <p:childTnLst>
                                    <p:anim calcmode="lin" valueType="num">
                                      <p:cBhvr>
                                        <p:cTn id="218" dur="3000"/>
                                        <p:tgtEl>
                                          <p:spTgt spid="6"/>
                                        </p:tgtEl>
                                        <p:attrNameLst>
                                          <p:attrName>ppt_w</p:attrName>
                                        </p:attrNameLst>
                                      </p:cBhvr>
                                      <p:tavLst>
                                        <p:tav tm="0">
                                          <p:val>
                                            <p:strVal val="ppt_w"/>
                                          </p:val>
                                        </p:tav>
                                        <p:tav tm="100000">
                                          <p:val>
                                            <p:strVal val="ppt_w"/>
                                          </p:val>
                                        </p:tav>
                                      </p:tavLst>
                                    </p:anim>
                                    <p:anim calcmode="lin" valueType="num">
                                      <p:cBhvr>
                                        <p:cTn id="219"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0" dur="1" fill="hold">
                                          <p:stCondLst>
                                            <p:cond delay="2999"/>
                                          </p:stCondLst>
                                        </p:cTn>
                                        <p:tgtEl>
                                          <p:spTgt spid="6"/>
                                        </p:tgtEl>
                                        <p:attrNameLst>
                                          <p:attrName>style.visibility</p:attrName>
                                        </p:attrNameLst>
                                      </p:cBhvr>
                                      <p:to>
                                        <p:strVal val="hidden"/>
                                      </p:to>
                                    </p:set>
                                  </p:childTnLst>
                                </p:cTn>
                              </p:par>
                              <p:par>
                                <p:cTn id="221" presetID="19" presetClass="exit" presetSubtype="5" fill="hold" grpId="3" nodeType="withEffect">
                                  <p:stCondLst>
                                    <p:cond delay="0"/>
                                  </p:stCondLst>
                                  <p:childTnLst>
                                    <p:anim calcmode="lin" valueType="num">
                                      <p:cBhvr>
                                        <p:cTn id="222" dur="3000"/>
                                        <p:tgtEl>
                                          <p:spTgt spid="8"/>
                                        </p:tgtEl>
                                        <p:attrNameLst>
                                          <p:attrName>ppt_w</p:attrName>
                                        </p:attrNameLst>
                                      </p:cBhvr>
                                      <p:tavLst>
                                        <p:tav tm="0">
                                          <p:val>
                                            <p:strVal val="ppt_w"/>
                                          </p:val>
                                        </p:tav>
                                        <p:tav tm="100000">
                                          <p:val>
                                            <p:strVal val="ppt_w"/>
                                          </p:val>
                                        </p:tav>
                                      </p:tavLst>
                                    </p:anim>
                                    <p:anim calcmode="lin" valueType="num">
                                      <p:cBhvr>
                                        <p:cTn id="223"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4" dur="1" fill="hold">
                                          <p:stCondLst>
                                            <p:cond delay="2999"/>
                                          </p:stCondLst>
                                        </p:cTn>
                                        <p:tgtEl>
                                          <p:spTgt spid="8"/>
                                        </p:tgtEl>
                                        <p:attrNameLst>
                                          <p:attrName>style.visibility</p:attrName>
                                        </p:attrNameLst>
                                      </p:cBhvr>
                                      <p:to>
                                        <p:strVal val="hidden"/>
                                      </p:to>
                                    </p:set>
                                  </p:childTnLst>
                                </p:cTn>
                              </p:par>
                              <p:par>
                                <p:cTn id="225" presetID="19" presetClass="exit" presetSubtype="5" fill="hold" grpId="3" nodeType="withEffect">
                                  <p:stCondLst>
                                    <p:cond delay="0"/>
                                  </p:stCondLst>
                                  <p:childTnLst>
                                    <p:anim calcmode="lin" valueType="num">
                                      <p:cBhvr>
                                        <p:cTn id="226" dur="3000"/>
                                        <p:tgtEl>
                                          <p:spTgt spid="11"/>
                                        </p:tgtEl>
                                        <p:attrNameLst>
                                          <p:attrName>ppt_w</p:attrName>
                                        </p:attrNameLst>
                                      </p:cBhvr>
                                      <p:tavLst>
                                        <p:tav tm="0">
                                          <p:val>
                                            <p:strVal val="ppt_w"/>
                                          </p:val>
                                        </p:tav>
                                        <p:tav tm="100000">
                                          <p:val>
                                            <p:strVal val="ppt_w"/>
                                          </p:val>
                                        </p:tav>
                                      </p:tavLst>
                                    </p:anim>
                                    <p:anim calcmode="lin" valueType="num">
                                      <p:cBhvr>
                                        <p:cTn id="227"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8" dur="1" fill="hold">
                                          <p:stCondLst>
                                            <p:cond delay="2999"/>
                                          </p:stCondLst>
                                        </p:cTn>
                                        <p:tgtEl>
                                          <p:spTgt spid="11"/>
                                        </p:tgtEl>
                                        <p:attrNameLst>
                                          <p:attrName>style.visibility</p:attrName>
                                        </p:attrNameLst>
                                      </p:cBhvr>
                                      <p:to>
                                        <p:strVal val="hidden"/>
                                      </p:to>
                                    </p:set>
                                  </p:childTnLst>
                                </p:cTn>
                              </p:par>
                              <p:par>
                                <p:cTn id="229" presetID="19" presetClass="exit" presetSubtype="5" fill="hold" grpId="3" nodeType="withEffect">
                                  <p:stCondLst>
                                    <p:cond delay="0"/>
                                  </p:stCondLst>
                                  <p:childTnLst>
                                    <p:anim calcmode="lin" valueType="num">
                                      <p:cBhvr>
                                        <p:cTn id="230" dur="3000"/>
                                        <p:tgtEl>
                                          <p:spTgt spid="12"/>
                                        </p:tgtEl>
                                        <p:attrNameLst>
                                          <p:attrName>ppt_w</p:attrName>
                                        </p:attrNameLst>
                                      </p:cBhvr>
                                      <p:tavLst>
                                        <p:tav tm="0">
                                          <p:val>
                                            <p:strVal val="ppt_w"/>
                                          </p:val>
                                        </p:tav>
                                        <p:tav tm="100000">
                                          <p:val>
                                            <p:strVal val="ppt_w"/>
                                          </p:val>
                                        </p:tav>
                                      </p:tavLst>
                                    </p:anim>
                                    <p:anim calcmode="lin" valueType="num">
                                      <p:cBhvr>
                                        <p:cTn id="231"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2" dur="1" fill="hold">
                                          <p:stCondLst>
                                            <p:cond delay="2999"/>
                                          </p:stCondLst>
                                        </p:cTn>
                                        <p:tgtEl>
                                          <p:spTgt spid="12"/>
                                        </p:tgtEl>
                                        <p:attrNameLst>
                                          <p:attrName>style.visibility</p:attrName>
                                        </p:attrNameLst>
                                      </p:cBhvr>
                                      <p:to>
                                        <p:strVal val="hidden"/>
                                      </p:to>
                                    </p:set>
                                  </p:childTnLst>
                                </p:cTn>
                              </p:par>
                              <p:par>
                                <p:cTn id="233" presetID="19" presetClass="exit" presetSubtype="5" fill="hold" grpId="3" nodeType="withEffect">
                                  <p:stCondLst>
                                    <p:cond delay="0"/>
                                  </p:stCondLst>
                                  <p:childTnLst>
                                    <p:anim calcmode="lin" valueType="num">
                                      <p:cBhvr>
                                        <p:cTn id="234" dur="3000"/>
                                        <p:tgtEl>
                                          <p:spTgt spid="14"/>
                                        </p:tgtEl>
                                        <p:attrNameLst>
                                          <p:attrName>ppt_w</p:attrName>
                                        </p:attrNameLst>
                                      </p:cBhvr>
                                      <p:tavLst>
                                        <p:tav tm="0">
                                          <p:val>
                                            <p:strVal val="ppt_w"/>
                                          </p:val>
                                        </p:tav>
                                        <p:tav tm="100000">
                                          <p:val>
                                            <p:strVal val="ppt_w"/>
                                          </p:val>
                                        </p:tav>
                                      </p:tavLst>
                                    </p:anim>
                                    <p:anim calcmode="lin" valueType="num">
                                      <p:cBhvr>
                                        <p:cTn id="235"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6" dur="1" fill="hold">
                                          <p:stCondLst>
                                            <p:cond delay="2999"/>
                                          </p:stCondLst>
                                        </p:cTn>
                                        <p:tgtEl>
                                          <p:spTgt spid="14"/>
                                        </p:tgtEl>
                                        <p:attrNameLst>
                                          <p:attrName>style.visibility</p:attrName>
                                        </p:attrNameLst>
                                      </p:cBhvr>
                                      <p:to>
                                        <p:strVal val="hidden"/>
                                      </p:to>
                                    </p:set>
                                  </p:childTnLst>
                                </p:cTn>
                              </p:par>
                              <p:par>
                                <p:cTn id="237" presetID="3" presetClass="exit" presetSubtype="5" fill="hold" grpId="5" nodeType="withEffect">
                                  <p:stCondLst>
                                    <p:cond delay="0"/>
                                  </p:stCondLst>
                                  <p:childTnLst>
                                    <p:animEffect transition="out" filter="blinds(vertical)">
                                      <p:cBhvr>
                                        <p:cTn id="238" dur="3000"/>
                                        <p:tgtEl>
                                          <p:spTgt spid="4"/>
                                        </p:tgtEl>
                                      </p:cBhvr>
                                    </p:animEffect>
                                    <p:set>
                                      <p:cBhvr>
                                        <p:cTn id="239" dur="1" fill="hold">
                                          <p:stCondLst>
                                            <p:cond delay="2999"/>
                                          </p:stCondLst>
                                        </p:cTn>
                                        <p:tgtEl>
                                          <p:spTgt spid="4"/>
                                        </p:tgtEl>
                                        <p:attrNameLst>
                                          <p:attrName>style.visibility</p:attrName>
                                        </p:attrNameLst>
                                      </p:cBhvr>
                                      <p:to>
                                        <p:strVal val="hidden"/>
                                      </p:to>
                                    </p:set>
                                  </p:childTnLst>
                                </p:cTn>
                              </p:par>
                              <p:par>
                                <p:cTn id="240" presetID="3" presetClass="exit" presetSubtype="5" fill="hold" grpId="5" nodeType="withEffect">
                                  <p:stCondLst>
                                    <p:cond delay="0"/>
                                  </p:stCondLst>
                                  <p:childTnLst>
                                    <p:animEffect transition="out" filter="blinds(vertical)">
                                      <p:cBhvr>
                                        <p:cTn id="241" dur="3000"/>
                                        <p:tgtEl>
                                          <p:spTgt spid="6"/>
                                        </p:tgtEl>
                                      </p:cBhvr>
                                    </p:animEffect>
                                    <p:set>
                                      <p:cBhvr>
                                        <p:cTn id="242" dur="1" fill="hold">
                                          <p:stCondLst>
                                            <p:cond delay="2999"/>
                                          </p:stCondLst>
                                        </p:cTn>
                                        <p:tgtEl>
                                          <p:spTgt spid="6"/>
                                        </p:tgtEl>
                                        <p:attrNameLst>
                                          <p:attrName>style.visibility</p:attrName>
                                        </p:attrNameLst>
                                      </p:cBhvr>
                                      <p:to>
                                        <p:strVal val="hidden"/>
                                      </p:to>
                                    </p:set>
                                  </p:childTnLst>
                                </p:cTn>
                              </p:par>
                              <p:par>
                                <p:cTn id="243" presetID="3" presetClass="exit" presetSubtype="5" fill="hold" grpId="5" nodeType="withEffect">
                                  <p:stCondLst>
                                    <p:cond delay="0"/>
                                  </p:stCondLst>
                                  <p:childTnLst>
                                    <p:animEffect transition="out" filter="blinds(vertical)">
                                      <p:cBhvr>
                                        <p:cTn id="244" dur="3000"/>
                                        <p:tgtEl>
                                          <p:spTgt spid="8"/>
                                        </p:tgtEl>
                                      </p:cBhvr>
                                    </p:animEffect>
                                    <p:set>
                                      <p:cBhvr>
                                        <p:cTn id="245" dur="1" fill="hold">
                                          <p:stCondLst>
                                            <p:cond delay="2999"/>
                                          </p:stCondLst>
                                        </p:cTn>
                                        <p:tgtEl>
                                          <p:spTgt spid="8"/>
                                        </p:tgtEl>
                                        <p:attrNameLst>
                                          <p:attrName>style.visibility</p:attrName>
                                        </p:attrNameLst>
                                      </p:cBhvr>
                                      <p:to>
                                        <p:strVal val="hidden"/>
                                      </p:to>
                                    </p:set>
                                  </p:childTnLst>
                                </p:cTn>
                              </p:par>
                              <p:par>
                                <p:cTn id="246" presetID="3" presetClass="exit" presetSubtype="5" fill="hold" grpId="5" nodeType="withEffect">
                                  <p:stCondLst>
                                    <p:cond delay="0"/>
                                  </p:stCondLst>
                                  <p:childTnLst>
                                    <p:animEffect transition="out" filter="blinds(vertical)">
                                      <p:cBhvr>
                                        <p:cTn id="247" dur="3000"/>
                                        <p:tgtEl>
                                          <p:spTgt spid="11"/>
                                        </p:tgtEl>
                                      </p:cBhvr>
                                    </p:animEffect>
                                    <p:set>
                                      <p:cBhvr>
                                        <p:cTn id="248" dur="1" fill="hold">
                                          <p:stCondLst>
                                            <p:cond delay="2999"/>
                                          </p:stCondLst>
                                        </p:cTn>
                                        <p:tgtEl>
                                          <p:spTgt spid="11"/>
                                        </p:tgtEl>
                                        <p:attrNameLst>
                                          <p:attrName>style.visibility</p:attrName>
                                        </p:attrNameLst>
                                      </p:cBhvr>
                                      <p:to>
                                        <p:strVal val="hidden"/>
                                      </p:to>
                                    </p:set>
                                  </p:childTnLst>
                                </p:cTn>
                              </p:par>
                              <p:par>
                                <p:cTn id="249" presetID="3" presetClass="exit" presetSubtype="5" fill="hold" grpId="5" nodeType="withEffect">
                                  <p:stCondLst>
                                    <p:cond delay="0"/>
                                  </p:stCondLst>
                                  <p:childTnLst>
                                    <p:animEffect transition="out" filter="blinds(vertical)">
                                      <p:cBhvr>
                                        <p:cTn id="250" dur="3000"/>
                                        <p:tgtEl>
                                          <p:spTgt spid="12"/>
                                        </p:tgtEl>
                                      </p:cBhvr>
                                    </p:animEffect>
                                    <p:set>
                                      <p:cBhvr>
                                        <p:cTn id="251" dur="1" fill="hold">
                                          <p:stCondLst>
                                            <p:cond delay="2999"/>
                                          </p:stCondLst>
                                        </p:cTn>
                                        <p:tgtEl>
                                          <p:spTgt spid="12"/>
                                        </p:tgtEl>
                                        <p:attrNameLst>
                                          <p:attrName>style.visibility</p:attrName>
                                        </p:attrNameLst>
                                      </p:cBhvr>
                                      <p:to>
                                        <p:strVal val="hidden"/>
                                      </p:to>
                                    </p:set>
                                  </p:childTnLst>
                                </p:cTn>
                              </p:par>
                              <p:par>
                                <p:cTn id="252" presetID="3" presetClass="exit" presetSubtype="5" fill="hold" grpId="5" nodeType="withEffect">
                                  <p:stCondLst>
                                    <p:cond delay="0"/>
                                  </p:stCondLst>
                                  <p:childTnLst>
                                    <p:animEffect transition="out" filter="blinds(vertical)">
                                      <p:cBhvr>
                                        <p:cTn id="253" dur="3000"/>
                                        <p:tgtEl>
                                          <p:spTgt spid="14"/>
                                        </p:tgtEl>
                                      </p:cBhvr>
                                    </p:animEffect>
                                    <p:set>
                                      <p:cBhvr>
                                        <p:cTn id="254" dur="1" fill="hold">
                                          <p:stCondLst>
                                            <p:cond delay="2999"/>
                                          </p:stCondLst>
                                        </p:cTn>
                                        <p:tgtEl>
                                          <p:spTgt spid="14"/>
                                        </p:tgtEl>
                                        <p:attrNameLst>
                                          <p:attrName>style.visibility</p:attrName>
                                        </p:attrNameLst>
                                      </p:cBhvr>
                                      <p:to>
                                        <p:strVal val="hidden"/>
                                      </p:to>
                                    </p:set>
                                  </p:childTnLst>
                                </p:cTn>
                              </p:par>
                              <p:par>
                                <p:cTn id="255" presetID="3" presetClass="exit" presetSubtype="5" fill="hold" grpId="5" nodeType="withEffect">
                                  <p:stCondLst>
                                    <p:cond delay="0"/>
                                  </p:stCondLst>
                                  <p:childTnLst>
                                    <p:animEffect transition="out" filter="blinds(vertical)">
                                      <p:cBhvr>
                                        <p:cTn id="256" dur="3000"/>
                                        <p:tgtEl>
                                          <p:spTgt spid="5"/>
                                        </p:tgtEl>
                                      </p:cBhvr>
                                    </p:animEffect>
                                    <p:set>
                                      <p:cBhvr>
                                        <p:cTn id="257" dur="1" fill="hold">
                                          <p:stCondLst>
                                            <p:cond delay="2999"/>
                                          </p:stCondLst>
                                        </p:cTn>
                                        <p:tgtEl>
                                          <p:spTgt spid="5"/>
                                        </p:tgtEl>
                                        <p:attrNameLst>
                                          <p:attrName>style.visibility</p:attrName>
                                        </p:attrNameLst>
                                      </p:cBhvr>
                                      <p:to>
                                        <p:strVal val="hidden"/>
                                      </p:to>
                                    </p:set>
                                  </p:childTnLst>
                                </p:cTn>
                              </p:par>
                              <p:par>
                                <p:cTn id="258" presetID="3" presetClass="exit" presetSubtype="5" fill="hold" grpId="5" nodeType="withEffect">
                                  <p:stCondLst>
                                    <p:cond delay="0"/>
                                  </p:stCondLst>
                                  <p:childTnLst>
                                    <p:animEffect transition="out" filter="blinds(vertical)">
                                      <p:cBhvr>
                                        <p:cTn id="259" dur="3000"/>
                                        <p:tgtEl>
                                          <p:spTgt spid="7"/>
                                        </p:tgtEl>
                                      </p:cBhvr>
                                    </p:animEffect>
                                    <p:set>
                                      <p:cBhvr>
                                        <p:cTn id="260" dur="1" fill="hold">
                                          <p:stCondLst>
                                            <p:cond delay="2999"/>
                                          </p:stCondLst>
                                        </p:cTn>
                                        <p:tgtEl>
                                          <p:spTgt spid="7"/>
                                        </p:tgtEl>
                                        <p:attrNameLst>
                                          <p:attrName>style.visibility</p:attrName>
                                        </p:attrNameLst>
                                      </p:cBhvr>
                                      <p:to>
                                        <p:strVal val="hidden"/>
                                      </p:to>
                                    </p:set>
                                  </p:childTnLst>
                                </p:cTn>
                              </p:par>
                              <p:par>
                                <p:cTn id="261" presetID="3" presetClass="exit" presetSubtype="5" fill="hold" grpId="5" nodeType="withEffect">
                                  <p:stCondLst>
                                    <p:cond delay="0"/>
                                  </p:stCondLst>
                                  <p:childTnLst>
                                    <p:animEffect transition="out" filter="blinds(vertical)">
                                      <p:cBhvr>
                                        <p:cTn id="262" dur="3000"/>
                                        <p:tgtEl>
                                          <p:spTgt spid="9"/>
                                        </p:tgtEl>
                                      </p:cBhvr>
                                    </p:animEffect>
                                    <p:set>
                                      <p:cBhvr>
                                        <p:cTn id="263" dur="1" fill="hold">
                                          <p:stCondLst>
                                            <p:cond delay="2999"/>
                                          </p:stCondLst>
                                        </p:cTn>
                                        <p:tgtEl>
                                          <p:spTgt spid="9"/>
                                        </p:tgtEl>
                                        <p:attrNameLst>
                                          <p:attrName>style.visibility</p:attrName>
                                        </p:attrNameLst>
                                      </p:cBhvr>
                                      <p:to>
                                        <p:strVal val="hidden"/>
                                      </p:to>
                                    </p:set>
                                  </p:childTnLst>
                                </p:cTn>
                              </p:par>
                              <p:par>
                                <p:cTn id="264" presetID="3" presetClass="exit" presetSubtype="5" fill="hold" grpId="5" nodeType="withEffect">
                                  <p:stCondLst>
                                    <p:cond delay="0"/>
                                  </p:stCondLst>
                                  <p:childTnLst>
                                    <p:animEffect transition="out" filter="blinds(vertical)">
                                      <p:cBhvr>
                                        <p:cTn id="265" dur="3000"/>
                                        <p:tgtEl>
                                          <p:spTgt spid="10"/>
                                        </p:tgtEl>
                                      </p:cBhvr>
                                    </p:animEffect>
                                    <p:set>
                                      <p:cBhvr>
                                        <p:cTn id="266" dur="1" fill="hold">
                                          <p:stCondLst>
                                            <p:cond delay="2999"/>
                                          </p:stCondLst>
                                        </p:cTn>
                                        <p:tgtEl>
                                          <p:spTgt spid="10"/>
                                        </p:tgtEl>
                                        <p:attrNameLst>
                                          <p:attrName>style.visibility</p:attrName>
                                        </p:attrNameLst>
                                      </p:cBhvr>
                                      <p:to>
                                        <p:strVal val="hidden"/>
                                      </p:to>
                                    </p:set>
                                  </p:childTnLst>
                                </p:cTn>
                              </p:par>
                              <p:par>
                                <p:cTn id="267" presetID="3" presetClass="exit" presetSubtype="5" fill="hold" grpId="5" nodeType="withEffect">
                                  <p:stCondLst>
                                    <p:cond delay="0"/>
                                  </p:stCondLst>
                                  <p:childTnLst>
                                    <p:animEffect transition="out" filter="blinds(vertical)">
                                      <p:cBhvr>
                                        <p:cTn id="268" dur="3000"/>
                                        <p:tgtEl>
                                          <p:spTgt spid="13"/>
                                        </p:tgtEl>
                                      </p:cBhvr>
                                    </p:animEffect>
                                    <p:set>
                                      <p:cBhvr>
                                        <p:cTn id="269" dur="1" fill="hold">
                                          <p:stCondLst>
                                            <p:cond delay="2999"/>
                                          </p:stCondLst>
                                        </p:cTn>
                                        <p:tgtEl>
                                          <p:spTgt spid="13"/>
                                        </p:tgtEl>
                                        <p:attrNameLst>
                                          <p:attrName>style.visibility</p:attrName>
                                        </p:attrNameLst>
                                      </p:cBhvr>
                                      <p:to>
                                        <p:strVal val="hidden"/>
                                      </p:to>
                                    </p:set>
                                  </p:childTnLst>
                                </p:cTn>
                              </p:par>
                              <p:par>
                                <p:cTn id="270" presetID="3" presetClass="exit" presetSubtype="5" fill="hold" grpId="5" nodeType="withEffect">
                                  <p:stCondLst>
                                    <p:cond delay="0"/>
                                  </p:stCondLst>
                                  <p:childTnLst>
                                    <p:animEffect transition="out" filter="blinds(vertical)">
                                      <p:cBhvr>
                                        <p:cTn id="271" dur="3000"/>
                                        <p:tgtEl>
                                          <p:spTgt spid="15"/>
                                        </p:tgtEl>
                                      </p:cBhvr>
                                    </p:animEffect>
                                    <p:set>
                                      <p:cBhvr>
                                        <p:cTn id="272" dur="1" fill="hold">
                                          <p:stCondLst>
                                            <p:cond delay="2999"/>
                                          </p:stCondLst>
                                        </p:cTn>
                                        <p:tgtEl>
                                          <p:spTgt spid="15"/>
                                        </p:tgtEl>
                                        <p:attrNameLst>
                                          <p:attrName>style.visibility</p:attrName>
                                        </p:attrNameLst>
                                      </p:cBhvr>
                                      <p:to>
                                        <p:strVal val="hidden"/>
                                      </p:to>
                                    </p:set>
                                  </p:childTnLst>
                                </p:cTn>
                              </p:par>
                              <p:par>
                                <p:cTn id="273" presetID="23" presetClass="entr" presetSubtype="288" fill="hold" nodeType="withEffect">
                                  <p:stCondLst>
                                    <p:cond delay="0"/>
                                  </p:stCondLst>
                                  <p:childTnLst>
                                    <p:set>
                                      <p:cBhvr>
                                        <p:cTn id="274" dur="1" fill="hold">
                                          <p:stCondLst>
                                            <p:cond delay="0"/>
                                          </p:stCondLst>
                                        </p:cTn>
                                        <p:tgtEl>
                                          <p:spTgt spid="2"/>
                                        </p:tgtEl>
                                        <p:attrNameLst>
                                          <p:attrName>style.visibility</p:attrName>
                                        </p:attrNameLst>
                                      </p:cBhvr>
                                      <p:to>
                                        <p:strVal val="visible"/>
                                      </p:to>
                                    </p:set>
                                    <p:anim calcmode="lin" valueType="num">
                                      <p:cBhvr>
                                        <p:cTn id="275" dur="3000" fill="hold"/>
                                        <p:tgtEl>
                                          <p:spTgt spid="2"/>
                                        </p:tgtEl>
                                        <p:attrNameLst>
                                          <p:attrName>ppt_w</p:attrName>
                                        </p:attrNameLst>
                                      </p:cBhvr>
                                      <p:tavLst>
                                        <p:tav tm="0">
                                          <p:val>
                                            <p:strVal val="4/3*#ppt_w"/>
                                          </p:val>
                                        </p:tav>
                                        <p:tav tm="100000">
                                          <p:val>
                                            <p:strVal val="#ppt_w"/>
                                          </p:val>
                                        </p:tav>
                                      </p:tavLst>
                                    </p:anim>
                                    <p:anim calcmode="lin" valueType="num">
                                      <p:cBhvr>
                                        <p:cTn id="276" dur="3000" fill="hold"/>
                                        <p:tgtEl>
                                          <p:spTgt spid="2"/>
                                        </p:tgtEl>
                                        <p:attrNameLst>
                                          <p:attrName>ppt_h</p:attrName>
                                        </p:attrNameLst>
                                      </p:cBhvr>
                                      <p:tavLst>
                                        <p:tav tm="0">
                                          <p:val>
                                            <p:strVal val="4/3*#ppt_h"/>
                                          </p:val>
                                        </p:tav>
                                        <p:tav tm="100000">
                                          <p:val>
                                            <p:strVal val="#ppt_h"/>
                                          </p:val>
                                        </p:tav>
                                      </p:tavLst>
                                    </p:anim>
                                  </p:childTnLst>
                                </p:cTn>
                              </p:par>
                              <p:par>
                                <p:cTn id="277" presetID="16" presetClass="entr" presetSubtype="37" fill="hold" nodeType="withEffect">
                                  <p:stCondLst>
                                    <p:cond delay="0"/>
                                  </p:stCondLst>
                                  <p:childTnLst>
                                    <p:set>
                                      <p:cBhvr>
                                        <p:cTn id="278" dur="1" fill="hold">
                                          <p:stCondLst>
                                            <p:cond delay="0"/>
                                          </p:stCondLst>
                                        </p:cTn>
                                        <p:tgtEl>
                                          <p:spTgt spid="2"/>
                                        </p:tgtEl>
                                        <p:attrNameLst>
                                          <p:attrName>style.visibility</p:attrName>
                                        </p:attrNameLst>
                                      </p:cBhvr>
                                      <p:to>
                                        <p:strVal val="visible"/>
                                      </p:to>
                                    </p:set>
                                    <p:animEffect transition="in" filter="barn(outVertical)">
                                      <p:cBhvr>
                                        <p:cTn id="27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5F4027"/>
            </a:gs>
            <a:gs pos="30000">
              <a:srgbClr val="D49E6C"/>
            </a:gs>
            <a:gs pos="70000">
              <a:srgbClr val="A65528"/>
            </a:gs>
            <a:gs pos="100000">
              <a:srgbClr val="663012"/>
            </a:gs>
          </a:gsLst>
          <a:lin ang="10800000" scaled="1"/>
          <a:tileRect/>
        </a:gradFill>
        <a:effectLst/>
      </p:bgPr>
    </p:bg>
    <p:spTree>
      <p:nvGrpSpPr>
        <p:cNvPr id="1" name=""/>
        <p:cNvGrpSpPr/>
        <p:nvPr/>
      </p:nvGrpSpPr>
      <p:grpSpPr>
        <a:xfrm>
          <a:off x="0" y="0"/>
          <a:ext cx="0" cy="0"/>
          <a:chOff x="0" y="0"/>
          <a:chExt cx="0" cy="0"/>
        </a:xfrm>
      </p:grpSpPr>
      <p:pic>
        <p:nvPicPr>
          <p:cNvPr id="2" name="1 Imagen" descr="ehnhyb44.gif"/>
          <p:cNvPicPr>
            <a:picLocks noChangeAspect="1"/>
          </p:cNvPicPr>
          <p:nvPr/>
        </p:nvPicPr>
        <p:blipFill>
          <a:blip r:embed="rId2"/>
          <a:stretch>
            <a:fillRect/>
          </a:stretch>
        </p:blipFill>
        <p:spPr>
          <a:xfrm>
            <a:off x="4762500" y="2228850"/>
            <a:ext cx="4381500" cy="2914650"/>
          </a:xfrm>
          <a:prstGeom prst="rect">
            <a:avLst/>
          </a:prstGeom>
          <a:effectLst>
            <a:softEdge rad="31750"/>
          </a:effectLst>
        </p:spPr>
      </p:pic>
      <p:pic>
        <p:nvPicPr>
          <p:cNvPr id="3" name="2 Imagen" descr="7fyqkosg.gif"/>
          <p:cNvPicPr>
            <a:picLocks noChangeAspect="1"/>
          </p:cNvPicPr>
          <p:nvPr/>
        </p:nvPicPr>
        <p:blipFill>
          <a:blip r:embed="rId3"/>
          <a:stretch>
            <a:fillRect/>
          </a:stretch>
        </p:blipFill>
        <p:spPr>
          <a:xfrm>
            <a:off x="928662" y="2643200"/>
            <a:ext cx="2500300" cy="2500300"/>
          </a:xfrm>
          <a:prstGeom prst="rect">
            <a:avLst/>
          </a:prstGeom>
          <a:effectLst>
            <a:softEdge rad="31750"/>
          </a:effectLst>
        </p:spPr>
      </p:pic>
      <p:sp>
        <p:nvSpPr>
          <p:cNvPr id="5" name="4 CuadroTexto"/>
          <p:cNvSpPr txBox="1"/>
          <p:nvPr/>
        </p:nvSpPr>
        <p:spPr>
          <a:xfrm>
            <a:off x="428597" y="928676"/>
            <a:ext cx="8286808" cy="830997"/>
          </a:xfrm>
          <a:prstGeom prst="rect">
            <a:avLst/>
          </a:prstGeom>
          <a:noFill/>
        </p:spPr>
        <p:txBody>
          <a:bodyPr wrap="square" rtlCol="0">
            <a:spAutoFit/>
          </a:bodyPr>
          <a:lstStyle/>
          <a:p>
            <a:pPr algn="ctr"/>
            <a:r>
              <a:rPr lang="es-ES" sz="2400" b="1" dirty="0" smtClean="0">
                <a:effectLst>
                  <a:outerShdw blurRad="38100" dist="38100" dir="2700000" algn="tl">
                    <a:srgbClr val="000000">
                      <a:alpha val="43137"/>
                    </a:srgbClr>
                  </a:outerShdw>
                </a:effectLst>
              </a:rPr>
              <a:t>Algunos conejos viven en desiertos y pantanos, los conejos en Europa viven en madrigueras subterráneas</a:t>
            </a:r>
            <a:endParaRPr lang="es-ES" sz="2400" b="1" dirty="0">
              <a:effectLst>
                <a:outerShdw blurRad="38100" dist="38100" dir="2700000" algn="tl">
                  <a:srgbClr val="000000">
                    <a:alpha val="43137"/>
                  </a:srgbClr>
                </a:outerShdw>
              </a:effectLst>
            </a:endParaRPr>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Right)">
                                      <p:cBhvr>
                                        <p:cTn id="7" dur="3000"/>
                                        <p:tgtEl>
                                          <p:spTgt spid="2"/>
                                        </p:tgtEl>
                                      </p:cBhvr>
                                    </p:animEffect>
                                  </p:childTnLst>
                                </p:cTn>
                              </p:par>
                              <p:par>
                                <p:cTn id="8" presetID="12" presetClass="entr" presetSubtype="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slide(fromLeft)">
                                      <p:cBhvr>
                                        <p:cTn id="10" dur="5000"/>
                                        <p:tgtEl>
                                          <p:spTgt spid="3"/>
                                        </p:tgtEl>
                                      </p:cBhvr>
                                    </p:animEffect>
                                  </p:childTnLst>
                                </p:cTn>
                              </p:par>
                              <p:par>
                                <p:cTn id="11" presetID="2" presetClass="entr" presetSubtype="8"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3000" fill="hold"/>
                                        <p:tgtEl>
                                          <p:spTgt spid="3"/>
                                        </p:tgtEl>
                                        <p:attrNameLst>
                                          <p:attrName>ppt_x</p:attrName>
                                        </p:attrNameLst>
                                      </p:cBhvr>
                                      <p:tavLst>
                                        <p:tav tm="0">
                                          <p:val>
                                            <p:strVal val="0-#ppt_w/2"/>
                                          </p:val>
                                        </p:tav>
                                        <p:tav tm="100000">
                                          <p:val>
                                            <p:strVal val="#ppt_x"/>
                                          </p:val>
                                        </p:tav>
                                      </p:tavLst>
                                    </p:anim>
                                    <p:anim calcmode="lin" valueType="num">
                                      <p:cBhvr additive="base">
                                        <p:cTn id="14" dur="3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0">
              <a:srgbClr val="DDC59B"/>
            </a:gs>
            <a:gs pos="30000">
              <a:srgbClr val="D49E6C"/>
            </a:gs>
            <a:gs pos="70000">
              <a:srgbClr val="A65528"/>
            </a:gs>
            <a:gs pos="100000">
              <a:srgbClr val="663012"/>
            </a:gs>
          </a:gsLst>
          <a:lin ang="0" scaled="0"/>
        </a:gradFill>
        <a:effectLst/>
      </p:bgPr>
    </p:bg>
    <p:spTree>
      <p:nvGrpSpPr>
        <p:cNvPr id="1" name=""/>
        <p:cNvGrpSpPr/>
        <p:nvPr/>
      </p:nvGrpSpPr>
      <p:grpSpPr>
        <a:xfrm>
          <a:off x="0" y="0"/>
          <a:ext cx="0" cy="0"/>
          <a:chOff x="0" y="0"/>
          <a:chExt cx="0" cy="0"/>
        </a:xfrm>
      </p:grpSpPr>
      <p:pic>
        <p:nvPicPr>
          <p:cNvPr id="2" name="1 Imagen" descr="203194_kroliki-kora-lisci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18875311">
            <a:off x="3351987" y="446767"/>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3939732">
            <a:off x="4426149" y="449322"/>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8875311">
            <a:off x="3351986" y="1012436"/>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3939732">
            <a:off x="4426148" y="1014991"/>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8875311">
            <a:off x="3351988" y="1589775"/>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3939732">
            <a:off x="4426150" y="1592330"/>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8875311">
            <a:off x="3351987" y="2155444"/>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3939732">
            <a:off x="4426149" y="2157999"/>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8875311">
            <a:off x="3351986" y="2738600"/>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3939732">
            <a:off x="4426148" y="2741155"/>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8875311">
            <a:off x="3351985" y="3304269"/>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3939732">
            <a:off x="4426147" y="3306824"/>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8875311">
            <a:off x="3351987" y="3881608"/>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3939732">
            <a:off x="4426149" y="3884163"/>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8875311">
            <a:off x="3351986" y="4447277"/>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3939732">
            <a:off x="4426148" y="4449832"/>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8875311">
            <a:off x="5387030" y="446767"/>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8875311">
            <a:off x="5387029" y="1012436"/>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8875311">
            <a:off x="5387031" y="1589775"/>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8875311">
            <a:off x="5387030" y="2155444"/>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8875311">
            <a:off x="5387029" y="2738600"/>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8875311">
            <a:off x="5387028" y="3304269"/>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8875311">
            <a:off x="5387030" y="3881608"/>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8875311">
            <a:off x="5387029" y="4447277"/>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3939732">
            <a:off x="2425886" y="459549"/>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3939732">
            <a:off x="2425885" y="1025218"/>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3939732">
            <a:off x="2425887" y="1602557"/>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3939732">
            <a:off x="2425886" y="2168226"/>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3939732">
            <a:off x="2425885" y="2751382"/>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3939732">
            <a:off x="2425884" y="3317051"/>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3939732">
            <a:off x="2425886" y="3894390"/>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3939732">
            <a:off x="2425885" y="4460059"/>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8875311">
            <a:off x="1315064" y="446766"/>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8875311">
            <a:off x="1315063" y="1012435"/>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8875311">
            <a:off x="1315065" y="1589774"/>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8875311">
            <a:off x="1315064" y="2155443"/>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8875311">
            <a:off x="1315063" y="2738599"/>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8875311">
            <a:off x="1315062" y="3304268"/>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8875311">
            <a:off x="1315064" y="3881607"/>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8875311">
            <a:off x="1315063" y="4447276"/>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3939732">
            <a:off x="6497851" y="443506"/>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3939732">
            <a:off x="6497850" y="1009175"/>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3939732">
            <a:off x="6497852" y="1586514"/>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3939732">
            <a:off x="6497851" y="2152183"/>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3939732">
            <a:off x="6497850" y="2735339"/>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13939732">
            <a:off x="6497849" y="3301008"/>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rot="13939732">
            <a:off x="6497851" y="3878347"/>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rot="13939732">
            <a:off x="6497850" y="4444016"/>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rot="13939732">
            <a:off x="354183" y="459550"/>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rot="13939732">
            <a:off x="354182" y="1025219"/>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rot="13939732">
            <a:off x="354184" y="1602558"/>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rot="13939732">
            <a:off x="354183" y="2168227"/>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rot="13939732">
            <a:off x="354182" y="2751383"/>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rot="13939732">
            <a:off x="354181" y="3317052"/>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rot="13939732">
            <a:off x="354183" y="3894391"/>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rot="13939732">
            <a:off x="354182" y="4460060"/>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rot="18875311">
            <a:off x="7458733" y="446767"/>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rot="18875311">
            <a:off x="7458732" y="1012436"/>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rot="18875311">
            <a:off x="7458734" y="1589775"/>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rot="18875311">
            <a:off x="7458733" y="2155444"/>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rot="18875311">
            <a:off x="7458732" y="2738600"/>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rot="18875311">
            <a:off x="7458731" y="3304269"/>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rot="18875311">
            <a:off x="7458733" y="3881608"/>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rot="18875311">
            <a:off x="7458732" y="4447277"/>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a:off x="-571536" y="-285770"/>
            <a:ext cx="10072758" cy="6429420"/>
          </a:xfrm>
          <a:prstGeom prst="rect">
            <a:avLst/>
          </a:prstGeom>
          <a:gradFill flip="none" rotWithShape="1">
            <a:gsLst>
              <a:gs pos="0">
                <a:srgbClr val="362416"/>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7"/>
                                        </p:tgtEl>
                                        <p:attrNameLst>
                                          <p:attrName>style.opacity</p:attrName>
                                        </p:attrNameLst>
                                      </p:cBhvr>
                                      <p:to>
                                        <p:strVal val="0"/>
                                      </p:to>
                                    </p:set>
                                    <p:animEffect filter="image" prLst="opacity: 0">
                                      <p:cBhvr rctx="IE">
                                        <p:cTn id="7" dur="indefinite"/>
                                        <p:tgtEl>
                                          <p:spTgt spid="67"/>
                                        </p:tgtEl>
                                      </p:cBhvr>
                                    </p:animEffect>
                                  </p:childTnLst>
                                </p:cTn>
                              </p:par>
                              <p:par>
                                <p:cTn id="8" presetID="2" presetClass="entr" presetSubtype="9" fill="hold" grpId="0" nodeType="withEffect">
                                  <p:stCondLst>
                                    <p:cond delay="0"/>
                                  </p:stCondLst>
                                  <p:childTnLst>
                                    <p:set>
                                      <p:cBhvr>
                                        <p:cTn id="9" dur="1" fill="hold">
                                          <p:stCondLst>
                                            <p:cond delay="0"/>
                                          </p:stCondLst>
                                        </p:cTn>
                                        <p:tgtEl>
                                          <p:spTgt spid="51"/>
                                        </p:tgtEl>
                                        <p:attrNameLst>
                                          <p:attrName>style.visibility</p:attrName>
                                        </p:attrNameLst>
                                      </p:cBhvr>
                                      <p:to>
                                        <p:strVal val="visible"/>
                                      </p:to>
                                    </p:set>
                                    <p:anim calcmode="lin" valueType="num">
                                      <p:cBhvr additive="base">
                                        <p:cTn id="10" dur="3000" fill="hold"/>
                                        <p:tgtEl>
                                          <p:spTgt spid="51"/>
                                        </p:tgtEl>
                                        <p:attrNameLst>
                                          <p:attrName>ppt_x</p:attrName>
                                        </p:attrNameLst>
                                      </p:cBhvr>
                                      <p:tavLst>
                                        <p:tav tm="0">
                                          <p:val>
                                            <p:strVal val="0-#ppt_w/2"/>
                                          </p:val>
                                        </p:tav>
                                        <p:tav tm="100000">
                                          <p:val>
                                            <p:strVal val="#ppt_x"/>
                                          </p:val>
                                        </p:tav>
                                      </p:tavLst>
                                    </p:anim>
                                    <p:anim calcmode="lin" valueType="num">
                                      <p:cBhvr additive="base">
                                        <p:cTn id="11" dur="3000" fill="hold"/>
                                        <p:tgtEl>
                                          <p:spTgt spid="51"/>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52"/>
                                        </p:tgtEl>
                                        <p:attrNameLst>
                                          <p:attrName>style.visibility</p:attrName>
                                        </p:attrNameLst>
                                      </p:cBhvr>
                                      <p:to>
                                        <p:strVal val="visible"/>
                                      </p:to>
                                    </p:set>
                                    <p:anim calcmode="lin" valueType="num">
                                      <p:cBhvr additive="base">
                                        <p:cTn id="14" dur="3000" fill="hold"/>
                                        <p:tgtEl>
                                          <p:spTgt spid="52"/>
                                        </p:tgtEl>
                                        <p:attrNameLst>
                                          <p:attrName>ppt_x</p:attrName>
                                        </p:attrNameLst>
                                      </p:cBhvr>
                                      <p:tavLst>
                                        <p:tav tm="0">
                                          <p:val>
                                            <p:strVal val="0-#ppt_w/2"/>
                                          </p:val>
                                        </p:tav>
                                        <p:tav tm="100000">
                                          <p:val>
                                            <p:strVal val="#ppt_x"/>
                                          </p:val>
                                        </p:tav>
                                      </p:tavLst>
                                    </p:anim>
                                    <p:anim calcmode="lin" valueType="num">
                                      <p:cBhvr additive="base">
                                        <p:cTn id="15" dur="3000" fill="hold"/>
                                        <p:tgtEl>
                                          <p:spTgt spid="52"/>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53"/>
                                        </p:tgtEl>
                                        <p:attrNameLst>
                                          <p:attrName>style.visibility</p:attrName>
                                        </p:attrNameLst>
                                      </p:cBhvr>
                                      <p:to>
                                        <p:strVal val="visible"/>
                                      </p:to>
                                    </p:set>
                                    <p:anim calcmode="lin" valueType="num">
                                      <p:cBhvr additive="base">
                                        <p:cTn id="18" dur="3000" fill="hold"/>
                                        <p:tgtEl>
                                          <p:spTgt spid="53"/>
                                        </p:tgtEl>
                                        <p:attrNameLst>
                                          <p:attrName>ppt_x</p:attrName>
                                        </p:attrNameLst>
                                      </p:cBhvr>
                                      <p:tavLst>
                                        <p:tav tm="0">
                                          <p:val>
                                            <p:strVal val="0-#ppt_w/2"/>
                                          </p:val>
                                        </p:tav>
                                        <p:tav tm="100000">
                                          <p:val>
                                            <p:strVal val="#ppt_x"/>
                                          </p:val>
                                        </p:tav>
                                      </p:tavLst>
                                    </p:anim>
                                    <p:anim calcmode="lin" valueType="num">
                                      <p:cBhvr additive="base">
                                        <p:cTn id="19" dur="3000" fill="hold"/>
                                        <p:tgtEl>
                                          <p:spTgt spid="53"/>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54"/>
                                        </p:tgtEl>
                                        <p:attrNameLst>
                                          <p:attrName>style.visibility</p:attrName>
                                        </p:attrNameLst>
                                      </p:cBhvr>
                                      <p:to>
                                        <p:strVal val="visible"/>
                                      </p:to>
                                    </p:set>
                                    <p:anim calcmode="lin" valueType="num">
                                      <p:cBhvr additive="base">
                                        <p:cTn id="22" dur="3000" fill="hold"/>
                                        <p:tgtEl>
                                          <p:spTgt spid="54"/>
                                        </p:tgtEl>
                                        <p:attrNameLst>
                                          <p:attrName>ppt_x</p:attrName>
                                        </p:attrNameLst>
                                      </p:cBhvr>
                                      <p:tavLst>
                                        <p:tav tm="0">
                                          <p:val>
                                            <p:strVal val="0-#ppt_w/2"/>
                                          </p:val>
                                        </p:tav>
                                        <p:tav tm="100000">
                                          <p:val>
                                            <p:strVal val="#ppt_x"/>
                                          </p:val>
                                        </p:tav>
                                      </p:tavLst>
                                    </p:anim>
                                    <p:anim calcmode="lin" valueType="num">
                                      <p:cBhvr additive="base">
                                        <p:cTn id="23" dur="3000" fill="hold"/>
                                        <p:tgtEl>
                                          <p:spTgt spid="54"/>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55"/>
                                        </p:tgtEl>
                                        <p:attrNameLst>
                                          <p:attrName>style.visibility</p:attrName>
                                        </p:attrNameLst>
                                      </p:cBhvr>
                                      <p:to>
                                        <p:strVal val="visible"/>
                                      </p:to>
                                    </p:set>
                                    <p:anim calcmode="lin" valueType="num">
                                      <p:cBhvr additive="base">
                                        <p:cTn id="26" dur="3000" fill="hold"/>
                                        <p:tgtEl>
                                          <p:spTgt spid="55"/>
                                        </p:tgtEl>
                                        <p:attrNameLst>
                                          <p:attrName>ppt_x</p:attrName>
                                        </p:attrNameLst>
                                      </p:cBhvr>
                                      <p:tavLst>
                                        <p:tav tm="0">
                                          <p:val>
                                            <p:strVal val="0-#ppt_w/2"/>
                                          </p:val>
                                        </p:tav>
                                        <p:tav tm="100000">
                                          <p:val>
                                            <p:strVal val="#ppt_x"/>
                                          </p:val>
                                        </p:tav>
                                      </p:tavLst>
                                    </p:anim>
                                    <p:anim calcmode="lin" valueType="num">
                                      <p:cBhvr additive="base">
                                        <p:cTn id="27" dur="3000" fill="hold"/>
                                        <p:tgtEl>
                                          <p:spTgt spid="55"/>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56"/>
                                        </p:tgtEl>
                                        <p:attrNameLst>
                                          <p:attrName>style.visibility</p:attrName>
                                        </p:attrNameLst>
                                      </p:cBhvr>
                                      <p:to>
                                        <p:strVal val="visible"/>
                                      </p:to>
                                    </p:set>
                                    <p:anim calcmode="lin" valueType="num">
                                      <p:cBhvr additive="base">
                                        <p:cTn id="30" dur="3000" fill="hold"/>
                                        <p:tgtEl>
                                          <p:spTgt spid="56"/>
                                        </p:tgtEl>
                                        <p:attrNameLst>
                                          <p:attrName>ppt_x</p:attrName>
                                        </p:attrNameLst>
                                      </p:cBhvr>
                                      <p:tavLst>
                                        <p:tav tm="0">
                                          <p:val>
                                            <p:strVal val="0-#ppt_w/2"/>
                                          </p:val>
                                        </p:tav>
                                        <p:tav tm="100000">
                                          <p:val>
                                            <p:strVal val="#ppt_x"/>
                                          </p:val>
                                        </p:tav>
                                      </p:tavLst>
                                    </p:anim>
                                    <p:anim calcmode="lin" valueType="num">
                                      <p:cBhvr additive="base">
                                        <p:cTn id="31" dur="3000" fill="hold"/>
                                        <p:tgtEl>
                                          <p:spTgt spid="56"/>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57"/>
                                        </p:tgtEl>
                                        <p:attrNameLst>
                                          <p:attrName>style.visibility</p:attrName>
                                        </p:attrNameLst>
                                      </p:cBhvr>
                                      <p:to>
                                        <p:strVal val="visible"/>
                                      </p:to>
                                    </p:set>
                                    <p:anim calcmode="lin" valueType="num">
                                      <p:cBhvr additive="base">
                                        <p:cTn id="34" dur="3000" fill="hold"/>
                                        <p:tgtEl>
                                          <p:spTgt spid="57"/>
                                        </p:tgtEl>
                                        <p:attrNameLst>
                                          <p:attrName>ppt_x</p:attrName>
                                        </p:attrNameLst>
                                      </p:cBhvr>
                                      <p:tavLst>
                                        <p:tav tm="0">
                                          <p:val>
                                            <p:strVal val="0-#ppt_w/2"/>
                                          </p:val>
                                        </p:tav>
                                        <p:tav tm="100000">
                                          <p:val>
                                            <p:strVal val="#ppt_x"/>
                                          </p:val>
                                        </p:tav>
                                      </p:tavLst>
                                    </p:anim>
                                    <p:anim calcmode="lin" valueType="num">
                                      <p:cBhvr additive="base">
                                        <p:cTn id="35" dur="3000" fill="hold"/>
                                        <p:tgtEl>
                                          <p:spTgt spid="57"/>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58"/>
                                        </p:tgtEl>
                                        <p:attrNameLst>
                                          <p:attrName>style.visibility</p:attrName>
                                        </p:attrNameLst>
                                      </p:cBhvr>
                                      <p:to>
                                        <p:strVal val="visible"/>
                                      </p:to>
                                    </p:set>
                                    <p:anim calcmode="lin" valueType="num">
                                      <p:cBhvr additive="base">
                                        <p:cTn id="38" dur="3000" fill="hold"/>
                                        <p:tgtEl>
                                          <p:spTgt spid="58"/>
                                        </p:tgtEl>
                                        <p:attrNameLst>
                                          <p:attrName>ppt_x</p:attrName>
                                        </p:attrNameLst>
                                      </p:cBhvr>
                                      <p:tavLst>
                                        <p:tav tm="0">
                                          <p:val>
                                            <p:strVal val="0-#ppt_w/2"/>
                                          </p:val>
                                        </p:tav>
                                        <p:tav tm="100000">
                                          <p:val>
                                            <p:strVal val="#ppt_x"/>
                                          </p:val>
                                        </p:tav>
                                      </p:tavLst>
                                    </p:anim>
                                    <p:anim calcmode="lin" valueType="num">
                                      <p:cBhvr additive="base">
                                        <p:cTn id="39" dur="3000" fill="hold"/>
                                        <p:tgtEl>
                                          <p:spTgt spid="58"/>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35"/>
                                        </p:tgtEl>
                                        <p:attrNameLst>
                                          <p:attrName>style.visibility</p:attrName>
                                        </p:attrNameLst>
                                      </p:cBhvr>
                                      <p:to>
                                        <p:strVal val="visible"/>
                                      </p:to>
                                    </p:set>
                                    <p:anim calcmode="lin" valueType="num">
                                      <p:cBhvr additive="base">
                                        <p:cTn id="42" dur="3000" fill="hold"/>
                                        <p:tgtEl>
                                          <p:spTgt spid="35"/>
                                        </p:tgtEl>
                                        <p:attrNameLst>
                                          <p:attrName>ppt_x</p:attrName>
                                        </p:attrNameLst>
                                      </p:cBhvr>
                                      <p:tavLst>
                                        <p:tav tm="0">
                                          <p:val>
                                            <p:strVal val="1+#ppt_w/2"/>
                                          </p:val>
                                        </p:tav>
                                        <p:tav tm="100000">
                                          <p:val>
                                            <p:strVal val="#ppt_x"/>
                                          </p:val>
                                        </p:tav>
                                      </p:tavLst>
                                    </p:anim>
                                    <p:anim calcmode="lin" valueType="num">
                                      <p:cBhvr additive="base">
                                        <p:cTn id="43" dur="3000" fill="hold"/>
                                        <p:tgtEl>
                                          <p:spTgt spid="35"/>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36"/>
                                        </p:tgtEl>
                                        <p:attrNameLst>
                                          <p:attrName>style.visibility</p:attrName>
                                        </p:attrNameLst>
                                      </p:cBhvr>
                                      <p:to>
                                        <p:strVal val="visible"/>
                                      </p:to>
                                    </p:set>
                                    <p:anim calcmode="lin" valueType="num">
                                      <p:cBhvr additive="base">
                                        <p:cTn id="46" dur="3000" fill="hold"/>
                                        <p:tgtEl>
                                          <p:spTgt spid="36"/>
                                        </p:tgtEl>
                                        <p:attrNameLst>
                                          <p:attrName>ppt_x</p:attrName>
                                        </p:attrNameLst>
                                      </p:cBhvr>
                                      <p:tavLst>
                                        <p:tav tm="0">
                                          <p:val>
                                            <p:strVal val="1+#ppt_w/2"/>
                                          </p:val>
                                        </p:tav>
                                        <p:tav tm="100000">
                                          <p:val>
                                            <p:strVal val="#ppt_x"/>
                                          </p:val>
                                        </p:tav>
                                      </p:tavLst>
                                    </p:anim>
                                    <p:anim calcmode="lin" valueType="num">
                                      <p:cBhvr additive="base">
                                        <p:cTn id="47" dur="3000" fill="hold"/>
                                        <p:tgtEl>
                                          <p:spTgt spid="36"/>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37"/>
                                        </p:tgtEl>
                                        <p:attrNameLst>
                                          <p:attrName>style.visibility</p:attrName>
                                        </p:attrNameLst>
                                      </p:cBhvr>
                                      <p:to>
                                        <p:strVal val="visible"/>
                                      </p:to>
                                    </p:set>
                                    <p:anim calcmode="lin" valueType="num">
                                      <p:cBhvr additive="base">
                                        <p:cTn id="50" dur="3000" fill="hold"/>
                                        <p:tgtEl>
                                          <p:spTgt spid="37"/>
                                        </p:tgtEl>
                                        <p:attrNameLst>
                                          <p:attrName>ppt_x</p:attrName>
                                        </p:attrNameLst>
                                      </p:cBhvr>
                                      <p:tavLst>
                                        <p:tav tm="0">
                                          <p:val>
                                            <p:strVal val="1+#ppt_w/2"/>
                                          </p:val>
                                        </p:tav>
                                        <p:tav tm="100000">
                                          <p:val>
                                            <p:strVal val="#ppt_x"/>
                                          </p:val>
                                        </p:tav>
                                      </p:tavLst>
                                    </p:anim>
                                    <p:anim calcmode="lin" valueType="num">
                                      <p:cBhvr additive="base">
                                        <p:cTn id="51" dur="3000" fill="hold"/>
                                        <p:tgtEl>
                                          <p:spTgt spid="37"/>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38"/>
                                        </p:tgtEl>
                                        <p:attrNameLst>
                                          <p:attrName>style.visibility</p:attrName>
                                        </p:attrNameLst>
                                      </p:cBhvr>
                                      <p:to>
                                        <p:strVal val="visible"/>
                                      </p:to>
                                    </p:set>
                                    <p:anim calcmode="lin" valueType="num">
                                      <p:cBhvr additive="base">
                                        <p:cTn id="54" dur="3000" fill="hold"/>
                                        <p:tgtEl>
                                          <p:spTgt spid="38"/>
                                        </p:tgtEl>
                                        <p:attrNameLst>
                                          <p:attrName>ppt_x</p:attrName>
                                        </p:attrNameLst>
                                      </p:cBhvr>
                                      <p:tavLst>
                                        <p:tav tm="0">
                                          <p:val>
                                            <p:strVal val="1+#ppt_w/2"/>
                                          </p:val>
                                        </p:tav>
                                        <p:tav tm="100000">
                                          <p:val>
                                            <p:strVal val="#ppt_x"/>
                                          </p:val>
                                        </p:tav>
                                      </p:tavLst>
                                    </p:anim>
                                    <p:anim calcmode="lin" valueType="num">
                                      <p:cBhvr additive="base">
                                        <p:cTn id="55" dur="3000" fill="hold"/>
                                        <p:tgtEl>
                                          <p:spTgt spid="38"/>
                                        </p:tgtEl>
                                        <p:attrNameLst>
                                          <p:attrName>ppt_y</p:attrName>
                                        </p:attrNameLst>
                                      </p:cBhvr>
                                      <p:tavLst>
                                        <p:tav tm="0">
                                          <p:val>
                                            <p:strVal val="0-#ppt_h/2"/>
                                          </p:val>
                                        </p:tav>
                                        <p:tav tm="100000">
                                          <p:val>
                                            <p:strVal val="#ppt_y"/>
                                          </p:val>
                                        </p:tav>
                                      </p:tavLst>
                                    </p:anim>
                                  </p:childTnLst>
                                </p:cTn>
                              </p:par>
                              <p:par>
                                <p:cTn id="56" presetID="2" presetClass="entr" presetSubtype="3" fill="hold" grpId="0" nodeType="withEffect">
                                  <p:stCondLst>
                                    <p:cond delay="0"/>
                                  </p:stCondLst>
                                  <p:childTnLst>
                                    <p:set>
                                      <p:cBhvr>
                                        <p:cTn id="57" dur="1" fill="hold">
                                          <p:stCondLst>
                                            <p:cond delay="0"/>
                                          </p:stCondLst>
                                        </p:cTn>
                                        <p:tgtEl>
                                          <p:spTgt spid="39"/>
                                        </p:tgtEl>
                                        <p:attrNameLst>
                                          <p:attrName>style.visibility</p:attrName>
                                        </p:attrNameLst>
                                      </p:cBhvr>
                                      <p:to>
                                        <p:strVal val="visible"/>
                                      </p:to>
                                    </p:set>
                                    <p:anim calcmode="lin" valueType="num">
                                      <p:cBhvr additive="base">
                                        <p:cTn id="58" dur="3000" fill="hold"/>
                                        <p:tgtEl>
                                          <p:spTgt spid="39"/>
                                        </p:tgtEl>
                                        <p:attrNameLst>
                                          <p:attrName>ppt_x</p:attrName>
                                        </p:attrNameLst>
                                      </p:cBhvr>
                                      <p:tavLst>
                                        <p:tav tm="0">
                                          <p:val>
                                            <p:strVal val="1+#ppt_w/2"/>
                                          </p:val>
                                        </p:tav>
                                        <p:tav tm="100000">
                                          <p:val>
                                            <p:strVal val="#ppt_x"/>
                                          </p:val>
                                        </p:tav>
                                      </p:tavLst>
                                    </p:anim>
                                    <p:anim calcmode="lin" valueType="num">
                                      <p:cBhvr additive="base">
                                        <p:cTn id="59" dur="3000" fill="hold"/>
                                        <p:tgtEl>
                                          <p:spTgt spid="39"/>
                                        </p:tgtEl>
                                        <p:attrNameLst>
                                          <p:attrName>ppt_y</p:attrName>
                                        </p:attrNameLst>
                                      </p:cBhvr>
                                      <p:tavLst>
                                        <p:tav tm="0">
                                          <p:val>
                                            <p:strVal val="0-#ppt_h/2"/>
                                          </p:val>
                                        </p:tav>
                                        <p:tav tm="100000">
                                          <p:val>
                                            <p:strVal val="#ppt_y"/>
                                          </p:val>
                                        </p:tav>
                                      </p:tavLst>
                                    </p:anim>
                                  </p:childTnLst>
                                </p:cTn>
                              </p:par>
                              <p:par>
                                <p:cTn id="60" presetID="2" presetClass="entr" presetSubtype="3" fill="hold" grpId="0" nodeType="withEffect">
                                  <p:stCondLst>
                                    <p:cond delay="0"/>
                                  </p:stCondLst>
                                  <p:childTnLst>
                                    <p:set>
                                      <p:cBhvr>
                                        <p:cTn id="61" dur="1" fill="hold">
                                          <p:stCondLst>
                                            <p:cond delay="0"/>
                                          </p:stCondLst>
                                        </p:cTn>
                                        <p:tgtEl>
                                          <p:spTgt spid="40"/>
                                        </p:tgtEl>
                                        <p:attrNameLst>
                                          <p:attrName>style.visibility</p:attrName>
                                        </p:attrNameLst>
                                      </p:cBhvr>
                                      <p:to>
                                        <p:strVal val="visible"/>
                                      </p:to>
                                    </p:set>
                                    <p:anim calcmode="lin" valueType="num">
                                      <p:cBhvr additive="base">
                                        <p:cTn id="62" dur="3000" fill="hold"/>
                                        <p:tgtEl>
                                          <p:spTgt spid="40"/>
                                        </p:tgtEl>
                                        <p:attrNameLst>
                                          <p:attrName>ppt_x</p:attrName>
                                        </p:attrNameLst>
                                      </p:cBhvr>
                                      <p:tavLst>
                                        <p:tav tm="0">
                                          <p:val>
                                            <p:strVal val="1+#ppt_w/2"/>
                                          </p:val>
                                        </p:tav>
                                        <p:tav tm="100000">
                                          <p:val>
                                            <p:strVal val="#ppt_x"/>
                                          </p:val>
                                        </p:tav>
                                      </p:tavLst>
                                    </p:anim>
                                    <p:anim calcmode="lin" valueType="num">
                                      <p:cBhvr additive="base">
                                        <p:cTn id="63" dur="3000" fill="hold"/>
                                        <p:tgtEl>
                                          <p:spTgt spid="40"/>
                                        </p:tgtEl>
                                        <p:attrNameLst>
                                          <p:attrName>ppt_y</p:attrName>
                                        </p:attrNameLst>
                                      </p:cBhvr>
                                      <p:tavLst>
                                        <p:tav tm="0">
                                          <p:val>
                                            <p:strVal val="0-#ppt_h/2"/>
                                          </p:val>
                                        </p:tav>
                                        <p:tav tm="100000">
                                          <p:val>
                                            <p:strVal val="#ppt_y"/>
                                          </p:val>
                                        </p:tav>
                                      </p:tavLst>
                                    </p:anim>
                                  </p:childTnLst>
                                </p:cTn>
                              </p:par>
                              <p:par>
                                <p:cTn id="64" presetID="2" presetClass="entr" presetSubtype="3" fill="hold" grpId="0" nodeType="withEffect">
                                  <p:stCondLst>
                                    <p:cond delay="0"/>
                                  </p:stCondLst>
                                  <p:childTnLst>
                                    <p:set>
                                      <p:cBhvr>
                                        <p:cTn id="65" dur="1" fill="hold">
                                          <p:stCondLst>
                                            <p:cond delay="0"/>
                                          </p:stCondLst>
                                        </p:cTn>
                                        <p:tgtEl>
                                          <p:spTgt spid="41"/>
                                        </p:tgtEl>
                                        <p:attrNameLst>
                                          <p:attrName>style.visibility</p:attrName>
                                        </p:attrNameLst>
                                      </p:cBhvr>
                                      <p:to>
                                        <p:strVal val="visible"/>
                                      </p:to>
                                    </p:set>
                                    <p:anim calcmode="lin" valueType="num">
                                      <p:cBhvr additive="base">
                                        <p:cTn id="66" dur="3000" fill="hold"/>
                                        <p:tgtEl>
                                          <p:spTgt spid="41"/>
                                        </p:tgtEl>
                                        <p:attrNameLst>
                                          <p:attrName>ppt_x</p:attrName>
                                        </p:attrNameLst>
                                      </p:cBhvr>
                                      <p:tavLst>
                                        <p:tav tm="0">
                                          <p:val>
                                            <p:strVal val="1+#ppt_w/2"/>
                                          </p:val>
                                        </p:tav>
                                        <p:tav tm="100000">
                                          <p:val>
                                            <p:strVal val="#ppt_x"/>
                                          </p:val>
                                        </p:tav>
                                      </p:tavLst>
                                    </p:anim>
                                    <p:anim calcmode="lin" valueType="num">
                                      <p:cBhvr additive="base">
                                        <p:cTn id="67" dur="3000" fill="hold"/>
                                        <p:tgtEl>
                                          <p:spTgt spid="41"/>
                                        </p:tgtEl>
                                        <p:attrNameLst>
                                          <p:attrName>ppt_y</p:attrName>
                                        </p:attrNameLst>
                                      </p:cBhvr>
                                      <p:tavLst>
                                        <p:tav tm="0">
                                          <p:val>
                                            <p:strVal val="0-#ppt_h/2"/>
                                          </p:val>
                                        </p:tav>
                                        <p:tav tm="100000">
                                          <p:val>
                                            <p:strVal val="#ppt_y"/>
                                          </p:val>
                                        </p:tav>
                                      </p:tavLst>
                                    </p:anim>
                                  </p:childTnLst>
                                </p:cTn>
                              </p:par>
                              <p:par>
                                <p:cTn id="68" presetID="2" presetClass="entr" presetSubtype="3" fill="hold" grpId="0" nodeType="withEffect">
                                  <p:stCondLst>
                                    <p:cond delay="0"/>
                                  </p:stCondLst>
                                  <p:childTnLst>
                                    <p:set>
                                      <p:cBhvr>
                                        <p:cTn id="69" dur="1" fill="hold">
                                          <p:stCondLst>
                                            <p:cond delay="0"/>
                                          </p:stCondLst>
                                        </p:cTn>
                                        <p:tgtEl>
                                          <p:spTgt spid="42"/>
                                        </p:tgtEl>
                                        <p:attrNameLst>
                                          <p:attrName>style.visibility</p:attrName>
                                        </p:attrNameLst>
                                      </p:cBhvr>
                                      <p:to>
                                        <p:strVal val="visible"/>
                                      </p:to>
                                    </p:set>
                                    <p:anim calcmode="lin" valueType="num">
                                      <p:cBhvr additive="base">
                                        <p:cTn id="70" dur="3000" fill="hold"/>
                                        <p:tgtEl>
                                          <p:spTgt spid="42"/>
                                        </p:tgtEl>
                                        <p:attrNameLst>
                                          <p:attrName>ppt_x</p:attrName>
                                        </p:attrNameLst>
                                      </p:cBhvr>
                                      <p:tavLst>
                                        <p:tav tm="0">
                                          <p:val>
                                            <p:strVal val="1+#ppt_w/2"/>
                                          </p:val>
                                        </p:tav>
                                        <p:tav tm="100000">
                                          <p:val>
                                            <p:strVal val="#ppt_x"/>
                                          </p:val>
                                        </p:tav>
                                      </p:tavLst>
                                    </p:anim>
                                    <p:anim calcmode="lin" valueType="num">
                                      <p:cBhvr additive="base">
                                        <p:cTn id="71" dur="3000" fill="hold"/>
                                        <p:tgtEl>
                                          <p:spTgt spid="42"/>
                                        </p:tgtEl>
                                        <p:attrNameLst>
                                          <p:attrName>ppt_y</p:attrName>
                                        </p:attrNameLst>
                                      </p:cBhvr>
                                      <p:tavLst>
                                        <p:tav tm="0">
                                          <p:val>
                                            <p:strVal val="0-#ppt_h/2"/>
                                          </p:val>
                                        </p:tav>
                                        <p:tav tm="100000">
                                          <p:val>
                                            <p:strVal val="#ppt_y"/>
                                          </p:val>
                                        </p:tav>
                                      </p:tavLst>
                                    </p:anim>
                                  </p:childTnLst>
                                </p:cTn>
                              </p:par>
                              <p:par>
                                <p:cTn id="72" presetID="2" presetClass="entr" presetSubtype="9" fill="hold" grpId="0" nodeType="withEffect">
                                  <p:stCondLst>
                                    <p:cond delay="0"/>
                                  </p:stCondLst>
                                  <p:childTnLst>
                                    <p:set>
                                      <p:cBhvr>
                                        <p:cTn id="73" dur="1" fill="hold">
                                          <p:stCondLst>
                                            <p:cond delay="0"/>
                                          </p:stCondLst>
                                        </p:cTn>
                                        <p:tgtEl>
                                          <p:spTgt spid="27"/>
                                        </p:tgtEl>
                                        <p:attrNameLst>
                                          <p:attrName>style.visibility</p:attrName>
                                        </p:attrNameLst>
                                      </p:cBhvr>
                                      <p:to>
                                        <p:strVal val="visible"/>
                                      </p:to>
                                    </p:set>
                                    <p:anim calcmode="lin" valueType="num">
                                      <p:cBhvr additive="base">
                                        <p:cTn id="74" dur="3000" fill="hold"/>
                                        <p:tgtEl>
                                          <p:spTgt spid="27"/>
                                        </p:tgtEl>
                                        <p:attrNameLst>
                                          <p:attrName>ppt_x</p:attrName>
                                        </p:attrNameLst>
                                      </p:cBhvr>
                                      <p:tavLst>
                                        <p:tav tm="0">
                                          <p:val>
                                            <p:strVal val="0-#ppt_w/2"/>
                                          </p:val>
                                        </p:tav>
                                        <p:tav tm="100000">
                                          <p:val>
                                            <p:strVal val="#ppt_x"/>
                                          </p:val>
                                        </p:tav>
                                      </p:tavLst>
                                    </p:anim>
                                    <p:anim calcmode="lin" valueType="num">
                                      <p:cBhvr additive="base">
                                        <p:cTn id="75" dur="3000" fill="hold"/>
                                        <p:tgtEl>
                                          <p:spTgt spid="27"/>
                                        </p:tgtEl>
                                        <p:attrNameLst>
                                          <p:attrName>ppt_y</p:attrName>
                                        </p:attrNameLst>
                                      </p:cBhvr>
                                      <p:tavLst>
                                        <p:tav tm="0">
                                          <p:val>
                                            <p:strVal val="0-#ppt_h/2"/>
                                          </p:val>
                                        </p:tav>
                                        <p:tav tm="100000">
                                          <p:val>
                                            <p:strVal val="#ppt_y"/>
                                          </p:val>
                                        </p:tav>
                                      </p:tavLst>
                                    </p:anim>
                                  </p:childTnLst>
                                </p:cTn>
                              </p:par>
                              <p:par>
                                <p:cTn id="76" presetID="2" presetClass="entr" presetSubtype="9" fill="hold" grpId="0" nodeType="withEffect">
                                  <p:stCondLst>
                                    <p:cond delay="0"/>
                                  </p:stCondLst>
                                  <p:childTnLst>
                                    <p:set>
                                      <p:cBhvr>
                                        <p:cTn id="77" dur="1" fill="hold">
                                          <p:stCondLst>
                                            <p:cond delay="0"/>
                                          </p:stCondLst>
                                        </p:cTn>
                                        <p:tgtEl>
                                          <p:spTgt spid="28"/>
                                        </p:tgtEl>
                                        <p:attrNameLst>
                                          <p:attrName>style.visibility</p:attrName>
                                        </p:attrNameLst>
                                      </p:cBhvr>
                                      <p:to>
                                        <p:strVal val="visible"/>
                                      </p:to>
                                    </p:set>
                                    <p:anim calcmode="lin" valueType="num">
                                      <p:cBhvr additive="base">
                                        <p:cTn id="78" dur="3000" fill="hold"/>
                                        <p:tgtEl>
                                          <p:spTgt spid="28"/>
                                        </p:tgtEl>
                                        <p:attrNameLst>
                                          <p:attrName>ppt_x</p:attrName>
                                        </p:attrNameLst>
                                      </p:cBhvr>
                                      <p:tavLst>
                                        <p:tav tm="0">
                                          <p:val>
                                            <p:strVal val="0-#ppt_w/2"/>
                                          </p:val>
                                        </p:tav>
                                        <p:tav tm="100000">
                                          <p:val>
                                            <p:strVal val="#ppt_x"/>
                                          </p:val>
                                        </p:tav>
                                      </p:tavLst>
                                    </p:anim>
                                    <p:anim calcmode="lin" valueType="num">
                                      <p:cBhvr additive="base">
                                        <p:cTn id="79" dur="3000" fill="hold"/>
                                        <p:tgtEl>
                                          <p:spTgt spid="28"/>
                                        </p:tgtEl>
                                        <p:attrNameLst>
                                          <p:attrName>ppt_y</p:attrName>
                                        </p:attrNameLst>
                                      </p:cBhvr>
                                      <p:tavLst>
                                        <p:tav tm="0">
                                          <p:val>
                                            <p:strVal val="0-#ppt_h/2"/>
                                          </p:val>
                                        </p:tav>
                                        <p:tav tm="100000">
                                          <p:val>
                                            <p:strVal val="#ppt_y"/>
                                          </p:val>
                                        </p:tav>
                                      </p:tavLst>
                                    </p:anim>
                                  </p:childTnLst>
                                </p:cTn>
                              </p:par>
                              <p:par>
                                <p:cTn id="80" presetID="2" presetClass="entr" presetSubtype="9" fill="hold" grpId="0" nodeType="withEffect">
                                  <p:stCondLst>
                                    <p:cond delay="0"/>
                                  </p:stCondLst>
                                  <p:childTnLst>
                                    <p:set>
                                      <p:cBhvr>
                                        <p:cTn id="81" dur="1" fill="hold">
                                          <p:stCondLst>
                                            <p:cond delay="0"/>
                                          </p:stCondLst>
                                        </p:cTn>
                                        <p:tgtEl>
                                          <p:spTgt spid="29"/>
                                        </p:tgtEl>
                                        <p:attrNameLst>
                                          <p:attrName>style.visibility</p:attrName>
                                        </p:attrNameLst>
                                      </p:cBhvr>
                                      <p:to>
                                        <p:strVal val="visible"/>
                                      </p:to>
                                    </p:set>
                                    <p:anim calcmode="lin" valueType="num">
                                      <p:cBhvr additive="base">
                                        <p:cTn id="82" dur="3000" fill="hold"/>
                                        <p:tgtEl>
                                          <p:spTgt spid="29"/>
                                        </p:tgtEl>
                                        <p:attrNameLst>
                                          <p:attrName>ppt_x</p:attrName>
                                        </p:attrNameLst>
                                      </p:cBhvr>
                                      <p:tavLst>
                                        <p:tav tm="0">
                                          <p:val>
                                            <p:strVal val="0-#ppt_w/2"/>
                                          </p:val>
                                        </p:tav>
                                        <p:tav tm="100000">
                                          <p:val>
                                            <p:strVal val="#ppt_x"/>
                                          </p:val>
                                        </p:tav>
                                      </p:tavLst>
                                    </p:anim>
                                    <p:anim calcmode="lin" valueType="num">
                                      <p:cBhvr additive="base">
                                        <p:cTn id="83" dur="3000" fill="hold"/>
                                        <p:tgtEl>
                                          <p:spTgt spid="29"/>
                                        </p:tgtEl>
                                        <p:attrNameLst>
                                          <p:attrName>ppt_y</p:attrName>
                                        </p:attrNameLst>
                                      </p:cBhvr>
                                      <p:tavLst>
                                        <p:tav tm="0">
                                          <p:val>
                                            <p:strVal val="0-#ppt_h/2"/>
                                          </p:val>
                                        </p:tav>
                                        <p:tav tm="100000">
                                          <p:val>
                                            <p:strVal val="#ppt_y"/>
                                          </p:val>
                                        </p:tav>
                                      </p:tavLst>
                                    </p:anim>
                                  </p:childTnLst>
                                </p:cTn>
                              </p:par>
                              <p:par>
                                <p:cTn id="84" presetID="2" presetClass="entr" presetSubtype="9" fill="hold" grpId="0" nodeType="withEffect">
                                  <p:stCondLst>
                                    <p:cond delay="0"/>
                                  </p:stCondLst>
                                  <p:childTnLst>
                                    <p:set>
                                      <p:cBhvr>
                                        <p:cTn id="85" dur="1" fill="hold">
                                          <p:stCondLst>
                                            <p:cond delay="0"/>
                                          </p:stCondLst>
                                        </p:cTn>
                                        <p:tgtEl>
                                          <p:spTgt spid="30"/>
                                        </p:tgtEl>
                                        <p:attrNameLst>
                                          <p:attrName>style.visibility</p:attrName>
                                        </p:attrNameLst>
                                      </p:cBhvr>
                                      <p:to>
                                        <p:strVal val="visible"/>
                                      </p:to>
                                    </p:set>
                                    <p:anim calcmode="lin" valueType="num">
                                      <p:cBhvr additive="base">
                                        <p:cTn id="86" dur="3000" fill="hold"/>
                                        <p:tgtEl>
                                          <p:spTgt spid="30"/>
                                        </p:tgtEl>
                                        <p:attrNameLst>
                                          <p:attrName>ppt_x</p:attrName>
                                        </p:attrNameLst>
                                      </p:cBhvr>
                                      <p:tavLst>
                                        <p:tav tm="0">
                                          <p:val>
                                            <p:strVal val="0-#ppt_w/2"/>
                                          </p:val>
                                        </p:tav>
                                        <p:tav tm="100000">
                                          <p:val>
                                            <p:strVal val="#ppt_x"/>
                                          </p:val>
                                        </p:tav>
                                      </p:tavLst>
                                    </p:anim>
                                    <p:anim calcmode="lin" valueType="num">
                                      <p:cBhvr additive="base">
                                        <p:cTn id="87" dur="3000" fill="hold"/>
                                        <p:tgtEl>
                                          <p:spTgt spid="30"/>
                                        </p:tgtEl>
                                        <p:attrNameLst>
                                          <p:attrName>ppt_y</p:attrName>
                                        </p:attrNameLst>
                                      </p:cBhvr>
                                      <p:tavLst>
                                        <p:tav tm="0">
                                          <p:val>
                                            <p:strVal val="0-#ppt_h/2"/>
                                          </p:val>
                                        </p:tav>
                                        <p:tav tm="100000">
                                          <p:val>
                                            <p:strVal val="#ppt_y"/>
                                          </p:val>
                                        </p:tav>
                                      </p:tavLst>
                                    </p:anim>
                                  </p:childTnLst>
                                </p:cTn>
                              </p:par>
                              <p:par>
                                <p:cTn id="88" presetID="2" presetClass="entr" presetSubtype="9" fill="hold" grpId="0" nodeType="withEffect">
                                  <p:stCondLst>
                                    <p:cond delay="0"/>
                                  </p:stCondLst>
                                  <p:childTnLst>
                                    <p:set>
                                      <p:cBhvr>
                                        <p:cTn id="89" dur="1" fill="hold">
                                          <p:stCondLst>
                                            <p:cond delay="0"/>
                                          </p:stCondLst>
                                        </p:cTn>
                                        <p:tgtEl>
                                          <p:spTgt spid="31"/>
                                        </p:tgtEl>
                                        <p:attrNameLst>
                                          <p:attrName>style.visibility</p:attrName>
                                        </p:attrNameLst>
                                      </p:cBhvr>
                                      <p:to>
                                        <p:strVal val="visible"/>
                                      </p:to>
                                    </p:set>
                                    <p:anim calcmode="lin" valueType="num">
                                      <p:cBhvr additive="base">
                                        <p:cTn id="90" dur="3000" fill="hold"/>
                                        <p:tgtEl>
                                          <p:spTgt spid="31"/>
                                        </p:tgtEl>
                                        <p:attrNameLst>
                                          <p:attrName>ppt_x</p:attrName>
                                        </p:attrNameLst>
                                      </p:cBhvr>
                                      <p:tavLst>
                                        <p:tav tm="0">
                                          <p:val>
                                            <p:strVal val="0-#ppt_w/2"/>
                                          </p:val>
                                        </p:tav>
                                        <p:tav tm="100000">
                                          <p:val>
                                            <p:strVal val="#ppt_x"/>
                                          </p:val>
                                        </p:tav>
                                      </p:tavLst>
                                    </p:anim>
                                    <p:anim calcmode="lin" valueType="num">
                                      <p:cBhvr additive="base">
                                        <p:cTn id="91" dur="3000" fill="hold"/>
                                        <p:tgtEl>
                                          <p:spTgt spid="31"/>
                                        </p:tgtEl>
                                        <p:attrNameLst>
                                          <p:attrName>ppt_y</p:attrName>
                                        </p:attrNameLst>
                                      </p:cBhvr>
                                      <p:tavLst>
                                        <p:tav tm="0">
                                          <p:val>
                                            <p:strVal val="0-#ppt_h/2"/>
                                          </p:val>
                                        </p:tav>
                                        <p:tav tm="100000">
                                          <p:val>
                                            <p:strVal val="#ppt_y"/>
                                          </p:val>
                                        </p:tav>
                                      </p:tavLst>
                                    </p:anim>
                                  </p:childTnLst>
                                </p:cTn>
                              </p:par>
                              <p:par>
                                <p:cTn id="92" presetID="2" presetClass="entr" presetSubtype="9" fill="hold" grpId="0" nodeType="withEffect">
                                  <p:stCondLst>
                                    <p:cond delay="0"/>
                                  </p:stCondLst>
                                  <p:childTnLst>
                                    <p:set>
                                      <p:cBhvr>
                                        <p:cTn id="93" dur="1" fill="hold">
                                          <p:stCondLst>
                                            <p:cond delay="0"/>
                                          </p:stCondLst>
                                        </p:cTn>
                                        <p:tgtEl>
                                          <p:spTgt spid="32"/>
                                        </p:tgtEl>
                                        <p:attrNameLst>
                                          <p:attrName>style.visibility</p:attrName>
                                        </p:attrNameLst>
                                      </p:cBhvr>
                                      <p:to>
                                        <p:strVal val="visible"/>
                                      </p:to>
                                    </p:set>
                                    <p:anim calcmode="lin" valueType="num">
                                      <p:cBhvr additive="base">
                                        <p:cTn id="94" dur="3000" fill="hold"/>
                                        <p:tgtEl>
                                          <p:spTgt spid="32"/>
                                        </p:tgtEl>
                                        <p:attrNameLst>
                                          <p:attrName>ppt_x</p:attrName>
                                        </p:attrNameLst>
                                      </p:cBhvr>
                                      <p:tavLst>
                                        <p:tav tm="0">
                                          <p:val>
                                            <p:strVal val="0-#ppt_w/2"/>
                                          </p:val>
                                        </p:tav>
                                        <p:tav tm="100000">
                                          <p:val>
                                            <p:strVal val="#ppt_x"/>
                                          </p:val>
                                        </p:tav>
                                      </p:tavLst>
                                    </p:anim>
                                    <p:anim calcmode="lin" valueType="num">
                                      <p:cBhvr additive="base">
                                        <p:cTn id="95" dur="3000" fill="hold"/>
                                        <p:tgtEl>
                                          <p:spTgt spid="32"/>
                                        </p:tgtEl>
                                        <p:attrNameLst>
                                          <p:attrName>ppt_y</p:attrName>
                                        </p:attrNameLst>
                                      </p:cBhvr>
                                      <p:tavLst>
                                        <p:tav tm="0">
                                          <p:val>
                                            <p:strVal val="0-#ppt_h/2"/>
                                          </p:val>
                                        </p:tav>
                                        <p:tav tm="100000">
                                          <p:val>
                                            <p:strVal val="#ppt_y"/>
                                          </p:val>
                                        </p:tav>
                                      </p:tavLst>
                                    </p:anim>
                                  </p:childTnLst>
                                </p:cTn>
                              </p:par>
                              <p:par>
                                <p:cTn id="96" presetID="2" presetClass="entr" presetSubtype="9" fill="hold" grpId="0" nodeType="withEffect">
                                  <p:stCondLst>
                                    <p:cond delay="0"/>
                                  </p:stCondLst>
                                  <p:childTnLst>
                                    <p:set>
                                      <p:cBhvr>
                                        <p:cTn id="97" dur="1" fill="hold">
                                          <p:stCondLst>
                                            <p:cond delay="0"/>
                                          </p:stCondLst>
                                        </p:cTn>
                                        <p:tgtEl>
                                          <p:spTgt spid="33"/>
                                        </p:tgtEl>
                                        <p:attrNameLst>
                                          <p:attrName>style.visibility</p:attrName>
                                        </p:attrNameLst>
                                      </p:cBhvr>
                                      <p:to>
                                        <p:strVal val="visible"/>
                                      </p:to>
                                    </p:set>
                                    <p:anim calcmode="lin" valueType="num">
                                      <p:cBhvr additive="base">
                                        <p:cTn id="98" dur="3000" fill="hold"/>
                                        <p:tgtEl>
                                          <p:spTgt spid="33"/>
                                        </p:tgtEl>
                                        <p:attrNameLst>
                                          <p:attrName>ppt_x</p:attrName>
                                        </p:attrNameLst>
                                      </p:cBhvr>
                                      <p:tavLst>
                                        <p:tav tm="0">
                                          <p:val>
                                            <p:strVal val="0-#ppt_w/2"/>
                                          </p:val>
                                        </p:tav>
                                        <p:tav tm="100000">
                                          <p:val>
                                            <p:strVal val="#ppt_x"/>
                                          </p:val>
                                        </p:tav>
                                      </p:tavLst>
                                    </p:anim>
                                    <p:anim calcmode="lin" valueType="num">
                                      <p:cBhvr additive="base">
                                        <p:cTn id="99" dur="3000" fill="hold"/>
                                        <p:tgtEl>
                                          <p:spTgt spid="33"/>
                                        </p:tgtEl>
                                        <p:attrNameLst>
                                          <p:attrName>ppt_y</p:attrName>
                                        </p:attrNameLst>
                                      </p:cBhvr>
                                      <p:tavLst>
                                        <p:tav tm="0">
                                          <p:val>
                                            <p:strVal val="0-#ppt_h/2"/>
                                          </p:val>
                                        </p:tav>
                                        <p:tav tm="100000">
                                          <p:val>
                                            <p:strVal val="#ppt_y"/>
                                          </p:val>
                                        </p:tav>
                                      </p:tavLst>
                                    </p:anim>
                                  </p:childTnLst>
                                </p:cTn>
                              </p:par>
                              <p:par>
                                <p:cTn id="100" presetID="2" presetClass="entr" presetSubtype="9" fill="hold" grpId="0" nodeType="withEffect">
                                  <p:stCondLst>
                                    <p:cond delay="0"/>
                                  </p:stCondLst>
                                  <p:childTnLst>
                                    <p:set>
                                      <p:cBhvr>
                                        <p:cTn id="101" dur="1" fill="hold">
                                          <p:stCondLst>
                                            <p:cond delay="0"/>
                                          </p:stCondLst>
                                        </p:cTn>
                                        <p:tgtEl>
                                          <p:spTgt spid="34"/>
                                        </p:tgtEl>
                                        <p:attrNameLst>
                                          <p:attrName>style.visibility</p:attrName>
                                        </p:attrNameLst>
                                      </p:cBhvr>
                                      <p:to>
                                        <p:strVal val="visible"/>
                                      </p:to>
                                    </p:set>
                                    <p:anim calcmode="lin" valueType="num">
                                      <p:cBhvr additive="base">
                                        <p:cTn id="102" dur="3000" fill="hold"/>
                                        <p:tgtEl>
                                          <p:spTgt spid="34"/>
                                        </p:tgtEl>
                                        <p:attrNameLst>
                                          <p:attrName>ppt_x</p:attrName>
                                        </p:attrNameLst>
                                      </p:cBhvr>
                                      <p:tavLst>
                                        <p:tav tm="0">
                                          <p:val>
                                            <p:strVal val="0-#ppt_w/2"/>
                                          </p:val>
                                        </p:tav>
                                        <p:tav tm="100000">
                                          <p:val>
                                            <p:strVal val="#ppt_x"/>
                                          </p:val>
                                        </p:tav>
                                      </p:tavLst>
                                    </p:anim>
                                    <p:anim calcmode="lin" valueType="num">
                                      <p:cBhvr additive="base">
                                        <p:cTn id="103" dur="3000" fill="hold"/>
                                        <p:tgtEl>
                                          <p:spTgt spid="34"/>
                                        </p:tgtEl>
                                        <p:attrNameLst>
                                          <p:attrName>ppt_y</p:attrName>
                                        </p:attrNameLst>
                                      </p:cBhvr>
                                      <p:tavLst>
                                        <p:tav tm="0">
                                          <p:val>
                                            <p:strVal val="0-#ppt_h/2"/>
                                          </p:val>
                                        </p:tav>
                                        <p:tav tm="100000">
                                          <p:val>
                                            <p:strVal val="#ppt_y"/>
                                          </p:val>
                                        </p:tav>
                                      </p:tavLst>
                                    </p:anim>
                                  </p:childTnLst>
                                </p:cTn>
                              </p:par>
                              <p:par>
                                <p:cTn id="104" presetID="2" presetClass="entr" presetSubtype="3" fill="hold" grpId="0" nodeType="withEffect">
                                  <p:stCondLst>
                                    <p:cond delay="0"/>
                                  </p:stCondLst>
                                  <p:childTnLst>
                                    <p:set>
                                      <p:cBhvr>
                                        <p:cTn id="105" dur="1" fill="hold">
                                          <p:stCondLst>
                                            <p:cond delay="0"/>
                                          </p:stCondLst>
                                        </p:cTn>
                                        <p:tgtEl>
                                          <p:spTgt spid="3"/>
                                        </p:tgtEl>
                                        <p:attrNameLst>
                                          <p:attrName>style.visibility</p:attrName>
                                        </p:attrNameLst>
                                      </p:cBhvr>
                                      <p:to>
                                        <p:strVal val="visible"/>
                                      </p:to>
                                    </p:set>
                                    <p:anim calcmode="lin" valueType="num">
                                      <p:cBhvr additive="base">
                                        <p:cTn id="106" dur="3000" fill="hold"/>
                                        <p:tgtEl>
                                          <p:spTgt spid="3"/>
                                        </p:tgtEl>
                                        <p:attrNameLst>
                                          <p:attrName>ppt_x</p:attrName>
                                        </p:attrNameLst>
                                      </p:cBhvr>
                                      <p:tavLst>
                                        <p:tav tm="0">
                                          <p:val>
                                            <p:strVal val="1+#ppt_w/2"/>
                                          </p:val>
                                        </p:tav>
                                        <p:tav tm="100000">
                                          <p:val>
                                            <p:strVal val="#ppt_x"/>
                                          </p:val>
                                        </p:tav>
                                      </p:tavLst>
                                    </p:anim>
                                    <p:anim calcmode="lin" valueType="num">
                                      <p:cBhvr additive="base">
                                        <p:cTn id="107" dur="3000" fill="hold"/>
                                        <p:tgtEl>
                                          <p:spTgt spid="3"/>
                                        </p:tgtEl>
                                        <p:attrNameLst>
                                          <p:attrName>ppt_y</p:attrName>
                                        </p:attrNameLst>
                                      </p:cBhvr>
                                      <p:tavLst>
                                        <p:tav tm="0">
                                          <p:val>
                                            <p:strVal val="0-#ppt_h/2"/>
                                          </p:val>
                                        </p:tav>
                                        <p:tav tm="100000">
                                          <p:val>
                                            <p:strVal val="#ppt_y"/>
                                          </p:val>
                                        </p:tav>
                                      </p:tavLst>
                                    </p:anim>
                                  </p:childTnLst>
                                </p:cTn>
                              </p:par>
                              <p:par>
                                <p:cTn id="108" presetID="2" presetClass="entr" presetSubtype="3" fill="hold" grpId="0" nodeType="withEffect">
                                  <p:stCondLst>
                                    <p:cond delay="0"/>
                                  </p:stCondLst>
                                  <p:childTnLst>
                                    <p:set>
                                      <p:cBhvr>
                                        <p:cTn id="109" dur="1" fill="hold">
                                          <p:stCondLst>
                                            <p:cond delay="0"/>
                                          </p:stCondLst>
                                        </p:cTn>
                                        <p:tgtEl>
                                          <p:spTgt spid="5"/>
                                        </p:tgtEl>
                                        <p:attrNameLst>
                                          <p:attrName>style.visibility</p:attrName>
                                        </p:attrNameLst>
                                      </p:cBhvr>
                                      <p:to>
                                        <p:strVal val="visible"/>
                                      </p:to>
                                    </p:set>
                                    <p:anim calcmode="lin" valueType="num">
                                      <p:cBhvr additive="base">
                                        <p:cTn id="110" dur="3000" fill="hold"/>
                                        <p:tgtEl>
                                          <p:spTgt spid="5"/>
                                        </p:tgtEl>
                                        <p:attrNameLst>
                                          <p:attrName>ppt_x</p:attrName>
                                        </p:attrNameLst>
                                      </p:cBhvr>
                                      <p:tavLst>
                                        <p:tav tm="0">
                                          <p:val>
                                            <p:strVal val="1+#ppt_w/2"/>
                                          </p:val>
                                        </p:tav>
                                        <p:tav tm="100000">
                                          <p:val>
                                            <p:strVal val="#ppt_x"/>
                                          </p:val>
                                        </p:tav>
                                      </p:tavLst>
                                    </p:anim>
                                    <p:anim calcmode="lin" valueType="num">
                                      <p:cBhvr additive="base">
                                        <p:cTn id="111" dur="3000" fill="hold"/>
                                        <p:tgtEl>
                                          <p:spTgt spid="5"/>
                                        </p:tgtEl>
                                        <p:attrNameLst>
                                          <p:attrName>ppt_y</p:attrName>
                                        </p:attrNameLst>
                                      </p:cBhvr>
                                      <p:tavLst>
                                        <p:tav tm="0">
                                          <p:val>
                                            <p:strVal val="0-#ppt_h/2"/>
                                          </p:val>
                                        </p:tav>
                                        <p:tav tm="100000">
                                          <p:val>
                                            <p:strVal val="#ppt_y"/>
                                          </p:val>
                                        </p:tav>
                                      </p:tavLst>
                                    </p:anim>
                                  </p:childTnLst>
                                </p:cTn>
                              </p:par>
                              <p:par>
                                <p:cTn id="112" presetID="2" presetClass="entr" presetSubtype="3" fill="hold" grpId="0" nodeType="withEffect">
                                  <p:stCondLst>
                                    <p:cond delay="0"/>
                                  </p:stCondLst>
                                  <p:childTnLst>
                                    <p:set>
                                      <p:cBhvr>
                                        <p:cTn id="113" dur="1" fill="hold">
                                          <p:stCondLst>
                                            <p:cond delay="0"/>
                                          </p:stCondLst>
                                        </p:cTn>
                                        <p:tgtEl>
                                          <p:spTgt spid="7"/>
                                        </p:tgtEl>
                                        <p:attrNameLst>
                                          <p:attrName>style.visibility</p:attrName>
                                        </p:attrNameLst>
                                      </p:cBhvr>
                                      <p:to>
                                        <p:strVal val="visible"/>
                                      </p:to>
                                    </p:set>
                                    <p:anim calcmode="lin" valueType="num">
                                      <p:cBhvr additive="base">
                                        <p:cTn id="114" dur="3000" fill="hold"/>
                                        <p:tgtEl>
                                          <p:spTgt spid="7"/>
                                        </p:tgtEl>
                                        <p:attrNameLst>
                                          <p:attrName>ppt_x</p:attrName>
                                        </p:attrNameLst>
                                      </p:cBhvr>
                                      <p:tavLst>
                                        <p:tav tm="0">
                                          <p:val>
                                            <p:strVal val="1+#ppt_w/2"/>
                                          </p:val>
                                        </p:tav>
                                        <p:tav tm="100000">
                                          <p:val>
                                            <p:strVal val="#ppt_x"/>
                                          </p:val>
                                        </p:tav>
                                      </p:tavLst>
                                    </p:anim>
                                    <p:anim calcmode="lin" valueType="num">
                                      <p:cBhvr additive="base">
                                        <p:cTn id="115" dur="3000" fill="hold"/>
                                        <p:tgtEl>
                                          <p:spTgt spid="7"/>
                                        </p:tgtEl>
                                        <p:attrNameLst>
                                          <p:attrName>ppt_y</p:attrName>
                                        </p:attrNameLst>
                                      </p:cBhvr>
                                      <p:tavLst>
                                        <p:tav tm="0">
                                          <p:val>
                                            <p:strVal val="0-#ppt_h/2"/>
                                          </p:val>
                                        </p:tav>
                                        <p:tav tm="100000">
                                          <p:val>
                                            <p:strVal val="#ppt_y"/>
                                          </p:val>
                                        </p:tav>
                                      </p:tavLst>
                                    </p:anim>
                                  </p:childTnLst>
                                </p:cTn>
                              </p:par>
                              <p:par>
                                <p:cTn id="116" presetID="2" presetClass="entr" presetSubtype="3" fill="hold" grpId="0" nodeType="withEffect">
                                  <p:stCondLst>
                                    <p:cond delay="0"/>
                                  </p:stCondLst>
                                  <p:childTnLst>
                                    <p:set>
                                      <p:cBhvr>
                                        <p:cTn id="117" dur="1" fill="hold">
                                          <p:stCondLst>
                                            <p:cond delay="0"/>
                                          </p:stCondLst>
                                        </p:cTn>
                                        <p:tgtEl>
                                          <p:spTgt spid="9"/>
                                        </p:tgtEl>
                                        <p:attrNameLst>
                                          <p:attrName>style.visibility</p:attrName>
                                        </p:attrNameLst>
                                      </p:cBhvr>
                                      <p:to>
                                        <p:strVal val="visible"/>
                                      </p:to>
                                    </p:set>
                                    <p:anim calcmode="lin" valueType="num">
                                      <p:cBhvr additive="base">
                                        <p:cTn id="118" dur="3000" fill="hold"/>
                                        <p:tgtEl>
                                          <p:spTgt spid="9"/>
                                        </p:tgtEl>
                                        <p:attrNameLst>
                                          <p:attrName>ppt_x</p:attrName>
                                        </p:attrNameLst>
                                      </p:cBhvr>
                                      <p:tavLst>
                                        <p:tav tm="0">
                                          <p:val>
                                            <p:strVal val="1+#ppt_w/2"/>
                                          </p:val>
                                        </p:tav>
                                        <p:tav tm="100000">
                                          <p:val>
                                            <p:strVal val="#ppt_x"/>
                                          </p:val>
                                        </p:tav>
                                      </p:tavLst>
                                    </p:anim>
                                    <p:anim calcmode="lin" valueType="num">
                                      <p:cBhvr additive="base">
                                        <p:cTn id="119" dur="3000" fill="hold"/>
                                        <p:tgtEl>
                                          <p:spTgt spid="9"/>
                                        </p:tgtEl>
                                        <p:attrNameLst>
                                          <p:attrName>ppt_y</p:attrName>
                                        </p:attrNameLst>
                                      </p:cBhvr>
                                      <p:tavLst>
                                        <p:tav tm="0">
                                          <p:val>
                                            <p:strVal val="0-#ppt_h/2"/>
                                          </p:val>
                                        </p:tav>
                                        <p:tav tm="100000">
                                          <p:val>
                                            <p:strVal val="#ppt_y"/>
                                          </p:val>
                                        </p:tav>
                                      </p:tavLst>
                                    </p:anim>
                                  </p:childTnLst>
                                </p:cTn>
                              </p:par>
                              <p:par>
                                <p:cTn id="120" presetID="2" presetClass="entr" presetSubtype="3" fill="hold" grpId="0" nodeType="withEffect">
                                  <p:stCondLst>
                                    <p:cond delay="0"/>
                                  </p:stCondLst>
                                  <p:childTnLst>
                                    <p:set>
                                      <p:cBhvr>
                                        <p:cTn id="121" dur="1" fill="hold">
                                          <p:stCondLst>
                                            <p:cond delay="0"/>
                                          </p:stCondLst>
                                        </p:cTn>
                                        <p:tgtEl>
                                          <p:spTgt spid="11"/>
                                        </p:tgtEl>
                                        <p:attrNameLst>
                                          <p:attrName>style.visibility</p:attrName>
                                        </p:attrNameLst>
                                      </p:cBhvr>
                                      <p:to>
                                        <p:strVal val="visible"/>
                                      </p:to>
                                    </p:set>
                                    <p:anim calcmode="lin" valueType="num">
                                      <p:cBhvr additive="base">
                                        <p:cTn id="122" dur="3000" fill="hold"/>
                                        <p:tgtEl>
                                          <p:spTgt spid="11"/>
                                        </p:tgtEl>
                                        <p:attrNameLst>
                                          <p:attrName>ppt_x</p:attrName>
                                        </p:attrNameLst>
                                      </p:cBhvr>
                                      <p:tavLst>
                                        <p:tav tm="0">
                                          <p:val>
                                            <p:strVal val="1+#ppt_w/2"/>
                                          </p:val>
                                        </p:tav>
                                        <p:tav tm="100000">
                                          <p:val>
                                            <p:strVal val="#ppt_x"/>
                                          </p:val>
                                        </p:tav>
                                      </p:tavLst>
                                    </p:anim>
                                    <p:anim calcmode="lin" valueType="num">
                                      <p:cBhvr additive="base">
                                        <p:cTn id="123" dur="3000" fill="hold"/>
                                        <p:tgtEl>
                                          <p:spTgt spid="11"/>
                                        </p:tgtEl>
                                        <p:attrNameLst>
                                          <p:attrName>ppt_y</p:attrName>
                                        </p:attrNameLst>
                                      </p:cBhvr>
                                      <p:tavLst>
                                        <p:tav tm="0">
                                          <p:val>
                                            <p:strVal val="0-#ppt_h/2"/>
                                          </p:val>
                                        </p:tav>
                                        <p:tav tm="100000">
                                          <p:val>
                                            <p:strVal val="#ppt_y"/>
                                          </p:val>
                                        </p:tav>
                                      </p:tavLst>
                                    </p:anim>
                                  </p:childTnLst>
                                </p:cTn>
                              </p:par>
                              <p:par>
                                <p:cTn id="124" presetID="2" presetClass="entr" presetSubtype="3" fill="hold" grpId="0" nodeType="withEffect">
                                  <p:stCondLst>
                                    <p:cond delay="0"/>
                                  </p:stCondLst>
                                  <p:childTnLst>
                                    <p:set>
                                      <p:cBhvr>
                                        <p:cTn id="125" dur="1" fill="hold">
                                          <p:stCondLst>
                                            <p:cond delay="0"/>
                                          </p:stCondLst>
                                        </p:cTn>
                                        <p:tgtEl>
                                          <p:spTgt spid="13"/>
                                        </p:tgtEl>
                                        <p:attrNameLst>
                                          <p:attrName>style.visibility</p:attrName>
                                        </p:attrNameLst>
                                      </p:cBhvr>
                                      <p:to>
                                        <p:strVal val="visible"/>
                                      </p:to>
                                    </p:set>
                                    <p:anim calcmode="lin" valueType="num">
                                      <p:cBhvr additive="base">
                                        <p:cTn id="126" dur="3000" fill="hold"/>
                                        <p:tgtEl>
                                          <p:spTgt spid="13"/>
                                        </p:tgtEl>
                                        <p:attrNameLst>
                                          <p:attrName>ppt_x</p:attrName>
                                        </p:attrNameLst>
                                      </p:cBhvr>
                                      <p:tavLst>
                                        <p:tav tm="0">
                                          <p:val>
                                            <p:strVal val="1+#ppt_w/2"/>
                                          </p:val>
                                        </p:tav>
                                        <p:tav tm="100000">
                                          <p:val>
                                            <p:strVal val="#ppt_x"/>
                                          </p:val>
                                        </p:tav>
                                      </p:tavLst>
                                    </p:anim>
                                    <p:anim calcmode="lin" valueType="num">
                                      <p:cBhvr additive="base">
                                        <p:cTn id="127" dur="3000" fill="hold"/>
                                        <p:tgtEl>
                                          <p:spTgt spid="13"/>
                                        </p:tgtEl>
                                        <p:attrNameLst>
                                          <p:attrName>ppt_y</p:attrName>
                                        </p:attrNameLst>
                                      </p:cBhvr>
                                      <p:tavLst>
                                        <p:tav tm="0">
                                          <p:val>
                                            <p:strVal val="0-#ppt_h/2"/>
                                          </p:val>
                                        </p:tav>
                                        <p:tav tm="100000">
                                          <p:val>
                                            <p:strVal val="#ppt_y"/>
                                          </p:val>
                                        </p:tav>
                                      </p:tavLst>
                                    </p:anim>
                                  </p:childTnLst>
                                </p:cTn>
                              </p:par>
                              <p:par>
                                <p:cTn id="128" presetID="2" presetClass="entr" presetSubtype="3" fill="hold" grpId="0" nodeType="withEffect">
                                  <p:stCondLst>
                                    <p:cond delay="0"/>
                                  </p:stCondLst>
                                  <p:childTnLst>
                                    <p:set>
                                      <p:cBhvr>
                                        <p:cTn id="129" dur="1" fill="hold">
                                          <p:stCondLst>
                                            <p:cond delay="0"/>
                                          </p:stCondLst>
                                        </p:cTn>
                                        <p:tgtEl>
                                          <p:spTgt spid="15"/>
                                        </p:tgtEl>
                                        <p:attrNameLst>
                                          <p:attrName>style.visibility</p:attrName>
                                        </p:attrNameLst>
                                      </p:cBhvr>
                                      <p:to>
                                        <p:strVal val="visible"/>
                                      </p:to>
                                    </p:set>
                                    <p:anim calcmode="lin" valueType="num">
                                      <p:cBhvr additive="base">
                                        <p:cTn id="130" dur="3000" fill="hold"/>
                                        <p:tgtEl>
                                          <p:spTgt spid="15"/>
                                        </p:tgtEl>
                                        <p:attrNameLst>
                                          <p:attrName>ppt_x</p:attrName>
                                        </p:attrNameLst>
                                      </p:cBhvr>
                                      <p:tavLst>
                                        <p:tav tm="0">
                                          <p:val>
                                            <p:strVal val="1+#ppt_w/2"/>
                                          </p:val>
                                        </p:tav>
                                        <p:tav tm="100000">
                                          <p:val>
                                            <p:strVal val="#ppt_x"/>
                                          </p:val>
                                        </p:tav>
                                      </p:tavLst>
                                    </p:anim>
                                    <p:anim calcmode="lin" valueType="num">
                                      <p:cBhvr additive="base">
                                        <p:cTn id="131" dur="3000" fill="hold"/>
                                        <p:tgtEl>
                                          <p:spTgt spid="15"/>
                                        </p:tgtEl>
                                        <p:attrNameLst>
                                          <p:attrName>ppt_y</p:attrName>
                                        </p:attrNameLst>
                                      </p:cBhvr>
                                      <p:tavLst>
                                        <p:tav tm="0">
                                          <p:val>
                                            <p:strVal val="0-#ppt_h/2"/>
                                          </p:val>
                                        </p:tav>
                                        <p:tav tm="100000">
                                          <p:val>
                                            <p:strVal val="#ppt_y"/>
                                          </p:val>
                                        </p:tav>
                                      </p:tavLst>
                                    </p:anim>
                                  </p:childTnLst>
                                </p:cTn>
                              </p:par>
                              <p:par>
                                <p:cTn id="132" presetID="2" presetClass="entr" presetSubtype="3" fill="hold" grpId="0" nodeType="withEffect">
                                  <p:stCondLst>
                                    <p:cond delay="0"/>
                                  </p:stCondLst>
                                  <p:childTnLst>
                                    <p:set>
                                      <p:cBhvr>
                                        <p:cTn id="133" dur="1" fill="hold">
                                          <p:stCondLst>
                                            <p:cond delay="0"/>
                                          </p:stCondLst>
                                        </p:cTn>
                                        <p:tgtEl>
                                          <p:spTgt spid="17"/>
                                        </p:tgtEl>
                                        <p:attrNameLst>
                                          <p:attrName>style.visibility</p:attrName>
                                        </p:attrNameLst>
                                      </p:cBhvr>
                                      <p:to>
                                        <p:strVal val="visible"/>
                                      </p:to>
                                    </p:set>
                                    <p:anim calcmode="lin" valueType="num">
                                      <p:cBhvr additive="base">
                                        <p:cTn id="134" dur="3000" fill="hold"/>
                                        <p:tgtEl>
                                          <p:spTgt spid="17"/>
                                        </p:tgtEl>
                                        <p:attrNameLst>
                                          <p:attrName>ppt_x</p:attrName>
                                        </p:attrNameLst>
                                      </p:cBhvr>
                                      <p:tavLst>
                                        <p:tav tm="0">
                                          <p:val>
                                            <p:strVal val="1+#ppt_w/2"/>
                                          </p:val>
                                        </p:tav>
                                        <p:tav tm="100000">
                                          <p:val>
                                            <p:strVal val="#ppt_x"/>
                                          </p:val>
                                        </p:tav>
                                      </p:tavLst>
                                    </p:anim>
                                    <p:anim calcmode="lin" valueType="num">
                                      <p:cBhvr additive="base">
                                        <p:cTn id="135" dur="3000" fill="hold"/>
                                        <p:tgtEl>
                                          <p:spTgt spid="17"/>
                                        </p:tgtEl>
                                        <p:attrNameLst>
                                          <p:attrName>ppt_y</p:attrName>
                                        </p:attrNameLst>
                                      </p:cBhvr>
                                      <p:tavLst>
                                        <p:tav tm="0">
                                          <p:val>
                                            <p:strVal val="0-#ppt_h/2"/>
                                          </p:val>
                                        </p:tav>
                                        <p:tav tm="100000">
                                          <p:val>
                                            <p:strVal val="#ppt_y"/>
                                          </p:val>
                                        </p:tav>
                                      </p:tavLst>
                                    </p:anim>
                                  </p:childTnLst>
                                </p:cTn>
                              </p:par>
                              <p:par>
                                <p:cTn id="136" presetID="2" presetClass="entr" presetSubtype="9" fill="hold" grpId="0" nodeType="withEffect">
                                  <p:stCondLst>
                                    <p:cond delay="0"/>
                                  </p:stCondLst>
                                  <p:childTnLst>
                                    <p:set>
                                      <p:cBhvr>
                                        <p:cTn id="137" dur="1" fill="hold">
                                          <p:stCondLst>
                                            <p:cond delay="0"/>
                                          </p:stCondLst>
                                        </p:cTn>
                                        <p:tgtEl>
                                          <p:spTgt spid="4"/>
                                        </p:tgtEl>
                                        <p:attrNameLst>
                                          <p:attrName>style.visibility</p:attrName>
                                        </p:attrNameLst>
                                      </p:cBhvr>
                                      <p:to>
                                        <p:strVal val="visible"/>
                                      </p:to>
                                    </p:set>
                                    <p:anim calcmode="lin" valueType="num">
                                      <p:cBhvr additive="base">
                                        <p:cTn id="138" dur="3000" fill="hold"/>
                                        <p:tgtEl>
                                          <p:spTgt spid="4"/>
                                        </p:tgtEl>
                                        <p:attrNameLst>
                                          <p:attrName>ppt_x</p:attrName>
                                        </p:attrNameLst>
                                      </p:cBhvr>
                                      <p:tavLst>
                                        <p:tav tm="0">
                                          <p:val>
                                            <p:strVal val="0-#ppt_w/2"/>
                                          </p:val>
                                        </p:tav>
                                        <p:tav tm="100000">
                                          <p:val>
                                            <p:strVal val="#ppt_x"/>
                                          </p:val>
                                        </p:tav>
                                      </p:tavLst>
                                    </p:anim>
                                    <p:anim calcmode="lin" valueType="num">
                                      <p:cBhvr additive="base">
                                        <p:cTn id="139" dur="3000" fill="hold"/>
                                        <p:tgtEl>
                                          <p:spTgt spid="4"/>
                                        </p:tgtEl>
                                        <p:attrNameLst>
                                          <p:attrName>ppt_y</p:attrName>
                                        </p:attrNameLst>
                                      </p:cBhvr>
                                      <p:tavLst>
                                        <p:tav tm="0">
                                          <p:val>
                                            <p:strVal val="0-#ppt_h/2"/>
                                          </p:val>
                                        </p:tav>
                                        <p:tav tm="100000">
                                          <p:val>
                                            <p:strVal val="#ppt_y"/>
                                          </p:val>
                                        </p:tav>
                                      </p:tavLst>
                                    </p:anim>
                                  </p:childTnLst>
                                </p:cTn>
                              </p:par>
                              <p:par>
                                <p:cTn id="140" presetID="2" presetClass="entr" presetSubtype="9" fill="hold" grpId="0" nodeType="withEffect">
                                  <p:stCondLst>
                                    <p:cond delay="0"/>
                                  </p:stCondLst>
                                  <p:childTnLst>
                                    <p:set>
                                      <p:cBhvr>
                                        <p:cTn id="141" dur="1" fill="hold">
                                          <p:stCondLst>
                                            <p:cond delay="0"/>
                                          </p:stCondLst>
                                        </p:cTn>
                                        <p:tgtEl>
                                          <p:spTgt spid="6"/>
                                        </p:tgtEl>
                                        <p:attrNameLst>
                                          <p:attrName>style.visibility</p:attrName>
                                        </p:attrNameLst>
                                      </p:cBhvr>
                                      <p:to>
                                        <p:strVal val="visible"/>
                                      </p:to>
                                    </p:set>
                                    <p:anim calcmode="lin" valueType="num">
                                      <p:cBhvr additive="base">
                                        <p:cTn id="142" dur="3000" fill="hold"/>
                                        <p:tgtEl>
                                          <p:spTgt spid="6"/>
                                        </p:tgtEl>
                                        <p:attrNameLst>
                                          <p:attrName>ppt_x</p:attrName>
                                        </p:attrNameLst>
                                      </p:cBhvr>
                                      <p:tavLst>
                                        <p:tav tm="0">
                                          <p:val>
                                            <p:strVal val="0-#ppt_w/2"/>
                                          </p:val>
                                        </p:tav>
                                        <p:tav tm="100000">
                                          <p:val>
                                            <p:strVal val="#ppt_x"/>
                                          </p:val>
                                        </p:tav>
                                      </p:tavLst>
                                    </p:anim>
                                    <p:anim calcmode="lin" valueType="num">
                                      <p:cBhvr additive="base">
                                        <p:cTn id="143" dur="3000" fill="hold"/>
                                        <p:tgtEl>
                                          <p:spTgt spid="6"/>
                                        </p:tgtEl>
                                        <p:attrNameLst>
                                          <p:attrName>ppt_y</p:attrName>
                                        </p:attrNameLst>
                                      </p:cBhvr>
                                      <p:tavLst>
                                        <p:tav tm="0">
                                          <p:val>
                                            <p:strVal val="0-#ppt_h/2"/>
                                          </p:val>
                                        </p:tav>
                                        <p:tav tm="100000">
                                          <p:val>
                                            <p:strVal val="#ppt_y"/>
                                          </p:val>
                                        </p:tav>
                                      </p:tavLst>
                                    </p:anim>
                                  </p:childTnLst>
                                </p:cTn>
                              </p:par>
                              <p:par>
                                <p:cTn id="144" presetID="2" presetClass="entr" presetSubtype="9" fill="hold" grpId="0" nodeType="withEffect">
                                  <p:stCondLst>
                                    <p:cond delay="0"/>
                                  </p:stCondLst>
                                  <p:childTnLst>
                                    <p:set>
                                      <p:cBhvr>
                                        <p:cTn id="145" dur="1" fill="hold">
                                          <p:stCondLst>
                                            <p:cond delay="0"/>
                                          </p:stCondLst>
                                        </p:cTn>
                                        <p:tgtEl>
                                          <p:spTgt spid="8"/>
                                        </p:tgtEl>
                                        <p:attrNameLst>
                                          <p:attrName>style.visibility</p:attrName>
                                        </p:attrNameLst>
                                      </p:cBhvr>
                                      <p:to>
                                        <p:strVal val="visible"/>
                                      </p:to>
                                    </p:set>
                                    <p:anim calcmode="lin" valueType="num">
                                      <p:cBhvr additive="base">
                                        <p:cTn id="146" dur="3000" fill="hold"/>
                                        <p:tgtEl>
                                          <p:spTgt spid="8"/>
                                        </p:tgtEl>
                                        <p:attrNameLst>
                                          <p:attrName>ppt_x</p:attrName>
                                        </p:attrNameLst>
                                      </p:cBhvr>
                                      <p:tavLst>
                                        <p:tav tm="0">
                                          <p:val>
                                            <p:strVal val="0-#ppt_w/2"/>
                                          </p:val>
                                        </p:tav>
                                        <p:tav tm="100000">
                                          <p:val>
                                            <p:strVal val="#ppt_x"/>
                                          </p:val>
                                        </p:tav>
                                      </p:tavLst>
                                    </p:anim>
                                    <p:anim calcmode="lin" valueType="num">
                                      <p:cBhvr additive="base">
                                        <p:cTn id="147" dur="3000" fill="hold"/>
                                        <p:tgtEl>
                                          <p:spTgt spid="8"/>
                                        </p:tgtEl>
                                        <p:attrNameLst>
                                          <p:attrName>ppt_y</p:attrName>
                                        </p:attrNameLst>
                                      </p:cBhvr>
                                      <p:tavLst>
                                        <p:tav tm="0">
                                          <p:val>
                                            <p:strVal val="0-#ppt_h/2"/>
                                          </p:val>
                                        </p:tav>
                                        <p:tav tm="100000">
                                          <p:val>
                                            <p:strVal val="#ppt_y"/>
                                          </p:val>
                                        </p:tav>
                                      </p:tavLst>
                                    </p:anim>
                                  </p:childTnLst>
                                </p:cTn>
                              </p:par>
                              <p:par>
                                <p:cTn id="148" presetID="2" presetClass="entr" presetSubtype="9" fill="hold" grpId="0" nodeType="withEffect">
                                  <p:stCondLst>
                                    <p:cond delay="0"/>
                                  </p:stCondLst>
                                  <p:childTnLst>
                                    <p:set>
                                      <p:cBhvr>
                                        <p:cTn id="149" dur="1" fill="hold">
                                          <p:stCondLst>
                                            <p:cond delay="0"/>
                                          </p:stCondLst>
                                        </p:cTn>
                                        <p:tgtEl>
                                          <p:spTgt spid="10"/>
                                        </p:tgtEl>
                                        <p:attrNameLst>
                                          <p:attrName>style.visibility</p:attrName>
                                        </p:attrNameLst>
                                      </p:cBhvr>
                                      <p:to>
                                        <p:strVal val="visible"/>
                                      </p:to>
                                    </p:set>
                                    <p:anim calcmode="lin" valueType="num">
                                      <p:cBhvr additive="base">
                                        <p:cTn id="150" dur="3000" fill="hold"/>
                                        <p:tgtEl>
                                          <p:spTgt spid="10"/>
                                        </p:tgtEl>
                                        <p:attrNameLst>
                                          <p:attrName>ppt_x</p:attrName>
                                        </p:attrNameLst>
                                      </p:cBhvr>
                                      <p:tavLst>
                                        <p:tav tm="0">
                                          <p:val>
                                            <p:strVal val="0-#ppt_w/2"/>
                                          </p:val>
                                        </p:tav>
                                        <p:tav tm="100000">
                                          <p:val>
                                            <p:strVal val="#ppt_x"/>
                                          </p:val>
                                        </p:tav>
                                      </p:tavLst>
                                    </p:anim>
                                    <p:anim calcmode="lin" valueType="num">
                                      <p:cBhvr additive="base">
                                        <p:cTn id="151" dur="3000" fill="hold"/>
                                        <p:tgtEl>
                                          <p:spTgt spid="10"/>
                                        </p:tgtEl>
                                        <p:attrNameLst>
                                          <p:attrName>ppt_y</p:attrName>
                                        </p:attrNameLst>
                                      </p:cBhvr>
                                      <p:tavLst>
                                        <p:tav tm="0">
                                          <p:val>
                                            <p:strVal val="0-#ppt_h/2"/>
                                          </p:val>
                                        </p:tav>
                                        <p:tav tm="100000">
                                          <p:val>
                                            <p:strVal val="#ppt_y"/>
                                          </p:val>
                                        </p:tav>
                                      </p:tavLst>
                                    </p:anim>
                                  </p:childTnLst>
                                </p:cTn>
                              </p:par>
                              <p:par>
                                <p:cTn id="152" presetID="2" presetClass="entr" presetSubtype="9" fill="hold" grpId="0" nodeType="withEffect">
                                  <p:stCondLst>
                                    <p:cond delay="0"/>
                                  </p:stCondLst>
                                  <p:childTnLst>
                                    <p:set>
                                      <p:cBhvr>
                                        <p:cTn id="153" dur="1" fill="hold">
                                          <p:stCondLst>
                                            <p:cond delay="0"/>
                                          </p:stCondLst>
                                        </p:cTn>
                                        <p:tgtEl>
                                          <p:spTgt spid="12"/>
                                        </p:tgtEl>
                                        <p:attrNameLst>
                                          <p:attrName>style.visibility</p:attrName>
                                        </p:attrNameLst>
                                      </p:cBhvr>
                                      <p:to>
                                        <p:strVal val="visible"/>
                                      </p:to>
                                    </p:set>
                                    <p:anim calcmode="lin" valueType="num">
                                      <p:cBhvr additive="base">
                                        <p:cTn id="154" dur="3000" fill="hold"/>
                                        <p:tgtEl>
                                          <p:spTgt spid="12"/>
                                        </p:tgtEl>
                                        <p:attrNameLst>
                                          <p:attrName>ppt_x</p:attrName>
                                        </p:attrNameLst>
                                      </p:cBhvr>
                                      <p:tavLst>
                                        <p:tav tm="0">
                                          <p:val>
                                            <p:strVal val="0-#ppt_w/2"/>
                                          </p:val>
                                        </p:tav>
                                        <p:tav tm="100000">
                                          <p:val>
                                            <p:strVal val="#ppt_x"/>
                                          </p:val>
                                        </p:tav>
                                      </p:tavLst>
                                    </p:anim>
                                    <p:anim calcmode="lin" valueType="num">
                                      <p:cBhvr additive="base">
                                        <p:cTn id="155" dur="3000" fill="hold"/>
                                        <p:tgtEl>
                                          <p:spTgt spid="12"/>
                                        </p:tgtEl>
                                        <p:attrNameLst>
                                          <p:attrName>ppt_y</p:attrName>
                                        </p:attrNameLst>
                                      </p:cBhvr>
                                      <p:tavLst>
                                        <p:tav tm="0">
                                          <p:val>
                                            <p:strVal val="0-#ppt_h/2"/>
                                          </p:val>
                                        </p:tav>
                                        <p:tav tm="100000">
                                          <p:val>
                                            <p:strVal val="#ppt_y"/>
                                          </p:val>
                                        </p:tav>
                                      </p:tavLst>
                                    </p:anim>
                                  </p:childTnLst>
                                </p:cTn>
                              </p:par>
                              <p:par>
                                <p:cTn id="156" presetID="2" presetClass="entr" presetSubtype="9" fill="hold" grpId="0" nodeType="withEffect">
                                  <p:stCondLst>
                                    <p:cond delay="0"/>
                                  </p:stCondLst>
                                  <p:childTnLst>
                                    <p:set>
                                      <p:cBhvr>
                                        <p:cTn id="157" dur="1" fill="hold">
                                          <p:stCondLst>
                                            <p:cond delay="0"/>
                                          </p:stCondLst>
                                        </p:cTn>
                                        <p:tgtEl>
                                          <p:spTgt spid="14"/>
                                        </p:tgtEl>
                                        <p:attrNameLst>
                                          <p:attrName>style.visibility</p:attrName>
                                        </p:attrNameLst>
                                      </p:cBhvr>
                                      <p:to>
                                        <p:strVal val="visible"/>
                                      </p:to>
                                    </p:set>
                                    <p:anim calcmode="lin" valueType="num">
                                      <p:cBhvr additive="base">
                                        <p:cTn id="158" dur="3000" fill="hold"/>
                                        <p:tgtEl>
                                          <p:spTgt spid="14"/>
                                        </p:tgtEl>
                                        <p:attrNameLst>
                                          <p:attrName>ppt_x</p:attrName>
                                        </p:attrNameLst>
                                      </p:cBhvr>
                                      <p:tavLst>
                                        <p:tav tm="0">
                                          <p:val>
                                            <p:strVal val="0-#ppt_w/2"/>
                                          </p:val>
                                        </p:tav>
                                        <p:tav tm="100000">
                                          <p:val>
                                            <p:strVal val="#ppt_x"/>
                                          </p:val>
                                        </p:tav>
                                      </p:tavLst>
                                    </p:anim>
                                    <p:anim calcmode="lin" valueType="num">
                                      <p:cBhvr additive="base">
                                        <p:cTn id="159" dur="3000" fill="hold"/>
                                        <p:tgtEl>
                                          <p:spTgt spid="14"/>
                                        </p:tgtEl>
                                        <p:attrNameLst>
                                          <p:attrName>ppt_y</p:attrName>
                                        </p:attrNameLst>
                                      </p:cBhvr>
                                      <p:tavLst>
                                        <p:tav tm="0">
                                          <p:val>
                                            <p:strVal val="0-#ppt_h/2"/>
                                          </p:val>
                                        </p:tav>
                                        <p:tav tm="100000">
                                          <p:val>
                                            <p:strVal val="#ppt_y"/>
                                          </p:val>
                                        </p:tav>
                                      </p:tavLst>
                                    </p:anim>
                                  </p:childTnLst>
                                </p:cTn>
                              </p:par>
                              <p:par>
                                <p:cTn id="160" presetID="2" presetClass="entr" presetSubtype="9" fill="hold" grpId="0" nodeType="withEffect">
                                  <p:stCondLst>
                                    <p:cond delay="0"/>
                                  </p:stCondLst>
                                  <p:childTnLst>
                                    <p:set>
                                      <p:cBhvr>
                                        <p:cTn id="161" dur="1" fill="hold">
                                          <p:stCondLst>
                                            <p:cond delay="0"/>
                                          </p:stCondLst>
                                        </p:cTn>
                                        <p:tgtEl>
                                          <p:spTgt spid="16"/>
                                        </p:tgtEl>
                                        <p:attrNameLst>
                                          <p:attrName>style.visibility</p:attrName>
                                        </p:attrNameLst>
                                      </p:cBhvr>
                                      <p:to>
                                        <p:strVal val="visible"/>
                                      </p:to>
                                    </p:set>
                                    <p:anim calcmode="lin" valueType="num">
                                      <p:cBhvr additive="base">
                                        <p:cTn id="162" dur="3000" fill="hold"/>
                                        <p:tgtEl>
                                          <p:spTgt spid="16"/>
                                        </p:tgtEl>
                                        <p:attrNameLst>
                                          <p:attrName>ppt_x</p:attrName>
                                        </p:attrNameLst>
                                      </p:cBhvr>
                                      <p:tavLst>
                                        <p:tav tm="0">
                                          <p:val>
                                            <p:strVal val="0-#ppt_w/2"/>
                                          </p:val>
                                        </p:tav>
                                        <p:tav tm="100000">
                                          <p:val>
                                            <p:strVal val="#ppt_x"/>
                                          </p:val>
                                        </p:tav>
                                      </p:tavLst>
                                    </p:anim>
                                    <p:anim calcmode="lin" valueType="num">
                                      <p:cBhvr additive="base">
                                        <p:cTn id="163" dur="3000" fill="hold"/>
                                        <p:tgtEl>
                                          <p:spTgt spid="16"/>
                                        </p:tgtEl>
                                        <p:attrNameLst>
                                          <p:attrName>ppt_y</p:attrName>
                                        </p:attrNameLst>
                                      </p:cBhvr>
                                      <p:tavLst>
                                        <p:tav tm="0">
                                          <p:val>
                                            <p:strVal val="0-#ppt_h/2"/>
                                          </p:val>
                                        </p:tav>
                                        <p:tav tm="100000">
                                          <p:val>
                                            <p:strVal val="#ppt_y"/>
                                          </p:val>
                                        </p:tav>
                                      </p:tavLst>
                                    </p:anim>
                                  </p:childTnLst>
                                </p:cTn>
                              </p:par>
                              <p:par>
                                <p:cTn id="164" presetID="2" presetClass="entr" presetSubtype="9" fill="hold" grpId="0" nodeType="withEffect">
                                  <p:stCondLst>
                                    <p:cond delay="0"/>
                                  </p:stCondLst>
                                  <p:childTnLst>
                                    <p:set>
                                      <p:cBhvr>
                                        <p:cTn id="165" dur="1" fill="hold">
                                          <p:stCondLst>
                                            <p:cond delay="0"/>
                                          </p:stCondLst>
                                        </p:cTn>
                                        <p:tgtEl>
                                          <p:spTgt spid="18"/>
                                        </p:tgtEl>
                                        <p:attrNameLst>
                                          <p:attrName>style.visibility</p:attrName>
                                        </p:attrNameLst>
                                      </p:cBhvr>
                                      <p:to>
                                        <p:strVal val="visible"/>
                                      </p:to>
                                    </p:set>
                                    <p:anim calcmode="lin" valueType="num">
                                      <p:cBhvr additive="base">
                                        <p:cTn id="166" dur="3000" fill="hold"/>
                                        <p:tgtEl>
                                          <p:spTgt spid="18"/>
                                        </p:tgtEl>
                                        <p:attrNameLst>
                                          <p:attrName>ppt_x</p:attrName>
                                        </p:attrNameLst>
                                      </p:cBhvr>
                                      <p:tavLst>
                                        <p:tav tm="0">
                                          <p:val>
                                            <p:strVal val="0-#ppt_w/2"/>
                                          </p:val>
                                        </p:tav>
                                        <p:tav tm="100000">
                                          <p:val>
                                            <p:strVal val="#ppt_x"/>
                                          </p:val>
                                        </p:tav>
                                      </p:tavLst>
                                    </p:anim>
                                    <p:anim calcmode="lin" valueType="num">
                                      <p:cBhvr additive="base">
                                        <p:cTn id="167" dur="3000" fill="hold"/>
                                        <p:tgtEl>
                                          <p:spTgt spid="18"/>
                                        </p:tgtEl>
                                        <p:attrNameLst>
                                          <p:attrName>ppt_y</p:attrName>
                                        </p:attrNameLst>
                                      </p:cBhvr>
                                      <p:tavLst>
                                        <p:tav tm="0">
                                          <p:val>
                                            <p:strVal val="0-#ppt_h/2"/>
                                          </p:val>
                                        </p:tav>
                                        <p:tav tm="100000">
                                          <p:val>
                                            <p:strVal val="#ppt_y"/>
                                          </p:val>
                                        </p:tav>
                                      </p:tavLst>
                                    </p:anim>
                                  </p:childTnLst>
                                </p:cTn>
                              </p:par>
                              <p:par>
                                <p:cTn id="168" presetID="2" presetClass="entr" presetSubtype="3" fill="hold" grpId="0" nodeType="withEffect">
                                  <p:stCondLst>
                                    <p:cond delay="0"/>
                                  </p:stCondLst>
                                  <p:childTnLst>
                                    <p:set>
                                      <p:cBhvr>
                                        <p:cTn id="169" dur="1" fill="hold">
                                          <p:stCondLst>
                                            <p:cond delay="0"/>
                                          </p:stCondLst>
                                        </p:cTn>
                                        <p:tgtEl>
                                          <p:spTgt spid="19"/>
                                        </p:tgtEl>
                                        <p:attrNameLst>
                                          <p:attrName>style.visibility</p:attrName>
                                        </p:attrNameLst>
                                      </p:cBhvr>
                                      <p:to>
                                        <p:strVal val="visible"/>
                                      </p:to>
                                    </p:set>
                                    <p:anim calcmode="lin" valueType="num">
                                      <p:cBhvr additive="base">
                                        <p:cTn id="170" dur="3000" fill="hold"/>
                                        <p:tgtEl>
                                          <p:spTgt spid="19"/>
                                        </p:tgtEl>
                                        <p:attrNameLst>
                                          <p:attrName>ppt_x</p:attrName>
                                        </p:attrNameLst>
                                      </p:cBhvr>
                                      <p:tavLst>
                                        <p:tav tm="0">
                                          <p:val>
                                            <p:strVal val="1+#ppt_w/2"/>
                                          </p:val>
                                        </p:tav>
                                        <p:tav tm="100000">
                                          <p:val>
                                            <p:strVal val="#ppt_x"/>
                                          </p:val>
                                        </p:tav>
                                      </p:tavLst>
                                    </p:anim>
                                    <p:anim calcmode="lin" valueType="num">
                                      <p:cBhvr additive="base">
                                        <p:cTn id="171" dur="3000" fill="hold"/>
                                        <p:tgtEl>
                                          <p:spTgt spid="19"/>
                                        </p:tgtEl>
                                        <p:attrNameLst>
                                          <p:attrName>ppt_y</p:attrName>
                                        </p:attrNameLst>
                                      </p:cBhvr>
                                      <p:tavLst>
                                        <p:tav tm="0">
                                          <p:val>
                                            <p:strVal val="0-#ppt_h/2"/>
                                          </p:val>
                                        </p:tav>
                                        <p:tav tm="100000">
                                          <p:val>
                                            <p:strVal val="#ppt_y"/>
                                          </p:val>
                                        </p:tav>
                                      </p:tavLst>
                                    </p:anim>
                                  </p:childTnLst>
                                </p:cTn>
                              </p:par>
                              <p:par>
                                <p:cTn id="172" presetID="2" presetClass="entr" presetSubtype="3" fill="hold" grpId="0" nodeType="withEffect">
                                  <p:stCondLst>
                                    <p:cond delay="0"/>
                                  </p:stCondLst>
                                  <p:childTnLst>
                                    <p:set>
                                      <p:cBhvr>
                                        <p:cTn id="173" dur="1" fill="hold">
                                          <p:stCondLst>
                                            <p:cond delay="0"/>
                                          </p:stCondLst>
                                        </p:cTn>
                                        <p:tgtEl>
                                          <p:spTgt spid="20"/>
                                        </p:tgtEl>
                                        <p:attrNameLst>
                                          <p:attrName>style.visibility</p:attrName>
                                        </p:attrNameLst>
                                      </p:cBhvr>
                                      <p:to>
                                        <p:strVal val="visible"/>
                                      </p:to>
                                    </p:set>
                                    <p:anim calcmode="lin" valueType="num">
                                      <p:cBhvr additive="base">
                                        <p:cTn id="174" dur="3000" fill="hold"/>
                                        <p:tgtEl>
                                          <p:spTgt spid="20"/>
                                        </p:tgtEl>
                                        <p:attrNameLst>
                                          <p:attrName>ppt_x</p:attrName>
                                        </p:attrNameLst>
                                      </p:cBhvr>
                                      <p:tavLst>
                                        <p:tav tm="0">
                                          <p:val>
                                            <p:strVal val="1+#ppt_w/2"/>
                                          </p:val>
                                        </p:tav>
                                        <p:tav tm="100000">
                                          <p:val>
                                            <p:strVal val="#ppt_x"/>
                                          </p:val>
                                        </p:tav>
                                      </p:tavLst>
                                    </p:anim>
                                    <p:anim calcmode="lin" valueType="num">
                                      <p:cBhvr additive="base">
                                        <p:cTn id="175" dur="3000" fill="hold"/>
                                        <p:tgtEl>
                                          <p:spTgt spid="20"/>
                                        </p:tgtEl>
                                        <p:attrNameLst>
                                          <p:attrName>ppt_y</p:attrName>
                                        </p:attrNameLst>
                                      </p:cBhvr>
                                      <p:tavLst>
                                        <p:tav tm="0">
                                          <p:val>
                                            <p:strVal val="0-#ppt_h/2"/>
                                          </p:val>
                                        </p:tav>
                                        <p:tav tm="100000">
                                          <p:val>
                                            <p:strVal val="#ppt_y"/>
                                          </p:val>
                                        </p:tav>
                                      </p:tavLst>
                                    </p:anim>
                                  </p:childTnLst>
                                </p:cTn>
                              </p:par>
                              <p:par>
                                <p:cTn id="176" presetID="2" presetClass="entr" presetSubtype="3" fill="hold" grpId="0" nodeType="withEffect">
                                  <p:stCondLst>
                                    <p:cond delay="0"/>
                                  </p:stCondLst>
                                  <p:childTnLst>
                                    <p:set>
                                      <p:cBhvr>
                                        <p:cTn id="177" dur="1" fill="hold">
                                          <p:stCondLst>
                                            <p:cond delay="0"/>
                                          </p:stCondLst>
                                        </p:cTn>
                                        <p:tgtEl>
                                          <p:spTgt spid="21"/>
                                        </p:tgtEl>
                                        <p:attrNameLst>
                                          <p:attrName>style.visibility</p:attrName>
                                        </p:attrNameLst>
                                      </p:cBhvr>
                                      <p:to>
                                        <p:strVal val="visible"/>
                                      </p:to>
                                    </p:set>
                                    <p:anim calcmode="lin" valueType="num">
                                      <p:cBhvr additive="base">
                                        <p:cTn id="178" dur="3000" fill="hold"/>
                                        <p:tgtEl>
                                          <p:spTgt spid="21"/>
                                        </p:tgtEl>
                                        <p:attrNameLst>
                                          <p:attrName>ppt_x</p:attrName>
                                        </p:attrNameLst>
                                      </p:cBhvr>
                                      <p:tavLst>
                                        <p:tav tm="0">
                                          <p:val>
                                            <p:strVal val="1+#ppt_w/2"/>
                                          </p:val>
                                        </p:tav>
                                        <p:tav tm="100000">
                                          <p:val>
                                            <p:strVal val="#ppt_x"/>
                                          </p:val>
                                        </p:tav>
                                      </p:tavLst>
                                    </p:anim>
                                    <p:anim calcmode="lin" valueType="num">
                                      <p:cBhvr additive="base">
                                        <p:cTn id="179" dur="3000" fill="hold"/>
                                        <p:tgtEl>
                                          <p:spTgt spid="21"/>
                                        </p:tgtEl>
                                        <p:attrNameLst>
                                          <p:attrName>ppt_y</p:attrName>
                                        </p:attrNameLst>
                                      </p:cBhvr>
                                      <p:tavLst>
                                        <p:tav tm="0">
                                          <p:val>
                                            <p:strVal val="0-#ppt_h/2"/>
                                          </p:val>
                                        </p:tav>
                                        <p:tav tm="100000">
                                          <p:val>
                                            <p:strVal val="#ppt_y"/>
                                          </p:val>
                                        </p:tav>
                                      </p:tavLst>
                                    </p:anim>
                                  </p:childTnLst>
                                </p:cTn>
                              </p:par>
                              <p:par>
                                <p:cTn id="180" presetID="2" presetClass="entr" presetSubtype="3" fill="hold" grpId="0" nodeType="withEffect">
                                  <p:stCondLst>
                                    <p:cond delay="0"/>
                                  </p:stCondLst>
                                  <p:childTnLst>
                                    <p:set>
                                      <p:cBhvr>
                                        <p:cTn id="181" dur="1" fill="hold">
                                          <p:stCondLst>
                                            <p:cond delay="0"/>
                                          </p:stCondLst>
                                        </p:cTn>
                                        <p:tgtEl>
                                          <p:spTgt spid="22"/>
                                        </p:tgtEl>
                                        <p:attrNameLst>
                                          <p:attrName>style.visibility</p:attrName>
                                        </p:attrNameLst>
                                      </p:cBhvr>
                                      <p:to>
                                        <p:strVal val="visible"/>
                                      </p:to>
                                    </p:set>
                                    <p:anim calcmode="lin" valueType="num">
                                      <p:cBhvr additive="base">
                                        <p:cTn id="182" dur="3000" fill="hold"/>
                                        <p:tgtEl>
                                          <p:spTgt spid="22"/>
                                        </p:tgtEl>
                                        <p:attrNameLst>
                                          <p:attrName>ppt_x</p:attrName>
                                        </p:attrNameLst>
                                      </p:cBhvr>
                                      <p:tavLst>
                                        <p:tav tm="0">
                                          <p:val>
                                            <p:strVal val="1+#ppt_w/2"/>
                                          </p:val>
                                        </p:tav>
                                        <p:tav tm="100000">
                                          <p:val>
                                            <p:strVal val="#ppt_x"/>
                                          </p:val>
                                        </p:tav>
                                      </p:tavLst>
                                    </p:anim>
                                    <p:anim calcmode="lin" valueType="num">
                                      <p:cBhvr additive="base">
                                        <p:cTn id="183" dur="3000" fill="hold"/>
                                        <p:tgtEl>
                                          <p:spTgt spid="22"/>
                                        </p:tgtEl>
                                        <p:attrNameLst>
                                          <p:attrName>ppt_y</p:attrName>
                                        </p:attrNameLst>
                                      </p:cBhvr>
                                      <p:tavLst>
                                        <p:tav tm="0">
                                          <p:val>
                                            <p:strVal val="0-#ppt_h/2"/>
                                          </p:val>
                                        </p:tav>
                                        <p:tav tm="100000">
                                          <p:val>
                                            <p:strVal val="#ppt_y"/>
                                          </p:val>
                                        </p:tav>
                                      </p:tavLst>
                                    </p:anim>
                                  </p:childTnLst>
                                </p:cTn>
                              </p:par>
                              <p:par>
                                <p:cTn id="184" presetID="2" presetClass="entr" presetSubtype="3" fill="hold" grpId="0" nodeType="withEffect">
                                  <p:stCondLst>
                                    <p:cond delay="0"/>
                                  </p:stCondLst>
                                  <p:childTnLst>
                                    <p:set>
                                      <p:cBhvr>
                                        <p:cTn id="185" dur="1" fill="hold">
                                          <p:stCondLst>
                                            <p:cond delay="0"/>
                                          </p:stCondLst>
                                        </p:cTn>
                                        <p:tgtEl>
                                          <p:spTgt spid="23"/>
                                        </p:tgtEl>
                                        <p:attrNameLst>
                                          <p:attrName>style.visibility</p:attrName>
                                        </p:attrNameLst>
                                      </p:cBhvr>
                                      <p:to>
                                        <p:strVal val="visible"/>
                                      </p:to>
                                    </p:set>
                                    <p:anim calcmode="lin" valueType="num">
                                      <p:cBhvr additive="base">
                                        <p:cTn id="186" dur="3000" fill="hold"/>
                                        <p:tgtEl>
                                          <p:spTgt spid="23"/>
                                        </p:tgtEl>
                                        <p:attrNameLst>
                                          <p:attrName>ppt_x</p:attrName>
                                        </p:attrNameLst>
                                      </p:cBhvr>
                                      <p:tavLst>
                                        <p:tav tm="0">
                                          <p:val>
                                            <p:strVal val="1+#ppt_w/2"/>
                                          </p:val>
                                        </p:tav>
                                        <p:tav tm="100000">
                                          <p:val>
                                            <p:strVal val="#ppt_x"/>
                                          </p:val>
                                        </p:tav>
                                      </p:tavLst>
                                    </p:anim>
                                    <p:anim calcmode="lin" valueType="num">
                                      <p:cBhvr additive="base">
                                        <p:cTn id="187" dur="3000" fill="hold"/>
                                        <p:tgtEl>
                                          <p:spTgt spid="23"/>
                                        </p:tgtEl>
                                        <p:attrNameLst>
                                          <p:attrName>ppt_y</p:attrName>
                                        </p:attrNameLst>
                                      </p:cBhvr>
                                      <p:tavLst>
                                        <p:tav tm="0">
                                          <p:val>
                                            <p:strVal val="0-#ppt_h/2"/>
                                          </p:val>
                                        </p:tav>
                                        <p:tav tm="100000">
                                          <p:val>
                                            <p:strVal val="#ppt_y"/>
                                          </p:val>
                                        </p:tav>
                                      </p:tavLst>
                                    </p:anim>
                                  </p:childTnLst>
                                </p:cTn>
                              </p:par>
                              <p:par>
                                <p:cTn id="188" presetID="2" presetClass="entr" presetSubtype="3" fill="hold" grpId="0" nodeType="withEffect">
                                  <p:stCondLst>
                                    <p:cond delay="0"/>
                                  </p:stCondLst>
                                  <p:childTnLst>
                                    <p:set>
                                      <p:cBhvr>
                                        <p:cTn id="189" dur="1" fill="hold">
                                          <p:stCondLst>
                                            <p:cond delay="0"/>
                                          </p:stCondLst>
                                        </p:cTn>
                                        <p:tgtEl>
                                          <p:spTgt spid="24"/>
                                        </p:tgtEl>
                                        <p:attrNameLst>
                                          <p:attrName>style.visibility</p:attrName>
                                        </p:attrNameLst>
                                      </p:cBhvr>
                                      <p:to>
                                        <p:strVal val="visible"/>
                                      </p:to>
                                    </p:set>
                                    <p:anim calcmode="lin" valueType="num">
                                      <p:cBhvr additive="base">
                                        <p:cTn id="190" dur="3000" fill="hold"/>
                                        <p:tgtEl>
                                          <p:spTgt spid="24"/>
                                        </p:tgtEl>
                                        <p:attrNameLst>
                                          <p:attrName>ppt_x</p:attrName>
                                        </p:attrNameLst>
                                      </p:cBhvr>
                                      <p:tavLst>
                                        <p:tav tm="0">
                                          <p:val>
                                            <p:strVal val="1+#ppt_w/2"/>
                                          </p:val>
                                        </p:tav>
                                        <p:tav tm="100000">
                                          <p:val>
                                            <p:strVal val="#ppt_x"/>
                                          </p:val>
                                        </p:tav>
                                      </p:tavLst>
                                    </p:anim>
                                    <p:anim calcmode="lin" valueType="num">
                                      <p:cBhvr additive="base">
                                        <p:cTn id="191" dur="3000" fill="hold"/>
                                        <p:tgtEl>
                                          <p:spTgt spid="24"/>
                                        </p:tgtEl>
                                        <p:attrNameLst>
                                          <p:attrName>ppt_y</p:attrName>
                                        </p:attrNameLst>
                                      </p:cBhvr>
                                      <p:tavLst>
                                        <p:tav tm="0">
                                          <p:val>
                                            <p:strVal val="0-#ppt_h/2"/>
                                          </p:val>
                                        </p:tav>
                                        <p:tav tm="100000">
                                          <p:val>
                                            <p:strVal val="#ppt_y"/>
                                          </p:val>
                                        </p:tav>
                                      </p:tavLst>
                                    </p:anim>
                                  </p:childTnLst>
                                </p:cTn>
                              </p:par>
                              <p:par>
                                <p:cTn id="192" presetID="2" presetClass="entr" presetSubtype="3" fill="hold" grpId="0" nodeType="withEffect">
                                  <p:stCondLst>
                                    <p:cond delay="0"/>
                                  </p:stCondLst>
                                  <p:childTnLst>
                                    <p:set>
                                      <p:cBhvr>
                                        <p:cTn id="193" dur="1" fill="hold">
                                          <p:stCondLst>
                                            <p:cond delay="0"/>
                                          </p:stCondLst>
                                        </p:cTn>
                                        <p:tgtEl>
                                          <p:spTgt spid="25"/>
                                        </p:tgtEl>
                                        <p:attrNameLst>
                                          <p:attrName>style.visibility</p:attrName>
                                        </p:attrNameLst>
                                      </p:cBhvr>
                                      <p:to>
                                        <p:strVal val="visible"/>
                                      </p:to>
                                    </p:set>
                                    <p:anim calcmode="lin" valueType="num">
                                      <p:cBhvr additive="base">
                                        <p:cTn id="194" dur="3000" fill="hold"/>
                                        <p:tgtEl>
                                          <p:spTgt spid="25"/>
                                        </p:tgtEl>
                                        <p:attrNameLst>
                                          <p:attrName>ppt_x</p:attrName>
                                        </p:attrNameLst>
                                      </p:cBhvr>
                                      <p:tavLst>
                                        <p:tav tm="0">
                                          <p:val>
                                            <p:strVal val="1+#ppt_w/2"/>
                                          </p:val>
                                        </p:tav>
                                        <p:tav tm="100000">
                                          <p:val>
                                            <p:strVal val="#ppt_x"/>
                                          </p:val>
                                        </p:tav>
                                      </p:tavLst>
                                    </p:anim>
                                    <p:anim calcmode="lin" valueType="num">
                                      <p:cBhvr additive="base">
                                        <p:cTn id="195" dur="3000" fill="hold"/>
                                        <p:tgtEl>
                                          <p:spTgt spid="25"/>
                                        </p:tgtEl>
                                        <p:attrNameLst>
                                          <p:attrName>ppt_y</p:attrName>
                                        </p:attrNameLst>
                                      </p:cBhvr>
                                      <p:tavLst>
                                        <p:tav tm="0">
                                          <p:val>
                                            <p:strVal val="0-#ppt_h/2"/>
                                          </p:val>
                                        </p:tav>
                                        <p:tav tm="100000">
                                          <p:val>
                                            <p:strVal val="#ppt_y"/>
                                          </p:val>
                                        </p:tav>
                                      </p:tavLst>
                                    </p:anim>
                                  </p:childTnLst>
                                </p:cTn>
                              </p:par>
                              <p:par>
                                <p:cTn id="196" presetID="2" presetClass="entr" presetSubtype="3" fill="hold" grpId="0" nodeType="withEffect">
                                  <p:stCondLst>
                                    <p:cond delay="0"/>
                                  </p:stCondLst>
                                  <p:childTnLst>
                                    <p:set>
                                      <p:cBhvr>
                                        <p:cTn id="197" dur="1" fill="hold">
                                          <p:stCondLst>
                                            <p:cond delay="0"/>
                                          </p:stCondLst>
                                        </p:cTn>
                                        <p:tgtEl>
                                          <p:spTgt spid="26"/>
                                        </p:tgtEl>
                                        <p:attrNameLst>
                                          <p:attrName>style.visibility</p:attrName>
                                        </p:attrNameLst>
                                      </p:cBhvr>
                                      <p:to>
                                        <p:strVal val="visible"/>
                                      </p:to>
                                    </p:set>
                                    <p:anim calcmode="lin" valueType="num">
                                      <p:cBhvr additive="base">
                                        <p:cTn id="198" dur="3000" fill="hold"/>
                                        <p:tgtEl>
                                          <p:spTgt spid="26"/>
                                        </p:tgtEl>
                                        <p:attrNameLst>
                                          <p:attrName>ppt_x</p:attrName>
                                        </p:attrNameLst>
                                      </p:cBhvr>
                                      <p:tavLst>
                                        <p:tav tm="0">
                                          <p:val>
                                            <p:strVal val="1+#ppt_w/2"/>
                                          </p:val>
                                        </p:tav>
                                        <p:tav tm="100000">
                                          <p:val>
                                            <p:strVal val="#ppt_x"/>
                                          </p:val>
                                        </p:tav>
                                      </p:tavLst>
                                    </p:anim>
                                    <p:anim calcmode="lin" valueType="num">
                                      <p:cBhvr additive="base">
                                        <p:cTn id="199" dur="3000" fill="hold"/>
                                        <p:tgtEl>
                                          <p:spTgt spid="26"/>
                                        </p:tgtEl>
                                        <p:attrNameLst>
                                          <p:attrName>ppt_y</p:attrName>
                                        </p:attrNameLst>
                                      </p:cBhvr>
                                      <p:tavLst>
                                        <p:tav tm="0">
                                          <p:val>
                                            <p:strVal val="0-#ppt_h/2"/>
                                          </p:val>
                                        </p:tav>
                                        <p:tav tm="100000">
                                          <p:val>
                                            <p:strVal val="#ppt_y"/>
                                          </p:val>
                                        </p:tav>
                                      </p:tavLst>
                                    </p:anim>
                                  </p:childTnLst>
                                </p:cTn>
                              </p:par>
                              <p:par>
                                <p:cTn id="200" presetID="2" presetClass="entr" presetSubtype="9" fill="hold" grpId="0" nodeType="withEffect">
                                  <p:stCondLst>
                                    <p:cond delay="0"/>
                                  </p:stCondLst>
                                  <p:childTnLst>
                                    <p:set>
                                      <p:cBhvr>
                                        <p:cTn id="201" dur="1" fill="hold">
                                          <p:stCondLst>
                                            <p:cond delay="0"/>
                                          </p:stCondLst>
                                        </p:cTn>
                                        <p:tgtEl>
                                          <p:spTgt spid="43"/>
                                        </p:tgtEl>
                                        <p:attrNameLst>
                                          <p:attrName>style.visibility</p:attrName>
                                        </p:attrNameLst>
                                      </p:cBhvr>
                                      <p:to>
                                        <p:strVal val="visible"/>
                                      </p:to>
                                    </p:set>
                                    <p:anim calcmode="lin" valueType="num">
                                      <p:cBhvr additive="base">
                                        <p:cTn id="202" dur="3000" fill="hold"/>
                                        <p:tgtEl>
                                          <p:spTgt spid="43"/>
                                        </p:tgtEl>
                                        <p:attrNameLst>
                                          <p:attrName>ppt_x</p:attrName>
                                        </p:attrNameLst>
                                      </p:cBhvr>
                                      <p:tavLst>
                                        <p:tav tm="0">
                                          <p:val>
                                            <p:strVal val="0-#ppt_w/2"/>
                                          </p:val>
                                        </p:tav>
                                        <p:tav tm="100000">
                                          <p:val>
                                            <p:strVal val="#ppt_x"/>
                                          </p:val>
                                        </p:tav>
                                      </p:tavLst>
                                    </p:anim>
                                    <p:anim calcmode="lin" valueType="num">
                                      <p:cBhvr additive="base">
                                        <p:cTn id="203" dur="3000" fill="hold"/>
                                        <p:tgtEl>
                                          <p:spTgt spid="43"/>
                                        </p:tgtEl>
                                        <p:attrNameLst>
                                          <p:attrName>ppt_y</p:attrName>
                                        </p:attrNameLst>
                                      </p:cBhvr>
                                      <p:tavLst>
                                        <p:tav tm="0">
                                          <p:val>
                                            <p:strVal val="0-#ppt_h/2"/>
                                          </p:val>
                                        </p:tav>
                                        <p:tav tm="100000">
                                          <p:val>
                                            <p:strVal val="#ppt_y"/>
                                          </p:val>
                                        </p:tav>
                                      </p:tavLst>
                                    </p:anim>
                                  </p:childTnLst>
                                </p:cTn>
                              </p:par>
                              <p:par>
                                <p:cTn id="204" presetID="2" presetClass="entr" presetSubtype="9" fill="hold" grpId="0" nodeType="withEffect">
                                  <p:stCondLst>
                                    <p:cond delay="0"/>
                                  </p:stCondLst>
                                  <p:childTnLst>
                                    <p:set>
                                      <p:cBhvr>
                                        <p:cTn id="205" dur="1" fill="hold">
                                          <p:stCondLst>
                                            <p:cond delay="0"/>
                                          </p:stCondLst>
                                        </p:cTn>
                                        <p:tgtEl>
                                          <p:spTgt spid="44"/>
                                        </p:tgtEl>
                                        <p:attrNameLst>
                                          <p:attrName>style.visibility</p:attrName>
                                        </p:attrNameLst>
                                      </p:cBhvr>
                                      <p:to>
                                        <p:strVal val="visible"/>
                                      </p:to>
                                    </p:set>
                                    <p:anim calcmode="lin" valueType="num">
                                      <p:cBhvr additive="base">
                                        <p:cTn id="206" dur="3000" fill="hold"/>
                                        <p:tgtEl>
                                          <p:spTgt spid="44"/>
                                        </p:tgtEl>
                                        <p:attrNameLst>
                                          <p:attrName>ppt_x</p:attrName>
                                        </p:attrNameLst>
                                      </p:cBhvr>
                                      <p:tavLst>
                                        <p:tav tm="0">
                                          <p:val>
                                            <p:strVal val="0-#ppt_w/2"/>
                                          </p:val>
                                        </p:tav>
                                        <p:tav tm="100000">
                                          <p:val>
                                            <p:strVal val="#ppt_x"/>
                                          </p:val>
                                        </p:tav>
                                      </p:tavLst>
                                    </p:anim>
                                    <p:anim calcmode="lin" valueType="num">
                                      <p:cBhvr additive="base">
                                        <p:cTn id="207" dur="3000" fill="hold"/>
                                        <p:tgtEl>
                                          <p:spTgt spid="44"/>
                                        </p:tgtEl>
                                        <p:attrNameLst>
                                          <p:attrName>ppt_y</p:attrName>
                                        </p:attrNameLst>
                                      </p:cBhvr>
                                      <p:tavLst>
                                        <p:tav tm="0">
                                          <p:val>
                                            <p:strVal val="0-#ppt_h/2"/>
                                          </p:val>
                                        </p:tav>
                                        <p:tav tm="100000">
                                          <p:val>
                                            <p:strVal val="#ppt_y"/>
                                          </p:val>
                                        </p:tav>
                                      </p:tavLst>
                                    </p:anim>
                                  </p:childTnLst>
                                </p:cTn>
                              </p:par>
                              <p:par>
                                <p:cTn id="208" presetID="2" presetClass="entr" presetSubtype="9" fill="hold" grpId="0" nodeType="withEffect">
                                  <p:stCondLst>
                                    <p:cond delay="0"/>
                                  </p:stCondLst>
                                  <p:childTnLst>
                                    <p:set>
                                      <p:cBhvr>
                                        <p:cTn id="209" dur="1" fill="hold">
                                          <p:stCondLst>
                                            <p:cond delay="0"/>
                                          </p:stCondLst>
                                        </p:cTn>
                                        <p:tgtEl>
                                          <p:spTgt spid="45"/>
                                        </p:tgtEl>
                                        <p:attrNameLst>
                                          <p:attrName>style.visibility</p:attrName>
                                        </p:attrNameLst>
                                      </p:cBhvr>
                                      <p:to>
                                        <p:strVal val="visible"/>
                                      </p:to>
                                    </p:set>
                                    <p:anim calcmode="lin" valueType="num">
                                      <p:cBhvr additive="base">
                                        <p:cTn id="210" dur="3000" fill="hold"/>
                                        <p:tgtEl>
                                          <p:spTgt spid="45"/>
                                        </p:tgtEl>
                                        <p:attrNameLst>
                                          <p:attrName>ppt_x</p:attrName>
                                        </p:attrNameLst>
                                      </p:cBhvr>
                                      <p:tavLst>
                                        <p:tav tm="0">
                                          <p:val>
                                            <p:strVal val="0-#ppt_w/2"/>
                                          </p:val>
                                        </p:tav>
                                        <p:tav tm="100000">
                                          <p:val>
                                            <p:strVal val="#ppt_x"/>
                                          </p:val>
                                        </p:tav>
                                      </p:tavLst>
                                    </p:anim>
                                    <p:anim calcmode="lin" valueType="num">
                                      <p:cBhvr additive="base">
                                        <p:cTn id="211" dur="3000" fill="hold"/>
                                        <p:tgtEl>
                                          <p:spTgt spid="45"/>
                                        </p:tgtEl>
                                        <p:attrNameLst>
                                          <p:attrName>ppt_y</p:attrName>
                                        </p:attrNameLst>
                                      </p:cBhvr>
                                      <p:tavLst>
                                        <p:tav tm="0">
                                          <p:val>
                                            <p:strVal val="0-#ppt_h/2"/>
                                          </p:val>
                                        </p:tav>
                                        <p:tav tm="100000">
                                          <p:val>
                                            <p:strVal val="#ppt_y"/>
                                          </p:val>
                                        </p:tav>
                                      </p:tavLst>
                                    </p:anim>
                                  </p:childTnLst>
                                </p:cTn>
                              </p:par>
                              <p:par>
                                <p:cTn id="212" presetID="2" presetClass="entr" presetSubtype="9" fill="hold" grpId="0" nodeType="withEffect">
                                  <p:stCondLst>
                                    <p:cond delay="0"/>
                                  </p:stCondLst>
                                  <p:childTnLst>
                                    <p:set>
                                      <p:cBhvr>
                                        <p:cTn id="213" dur="1" fill="hold">
                                          <p:stCondLst>
                                            <p:cond delay="0"/>
                                          </p:stCondLst>
                                        </p:cTn>
                                        <p:tgtEl>
                                          <p:spTgt spid="46"/>
                                        </p:tgtEl>
                                        <p:attrNameLst>
                                          <p:attrName>style.visibility</p:attrName>
                                        </p:attrNameLst>
                                      </p:cBhvr>
                                      <p:to>
                                        <p:strVal val="visible"/>
                                      </p:to>
                                    </p:set>
                                    <p:anim calcmode="lin" valueType="num">
                                      <p:cBhvr additive="base">
                                        <p:cTn id="214" dur="3000" fill="hold"/>
                                        <p:tgtEl>
                                          <p:spTgt spid="46"/>
                                        </p:tgtEl>
                                        <p:attrNameLst>
                                          <p:attrName>ppt_x</p:attrName>
                                        </p:attrNameLst>
                                      </p:cBhvr>
                                      <p:tavLst>
                                        <p:tav tm="0">
                                          <p:val>
                                            <p:strVal val="0-#ppt_w/2"/>
                                          </p:val>
                                        </p:tav>
                                        <p:tav tm="100000">
                                          <p:val>
                                            <p:strVal val="#ppt_x"/>
                                          </p:val>
                                        </p:tav>
                                      </p:tavLst>
                                    </p:anim>
                                    <p:anim calcmode="lin" valueType="num">
                                      <p:cBhvr additive="base">
                                        <p:cTn id="215" dur="3000" fill="hold"/>
                                        <p:tgtEl>
                                          <p:spTgt spid="46"/>
                                        </p:tgtEl>
                                        <p:attrNameLst>
                                          <p:attrName>ppt_y</p:attrName>
                                        </p:attrNameLst>
                                      </p:cBhvr>
                                      <p:tavLst>
                                        <p:tav tm="0">
                                          <p:val>
                                            <p:strVal val="0-#ppt_h/2"/>
                                          </p:val>
                                        </p:tav>
                                        <p:tav tm="100000">
                                          <p:val>
                                            <p:strVal val="#ppt_y"/>
                                          </p:val>
                                        </p:tav>
                                      </p:tavLst>
                                    </p:anim>
                                  </p:childTnLst>
                                </p:cTn>
                              </p:par>
                              <p:par>
                                <p:cTn id="216" presetID="2" presetClass="entr" presetSubtype="9" fill="hold" grpId="0" nodeType="withEffect">
                                  <p:stCondLst>
                                    <p:cond delay="0"/>
                                  </p:stCondLst>
                                  <p:childTnLst>
                                    <p:set>
                                      <p:cBhvr>
                                        <p:cTn id="217" dur="1" fill="hold">
                                          <p:stCondLst>
                                            <p:cond delay="0"/>
                                          </p:stCondLst>
                                        </p:cTn>
                                        <p:tgtEl>
                                          <p:spTgt spid="47"/>
                                        </p:tgtEl>
                                        <p:attrNameLst>
                                          <p:attrName>style.visibility</p:attrName>
                                        </p:attrNameLst>
                                      </p:cBhvr>
                                      <p:to>
                                        <p:strVal val="visible"/>
                                      </p:to>
                                    </p:set>
                                    <p:anim calcmode="lin" valueType="num">
                                      <p:cBhvr additive="base">
                                        <p:cTn id="218" dur="3000" fill="hold"/>
                                        <p:tgtEl>
                                          <p:spTgt spid="47"/>
                                        </p:tgtEl>
                                        <p:attrNameLst>
                                          <p:attrName>ppt_x</p:attrName>
                                        </p:attrNameLst>
                                      </p:cBhvr>
                                      <p:tavLst>
                                        <p:tav tm="0">
                                          <p:val>
                                            <p:strVal val="0-#ppt_w/2"/>
                                          </p:val>
                                        </p:tav>
                                        <p:tav tm="100000">
                                          <p:val>
                                            <p:strVal val="#ppt_x"/>
                                          </p:val>
                                        </p:tav>
                                      </p:tavLst>
                                    </p:anim>
                                    <p:anim calcmode="lin" valueType="num">
                                      <p:cBhvr additive="base">
                                        <p:cTn id="219" dur="3000" fill="hold"/>
                                        <p:tgtEl>
                                          <p:spTgt spid="47"/>
                                        </p:tgtEl>
                                        <p:attrNameLst>
                                          <p:attrName>ppt_y</p:attrName>
                                        </p:attrNameLst>
                                      </p:cBhvr>
                                      <p:tavLst>
                                        <p:tav tm="0">
                                          <p:val>
                                            <p:strVal val="0-#ppt_h/2"/>
                                          </p:val>
                                        </p:tav>
                                        <p:tav tm="100000">
                                          <p:val>
                                            <p:strVal val="#ppt_y"/>
                                          </p:val>
                                        </p:tav>
                                      </p:tavLst>
                                    </p:anim>
                                  </p:childTnLst>
                                </p:cTn>
                              </p:par>
                              <p:par>
                                <p:cTn id="220" presetID="2" presetClass="entr" presetSubtype="9" fill="hold" grpId="0" nodeType="withEffect">
                                  <p:stCondLst>
                                    <p:cond delay="0"/>
                                  </p:stCondLst>
                                  <p:childTnLst>
                                    <p:set>
                                      <p:cBhvr>
                                        <p:cTn id="221" dur="1" fill="hold">
                                          <p:stCondLst>
                                            <p:cond delay="0"/>
                                          </p:stCondLst>
                                        </p:cTn>
                                        <p:tgtEl>
                                          <p:spTgt spid="48"/>
                                        </p:tgtEl>
                                        <p:attrNameLst>
                                          <p:attrName>style.visibility</p:attrName>
                                        </p:attrNameLst>
                                      </p:cBhvr>
                                      <p:to>
                                        <p:strVal val="visible"/>
                                      </p:to>
                                    </p:set>
                                    <p:anim calcmode="lin" valueType="num">
                                      <p:cBhvr additive="base">
                                        <p:cTn id="222" dur="3000" fill="hold"/>
                                        <p:tgtEl>
                                          <p:spTgt spid="48"/>
                                        </p:tgtEl>
                                        <p:attrNameLst>
                                          <p:attrName>ppt_x</p:attrName>
                                        </p:attrNameLst>
                                      </p:cBhvr>
                                      <p:tavLst>
                                        <p:tav tm="0">
                                          <p:val>
                                            <p:strVal val="0-#ppt_w/2"/>
                                          </p:val>
                                        </p:tav>
                                        <p:tav tm="100000">
                                          <p:val>
                                            <p:strVal val="#ppt_x"/>
                                          </p:val>
                                        </p:tav>
                                      </p:tavLst>
                                    </p:anim>
                                    <p:anim calcmode="lin" valueType="num">
                                      <p:cBhvr additive="base">
                                        <p:cTn id="223" dur="3000" fill="hold"/>
                                        <p:tgtEl>
                                          <p:spTgt spid="48"/>
                                        </p:tgtEl>
                                        <p:attrNameLst>
                                          <p:attrName>ppt_y</p:attrName>
                                        </p:attrNameLst>
                                      </p:cBhvr>
                                      <p:tavLst>
                                        <p:tav tm="0">
                                          <p:val>
                                            <p:strVal val="0-#ppt_h/2"/>
                                          </p:val>
                                        </p:tav>
                                        <p:tav tm="100000">
                                          <p:val>
                                            <p:strVal val="#ppt_y"/>
                                          </p:val>
                                        </p:tav>
                                      </p:tavLst>
                                    </p:anim>
                                  </p:childTnLst>
                                </p:cTn>
                              </p:par>
                              <p:par>
                                <p:cTn id="224" presetID="2" presetClass="entr" presetSubtype="9" fill="hold" grpId="0" nodeType="withEffect">
                                  <p:stCondLst>
                                    <p:cond delay="0"/>
                                  </p:stCondLst>
                                  <p:childTnLst>
                                    <p:set>
                                      <p:cBhvr>
                                        <p:cTn id="225" dur="1" fill="hold">
                                          <p:stCondLst>
                                            <p:cond delay="0"/>
                                          </p:stCondLst>
                                        </p:cTn>
                                        <p:tgtEl>
                                          <p:spTgt spid="49"/>
                                        </p:tgtEl>
                                        <p:attrNameLst>
                                          <p:attrName>style.visibility</p:attrName>
                                        </p:attrNameLst>
                                      </p:cBhvr>
                                      <p:to>
                                        <p:strVal val="visible"/>
                                      </p:to>
                                    </p:set>
                                    <p:anim calcmode="lin" valueType="num">
                                      <p:cBhvr additive="base">
                                        <p:cTn id="226" dur="3000" fill="hold"/>
                                        <p:tgtEl>
                                          <p:spTgt spid="49"/>
                                        </p:tgtEl>
                                        <p:attrNameLst>
                                          <p:attrName>ppt_x</p:attrName>
                                        </p:attrNameLst>
                                      </p:cBhvr>
                                      <p:tavLst>
                                        <p:tav tm="0">
                                          <p:val>
                                            <p:strVal val="0-#ppt_w/2"/>
                                          </p:val>
                                        </p:tav>
                                        <p:tav tm="100000">
                                          <p:val>
                                            <p:strVal val="#ppt_x"/>
                                          </p:val>
                                        </p:tav>
                                      </p:tavLst>
                                    </p:anim>
                                    <p:anim calcmode="lin" valueType="num">
                                      <p:cBhvr additive="base">
                                        <p:cTn id="227" dur="3000" fill="hold"/>
                                        <p:tgtEl>
                                          <p:spTgt spid="49"/>
                                        </p:tgtEl>
                                        <p:attrNameLst>
                                          <p:attrName>ppt_y</p:attrName>
                                        </p:attrNameLst>
                                      </p:cBhvr>
                                      <p:tavLst>
                                        <p:tav tm="0">
                                          <p:val>
                                            <p:strVal val="0-#ppt_h/2"/>
                                          </p:val>
                                        </p:tav>
                                        <p:tav tm="100000">
                                          <p:val>
                                            <p:strVal val="#ppt_y"/>
                                          </p:val>
                                        </p:tav>
                                      </p:tavLst>
                                    </p:anim>
                                  </p:childTnLst>
                                </p:cTn>
                              </p:par>
                              <p:par>
                                <p:cTn id="228" presetID="2" presetClass="entr" presetSubtype="9" fill="hold" grpId="0" nodeType="withEffect">
                                  <p:stCondLst>
                                    <p:cond delay="0"/>
                                  </p:stCondLst>
                                  <p:childTnLst>
                                    <p:set>
                                      <p:cBhvr>
                                        <p:cTn id="229" dur="1" fill="hold">
                                          <p:stCondLst>
                                            <p:cond delay="0"/>
                                          </p:stCondLst>
                                        </p:cTn>
                                        <p:tgtEl>
                                          <p:spTgt spid="50"/>
                                        </p:tgtEl>
                                        <p:attrNameLst>
                                          <p:attrName>style.visibility</p:attrName>
                                        </p:attrNameLst>
                                      </p:cBhvr>
                                      <p:to>
                                        <p:strVal val="visible"/>
                                      </p:to>
                                    </p:set>
                                    <p:anim calcmode="lin" valueType="num">
                                      <p:cBhvr additive="base">
                                        <p:cTn id="230" dur="3000" fill="hold"/>
                                        <p:tgtEl>
                                          <p:spTgt spid="50"/>
                                        </p:tgtEl>
                                        <p:attrNameLst>
                                          <p:attrName>ppt_x</p:attrName>
                                        </p:attrNameLst>
                                      </p:cBhvr>
                                      <p:tavLst>
                                        <p:tav tm="0">
                                          <p:val>
                                            <p:strVal val="0-#ppt_w/2"/>
                                          </p:val>
                                        </p:tav>
                                        <p:tav tm="100000">
                                          <p:val>
                                            <p:strVal val="#ppt_x"/>
                                          </p:val>
                                        </p:tav>
                                      </p:tavLst>
                                    </p:anim>
                                    <p:anim calcmode="lin" valueType="num">
                                      <p:cBhvr additive="base">
                                        <p:cTn id="231" dur="3000" fill="hold"/>
                                        <p:tgtEl>
                                          <p:spTgt spid="50"/>
                                        </p:tgtEl>
                                        <p:attrNameLst>
                                          <p:attrName>ppt_y</p:attrName>
                                        </p:attrNameLst>
                                      </p:cBhvr>
                                      <p:tavLst>
                                        <p:tav tm="0">
                                          <p:val>
                                            <p:strVal val="0-#ppt_h/2"/>
                                          </p:val>
                                        </p:tav>
                                        <p:tav tm="100000">
                                          <p:val>
                                            <p:strVal val="#ppt_y"/>
                                          </p:val>
                                        </p:tav>
                                      </p:tavLst>
                                    </p:anim>
                                  </p:childTnLst>
                                </p:cTn>
                              </p:par>
                              <p:par>
                                <p:cTn id="232" presetID="2" presetClass="entr" presetSubtype="3" fill="hold" grpId="0" nodeType="withEffect">
                                  <p:stCondLst>
                                    <p:cond delay="0"/>
                                  </p:stCondLst>
                                  <p:childTnLst>
                                    <p:set>
                                      <p:cBhvr>
                                        <p:cTn id="233" dur="1" fill="hold">
                                          <p:stCondLst>
                                            <p:cond delay="0"/>
                                          </p:stCondLst>
                                        </p:cTn>
                                        <p:tgtEl>
                                          <p:spTgt spid="59"/>
                                        </p:tgtEl>
                                        <p:attrNameLst>
                                          <p:attrName>style.visibility</p:attrName>
                                        </p:attrNameLst>
                                      </p:cBhvr>
                                      <p:to>
                                        <p:strVal val="visible"/>
                                      </p:to>
                                    </p:set>
                                    <p:anim calcmode="lin" valueType="num">
                                      <p:cBhvr additive="base">
                                        <p:cTn id="234" dur="3000" fill="hold"/>
                                        <p:tgtEl>
                                          <p:spTgt spid="59"/>
                                        </p:tgtEl>
                                        <p:attrNameLst>
                                          <p:attrName>ppt_x</p:attrName>
                                        </p:attrNameLst>
                                      </p:cBhvr>
                                      <p:tavLst>
                                        <p:tav tm="0">
                                          <p:val>
                                            <p:strVal val="1+#ppt_w/2"/>
                                          </p:val>
                                        </p:tav>
                                        <p:tav tm="100000">
                                          <p:val>
                                            <p:strVal val="#ppt_x"/>
                                          </p:val>
                                        </p:tav>
                                      </p:tavLst>
                                    </p:anim>
                                    <p:anim calcmode="lin" valueType="num">
                                      <p:cBhvr additive="base">
                                        <p:cTn id="235" dur="3000" fill="hold"/>
                                        <p:tgtEl>
                                          <p:spTgt spid="59"/>
                                        </p:tgtEl>
                                        <p:attrNameLst>
                                          <p:attrName>ppt_y</p:attrName>
                                        </p:attrNameLst>
                                      </p:cBhvr>
                                      <p:tavLst>
                                        <p:tav tm="0">
                                          <p:val>
                                            <p:strVal val="0-#ppt_h/2"/>
                                          </p:val>
                                        </p:tav>
                                        <p:tav tm="100000">
                                          <p:val>
                                            <p:strVal val="#ppt_y"/>
                                          </p:val>
                                        </p:tav>
                                      </p:tavLst>
                                    </p:anim>
                                  </p:childTnLst>
                                </p:cTn>
                              </p:par>
                              <p:par>
                                <p:cTn id="236" presetID="2" presetClass="entr" presetSubtype="3" fill="hold" grpId="0" nodeType="withEffect">
                                  <p:stCondLst>
                                    <p:cond delay="0"/>
                                  </p:stCondLst>
                                  <p:childTnLst>
                                    <p:set>
                                      <p:cBhvr>
                                        <p:cTn id="237" dur="1" fill="hold">
                                          <p:stCondLst>
                                            <p:cond delay="0"/>
                                          </p:stCondLst>
                                        </p:cTn>
                                        <p:tgtEl>
                                          <p:spTgt spid="60"/>
                                        </p:tgtEl>
                                        <p:attrNameLst>
                                          <p:attrName>style.visibility</p:attrName>
                                        </p:attrNameLst>
                                      </p:cBhvr>
                                      <p:to>
                                        <p:strVal val="visible"/>
                                      </p:to>
                                    </p:set>
                                    <p:anim calcmode="lin" valueType="num">
                                      <p:cBhvr additive="base">
                                        <p:cTn id="238" dur="3000" fill="hold"/>
                                        <p:tgtEl>
                                          <p:spTgt spid="60"/>
                                        </p:tgtEl>
                                        <p:attrNameLst>
                                          <p:attrName>ppt_x</p:attrName>
                                        </p:attrNameLst>
                                      </p:cBhvr>
                                      <p:tavLst>
                                        <p:tav tm="0">
                                          <p:val>
                                            <p:strVal val="1+#ppt_w/2"/>
                                          </p:val>
                                        </p:tav>
                                        <p:tav tm="100000">
                                          <p:val>
                                            <p:strVal val="#ppt_x"/>
                                          </p:val>
                                        </p:tav>
                                      </p:tavLst>
                                    </p:anim>
                                    <p:anim calcmode="lin" valueType="num">
                                      <p:cBhvr additive="base">
                                        <p:cTn id="239" dur="3000" fill="hold"/>
                                        <p:tgtEl>
                                          <p:spTgt spid="60"/>
                                        </p:tgtEl>
                                        <p:attrNameLst>
                                          <p:attrName>ppt_y</p:attrName>
                                        </p:attrNameLst>
                                      </p:cBhvr>
                                      <p:tavLst>
                                        <p:tav tm="0">
                                          <p:val>
                                            <p:strVal val="0-#ppt_h/2"/>
                                          </p:val>
                                        </p:tav>
                                        <p:tav tm="100000">
                                          <p:val>
                                            <p:strVal val="#ppt_y"/>
                                          </p:val>
                                        </p:tav>
                                      </p:tavLst>
                                    </p:anim>
                                  </p:childTnLst>
                                </p:cTn>
                              </p:par>
                              <p:par>
                                <p:cTn id="240" presetID="2" presetClass="entr" presetSubtype="3" fill="hold" grpId="0" nodeType="withEffect">
                                  <p:stCondLst>
                                    <p:cond delay="0"/>
                                  </p:stCondLst>
                                  <p:childTnLst>
                                    <p:set>
                                      <p:cBhvr>
                                        <p:cTn id="241" dur="1" fill="hold">
                                          <p:stCondLst>
                                            <p:cond delay="0"/>
                                          </p:stCondLst>
                                        </p:cTn>
                                        <p:tgtEl>
                                          <p:spTgt spid="61"/>
                                        </p:tgtEl>
                                        <p:attrNameLst>
                                          <p:attrName>style.visibility</p:attrName>
                                        </p:attrNameLst>
                                      </p:cBhvr>
                                      <p:to>
                                        <p:strVal val="visible"/>
                                      </p:to>
                                    </p:set>
                                    <p:anim calcmode="lin" valueType="num">
                                      <p:cBhvr additive="base">
                                        <p:cTn id="242" dur="3000" fill="hold"/>
                                        <p:tgtEl>
                                          <p:spTgt spid="61"/>
                                        </p:tgtEl>
                                        <p:attrNameLst>
                                          <p:attrName>ppt_x</p:attrName>
                                        </p:attrNameLst>
                                      </p:cBhvr>
                                      <p:tavLst>
                                        <p:tav tm="0">
                                          <p:val>
                                            <p:strVal val="1+#ppt_w/2"/>
                                          </p:val>
                                        </p:tav>
                                        <p:tav tm="100000">
                                          <p:val>
                                            <p:strVal val="#ppt_x"/>
                                          </p:val>
                                        </p:tav>
                                      </p:tavLst>
                                    </p:anim>
                                    <p:anim calcmode="lin" valueType="num">
                                      <p:cBhvr additive="base">
                                        <p:cTn id="243" dur="3000" fill="hold"/>
                                        <p:tgtEl>
                                          <p:spTgt spid="61"/>
                                        </p:tgtEl>
                                        <p:attrNameLst>
                                          <p:attrName>ppt_y</p:attrName>
                                        </p:attrNameLst>
                                      </p:cBhvr>
                                      <p:tavLst>
                                        <p:tav tm="0">
                                          <p:val>
                                            <p:strVal val="0-#ppt_h/2"/>
                                          </p:val>
                                        </p:tav>
                                        <p:tav tm="100000">
                                          <p:val>
                                            <p:strVal val="#ppt_y"/>
                                          </p:val>
                                        </p:tav>
                                      </p:tavLst>
                                    </p:anim>
                                  </p:childTnLst>
                                </p:cTn>
                              </p:par>
                              <p:par>
                                <p:cTn id="244" presetID="2" presetClass="entr" presetSubtype="3" fill="hold" grpId="0" nodeType="withEffect">
                                  <p:stCondLst>
                                    <p:cond delay="0"/>
                                  </p:stCondLst>
                                  <p:childTnLst>
                                    <p:set>
                                      <p:cBhvr>
                                        <p:cTn id="245" dur="1" fill="hold">
                                          <p:stCondLst>
                                            <p:cond delay="0"/>
                                          </p:stCondLst>
                                        </p:cTn>
                                        <p:tgtEl>
                                          <p:spTgt spid="62"/>
                                        </p:tgtEl>
                                        <p:attrNameLst>
                                          <p:attrName>style.visibility</p:attrName>
                                        </p:attrNameLst>
                                      </p:cBhvr>
                                      <p:to>
                                        <p:strVal val="visible"/>
                                      </p:to>
                                    </p:set>
                                    <p:anim calcmode="lin" valueType="num">
                                      <p:cBhvr additive="base">
                                        <p:cTn id="246" dur="3000" fill="hold"/>
                                        <p:tgtEl>
                                          <p:spTgt spid="62"/>
                                        </p:tgtEl>
                                        <p:attrNameLst>
                                          <p:attrName>ppt_x</p:attrName>
                                        </p:attrNameLst>
                                      </p:cBhvr>
                                      <p:tavLst>
                                        <p:tav tm="0">
                                          <p:val>
                                            <p:strVal val="1+#ppt_w/2"/>
                                          </p:val>
                                        </p:tav>
                                        <p:tav tm="100000">
                                          <p:val>
                                            <p:strVal val="#ppt_x"/>
                                          </p:val>
                                        </p:tav>
                                      </p:tavLst>
                                    </p:anim>
                                    <p:anim calcmode="lin" valueType="num">
                                      <p:cBhvr additive="base">
                                        <p:cTn id="247" dur="3000" fill="hold"/>
                                        <p:tgtEl>
                                          <p:spTgt spid="62"/>
                                        </p:tgtEl>
                                        <p:attrNameLst>
                                          <p:attrName>ppt_y</p:attrName>
                                        </p:attrNameLst>
                                      </p:cBhvr>
                                      <p:tavLst>
                                        <p:tav tm="0">
                                          <p:val>
                                            <p:strVal val="0-#ppt_h/2"/>
                                          </p:val>
                                        </p:tav>
                                        <p:tav tm="100000">
                                          <p:val>
                                            <p:strVal val="#ppt_y"/>
                                          </p:val>
                                        </p:tav>
                                      </p:tavLst>
                                    </p:anim>
                                  </p:childTnLst>
                                </p:cTn>
                              </p:par>
                              <p:par>
                                <p:cTn id="248" presetID="2" presetClass="entr" presetSubtype="3" fill="hold" grpId="0" nodeType="withEffect">
                                  <p:stCondLst>
                                    <p:cond delay="0"/>
                                  </p:stCondLst>
                                  <p:childTnLst>
                                    <p:set>
                                      <p:cBhvr>
                                        <p:cTn id="249" dur="1" fill="hold">
                                          <p:stCondLst>
                                            <p:cond delay="0"/>
                                          </p:stCondLst>
                                        </p:cTn>
                                        <p:tgtEl>
                                          <p:spTgt spid="63"/>
                                        </p:tgtEl>
                                        <p:attrNameLst>
                                          <p:attrName>style.visibility</p:attrName>
                                        </p:attrNameLst>
                                      </p:cBhvr>
                                      <p:to>
                                        <p:strVal val="visible"/>
                                      </p:to>
                                    </p:set>
                                    <p:anim calcmode="lin" valueType="num">
                                      <p:cBhvr additive="base">
                                        <p:cTn id="250" dur="3000" fill="hold"/>
                                        <p:tgtEl>
                                          <p:spTgt spid="63"/>
                                        </p:tgtEl>
                                        <p:attrNameLst>
                                          <p:attrName>ppt_x</p:attrName>
                                        </p:attrNameLst>
                                      </p:cBhvr>
                                      <p:tavLst>
                                        <p:tav tm="0">
                                          <p:val>
                                            <p:strVal val="1+#ppt_w/2"/>
                                          </p:val>
                                        </p:tav>
                                        <p:tav tm="100000">
                                          <p:val>
                                            <p:strVal val="#ppt_x"/>
                                          </p:val>
                                        </p:tav>
                                      </p:tavLst>
                                    </p:anim>
                                    <p:anim calcmode="lin" valueType="num">
                                      <p:cBhvr additive="base">
                                        <p:cTn id="251" dur="3000" fill="hold"/>
                                        <p:tgtEl>
                                          <p:spTgt spid="63"/>
                                        </p:tgtEl>
                                        <p:attrNameLst>
                                          <p:attrName>ppt_y</p:attrName>
                                        </p:attrNameLst>
                                      </p:cBhvr>
                                      <p:tavLst>
                                        <p:tav tm="0">
                                          <p:val>
                                            <p:strVal val="0-#ppt_h/2"/>
                                          </p:val>
                                        </p:tav>
                                        <p:tav tm="100000">
                                          <p:val>
                                            <p:strVal val="#ppt_y"/>
                                          </p:val>
                                        </p:tav>
                                      </p:tavLst>
                                    </p:anim>
                                  </p:childTnLst>
                                </p:cTn>
                              </p:par>
                              <p:par>
                                <p:cTn id="252" presetID="2" presetClass="entr" presetSubtype="3" fill="hold" grpId="0" nodeType="withEffect">
                                  <p:stCondLst>
                                    <p:cond delay="0"/>
                                  </p:stCondLst>
                                  <p:childTnLst>
                                    <p:set>
                                      <p:cBhvr>
                                        <p:cTn id="253" dur="1" fill="hold">
                                          <p:stCondLst>
                                            <p:cond delay="0"/>
                                          </p:stCondLst>
                                        </p:cTn>
                                        <p:tgtEl>
                                          <p:spTgt spid="64"/>
                                        </p:tgtEl>
                                        <p:attrNameLst>
                                          <p:attrName>style.visibility</p:attrName>
                                        </p:attrNameLst>
                                      </p:cBhvr>
                                      <p:to>
                                        <p:strVal val="visible"/>
                                      </p:to>
                                    </p:set>
                                    <p:anim calcmode="lin" valueType="num">
                                      <p:cBhvr additive="base">
                                        <p:cTn id="254" dur="3000" fill="hold"/>
                                        <p:tgtEl>
                                          <p:spTgt spid="64"/>
                                        </p:tgtEl>
                                        <p:attrNameLst>
                                          <p:attrName>ppt_x</p:attrName>
                                        </p:attrNameLst>
                                      </p:cBhvr>
                                      <p:tavLst>
                                        <p:tav tm="0">
                                          <p:val>
                                            <p:strVal val="1+#ppt_w/2"/>
                                          </p:val>
                                        </p:tav>
                                        <p:tav tm="100000">
                                          <p:val>
                                            <p:strVal val="#ppt_x"/>
                                          </p:val>
                                        </p:tav>
                                      </p:tavLst>
                                    </p:anim>
                                    <p:anim calcmode="lin" valueType="num">
                                      <p:cBhvr additive="base">
                                        <p:cTn id="255" dur="3000" fill="hold"/>
                                        <p:tgtEl>
                                          <p:spTgt spid="64"/>
                                        </p:tgtEl>
                                        <p:attrNameLst>
                                          <p:attrName>ppt_y</p:attrName>
                                        </p:attrNameLst>
                                      </p:cBhvr>
                                      <p:tavLst>
                                        <p:tav tm="0">
                                          <p:val>
                                            <p:strVal val="0-#ppt_h/2"/>
                                          </p:val>
                                        </p:tav>
                                        <p:tav tm="100000">
                                          <p:val>
                                            <p:strVal val="#ppt_y"/>
                                          </p:val>
                                        </p:tav>
                                      </p:tavLst>
                                    </p:anim>
                                  </p:childTnLst>
                                </p:cTn>
                              </p:par>
                              <p:par>
                                <p:cTn id="256" presetID="2" presetClass="entr" presetSubtype="3" fill="hold" grpId="0" nodeType="withEffect">
                                  <p:stCondLst>
                                    <p:cond delay="0"/>
                                  </p:stCondLst>
                                  <p:childTnLst>
                                    <p:set>
                                      <p:cBhvr>
                                        <p:cTn id="257" dur="1" fill="hold">
                                          <p:stCondLst>
                                            <p:cond delay="0"/>
                                          </p:stCondLst>
                                        </p:cTn>
                                        <p:tgtEl>
                                          <p:spTgt spid="65"/>
                                        </p:tgtEl>
                                        <p:attrNameLst>
                                          <p:attrName>style.visibility</p:attrName>
                                        </p:attrNameLst>
                                      </p:cBhvr>
                                      <p:to>
                                        <p:strVal val="visible"/>
                                      </p:to>
                                    </p:set>
                                    <p:anim calcmode="lin" valueType="num">
                                      <p:cBhvr additive="base">
                                        <p:cTn id="258" dur="3000" fill="hold"/>
                                        <p:tgtEl>
                                          <p:spTgt spid="65"/>
                                        </p:tgtEl>
                                        <p:attrNameLst>
                                          <p:attrName>ppt_x</p:attrName>
                                        </p:attrNameLst>
                                      </p:cBhvr>
                                      <p:tavLst>
                                        <p:tav tm="0">
                                          <p:val>
                                            <p:strVal val="1+#ppt_w/2"/>
                                          </p:val>
                                        </p:tav>
                                        <p:tav tm="100000">
                                          <p:val>
                                            <p:strVal val="#ppt_x"/>
                                          </p:val>
                                        </p:tav>
                                      </p:tavLst>
                                    </p:anim>
                                    <p:anim calcmode="lin" valueType="num">
                                      <p:cBhvr additive="base">
                                        <p:cTn id="259" dur="3000" fill="hold"/>
                                        <p:tgtEl>
                                          <p:spTgt spid="65"/>
                                        </p:tgtEl>
                                        <p:attrNameLst>
                                          <p:attrName>ppt_y</p:attrName>
                                        </p:attrNameLst>
                                      </p:cBhvr>
                                      <p:tavLst>
                                        <p:tav tm="0">
                                          <p:val>
                                            <p:strVal val="0-#ppt_h/2"/>
                                          </p:val>
                                        </p:tav>
                                        <p:tav tm="100000">
                                          <p:val>
                                            <p:strVal val="#ppt_y"/>
                                          </p:val>
                                        </p:tav>
                                      </p:tavLst>
                                    </p:anim>
                                  </p:childTnLst>
                                </p:cTn>
                              </p:par>
                              <p:par>
                                <p:cTn id="260" presetID="2" presetClass="entr" presetSubtype="3" fill="hold" grpId="0" nodeType="withEffect">
                                  <p:stCondLst>
                                    <p:cond delay="0"/>
                                  </p:stCondLst>
                                  <p:childTnLst>
                                    <p:set>
                                      <p:cBhvr>
                                        <p:cTn id="261" dur="1" fill="hold">
                                          <p:stCondLst>
                                            <p:cond delay="0"/>
                                          </p:stCondLst>
                                        </p:cTn>
                                        <p:tgtEl>
                                          <p:spTgt spid="66"/>
                                        </p:tgtEl>
                                        <p:attrNameLst>
                                          <p:attrName>style.visibility</p:attrName>
                                        </p:attrNameLst>
                                      </p:cBhvr>
                                      <p:to>
                                        <p:strVal val="visible"/>
                                      </p:to>
                                    </p:set>
                                    <p:anim calcmode="lin" valueType="num">
                                      <p:cBhvr additive="base">
                                        <p:cTn id="262" dur="3000" fill="hold"/>
                                        <p:tgtEl>
                                          <p:spTgt spid="66"/>
                                        </p:tgtEl>
                                        <p:attrNameLst>
                                          <p:attrName>ppt_x</p:attrName>
                                        </p:attrNameLst>
                                      </p:cBhvr>
                                      <p:tavLst>
                                        <p:tav tm="0">
                                          <p:val>
                                            <p:strVal val="1+#ppt_w/2"/>
                                          </p:val>
                                        </p:tav>
                                        <p:tav tm="100000">
                                          <p:val>
                                            <p:strVal val="#ppt_x"/>
                                          </p:val>
                                        </p:tav>
                                      </p:tavLst>
                                    </p:anim>
                                    <p:anim calcmode="lin" valueType="num">
                                      <p:cBhvr additive="base">
                                        <p:cTn id="263" dur="3000" fill="hold"/>
                                        <p:tgtEl>
                                          <p:spTgt spid="66"/>
                                        </p:tgtEl>
                                        <p:attrNameLst>
                                          <p:attrName>ppt_y</p:attrName>
                                        </p:attrNameLst>
                                      </p:cBhvr>
                                      <p:tavLst>
                                        <p:tav tm="0">
                                          <p:val>
                                            <p:strVal val="0-#ppt_h/2"/>
                                          </p:val>
                                        </p:tav>
                                        <p:tav tm="100000">
                                          <p:val>
                                            <p:strVal val="#ppt_y"/>
                                          </p:val>
                                        </p:tav>
                                      </p:tavLst>
                                    </p:anim>
                                  </p:childTnLst>
                                </p:cTn>
                              </p:par>
                            </p:childTnLst>
                          </p:cTn>
                        </p:par>
                        <p:par>
                          <p:cTn id="264" fill="hold">
                            <p:stCondLst>
                              <p:cond delay="3000"/>
                            </p:stCondLst>
                            <p:childTnLst>
                              <p:par>
                                <p:cTn id="265" presetID="2" presetClass="exit" presetSubtype="4" fill="hold" grpId="1" nodeType="afterEffect">
                                  <p:stCondLst>
                                    <p:cond delay="0"/>
                                  </p:stCondLst>
                                  <p:childTnLst>
                                    <p:anim calcmode="lin" valueType="num">
                                      <p:cBhvr additive="base">
                                        <p:cTn id="266" dur="3000"/>
                                        <p:tgtEl>
                                          <p:spTgt spid="3"/>
                                        </p:tgtEl>
                                        <p:attrNameLst>
                                          <p:attrName>ppt_x</p:attrName>
                                        </p:attrNameLst>
                                      </p:cBhvr>
                                      <p:tavLst>
                                        <p:tav tm="0">
                                          <p:val>
                                            <p:strVal val="ppt_x"/>
                                          </p:val>
                                        </p:tav>
                                        <p:tav tm="100000">
                                          <p:val>
                                            <p:strVal val="ppt_x"/>
                                          </p:val>
                                        </p:tav>
                                      </p:tavLst>
                                    </p:anim>
                                    <p:anim calcmode="lin" valueType="num">
                                      <p:cBhvr additive="base">
                                        <p:cTn id="267" dur="3000"/>
                                        <p:tgtEl>
                                          <p:spTgt spid="3"/>
                                        </p:tgtEl>
                                        <p:attrNameLst>
                                          <p:attrName>ppt_y</p:attrName>
                                        </p:attrNameLst>
                                      </p:cBhvr>
                                      <p:tavLst>
                                        <p:tav tm="0">
                                          <p:val>
                                            <p:strVal val="ppt_y"/>
                                          </p:val>
                                        </p:tav>
                                        <p:tav tm="100000">
                                          <p:val>
                                            <p:strVal val="1+ppt_h/2"/>
                                          </p:val>
                                        </p:tav>
                                      </p:tavLst>
                                    </p:anim>
                                    <p:set>
                                      <p:cBhvr>
                                        <p:cTn id="268" dur="1" fill="hold">
                                          <p:stCondLst>
                                            <p:cond delay="2999"/>
                                          </p:stCondLst>
                                        </p:cTn>
                                        <p:tgtEl>
                                          <p:spTgt spid="3"/>
                                        </p:tgtEl>
                                        <p:attrNameLst>
                                          <p:attrName>style.visibility</p:attrName>
                                        </p:attrNameLst>
                                      </p:cBhvr>
                                      <p:to>
                                        <p:strVal val="hidden"/>
                                      </p:to>
                                    </p:set>
                                  </p:childTnLst>
                                </p:cTn>
                              </p:par>
                              <p:par>
                                <p:cTn id="269" presetID="2" presetClass="exit" presetSubtype="4" fill="hold" grpId="1" nodeType="withEffect">
                                  <p:stCondLst>
                                    <p:cond delay="0"/>
                                  </p:stCondLst>
                                  <p:childTnLst>
                                    <p:anim calcmode="lin" valueType="num">
                                      <p:cBhvr additive="base">
                                        <p:cTn id="270" dur="3000"/>
                                        <p:tgtEl>
                                          <p:spTgt spid="4"/>
                                        </p:tgtEl>
                                        <p:attrNameLst>
                                          <p:attrName>ppt_x</p:attrName>
                                        </p:attrNameLst>
                                      </p:cBhvr>
                                      <p:tavLst>
                                        <p:tav tm="0">
                                          <p:val>
                                            <p:strVal val="ppt_x"/>
                                          </p:val>
                                        </p:tav>
                                        <p:tav tm="100000">
                                          <p:val>
                                            <p:strVal val="ppt_x"/>
                                          </p:val>
                                        </p:tav>
                                      </p:tavLst>
                                    </p:anim>
                                    <p:anim calcmode="lin" valueType="num">
                                      <p:cBhvr additive="base">
                                        <p:cTn id="271" dur="3000"/>
                                        <p:tgtEl>
                                          <p:spTgt spid="4"/>
                                        </p:tgtEl>
                                        <p:attrNameLst>
                                          <p:attrName>ppt_y</p:attrName>
                                        </p:attrNameLst>
                                      </p:cBhvr>
                                      <p:tavLst>
                                        <p:tav tm="0">
                                          <p:val>
                                            <p:strVal val="ppt_y"/>
                                          </p:val>
                                        </p:tav>
                                        <p:tav tm="100000">
                                          <p:val>
                                            <p:strVal val="1+ppt_h/2"/>
                                          </p:val>
                                        </p:tav>
                                      </p:tavLst>
                                    </p:anim>
                                    <p:set>
                                      <p:cBhvr>
                                        <p:cTn id="272" dur="1" fill="hold">
                                          <p:stCondLst>
                                            <p:cond delay="2999"/>
                                          </p:stCondLst>
                                        </p:cTn>
                                        <p:tgtEl>
                                          <p:spTgt spid="4"/>
                                        </p:tgtEl>
                                        <p:attrNameLst>
                                          <p:attrName>style.visibility</p:attrName>
                                        </p:attrNameLst>
                                      </p:cBhvr>
                                      <p:to>
                                        <p:strVal val="hidden"/>
                                      </p:to>
                                    </p:set>
                                  </p:childTnLst>
                                </p:cTn>
                              </p:par>
                              <p:par>
                                <p:cTn id="273" presetID="2" presetClass="exit" presetSubtype="4" fill="hold" grpId="1" nodeType="withEffect">
                                  <p:stCondLst>
                                    <p:cond delay="0"/>
                                  </p:stCondLst>
                                  <p:childTnLst>
                                    <p:anim calcmode="lin" valueType="num">
                                      <p:cBhvr additive="base">
                                        <p:cTn id="274" dur="3000"/>
                                        <p:tgtEl>
                                          <p:spTgt spid="5"/>
                                        </p:tgtEl>
                                        <p:attrNameLst>
                                          <p:attrName>ppt_x</p:attrName>
                                        </p:attrNameLst>
                                      </p:cBhvr>
                                      <p:tavLst>
                                        <p:tav tm="0">
                                          <p:val>
                                            <p:strVal val="ppt_x"/>
                                          </p:val>
                                        </p:tav>
                                        <p:tav tm="100000">
                                          <p:val>
                                            <p:strVal val="ppt_x"/>
                                          </p:val>
                                        </p:tav>
                                      </p:tavLst>
                                    </p:anim>
                                    <p:anim calcmode="lin" valueType="num">
                                      <p:cBhvr additive="base">
                                        <p:cTn id="275" dur="3000"/>
                                        <p:tgtEl>
                                          <p:spTgt spid="5"/>
                                        </p:tgtEl>
                                        <p:attrNameLst>
                                          <p:attrName>ppt_y</p:attrName>
                                        </p:attrNameLst>
                                      </p:cBhvr>
                                      <p:tavLst>
                                        <p:tav tm="0">
                                          <p:val>
                                            <p:strVal val="ppt_y"/>
                                          </p:val>
                                        </p:tav>
                                        <p:tav tm="100000">
                                          <p:val>
                                            <p:strVal val="1+ppt_h/2"/>
                                          </p:val>
                                        </p:tav>
                                      </p:tavLst>
                                    </p:anim>
                                    <p:set>
                                      <p:cBhvr>
                                        <p:cTn id="276" dur="1" fill="hold">
                                          <p:stCondLst>
                                            <p:cond delay="2999"/>
                                          </p:stCondLst>
                                        </p:cTn>
                                        <p:tgtEl>
                                          <p:spTgt spid="5"/>
                                        </p:tgtEl>
                                        <p:attrNameLst>
                                          <p:attrName>style.visibility</p:attrName>
                                        </p:attrNameLst>
                                      </p:cBhvr>
                                      <p:to>
                                        <p:strVal val="hidden"/>
                                      </p:to>
                                    </p:set>
                                  </p:childTnLst>
                                </p:cTn>
                              </p:par>
                              <p:par>
                                <p:cTn id="277" presetID="2" presetClass="exit" presetSubtype="4" fill="hold" grpId="1" nodeType="withEffect">
                                  <p:stCondLst>
                                    <p:cond delay="0"/>
                                  </p:stCondLst>
                                  <p:childTnLst>
                                    <p:anim calcmode="lin" valueType="num">
                                      <p:cBhvr additive="base">
                                        <p:cTn id="278" dur="3000"/>
                                        <p:tgtEl>
                                          <p:spTgt spid="6"/>
                                        </p:tgtEl>
                                        <p:attrNameLst>
                                          <p:attrName>ppt_x</p:attrName>
                                        </p:attrNameLst>
                                      </p:cBhvr>
                                      <p:tavLst>
                                        <p:tav tm="0">
                                          <p:val>
                                            <p:strVal val="ppt_x"/>
                                          </p:val>
                                        </p:tav>
                                        <p:tav tm="100000">
                                          <p:val>
                                            <p:strVal val="ppt_x"/>
                                          </p:val>
                                        </p:tav>
                                      </p:tavLst>
                                    </p:anim>
                                    <p:anim calcmode="lin" valueType="num">
                                      <p:cBhvr additive="base">
                                        <p:cTn id="279" dur="3000"/>
                                        <p:tgtEl>
                                          <p:spTgt spid="6"/>
                                        </p:tgtEl>
                                        <p:attrNameLst>
                                          <p:attrName>ppt_y</p:attrName>
                                        </p:attrNameLst>
                                      </p:cBhvr>
                                      <p:tavLst>
                                        <p:tav tm="0">
                                          <p:val>
                                            <p:strVal val="ppt_y"/>
                                          </p:val>
                                        </p:tav>
                                        <p:tav tm="100000">
                                          <p:val>
                                            <p:strVal val="1+ppt_h/2"/>
                                          </p:val>
                                        </p:tav>
                                      </p:tavLst>
                                    </p:anim>
                                    <p:set>
                                      <p:cBhvr>
                                        <p:cTn id="280" dur="1" fill="hold">
                                          <p:stCondLst>
                                            <p:cond delay="2999"/>
                                          </p:stCondLst>
                                        </p:cTn>
                                        <p:tgtEl>
                                          <p:spTgt spid="6"/>
                                        </p:tgtEl>
                                        <p:attrNameLst>
                                          <p:attrName>style.visibility</p:attrName>
                                        </p:attrNameLst>
                                      </p:cBhvr>
                                      <p:to>
                                        <p:strVal val="hidden"/>
                                      </p:to>
                                    </p:set>
                                  </p:childTnLst>
                                </p:cTn>
                              </p:par>
                              <p:par>
                                <p:cTn id="281" presetID="2" presetClass="exit" presetSubtype="4" fill="hold" grpId="1" nodeType="withEffect">
                                  <p:stCondLst>
                                    <p:cond delay="0"/>
                                  </p:stCondLst>
                                  <p:childTnLst>
                                    <p:anim calcmode="lin" valueType="num">
                                      <p:cBhvr additive="base">
                                        <p:cTn id="282" dur="3000"/>
                                        <p:tgtEl>
                                          <p:spTgt spid="7"/>
                                        </p:tgtEl>
                                        <p:attrNameLst>
                                          <p:attrName>ppt_x</p:attrName>
                                        </p:attrNameLst>
                                      </p:cBhvr>
                                      <p:tavLst>
                                        <p:tav tm="0">
                                          <p:val>
                                            <p:strVal val="ppt_x"/>
                                          </p:val>
                                        </p:tav>
                                        <p:tav tm="100000">
                                          <p:val>
                                            <p:strVal val="ppt_x"/>
                                          </p:val>
                                        </p:tav>
                                      </p:tavLst>
                                    </p:anim>
                                    <p:anim calcmode="lin" valueType="num">
                                      <p:cBhvr additive="base">
                                        <p:cTn id="283" dur="3000"/>
                                        <p:tgtEl>
                                          <p:spTgt spid="7"/>
                                        </p:tgtEl>
                                        <p:attrNameLst>
                                          <p:attrName>ppt_y</p:attrName>
                                        </p:attrNameLst>
                                      </p:cBhvr>
                                      <p:tavLst>
                                        <p:tav tm="0">
                                          <p:val>
                                            <p:strVal val="ppt_y"/>
                                          </p:val>
                                        </p:tav>
                                        <p:tav tm="100000">
                                          <p:val>
                                            <p:strVal val="1+ppt_h/2"/>
                                          </p:val>
                                        </p:tav>
                                      </p:tavLst>
                                    </p:anim>
                                    <p:set>
                                      <p:cBhvr>
                                        <p:cTn id="284" dur="1" fill="hold">
                                          <p:stCondLst>
                                            <p:cond delay="2999"/>
                                          </p:stCondLst>
                                        </p:cTn>
                                        <p:tgtEl>
                                          <p:spTgt spid="7"/>
                                        </p:tgtEl>
                                        <p:attrNameLst>
                                          <p:attrName>style.visibility</p:attrName>
                                        </p:attrNameLst>
                                      </p:cBhvr>
                                      <p:to>
                                        <p:strVal val="hidden"/>
                                      </p:to>
                                    </p:set>
                                  </p:childTnLst>
                                </p:cTn>
                              </p:par>
                              <p:par>
                                <p:cTn id="285" presetID="2" presetClass="exit" presetSubtype="4" fill="hold" grpId="1" nodeType="withEffect">
                                  <p:stCondLst>
                                    <p:cond delay="0"/>
                                  </p:stCondLst>
                                  <p:childTnLst>
                                    <p:anim calcmode="lin" valueType="num">
                                      <p:cBhvr additive="base">
                                        <p:cTn id="286" dur="3000"/>
                                        <p:tgtEl>
                                          <p:spTgt spid="8"/>
                                        </p:tgtEl>
                                        <p:attrNameLst>
                                          <p:attrName>ppt_x</p:attrName>
                                        </p:attrNameLst>
                                      </p:cBhvr>
                                      <p:tavLst>
                                        <p:tav tm="0">
                                          <p:val>
                                            <p:strVal val="ppt_x"/>
                                          </p:val>
                                        </p:tav>
                                        <p:tav tm="100000">
                                          <p:val>
                                            <p:strVal val="ppt_x"/>
                                          </p:val>
                                        </p:tav>
                                      </p:tavLst>
                                    </p:anim>
                                    <p:anim calcmode="lin" valueType="num">
                                      <p:cBhvr additive="base">
                                        <p:cTn id="287" dur="3000"/>
                                        <p:tgtEl>
                                          <p:spTgt spid="8"/>
                                        </p:tgtEl>
                                        <p:attrNameLst>
                                          <p:attrName>ppt_y</p:attrName>
                                        </p:attrNameLst>
                                      </p:cBhvr>
                                      <p:tavLst>
                                        <p:tav tm="0">
                                          <p:val>
                                            <p:strVal val="ppt_y"/>
                                          </p:val>
                                        </p:tav>
                                        <p:tav tm="100000">
                                          <p:val>
                                            <p:strVal val="1+ppt_h/2"/>
                                          </p:val>
                                        </p:tav>
                                      </p:tavLst>
                                    </p:anim>
                                    <p:set>
                                      <p:cBhvr>
                                        <p:cTn id="288" dur="1" fill="hold">
                                          <p:stCondLst>
                                            <p:cond delay="2999"/>
                                          </p:stCondLst>
                                        </p:cTn>
                                        <p:tgtEl>
                                          <p:spTgt spid="8"/>
                                        </p:tgtEl>
                                        <p:attrNameLst>
                                          <p:attrName>style.visibility</p:attrName>
                                        </p:attrNameLst>
                                      </p:cBhvr>
                                      <p:to>
                                        <p:strVal val="hidden"/>
                                      </p:to>
                                    </p:set>
                                  </p:childTnLst>
                                </p:cTn>
                              </p:par>
                              <p:par>
                                <p:cTn id="289" presetID="2" presetClass="exit" presetSubtype="4" fill="hold" grpId="1" nodeType="withEffect">
                                  <p:stCondLst>
                                    <p:cond delay="0"/>
                                  </p:stCondLst>
                                  <p:childTnLst>
                                    <p:anim calcmode="lin" valueType="num">
                                      <p:cBhvr additive="base">
                                        <p:cTn id="290" dur="3000"/>
                                        <p:tgtEl>
                                          <p:spTgt spid="9"/>
                                        </p:tgtEl>
                                        <p:attrNameLst>
                                          <p:attrName>ppt_x</p:attrName>
                                        </p:attrNameLst>
                                      </p:cBhvr>
                                      <p:tavLst>
                                        <p:tav tm="0">
                                          <p:val>
                                            <p:strVal val="ppt_x"/>
                                          </p:val>
                                        </p:tav>
                                        <p:tav tm="100000">
                                          <p:val>
                                            <p:strVal val="ppt_x"/>
                                          </p:val>
                                        </p:tav>
                                      </p:tavLst>
                                    </p:anim>
                                    <p:anim calcmode="lin" valueType="num">
                                      <p:cBhvr additive="base">
                                        <p:cTn id="291" dur="3000"/>
                                        <p:tgtEl>
                                          <p:spTgt spid="9"/>
                                        </p:tgtEl>
                                        <p:attrNameLst>
                                          <p:attrName>ppt_y</p:attrName>
                                        </p:attrNameLst>
                                      </p:cBhvr>
                                      <p:tavLst>
                                        <p:tav tm="0">
                                          <p:val>
                                            <p:strVal val="ppt_y"/>
                                          </p:val>
                                        </p:tav>
                                        <p:tav tm="100000">
                                          <p:val>
                                            <p:strVal val="1+ppt_h/2"/>
                                          </p:val>
                                        </p:tav>
                                      </p:tavLst>
                                    </p:anim>
                                    <p:set>
                                      <p:cBhvr>
                                        <p:cTn id="292" dur="1" fill="hold">
                                          <p:stCondLst>
                                            <p:cond delay="2999"/>
                                          </p:stCondLst>
                                        </p:cTn>
                                        <p:tgtEl>
                                          <p:spTgt spid="9"/>
                                        </p:tgtEl>
                                        <p:attrNameLst>
                                          <p:attrName>style.visibility</p:attrName>
                                        </p:attrNameLst>
                                      </p:cBhvr>
                                      <p:to>
                                        <p:strVal val="hidden"/>
                                      </p:to>
                                    </p:set>
                                  </p:childTnLst>
                                </p:cTn>
                              </p:par>
                              <p:par>
                                <p:cTn id="293" presetID="2" presetClass="exit" presetSubtype="4" fill="hold" grpId="1" nodeType="withEffect">
                                  <p:stCondLst>
                                    <p:cond delay="0"/>
                                  </p:stCondLst>
                                  <p:childTnLst>
                                    <p:anim calcmode="lin" valueType="num">
                                      <p:cBhvr additive="base">
                                        <p:cTn id="294" dur="3000"/>
                                        <p:tgtEl>
                                          <p:spTgt spid="10"/>
                                        </p:tgtEl>
                                        <p:attrNameLst>
                                          <p:attrName>ppt_x</p:attrName>
                                        </p:attrNameLst>
                                      </p:cBhvr>
                                      <p:tavLst>
                                        <p:tav tm="0">
                                          <p:val>
                                            <p:strVal val="ppt_x"/>
                                          </p:val>
                                        </p:tav>
                                        <p:tav tm="100000">
                                          <p:val>
                                            <p:strVal val="ppt_x"/>
                                          </p:val>
                                        </p:tav>
                                      </p:tavLst>
                                    </p:anim>
                                    <p:anim calcmode="lin" valueType="num">
                                      <p:cBhvr additive="base">
                                        <p:cTn id="295" dur="3000"/>
                                        <p:tgtEl>
                                          <p:spTgt spid="10"/>
                                        </p:tgtEl>
                                        <p:attrNameLst>
                                          <p:attrName>ppt_y</p:attrName>
                                        </p:attrNameLst>
                                      </p:cBhvr>
                                      <p:tavLst>
                                        <p:tav tm="0">
                                          <p:val>
                                            <p:strVal val="ppt_y"/>
                                          </p:val>
                                        </p:tav>
                                        <p:tav tm="100000">
                                          <p:val>
                                            <p:strVal val="1+ppt_h/2"/>
                                          </p:val>
                                        </p:tav>
                                      </p:tavLst>
                                    </p:anim>
                                    <p:set>
                                      <p:cBhvr>
                                        <p:cTn id="296" dur="1" fill="hold">
                                          <p:stCondLst>
                                            <p:cond delay="2999"/>
                                          </p:stCondLst>
                                        </p:cTn>
                                        <p:tgtEl>
                                          <p:spTgt spid="10"/>
                                        </p:tgtEl>
                                        <p:attrNameLst>
                                          <p:attrName>style.visibility</p:attrName>
                                        </p:attrNameLst>
                                      </p:cBhvr>
                                      <p:to>
                                        <p:strVal val="hidden"/>
                                      </p:to>
                                    </p:set>
                                  </p:childTnLst>
                                </p:cTn>
                              </p:par>
                              <p:par>
                                <p:cTn id="297" presetID="2" presetClass="exit" presetSubtype="4" fill="hold" grpId="1" nodeType="withEffect">
                                  <p:stCondLst>
                                    <p:cond delay="0"/>
                                  </p:stCondLst>
                                  <p:childTnLst>
                                    <p:anim calcmode="lin" valueType="num">
                                      <p:cBhvr additive="base">
                                        <p:cTn id="298" dur="3000"/>
                                        <p:tgtEl>
                                          <p:spTgt spid="11"/>
                                        </p:tgtEl>
                                        <p:attrNameLst>
                                          <p:attrName>ppt_x</p:attrName>
                                        </p:attrNameLst>
                                      </p:cBhvr>
                                      <p:tavLst>
                                        <p:tav tm="0">
                                          <p:val>
                                            <p:strVal val="ppt_x"/>
                                          </p:val>
                                        </p:tav>
                                        <p:tav tm="100000">
                                          <p:val>
                                            <p:strVal val="ppt_x"/>
                                          </p:val>
                                        </p:tav>
                                      </p:tavLst>
                                    </p:anim>
                                    <p:anim calcmode="lin" valueType="num">
                                      <p:cBhvr additive="base">
                                        <p:cTn id="299" dur="3000"/>
                                        <p:tgtEl>
                                          <p:spTgt spid="11"/>
                                        </p:tgtEl>
                                        <p:attrNameLst>
                                          <p:attrName>ppt_y</p:attrName>
                                        </p:attrNameLst>
                                      </p:cBhvr>
                                      <p:tavLst>
                                        <p:tav tm="0">
                                          <p:val>
                                            <p:strVal val="ppt_y"/>
                                          </p:val>
                                        </p:tav>
                                        <p:tav tm="100000">
                                          <p:val>
                                            <p:strVal val="1+ppt_h/2"/>
                                          </p:val>
                                        </p:tav>
                                      </p:tavLst>
                                    </p:anim>
                                    <p:set>
                                      <p:cBhvr>
                                        <p:cTn id="300" dur="1" fill="hold">
                                          <p:stCondLst>
                                            <p:cond delay="2999"/>
                                          </p:stCondLst>
                                        </p:cTn>
                                        <p:tgtEl>
                                          <p:spTgt spid="11"/>
                                        </p:tgtEl>
                                        <p:attrNameLst>
                                          <p:attrName>style.visibility</p:attrName>
                                        </p:attrNameLst>
                                      </p:cBhvr>
                                      <p:to>
                                        <p:strVal val="hidden"/>
                                      </p:to>
                                    </p:set>
                                  </p:childTnLst>
                                </p:cTn>
                              </p:par>
                              <p:par>
                                <p:cTn id="301" presetID="2" presetClass="exit" presetSubtype="4" fill="hold" grpId="1" nodeType="withEffect">
                                  <p:stCondLst>
                                    <p:cond delay="0"/>
                                  </p:stCondLst>
                                  <p:childTnLst>
                                    <p:anim calcmode="lin" valueType="num">
                                      <p:cBhvr additive="base">
                                        <p:cTn id="302" dur="3000"/>
                                        <p:tgtEl>
                                          <p:spTgt spid="12"/>
                                        </p:tgtEl>
                                        <p:attrNameLst>
                                          <p:attrName>ppt_x</p:attrName>
                                        </p:attrNameLst>
                                      </p:cBhvr>
                                      <p:tavLst>
                                        <p:tav tm="0">
                                          <p:val>
                                            <p:strVal val="ppt_x"/>
                                          </p:val>
                                        </p:tav>
                                        <p:tav tm="100000">
                                          <p:val>
                                            <p:strVal val="ppt_x"/>
                                          </p:val>
                                        </p:tav>
                                      </p:tavLst>
                                    </p:anim>
                                    <p:anim calcmode="lin" valueType="num">
                                      <p:cBhvr additive="base">
                                        <p:cTn id="303" dur="3000"/>
                                        <p:tgtEl>
                                          <p:spTgt spid="12"/>
                                        </p:tgtEl>
                                        <p:attrNameLst>
                                          <p:attrName>ppt_y</p:attrName>
                                        </p:attrNameLst>
                                      </p:cBhvr>
                                      <p:tavLst>
                                        <p:tav tm="0">
                                          <p:val>
                                            <p:strVal val="ppt_y"/>
                                          </p:val>
                                        </p:tav>
                                        <p:tav tm="100000">
                                          <p:val>
                                            <p:strVal val="1+ppt_h/2"/>
                                          </p:val>
                                        </p:tav>
                                      </p:tavLst>
                                    </p:anim>
                                    <p:set>
                                      <p:cBhvr>
                                        <p:cTn id="304" dur="1" fill="hold">
                                          <p:stCondLst>
                                            <p:cond delay="2999"/>
                                          </p:stCondLst>
                                        </p:cTn>
                                        <p:tgtEl>
                                          <p:spTgt spid="12"/>
                                        </p:tgtEl>
                                        <p:attrNameLst>
                                          <p:attrName>style.visibility</p:attrName>
                                        </p:attrNameLst>
                                      </p:cBhvr>
                                      <p:to>
                                        <p:strVal val="hidden"/>
                                      </p:to>
                                    </p:set>
                                  </p:childTnLst>
                                </p:cTn>
                              </p:par>
                              <p:par>
                                <p:cTn id="305" presetID="2" presetClass="exit" presetSubtype="4" fill="hold" grpId="1" nodeType="withEffect">
                                  <p:stCondLst>
                                    <p:cond delay="0"/>
                                  </p:stCondLst>
                                  <p:childTnLst>
                                    <p:anim calcmode="lin" valueType="num">
                                      <p:cBhvr additive="base">
                                        <p:cTn id="306" dur="3000"/>
                                        <p:tgtEl>
                                          <p:spTgt spid="13"/>
                                        </p:tgtEl>
                                        <p:attrNameLst>
                                          <p:attrName>ppt_x</p:attrName>
                                        </p:attrNameLst>
                                      </p:cBhvr>
                                      <p:tavLst>
                                        <p:tav tm="0">
                                          <p:val>
                                            <p:strVal val="ppt_x"/>
                                          </p:val>
                                        </p:tav>
                                        <p:tav tm="100000">
                                          <p:val>
                                            <p:strVal val="ppt_x"/>
                                          </p:val>
                                        </p:tav>
                                      </p:tavLst>
                                    </p:anim>
                                    <p:anim calcmode="lin" valueType="num">
                                      <p:cBhvr additive="base">
                                        <p:cTn id="307" dur="3000"/>
                                        <p:tgtEl>
                                          <p:spTgt spid="13"/>
                                        </p:tgtEl>
                                        <p:attrNameLst>
                                          <p:attrName>ppt_y</p:attrName>
                                        </p:attrNameLst>
                                      </p:cBhvr>
                                      <p:tavLst>
                                        <p:tav tm="0">
                                          <p:val>
                                            <p:strVal val="ppt_y"/>
                                          </p:val>
                                        </p:tav>
                                        <p:tav tm="100000">
                                          <p:val>
                                            <p:strVal val="1+ppt_h/2"/>
                                          </p:val>
                                        </p:tav>
                                      </p:tavLst>
                                    </p:anim>
                                    <p:set>
                                      <p:cBhvr>
                                        <p:cTn id="308" dur="1" fill="hold">
                                          <p:stCondLst>
                                            <p:cond delay="2999"/>
                                          </p:stCondLst>
                                        </p:cTn>
                                        <p:tgtEl>
                                          <p:spTgt spid="13"/>
                                        </p:tgtEl>
                                        <p:attrNameLst>
                                          <p:attrName>style.visibility</p:attrName>
                                        </p:attrNameLst>
                                      </p:cBhvr>
                                      <p:to>
                                        <p:strVal val="hidden"/>
                                      </p:to>
                                    </p:set>
                                  </p:childTnLst>
                                </p:cTn>
                              </p:par>
                              <p:par>
                                <p:cTn id="309" presetID="2" presetClass="exit" presetSubtype="4" fill="hold" grpId="1" nodeType="withEffect">
                                  <p:stCondLst>
                                    <p:cond delay="0"/>
                                  </p:stCondLst>
                                  <p:childTnLst>
                                    <p:anim calcmode="lin" valueType="num">
                                      <p:cBhvr additive="base">
                                        <p:cTn id="310" dur="3000"/>
                                        <p:tgtEl>
                                          <p:spTgt spid="14"/>
                                        </p:tgtEl>
                                        <p:attrNameLst>
                                          <p:attrName>ppt_x</p:attrName>
                                        </p:attrNameLst>
                                      </p:cBhvr>
                                      <p:tavLst>
                                        <p:tav tm="0">
                                          <p:val>
                                            <p:strVal val="ppt_x"/>
                                          </p:val>
                                        </p:tav>
                                        <p:tav tm="100000">
                                          <p:val>
                                            <p:strVal val="ppt_x"/>
                                          </p:val>
                                        </p:tav>
                                      </p:tavLst>
                                    </p:anim>
                                    <p:anim calcmode="lin" valueType="num">
                                      <p:cBhvr additive="base">
                                        <p:cTn id="311" dur="3000"/>
                                        <p:tgtEl>
                                          <p:spTgt spid="14"/>
                                        </p:tgtEl>
                                        <p:attrNameLst>
                                          <p:attrName>ppt_y</p:attrName>
                                        </p:attrNameLst>
                                      </p:cBhvr>
                                      <p:tavLst>
                                        <p:tav tm="0">
                                          <p:val>
                                            <p:strVal val="ppt_y"/>
                                          </p:val>
                                        </p:tav>
                                        <p:tav tm="100000">
                                          <p:val>
                                            <p:strVal val="1+ppt_h/2"/>
                                          </p:val>
                                        </p:tav>
                                      </p:tavLst>
                                    </p:anim>
                                    <p:set>
                                      <p:cBhvr>
                                        <p:cTn id="312" dur="1" fill="hold">
                                          <p:stCondLst>
                                            <p:cond delay="2999"/>
                                          </p:stCondLst>
                                        </p:cTn>
                                        <p:tgtEl>
                                          <p:spTgt spid="14"/>
                                        </p:tgtEl>
                                        <p:attrNameLst>
                                          <p:attrName>style.visibility</p:attrName>
                                        </p:attrNameLst>
                                      </p:cBhvr>
                                      <p:to>
                                        <p:strVal val="hidden"/>
                                      </p:to>
                                    </p:set>
                                  </p:childTnLst>
                                </p:cTn>
                              </p:par>
                              <p:par>
                                <p:cTn id="313" presetID="2" presetClass="exit" presetSubtype="4" fill="hold" grpId="1" nodeType="withEffect">
                                  <p:stCondLst>
                                    <p:cond delay="0"/>
                                  </p:stCondLst>
                                  <p:childTnLst>
                                    <p:anim calcmode="lin" valueType="num">
                                      <p:cBhvr additive="base">
                                        <p:cTn id="314" dur="3000"/>
                                        <p:tgtEl>
                                          <p:spTgt spid="15"/>
                                        </p:tgtEl>
                                        <p:attrNameLst>
                                          <p:attrName>ppt_x</p:attrName>
                                        </p:attrNameLst>
                                      </p:cBhvr>
                                      <p:tavLst>
                                        <p:tav tm="0">
                                          <p:val>
                                            <p:strVal val="ppt_x"/>
                                          </p:val>
                                        </p:tav>
                                        <p:tav tm="100000">
                                          <p:val>
                                            <p:strVal val="ppt_x"/>
                                          </p:val>
                                        </p:tav>
                                      </p:tavLst>
                                    </p:anim>
                                    <p:anim calcmode="lin" valueType="num">
                                      <p:cBhvr additive="base">
                                        <p:cTn id="315" dur="3000"/>
                                        <p:tgtEl>
                                          <p:spTgt spid="15"/>
                                        </p:tgtEl>
                                        <p:attrNameLst>
                                          <p:attrName>ppt_y</p:attrName>
                                        </p:attrNameLst>
                                      </p:cBhvr>
                                      <p:tavLst>
                                        <p:tav tm="0">
                                          <p:val>
                                            <p:strVal val="ppt_y"/>
                                          </p:val>
                                        </p:tav>
                                        <p:tav tm="100000">
                                          <p:val>
                                            <p:strVal val="1+ppt_h/2"/>
                                          </p:val>
                                        </p:tav>
                                      </p:tavLst>
                                    </p:anim>
                                    <p:set>
                                      <p:cBhvr>
                                        <p:cTn id="316" dur="1" fill="hold">
                                          <p:stCondLst>
                                            <p:cond delay="2999"/>
                                          </p:stCondLst>
                                        </p:cTn>
                                        <p:tgtEl>
                                          <p:spTgt spid="15"/>
                                        </p:tgtEl>
                                        <p:attrNameLst>
                                          <p:attrName>style.visibility</p:attrName>
                                        </p:attrNameLst>
                                      </p:cBhvr>
                                      <p:to>
                                        <p:strVal val="hidden"/>
                                      </p:to>
                                    </p:set>
                                  </p:childTnLst>
                                </p:cTn>
                              </p:par>
                              <p:par>
                                <p:cTn id="317" presetID="2" presetClass="exit" presetSubtype="4" fill="hold" grpId="1" nodeType="withEffect">
                                  <p:stCondLst>
                                    <p:cond delay="0"/>
                                  </p:stCondLst>
                                  <p:childTnLst>
                                    <p:anim calcmode="lin" valueType="num">
                                      <p:cBhvr additive="base">
                                        <p:cTn id="318" dur="3000"/>
                                        <p:tgtEl>
                                          <p:spTgt spid="16"/>
                                        </p:tgtEl>
                                        <p:attrNameLst>
                                          <p:attrName>ppt_x</p:attrName>
                                        </p:attrNameLst>
                                      </p:cBhvr>
                                      <p:tavLst>
                                        <p:tav tm="0">
                                          <p:val>
                                            <p:strVal val="ppt_x"/>
                                          </p:val>
                                        </p:tav>
                                        <p:tav tm="100000">
                                          <p:val>
                                            <p:strVal val="ppt_x"/>
                                          </p:val>
                                        </p:tav>
                                      </p:tavLst>
                                    </p:anim>
                                    <p:anim calcmode="lin" valueType="num">
                                      <p:cBhvr additive="base">
                                        <p:cTn id="319" dur="3000"/>
                                        <p:tgtEl>
                                          <p:spTgt spid="16"/>
                                        </p:tgtEl>
                                        <p:attrNameLst>
                                          <p:attrName>ppt_y</p:attrName>
                                        </p:attrNameLst>
                                      </p:cBhvr>
                                      <p:tavLst>
                                        <p:tav tm="0">
                                          <p:val>
                                            <p:strVal val="ppt_y"/>
                                          </p:val>
                                        </p:tav>
                                        <p:tav tm="100000">
                                          <p:val>
                                            <p:strVal val="1+ppt_h/2"/>
                                          </p:val>
                                        </p:tav>
                                      </p:tavLst>
                                    </p:anim>
                                    <p:set>
                                      <p:cBhvr>
                                        <p:cTn id="320" dur="1" fill="hold">
                                          <p:stCondLst>
                                            <p:cond delay="2999"/>
                                          </p:stCondLst>
                                        </p:cTn>
                                        <p:tgtEl>
                                          <p:spTgt spid="16"/>
                                        </p:tgtEl>
                                        <p:attrNameLst>
                                          <p:attrName>style.visibility</p:attrName>
                                        </p:attrNameLst>
                                      </p:cBhvr>
                                      <p:to>
                                        <p:strVal val="hidden"/>
                                      </p:to>
                                    </p:set>
                                  </p:childTnLst>
                                </p:cTn>
                              </p:par>
                              <p:par>
                                <p:cTn id="321" presetID="2" presetClass="exit" presetSubtype="4" fill="hold" grpId="1" nodeType="withEffect">
                                  <p:stCondLst>
                                    <p:cond delay="0"/>
                                  </p:stCondLst>
                                  <p:childTnLst>
                                    <p:anim calcmode="lin" valueType="num">
                                      <p:cBhvr additive="base">
                                        <p:cTn id="322" dur="3000"/>
                                        <p:tgtEl>
                                          <p:spTgt spid="17"/>
                                        </p:tgtEl>
                                        <p:attrNameLst>
                                          <p:attrName>ppt_x</p:attrName>
                                        </p:attrNameLst>
                                      </p:cBhvr>
                                      <p:tavLst>
                                        <p:tav tm="0">
                                          <p:val>
                                            <p:strVal val="ppt_x"/>
                                          </p:val>
                                        </p:tav>
                                        <p:tav tm="100000">
                                          <p:val>
                                            <p:strVal val="ppt_x"/>
                                          </p:val>
                                        </p:tav>
                                      </p:tavLst>
                                    </p:anim>
                                    <p:anim calcmode="lin" valueType="num">
                                      <p:cBhvr additive="base">
                                        <p:cTn id="323" dur="3000"/>
                                        <p:tgtEl>
                                          <p:spTgt spid="17"/>
                                        </p:tgtEl>
                                        <p:attrNameLst>
                                          <p:attrName>ppt_y</p:attrName>
                                        </p:attrNameLst>
                                      </p:cBhvr>
                                      <p:tavLst>
                                        <p:tav tm="0">
                                          <p:val>
                                            <p:strVal val="ppt_y"/>
                                          </p:val>
                                        </p:tav>
                                        <p:tav tm="100000">
                                          <p:val>
                                            <p:strVal val="1+ppt_h/2"/>
                                          </p:val>
                                        </p:tav>
                                      </p:tavLst>
                                    </p:anim>
                                    <p:set>
                                      <p:cBhvr>
                                        <p:cTn id="324" dur="1" fill="hold">
                                          <p:stCondLst>
                                            <p:cond delay="2999"/>
                                          </p:stCondLst>
                                        </p:cTn>
                                        <p:tgtEl>
                                          <p:spTgt spid="17"/>
                                        </p:tgtEl>
                                        <p:attrNameLst>
                                          <p:attrName>style.visibility</p:attrName>
                                        </p:attrNameLst>
                                      </p:cBhvr>
                                      <p:to>
                                        <p:strVal val="hidden"/>
                                      </p:to>
                                    </p:set>
                                  </p:childTnLst>
                                </p:cTn>
                              </p:par>
                              <p:par>
                                <p:cTn id="325" presetID="2" presetClass="exit" presetSubtype="4" fill="hold" grpId="1" nodeType="withEffect">
                                  <p:stCondLst>
                                    <p:cond delay="0"/>
                                  </p:stCondLst>
                                  <p:childTnLst>
                                    <p:anim calcmode="lin" valueType="num">
                                      <p:cBhvr additive="base">
                                        <p:cTn id="326" dur="3000"/>
                                        <p:tgtEl>
                                          <p:spTgt spid="18"/>
                                        </p:tgtEl>
                                        <p:attrNameLst>
                                          <p:attrName>ppt_x</p:attrName>
                                        </p:attrNameLst>
                                      </p:cBhvr>
                                      <p:tavLst>
                                        <p:tav tm="0">
                                          <p:val>
                                            <p:strVal val="ppt_x"/>
                                          </p:val>
                                        </p:tav>
                                        <p:tav tm="100000">
                                          <p:val>
                                            <p:strVal val="ppt_x"/>
                                          </p:val>
                                        </p:tav>
                                      </p:tavLst>
                                    </p:anim>
                                    <p:anim calcmode="lin" valueType="num">
                                      <p:cBhvr additive="base">
                                        <p:cTn id="327" dur="3000"/>
                                        <p:tgtEl>
                                          <p:spTgt spid="18"/>
                                        </p:tgtEl>
                                        <p:attrNameLst>
                                          <p:attrName>ppt_y</p:attrName>
                                        </p:attrNameLst>
                                      </p:cBhvr>
                                      <p:tavLst>
                                        <p:tav tm="0">
                                          <p:val>
                                            <p:strVal val="ppt_y"/>
                                          </p:val>
                                        </p:tav>
                                        <p:tav tm="100000">
                                          <p:val>
                                            <p:strVal val="1+ppt_h/2"/>
                                          </p:val>
                                        </p:tav>
                                      </p:tavLst>
                                    </p:anim>
                                    <p:set>
                                      <p:cBhvr>
                                        <p:cTn id="328" dur="1" fill="hold">
                                          <p:stCondLst>
                                            <p:cond delay="2999"/>
                                          </p:stCondLst>
                                        </p:cTn>
                                        <p:tgtEl>
                                          <p:spTgt spid="18"/>
                                        </p:tgtEl>
                                        <p:attrNameLst>
                                          <p:attrName>style.visibility</p:attrName>
                                        </p:attrNameLst>
                                      </p:cBhvr>
                                      <p:to>
                                        <p:strVal val="hidden"/>
                                      </p:to>
                                    </p:set>
                                  </p:childTnLst>
                                </p:cTn>
                              </p:par>
                              <p:par>
                                <p:cTn id="329" presetID="2" presetClass="exit" presetSubtype="4" fill="hold" grpId="1" nodeType="withEffect">
                                  <p:stCondLst>
                                    <p:cond delay="0"/>
                                  </p:stCondLst>
                                  <p:childTnLst>
                                    <p:anim calcmode="lin" valueType="num">
                                      <p:cBhvr additive="base">
                                        <p:cTn id="330" dur="3000"/>
                                        <p:tgtEl>
                                          <p:spTgt spid="19"/>
                                        </p:tgtEl>
                                        <p:attrNameLst>
                                          <p:attrName>ppt_x</p:attrName>
                                        </p:attrNameLst>
                                      </p:cBhvr>
                                      <p:tavLst>
                                        <p:tav tm="0">
                                          <p:val>
                                            <p:strVal val="ppt_x"/>
                                          </p:val>
                                        </p:tav>
                                        <p:tav tm="100000">
                                          <p:val>
                                            <p:strVal val="ppt_x"/>
                                          </p:val>
                                        </p:tav>
                                      </p:tavLst>
                                    </p:anim>
                                    <p:anim calcmode="lin" valueType="num">
                                      <p:cBhvr additive="base">
                                        <p:cTn id="331" dur="3000"/>
                                        <p:tgtEl>
                                          <p:spTgt spid="19"/>
                                        </p:tgtEl>
                                        <p:attrNameLst>
                                          <p:attrName>ppt_y</p:attrName>
                                        </p:attrNameLst>
                                      </p:cBhvr>
                                      <p:tavLst>
                                        <p:tav tm="0">
                                          <p:val>
                                            <p:strVal val="ppt_y"/>
                                          </p:val>
                                        </p:tav>
                                        <p:tav tm="100000">
                                          <p:val>
                                            <p:strVal val="1+ppt_h/2"/>
                                          </p:val>
                                        </p:tav>
                                      </p:tavLst>
                                    </p:anim>
                                    <p:set>
                                      <p:cBhvr>
                                        <p:cTn id="332" dur="1" fill="hold">
                                          <p:stCondLst>
                                            <p:cond delay="2999"/>
                                          </p:stCondLst>
                                        </p:cTn>
                                        <p:tgtEl>
                                          <p:spTgt spid="19"/>
                                        </p:tgtEl>
                                        <p:attrNameLst>
                                          <p:attrName>style.visibility</p:attrName>
                                        </p:attrNameLst>
                                      </p:cBhvr>
                                      <p:to>
                                        <p:strVal val="hidden"/>
                                      </p:to>
                                    </p:set>
                                  </p:childTnLst>
                                </p:cTn>
                              </p:par>
                              <p:par>
                                <p:cTn id="333" presetID="2" presetClass="exit" presetSubtype="4" fill="hold" grpId="1" nodeType="withEffect">
                                  <p:stCondLst>
                                    <p:cond delay="0"/>
                                  </p:stCondLst>
                                  <p:childTnLst>
                                    <p:anim calcmode="lin" valueType="num">
                                      <p:cBhvr additive="base">
                                        <p:cTn id="334" dur="3000"/>
                                        <p:tgtEl>
                                          <p:spTgt spid="20"/>
                                        </p:tgtEl>
                                        <p:attrNameLst>
                                          <p:attrName>ppt_x</p:attrName>
                                        </p:attrNameLst>
                                      </p:cBhvr>
                                      <p:tavLst>
                                        <p:tav tm="0">
                                          <p:val>
                                            <p:strVal val="ppt_x"/>
                                          </p:val>
                                        </p:tav>
                                        <p:tav tm="100000">
                                          <p:val>
                                            <p:strVal val="ppt_x"/>
                                          </p:val>
                                        </p:tav>
                                      </p:tavLst>
                                    </p:anim>
                                    <p:anim calcmode="lin" valueType="num">
                                      <p:cBhvr additive="base">
                                        <p:cTn id="335" dur="3000"/>
                                        <p:tgtEl>
                                          <p:spTgt spid="20"/>
                                        </p:tgtEl>
                                        <p:attrNameLst>
                                          <p:attrName>ppt_y</p:attrName>
                                        </p:attrNameLst>
                                      </p:cBhvr>
                                      <p:tavLst>
                                        <p:tav tm="0">
                                          <p:val>
                                            <p:strVal val="ppt_y"/>
                                          </p:val>
                                        </p:tav>
                                        <p:tav tm="100000">
                                          <p:val>
                                            <p:strVal val="1+ppt_h/2"/>
                                          </p:val>
                                        </p:tav>
                                      </p:tavLst>
                                    </p:anim>
                                    <p:set>
                                      <p:cBhvr>
                                        <p:cTn id="336" dur="1" fill="hold">
                                          <p:stCondLst>
                                            <p:cond delay="2999"/>
                                          </p:stCondLst>
                                        </p:cTn>
                                        <p:tgtEl>
                                          <p:spTgt spid="20"/>
                                        </p:tgtEl>
                                        <p:attrNameLst>
                                          <p:attrName>style.visibility</p:attrName>
                                        </p:attrNameLst>
                                      </p:cBhvr>
                                      <p:to>
                                        <p:strVal val="hidden"/>
                                      </p:to>
                                    </p:set>
                                  </p:childTnLst>
                                </p:cTn>
                              </p:par>
                              <p:par>
                                <p:cTn id="337" presetID="2" presetClass="exit" presetSubtype="4" fill="hold" grpId="1" nodeType="withEffect">
                                  <p:stCondLst>
                                    <p:cond delay="0"/>
                                  </p:stCondLst>
                                  <p:childTnLst>
                                    <p:anim calcmode="lin" valueType="num">
                                      <p:cBhvr additive="base">
                                        <p:cTn id="338" dur="3000"/>
                                        <p:tgtEl>
                                          <p:spTgt spid="21"/>
                                        </p:tgtEl>
                                        <p:attrNameLst>
                                          <p:attrName>ppt_x</p:attrName>
                                        </p:attrNameLst>
                                      </p:cBhvr>
                                      <p:tavLst>
                                        <p:tav tm="0">
                                          <p:val>
                                            <p:strVal val="ppt_x"/>
                                          </p:val>
                                        </p:tav>
                                        <p:tav tm="100000">
                                          <p:val>
                                            <p:strVal val="ppt_x"/>
                                          </p:val>
                                        </p:tav>
                                      </p:tavLst>
                                    </p:anim>
                                    <p:anim calcmode="lin" valueType="num">
                                      <p:cBhvr additive="base">
                                        <p:cTn id="339" dur="3000"/>
                                        <p:tgtEl>
                                          <p:spTgt spid="21"/>
                                        </p:tgtEl>
                                        <p:attrNameLst>
                                          <p:attrName>ppt_y</p:attrName>
                                        </p:attrNameLst>
                                      </p:cBhvr>
                                      <p:tavLst>
                                        <p:tav tm="0">
                                          <p:val>
                                            <p:strVal val="ppt_y"/>
                                          </p:val>
                                        </p:tav>
                                        <p:tav tm="100000">
                                          <p:val>
                                            <p:strVal val="1+ppt_h/2"/>
                                          </p:val>
                                        </p:tav>
                                      </p:tavLst>
                                    </p:anim>
                                    <p:set>
                                      <p:cBhvr>
                                        <p:cTn id="340" dur="1" fill="hold">
                                          <p:stCondLst>
                                            <p:cond delay="2999"/>
                                          </p:stCondLst>
                                        </p:cTn>
                                        <p:tgtEl>
                                          <p:spTgt spid="21"/>
                                        </p:tgtEl>
                                        <p:attrNameLst>
                                          <p:attrName>style.visibility</p:attrName>
                                        </p:attrNameLst>
                                      </p:cBhvr>
                                      <p:to>
                                        <p:strVal val="hidden"/>
                                      </p:to>
                                    </p:set>
                                  </p:childTnLst>
                                </p:cTn>
                              </p:par>
                              <p:par>
                                <p:cTn id="341" presetID="2" presetClass="exit" presetSubtype="4" fill="hold" grpId="1" nodeType="withEffect">
                                  <p:stCondLst>
                                    <p:cond delay="0"/>
                                  </p:stCondLst>
                                  <p:childTnLst>
                                    <p:anim calcmode="lin" valueType="num">
                                      <p:cBhvr additive="base">
                                        <p:cTn id="342" dur="3000"/>
                                        <p:tgtEl>
                                          <p:spTgt spid="22"/>
                                        </p:tgtEl>
                                        <p:attrNameLst>
                                          <p:attrName>ppt_x</p:attrName>
                                        </p:attrNameLst>
                                      </p:cBhvr>
                                      <p:tavLst>
                                        <p:tav tm="0">
                                          <p:val>
                                            <p:strVal val="ppt_x"/>
                                          </p:val>
                                        </p:tav>
                                        <p:tav tm="100000">
                                          <p:val>
                                            <p:strVal val="ppt_x"/>
                                          </p:val>
                                        </p:tav>
                                      </p:tavLst>
                                    </p:anim>
                                    <p:anim calcmode="lin" valueType="num">
                                      <p:cBhvr additive="base">
                                        <p:cTn id="343" dur="3000"/>
                                        <p:tgtEl>
                                          <p:spTgt spid="22"/>
                                        </p:tgtEl>
                                        <p:attrNameLst>
                                          <p:attrName>ppt_y</p:attrName>
                                        </p:attrNameLst>
                                      </p:cBhvr>
                                      <p:tavLst>
                                        <p:tav tm="0">
                                          <p:val>
                                            <p:strVal val="ppt_y"/>
                                          </p:val>
                                        </p:tav>
                                        <p:tav tm="100000">
                                          <p:val>
                                            <p:strVal val="1+ppt_h/2"/>
                                          </p:val>
                                        </p:tav>
                                      </p:tavLst>
                                    </p:anim>
                                    <p:set>
                                      <p:cBhvr>
                                        <p:cTn id="344" dur="1" fill="hold">
                                          <p:stCondLst>
                                            <p:cond delay="2999"/>
                                          </p:stCondLst>
                                        </p:cTn>
                                        <p:tgtEl>
                                          <p:spTgt spid="22"/>
                                        </p:tgtEl>
                                        <p:attrNameLst>
                                          <p:attrName>style.visibility</p:attrName>
                                        </p:attrNameLst>
                                      </p:cBhvr>
                                      <p:to>
                                        <p:strVal val="hidden"/>
                                      </p:to>
                                    </p:set>
                                  </p:childTnLst>
                                </p:cTn>
                              </p:par>
                              <p:par>
                                <p:cTn id="345" presetID="2" presetClass="exit" presetSubtype="4" fill="hold" grpId="1" nodeType="withEffect">
                                  <p:stCondLst>
                                    <p:cond delay="0"/>
                                  </p:stCondLst>
                                  <p:childTnLst>
                                    <p:anim calcmode="lin" valueType="num">
                                      <p:cBhvr additive="base">
                                        <p:cTn id="346" dur="3000"/>
                                        <p:tgtEl>
                                          <p:spTgt spid="23"/>
                                        </p:tgtEl>
                                        <p:attrNameLst>
                                          <p:attrName>ppt_x</p:attrName>
                                        </p:attrNameLst>
                                      </p:cBhvr>
                                      <p:tavLst>
                                        <p:tav tm="0">
                                          <p:val>
                                            <p:strVal val="ppt_x"/>
                                          </p:val>
                                        </p:tav>
                                        <p:tav tm="100000">
                                          <p:val>
                                            <p:strVal val="ppt_x"/>
                                          </p:val>
                                        </p:tav>
                                      </p:tavLst>
                                    </p:anim>
                                    <p:anim calcmode="lin" valueType="num">
                                      <p:cBhvr additive="base">
                                        <p:cTn id="347" dur="3000"/>
                                        <p:tgtEl>
                                          <p:spTgt spid="23"/>
                                        </p:tgtEl>
                                        <p:attrNameLst>
                                          <p:attrName>ppt_y</p:attrName>
                                        </p:attrNameLst>
                                      </p:cBhvr>
                                      <p:tavLst>
                                        <p:tav tm="0">
                                          <p:val>
                                            <p:strVal val="ppt_y"/>
                                          </p:val>
                                        </p:tav>
                                        <p:tav tm="100000">
                                          <p:val>
                                            <p:strVal val="1+ppt_h/2"/>
                                          </p:val>
                                        </p:tav>
                                      </p:tavLst>
                                    </p:anim>
                                    <p:set>
                                      <p:cBhvr>
                                        <p:cTn id="348" dur="1" fill="hold">
                                          <p:stCondLst>
                                            <p:cond delay="2999"/>
                                          </p:stCondLst>
                                        </p:cTn>
                                        <p:tgtEl>
                                          <p:spTgt spid="23"/>
                                        </p:tgtEl>
                                        <p:attrNameLst>
                                          <p:attrName>style.visibility</p:attrName>
                                        </p:attrNameLst>
                                      </p:cBhvr>
                                      <p:to>
                                        <p:strVal val="hidden"/>
                                      </p:to>
                                    </p:set>
                                  </p:childTnLst>
                                </p:cTn>
                              </p:par>
                              <p:par>
                                <p:cTn id="349" presetID="2" presetClass="exit" presetSubtype="4" fill="hold" grpId="1" nodeType="withEffect">
                                  <p:stCondLst>
                                    <p:cond delay="0"/>
                                  </p:stCondLst>
                                  <p:childTnLst>
                                    <p:anim calcmode="lin" valueType="num">
                                      <p:cBhvr additive="base">
                                        <p:cTn id="350" dur="3000"/>
                                        <p:tgtEl>
                                          <p:spTgt spid="24"/>
                                        </p:tgtEl>
                                        <p:attrNameLst>
                                          <p:attrName>ppt_x</p:attrName>
                                        </p:attrNameLst>
                                      </p:cBhvr>
                                      <p:tavLst>
                                        <p:tav tm="0">
                                          <p:val>
                                            <p:strVal val="ppt_x"/>
                                          </p:val>
                                        </p:tav>
                                        <p:tav tm="100000">
                                          <p:val>
                                            <p:strVal val="ppt_x"/>
                                          </p:val>
                                        </p:tav>
                                      </p:tavLst>
                                    </p:anim>
                                    <p:anim calcmode="lin" valueType="num">
                                      <p:cBhvr additive="base">
                                        <p:cTn id="351" dur="3000"/>
                                        <p:tgtEl>
                                          <p:spTgt spid="24"/>
                                        </p:tgtEl>
                                        <p:attrNameLst>
                                          <p:attrName>ppt_y</p:attrName>
                                        </p:attrNameLst>
                                      </p:cBhvr>
                                      <p:tavLst>
                                        <p:tav tm="0">
                                          <p:val>
                                            <p:strVal val="ppt_y"/>
                                          </p:val>
                                        </p:tav>
                                        <p:tav tm="100000">
                                          <p:val>
                                            <p:strVal val="1+ppt_h/2"/>
                                          </p:val>
                                        </p:tav>
                                      </p:tavLst>
                                    </p:anim>
                                    <p:set>
                                      <p:cBhvr>
                                        <p:cTn id="352" dur="1" fill="hold">
                                          <p:stCondLst>
                                            <p:cond delay="2999"/>
                                          </p:stCondLst>
                                        </p:cTn>
                                        <p:tgtEl>
                                          <p:spTgt spid="24"/>
                                        </p:tgtEl>
                                        <p:attrNameLst>
                                          <p:attrName>style.visibility</p:attrName>
                                        </p:attrNameLst>
                                      </p:cBhvr>
                                      <p:to>
                                        <p:strVal val="hidden"/>
                                      </p:to>
                                    </p:set>
                                  </p:childTnLst>
                                </p:cTn>
                              </p:par>
                              <p:par>
                                <p:cTn id="353" presetID="2" presetClass="exit" presetSubtype="4" fill="hold" grpId="1" nodeType="withEffect">
                                  <p:stCondLst>
                                    <p:cond delay="0"/>
                                  </p:stCondLst>
                                  <p:childTnLst>
                                    <p:anim calcmode="lin" valueType="num">
                                      <p:cBhvr additive="base">
                                        <p:cTn id="354" dur="3000"/>
                                        <p:tgtEl>
                                          <p:spTgt spid="25"/>
                                        </p:tgtEl>
                                        <p:attrNameLst>
                                          <p:attrName>ppt_x</p:attrName>
                                        </p:attrNameLst>
                                      </p:cBhvr>
                                      <p:tavLst>
                                        <p:tav tm="0">
                                          <p:val>
                                            <p:strVal val="ppt_x"/>
                                          </p:val>
                                        </p:tav>
                                        <p:tav tm="100000">
                                          <p:val>
                                            <p:strVal val="ppt_x"/>
                                          </p:val>
                                        </p:tav>
                                      </p:tavLst>
                                    </p:anim>
                                    <p:anim calcmode="lin" valueType="num">
                                      <p:cBhvr additive="base">
                                        <p:cTn id="355" dur="3000"/>
                                        <p:tgtEl>
                                          <p:spTgt spid="25"/>
                                        </p:tgtEl>
                                        <p:attrNameLst>
                                          <p:attrName>ppt_y</p:attrName>
                                        </p:attrNameLst>
                                      </p:cBhvr>
                                      <p:tavLst>
                                        <p:tav tm="0">
                                          <p:val>
                                            <p:strVal val="ppt_y"/>
                                          </p:val>
                                        </p:tav>
                                        <p:tav tm="100000">
                                          <p:val>
                                            <p:strVal val="1+ppt_h/2"/>
                                          </p:val>
                                        </p:tav>
                                      </p:tavLst>
                                    </p:anim>
                                    <p:set>
                                      <p:cBhvr>
                                        <p:cTn id="356" dur="1" fill="hold">
                                          <p:stCondLst>
                                            <p:cond delay="2999"/>
                                          </p:stCondLst>
                                        </p:cTn>
                                        <p:tgtEl>
                                          <p:spTgt spid="25"/>
                                        </p:tgtEl>
                                        <p:attrNameLst>
                                          <p:attrName>style.visibility</p:attrName>
                                        </p:attrNameLst>
                                      </p:cBhvr>
                                      <p:to>
                                        <p:strVal val="hidden"/>
                                      </p:to>
                                    </p:set>
                                  </p:childTnLst>
                                </p:cTn>
                              </p:par>
                              <p:par>
                                <p:cTn id="357" presetID="2" presetClass="exit" presetSubtype="4" fill="hold" grpId="1" nodeType="withEffect">
                                  <p:stCondLst>
                                    <p:cond delay="0"/>
                                  </p:stCondLst>
                                  <p:childTnLst>
                                    <p:anim calcmode="lin" valueType="num">
                                      <p:cBhvr additive="base">
                                        <p:cTn id="358" dur="3000"/>
                                        <p:tgtEl>
                                          <p:spTgt spid="26"/>
                                        </p:tgtEl>
                                        <p:attrNameLst>
                                          <p:attrName>ppt_x</p:attrName>
                                        </p:attrNameLst>
                                      </p:cBhvr>
                                      <p:tavLst>
                                        <p:tav tm="0">
                                          <p:val>
                                            <p:strVal val="ppt_x"/>
                                          </p:val>
                                        </p:tav>
                                        <p:tav tm="100000">
                                          <p:val>
                                            <p:strVal val="ppt_x"/>
                                          </p:val>
                                        </p:tav>
                                      </p:tavLst>
                                    </p:anim>
                                    <p:anim calcmode="lin" valueType="num">
                                      <p:cBhvr additive="base">
                                        <p:cTn id="359" dur="3000"/>
                                        <p:tgtEl>
                                          <p:spTgt spid="26"/>
                                        </p:tgtEl>
                                        <p:attrNameLst>
                                          <p:attrName>ppt_y</p:attrName>
                                        </p:attrNameLst>
                                      </p:cBhvr>
                                      <p:tavLst>
                                        <p:tav tm="0">
                                          <p:val>
                                            <p:strVal val="ppt_y"/>
                                          </p:val>
                                        </p:tav>
                                        <p:tav tm="100000">
                                          <p:val>
                                            <p:strVal val="1+ppt_h/2"/>
                                          </p:val>
                                        </p:tav>
                                      </p:tavLst>
                                    </p:anim>
                                    <p:set>
                                      <p:cBhvr>
                                        <p:cTn id="360" dur="1" fill="hold">
                                          <p:stCondLst>
                                            <p:cond delay="2999"/>
                                          </p:stCondLst>
                                        </p:cTn>
                                        <p:tgtEl>
                                          <p:spTgt spid="26"/>
                                        </p:tgtEl>
                                        <p:attrNameLst>
                                          <p:attrName>style.visibility</p:attrName>
                                        </p:attrNameLst>
                                      </p:cBhvr>
                                      <p:to>
                                        <p:strVal val="hidden"/>
                                      </p:to>
                                    </p:set>
                                  </p:childTnLst>
                                </p:cTn>
                              </p:par>
                              <p:par>
                                <p:cTn id="361" presetID="2" presetClass="exit" presetSubtype="4" fill="hold" grpId="1" nodeType="withEffect">
                                  <p:stCondLst>
                                    <p:cond delay="0"/>
                                  </p:stCondLst>
                                  <p:childTnLst>
                                    <p:anim calcmode="lin" valueType="num">
                                      <p:cBhvr additive="base">
                                        <p:cTn id="362" dur="3000"/>
                                        <p:tgtEl>
                                          <p:spTgt spid="27"/>
                                        </p:tgtEl>
                                        <p:attrNameLst>
                                          <p:attrName>ppt_x</p:attrName>
                                        </p:attrNameLst>
                                      </p:cBhvr>
                                      <p:tavLst>
                                        <p:tav tm="0">
                                          <p:val>
                                            <p:strVal val="ppt_x"/>
                                          </p:val>
                                        </p:tav>
                                        <p:tav tm="100000">
                                          <p:val>
                                            <p:strVal val="ppt_x"/>
                                          </p:val>
                                        </p:tav>
                                      </p:tavLst>
                                    </p:anim>
                                    <p:anim calcmode="lin" valueType="num">
                                      <p:cBhvr additive="base">
                                        <p:cTn id="363" dur="3000"/>
                                        <p:tgtEl>
                                          <p:spTgt spid="27"/>
                                        </p:tgtEl>
                                        <p:attrNameLst>
                                          <p:attrName>ppt_y</p:attrName>
                                        </p:attrNameLst>
                                      </p:cBhvr>
                                      <p:tavLst>
                                        <p:tav tm="0">
                                          <p:val>
                                            <p:strVal val="ppt_y"/>
                                          </p:val>
                                        </p:tav>
                                        <p:tav tm="100000">
                                          <p:val>
                                            <p:strVal val="1+ppt_h/2"/>
                                          </p:val>
                                        </p:tav>
                                      </p:tavLst>
                                    </p:anim>
                                    <p:set>
                                      <p:cBhvr>
                                        <p:cTn id="364" dur="1" fill="hold">
                                          <p:stCondLst>
                                            <p:cond delay="2999"/>
                                          </p:stCondLst>
                                        </p:cTn>
                                        <p:tgtEl>
                                          <p:spTgt spid="27"/>
                                        </p:tgtEl>
                                        <p:attrNameLst>
                                          <p:attrName>style.visibility</p:attrName>
                                        </p:attrNameLst>
                                      </p:cBhvr>
                                      <p:to>
                                        <p:strVal val="hidden"/>
                                      </p:to>
                                    </p:set>
                                  </p:childTnLst>
                                </p:cTn>
                              </p:par>
                              <p:par>
                                <p:cTn id="365" presetID="2" presetClass="exit" presetSubtype="4" fill="hold" grpId="1" nodeType="withEffect">
                                  <p:stCondLst>
                                    <p:cond delay="0"/>
                                  </p:stCondLst>
                                  <p:childTnLst>
                                    <p:anim calcmode="lin" valueType="num">
                                      <p:cBhvr additive="base">
                                        <p:cTn id="366" dur="3000"/>
                                        <p:tgtEl>
                                          <p:spTgt spid="28"/>
                                        </p:tgtEl>
                                        <p:attrNameLst>
                                          <p:attrName>ppt_x</p:attrName>
                                        </p:attrNameLst>
                                      </p:cBhvr>
                                      <p:tavLst>
                                        <p:tav tm="0">
                                          <p:val>
                                            <p:strVal val="ppt_x"/>
                                          </p:val>
                                        </p:tav>
                                        <p:tav tm="100000">
                                          <p:val>
                                            <p:strVal val="ppt_x"/>
                                          </p:val>
                                        </p:tav>
                                      </p:tavLst>
                                    </p:anim>
                                    <p:anim calcmode="lin" valueType="num">
                                      <p:cBhvr additive="base">
                                        <p:cTn id="367" dur="3000"/>
                                        <p:tgtEl>
                                          <p:spTgt spid="28"/>
                                        </p:tgtEl>
                                        <p:attrNameLst>
                                          <p:attrName>ppt_y</p:attrName>
                                        </p:attrNameLst>
                                      </p:cBhvr>
                                      <p:tavLst>
                                        <p:tav tm="0">
                                          <p:val>
                                            <p:strVal val="ppt_y"/>
                                          </p:val>
                                        </p:tav>
                                        <p:tav tm="100000">
                                          <p:val>
                                            <p:strVal val="1+ppt_h/2"/>
                                          </p:val>
                                        </p:tav>
                                      </p:tavLst>
                                    </p:anim>
                                    <p:set>
                                      <p:cBhvr>
                                        <p:cTn id="368" dur="1" fill="hold">
                                          <p:stCondLst>
                                            <p:cond delay="2999"/>
                                          </p:stCondLst>
                                        </p:cTn>
                                        <p:tgtEl>
                                          <p:spTgt spid="28"/>
                                        </p:tgtEl>
                                        <p:attrNameLst>
                                          <p:attrName>style.visibility</p:attrName>
                                        </p:attrNameLst>
                                      </p:cBhvr>
                                      <p:to>
                                        <p:strVal val="hidden"/>
                                      </p:to>
                                    </p:set>
                                  </p:childTnLst>
                                </p:cTn>
                              </p:par>
                              <p:par>
                                <p:cTn id="369" presetID="2" presetClass="exit" presetSubtype="4" fill="hold" grpId="1" nodeType="withEffect">
                                  <p:stCondLst>
                                    <p:cond delay="0"/>
                                  </p:stCondLst>
                                  <p:childTnLst>
                                    <p:anim calcmode="lin" valueType="num">
                                      <p:cBhvr additive="base">
                                        <p:cTn id="370" dur="3000"/>
                                        <p:tgtEl>
                                          <p:spTgt spid="29"/>
                                        </p:tgtEl>
                                        <p:attrNameLst>
                                          <p:attrName>ppt_x</p:attrName>
                                        </p:attrNameLst>
                                      </p:cBhvr>
                                      <p:tavLst>
                                        <p:tav tm="0">
                                          <p:val>
                                            <p:strVal val="ppt_x"/>
                                          </p:val>
                                        </p:tav>
                                        <p:tav tm="100000">
                                          <p:val>
                                            <p:strVal val="ppt_x"/>
                                          </p:val>
                                        </p:tav>
                                      </p:tavLst>
                                    </p:anim>
                                    <p:anim calcmode="lin" valueType="num">
                                      <p:cBhvr additive="base">
                                        <p:cTn id="371" dur="3000"/>
                                        <p:tgtEl>
                                          <p:spTgt spid="29"/>
                                        </p:tgtEl>
                                        <p:attrNameLst>
                                          <p:attrName>ppt_y</p:attrName>
                                        </p:attrNameLst>
                                      </p:cBhvr>
                                      <p:tavLst>
                                        <p:tav tm="0">
                                          <p:val>
                                            <p:strVal val="ppt_y"/>
                                          </p:val>
                                        </p:tav>
                                        <p:tav tm="100000">
                                          <p:val>
                                            <p:strVal val="1+ppt_h/2"/>
                                          </p:val>
                                        </p:tav>
                                      </p:tavLst>
                                    </p:anim>
                                    <p:set>
                                      <p:cBhvr>
                                        <p:cTn id="372" dur="1" fill="hold">
                                          <p:stCondLst>
                                            <p:cond delay="2999"/>
                                          </p:stCondLst>
                                        </p:cTn>
                                        <p:tgtEl>
                                          <p:spTgt spid="29"/>
                                        </p:tgtEl>
                                        <p:attrNameLst>
                                          <p:attrName>style.visibility</p:attrName>
                                        </p:attrNameLst>
                                      </p:cBhvr>
                                      <p:to>
                                        <p:strVal val="hidden"/>
                                      </p:to>
                                    </p:set>
                                  </p:childTnLst>
                                </p:cTn>
                              </p:par>
                              <p:par>
                                <p:cTn id="373" presetID="2" presetClass="exit" presetSubtype="4" fill="hold" grpId="1" nodeType="withEffect">
                                  <p:stCondLst>
                                    <p:cond delay="0"/>
                                  </p:stCondLst>
                                  <p:childTnLst>
                                    <p:anim calcmode="lin" valueType="num">
                                      <p:cBhvr additive="base">
                                        <p:cTn id="374" dur="3000"/>
                                        <p:tgtEl>
                                          <p:spTgt spid="30"/>
                                        </p:tgtEl>
                                        <p:attrNameLst>
                                          <p:attrName>ppt_x</p:attrName>
                                        </p:attrNameLst>
                                      </p:cBhvr>
                                      <p:tavLst>
                                        <p:tav tm="0">
                                          <p:val>
                                            <p:strVal val="ppt_x"/>
                                          </p:val>
                                        </p:tav>
                                        <p:tav tm="100000">
                                          <p:val>
                                            <p:strVal val="ppt_x"/>
                                          </p:val>
                                        </p:tav>
                                      </p:tavLst>
                                    </p:anim>
                                    <p:anim calcmode="lin" valueType="num">
                                      <p:cBhvr additive="base">
                                        <p:cTn id="375" dur="3000"/>
                                        <p:tgtEl>
                                          <p:spTgt spid="30"/>
                                        </p:tgtEl>
                                        <p:attrNameLst>
                                          <p:attrName>ppt_y</p:attrName>
                                        </p:attrNameLst>
                                      </p:cBhvr>
                                      <p:tavLst>
                                        <p:tav tm="0">
                                          <p:val>
                                            <p:strVal val="ppt_y"/>
                                          </p:val>
                                        </p:tav>
                                        <p:tav tm="100000">
                                          <p:val>
                                            <p:strVal val="1+ppt_h/2"/>
                                          </p:val>
                                        </p:tav>
                                      </p:tavLst>
                                    </p:anim>
                                    <p:set>
                                      <p:cBhvr>
                                        <p:cTn id="376" dur="1" fill="hold">
                                          <p:stCondLst>
                                            <p:cond delay="2999"/>
                                          </p:stCondLst>
                                        </p:cTn>
                                        <p:tgtEl>
                                          <p:spTgt spid="30"/>
                                        </p:tgtEl>
                                        <p:attrNameLst>
                                          <p:attrName>style.visibility</p:attrName>
                                        </p:attrNameLst>
                                      </p:cBhvr>
                                      <p:to>
                                        <p:strVal val="hidden"/>
                                      </p:to>
                                    </p:set>
                                  </p:childTnLst>
                                </p:cTn>
                              </p:par>
                              <p:par>
                                <p:cTn id="377" presetID="2" presetClass="exit" presetSubtype="4" fill="hold" grpId="1" nodeType="withEffect">
                                  <p:stCondLst>
                                    <p:cond delay="0"/>
                                  </p:stCondLst>
                                  <p:childTnLst>
                                    <p:anim calcmode="lin" valueType="num">
                                      <p:cBhvr additive="base">
                                        <p:cTn id="378" dur="3000"/>
                                        <p:tgtEl>
                                          <p:spTgt spid="31"/>
                                        </p:tgtEl>
                                        <p:attrNameLst>
                                          <p:attrName>ppt_x</p:attrName>
                                        </p:attrNameLst>
                                      </p:cBhvr>
                                      <p:tavLst>
                                        <p:tav tm="0">
                                          <p:val>
                                            <p:strVal val="ppt_x"/>
                                          </p:val>
                                        </p:tav>
                                        <p:tav tm="100000">
                                          <p:val>
                                            <p:strVal val="ppt_x"/>
                                          </p:val>
                                        </p:tav>
                                      </p:tavLst>
                                    </p:anim>
                                    <p:anim calcmode="lin" valueType="num">
                                      <p:cBhvr additive="base">
                                        <p:cTn id="379" dur="3000"/>
                                        <p:tgtEl>
                                          <p:spTgt spid="31"/>
                                        </p:tgtEl>
                                        <p:attrNameLst>
                                          <p:attrName>ppt_y</p:attrName>
                                        </p:attrNameLst>
                                      </p:cBhvr>
                                      <p:tavLst>
                                        <p:tav tm="0">
                                          <p:val>
                                            <p:strVal val="ppt_y"/>
                                          </p:val>
                                        </p:tav>
                                        <p:tav tm="100000">
                                          <p:val>
                                            <p:strVal val="1+ppt_h/2"/>
                                          </p:val>
                                        </p:tav>
                                      </p:tavLst>
                                    </p:anim>
                                    <p:set>
                                      <p:cBhvr>
                                        <p:cTn id="380" dur="1" fill="hold">
                                          <p:stCondLst>
                                            <p:cond delay="2999"/>
                                          </p:stCondLst>
                                        </p:cTn>
                                        <p:tgtEl>
                                          <p:spTgt spid="31"/>
                                        </p:tgtEl>
                                        <p:attrNameLst>
                                          <p:attrName>style.visibility</p:attrName>
                                        </p:attrNameLst>
                                      </p:cBhvr>
                                      <p:to>
                                        <p:strVal val="hidden"/>
                                      </p:to>
                                    </p:set>
                                  </p:childTnLst>
                                </p:cTn>
                              </p:par>
                              <p:par>
                                <p:cTn id="381" presetID="2" presetClass="exit" presetSubtype="4" fill="hold" grpId="1" nodeType="withEffect">
                                  <p:stCondLst>
                                    <p:cond delay="0"/>
                                  </p:stCondLst>
                                  <p:childTnLst>
                                    <p:anim calcmode="lin" valueType="num">
                                      <p:cBhvr additive="base">
                                        <p:cTn id="382" dur="3000"/>
                                        <p:tgtEl>
                                          <p:spTgt spid="32"/>
                                        </p:tgtEl>
                                        <p:attrNameLst>
                                          <p:attrName>ppt_x</p:attrName>
                                        </p:attrNameLst>
                                      </p:cBhvr>
                                      <p:tavLst>
                                        <p:tav tm="0">
                                          <p:val>
                                            <p:strVal val="ppt_x"/>
                                          </p:val>
                                        </p:tav>
                                        <p:tav tm="100000">
                                          <p:val>
                                            <p:strVal val="ppt_x"/>
                                          </p:val>
                                        </p:tav>
                                      </p:tavLst>
                                    </p:anim>
                                    <p:anim calcmode="lin" valueType="num">
                                      <p:cBhvr additive="base">
                                        <p:cTn id="383" dur="3000"/>
                                        <p:tgtEl>
                                          <p:spTgt spid="32"/>
                                        </p:tgtEl>
                                        <p:attrNameLst>
                                          <p:attrName>ppt_y</p:attrName>
                                        </p:attrNameLst>
                                      </p:cBhvr>
                                      <p:tavLst>
                                        <p:tav tm="0">
                                          <p:val>
                                            <p:strVal val="ppt_y"/>
                                          </p:val>
                                        </p:tav>
                                        <p:tav tm="100000">
                                          <p:val>
                                            <p:strVal val="1+ppt_h/2"/>
                                          </p:val>
                                        </p:tav>
                                      </p:tavLst>
                                    </p:anim>
                                    <p:set>
                                      <p:cBhvr>
                                        <p:cTn id="384" dur="1" fill="hold">
                                          <p:stCondLst>
                                            <p:cond delay="2999"/>
                                          </p:stCondLst>
                                        </p:cTn>
                                        <p:tgtEl>
                                          <p:spTgt spid="32"/>
                                        </p:tgtEl>
                                        <p:attrNameLst>
                                          <p:attrName>style.visibility</p:attrName>
                                        </p:attrNameLst>
                                      </p:cBhvr>
                                      <p:to>
                                        <p:strVal val="hidden"/>
                                      </p:to>
                                    </p:set>
                                  </p:childTnLst>
                                </p:cTn>
                              </p:par>
                              <p:par>
                                <p:cTn id="385" presetID="2" presetClass="exit" presetSubtype="4" fill="hold" grpId="1" nodeType="withEffect">
                                  <p:stCondLst>
                                    <p:cond delay="0"/>
                                  </p:stCondLst>
                                  <p:childTnLst>
                                    <p:anim calcmode="lin" valueType="num">
                                      <p:cBhvr additive="base">
                                        <p:cTn id="386" dur="3000"/>
                                        <p:tgtEl>
                                          <p:spTgt spid="33"/>
                                        </p:tgtEl>
                                        <p:attrNameLst>
                                          <p:attrName>ppt_x</p:attrName>
                                        </p:attrNameLst>
                                      </p:cBhvr>
                                      <p:tavLst>
                                        <p:tav tm="0">
                                          <p:val>
                                            <p:strVal val="ppt_x"/>
                                          </p:val>
                                        </p:tav>
                                        <p:tav tm="100000">
                                          <p:val>
                                            <p:strVal val="ppt_x"/>
                                          </p:val>
                                        </p:tav>
                                      </p:tavLst>
                                    </p:anim>
                                    <p:anim calcmode="lin" valueType="num">
                                      <p:cBhvr additive="base">
                                        <p:cTn id="387" dur="3000"/>
                                        <p:tgtEl>
                                          <p:spTgt spid="33"/>
                                        </p:tgtEl>
                                        <p:attrNameLst>
                                          <p:attrName>ppt_y</p:attrName>
                                        </p:attrNameLst>
                                      </p:cBhvr>
                                      <p:tavLst>
                                        <p:tav tm="0">
                                          <p:val>
                                            <p:strVal val="ppt_y"/>
                                          </p:val>
                                        </p:tav>
                                        <p:tav tm="100000">
                                          <p:val>
                                            <p:strVal val="1+ppt_h/2"/>
                                          </p:val>
                                        </p:tav>
                                      </p:tavLst>
                                    </p:anim>
                                    <p:set>
                                      <p:cBhvr>
                                        <p:cTn id="388" dur="1" fill="hold">
                                          <p:stCondLst>
                                            <p:cond delay="2999"/>
                                          </p:stCondLst>
                                        </p:cTn>
                                        <p:tgtEl>
                                          <p:spTgt spid="33"/>
                                        </p:tgtEl>
                                        <p:attrNameLst>
                                          <p:attrName>style.visibility</p:attrName>
                                        </p:attrNameLst>
                                      </p:cBhvr>
                                      <p:to>
                                        <p:strVal val="hidden"/>
                                      </p:to>
                                    </p:set>
                                  </p:childTnLst>
                                </p:cTn>
                              </p:par>
                              <p:par>
                                <p:cTn id="389" presetID="2" presetClass="exit" presetSubtype="4" fill="hold" grpId="1" nodeType="withEffect">
                                  <p:stCondLst>
                                    <p:cond delay="0"/>
                                  </p:stCondLst>
                                  <p:childTnLst>
                                    <p:anim calcmode="lin" valueType="num">
                                      <p:cBhvr additive="base">
                                        <p:cTn id="390" dur="3000"/>
                                        <p:tgtEl>
                                          <p:spTgt spid="34"/>
                                        </p:tgtEl>
                                        <p:attrNameLst>
                                          <p:attrName>ppt_x</p:attrName>
                                        </p:attrNameLst>
                                      </p:cBhvr>
                                      <p:tavLst>
                                        <p:tav tm="0">
                                          <p:val>
                                            <p:strVal val="ppt_x"/>
                                          </p:val>
                                        </p:tav>
                                        <p:tav tm="100000">
                                          <p:val>
                                            <p:strVal val="ppt_x"/>
                                          </p:val>
                                        </p:tav>
                                      </p:tavLst>
                                    </p:anim>
                                    <p:anim calcmode="lin" valueType="num">
                                      <p:cBhvr additive="base">
                                        <p:cTn id="391" dur="3000"/>
                                        <p:tgtEl>
                                          <p:spTgt spid="34"/>
                                        </p:tgtEl>
                                        <p:attrNameLst>
                                          <p:attrName>ppt_y</p:attrName>
                                        </p:attrNameLst>
                                      </p:cBhvr>
                                      <p:tavLst>
                                        <p:tav tm="0">
                                          <p:val>
                                            <p:strVal val="ppt_y"/>
                                          </p:val>
                                        </p:tav>
                                        <p:tav tm="100000">
                                          <p:val>
                                            <p:strVal val="1+ppt_h/2"/>
                                          </p:val>
                                        </p:tav>
                                      </p:tavLst>
                                    </p:anim>
                                    <p:set>
                                      <p:cBhvr>
                                        <p:cTn id="392" dur="1" fill="hold">
                                          <p:stCondLst>
                                            <p:cond delay="2999"/>
                                          </p:stCondLst>
                                        </p:cTn>
                                        <p:tgtEl>
                                          <p:spTgt spid="34"/>
                                        </p:tgtEl>
                                        <p:attrNameLst>
                                          <p:attrName>style.visibility</p:attrName>
                                        </p:attrNameLst>
                                      </p:cBhvr>
                                      <p:to>
                                        <p:strVal val="hidden"/>
                                      </p:to>
                                    </p:set>
                                  </p:childTnLst>
                                </p:cTn>
                              </p:par>
                              <p:par>
                                <p:cTn id="393" presetID="2" presetClass="exit" presetSubtype="4" fill="hold" grpId="1" nodeType="withEffect">
                                  <p:stCondLst>
                                    <p:cond delay="0"/>
                                  </p:stCondLst>
                                  <p:childTnLst>
                                    <p:anim calcmode="lin" valueType="num">
                                      <p:cBhvr additive="base">
                                        <p:cTn id="394" dur="3000"/>
                                        <p:tgtEl>
                                          <p:spTgt spid="35"/>
                                        </p:tgtEl>
                                        <p:attrNameLst>
                                          <p:attrName>ppt_x</p:attrName>
                                        </p:attrNameLst>
                                      </p:cBhvr>
                                      <p:tavLst>
                                        <p:tav tm="0">
                                          <p:val>
                                            <p:strVal val="ppt_x"/>
                                          </p:val>
                                        </p:tav>
                                        <p:tav tm="100000">
                                          <p:val>
                                            <p:strVal val="ppt_x"/>
                                          </p:val>
                                        </p:tav>
                                      </p:tavLst>
                                    </p:anim>
                                    <p:anim calcmode="lin" valueType="num">
                                      <p:cBhvr additive="base">
                                        <p:cTn id="395" dur="3000"/>
                                        <p:tgtEl>
                                          <p:spTgt spid="35"/>
                                        </p:tgtEl>
                                        <p:attrNameLst>
                                          <p:attrName>ppt_y</p:attrName>
                                        </p:attrNameLst>
                                      </p:cBhvr>
                                      <p:tavLst>
                                        <p:tav tm="0">
                                          <p:val>
                                            <p:strVal val="ppt_y"/>
                                          </p:val>
                                        </p:tav>
                                        <p:tav tm="100000">
                                          <p:val>
                                            <p:strVal val="1+ppt_h/2"/>
                                          </p:val>
                                        </p:tav>
                                      </p:tavLst>
                                    </p:anim>
                                    <p:set>
                                      <p:cBhvr>
                                        <p:cTn id="396" dur="1" fill="hold">
                                          <p:stCondLst>
                                            <p:cond delay="2999"/>
                                          </p:stCondLst>
                                        </p:cTn>
                                        <p:tgtEl>
                                          <p:spTgt spid="35"/>
                                        </p:tgtEl>
                                        <p:attrNameLst>
                                          <p:attrName>style.visibility</p:attrName>
                                        </p:attrNameLst>
                                      </p:cBhvr>
                                      <p:to>
                                        <p:strVal val="hidden"/>
                                      </p:to>
                                    </p:set>
                                  </p:childTnLst>
                                </p:cTn>
                              </p:par>
                              <p:par>
                                <p:cTn id="397" presetID="2" presetClass="exit" presetSubtype="4" fill="hold" grpId="1" nodeType="withEffect">
                                  <p:stCondLst>
                                    <p:cond delay="0"/>
                                  </p:stCondLst>
                                  <p:childTnLst>
                                    <p:anim calcmode="lin" valueType="num">
                                      <p:cBhvr additive="base">
                                        <p:cTn id="398" dur="3000"/>
                                        <p:tgtEl>
                                          <p:spTgt spid="36"/>
                                        </p:tgtEl>
                                        <p:attrNameLst>
                                          <p:attrName>ppt_x</p:attrName>
                                        </p:attrNameLst>
                                      </p:cBhvr>
                                      <p:tavLst>
                                        <p:tav tm="0">
                                          <p:val>
                                            <p:strVal val="ppt_x"/>
                                          </p:val>
                                        </p:tav>
                                        <p:tav tm="100000">
                                          <p:val>
                                            <p:strVal val="ppt_x"/>
                                          </p:val>
                                        </p:tav>
                                      </p:tavLst>
                                    </p:anim>
                                    <p:anim calcmode="lin" valueType="num">
                                      <p:cBhvr additive="base">
                                        <p:cTn id="399" dur="3000"/>
                                        <p:tgtEl>
                                          <p:spTgt spid="36"/>
                                        </p:tgtEl>
                                        <p:attrNameLst>
                                          <p:attrName>ppt_y</p:attrName>
                                        </p:attrNameLst>
                                      </p:cBhvr>
                                      <p:tavLst>
                                        <p:tav tm="0">
                                          <p:val>
                                            <p:strVal val="ppt_y"/>
                                          </p:val>
                                        </p:tav>
                                        <p:tav tm="100000">
                                          <p:val>
                                            <p:strVal val="1+ppt_h/2"/>
                                          </p:val>
                                        </p:tav>
                                      </p:tavLst>
                                    </p:anim>
                                    <p:set>
                                      <p:cBhvr>
                                        <p:cTn id="400" dur="1" fill="hold">
                                          <p:stCondLst>
                                            <p:cond delay="2999"/>
                                          </p:stCondLst>
                                        </p:cTn>
                                        <p:tgtEl>
                                          <p:spTgt spid="36"/>
                                        </p:tgtEl>
                                        <p:attrNameLst>
                                          <p:attrName>style.visibility</p:attrName>
                                        </p:attrNameLst>
                                      </p:cBhvr>
                                      <p:to>
                                        <p:strVal val="hidden"/>
                                      </p:to>
                                    </p:set>
                                  </p:childTnLst>
                                </p:cTn>
                              </p:par>
                              <p:par>
                                <p:cTn id="401" presetID="2" presetClass="exit" presetSubtype="4" fill="hold" grpId="1" nodeType="withEffect">
                                  <p:stCondLst>
                                    <p:cond delay="0"/>
                                  </p:stCondLst>
                                  <p:childTnLst>
                                    <p:anim calcmode="lin" valueType="num">
                                      <p:cBhvr additive="base">
                                        <p:cTn id="402" dur="3000"/>
                                        <p:tgtEl>
                                          <p:spTgt spid="37"/>
                                        </p:tgtEl>
                                        <p:attrNameLst>
                                          <p:attrName>ppt_x</p:attrName>
                                        </p:attrNameLst>
                                      </p:cBhvr>
                                      <p:tavLst>
                                        <p:tav tm="0">
                                          <p:val>
                                            <p:strVal val="ppt_x"/>
                                          </p:val>
                                        </p:tav>
                                        <p:tav tm="100000">
                                          <p:val>
                                            <p:strVal val="ppt_x"/>
                                          </p:val>
                                        </p:tav>
                                      </p:tavLst>
                                    </p:anim>
                                    <p:anim calcmode="lin" valueType="num">
                                      <p:cBhvr additive="base">
                                        <p:cTn id="403" dur="3000"/>
                                        <p:tgtEl>
                                          <p:spTgt spid="37"/>
                                        </p:tgtEl>
                                        <p:attrNameLst>
                                          <p:attrName>ppt_y</p:attrName>
                                        </p:attrNameLst>
                                      </p:cBhvr>
                                      <p:tavLst>
                                        <p:tav tm="0">
                                          <p:val>
                                            <p:strVal val="ppt_y"/>
                                          </p:val>
                                        </p:tav>
                                        <p:tav tm="100000">
                                          <p:val>
                                            <p:strVal val="1+ppt_h/2"/>
                                          </p:val>
                                        </p:tav>
                                      </p:tavLst>
                                    </p:anim>
                                    <p:set>
                                      <p:cBhvr>
                                        <p:cTn id="404" dur="1" fill="hold">
                                          <p:stCondLst>
                                            <p:cond delay="2999"/>
                                          </p:stCondLst>
                                        </p:cTn>
                                        <p:tgtEl>
                                          <p:spTgt spid="37"/>
                                        </p:tgtEl>
                                        <p:attrNameLst>
                                          <p:attrName>style.visibility</p:attrName>
                                        </p:attrNameLst>
                                      </p:cBhvr>
                                      <p:to>
                                        <p:strVal val="hidden"/>
                                      </p:to>
                                    </p:set>
                                  </p:childTnLst>
                                </p:cTn>
                              </p:par>
                              <p:par>
                                <p:cTn id="405" presetID="2" presetClass="exit" presetSubtype="4" fill="hold" grpId="1" nodeType="withEffect">
                                  <p:stCondLst>
                                    <p:cond delay="0"/>
                                  </p:stCondLst>
                                  <p:childTnLst>
                                    <p:anim calcmode="lin" valueType="num">
                                      <p:cBhvr additive="base">
                                        <p:cTn id="406" dur="3000"/>
                                        <p:tgtEl>
                                          <p:spTgt spid="38"/>
                                        </p:tgtEl>
                                        <p:attrNameLst>
                                          <p:attrName>ppt_x</p:attrName>
                                        </p:attrNameLst>
                                      </p:cBhvr>
                                      <p:tavLst>
                                        <p:tav tm="0">
                                          <p:val>
                                            <p:strVal val="ppt_x"/>
                                          </p:val>
                                        </p:tav>
                                        <p:tav tm="100000">
                                          <p:val>
                                            <p:strVal val="ppt_x"/>
                                          </p:val>
                                        </p:tav>
                                      </p:tavLst>
                                    </p:anim>
                                    <p:anim calcmode="lin" valueType="num">
                                      <p:cBhvr additive="base">
                                        <p:cTn id="407" dur="3000"/>
                                        <p:tgtEl>
                                          <p:spTgt spid="38"/>
                                        </p:tgtEl>
                                        <p:attrNameLst>
                                          <p:attrName>ppt_y</p:attrName>
                                        </p:attrNameLst>
                                      </p:cBhvr>
                                      <p:tavLst>
                                        <p:tav tm="0">
                                          <p:val>
                                            <p:strVal val="ppt_y"/>
                                          </p:val>
                                        </p:tav>
                                        <p:tav tm="100000">
                                          <p:val>
                                            <p:strVal val="1+ppt_h/2"/>
                                          </p:val>
                                        </p:tav>
                                      </p:tavLst>
                                    </p:anim>
                                    <p:set>
                                      <p:cBhvr>
                                        <p:cTn id="408" dur="1" fill="hold">
                                          <p:stCondLst>
                                            <p:cond delay="2999"/>
                                          </p:stCondLst>
                                        </p:cTn>
                                        <p:tgtEl>
                                          <p:spTgt spid="38"/>
                                        </p:tgtEl>
                                        <p:attrNameLst>
                                          <p:attrName>style.visibility</p:attrName>
                                        </p:attrNameLst>
                                      </p:cBhvr>
                                      <p:to>
                                        <p:strVal val="hidden"/>
                                      </p:to>
                                    </p:set>
                                  </p:childTnLst>
                                </p:cTn>
                              </p:par>
                              <p:par>
                                <p:cTn id="409" presetID="2" presetClass="exit" presetSubtype="4" fill="hold" grpId="1" nodeType="withEffect">
                                  <p:stCondLst>
                                    <p:cond delay="0"/>
                                  </p:stCondLst>
                                  <p:childTnLst>
                                    <p:anim calcmode="lin" valueType="num">
                                      <p:cBhvr additive="base">
                                        <p:cTn id="410" dur="3000"/>
                                        <p:tgtEl>
                                          <p:spTgt spid="39"/>
                                        </p:tgtEl>
                                        <p:attrNameLst>
                                          <p:attrName>ppt_x</p:attrName>
                                        </p:attrNameLst>
                                      </p:cBhvr>
                                      <p:tavLst>
                                        <p:tav tm="0">
                                          <p:val>
                                            <p:strVal val="ppt_x"/>
                                          </p:val>
                                        </p:tav>
                                        <p:tav tm="100000">
                                          <p:val>
                                            <p:strVal val="ppt_x"/>
                                          </p:val>
                                        </p:tav>
                                      </p:tavLst>
                                    </p:anim>
                                    <p:anim calcmode="lin" valueType="num">
                                      <p:cBhvr additive="base">
                                        <p:cTn id="411" dur="3000"/>
                                        <p:tgtEl>
                                          <p:spTgt spid="39"/>
                                        </p:tgtEl>
                                        <p:attrNameLst>
                                          <p:attrName>ppt_y</p:attrName>
                                        </p:attrNameLst>
                                      </p:cBhvr>
                                      <p:tavLst>
                                        <p:tav tm="0">
                                          <p:val>
                                            <p:strVal val="ppt_y"/>
                                          </p:val>
                                        </p:tav>
                                        <p:tav tm="100000">
                                          <p:val>
                                            <p:strVal val="1+ppt_h/2"/>
                                          </p:val>
                                        </p:tav>
                                      </p:tavLst>
                                    </p:anim>
                                    <p:set>
                                      <p:cBhvr>
                                        <p:cTn id="412" dur="1" fill="hold">
                                          <p:stCondLst>
                                            <p:cond delay="2999"/>
                                          </p:stCondLst>
                                        </p:cTn>
                                        <p:tgtEl>
                                          <p:spTgt spid="39"/>
                                        </p:tgtEl>
                                        <p:attrNameLst>
                                          <p:attrName>style.visibility</p:attrName>
                                        </p:attrNameLst>
                                      </p:cBhvr>
                                      <p:to>
                                        <p:strVal val="hidden"/>
                                      </p:to>
                                    </p:set>
                                  </p:childTnLst>
                                </p:cTn>
                              </p:par>
                              <p:par>
                                <p:cTn id="413" presetID="2" presetClass="exit" presetSubtype="4" fill="hold" grpId="1" nodeType="withEffect">
                                  <p:stCondLst>
                                    <p:cond delay="0"/>
                                  </p:stCondLst>
                                  <p:childTnLst>
                                    <p:anim calcmode="lin" valueType="num">
                                      <p:cBhvr additive="base">
                                        <p:cTn id="414" dur="3000"/>
                                        <p:tgtEl>
                                          <p:spTgt spid="40"/>
                                        </p:tgtEl>
                                        <p:attrNameLst>
                                          <p:attrName>ppt_x</p:attrName>
                                        </p:attrNameLst>
                                      </p:cBhvr>
                                      <p:tavLst>
                                        <p:tav tm="0">
                                          <p:val>
                                            <p:strVal val="ppt_x"/>
                                          </p:val>
                                        </p:tav>
                                        <p:tav tm="100000">
                                          <p:val>
                                            <p:strVal val="ppt_x"/>
                                          </p:val>
                                        </p:tav>
                                      </p:tavLst>
                                    </p:anim>
                                    <p:anim calcmode="lin" valueType="num">
                                      <p:cBhvr additive="base">
                                        <p:cTn id="415" dur="3000"/>
                                        <p:tgtEl>
                                          <p:spTgt spid="40"/>
                                        </p:tgtEl>
                                        <p:attrNameLst>
                                          <p:attrName>ppt_y</p:attrName>
                                        </p:attrNameLst>
                                      </p:cBhvr>
                                      <p:tavLst>
                                        <p:tav tm="0">
                                          <p:val>
                                            <p:strVal val="ppt_y"/>
                                          </p:val>
                                        </p:tav>
                                        <p:tav tm="100000">
                                          <p:val>
                                            <p:strVal val="1+ppt_h/2"/>
                                          </p:val>
                                        </p:tav>
                                      </p:tavLst>
                                    </p:anim>
                                    <p:set>
                                      <p:cBhvr>
                                        <p:cTn id="416" dur="1" fill="hold">
                                          <p:stCondLst>
                                            <p:cond delay="2999"/>
                                          </p:stCondLst>
                                        </p:cTn>
                                        <p:tgtEl>
                                          <p:spTgt spid="40"/>
                                        </p:tgtEl>
                                        <p:attrNameLst>
                                          <p:attrName>style.visibility</p:attrName>
                                        </p:attrNameLst>
                                      </p:cBhvr>
                                      <p:to>
                                        <p:strVal val="hidden"/>
                                      </p:to>
                                    </p:set>
                                  </p:childTnLst>
                                </p:cTn>
                              </p:par>
                              <p:par>
                                <p:cTn id="417" presetID="2" presetClass="exit" presetSubtype="4" fill="hold" grpId="1" nodeType="withEffect">
                                  <p:stCondLst>
                                    <p:cond delay="0"/>
                                  </p:stCondLst>
                                  <p:childTnLst>
                                    <p:anim calcmode="lin" valueType="num">
                                      <p:cBhvr additive="base">
                                        <p:cTn id="418" dur="3000"/>
                                        <p:tgtEl>
                                          <p:spTgt spid="41"/>
                                        </p:tgtEl>
                                        <p:attrNameLst>
                                          <p:attrName>ppt_x</p:attrName>
                                        </p:attrNameLst>
                                      </p:cBhvr>
                                      <p:tavLst>
                                        <p:tav tm="0">
                                          <p:val>
                                            <p:strVal val="ppt_x"/>
                                          </p:val>
                                        </p:tav>
                                        <p:tav tm="100000">
                                          <p:val>
                                            <p:strVal val="ppt_x"/>
                                          </p:val>
                                        </p:tav>
                                      </p:tavLst>
                                    </p:anim>
                                    <p:anim calcmode="lin" valueType="num">
                                      <p:cBhvr additive="base">
                                        <p:cTn id="419" dur="3000"/>
                                        <p:tgtEl>
                                          <p:spTgt spid="41"/>
                                        </p:tgtEl>
                                        <p:attrNameLst>
                                          <p:attrName>ppt_y</p:attrName>
                                        </p:attrNameLst>
                                      </p:cBhvr>
                                      <p:tavLst>
                                        <p:tav tm="0">
                                          <p:val>
                                            <p:strVal val="ppt_y"/>
                                          </p:val>
                                        </p:tav>
                                        <p:tav tm="100000">
                                          <p:val>
                                            <p:strVal val="1+ppt_h/2"/>
                                          </p:val>
                                        </p:tav>
                                      </p:tavLst>
                                    </p:anim>
                                    <p:set>
                                      <p:cBhvr>
                                        <p:cTn id="420" dur="1" fill="hold">
                                          <p:stCondLst>
                                            <p:cond delay="2999"/>
                                          </p:stCondLst>
                                        </p:cTn>
                                        <p:tgtEl>
                                          <p:spTgt spid="41"/>
                                        </p:tgtEl>
                                        <p:attrNameLst>
                                          <p:attrName>style.visibility</p:attrName>
                                        </p:attrNameLst>
                                      </p:cBhvr>
                                      <p:to>
                                        <p:strVal val="hidden"/>
                                      </p:to>
                                    </p:set>
                                  </p:childTnLst>
                                </p:cTn>
                              </p:par>
                              <p:par>
                                <p:cTn id="421" presetID="2" presetClass="exit" presetSubtype="4" fill="hold" grpId="1" nodeType="withEffect">
                                  <p:stCondLst>
                                    <p:cond delay="0"/>
                                  </p:stCondLst>
                                  <p:childTnLst>
                                    <p:anim calcmode="lin" valueType="num">
                                      <p:cBhvr additive="base">
                                        <p:cTn id="422" dur="3000"/>
                                        <p:tgtEl>
                                          <p:spTgt spid="42"/>
                                        </p:tgtEl>
                                        <p:attrNameLst>
                                          <p:attrName>ppt_x</p:attrName>
                                        </p:attrNameLst>
                                      </p:cBhvr>
                                      <p:tavLst>
                                        <p:tav tm="0">
                                          <p:val>
                                            <p:strVal val="ppt_x"/>
                                          </p:val>
                                        </p:tav>
                                        <p:tav tm="100000">
                                          <p:val>
                                            <p:strVal val="ppt_x"/>
                                          </p:val>
                                        </p:tav>
                                      </p:tavLst>
                                    </p:anim>
                                    <p:anim calcmode="lin" valueType="num">
                                      <p:cBhvr additive="base">
                                        <p:cTn id="423" dur="3000"/>
                                        <p:tgtEl>
                                          <p:spTgt spid="42"/>
                                        </p:tgtEl>
                                        <p:attrNameLst>
                                          <p:attrName>ppt_y</p:attrName>
                                        </p:attrNameLst>
                                      </p:cBhvr>
                                      <p:tavLst>
                                        <p:tav tm="0">
                                          <p:val>
                                            <p:strVal val="ppt_y"/>
                                          </p:val>
                                        </p:tav>
                                        <p:tav tm="100000">
                                          <p:val>
                                            <p:strVal val="1+ppt_h/2"/>
                                          </p:val>
                                        </p:tav>
                                      </p:tavLst>
                                    </p:anim>
                                    <p:set>
                                      <p:cBhvr>
                                        <p:cTn id="424" dur="1" fill="hold">
                                          <p:stCondLst>
                                            <p:cond delay="2999"/>
                                          </p:stCondLst>
                                        </p:cTn>
                                        <p:tgtEl>
                                          <p:spTgt spid="42"/>
                                        </p:tgtEl>
                                        <p:attrNameLst>
                                          <p:attrName>style.visibility</p:attrName>
                                        </p:attrNameLst>
                                      </p:cBhvr>
                                      <p:to>
                                        <p:strVal val="hidden"/>
                                      </p:to>
                                    </p:set>
                                  </p:childTnLst>
                                </p:cTn>
                              </p:par>
                              <p:par>
                                <p:cTn id="425" presetID="2" presetClass="exit" presetSubtype="4" fill="hold" grpId="1" nodeType="withEffect">
                                  <p:stCondLst>
                                    <p:cond delay="0"/>
                                  </p:stCondLst>
                                  <p:childTnLst>
                                    <p:anim calcmode="lin" valueType="num">
                                      <p:cBhvr additive="base">
                                        <p:cTn id="426" dur="3000"/>
                                        <p:tgtEl>
                                          <p:spTgt spid="43"/>
                                        </p:tgtEl>
                                        <p:attrNameLst>
                                          <p:attrName>ppt_x</p:attrName>
                                        </p:attrNameLst>
                                      </p:cBhvr>
                                      <p:tavLst>
                                        <p:tav tm="0">
                                          <p:val>
                                            <p:strVal val="ppt_x"/>
                                          </p:val>
                                        </p:tav>
                                        <p:tav tm="100000">
                                          <p:val>
                                            <p:strVal val="ppt_x"/>
                                          </p:val>
                                        </p:tav>
                                      </p:tavLst>
                                    </p:anim>
                                    <p:anim calcmode="lin" valueType="num">
                                      <p:cBhvr additive="base">
                                        <p:cTn id="427" dur="3000"/>
                                        <p:tgtEl>
                                          <p:spTgt spid="43"/>
                                        </p:tgtEl>
                                        <p:attrNameLst>
                                          <p:attrName>ppt_y</p:attrName>
                                        </p:attrNameLst>
                                      </p:cBhvr>
                                      <p:tavLst>
                                        <p:tav tm="0">
                                          <p:val>
                                            <p:strVal val="ppt_y"/>
                                          </p:val>
                                        </p:tav>
                                        <p:tav tm="100000">
                                          <p:val>
                                            <p:strVal val="1+ppt_h/2"/>
                                          </p:val>
                                        </p:tav>
                                      </p:tavLst>
                                    </p:anim>
                                    <p:set>
                                      <p:cBhvr>
                                        <p:cTn id="428" dur="1" fill="hold">
                                          <p:stCondLst>
                                            <p:cond delay="2999"/>
                                          </p:stCondLst>
                                        </p:cTn>
                                        <p:tgtEl>
                                          <p:spTgt spid="43"/>
                                        </p:tgtEl>
                                        <p:attrNameLst>
                                          <p:attrName>style.visibility</p:attrName>
                                        </p:attrNameLst>
                                      </p:cBhvr>
                                      <p:to>
                                        <p:strVal val="hidden"/>
                                      </p:to>
                                    </p:set>
                                  </p:childTnLst>
                                </p:cTn>
                              </p:par>
                              <p:par>
                                <p:cTn id="429" presetID="2" presetClass="exit" presetSubtype="4" fill="hold" grpId="1" nodeType="withEffect">
                                  <p:stCondLst>
                                    <p:cond delay="0"/>
                                  </p:stCondLst>
                                  <p:childTnLst>
                                    <p:anim calcmode="lin" valueType="num">
                                      <p:cBhvr additive="base">
                                        <p:cTn id="430" dur="3000"/>
                                        <p:tgtEl>
                                          <p:spTgt spid="44"/>
                                        </p:tgtEl>
                                        <p:attrNameLst>
                                          <p:attrName>ppt_x</p:attrName>
                                        </p:attrNameLst>
                                      </p:cBhvr>
                                      <p:tavLst>
                                        <p:tav tm="0">
                                          <p:val>
                                            <p:strVal val="ppt_x"/>
                                          </p:val>
                                        </p:tav>
                                        <p:tav tm="100000">
                                          <p:val>
                                            <p:strVal val="ppt_x"/>
                                          </p:val>
                                        </p:tav>
                                      </p:tavLst>
                                    </p:anim>
                                    <p:anim calcmode="lin" valueType="num">
                                      <p:cBhvr additive="base">
                                        <p:cTn id="431" dur="3000"/>
                                        <p:tgtEl>
                                          <p:spTgt spid="44"/>
                                        </p:tgtEl>
                                        <p:attrNameLst>
                                          <p:attrName>ppt_y</p:attrName>
                                        </p:attrNameLst>
                                      </p:cBhvr>
                                      <p:tavLst>
                                        <p:tav tm="0">
                                          <p:val>
                                            <p:strVal val="ppt_y"/>
                                          </p:val>
                                        </p:tav>
                                        <p:tav tm="100000">
                                          <p:val>
                                            <p:strVal val="1+ppt_h/2"/>
                                          </p:val>
                                        </p:tav>
                                      </p:tavLst>
                                    </p:anim>
                                    <p:set>
                                      <p:cBhvr>
                                        <p:cTn id="432" dur="1" fill="hold">
                                          <p:stCondLst>
                                            <p:cond delay="2999"/>
                                          </p:stCondLst>
                                        </p:cTn>
                                        <p:tgtEl>
                                          <p:spTgt spid="44"/>
                                        </p:tgtEl>
                                        <p:attrNameLst>
                                          <p:attrName>style.visibility</p:attrName>
                                        </p:attrNameLst>
                                      </p:cBhvr>
                                      <p:to>
                                        <p:strVal val="hidden"/>
                                      </p:to>
                                    </p:set>
                                  </p:childTnLst>
                                </p:cTn>
                              </p:par>
                              <p:par>
                                <p:cTn id="433" presetID="2" presetClass="exit" presetSubtype="4" fill="hold" grpId="1" nodeType="withEffect">
                                  <p:stCondLst>
                                    <p:cond delay="0"/>
                                  </p:stCondLst>
                                  <p:childTnLst>
                                    <p:anim calcmode="lin" valueType="num">
                                      <p:cBhvr additive="base">
                                        <p:cTn id="434" dur="3000"/>
                                        <p:tgtEl>
                                          <p:spTgt spid="45"/>
                                        </p:tgtEl>
                                        <p:attrNameLst>
                                          <p:attrName>ppt_x</p:attrName>
                                        </p:attrNameLst>
                                      </p:cBhvr>
                                      <p:tavLst>
                                        <p:tav tm="0">
                                          <p:val>
                                            <p:strVal val="ppt_x"/>
                                          </p:val>
                                        </p:tav>
                                        <p:tav tm="100000">
                                          <p:val>
                                            <p:strVal val="ppt_x"/>
                                          </p:val>
                                        </p:tav>
                                      </p:tavLst>
                                    </p:anim>
                                    <p:anim calcmode="lin" valueType="num">
                                      <p:cBhvr additive="base">
                                        <p:cTn id="435" dur="3000"/>
                                        <p:tgtEl>
                                          <p:spTgt spid="45"/>
                                        </p:tgtEl>
                                        <p:attrNameLst>
                                          <p:attrName>ppt_y</p:attrName>
                                        </p:attrNameLst>
                                      </p:cBhvr>
                                      <p:tavLst>
                                        <p:tav tm="0">
                                          <p:val>
                                            <p:strVal val="ppt_y"/>
                                          </p:val>
                                        </p:tav>
                                        <p:tav tm="100000">
                                          <p:val>
                                            <p:strVal val="1+ppt_h/2"/>
                                          </p:val>
                                        </p:tav>
                                      </p:tavLst>
                                    </p:anim>
                                    <p:set>
                                      <p:cBhvr>
                                        <p:cTn id="436" dur="1" fill="hold">
                                          <p:stCondLst>
                                            <p:cond delay="2999"/>
                                          </p:stCondLst>
                                        </p:cTn>
                                        <p:tgtEl>
                                          <p:spTgt spid="45"/>
                                        </p:tgtEl>
                                        <p:attrNameLst>
                                          <p:attrName>style.visibility</p:attrName>
                                        </p:attrNameLst>
                                      </p:cBhvr>
                                      <p:to>
                                        <p:strVal val="hidden"/>
                                      </p:to>
                                    </p:set>
                                  </p:childTnLst>
                                </p:cTn>
                              </p:par>
                              <p:par>
                                <p:cTn id="437" presetID="2" presetClass="exit" presetSubtype="4" fill="hold" grpId="1" nodeType="withEffect">
                                  <p:stCondLst>
                                    <p:cond delay="0"/>
                                  </p:stCondLst>
                                  <p:childTnLst>
                                    <p:anim calcmode="lin" valueType="num">
                                      <p:cBhvr additive="base">
                                        <p:cTn id="438" dur="3000"/>
                                        <p:tgtEl>
                                          <p:spTgt spid="46"/>
                                        </p:tgtEl>
                                        <p:attrNameLst>
                                          <p:attrName>ppt_x</p:attrName>
                                        </p:attrNameLst>
                                      </p:cBhvr>
                                      <p:tavLst>
                                        <p:tav tm="0">
                                          <p:val>
                                            <p:strVal val="ppt_x"/>
                                          </p:val>
                                        </p:tav>
                                        <p:tav tm="100000">
                                          <p:val>
                                            <p:strVal val="ppt_x"/>
                                          </p:val>
                                        </p:tav>
                                      </p:tavLst>
                                    </p:anim>
                                    <p:anim calcmode="lin" valueType="num">
                                      <p:cBhvr additive="base">
                                        <p:cTn id="439" dur="3000"/>
                                        <p:tgtEl>
                                          <p:spTgt spid="46"/>
                                        </p:tgtEl>
                                        <p:attrNameLst>
                                          <p:attrName>ppt_y</p:attrName>
                                        </p:attrNameLst>
                                      </p:cBhvr>
                                      <p:tavLst>
                                        <p:tav tm="0">
                                          <p:val>
                                            <p:strVal val="ppt_y"/>
                                          </p:val>
                                        </p:tav>
                                        <p:tav tm="100000">
                                          <p:val>
                                            <p:strVal val="1+ppt_h/2"/>
                                          </p:val>
                                        </p:tav>
                                      </p:tavLst>
                                    </p:anim>
                                    <p:set>
                                      <p:cBhvr>
                                        <p:cTn id="440" dur="1" fill="hold">
                                          <p:stCondLst>
                                            <p:cond delay="2999"/>
                                          </p:stCondLst>
                                        </p:cTn>
                                        <p:tgtEl>
                                          <p:spTgt spid="46"/>
                                        </p:tgtEl>
                                        <p:attrNameLst>
                                          <p:attrName>style.visibility</p:attrName>
                                        </p:attrNameLst>
                                      </p:cBhvr>
                                      <p:to>
                                        <p:strVal val="hidden"/>
                                      </p:to>
                                    </p:set>
                                  </p:childTnLst>
                                </p:cTn>
                              </p:par>
                              <p:par>
                                <p:cTn id="441" presetID="2" presetClass="exit" presetSubtype="4" fill="hold" grpId="1" nodeType="withEffect">
                                  <p:stCondLst>
                                    <p:cond delay="0"/>
                                  </p:stCondLst>
                                  <p:childTnLst>
                                    <p:anim calcmode="lin" valueType="num">
                                      <p:cBhvr additive="base">
                                        <p:cTn id="442" dur="3000"/>
                                        <p:tgtEl>
                                          <p:spTgt spid="47"/>
                                        </p:tgtEl>
                                        <p:attrNameLst>
                                          <p:attrName>ppt_x</p:attrName>
                                        </p:attrNameLst>
                                      </p:cBhvr>
                                      <p:tavLst>
                                        <p:tav tm="0">
                                          <p:val>
                                            <p:strVal val="ppt_x"/>
                                          </p:val>
                                        </p:tav>
                                        <p:tav tm="100000">
                                          <p:val>
                                            <p:strVal val="ppt_x"/>
                                          </p:val>
                                        </p:tav>
                                      </p:tavLst>
                                    </p:anim>
                                    <p:anim calcmode="lin" valueType="num">
                                      <p:cBhvr additive="base">
                                        <p:cTn id="443" dur="3000"/>
                                        <p:tgtEl>
                                          <p:spTgt spid="47"/>
                                        </p:tgtEl>
                                        <p:attrNameLst>
                                          <p:attrName>ppt_y</p:attrName>
                                        </p:attrNameLst>
                                      </p:cBhvr>
                                      <p:tavLst>
                                        <p:tav tm="0">
                                          <p:val>
                                            <p:strVal val="ppt_y"/>
                                          </p:val>
                                        </p:tav>
                                        <p:tav tm="100000">
                                          <p:val>
                                            <p:strVal val="1+ppt_h/2"/>
                                          </p:val>
                                        </p:tav>
                                      </p:tavLst>
                                    </p:anim>
                                    <p:set>
                                      <p:cBhvr>
                                        <p:cTn id="444" dur="1" fill="hold">
                                          <p:stCondLst>
                                            <p:cond delay="2999"/>
                                          </p:stCondLst>
                                        </p:cTn>
                                        <p:tgtEl>
                                          <p:spTgt spid="47"/>
                                        </p:tgtEl>
                                        <p:attrNameLst>
                                          <p:attrName>style.visibility</p:attrName>
                                        </p:attrNameLst>
                                      </p:cBhvr>
                                      <p:to>
                                        <p:strVal val="hidden"/>
                                      </p:to>
                                    </p:set>
                                  </p:childTnLst>
                                </p:cTn>
                              </p:par>
                              <p:par>
                                <p:cTn id="445" presetID="2" presetClass="exit" presetSubtype="4" fill="hold" grpId="1" nodeType="withEffect">
                                  <p:stCondLst>
                                    <p:cond delay="0"/>
                                  </p:stCondLst>
                                  <p:childTnLst>
                                    <p:anim calcmode="lin" valueType="num">
                                      <p:cBhvr additive="base">
                                        <p:cTn id="446" dur="3000"/>
                                        <p:tgtEl>
                                          <p:spTgt spid="48"/>
                                        </p:tgtEl>
                                        <p:attrNameLst>
                                          <p:attrName>ppt_x</p:attrName>
                                        </p:attrNameLst>
                                      </p:cBhvr>
                                      <p:tavLst>
                                        <p:tav tm="0">
                                          <p:val>
                                            <p:strVal val="ppt_x"/>
                                          </p:val>
                                        </p:tav>
                                        <p:tav tm="100000">
                                          <p:val>
                                            <p:strVal val="ppt_x"/>
                                          </p:val>
                                        </p:tav>
                                      </p:tavLst>
                                    </p:anim>
                                    <p:anim calcmode="lin" valueType="num">
                                      <p:cBhvr additive="base">
                                        <p:cTn id="447" dur="3000"/>
                                        <p:tgtEl>
                                          <p:spTgt spid="48"/>
                                        </p:tgtEl>
                                        <p:attrNameLst>
                                          <p:attrName>ppt_y</p:attrName>
                                        </p:attrNameLst>
                                      </p:cBhvr>
                                      <p:tavLst>
                                        <p:tav tm="0">
                                          <p:val>
                                            <p:strVal val="ppt_y"/>
                                          </p:val>
                                        </p:tav>
                                        <p:tav tm="100000">
                                          <p:val>
                                            <p:strVal val="1+ppt_h/2"/>
                                          </p:val>
                                        </p:tav>
                                      </p:tavLst>
                                    </p:anim>
                                    <p:set>
                                      <p:cBhvr>
                                        <p:cTn id="448" dur="1" fill="hold">
                                          <p:stCondLst>
                                            <p:cond delay="2999"/>
                                          </p:stCondLst>
                                        </p:cTn>
                                        <p:tgtEl>
                                          <p:spTgt spid="48"/>
                                        </p:tgtEl>
                                        <p:attrNameLst>
                                          <p:attrName>style.visibility</p:attrName>
                                        </p:attrNameLst>
                                      </p:cBhvr>
                                      <p:to>
                                        <p:strVal val="hidden"/>
                                      </p:to>
                                    </p:set>
                                  </p:childTnLst>
                                </p:cTn>
                              </p:par>
                              <p:par>
                                <p:cTn id="449" presetID="2" presetClass="exit" presetSubtype="4" fill="hold" grpId="1" nodeType="withEffect">
                                  <p:stCondLst>
                                    <p:cond delay="0"/>
                                  </p:stCondLst>
                                  <p:childTnLst>
                                    <p:anim calcmode="lin" valueType="num">
                                      <p:cBhvr additive="base">
                                        <p:cTn id="450" dur="3000"/>
                                        <p:tgtEl>
                                          <p:spTgt spid="49"/>
                                        </p:tgtEl>
                                        <p:attrNameLst>
                                          <p:attrName>ppt_x</p:attrName>
                                        </p:attrNameLst>
                                      </p:cBhvr>
                                      <p:tavLst>
                                        <p:tav tm="0">
                                          <p:val>
                                            <p:strVal val="ppt_x"/>
                                          </p:val>
                                        </p:tav>
                                        <p:tav tm="100000">
                                          <p:val>
                                            <p:strVal val="ppt_x"/>
                                          </p:val>
                                        </p:tav>
                                      </p:tavLst>
                                    </p:anim>
                                    <p:anim calcmode="lin" valueType="num">
                                      <p:cBhvr additive="base">
                                        <p:cTn id="451" dur="3000"/>
                                        <p:tgtEl>
                                          <p:spTgt spid="49"/>
                                        </p:tgtEl>
                                        <p:attrNameLst>
                                          <p:attrName>ppt_y</p:attrName>
                                        </p:attrNameLst>
                                      </p:cBhvr>
                                      <p:tavLst>
                                        <p:tav tm="0">
                                          <p:val>
                                            <p:strVal val="ppt_y"/>
                                          </p:val>
                                        </p:tav>
                                        <p:tav tm="100000">
                                          <p:val>
                                            <p:strVal val="1+ppt_h/2"/>
                                          </p:val>
                                        </p:tav>
                                      </p:tavLst>
                                    </p:anim>
                                    <p:set>
                                      <p:cBhvr>
                                        <p:cTn id="452" dur="1" fill="hold">
                                          <p:stCondLst>
                                            <p:cond delay="2999"/>
                                          </p:stCondLst>
                                        </p:cTn>
                                        <p:tgtEl>
                                          <p:spTgt spid="49"/>
                                        </p:tgtEl>
                                        <p:attrNameLst>
                                          <p:attrName>style.visibility</p:attrName>
                                        </p:attrNameLst>
                                      </p:cBhvr>
                                      <p:to>
                                        <p:strVal val="hidden"/>
                                      </p:to>
                                    </p:set>
                                  </p:childTnLst>
                                </p:cTn>
                              </p:par>
                              <p:par>
                                <p:cTn id="453" presetID="2" presetClass="exit" presetSubtype="4" fill="hold" grpId="1" nodeType="withEffect">
                                  <p:stCondLst>
                                    <p:cond delay="0"/>
                                  </p:stCondLst>
                                  <p:childTnLst>
                                    <p:anim calcmode="lin" valueType="num">
                                      <p:cBhvr additive="base">
                                        <p:cTn id="454" dur="3000"/>
                                        <p:tgtEl>
                                          <p:spTgt spid="50"/>
                                        </p:tgtEl>
                                        <p:attrNameLst>
                                          <p:attrName>ppt_x</p:attrName>
                                        </p:attrNameLst>
                                      </p:cBhvr>
                                      <p:tavLst>
                                        <p:tav tm="0">
                                          <p:val>
                                            <p:strVal val="ppt_x"/>
                                          </p:val>
                                        </p:tav>
                                        <p:tav tm="100000">
                                          <p:val>
                                            <p:strVal val="ppt_x"/>
                                          </p:val>
                                        </p:tav>
                                      </p:tavLst>
                                    </p:anim>
                                    <p:anim calcmode="lin" valueType="num">
                                      <p:cBhvr additive="base">
                                        <p:cTn id="455" dur="3000"/>
                                        <p:tgtEl>
                                          <p:spTgt spid="50"/>
                                        </p:tgtEl>
                                        <p:attrNameLst>
                                          <p:attrName>ppt_y</p:attrName>
                                        </p:attrNameLst>
                                      </p:cBhvr>
                                      <p:tavLst>
                                        <p:tav tm="0">
                                          <p:val>
                                            <p:strVal val="ppt_y"/>
                                          </p:val>
                                        </p:tav>
                                        <p:tav tm="100000">
                                          <p:val>
                                            <p:strVal val="1+ppt_h/2"/>
                                          </p:val>
                                        </p:tav>
                                      </p:tavLst>
                                    </p:anim>
                                    <p:set>
                                      <p:cBhvr>
                                        <p:cTn id="456" dur="1" fill="hold">
                                          <p:stCondLst>
                                            <p:cond delay="2999"/>
                                          </p:stCondLst>
                                        </p:cTn>
                                        <p:tgtEl>
                                          <p:spTgt spid="50"/>
                                        </p:tgtEl>
                                        <p:attrNameLst>
                                          <p:attrName>style.visibility</p:attrName>
                                        </p:attrNameLst>
                                      </p:cBhvr>
                                      <p:to>
                                        <p:strVal val="hidden"/>
                                      </p:to>
                                    </p:set>
                                  </p:childTnLst>
                                </p:cTn>
                              </p:par>
                              <p:par>
                                <p:cTn id="457" presetID="2" presetClass="exit" presetSubtype="4" fill="hold" grpId="1" nodeType="withEffect">
                                  <p:stCondLst>
                                    <p:cond delay="0"/>
                                  </p:stCondLst>
                                  <p:childTnLst>
                                    <p:anim calcmode="lin" valueType="num">
                                      <p:cBhvr additive="base">
                                        <p:cTn id="458" dur="3000"/>
                                        <p:tgtEl>
                                          <p:spTgt spid="51"/>
                                        </p:tgtEl>
                                        <p:attrNameLst>
                                          <p:attrName>ppt_x</p:attrName>
                                        </p:attrNameLst>
                                      </p:cBhvr>
                                      <p:tavLst>
                                        <p:tav tm="0">
                                          <p:val>
                                            <p:strVal val="ppt_x"/>
                                          </p:val>
                                        </p:tav>
                                        <p:tav tm="100000">
                                          <p:val>
                                            <p:strVal val="ppt_x"/>
                                          </p:val>
                                        </p:tav>
                                      </p:tavLst>
                                    </p:anim>
                                    <p:anim calcmode="lin" valueType="num">
                                      <p:cBhvr additive="base">
                                        <p:cTn id="459" dur="3000"/>
                                        <p:tgtEl>
                                          <p:spTgt spid="51"/>
                                        </p:tgtEl>
                                        <p:attrNameLst>
                                          <p:attrName>ppt_y</p:attrName>
                                        </p:attrNameLst>
                                      </p:cBhvr>
                                      <p:tavLst>
                                        <p:tav tm="0">
                                          <p:val>
                                            <p:strVal val="ppt_y"/>
                                          </p:val>
                                        </p:tav>
                                        <p:tav tm="100000">
                                          <p:val>
                                            <p:strVal val="1+ppt_h/2"/>
                                          </p:val>
                                        </p:tav>
                                      </p:tavLst>
                                    </p:anim>
                                    <p:set>
                                      <p:cBhvr>
                                        <p:cTn id="460" dur="1" fill="hold">
                                          <p:stCondLst>
                                            <p:cond delay="2999"/>
                                          </p:stCondLst>
                                        </p:cTn>
                                        <p:tgtEl>
                                          <p:spTgt spid="51"/>
                                        </p:tgtEl>
                                        <p:attrNameLst>
                                          <p:attrName>style.visibility</p:attrName>
                                        </p:attrNameLst>
                                      </p:cBhvr>
                                      <p:to>
                                        <p:strVal val="hidden"/>
                                      </p:to>
                                    </p:set>
                                  </p:childTnLst>
                                </p:cTn>
                              </p:par>
                              <p:par>
                                <p:cTn id="461" presetID="2" presetClass="exit" presetSubtype="4" fill="hold" grpId="1" nodeType="withEffect">
                                  <p:stCondLst>
                                    <p:cond delay="0"/>
                                  </p:stCondLst>
                                  <p:childTnLst>
                                    <p:anim calcmode="lin" valueType="num">
                                      <p:cBhvr additive="base">
                                        <p:cTn id="462" dur="3000"/>
                                        <p:tgtEl>
                                          <p:spTgt spid="52"/>
                                        </p:tgtEl>
                                        <p:attrNameLst>
                                          <p:attrName>ppt_x</p:attrName>
                                        </p:attrNameLst>
                                      </p:cBhvr>
                                      <p:tavLst>
                                        <p:tav tm="0">
                                          <p:val>
                                            <p:strVal val="ppt_x"/>
                                          </p:val>
                                        </p:tav>
                                        <p:tav tm="100000">
                                          <p:val>
                                            <p:strVal val="ppt_x"/>
                                          </p:val>
                                        </p:tav>
                                      </p:tavLst>
                                    </p:anim>
                                    <p:anim calcmode="lin" valueType="num">
                                      <p:cBhvr additive="base">
                                        <p:cTn id="463" dur="3000"/>
                                        <p:tgtEl>
                                          <p:spTgt spid="52"/>
                                        </p:tgtEl>
                                        <p:attrNameLst>
                                          <p:attrName>ppt_y</p:attrName>
                                        </p:attrNameLst>
                                      </p:cBhvr>
                                      <p:tavLst>
                                        <p:tav tm="0">
                                          <p:val>
                                            <p:strVal val="ppt_y"/>
                                          </p:val>
                                        </p:tav>
                                        <p:tav tm="100000">
                                          <p:val>
                                            <p:strVal val="1+ppt_h/2"/>
                                          </p:val>
                                        </p:tav>
                                      </p:tavLst>
                                    </p:anim>
                                    <p:set>
                                      <p:cBhvr>
                                        <p:cTn id="464" dur="1" fill="hold">
                                          <p:stCondLst>
                                            <p:cond delay="2999"/>
                                          </p:stCondLst>
                                        </p:cTn>
                                        <p:tgtEl>
                                          <p:spTgt spid="52"/>
                                        </p:tgtEl>
                                        <p:attrNameLst>
                                          <p:attrName>style.visibility</p:attrName>
                                        </p:attrNameLst>
                                      </p:cBhvr>
                                      <p:to>
                                        <p:strVal val="hidden"/>
                                      </p:to>
                                    </p:set>
                                  </p:childTnLst>
                                </p:cTn>
                              </p:par>
                              <p:par>
                                <p:cTn id="465" presetID="2" presetClass="exit" presetSubtype="4" fill="hold" grpId="1" nodeType="withEffect">
                                  <p:stCondLst>
                                    <p:cond delay="0"/>
                                  </p:stCondLst>
                                  <p:childTnLst>
                                    <p:anim calcmode="lin" valueType="num">
                                      <p:cBhvr additive="base">
                                        <p:cTn id="466" dur="3000"/>
                                        <p:tgtEl>
                                          <p:spTgt spid="53"/>
                                        </p:tgtEl>
                                        <p:attrNameLst>
                                          <p:attrName>ppt_x</p:attrName>
                                        </p:attrNameLst>
                                      </p:cBhvr>
                                      <p:tavLst>
                                        <p:tav tm="0">
                                          <p:val>
                                            <p:strVal val="ppt_x"/>
                                          </p:val>
                                        </p:tav>
                                        <p:tav tm="100000">
                                          <p:val>
                                            <p:strVal val="ppt_x"/>
                                          </p:val>
                                        </p:tav>
                                      </p:tavLst>
                                    </p:anim>
                                    <p:anim calcmode="lin" valueType="num">
                                      <p:cBhvr additive="base">
                                        <p:cTn id="467" dur="3000"/>
                                        <p:tgtEl>
                                          <p:spTgt spid="53"/>
                                        </p:tgtEl>
                                        <p:attrNameLst>
                                          <p:attrName>ppt_y</p:attrName>
                                        </p:attrNameLst>
                                      </p:cBhvr>
                                      <p:tavLst>
                                        <p:tav tm="0">
                                          <p:val>
                                            <p:strVal val="ppt_y"/>
                                          </p:val>
                                        </p:tav>
                                        <p:tav tm="100000">
                                          <p:val>
                                            <p:strVal val="1+ppt_h/2"/>
                                          </p:val>
                                        </p:tav>
                                      </p:tavLst>
                                    </p:anim>
                                    <p:set>
                                      <p:cBhvr>
                                        <p:cTn id="468" dur="1" fill="hold">
                                          <p:stCondLst>
                                            <p:cond delay="2999"/>
                                          </p:stCondLst>
                                        </p:cTn>
                                        <p:tgtEl>
                                          <p:spTgt spid="53"/>
                                        </p:tgtEl>
                                        <p:attrNameLst>
                                          <p:attrName>style.visibility</p:attrName>
                                        </p:attrNameLst>
                                      </p:cBhvr>
                                      <p:to>
                                        <p:strVal val="hidden"/>
                                      </p:to>
                                    </p:set>
                                  </p:childTnLst>
                                </p:cTn>
                              </p:par>
                              <p:par>
                                <p:cTn id="469" presetID="2" presetClass="exit" presetSubtype="4" fill="hold" grpId="1" nodeType="withEffect">
                                  <p:stCondLst>
                                    <p:cond delay="0"/>
                                  </p:stCondLst>
                                  <p:childTnLst>
                                    <p:anim calcmode="lin" valueType="num">
                                      <p:cBhvr additive="base">
                                        <p:cTn id="470" dur="3000"/>
                                        <p:tgtEl>
                                          <p:spTgt spid="54"/>
                                        </p:tgtEl>
                                        <p:attrNameLst>
                                          <p:attrName>ppt_x</p:attrName>
                                        </p:attrNameLst>
                                      </p:cBhvr>
                                      <p:tavLst>
                                        <p:tav tm="0">
                                          <p:val>
                                            <p:strVal val="ppt_x"/>
                                          </p:val>
                                        </p:tav>
                                        <p:tav tm="100000">
                                          <p:val>
                                            <p:strVal val="ppt_x"/>
                                          </p:val>
                                        </p:tav>
                                      </p:tavLst>
                                    </p:anim>
                                    <p:anim calcmode="lin" valueType="num">
                                      <p:cBhvr additive="base">
                                        <p:cTn id="471" dur="3000"/>
                                        <p:tgtEl>
                                          <p:spTgt spid="54"/>
                                        </p:tgtEl>
                                        <p:attrNameLst>
                                          <p:attrName>ppt_y</p:attrName>
                                        </p:attrNameLst>
                                      </p:cBhvr>
                                      <p:tavLst>
                                        <p:tav tm="0">
                                          <p:val>
                                            <p:strVal val="ppt_y"/>
                                          </p:val>
                                        </p:tav>
                                        <p:tav tm="100000">
                                          <p:val>
                                            <p:strVal val="1+ppt_h/2"/>
                                          </p:val>
                                        </p:tav>
                                      </p:tavLst>
                                    </p:anim>
                                    <p:set>
                                      <p:cBhvr>
                                        <p:cTn id="472" dur="1" fill="hold">
                                          <p:stCondLst>
                                            <p:cond delay="2999"/>
                                          </p:stCondLst>
                                        </p:cTn>
                                        <p:tgtEl>
                                          <p:spTgt spid="54"/>
                                        </p:tgtEl>
                                        <p:attrNameLst>
                                          <p:attrName>style.visibility</p:attrName>
                                        </p:attrNameLst>
                                      </p:cBhvr>
                                      <p:to>
                                        <p:strVal val="hidden"/>
                                      </p:to>
                                    </p:set>
                                  </p:childTnLst>
                                </p:cTn>
                              </p:par>
                              <p:par>
                                <p:cTn id="473" presetID="2" presetClass="exit" presetSubtype="4" fill="hold" grpId="1" nodeType="withEffect">
                                  <p:stCondLst>
                                    <p:cond delay="0"/>
                                  </p:stCondLst>
                                  <p:childTnLst>
                                    <p:anim calcmode="lin" valueType="num">
                                      <p:cBhvr additive="base">
                                        <p:cTn id="474" dur="3000"/>
                                        <p:tgtEl>
                                          <p:spTgt spid="55"/>
                                        </p:tgtEl>
                                        <p:attrNameLst>
                                          <p:attrName>ppt_x</p:attrName>
                                        </p:attrNameLst>
                                      </p:cBhvr>
                                      <p:tavLst>
                                        <p:tav tm="0">
                                          <p:val>
                                            <p:strVal val="ppt_x"/>
                                          </p:val>
                                        </p:tav>
                                        <p:tav tm="100000">
                                          <p:val>
                                            <p:strVal val="ppt_x"/>
                                          </p:val>
                                        </p:tav>
                                      </p:tavLst>
                                    </p:anim>
                                    <p:anim calcmode="lin" valueType="num">
                                      <p:cBhvr additive="base">
                                        <p:cTn id="475" dur="3000"/>
                                        <p:tgtEl>
                                          <p:spTgt spid="55"/>
                                        </p:tgtEl>
                                        <p:attrNameLst>
                                          <p:attrName>ppt_y</p:attrName>
                                        </p:attrNameLst>
                                      </p:cBhvr>
                                      <p:tavLst>
                                        <p:tav tm="0">
                                          <p:val>
                                            <p:strVal val="ppt_y"/>
                                          </p:val>
                                        </p:tav>
                                        <p:tav tm="100000">
                                          <p:val>
                                            <p:strVal val="1+ppt_h/2"/>
                                          </p:val>
                                        </p:tav>
                                      </p:tavLst>
                                    </p:anim>
                                    <p:set>
                                      <p:cBhvr>
                                        <p:cTn id="476" dur="1" fill="hold">
                                          <p:stCondLst>
                                            <p:cond delay="2999"/>
                                          </p:stCondLst>
                                        </p:cTn>
                                        <p:tgtEl>
                                          <p:spTgt spid="55"/>
                                        </p:tgtEl>
                                        <p:attrNameLst>
                                          <p:attrName>style.visibility</p:attrName>
                                        </p:attrNameLst>
                                      </p:cBhvr>
                                      <p:to>
                                        <p:strVal val="hidden"/>
                                      </p:to>
                                    </p:set>
                                  </p:childTnLst>
                                </p:cTn>
                              </p:par>
                              <p:par>
                                <p:cTn id="477" presetID="2" presetClass="exit" presetSubtype="4" fill="hold" grpId="1" nodeType="withEffect">
                                  <p:stCondLst>
                                    <p:cond delay="0"/>
                                  </p:stCondLst>
                                  <p:childTnLst>
                                    <p:anim calcmode="lin" valueType="num">
                                      <p:cBhvr additive="base">
                                        <p:cTn id="478" dur="3000"/>
                                        <p:tgtEl>
                                          <p:spTgt spid="56"/>
                                        </p:tgtEl>
                                        <p:attrNameLst>
                                          <p:attrName>ppt_x</p:attrName>
                                        </p:attrNameLst>
                                      </p:cBhvr>
                                      <p:tavLst>
                                        <p:tav tm="0">
                                          <p:val>
                                            <p:strVal val="ppt_x"/>
                                          </p:val>
                                        </p:tav>
                                        <p:tav tm="100000">
                                          <p:val>
                                            <p:strVal val="ppt_x"/>
                                          </p:val>
                                        </p:tav>
                                      </p:tavLst>
                                    </p:anim>
                                    <p:anim calcmode="lin" valueType="num">
                                      <p:cBhvr additive="base">
                                        <p:cTn id="479" dur="3000"/>
                                        <p:tgtEl>
                                          <p:spTgt spid="56"/>
                                        </p:tgtEl>
                                        <p:attrNameLst>
                                          <p:attrName>ppt_y</p:attrName>
                                        </p:attrNameLst>
                                      </p:cBhvr>
                                      <p:tavLst>
                                        <p:tav tm="0">
                                          <p:val>
                                            <p:strVal val="ppt_y"/>
                                          </p:val>
                                        </p:tav>
                                        <p:tav tm="100000">
                                          <p:val>
                                            <p:strVal val="1+ppt_h/2"/>
                                          </p:val>
                                        </p:tav>
                                      </p:tavLst>
                                    </p:anim>
                                    <p:set>
                                      <p:cBhvr>
                                        <p:cTn id="480" dur="1" fill="hold">
                                          <p:stCondLst>
                                            <p:cond delay="2999"/>
                                          </p:stCondLst>
                                        </p:cTn>
                                        <p:tgtEl>
                                          <p:spTgt spid="56"/>
                                        </p:tgtEl>
                                        <p:attrNameLst>
                                          <p:attrName>style.visibility</p:attrName>
                                        </p:attrNameLst>
                                      </p:cBhvr>
                                      <p:to>
                                        <p:strVal val="hidden"/>
                                      </p:to>
                                    </p:set>
                                  </p:childTnLst>
                                </p:cTn>
                              </p:par>
                              <p:par>
                                <p:cTn id="481" presetID="2" presetClass="exit" presetSubtype="4" fill="hold" grpId="1" nodeType="withEffect">
                                  <p:stCondLst>
                                    <p:cond delay="0"/>
                                  </p:stCondLst>
                                  <p:childTnLst>
                                    <p:anim calcmode="lin" valueType="num">
                                      <p:cBhvr additive="base">
                                        <p:cTn id="482" dur="3000"/>
                                        <p:tgtEl>
                                          <p:spTgt spid="57"/>
                                        </p:tgtEl>
                                        <p:attrNameLst>
                                          <p:attrName>ppt_x</p:attrName>
                                        </p:attrNameLst>
                                      </p:cBhvr>
                                      <p:tavLst>
                                        <p:tav tm="0">
                                          <p:val>
                                            <p:strVal val="ppt_x"/>
                                          </p:val>
                                        </p:tav>
                                        <p:tav tm="100000">
                                          <p:val>
                                            <p:strVal val="ppt_x"/>
                                          </p:val>
                                        </p:tav>
                                      </p:tavLst>
                                    </p:anim>
                                    <p:anim calcmode="lin" valueType="num">
                                      <p:cBhvr additive="base">
                                        <p:cTn id="483" dur="3000"/>
                                        <p:tgtEl>
                                          <p:spTgt spid="57"/>
                                        </p:tgtEl>
                                        <p:attrNameLst>
                                          <p:attrName>ppt_y</p:attrName>
                                        </p:attrNameLst>
                                      </p:cBhvr>
                                      <p:tavLst>
                                        <p:tav tm="0">
                                          <p:val>
                                            <p:strVal val="ppt_y"/>
                                          </p:val>
                                        </p:tav>
                                        <p:tav tm="100000">
                                          <p:val>
                                            <p:strVal val="1+ppt_h/2"/>
                                          </p:val>
                                        </p:tav>
                                      </p:tavLst>
                                    </p:anim>
                                    <p:set>
                                      <p:cBhvr>
                                        <p:cTn id="484" dur="1" fill="hold">
                                          <p:stCondLst>
                                            <p:cond delay="2999"/>
                                          </p:stCondLst>
                                        </p:cTn>
                                        <p:tgtEl>
                                          <p:spTgt spid="57"/>
                                        </p:tgtEl>
                                        <p:attrNameLst>
                                          <p:attrName>style.visibility</p:attrName>
                                        </p:attrNameLst>
                                      </p:cBhvr>
                                      <p:to>
                                        <p:strVal val="hidden"/>
                                      </p:to>
                                    </p:set>
                                  </p:childTnLst>
                                </p:cTn>
                              </p:par>
                              <p:par>
                                <p:cTn id="485" presetID="2" presetClass="exit" presetSubtype="4" fill="hold" grpId="1" nodeType="withEffect">
                                  <p:stCondLst>
                                    <p:cond delay="0"/>
                                  </p:stCondLst>
                                  <p:childTnLst>
                                    <p:anim calcmode="lin" valueType="num">
                                      <p:cBhvr additive="base">
                                        <p:cTn id="486" dur="3000"/>
                                        <p:tgtEl>
                                          <p:spTgt spid="58"/>
                                        </p:tgtEl>
                                        <p:attrNameLst>
                                          <p:attrName>ppt_x</p:attrName>
                                        </p:attrNameLst>
                                      </p:cBhvr>
                                      <p:tavLst>
                                        <p:tav tm="0">
                                          <p:val>
                                            <p:strVal val="ppt_x"/>
                                          </p:val>
                                        </p:tav>
                                        <p:tav tm="100000">
                                          <p:val>
                                            <p:strVal val="ppt_x"/>
                                          </p:val>
                                        </p:tav>
                                      </p:tavLst>
                                    </p:anim>
                                    <p:anim calcmode="lin" valueType="num">
                                      <p:cBhvr additive="base">
                                        <p:cTn id="487" dur="3000"/>
                                        <p:tgtEl>
                                          <p:spTgt spid="58"/>
                                        </p:tgtEl>
                                        <p:attrNameLst>
                                          <p:attrName>ppt_y</p:attrName>
                                        </p:attrNameLst>
                                      </p:cBhvr>
                                      <p:tavLst>
                                        <p:tav tm="0">
                                          <p:val>
                                            <p:strVal val="ppt_y"/>
                                          </p:val>
                                        </p:tav>
                                        <p:tav tm="100000">
                                          <p:val>
                                            <p:strVal val="1+ppt_h/2"/>
                                          </p:val>
                                        </p:tav>
                                      </p:tavLst>
                                    </p:anim>
                                    <p:set>
                                      <p:cBhvr>
                                        <p:cTn id="488" dur="1" fill="hold">
                                          <p:stCondLst>
                                            <p:cond delay="2999"/>
                                          </p:stCondLst>
                                        </p:cTn>
                                        <p:tgtEl>
                                          <p:spTgt spid="58"/>
                                        </p:tgtEl>
                                        <p:attrNameLst>
                                          <p:attrName>style.visibility</p:attrName>
                                        </p:attrNameLst>
                                      </p:cBhvr>
                                      <p:to>
                                        <p:strVal val="hidden"/>
                                      </p:to>
                                    </p:set>
                                  </p:childTnLst>
                                </p:cTn>
                              </p:par>
                              <p:par>
                                <p:cTn id="489" presetID="2" presetClass="exit" presetSubtype="4" fill="hold" grpId="1" nodeType="withEffect">
                                  <p:stCondLst>
                                    <p:cond delay="0"/>
                                  </p:stCondLst>
                                  <p:childTnLst>
                                    <p:anim calcmode="lin" valueType="num">
                                      <p:cBhvr additive="base">
                                        <p:cTn id="490" dur="3000"/>
                                        <p:tgtEl>
                                          <p:spTgt spid="59"/>
                                        </p:tgtEl>
                                        <p:attrNameLst>
                                          <p:attrName>ppt_x</p:attrName>
                                        </p:attrNameLst>
                                      </p:cBhvr>
                                      <p:tavLst>
                                        <p:tav tm="0">
                                          <p:val>
                                            <p:strVal val="ppt_x"/>
                                          </p:val>
                                        </p:tav>
                                        <p:tav tm="100000">
                                          <p:val>
                                            <p:strVal val="ppt_x"/>
                                          </p:val>
                                        </p:tav>
                                      </p:tavLst>
                                    </p:anim>
                                    <p:anim calcmode="lin" valueType="num">
                                      <p:cBhvr additive="base">
                                        <p:cTn id="491" dur="3000"/>
                                        <p:tgtEl>
                                          <p:spTgt spid="59"/>
                                        </p:tgtEl>
                                        <p:attrNameLst>
                                          <p:attrName>ppt_y</p:attrName>
                                        </p:attrNameLst>
                                      </p:cBhvr>
                                      <p:tavLst>
                                        <p:tav tm="0">
                                          <p:val>
                                            <p:strVal val="ppt_y"/>
                                          </p:val>
                                        </p:tav>
                                        <p:tav tm="100000">
                                          <p:val>
                                            <p:strVal val="1+ppt_h/2"/>
                                          </p:val>
                                        </p:tav>
                                      </p:tavLst>
                                    </p:anim>
                                    <p:set>
                                      <p:cBhvr>
                                        <p:cTn id="492" dur="1" fill="hold">
                                          <p:stCondLst>
                                            <p:cond delay="2999"/>
                                          </p:stCondLst>
                                        </p:cTn>
                                        <p:tgtEl>
                                          <p:spTgt spid="59"/>
                                        </p:tgtEl>
                                        <p:attrNameLst>
                                          <p:attrName>style.visibility</p:attrName>
                                        </p:attrNameLst>
                                      </p:cBhvr>
                                      <p:to>
                                        <p:strVal val="hidden"/>
                                      </p:to>
                                    </p:set>
                                  </p:childTnLst>
                                </p:cTn>
                              </p:par>
                              <p:par>
                                <p:cTn id="493" presetID="2" presetClass="exit" presetSubtype="4" fill="hold" grpId="1" nodeType="withEffect">
                                  <p:stCondLst>
                                    <p:cond delay="0"/>
                                  </p:stCondLst>
                                  <p:childTnLst>
                                    <p:anim calcmode="lin" valueType="num">
                                      <p:cBhvr additive="base">
                                        <p:cTn id="494" dur="3000"/>
                                        <p:tgtEl>
                                          <p:spTgt spid="60"/>
                                        </p:tgtEl>
                                        <p:attrNameLst>
                                          <p:attrName>ppt_x</p:attrName>
                                        </p:attrNameLst>
                                      </p:cBhvr>
                                      <p:tavLst>
                                        <p:tav tm="0">
                                          <p:val>
                                            <p:strVal val="ppt_x"/>
                                          </p:val>
                                        </p:tav>
                                        <p:tav tm="100000">
                                          <p:val>
                                            <p:strVal val="ppt_x"/>
                                          </p:val>
                                        </p:tav>
                                      </p:tavLst>
                                    </p:anim>
                                    <p:anim calcmode="lin" valueType="num">
                                      <p:cBhvr additive="base">
                                        <p:cTn id="495" dur="3000"/>
                                        <p:tgtEl>
                                          <p:spTgt spid="60"/>
                                        </p:tgtEl>
                                        <p:attrNameLst>
                                          <p:attrName>ppt_y</p:attrName>
                                        </p:attrNameLst>
                                      </p:cBhvr>
                                      <p:tavLst>
                                        <p:tav tm="0">
                                          <p:val>
                                            <p:strVal val="ppt_y"/>
                                          </p:val>
                                        </p:tav>
                                        <p:tav tm="100000">
                                          <p:val>
                                            <p:strVal val="1+ppt_h/2"/>
                                          </p:val>
                                        </p:tav>
                                      </p:tavLst>
                                    </p:anim>
                                    <p:set>
                                      <p:cBhvr>
                                        <p:cTn id="496" dur="1" fill="hold">
                                          <p:stCondLst>
                                            <p:cond delay="2999"/>
                                          </p:stCondLst>
                                        </p:cTn>
                                        <p:tgtEl>
                                          <p:spTgt spid="60"/>
                                        </p:tgtEl>
                                        <p:attrNameLst>
                                          <p:attrName>style.visibility</p:attrName>
                                        </p:attrNameLst>
                                      </p:cBhvr>
                                      <p:to>
                                        <p:strVal val="hidden"/>
                                      </p:to>
                                    </p:set>
                                  </p:childTnLst>
                                </p:cTn>
                              </p:par>
                              <p:par>
                                <p:cTn id="497" presetID="2" presetClass="exit" presetSubtype="4" fill="hold" grpId="1" nodeType="withEffect">
                                  <p:stCondLst>
                                    <p:cond delay="0"/>
                                  </p:stCondLst>
                                  <p:childTnLst>
                                    <p:anim calcmode="lin" valueType="num">
                                      <p:cBhvr additive="base">
                                        <p:cTn id="498" dur="3000"/>
                                        <p:tgtEl>
                                          <p:spTgt spid="61"/>
                                        </p:tgtEl>
                                        <p:attrNameLst>
                                          <p:attrName>ppt_x</p:attrName>
                                        </p:attrNameLst>
                                      </p:cBhvr>
                                      <p:tavLst>
                                        <p:tav tm="0">
                                          <p:val>
                                            <p:strVal val="ppt_x"/>
                                          </p:val>
                                        </p:tav>
                                        <p:tav tm="100000">
                                          <p:val>
                                            <p:strVal val="ppt_x"/>
                                          </p:val>
                                        </p:tav>
                                      </p:tavLst>
                                    </p:anim>
                                    <p:anim calcmode="lin" valueType="num">
                                      <p:cBhvr additive="base">
                                        <p:cTn id="499" dur="3000"/>
                                        <p:tgtEl>
                                          <p:spTgt spid="61"/>
                                        </p:tgtEl>
                                        <p:attrNameLst>
                                          <p:attrName>ppt_y</p:attrName>
                                        </p:attrNameLst>
                                      </p:cBhvr>
                                      <p:tavLst>
                                        <p:tav tm="0">
                                          <p:val>
                                            <p:strVal val="ppt_y"/>
                                          </p:val>
                                        </p:tav>
                                        <p:tav tm="100000">
                                          <p:val>
                                            <p:strVal val="1+ppt_h/2"/>
                                          </p:val>
                                        </p:tav>
                                      </p:tavLst>
                                    </p:anim>
                                    <p:set>
                                      <p:cBhvr>
                                        <p:cTn id="500" dur="1" fill="hold">
                                          <p:stCondLst>
                                            <p:cond delay="2999"/>
                                          </p:stCondLst>
                                        </p:cTn>
                                        <p:tgtEl>
                                          <p:spTgt spid="61"/>
                                        </p:tgtEl>
                                        <p:attrNameLst>
                                          <p:attrName>style.visibility</p:attrName>
                                        </p:attrNameLst>
                                      </p:cBhvr>
                                      <p:to>
                                        <p:strVal val="hidden"/>
                                      </p:to>
                                    </p:set>
                                  </p:childTnLst>
                                </p:cTn>
                              </p:par>
                              <p:par>
                                <p:cTn id="501" presetID="2" presetClass="exit" presetSubtype="4" fill="hold" grpId="1" nodeType="withEffect">
                                  <p:stCondLst>
                                    <p:cond delay="0"/>
                                  </p:stCondLst>
                                  <p:childTnLst>
                                    <p:anim calcmode="lin" valueType="num">
                                      <p:cBhvr additive="base">
                                        <p:cTn id="502" dur="3000"/>
                                        <p:tgtEl>
                                          <p:spTgt spid="62"/>
                                        </p:tgtEl>
                                        <p:attrNameLst>
                                          <p:attrName>ppt_x</p:attrName>
                                        </p:attrNameLst>
                                      </p:cBhvr>
                                      <p:tavLst>
                                        <p:tav tm="0">
                                          <p:val>
                                            <p:strVal val="ppt_x"/>
                                          </p:val>
                                        </p:tav>
                                        <p:tav tm="100000">
                                          <p:val>
                                            <p:strVal val="ppt_x"/>
                                          </p:val>
                                        </p:tav>
                                      </p:tavLst>
                                    </p:anim>
                                    <p:anim calcmode="lin" valueType="num">
                                      <p:cBhvr additive="base">
                                        <p:cTn id="503" dur="3000"/>
                                        <p:tgtEl>
                                          <p:spTgt spid="62"/>
                                        </p:tgtEl>
                                        <p:attrNameLst>
                                          <p:attrName>ppt_y</p:attrName>
                                        </p:attrNameLst>
                                      </p:cBhvr>
                                      <p:tavLst>
                                        <p:tav tm="0">
                                          <p:val>
                                            <p:strVal val="ppt_y"/>
                                          </p:val>
                                        </p:tav>
                                        <p:tav tm="100000">
                                          <p:val>
                                            <p:strVal val="1+ppt_h/2"/>
                                          </p:val>
                                        </p:tav>
                                      </p:tavLst>
                                    </p:anim>
                                    <p:set>
                                      <p:cBhvr>
                                        <p:cTn id="504" dur="1" fill="hold">
                                          <p:stCondLst>
                                            <p:cond delay="2999"/>
                                          </p:stCondLst>
                                        </p:cTn>
                                        <p:tgtEl>
                                          <p:spTgt spid="62"/>
                                        </p:tgtEl>
                                        <p:attrNameLst>
                                          <p:attrName>style.visibility</p:attrName>
                                        </p:attrNameLst>
                                      </p:cBhvr>
                                      <p:to>
                                        <p:strVal val="hidden"/>
                                      </p:to>
                                    </p:set>
                                  </p:childTnLst>
                                </p:cTn>
                              </p:par>
                              <p:par>
                                <p:cTn id="505" presetID="2" presetClass="exit" presetSubtype="4" fill="hold" grpId="1" nodeType="withEffect">
                                  <p:stCondLst>
                                    <p:cond delay="0"/>
                                  </p:stCondLst>
                                  <p:childTnLst>
                                    <p:anim calcmode="lin" valueType="num">
                                      <p:cBhvr additive="base">
                                        <p:cTn id="506" dur="3000"/>
                                        <p:tgtEl>
                                          <p:spTgt spid="63"/>
                                        </p:tgtEl>
                                        <p:attrNameLst>
                                          <p:attrName>ppt_x</p:attrName>
                                        </p:attrNameLst>
                                      </p:cBhvr>
                                      <p:tavLst>
                                        <p:tav tm="0">
                                          <p:val>
                                            <p:strVal val="ppt_x"/>
                                          </p:val>
                                        </p:tav>
                                        <p:tav tm="100000">
                                          <p:val>
                                            <p:strVal val="ppt_x"/>
                                          </p:val>
                                        </p:tav>
                                      </p:tavLst>
                                    </p:anim>
                                    <p:anim calcmode="lin" valueType="num">
                                      <p:cBhvr additive="base">
                                        <p:cTn id="507" dur="3000"/>
                                        <p:tgtEl>
                                          <p:spTgt spid="63"/>
                                        </p:tgtEl>
                                        <p:attrNameLst>
                                          <p:attrName>ppt_y</p:attrName>
                                        </p:attrNameLst>
                                      </p:cBhvr>
                                      <p:tavLst>
                                        <p:tav tm="0">
                                          <p:val>
                                            <p:strVal val="ppt_y"/>
                                          </p:val>
                                        </p:tav>
                                        <p:tav tm="100000">
                                          <p:val>
                                            <p:strVal val="1+ppt_h/2"/>
                                          </p:val>
                                        </p:tav>
                                      </p:tavLst>
                                    </p:anim>
                                    <p:set>
                                      <p:cBhvr>
                                        <p:cTn id="508" dur="1" fill="hold">
                                          <p:stCondLst>
                                            <p:cond delay="2999"/>
                                          </p:stCondLst>
                                        </p:cTn>
                                        <p:tgtEl>
                                          <p:spTgt spid="63"/>
                                        </p:tgtEl>
                                        <p:attrNameLst>
                                          <p:attrName>style.visibility</p:attrName>
                                        </p:attrNameLst>
                                      </p:cBhvr>
                                      <p:to>
                                        <p:strVal val="hidden"/>
                                      </p:to>
                                    </p:set>
                                  </p:childTnLst>
                                </p:cTn>
                              </p:par>
                              <p:par>
                                <p:cTn id="509" presetID="2" presetClass="exit" presetSubtype="4" fill="hold" grpId="1" nodeType="withEffect">
                                  <p:stCondLst>
                                    <p:cond delay="0"/>
                                  </p:stCondLst>
                                  <p:childTnLst>
                                    <p:anim calcmode="lin" valueType="num">
                                      <p:cBhvr additive="base">
                                        <p:cTn id="510" dur="3000"/>
                                        <p:tgtEl>
                                          <p:spTgt spid="64"/>
                                        </p:tgtEl>
                                        <p:attrNameLst>
                                          <p:attrName>ppt_x</p:attrName>
                                        </p:attrNameLst>
                                      </p:cBhvr>
                                      <p:tavLst>
                                        <p:tav tm="0">
                                          <p:val>
                                            <p:strVal val="ppt_x"/>
                                          </p:val>
                                        </p:tav>
                                        <p:tav tm="100000">
                                          <p:val>
                                            <p:strVal val="ppt_x"/>
                                          </p:val>
                                        </p:tav>
                                      </p:tavLst>
                                    </p:anim>
                                    <p:anim calcmode="lin" valueType="num">
                                      <p:cBhvr additive="base">
                                        <p:cTn id="511" dur="3000"/>
                                        <p:tgtEl>
                                          <p:spTgt spid="64"/>
                                        </p:tgtEl>
                                        <p:attrNameLst>
                                          <p:attrName>ppt_y</p:attrName>
                                        </p:attrNameLst>
                                      </p:cBhvr>
                                      <p:tavLst>
                                        <p:tav tm="0">
                                          <p:val>
                                            <p:strVal val="ppt_y"/>
                                          </p:val>
                                        </p:tav>
                                        <p:tav tm="100000">
                                          <p:val>
                                            <p:strVal val="1+ppt_h/2"/>
                                          </p:val>
                                        </p:tav>
                                      </p:tavLst>
                                    </p:anim>
                                    <p:set>
                                      <p:cBhvr>
                                        <p:cTn id="512" dur="1" fill="hold">
                                          <p:stCondLst>
                                            <p:cond delay="2999"/>
                                          </p:stCondLst>
                                        </p:cTn>
                                        <p:tgtEl>
                                          <p:spTgt spid="64"/>
                                        </p:tgtEl>
                                        <p:attrNameLst>
                                          <p:attrName>style.visibility</p:attrName>
                                        </p:attrNameLst>
                                      </p:cBhvr>
                                      <p:to>
                                        <p:strVal val="hidden"/>
                                      </p:to>
                                    </p:set>
                                  </p:childTnLst>
                                </p:cTn>
                              </p:par>
                              <p:par>
                                <p:cTn id="513" presetID="2" presetClass="exit" presetSubtype="4" fill="hold" grpId="1" nodeType="withEffect">
                                  <p:stCondLst>
                                    <p:cond delay="0"/>
                                  </p:stCondLst>
                                  <p:childTnLst>
                                    <p:anim calcmode="lin" valueType="num">
                                      <p:cBhvr additive="base">
                                        <p:cTn id="514" dur="3000"/>
                                        <p:tgtEl>
                                          <p:spTgt spid="65"/>
                                        </p:tgtEl>
                                        <p:attrNameLst>
                                          <p:attrName>ppt_x</p:attrName>
                                        </p:attrNameLst>
                                      </p:cBhvr>
                                      <p:tavLst>
                                        <p:tav tm="0">
                                          <p:val>
                                            <p:strVal val="ppt_x"/>
                                          </p:val>
                                        </p:tav>
                                        <p:tav tm="100000">
                                          <p:val>
                                            <p:strVal val="ppt_x"/>
                                          </p:val>
                                        </p:tav>
                                      </p:tavLst>
                                    </p:anim>
                                    <p:anim calcmode="lin" valueType="num">
                                      <p:cBhvr additive="base">
                                        <p:cTn id="515" dur="3000"/>
                                        <p:tgtEl>
                                          <p:spTgt spid="65"/>
                                        </p:tgtEl>
                                        <p:attrNameLst>
                                          <p:attrName>ppt_y</p:attrName>
                                        </p:attrNameLst>
                                      </p:cBhvr>
                                      <p:tavLst>
                                        <p:tav tm="0">
                                          <p:val>
                                            <p:strVal val="ppt_y"/>
                                          </p:val>
                                        </p:tav>
                                        <p:tav tm="100000">
                                          <p:val>
                                            <p:strVal val="1+ppt_h/2"/>
                                          </p:val>
                                        </p:tav>
                                      </p:tavLst>
                                    </p:anim>
                                    <p:set>
                                      <p:cBhvr>
                                        <p:cTn id="516" dur="1" fill="hold">
                                          <p:stCondLst>
                                            <p:cond delay="2999"/>
                                          </p:stCondLst>
                                        </p:cTn>
                                        <p:tgtEl>
                                          <p:spTgt spid="65"/>
                                        </p:tgtEl>
                                        <p:attrNameLst>
                                          <p:attrName>style.visibility</p:attrName>
                                        </p:attrNameLst>
                                      </p:cBhvr>
                                      <p:to>
                                        <p:strVal val="hidden"/>
                                      </p:to>
                                    </p:set>
                                  </p:childTnLst>
                                </p:cTn>
                              </p:par>
                              <p:par>
                                <p:cTn id="517" presetID="2" presetClass="exit" presetSubtype="4" fill="hold" grpId="1" nodeType="withEffect">
                                  <p:stCondLst>
                                    <p:cond delay="0"/>
                                  </p:stCondLst>
                                  <p:childTnLst>
                                    <p:anim calcmode="lin" valueType="num">
                                      <p:cBhvr additive="base">
                                        <p:cTn id="518" dur="3000"/>
                                        <p:tgtEl>
                                          <p:spTgt spid="66"/>
                                        </p:tgtEl>
                                        <p:attrNameLst>
                                          <p:attrName>ppt_x</p:attrName>
                                        </p:attrNameLst>
                                      </p:cBhvr>
                                      <p:tavLst>
                                        <p:tav tm="0">
                                          <p:val>
                                            <p:strVal val="ppt_x"/>
                                          </p:val>
                                        </p:tav>
                                        <p:tav tm="100000">
                                          <p:val>
                                            <p:strVal val="ppt_x"/>
                                          </p:val>
                                        </p:tav>
                                      </p:tavLst>
                                    </p:anim>
                                    <p:anim calcmode="lin" valueType="num">
                                      <p:cBhvr additive="base">
                                        <p:cTn id="519" dur="3000"/>
                                        <p:tgtEl>
                                          <p:spTgt spid="66"/>
                                        </p:tgtEl>
                                        <p:attrNameLst>
                                          <p:attrName>ppt_y</p:attrName>
                                        </p:attrNameLst>
                                      </p:cBhvr>
                                      <p:tavLst>
                                        <p:tav tm="0">
                                          <p:val>
                                            <p:strVal val="ppt_y"/>
                                          </p:val>
                                        </p:tav>
                                        <p:tav tm="100000">
                                          <p:val>
                                            <p:strVal val="1+ppt_h/2"/>
                                          </p:val>
                                        </p:tav>
                                      </p:tavLst>
                                    </p:anim>
                                    <p:set>
                                      <p:cBhvr>
                                        <p:cTn id="520" dur="1" fill="hold">
                                          <p:stCondLst>
                                            <p:cond delay="2999"/>
                                          </p:stCondLst>
                                        </p:cTn>
                                        <p:tgtEl>
                                          <p:spTgt spid="66"/>
                                        </p:tgtEl>
                                        <p:attrNameLst>
                                          <p:attrName>style.visibility</p:attrName>
                                        </p:attrNameLst>
                                      </p:cBhvr>
                                      <p:to>
                                        <p:strVal val="hidden"/>
                                      </p:to>
                                    </p:set>
                                  </p:childTnLst>
                                </p:cTn>
                              </p:par>
                              <p:par>
                                <p:cTn id="521" presetID="8" presetClass="emph" presetSubtype="0" fill="hold" grpId="2" nodeType="withEffect">
                                  <p:stCondLst>
                                    <p:cond delay="0"/>
                                  </p:stCondLst>
                                  <p:childTnLst>
                                    <p:animRot by="21600000">
                                      <p:cBhvr>
                                        <p:cTn id="522" dur="3000" fill="hold"/>
                                        <p:tgtEl>
                                          <p:spTgt spid="51"/>
                                        </p:tgtEl>
                                        <p:attrNameLst>
                                          <p:attrName>r</p:attrName>
                                        </p:attrNameLst>
                                      </p:cBhvr>
                                    </p:animRot>
                                  </p:childTnLst>
                                </p:cTn>
                              </p:par>
                              <p:par>
                                <p:cTn id="523" presetID="8" presetClass="emph" presetSubtype="0" fill="hold" grpId="2" nodeType="withEffect">
                                  <p:stCondLst>
                                    <p:cond delay="0"/>
                                  </p:stCondLst>
                                  <p:childTnLst>
                                    <p:animRot by="21600000">
                                      <p:cBhvr>
                                        <p:cTn id="524" dur="3000" fill="hold"/>
                                        <p:tgtEl>
                                          <p:spTgt spid="52"/>
                                        </p:tgtEl>
                                        <p:attrNameLst>
                                          <p:attrName>r</p:attrName>
                                        </p:attrNameLst>
                                      </p:cBhvr>
                                    </p:animRot>
                                  </p:childTnLst>
                                </p:cTn>
                              </p:par>
                              <p:par>
                                <p:cTn id="525" presetID="8" presetClass="emph" presetSubtype="0" fill="hold" grpId="2" nodeType="withEffect">
                                  <p:stCondLst>
                                    <p:cond delay="0"/>
                                  </p:stCondLst>
                                  <p:childTnLst>
                                    <p:animRot by="21600000">
                                      <p:cBhvr>
                                        <p:cTn id="526" dur="3000" fill="hold"/>
                                        <p:tgtEl>
                                          <p:spTgt spid="53"/>
                                        </p:tgtEl>
                                        <p:attrNameLst>
                                          <p:attrName>r</p:attrName>
                                        </p:attrNameLst>
                                      </p:cBhvr>
                                    </p:animRot>
                                  </p:childTnLst>
                                </p:cTn>
                              </p:par>
                              <p:par>
                                <p:cTn id="527" presetID="8" presetClass="emph" presetSubtype="0" fill="hold" grpId="2" nodeType="withEffect">
                                  <p:stCondLst>
                                    <p:cond delay="0"/>
                                  </p:stCondLst>
                                  <p:childTnLst>
                                    <p:animRot by="21600000">
                                      <p:cBhvr>
                                        <p:cTn id="528" dur="3000" fill="hold"/>
                                        <p:tgtEl>
                                          <p:spTgt spid="54"/>
                                        </p:tgtEl>
                                        <p:attrNameLst>
                                          <p:attrName>r</p:attrName>
                                        </p:attrNameLst>
                                      </p:cBhvr>
                                    </p:animRot>
                                  </p:childTnLst>
                                </p:cTn>
                              </p:par>
                              <p:par>
                                <p:cTn id="529" presetID="8" presetClass="emph" presetSubtype="0" fill="hold" grpId="2" nodeType="withEffect">
                                  <p:stCondLst>
                                    <p:cond delay="0"/>
                                  </p:stCondLst>
                                  <p:childTnLst>
                                    <p:animRot by="21600000">
                                      <p:cBhvr>
                                        <p:cTn id="530" dur="3000" fill="hold"/>
                                        <p:tgtEl>
                                          <p:spTgt spid="55"/>
                                        </p:tgtEl>
                                        <p:attrNameLst>
                                          <p:attrName>r</p:attrName>
                                        </p:attrNameLst>
                                      </p:cBhvr>
                                    </p:animRot>
                                  </p:childTnLst>
                                </p:cTn>
                              </p:par>
                              <p:par>
                                <p:cTn id="531" presetID="8" presetClass="emph" presetSubtype="0" fill="hold" grpId="2" nodeType="withEffect">
                                  <p:stCondLst>
                                    <p:cond delay="0"/>
                                  </p:stCondLst>
                                  <p:childTnLst>
                                    <p:animRot by="21600000">
                                      <p:cBhvr>
                                        <p:cTn id="532" dur="3000" fill="hold"/>
                                        <p:tgtEl>
                                          <p:spTgt spid="56"/>
                                        </p:tgtEl>
                                        <p:attrNameLst>
                                          <p:attrName>r</p:attrName>
                                        </p:attrNameLst>
                                      </p:cBhvr>
                                    </p:animRot>
                                  </p:childTnLst>
                                </p:cTn>
                              </p:par>
                              <p:par>
                                <p:cTn id="533" presetID="8" presetClass="emph" presetSubtype="0" fill="hold" grpId="2" nodeType="withEffect">
                                  <p:stCondLst>
                                    <p:cond delay="0"/>
                                  </p:stCondLst>
                                  <p:childTnLst>
                                    <p:animRot by="21600000">
                                      <p:cBhvr>
                                        <p:cTn id="534" dur="3000" fill="hold"/>
                                        <p:tgtEl>
                                          <p:spTgt spid="57"/>
                                        </p:tgtEl>
                                        <p:attrNameLst>
                                          <p:attrName>r</p:attrName>
                                        </p:attrNameLst>
                                      </p:cBhvr>
                                    </p:animRot>
                                  </p:childTnLst>
                                </p:cTn>
                              </p:par>
                              <p:par>
                                <p:cTn id="535" presetID="8" presetClass="emph" presetSubtype="0" fill="hold" grpId="2" nodeType="withEffect">
                                  <p:stCondLst>
                                    <p:cond delay="0"/>
                                  </p:stCondLst>
                                  <p:childTnLst>
                                    <p:animRot by="21600000">
                                      <p:cBhvr>
                                        <p:cTn id="536" dur="3000" fill="hold"/>
                                        <p:tgtEl>
                                          <p:spTgt spid="58"/>
                                        </p:tgtEl>
                                        <p:attrNameLst>
                                          <p:attrName>r</p:attrName>
                                        </p:attrNameLst>
                                      </p:cBhvr>
                                    </p:animRot>
                                  </p:childTnLst>
                                </p:cTn>
                              </p:par>
                              <p:par>
                                <p:cTn id="537" presetID="8" presetClass="emph" presetSubtype="0" fill="hold" grpId="2" nodeType="withEffect">
                                  <p:stCondLst>
                                    <p:cond delay="0"/>
                                  </p:stCondLst>
                                  <p:childTnLst>
                                    <p:animRot by="21600000">
                                      <p:cBhvr>
                                        <p:cTn id="538" dur="3000" fill="hold"/>
                                        <p:tgtEl>
                                          <p:spTgt spid="27"/>
                                        </p:tgtEl>
                                        <p:attrNameLst>
                                          <p:attrName>r</p:attrName>
                                        </p:attrNameLst>
                                      </p:cBhvr>
                                    </p:animRot>
                                  </p:childTnLst>
                                </p:cTn>
                              </p:par>
                              <p:par>
                                <p:cTn id="539" presetID="8" presetClass="emph" presetSubtype="0" fill="hold" grpId="2" nodeType="withEffect">
                                  <p:stCondLst>
                                    <p:cond delay="0"/>
                                  </p:stCondLst>
                                  <p:childTnLst>
                                    <p:animRot by="21600000">
                                      <p:cBhvr>
                                        <p:cTn id="540" dur="3000" fill="hold"/>
                                        <p:tgtEl>
                                          <p:spTgt spid="28"/>
                                        </p:tgtEl>
                                        <p:attrNameLst>
                                          <p:attrName>r</p:attrName>
                                        </p:attrNameLst>
                                      </p:cBhvr>
                                    </p:animRot>
                                  </p:childTnLst>
                                </p:cTn>
                              </p:par>
                              <p:par>
                                <p:cTn id="541" presetID="8" presetClass="emph" presetSubtype="0" fill="hold" grpId="2" nodeType="withEffect">
                                  <p:stCondLst>
                                    <p:cond delay="0"/>
                                  </p:stCondLst>
                                  <p:childTnLst>
                                    <p:animRot by="21600000">
                                      <p:cBhvr>
                                        <p:cTn id="542" dur="3000" fill="hold"/>
                                        <p:tgtEl>
                                          <p:spTgt spid="29"/>
                                        </p:tgtEl>
                                        <p:attrNameLst>
                                          <p:attrName>r</p:attrName>
                                        </p:attrNameLst>
                                      </p:cBhvr>
                                    </p:animRot>
                                  </p:childTnLst>
                                </p:cTn>
                              </p:par>
                              <p:par>
                                <p:cTn id="543" presetID="8" presetClass="emph" presetSubtype="0" fill="hold" grpId="2" nodeType="withEffect">
                                  <p:stCondLst>
                                    <p:cond delay="0"/>
                                  </p:stCondLst>
                                  <p:childTnLst>
                                    <p:animRot by="21600000">
                                      <p:cBhvr>
                                        <p:cTn id="544" dur="3000" fill="hold"/>
                                        <p:tgtEl>
                                          <p:spTgt spid="30"/>
                                        </p:tgtEl>
                                        <p:attrNameLst>
                                          <p:attrName>r</p:attrName>
                                        </p:attrNameLst>
                                      </p:cBhvr>
                                    </p:animRot>
                                  </p:childTnLst>
                                </p:cTn>
                              </p:par>
                              <p:par>
                                <p:cTn id="545" presetID="8" presetClass="emph" presetSubtype="0" fill="hold" grpId="2" nodeType="withEffect">
                                  <p:stCondLst>
                                    <p:cond delay="0"/>
                                  </p:stCondLst>
                                  <p:childTnLst>
                                    <p:animRot by="21600000">
                                      <p:cBhvr>
                                        <p:cTn id="546" dur="3000" fill="hold"/>
                                        <p:tgtEl>
                                          <p:spTgt spid="31"/>
                                        </p:tgtEl>
                                        <p:attrNameLst>
                                          <p:attrName>r</p:attrName>
                                        </p:attrNameLst>
                                      </p:cBhvr>
                                    </p:animRot>
                                  </p:childTnLst>
                                </p:cTn>
                              </p:par>
                              <p:par>
                                <p:cTn id="547" presetID="8" presetClass="emph" presetSubtype="0" fill="hold" grpId="2" nodeType="withEffect">
                                  <p:stCondLst>
                                    <p:cond delay="0"/>
                                  </p:stCondLst>
                                  <p:childTnLst>
                                    <p:animRot by="21600000">
                                      <p:cBhvr>
                                        <p:cTn id="548" dur="3000" fill="hold"/>
                                        <p:tgtEl>
                                          <p:spTgt spid="32"/>
                                        </p:tgtEl>
                                        <p:attrNameLst>
                                          <p:attrName>r</p:attrName>
                                        </p:attrNameLst>
                                      </p:cBhvr>
                                    </p:animRot>
                                  </p:childTnLst>
                                </p:cTn>
                              </p:par>
                              <p:par>
                                <p:cTn id="549" presetID="8" presetClass="emph" presetSubtype="0" fill="hold" grpId="2" nodeType="withEffect">
                                  <p:stCondLst>
                                    <p:cond delay="0"/>
                                  </p:stCondLst>
                                  <p:childTnLst>
                                    <p:animRot by="21600000">
                                      <p:cBhvr>
                                        <p:cTn id="550" dur="3000" fill="hold"/>
                                        <p:tgtEl>
                                          <p:spTgt spid="33"/>
                                        </p:tgtEl>
                                        <p:attrNameLst>
                                          <p:attrName>r</p:attrName>
                                        </p:attrNameLst>
                                      </p:cBhvr>
                                    </p:animRot>
                                  </p:childTnLst>
                                </p:cTn>
                              </p:par>
                              <p:par>
                                <p:cTn id="551" presetID="8" presetClass="emph" presetSubtype="0" fill="hold" grpId="2" nodeType="withEffect">
                                  <p:stCondLst>
                                    <p:cond delay="0"/>
                                  </p:stCondLst>
                                  <p:childTnLst>
                                    <p:animRot by="21600000">
                                      <p:cBhvr>
                                        <p:cTn id="552" dur="3000" fill="hold"/>
                                        <p:tgtEl>
                                          <p:spTgt spid="34"/>
                                        </p:tgtEl>
                                        <p:attrNameLst>
                                          <p:attrName>r</p:attrName>
                                        </p:attrNameLst>
                                      </p:cBhvr>
                                    </p:animRot>
                                  </p:childTnLst>
                                </p:cTn>
                              </p:par>
                              <p:par>
                                <p:cTn id="553" presetID="8" presetClass="emph" presetSubtype="0" fill="hold" grpId="2" nodeType="withEffect">
                                  <p:stCondLst>
                                    <p:cond delay="0"/>
                                  </p:stCondLst>
                                  <p:childTnLst>
                                    <p:animRot by="21600000">
                                      <p:cBhvr>
                                        <p:cTn id="554" dur="3000" fill="hold"/>
                                        <p:tgtEl>
                                          <p:spTgt spid="4"/>
                                        </p:tgtEl>
                                        <p:attrNameLst>
                                          <p:attrName>r</p:attrName>
                                        </p:attrNameLst>
                                      </p:cBhvr>
                                    </p:animRot>
                                  </p:childTnLst>
                                </p:cTn>
                              </p:par>
                              <p:par>
                                <p:cTn id="555" presetID="8" presetClass="emph" presetSubtype="0" fill="hold" grpId="2" nodeType="withEffect">
                                  <p:stCondLst>
                                    <p:cond delay="0"/>
                                  </p:stCondLst>
                                  <p:childTnLst>
                                    <p:animRot by="21600000">
                                      <p:cBhvr>
                                        <p:cTn id="556" dur="3000" fill="hold"/>
                                        <p:tgtEl>
                                          <p:spTgt spid="6"/>
                                        </p:tgtEl>
                                        <p:attrNameLst>
                                          <p:attrName>r</p:attrName>
                                        </p:attrNameLst>
                                      </p:cBhvr>
                                    </p:animRot>
                                  </p:childTnLst>
                                </p:cTn>
                              </p:par>
                              <p:par>
                                <p:cTn id="557" presetID="8" presetClass="emph" presetSubtype="0" fill="hold" grpId="2" nodeType="withEffect">
                                  <p:stCondLst>
                                    <p:cond delay="0"/>
                                  </p:stCondLst>
                                  <p:childTnLst>
                                    <p:animRot by="21600000">
                                      <p:cBhvr>
                                        <p:cTn id="558" dur="3000" fill="hold"/>
                                        <p:tgtEl>
                                          <p:spTgt spid="8"/>
                                        </p:tgtEl>
                                        <p:attrNameLst>
                                          <p:attrName>r</p:attrName>
                                        </p:attrNameLst>
                                      </p:cBhvr>
                                    </p:animRot>
                                  </p:childTnLst>
                                </p:cTn>
                              </p:par>
                              <p:par>
                                <p:cTn id="559" presetID="8" presetClass="emph" presetSubtype="0" fill="hold" grpId="2" nodeType="withEffect">
                                  <p:stCondLst>
                                    <p:cond delay="0"/>
                                  </p:stCondLst>
                                  <p:childTnLst>
                                    <p:animRot by="21600000">
                                      <p:cBhvr>
                                        <p:cTn id="560" dur="3000" fill="hold"/>
                                        <p:tgtEl>
                                          <p:spTgt spid="10"/>
                                        </p:tgtEl>
                                        <p:attrNameLst>
                                          <p:attrName>r</p:attrName>
                                        </p:attrNameLst>
                                      </p:cBhvr>
                                    </p:animRot>
                                  </p:childTnLst>
                                </p:cTn>
                              </p:par>
                              <p:par>
                                <p:cTn id="561" presetID="8" presetClass="emph" presetSubtype="0" fill="hold" grpId="2" nodeType="withEffect">
                                  <p:stCondLst>
                                    <p:cond delay="0"/>
                                  </p:stCondLst>
                                  <p:childTnLst>
                                    <p:animRot by="21600000">
                                      <p:cBhvr>
                                        <p:cTn id="562" dur="3000" fill="hold"/>
                                        <p:tgtEl>
                                          <p:spTgt spid="12"/>
                                        </p:tgtEl>
                                        <p:attrNameLst>
                                          <p:attrName>r</p:attrName>
                                        </p:attrNameLst>
                                      </p:cBhvr>
                                    </p:animRot>
                                  </p:childTnLst>
                                </p:cTn>
                              </p:par>
                              <p:par>
                                <p:cTn id="563" presetID="8" presetClass="emph" presetSubtype="0" fill="hold" grpId="2" nodeType="withEffect">
                                  <p:stCondLst>
                                    <p:cond delay="0"/>
                                  </p:stCondLst>
                                  <p:childTnLst>
                                    <p:animRot by="21600000">
                                      <p:cBhvr>
                                        <p:cTn id="564" dur="3000" fill="hold"/>
                                        <p:tgtEl>
                                          <p:spTgt spid="14"/>
                                        </p:tgtEl>
                                        <p:attrNameLst>
                                          <p:attrName>r</p:attrName>
                                        </p:attrNameLst>
                                      </p:cBhvr>
                                    </p:animRot>
                                  </p:childTnLst>
                                </p:cTn>
                              </p:par>
                              <p:par>
                                <p:cTn id="565" presetID="8" presetClass="emph" presetSubtype="0" fill="hold" grpId="2" nodeType="withEffect">
                                  <p:stCondLst>
                                    <p:cond delay="0"/>
                                  </p:stCondLst>
                                  <p:childTnLst>
                                    <p:animRot by="21600000">
                                      <p:cBhvr>
                                        <p:cTn id="566" dur="3000" fill="hold"/>
                                        <p:tgtEl>
                                          <p:spTgt spid="16"/>
                                        </p:tgtEl>
                                        <p:attrNameLst>
                                          <p:attrName>r</p:attrName>
                                        </p:attrNameLst>
                                      </p:cBhvr>
                                    </p:animRot>
                                  </p:childTnLst>
                                </p:cTn>
                              </p:par>
                              <p:par>
                                <p:cTn id="567" presetID="8" presetClass="emph" presetSubtype="0" fill="hold" grpId="2" nodeType="withEffect">
                                  <p:stCondLst>
                                    <p:cond delay="0"/>
                                  </p:stCondLst>
                                  <p:childTnLst>
                                    <p:animRot by="21600000">
                                      <p:cBhvr>
                                        <p:cTn id="568" dur="3000" fill="hold"/>
                                        <p:tgtEl>
                                          <p:spTgt spid="18"/>
                                        </p:tgtEl>
                                        <p:attrNameLst>
                                          <p:attrName>r</p:attrName>
                                        </p:attrNameLst>
                                      </p:cBhvr>
                                    </p:animRot>
                                  </p:childTnLst>
                                </p:cTn>
                              </p:par>
                              <p:par>
                                <p:cTn id="569" presetID="8" presetClass="emph" presetSubtype="0" fill="hold" grpId="2" nodeType="withEffect">
                                  <p:stCondLst>
                                    <p:cond delay="0"/>
                                  </p:stCondLst>
                                  <p:childTnLst>
                                    <p:animRot by="21600000">
                                      <p:cBhvr>
                                        <p:cTn id="570" dur="3000" fill="hold"/>
                                        <p:tgtEl>
                                          <p:spTgt spid="43"/>
                                        </p:tgtEl>
                                        <p:attrNameLst>
                                          <p:attrName>r</p:attrName>
                                        </p:attrNameLst>
                                      </p:cBhvr>
                                    </p:animRot>
                                  </p:childTnLst>
                                </p:cTn>
                              </p:par>
                              <p:par>
                                <p:cTn id="571" presetID="8" presetClass="emph" presetSubtype="0" fill="hold" grpId="2" nodeType="withEffect">
                                  <p:stCondLst>
                                    <p:cond delay="0"/>
                                  </p:stCondLst>
                                  <p:childTnLst>
                                    <p:animRot by="21600000">
                                      <p:cBhvr>
                                        <p:cTn id="572" dur="3000" fill="hold"/>
                                        <p:tgtEl>
                                          <p:spTgt spid="44"/>
                                        </p:tgtEl>
                                        <p:attrNameLst>
                                          <p:attrName>r</p:attrName>
                                        </p:attrNameLst>
                                      </p:cBhvr>
                                    </p:animRot>
                                  </p:childTnLst>
                                </p:cTn>
                              </p:par>
                              <p:par>
                                <p:cTn id="573" presetID="8" presetClass="emph" presetSubtype="0" fill="hold" grpId="2" nodeType="withEffect">
                                  <p:stCondLst>
                                    <p:cond delay="0"/>
                                  </p:stCondLst>
                                  <p:childTnLst>
                                    <p:animRot by="21600000">
                                      <p:cBhvr>
                                        <p:cTn id="574" dur="3000" fill="hold"/>
                                        <p:tgtEl>
                                          <p:spTgt spid="45"/>
                                        </p:tgtEl>
                                        <p:attrNameLst>
                                          <p:attrName>r</p:attrName>
                                        </p:attrNameLst>
                                      </p:cBhvr>
                                    </p:animRot>
                                  </p:childTnLst>
                                </p:cTn>
                              </p:par>
                              <p:par>
                                <p:cTn id="575" presetID="8" presetClass="emph" presetSubtype="0" fill="hold" grpId="2" nodeType="withEffect">
                                  <p:stCondLst>
                                    <p:cond delay="0"/>
                                  </p:stCondLst>
                                  <p:childTnLst>
                                    <p:animRot by="21600000">
                                      <p:cBhvr>
                                        <p:cTn id="576" dur="3000" fill="hold"/>
                                        <p:tgtEl>
                                          <p:spTgt spid="46"/>
                                        </p:tgtEl>
                                        <p:attrNameLst>
                                          <p:attrName>r</p:attrName>
                                        </p:attrNameLst>
                                      </p:cBhvr>
                                    </p:animRot>
                                  </p:childTnLst>
                                </p:cTn>
                              </p:par>
                              <p:par>
                                <p:cTn id="577" presetID="8" presetClass="emph" presetSubtype="0" fill="hold" grpId="2" nodeType="withEffect">
                                  <p:stCondLst>
                                    <p:cond delay="0"/>
                                  </p:stCondLst>
                                  <p:childTnLst>
                                    <p:animRot by="21600000">
                                      <p:cBhvr>
                                        <p:cTn id="578" dur="3000" fill="hold"/>
                                        <p:tgtEl>
                                          <p:spTgt spid="47"/>
                                        </p:tgtEl>
                                        <p:attrNameLst>
                                          <p:attrName>r</p:attrName>
                                        </p:attrNameLst>
                                      </p:cBhvr>
                                    </p:animRot>
                                  </p:childTnLst>
                                </p:cTn>
                              </p:par>
                              <p:par>
                                <p:cTn id="579" presetID="8" presetClass="emph" presetSubtype="0" fill="hold" grpId="2" nodeType="withEffect">
                                  <p:stCondLst>
                                    <p:cond delay="0"/>
                                  </p:stCondLst>
                                  <p:childTnLst>
                                    <p:animRot by="21600000">
                                      <p:cBhvr>
                                        <p:cTn id="580" dur="3000" fill="hold"/>
                                        <p:tgtEl>
                                          <p:spTgt spid="48"/>
                                        </p:tgtEl>
                                        <p:attrNameLst>
                                          <p:attrName>r</p:attrName>
                                        </p:attrNameLst>
                                      </p:cBhvr>
                                    </p:animRot>
                                  </p:childTnLst>
                                </p:cTn>
                              </p:par>
                              <p:par>
                                <p:cTn id="581" presetID="8" presetClass="emph" presetSubtype="0" fill="hold" grpId="2" nodeType="withEffect">
                                  <p:stCondLst>
                                    <p:cond delay="0"/>
                                  </p:stCondLst>
                                  <p:childTnLst>
                                    <p:animRot by="21600000">
                                      <p:cBhvr>
                                        <p:cTn id="582" dur="3000" fill="hold"/>
                                        <p:tgtEl>
                                          <p:spTgt spid="49"/>
                                        </p:tgtEl>
                                        <p:attrNameLst>
                                          <p:attrName>r</p:attrName>
                                        </p:attrNameLst>
                                      </p:cBhvr>
                                    </p:animRot>
                                  </p:childTnLst>
                                </p:cTn>
                              </p:par>
                              <p:par>
                                <p:cTn id="583" presetID="8" presetClass="emph" presetSubtype="0" fill="hold" grpId="2" nodeType="withEffect">
                                  <p:stCondLst>
                                    <p:cond delay="0"/>
                                  </p:stCondLst>
                                  <p:childTnLst>
                                    <p:animRot by="21600000">
                                      <p:cBhvr>
                                        <p:cTn id="584" dur="3000" fill="hold"/>
                                        <p:tgtEl>
                                          <p:spTgt spid="50"/>
                                        </p:tgtEl>
                                        <p:attrNameLst>
                                          <p:attrName>r</p:attrName>
                                        </p:attrNameLst>
                                      </p:cBhvr>
                                    </p:animRot>
                                  </p:childTnLst>
                                </p:cTn>
                              </p:par>
                              <p:par>
                                <p:cTn id="585" presetID="8" presetClass="emph" presetSubtype="0" fill="hold" grpId="2" nodeType="withEffect">
                                  <p:stCondLst>
                                    <p:cond delay="0"/>
                                  </p:stCondLst>
                                  <p:childTnLst>
                                    <p:animRot by="-21600000">
                                      <p:cBhvr>
                                        <p:cTn id="586" dur="3000" fill="hold"/>
                                        <p:tgtEl>
                                          <p:spTgt spid="35"/>
                                        </p:tgtEl>
                                        <p:attrNameLst>
                                          <p:attrName>r</p:attrName>
                                        </p:attrNameLst>
                                      </p:cBhvr>
                                    </p:animRot>
                                  </p:childTnLst>
                                </p:cTn>
                              </p:par>
                              <p:par>
                                <p:cTn id="587" presetID="8" presetClass="emph" presetSubtype="0" fill="hold" grpId="2" nodeType="withEffect">
                                  <p:stCondLst>
                                    <p:cond delay="0"/>
                                  </p:stCondLst>
                                  <p:childTnLst>
                                    <p:animRot by="-21600000">
                                      <p:cBhvr>
                                        <p:cTn id="588" dur="3000" fill="hold"/>
                                        <p:tgtEl>
                                          <p:spTgt spid="36"/>
                                        </p:tgtEl>
                                        <p:attrNameLst>
                                          <p:attrName>r</p:attrName>
                                        </p:attrNameLst>
                                      </p:cBhvr>
                                    </p:animRot>
                                  </p:childTnLst>
                                </p:cTn>
                              </p:par>
                              <p:par>
                                <p:cTn id="589" presetID="8" presetClass="emph" presetSubtype="0" fill="hold" grpId="2" nodeType="withEffect">
                                  <p:stCondLst>
                                    <p:cond delay="0"/>
                                  </p:stCondLst>
                                  <p:childTnLst>
                                    <p:animRot by="-21600000">
                                      <p:cBhvr>
                                        <p:cTn id="590" dur="3000" fill="hold"/>
                                        <p:tgtEl>
                                          <p:spTgt spid="37"/>
                                        </p:tgtEl>
                                        <p:attrNameLst>
                                          <p:attrName>r</p:attrName>
                                        </p:attrNameLst>
                                      </p:cBhvr>
                                    </p:animRot>
                                  </p:childTnLst>
                                </p:cTn>
                              </p:par>
                              <p:par>
                                <p:cTn id="591" presetID="8" presetClass="emph" presetSubtype="0" fill="hold" grpId="2" nodeType="withEffect">
                                  <p:stCondLst>
                                    <p:cond delay="0"/>
                                  </p:stCondLst>
                                  <p:childTnLst>
                                    <p:animRot by="-21600000">
                                      <p:cBhvr>
                                        <p:cTn id="592" dur="3000" fill="hold"/>
                                        <p:tgtEl>
                                          <p:spTgt spid="38"/>
                                        </p:tgtEl>
                                        <p:attrNameLst>
                                          <p:attrName>r</p:attrName>
                                        </p:attrNameLst>
                                      </p:cBhvr>
                                    </p:animRot>
                                  </p:childTnLst>
                                </p:cTn>
                              </p:par>
                              <p:par>
                                <p:cTn id="593" presetID="8" presetClass="emph" presetSubtype="0" fill="hold" grpId="2" nodeType="withEffect">
                                  <p:stCondLst>
                                    <p:cond delay="0"/>
                                  </p:stCondLst>
                                  <p:childTnLst>
                                    <p:animRot by="-21600000">
                                      <p:cBhvr>
                                        <p:cTn id="594" dur="3000" fill="hold"/>
                                        <p:tgtEl>
                                          <p:spTgt spid="39"/>
                                        </p:tgtEl>
                                        <p:attrNameLst>
                                          <p:attrName>r</p:attrName>
                                        </p:attrNameLst>
                                      </p:cBhvr>
                                    </p:animRot>
                                  </p:childTnLst>
                                </p:cTn>
                              </p:par>
                              <p:par>
                                <p:cTn id="595" presetID="8" presetClass="emph" presetSubtype="0" fill="hold" grpId="2" nodeType="withEffect">
                                  <p:stCondLst>
                                    <p:cond delay="0"/>
                                  </p:stCondLst>
                                  <p:childTnLst>
                                    <p:animRot by="-21600000">
                                      <p:cBhvr>
                                        <p:cTn id="596" dur="3000" fill="hold"/>
                                        <p:tgtEl>
                                          <p:spTgt spid="40"/>
                                        </p:tgtEl>
                                        <p:attrNameLst>
                                          <p:attrName>r</p:attrName>
                                        </p:attrNameLst>
                                      </p:cBhvr>
                                    </p:animRot>
                                  </p:childTnLst>
                                </p:cTn>
                              </p:par>
                              <p:par>
                                <p:cTn id="597" presetID="8" presetClass="emph" presetSubtype="0" fill="hold" grpId="2" nodeType="withEffect">
                                  <p:stCondLst>
                                    <p:cond delay="0"/>
                                  </p:stCondLst>
                                  <p:childTnLst>
                                    <p:animRot by="-21600000">
                                      <p:cBhvr>
                                        <p:cTn id="598" dur="3000" fill="hold"/>
                                        <p:tgtEl>
                                          <p:spTgt spid="41"/>
                                        </p:tgtEl>
                                        <p:attrNameLst>
                                          <p:attrName>r</p:attrName>
                                        </p:attrNameLst>
                                      </p:cBhvr>
                                    </p:animRot>
                                  </p:childTnLst>
                                </p:cTn>
                              </p:par>
                              <p:par>
                                <p:cTn id="599" presetID="8" presetClass="emph" presetSubtype="0" fill="hold" grpId="2" nodeType="withEffect">
                                  <p:stCondLst>
                                    <p:cond delay="0"/>
                                  </p:stCondLst>
                                  <p:childTnLst>
                                    <p:animRot by="-21600000">
                                      <p:cBhvr>
                                        <p:cTn id="600" dur="3000" fill="hold"/>
                                        <p:tgtEl>
                                          <p:spTgt spid="42"/>
                                        </p:tgtEl>
                                        <p:attrNameLst>
                                          <p:attrName>r</p:attrName>
                                        </p:attrNameLst>
                                      </p:cBhvr>
                                    </p:animRot>
                                  </p:childTnLst>
                                </p:cTn>
                              </p:par>
                              <p:par>
                                <p:cTn id="601" presetID="8" presetClass="emph" presetSubtype="0" fill="hold" grpId="2" nodeType="withEffect">
                                  <p:stCondLst>
                                    <p:cond delay="0"/>
                                  </p:stCondLst>
                                  <p:childTnLst>
                                    <p:animRot by="-21600000">
                                      <p:cBhvr>
                                        <p:cTn id="602" dur="3000" fill="hold"/>
                                        <p:tgtEl>
                                          <p:spTgt spid="3"/>
                                        </p:tgtEl>
                                        <p:attrNameLst>
                                          <p:attrName>r</p:attrName>
                                        </p:attrNameLst>
                                      </p:cBhvr>
                                    </p:animRot>
                                  </p:childTnLst>
                                </p:cTn>
                              </p:par>
                              <p:par>
                                <p:cTn id="603" presetID="8" presetClass="emph" presetSubtype="0" fill="hold" grpId="2" nodeType="withEffect">
                                  <p:stCondLst>
                                    <p:cond delay="0"/>
                                  </p:stCondLst>
                                  <p:childTnLst>
                                    <p:animRot by="-21600000">
                                      <p:cBhvr>
                                        <p:cTn id="604" dur="3000" fill="hold"/>
                                        <p:tgtEl>
                                          <p:spTgt spid="5"/>
                                        </p:tgtEl>
                                        <p:attrNameLst>
                                          <p:attrName>r</p:attrName>
                                        </p:attrNameLst>
                                      </p:cBhvr>
                                    </p:animRot>
                                  </p:childTnLst>
                                </p:cTn>
                              </p:par>
                              <p:par>
                                <p:cTn id="605" presetID="8" presetClass="emph" presetSubtype="0" fill="hold" grpId="2" nodeType="withEffect">
                                  <p:stCondLst>
                                    <p:cond delay="0"/>
                                  </p:stCondLst>
                                  <p:childTnLst>
                                    <p:animRot by="-21600000">
                                      <p:cBhvr>
                                        <p:cTn id="606" dur="3000" fill="hold"/>
                                        <p:tgtEl>
                                          <p:spTgt spid="7"/>
                                        </p:tgtEl>
                                        <p:attrNameLst>
                                          <p:attrName>r</p:attrName>
                                        </p:attrNameLst>
                                      </p:cBhvr>
                                    </p:animRot>
                                  </p:childTnLst>
                                </p:cTn>
                              </p:par>
                              <p:par>
                                <p:cTn id="607" presetID="8" presetClass="emph" presetSubtype="0" fill="hold" grpId="2" nodeType="withEffect">
                                  <p:stCondLst>
                                    <p:cond delay="0"/>
                                  </p:stCondLst>
                                  <p:childTnLst>
                                    <p:animRot by="-21600000">
                                      <p:cBhvr>
                                        <p:cTn id="608" dur="3000" fill="hold"/>
                                        <p:tgtEl>
                                          <p:spTgt spid="9"/>
                                        </p:tgtEl>
                                        <p:attrNameLst>
                                          <p:attrName>r</p:attrName>
                                        </p:attrNameLst>
                                      </p:cBhvr>
                                    </p:animRot>
                                  </p:childTnLst>
                                </p:cTn>
                              </p:par>
                              <p:par>
                                <p:cTn id="609" presetID="8" presetClass="emph" presetSubtype="0" fill="hold" grpId="2" nodeType="withEffect">
                                  <p:stCondLst>
                                    <p:cond delay="0"/>
                                  </p:stCondLst>
                                  <p:childTnLst>
                                    <p:animRot by="-21600000">
                                      <p:cBhvr>
                                        <p:cTn id="610" dur="3000" fill="hold"/>
                                        <p:tgtEl>
                                          <p:spTgt spid="11"/>
                                        </p:tgtEl>
                                        <p:attrNameLst>
                                          <p:attrName>r</p:attrName>
                                        </p:attrNameLst>
                                      </p:cBhvr>
                                    </p:animRot>
                                  </p:childTnLst>
                                </p:cTn>
                              </p:par>
                              <p:par>
                                <p:cTn id="611" presetID="8" presetClass="emph" presetSubtype="0" fill="hold" grpId="2" nodeType="withEffect">
                                  <p:stCondLst>
                                    <p:cond delay="0"/>
                                  </p:stCondLst>
                                  <p:childTnLst>
                                    <p:animRot by="-21600000">
                                      <p:cBhvr>
                                        <p:cTn id="612" dur="3000" fill="hold"/>
                                        <p:tgtEl>
                                          <p:spTgt spid="13"/>
                                        </p:tgtEl>
                                        <p:attrNameLst>
                                          <p:attrName>r</p:attrName>
                                        </p:attrNameLst>
                                      </p:cBhvr>
                                    </p:animRot>
                                  </p:childTnLst>
                                </p:cTn>
                              </p:par>
                              <p:par>
                                <p:cTn id="613" presetID="8" presetClass="emph" presetSubtype="0" fill="hold" grpId="2" nodeType="withEffect">
                                  <p:stCondLst>
                                    <p:cond delay="0"/>
                                  </p:stCondLst>
                                  <p:childTnLst>
                                    <p:animRot by="-21600000">
                                      <p:cBhvr>
                                        <p:cTn id="614" dur="3000" fill="hold"/>
                                        <p:tgtEl>
                                          <p:spTgt spid="15"/>
                                        </p:tgtEl>
                                        <p:attrNameLst>
                                          <p:attrName>r</p:attrName>
                                        </p:attrNameLst>
                                      </p:cBhvr>
                                    </p:animRot>
                                  </p:childTnLst>
                                </p:cTn>
                              </p:par>
                              <p:par>
                                <p:cTn id="615" presetID="8" presetClass="emph" presetSubtype="0" fill="hold" grpId="2" nodeType="withEffect">
                                  <p:stCondLst>
                                    <p:cond delay="0"/>
                                  </p:stCondLst>
                                  <p:childTnLst>
                                    <p:animRot by="-21600000">
                                      <p:cBhvr>
                                        <p:cTn id="616" dur="3000" fill="hold"/>
                                        <p:tgtEl>
                                          <p:spTgt spid="17"/>
                                        </p:tgtEl>
                                        <p:attrNameLst>
                                          <p:attrName>r</p:attrName>
                                        </p:attrNameLst>
                                      </p:cBhvr>
                                    </p:animRot>
                                  </p:childTnLst>
                                </p:cTn>
                              </p:par>
                              <p:par>
                                <p:cTn id="617" presetID="8" presetClass="emph" presetSubtype="0" fill="hold" grpId="2" nodeType="withEffect">
                                  <p:stCondLst>
                                    <p:cond delay="0"/>
                                  </p:stCondLst>
                                  <p:childTnLst>
                                    <p:animRot by="-21600000">
                                      <p:cBhvr>
                                        <p:cTn id="618" dur="3000" fill="hold"/>
                                        <p:tgtEl>
                                          <p:spTgt spid="19"/>
                                        </p:tgtEl>
                                        <p:attrNameLst>
                                          <p:attrName>r</p:attrName>
                                        </p:attrNameLst>
                                      </p:cBhvr>
                                    </p:animRot>
                                  </p:childTnLst>
                                </p:cTn>
                              </p:par>
                              <p:par>
                                <p:cTn id="619" presetID="8" presetClass="emph" presetSubtype="0" fill="hold" grpId="2" nodeType="withEffect">
                                  <p:stCondLst>
                                    <p:cond delay="0"/>
                                  </p:stCondLst>
                                  <p:childTnLst>
                                    <p:animRot by="-21600000">
                                      <p:cBhvr>
                                        <p:cTn id="620" dur="3000" fill="hold"/>
                                        <p:tgtEl>
                                          <p:spTgt spid="20"/>
                                        </p:tgtEl>
                                        <p:attrNameLst>
                                          <p:attrName>r</p:attrName>
                                        </p:attrNameLst>
                                      </p:cBhvr>
                                    </p:animRot>
                                  </p:childTnLst>
                                </p:cTn>
                              </p:par>
                              <p:par>
                                <p:cTn id="621" presetID="8" presetClass="emph" presetSubtype="0" fill="hold" grpId="2" nodeType="withEffect">
                                  <p:stCondLst>
                                    <p:cond delay="0"/>
                                  </p:stCondLst>
                                  <p:childTnLst>
                                    <p:animRot by="-21600000">
                                      <p:cBhvr>
                                        <p:cTn id="622" dur="3000" fill="hold"/>
                                        <p:tgtEl>
                                          <p:spTgt spid="21"/>
                                        </p:tgtEl>
                                        <p:attrNameLst>
                                          <p:attrName>r</p:attrName>
                                        </p:attrNameLst>
                                      </p:cBhvr>
                                    </p:animRot>
                                  </p:childTnLst>
                                </p:cTn>
                              </p:par>
                              <p:par>
                                <p:cTn id="623" presetID="8" presetClass="emph" presetSubtype="0" fill="hold" grpId="2" nodeType="withEffect">
                                  <p:stCondLst>
                                    <p:cond delay="0"/>
                                  </p:stCondLst>
                                  <p:childTnLst>
                                    <p:animRot by="-21600000">
                                      <p:cBhvr>
                                        <p:cTn id="624" dur="3000" fill="hold"/>
                                        <p:tgtEl>
                                          <p:spTgt spid="22"/>
                                        </p:tgtEl>
                                        <p:attrNameLst>
                                          <p:attrName>r</p:attrName>
                                        </p:attrNameLst>
                                      </p:cBhvr>
                                    </p:animRot>
                                  </p:childTnLst>
                                </p:cTn>
                              </p:par>
                              <p:par>
                                <p:cTn id="625" presetID="8" presetClass="emph" presetSubtype="0" fill="hold" grpId="2" nodeType="withEffect">
                                  <p:stCondLst>
                                    <p:cond delay="0"/>
                                  </p:stCondLst>
                                  <p:childTnLst>
                                    <p:animRot by="-21600000">
                                      <p:cBhvr>
                                        <p:cTn id="626" dur="3000" fill="hold"/>
                                        <p:tgtEl>
                                          <p:spTgt spid="23"/>
                                        </p:tgtEl>
                                        <p:attrNameLst>
                                          <p:attrName>r</p:attrName>
                                        </p:attrNameLst>
                                      </p:cBhvr>
                                    </p:animRot>
                                  </p:childTnLst>
                                </p:cTn>
                              </p:par>
                              <p:par>
                                <p:cTn id="627" presetID="8" presetClass="emph" presetSubtype="0" fill="hold" grpId="2" nodeType="withEffect">
                                  <p:stCondLst>
                                    <p:cond delay="0"/>
                                  </p:stCondLst>
                                  <p:childTnLst>
                                    <p:animRot by="-21600000">
                                      <p:cBhvr>
                                        <p:cTn id="628" dur="3000" fill="hold"/>
                                        <p:tgtEl>
                                          <p:spTgt spid="24"/>
                                        </p:tgtEl>
                                        <p:attrNameLst>
                                          <p:attrName>r</p:attrName>
                                        </p:attrNameLst>
                                      </p:cBhvr>
                                    </p:animRot>
                                  </p:childTnLst>
                                </p:cTn>
                              </p:par>
                              <p:par>
                                <p:cTn id="629" presetID="8" presetClass="emph" presetSubtype="0" fill="hold" grpId="2" nodeType="withEffect">
                                  <p:stCondLst>
                                    <p:cond delay="0"/>
                                  </p:stCondLst>
                                  <p:childTnLst>
                                    <p:animRot by="-21600000">
                                      <p:cBhvr>
                                        <p:cTn id="630" dur="3000" fill="hold"/>
                                        <p:tgtEl>
                                          <p:spTgt spid="25"/>
                                        </p:tgtEl>
                                        <p:attrNameLst>
                                          <p:attrName>r</p:attrName>
                                        </p:attrNameLst>
                                      </p:cBhvr>
                                    </p:animRot>
                                  </p:childTnLst>
                                </p:cTn>
                              </p:par>
                              <p:par>
                                <p:cTn id="631" presetID="8" presetClass="emph" presetSubtype="0" fill="hold" grpId="2" nodeType="withEffect">
                                  <p:stCondLst>
                                    <p:cond delay="0"/>
                                  </p:stCondLst>
                                  <p:childTnLst>
                                    <p:animRot by="-21600000">
                                      <p:cBhvr>
                                        <p:cTn id="632" dur="3000" fill="hold"/>
                                        <p:tgtEl>
                                          <p:spTgt spid="26"/>
                                        </p:tgtEl>
                                        <p:attrNameLst>
                                          <p:attrName>r</p:attrName>
                                        </p:attrNameLst>
                                      </p:cBhvr>
                                    </p:animRot>
                                  </p:childTnLst>
                                </p:cTn>
                              </p:par>
                              <p:par>
                                <p:cTn id="633" presetID="8" presetClass="emph" presetSubtype="0" fill="hold" grpId="2" nodeType="withEffect">
                                  <p:stCondLst>
                                    <p:cond delay="0"/>
                                  </p:stCondLst>
                                  <p:childTnLst>
                                    <p:animRot by="-21600000">
                                      <p:cBhvr>
                                        <p:cTn id="634" dur="3000" fill="hold"/>
                                        <p:tgtEl>
                                          <p:spTgt spid="59"/>
                                        </p:tgtEl>
                                        <p:attrNameLst>
                                          <p:attrName>r</p:attrName>
                                        </p:attrNameLst>
                                      </p:cBhvr>
                                    </p:animRot>
                                  </p:childTnLst>
                                </p:cTn>
                              </p:par>
                              <p:par>
                                <p:cTn id="635" presetID="8" presetClass="emph" presetSubtype="0" fill="hold" grpId="2" nodeType="withEffect">
                                  <p:stCondLst>
                                    <p:cond delay="0"/>
                                  </p:stCondLst>
                                  <p:childTnLst>
                                    <p:animRot by="-21600000">
                                      <p:cBhvr>
                                        <p:cTn id="636" dur="3000" fill="hold"/>
                                        <p:tgtEl>
                                          <p:spTgt spid="60"/>
                                        </p:tgtEl>
                                        <p:attrNameLst>
                                          <p:attrName>r</p:attrName>
                                        </p:attrNameLst>
                                      </p:cBhvr>
                                    </p:animRot>
                                  </p:childTnLst>
                                </p:cTn>
                              </p:par>
                              <p:par>
                                <p:cTn id="637" presetID="8" presetClass="emph" presetSubtype="0" fill="hold" grpId="2" nodeType="withEffect">
                                  <p:stCondLst>
                                    <p:cond delay="0"/>
                                  </p:stCondLst>
                                  <p:childTnLst>
                                    <p:animRot by="-21600000">
                                      <p:cBhvr>
                                        <p:cTn id="638" dur="3000" fill="hold"/>
                                        <p:tgtEl>
                                          <p:spTgt spid="61"/>
                                        </p:tgtEl>
                                        <p:attrNameLst>
                                          <p:attrName>r</p:attrName>
                                        </p:attrNameLst>
                                      </p:cBhvr>
                                    </p:animRot>
                                  </p:childTnLst>
                                </p:cTn>
                              </p:par>
                              <p:par>
                                <p:cTn id="639" presetID="8" presetClass="emph" presetSubtype="0" fill="hold" grpId="2" nodeType="withEffect">
                                  <p:stCondLst>
                                    <p:cond delay="0"/>
                                  </p:stCondLst>
                                  <p:childTnLst>
                                    <p:animRot by="-21600000">
                                      <p:cBhvr>
                                        <p:cTn id="640" dur="3000" fill="hold"/>
                                        <p:tgtEl>
                                          <p:spTgt spid="62"/>
                                        </p:tgtEl>
                                        <p:attrNameLst>
                                          <p:attrName>r</p:attrName>
                                        </p:attrNameLst>
                                      </p:cBhvr>
                                    </p:animRot>
                                  </p:childTnLst>
                                </p:cTn>
                              </p:par>
                              <p:par>
                                <p:cTn id="641" presetID="8" presetClass="emph" presetSubtype="0" fill="hold" grpId="2" nodeType="withEffect">
                                  <p:stCondLst>
                                    <p:cond delay="0"/>
                                  </p:stCondLst>
                                  <p:childTnLst>
                                    <p:animRot by="-21600000">
                                      <p:cBhvr>
                                        <p:cTn id="642" dur="3000" fill="hold"/>
                                        <p:tgtEl>
                                          <p:spTgt spid="63"/>
                                        </p:tgtEl>
                                        <p:attrNameLst>
                                          <p:attrName>r</p:attrName>
                                        </p:attrNameLst>
                                      </p:cBhvr>
                                    </p:animRot>
                                  </p:childTnLst>
                                </p:cTn>
                              </p:par>
                              <p:par>
                                <p:cTn id="643" presetID="8" presetClass="emph" presetSubtype="0" fill="hold" grpId="2" nodeType="withEffect">
                                  <p:stCondLst>
                                    <p:cond delay="0"/>
                                  </p:stCondLst>
                                  <p:childTnLst>
                                    <p:animRot by="-21600000">
                                      <p:cBhvr>
                                        <p:cTn id="644" dur="3000" fill="hold"/>
                                        <p:tgtEl>
                                          <p:spTgt spid="64"/>
                                        </p:tgtEl>
                                        <p:attrNameLst>
                                          <p:attrName>r</p:attrName>
                                        </p:attrNameLst>
                                      </p:cBhvr>
                                    </p:animRot>
                                  </p:childTnLst>
                                </p:cTn>
                              </p:par>
                              <p:par>
                                <p:cTn id="645" presetID="8" presetClass="emph" presetSubtype="0" fill="hold" grpId="2" nodeType="withEffect">
                                  <p:stCondLst>
                                    <p:cond delay="0"/>
                                  </p:stCondLst>
                                  <p:childTnLst>
                                    <p:animRot by="-21600000">
                                      <p:cBhvr>
                                        <p:cTn id="646" dur="3000" fill="hold"/>
                                        <p:tgtEl>
                                          <p:spTgt spid="65"/>
                                        </p:tgtEl>
                                        <p:attrNameLst>
                                          <p:attrName>r</p:attrName>
                                        </p:attrNameLst>
                                      </p:cBhvr>
                                    </p:animRot>
                                  </p:childTnLst>
                                </p:cTn>
                              </p:par>
                              <p:par>
                                <p:cTn id="647" presetID="8" presetClass="emph" presetSubtype="0" fill="hold" grpId="2" nodeType="withEffect">
                                  <p:stCondLst>
                                    <p:cond delay="0"/>
                                  </p:stCondLst>
                                  <p:childTnLst>
                                    <p:animRot by="-21600000">
                                      <p:cBhvr>
                                        <p:cTn id="648" dur="3000" fill="hold"/>
                                        <p:tgtEl>
                                          <p:spTgt spid="66"/>
                                        </p:tgtEl>
                                        <p:attrNameLst>
                                          <p:attrName>r</p:attrName>
                                        </p:attrNameLst>
                                      </p:cBhvr>
                                    </p:animRot>
                                  </p:childTnLst>
                                </p:cTn>
                              </p:par>
                              <p:par>
                                <p:cTn id="649" presetID="17" presetClass="entr" presetSubtype="1" fill="hold" nodeType="withEffect">
                                  <p:stCondLst>
                                    <p:cond delay="0"/>
                                  </p:stCondLst>
                                  <p:childTnLst>
                                    <p:set>
                                      <p:cBhvr>
                                        <p:cTn id="650" dur="1" fill="hold">
                                          <p:stCondLst>
                                            <p:cond delay="0"/>
                                          </p:stCondLst>
                                        </p:cTn>
                                        <p:tgtEl>
                                          <p:spTgt spid="2"/>
                                        </p:tgtEl>
                                        <p:attrNameLst>
                                          <p:attrName>style.visibility</p:attrName>
                                        </p:attrNameLst>
                                      </p:cBhvr>
                                      <p:to>
                                        <p:strVal val="visible"/>
                                      </p:to>
                                    </p:set>
                                    <p:anim calcmode="lin" valueType="num">
                                      <p:cBhvr>
                                        <p:cTn id="651" dur="3000" fill="hold"/>
                                        <p:tgtEl>
                                          <p:spTgt spid="2"/>
                                        </p:tgtEl>
                                        <p:attrNameLst>
                                          <p:attrName>ppt_x</p:attrName>
                                        </p:attrNameLst>
                                      </p:cBhvr>
                                      <p:tavLst>
                                        <p:tav tm="0">
                                          <p:val>
                                            <p:strVal val="#ppt_x"/>
                                          </p:val>
                                        </p:tav>
                                        <p:tav tm="100000">
                                          <p:val>
                                            <p:strVal val="#ppt_x"/>
                                          </p:val>
                                        </p:tav>
                                      </p:tavLst>
                                    </p:anim>
                                    <p:anim calcmode="lin" valueType="num">
                                      <p:cBhvr>
                                        <p:cTn id="652" dur="3000" fill="hold"/>
                                        <p:tgtEl>
                                          <p:spTgt spid="2"/>
                                        </p:tgtEl>
                                        <p:attrNameLst>
                                          <p:attrName>ppt_y</p:attrName>
                                        </p:attrNameLst>
                                      </p:cBhvr>
                                      <p:tavLst>
                                        <p:tav tm="0">
                                          <p:val>
                                            <p:strVal val="#ppt_y-#ppt_h/2"/>
                                          </p:val>
                                        </p:tav>
                                        <p:tav tm="100000">
                                          <p:val>
                                            <p:strVal val="#ppt_y"/>
                                          </p:val>
                                        </p:tav>
                                      </p:tavLst>
                                    </p:anim>
                                    <p:anim calcmode="lin" valueType="num">
                                      <p:cBhvr>
                                        <p:cTn id="653" dur="3000" fill="hold"/>
                                        <p:tgtEl>
                                          <p:spTgt spid="2"/>
                                        </p:tgtEl>
                                        <p:attrNameLst>
                                          <p:attrName>ppt_w</p:attrName>
                                        </p:attrNameLst>
                                      </p:cBhvr>
                                      <p:tavLst>
                                        <p:tav tm="0">
                                          <p:val>
                                            <p:strVal val="#ppt_w"/>
                                          </p:val>
                                        </p:tav>
                                        <p:tav tm="100000">
                                          <p:val>
                                            <p:strVal val="#ppt_w"/>
                                          </p:val>
                                        </p:tav>
                                      </p:tavLst>
                                    </p:anim>
                                    <p:anim calcmode="lin" valueType="num">
                                      <p:cBhvr>
                                        <p:cTn id="654"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P spid="50" grpId="1" animBg="1"/>
      <p:bldP spid="50" grpId="2" animBg="1"/>
      <p:bldP spid="51" grpId="0" animBg="1"/>
      <p:bldP spid="51" grpId="1" animBg="1"/>
      <p:bldP spid="51" grpId="2" animBg="1"/>
      <p:bldP spid="52" grpId="0" animBg="1"/>
      <p:bldP spid="52" grpId="1" animBg="1"/>
      <p:bldP spid="52" grpId="2" animBg="1"/>
      <p:bldP spid="53" grpId="0" animBg="1"/>
      <p:bldP spid="53" grpId="1" animBg="1"/>
      <p:bldP spid="53" grpId="2" animBg="1"/>
      <p:bldP spid="54" grpId="0" animBg="1"/>
      <p:bldP spid="54" grpId="1" animBg="1"/>
      <p:bldP spid="54" grpId="2" animBg="1"/>
      <p:bldP spid="55" grpId="0" animBg="1"/>
      <p:bldP spid="55" grpId="1" animBg="1"/>
      <p:bldP spid="55" grpId="2" animBg="1"/>
      <p:bldP spid="56" grpId="0" animBg="1"/>
      <p:bldP spid="56" grpId="1" animBg="1"/>
      <p:bldP spid="56" grpId="2" animBg="1"/>
      <p:bldP spid="57" grpId="0" animBg="1"/>
      <p:bldP spid="57" grpId="1" animBg="1"/>
      <p:bldP spid="57" grpId="2" animBg="1"/>
      <p:bldP spid="58" grpId="0" animBg="1"/>
      <p:bldP spid="58" grpId="1" animBg="1"/>
      <p:bldP spid="58" grpId="2" animBg="1"/>
      <p:bldP spid="59" grpId="0" animBg="1"/>
      <p:bldP spid="59" grpId="1" animBg="1"/>
      <p:bldP spid="59" grpId="2" animBg="1"/>
      <p:bldP spid="60" grpId="0" animBg="1"/>
      <p:bldP spid="60" grpId="1" animBg="1"/>
      <p:bldP spid="60" grpId="2" animBg="1"/>
      <p:bldP spid="61" grpId="0" animBg="1"/>
      <p:bldP spid="61" grpId="1" animBg="1"/>
      <p:bldP spid="61" grpId="2" animBg="1"/>
      <p:bldP spid="62" grpId="0" animBg="1"/>
      <p:bldP spid="62" grpId="1" animBg="1"/>
      <p:bldP spid="62" grpId="2" animBg="1"/>
      <p:bldP spid="63" grpId="0" animBg="1"/>
      <p:bldP spid="63" grpId="1" animBg="1"/>
      <p:bldP spid="63" grpId="2" animBg="1"/>
      <p:bldP spid="64" grpId="0" animBg="1"/>
      <p:bldP spid="64" grpId="1" animBg="1"/>
      <p:bldP spid="64" grpId="2" animBg="1"/>
      <p:bldP spid="65" grpId="0" animBg="1"/>
      <p:bldP spid="65" grpId="1" animBg="1"/>
      <p:bldP spid="65" grpId="2" animBg="1"/>
      <p:bldP spid="66" grpId="0" animBg="1"/>
      <p:bldP spid="66" grpId="1" animBg="1"/>
      <p:bldP spid="66" grpId="2" animBg="1"/>
      <p:bldP spid="6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30000">
              <a:srgbClr val="D49E6C"/>
            </a:gs>
            <a:gs pos="70000">
              <a:srgbClr val="A65528"/>
            </a:gs>
            <a:gs pos="100000">
              <a:srgbClr val="663012"/>
            </a:gs>
          </a:gsLst>
          <a:lin ang="0" scaled="0"/>
        </a:gradFill>
        <a:effectLst/>
      </p:bgPr>
    </p:bg>
    <p:spTree>
      <p:nvGrpSpPr>
        <p:cNvPr id="1" name=""/>
        <p:cNvGrpSpPr/>
        <p:nvPr/>
      </p:nvGrpSpPr>
      <p:grpSpPr>
        <a:xfrm>
          <a:off x="0" y="0"/>
          <a:ext cx="0" cy="0"/>
          <a:chOff x="0" y="0"/>
          <a:chExt cx="0" cy="0"/>
        </a:xfrm>
      </p:grpSpPr>
      <p:pic>
        <p:nvPicPr>
          <p:cNvPr id="2" name="1 Imagen" descr="206659_dziecko-krolik-okno.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Anillo"/>
          <p:cNvSpPr/>
          <p:nvPr/>
        </p:nvSpPr>
        <p:spPr>
          <a:xfrm>
            <a:off x="-357222" y="785800"/>
            <a:ext cx="714348" cy="3571900"/>
          </a:xfrm>
          <a:prstGeom prst="donut">
            <a:avLst/>
          </a:prstGeom>
          <a:gradFill flip="none" rotWithShape="1">
            <a:gsLst>
              <a:gs pos="0">
                <a:schemeClr val="bg1"/>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71406" y="785800"/>
            <a:ext cx="714348" cy="3571900"/>
          </a:xfrm>
          <a:prstGeom prst="donut">
            <a:avLst/>
          </a:prstGeom>
          <a:gradFill flip="none" rotWithShape="1">
            <a:gsLst>
              <a:gs pos="0">
                <a:schemeClr val="bg1"/>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357158" y="785800"/>
            <a:ext cx="714348" cy="3571900"/>
          </a:xfrm>
          <a:prstGeom prst="donut">
            <a:avLst/>
          </a:prstGeom>
          <a:gradFill flip="none" rotWithShape="1">
            <a:gsLst>
              <a:gs pos="0">
                <a:schemeClr val="bg1"/>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785786" y="785800"/>
            <a:ext cx="714348" cy="3571900"/>
          </a:xfrm>
          <a:prstGeom prst="donut">
            <a:avLst/>
          </a:prstGeom>
          <a:gradFill flip="none" rotWithShape="1">
            <a:gsLst>
              <a:gs pos="0">
                <a:schemeClr val="bg1"/>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142976" y="785800"/>
            <a:ext cx="714348" cy="3571900"/>
          </a:xfrm>
          <a:prstGeom prst="donut">
            <a:avLst/>
          </a:prstGeom>
          <a:gradFill flip="none" rotWithShape="1">
            <a:gsLst>
              <a:gs pos="0">
                <a:schemeClr val="bg1"/>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1500166" y="785800"/>
            <a:ext cx="714348" cy="3571900"/>
          </a:xfrm>
          <a:prstGeom prst="donut">
            <a:avLst/>
          </a:prstGeom>
          <a:gradFill flip="none" rotWithShape="1">
            <a:gsLst>
              <a:gs pos="0">
                <a:schemeClr val="bg1"/>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1857388" y="714362"/>
            <a:ext cx="714348" cy="3571900"/>
          </a:xfrm>
          <a:prstGeom prst="donut">
            <a:avLst/>
          </a:prstGeom>
          <a:gradFill flip="none" rotWithShape="1">
            <a:gsLst>
              <a:gs pos="0">
                <a:schemeClr val="bg1"/>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143108" y="714362"/>
            <a:ext cx="714348" cy="3571900"/>
          </a:xfrm>
          <a:prstGeom prst="donut">
            <a:avLst/>
          </a:prstGeom>
          <a:gradFill flip="none" rotWithShape="1">
            <a:gsLst>
              <a:gs pos="0">
                <a:schemeClr val="bg1"/>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2571736" y="714362"/>
            <a:ext cx="714348" cy="3571900"/>
          </a:xfrm>
          <a:prstGeom prst="donut">
            <a:avLst/>
          </a:prstGeom>
          <a:gradFill flip="none" rotWithShape="1">
            <a:gsLst>
              <a:gs pos="0">
                <a:schemeClr val="bg1"/>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2857488" y="714362"/>
            <a:ext cx="714348" cy="3571900"/>
          </a:xfrm>
          <a:prstGeom prst="donut">
            <a:avLst/>
          </a:prstGeom>
          <a:gradFill flip="none" rotWithShape="1">
            <a:gsLst>
              <a:gs pos="0">
                <a:schemeClr val="bg1"/>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3286116" y="714362"/>
            <a:ext cx="714348" cy="3571900"/>
          </a:xfrm>
          <a:prstGeom prst="donut">
            <a:avLst/>
          </a:prstGeom>
          <a:gradFill flip="none" rotWithShape="1">
            <a:gsLst>
              <a:gs pos="0">
                <a:schemeClr val="bg1"/>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3643306" y="714362"/>
            <a:ext cx="714348" cy="3571900"/>
          </a:xfrm>
          <a:prstGeom prst="donut">
            <a:avLst/>
          </a:prstGeom>
          <a:gradFill flip="none" rotWithShape="1">
            <a:gsLst>
              <a:gs pos="0">
                <a:schemeClr val="bg1"/>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4000496" y="714362"/>
            <a:ext cx="714348" cy="3571900"/>
          </a:xfrm>
          <a:prstGeom prst="donut">
            <a:avLst/>
          </a:prstGeom>
          <a:gradFill flip="none" rotWithShape="1">
            <a:gsLst>
              <a:gs pos="0">
                <a:schemeClr val="bg1"/>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4357718" y="714362"/>
            <a:ext cx="714348" cy="3571900"/>
          </a:xfrm>
          <a:prstGeom prst="donut">
            <a:avLst/>
          </a:prstGeom>
          <a:gradFill flip="none" rotWithShape="1">
            <a:gsLst>
              <a:gs pos="0">
                <a:schemeClr val="bg1"/>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4643438" y="714362"/>
            <a:ext cx="714348" cy="3571900"/>
          </a:xfrm>
          <a:prstGeom prst="donut">
            <a:avLst/>
          </a:prstGeom>
          <a:gradFill flip="none" rotWithShape="1">
            <a:gsLst>
              <a:gs pos="0">
                <a:schemeClr val="bg1"/>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5072066" y="714362"/>
            <a:ext cx="714348" cy="3571900"/>
          </a:xfrm>
          <a:prstGeom prst="donut">
            <a:avLst/>
          </a:prstGeom>
          <a:gradFill flip="none" rotWithShape="1">
            <a:gsLst>
              <a:gs pos="0">
                <a:schemeClr val="bg1"/>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5357818" y="714362"/>
            <a:ext cx="714348" cy="3571900"/>
          </a:xfrm>
          <a:prstGeom prst="donut">
            <a:avLst/>
          </a:prstGeom>
          <a:gradFill flip="none" rotWithShape="1">
            <a:gsLst>
              <a:gs pos="0">
                <a:schemeClr val="bg1"/>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5786446" y="714362"/>
            <a:ext cx="714348" cy="3571900"/>
          </a:xfrm>
          <a:prstGeom prst="donut">
            <a:avLst/>
          </a:prstGeom>
          <a:gradFill flip="none" rotWithShape="1">
            <a:gsLst>
              <a:gs pos="0">
                <a:schemeClr val="bg1"/>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6143636" y="714362"/>
            <a:ext cx="714348" cy="3571900"/>
          </a:xfrm>
          <a:prstGeom prst="donut">
            <a:avLst/>
          </a:prstGeom>
          <a:gradFill flip="none" rotWithShape="1">
            <a:gsLst>
              <a:gs pos="0">
                <a:schemeClr val="bg1"/>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6500826" y="714362"/>
            <a:ext cx="714348" cy="3571900"/>
          </a:xfrm>
          <a:prstGeom prst="donut">
            <a:avLst/>
          </a:prstGeom>
          <a:gradFill flip="none" rotWithShape="1">
            <a:gsLst>
              <a:gs pos="0">
                <a:schemeClr val="bg1"/>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6858048" y="714362"/>
            <a:ext cx="714348" cy="3571900"/>
          </a:xfrm>
          <a:prstGeom prst="donut">
            <a:avLst/>
          </a:prstGeom>
          <a:gradFill flip="none" rotWithShape="1">
            <a:gsLst>
              <a:gs pos="0">
                <a:schemeClr val="bg1"/>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7143768" y="714362"/>
            <a:ext cx="714348" cy="3571900"/>
          </a:xfrm>
          <a:prstGeom prst="donut">
            <a:avLst/>
          </a:prstGeom>
          <a:gradFill flip="none" rotWithShape="1">
            <a:gsLst>
              <a:gs pos="0">
                <a:schemeClr val="bg1"/>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a:off x="7572396" y="714362"/>
            <a:ext cx="714348" cy="3571900"/>
          </a:xfrm>
          <a:prstGeom prst="donut">
            <a:avLst/>
          </a:prstGeom>
          <a:gradFill flip="none" rotWithShape="1">
            <a:gsLst>
              <a:gs pos="0">
                <a:schemeClr val="bg1"/>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a:off x="7858148" y="714362"/>
            <a:ext cx="714348" cy="3571900"/>
          </a:xfrm>
          <a:prstGeom prst="donut">
            <a:avLst/>
          </a:prstGeom>
          <a:gradFill flip="none" rotWithShape="1">
            <a:gsLst>
              <a:gs pos="0">
                <a:schemeClr val="bg1"/>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Rectángulo"/>
          <p:cNvSpPr/>
          <p:nvPr/>
        </p:nvSpPr>
        <p:spPr>
          <a:xfrm>
            <a:off x="-571536" y="-285770"/>
            <a:ext cx="10072758" cy="5429270"/>
          </a:xfrm>
          <a:prstGeom prst="rect">
            <a:avLst/>
          </a:prstGeom>
          <a:gradFill flip="none" rotWithShape="1">
            <a:gsLst>
              <a:gs pos="0">
                <a:srgbClr val="362416"/>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8"/>
                                        </p:tgtEl>
                                        <p:attrNameLst>
                                          <p:attrName>style.opacity</p:attrName>
                                        </p:attrNameLst>
                                      </p:cBhvr>
                                      <p:to>
                                        <p:strVal val="0"/>
                                      </p:to>
                                    </p:set>
                                    <p:animEffect filter="image" prLst="opacity: 0">
                                      <p:cBhvr rctx="IE">
                                        <p:cTn id="7" dur="indefinite"/>
                                        <p:tgtEl>
                                          <p:spTgt spid="28"/>
                                        </p:tgtEl>
                                      </p:cBhvr>
                                    </p:animEffect>
                                  </p:childTnLst>
                                </p:cTn>
                              </p:par>
                              <p:par>
                                <p:cTn id="8" presetID="2" presetClass="entr" presetSubtype="8"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5000" fill="hold"/>
                                        <p:tgtEl>
                                          <p:spTgt spid="4"/>
                                        </p:tgtEl>
                                        <p:attrNameLst>
                                          <p:attrName>ppt_x</p:attrName>
                                        </p:attrNameLst>
                                      </p:cBhvr>
                                      <p:tavLst>
                                        <p:tav tm="0">
                                          <p:val>
                                            <p:strVal val="0-#ppt_w/2"/>
                                          </p:val>
                                        </p:tav>
                                        <p:tav tm="100000">
                                          <p:val>
                                            <p:strVal val="#ppt_x"/>
                                          </p:val>
                                        </p:tav>
                                      </p:tavLst>
                                    </p:anim>
                                    <p:anim calcmode="lin" valueType="num">
                                      <p:cBhvr additive="base">
                                        <p:cTn id="11" dur="5000" fill="hold"/>
                                        <p:tgtEl>
                                          <p:spTgt spid="4"/>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0" fill="hold"/>
                                        <p:tgtEl>
                                          <p:spTgt spid="5"/>
                                        </p:tgtEl>
                                        <p:attrNameLst>
                                          <p:attrName>ppt_x</p:attrName>
                                        </p:attrNameLst>
                                      </p:cBhvr>
                                      <p:tavLst>
                                        <p:tav tm="0">
                                          <p:val>
                                            <p:strVal val="0-#ppt_w/2"/>
                                          </p:val>
                                        </p:tav>
                                        <p:tav tm="100000">
                                          <p:val>
                                            <p:strVal val="#ppt_x"/>
                                          </p:val>
                                        </p:tav>
                                      </p:tavLst>
                                    </p:anim>
                                    <p:anim calcmode="lin" valueType="num">
                                      <p:cBhvr additive="base">
                                        <p:cTn id="15" dur="5000" fill="hold"/>
                                        <p:tgtEl>
                                          <p:spTgt spid="5"/>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0" fill="hold"/>
                                        <p:tgtEl>
                                          <p:spTgt spid="6"/>
                                        </p:tgtEl>
                                        <p:attrNameLst>
                                          <p:attrName>ppt_x</p:attrName>
                                        </p:attrNameLst>
                                      </p:cBhvr>
                                      <p:tavLst>
                                        <p:tav tm="0">
                                          <p:val>
                                            <p:strVal val="0-#ppt_w/2"/>
                                          </p:val>
                                        </p:tav>
                                        <p:tav tm="100000">
                                          <p:val>
                                            <p:strVal val="#ppt_x"/>
                                          </p:val>
                                        </p:tav>
                                      </p:tavLst>
                                    </p:anim>
                                    <p:anim calcmode="lin" valueType="num">
                                      <p:cBhvr additive="base">
                                        <p:cTn id="19" dur="5000" fill="hold"/>
                                        <p:tgtEl>
                                          <p:spTgt spid="6"/>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5000" fill="hold"/>
                                        <p:tgtEl>
                                          <p:spTgt spid="7"/>
                                        </p:tgtEl>
                                        <p:attrNameLst>
                                          <p:attrName>ppt_x</p:attrName>
                                        </p:attrNameLst>
                                      </p:cBhvr>
                                      <p:tavLst>
                                        <p:tav tm="0">
                                          <p:val>
                                            <p:strVal val="0-#ppt_w/2"/>
                                          </p:val>
                                        </p:tav>
                                        <p:tav tm="100000">
                                          <p:val>
                                            <p:strVal val="#ppt_x"/>
                                          </p:val>
                                        </p:tav>
                                      </p:tavLst>
                                    </p:anim>
                                    <p:anim calcmode="lin" valueType="num">
                                      <p:cBhvr additive="base">
                                        <p:cTn id="23" dur="5000" fill="hold"/>
                                        <p:tgtEl>
                                          <p:spTgt spid="7"/>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0" fill="hold"/>
                                        <p:tgtEl>
                                          <p:spTgt spid="8"/>
                                        </p:tgtEl>
                                        <p:attrNameLst>
                                          <p:attrName>ppt_x</p:attrName>
                                        </p:attrNameLst>
                                      </p:cBhvr>
                                      <p:tavLst>
                                        <p:tav tm="0">
                                          <p:val>
                                            <p:strVal val="0-#ppt_w/2"/>
                                          </p:val>
                                        </p:tav>
                                        <p:tav tm="100000">
                                          <p:val>
                                            <p:strVal val="#ppt_x"/>
                                          </p:val>
                                        </p:tav>
                                      </p:tavLst>
                                    </p:anim>
                                    <p:anim calcmode="lin" valueType="num">
                                      <p:cBhvr additive="base">
                                        <p:cTn id="27" dur="5000" fill="hold"/>
                                        <p:tgtEl>
                                          <p:spTgt spid="8"/>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5000" fill="hold"/>
                                        <p:tgtEl>
                                          <p:spTgt spid="9"/>
                                        </p:tgtEl>
                                        <p:attrNameLst>
                                          <p:attrName>ppt_x</p:attrName>
                                        </p:attrNameLst>
                                      </p:cBhvr>
                                      <p:tavLst>
                                        <p:tav tm="0">
                                          <p:val>
                                            <p:strVal val="0-#ppt_w/2"/>
                                          </p:val>
                                        </p:tav>
                                        <p:tav tm="100000">
                                          <p:val>
                                            <p:strVal val="#ppt_x"/>
                                          </p:val>
                                        </p:tav>
                                      </p:tavLst>
                                    </p:anim>
                                    <p:anim calcmode="lin" valueType="num">
                                      <p:cBhvr additive="base">
                                        <p:cTn id="31" dur="5000" fill="hold"/>
                                        <p:tgtEl>
                                          <p:spTgt spid="9"/>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5000" fill="hold"/>
                                        <p:tgtEl>
                                          <p:spTgt spid="10"/>
                                        </p:tgtEl>
                                        <p:attrNameLst>
                                          <p:attrName>ppt_x</p:attrName>
                                        </p:attrNameLst>
                                      </p:cBhvr>
                                      <p:tavLst>
                                        <p:tav tm="0">
                                          <p:val>
                                            <p:strVal val="0-#ppt_w/2"/>
                                          </p:val>
                                        </p:tav>
                                        <p:tav tm="100000">
                                          <p:val>
                                            <p:strVal val="#ppt_x"/>
                                          </p:val>
                                        </p:tav>
                                      </p:tavLst>
                                    </p:anim>
                                    <p:anim calcmode="lin" valueType="num">
                                      <p:cBhvr additive="base">
                                        <p:cTn id="35" dur="5000" fill="hold"/>
                                        <p:tgtEl>
                                          <p:spTgt spid="10"/>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5000" fill="hold"/>
                                        <p:tgtEl>
                                          <p:spTgt spid="11"/>
                                        </p:tgtEl>
                                        <p:attrNameLst>
                                          <p:attrName>ppt_x</p:attrName>
                                        </p:attrNameLst>
                                      </p:cBhvr>
                                      <p:tavLst>
                                        <p:tav tm="0">
                                          <p:val>
                                            <p:strVal val="0-#ppt_w/2"/>
                                          </p:val>
                                        </p:tav>
                                        <p:tav tm="100000">
                                          <p:val>
                                            <p:strVal val="#ppt_x"/>
                                          </p:val>
                                        </p:tav>
                                      </p:tavLst>
                                    </p:anim>
                                    <p:anim calcmode="lin" valueType="num">
                                      <p:cBhvr additive="base">
                                        <p:cTn id="39" dur="5000" fill="hold"/>
                                        <p:tgtEl>
                                          <p:spTgt spid="11"/>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5000" fill="hold"/>
                                        <p:tgtEl>
                                          <p:spTgt spid="12"/>
                                        </p:tgtEl>
                                        <p:attrNameLst>
                                          <p:attrName>ppt_x</p:attrName>
                                        </p:attrNameLst>
                                      </p:cBhvr>
                                      <p:tavLst>
                                        <p:tav tm="0">
                                          <p:val>
                                            <p:strVal val="0-#ppt_w/2"/>
                                          </p:val>
                                        </p:tav>
                                        <p:tav tm="100000">
                                          <p:val>
                                            <p:strVal val="#ppt_x"/>
                                          </p:val>
                                        </p:tav>
                                      </p:tavLst>
                                    </p:anim>
                                    <p:anim calcmode="lin" valueType="num">
                                      <p:cBhvr additive="base">
                                        <p:cTn id="43" dur="5000" fill="hold"/>
                                        <p:tgtEl>
                                          <p:spTgt spid="12"/>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5000" fill="hold"/>
                                        <p:tgtEl>
                                          <p:spTgt spid="13"/>
                                        </p:tgtEl>
                                        <p:attrNameLst>
                                          <p:attrName>ppt_x</p:attrName>
                                        </p:attrNameLst>
                                      </p:cBhvr>
                                      <p:tavLst>
                                        <p:tav tm="0">
                                          <p:val>
                                            <p:strVal val="0-#ppt_w/2"/>
                                          </p:val>
                                        </p:tav>
                                        <p:tav tm="100000">
                                          <p:val>
                                            <p:strVal val="#ppt_x"/>
                                          </p:val>
                                        </p:tav>
                                      </p:tavLst>
                                    </p:anim>
                                    <p:anim calcmode="lin" valueType="num">
                                      <p:cBhvr additive="base">
                                        <p:cTn id="47" dur="5000" fill="hold"/>
                                        <p:tgtEl>
                                          <p:spTgt spid="13"/>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5000" fill="hold"/>
                                        <p:tgtEl>
                                          <p:spTgt spid="14"/>
                                        </p:tgtEl>
                                        <p:attrNameLst>
                                          <p:attrName>ppt_x</p:attrName>
                                        </p:attrNameLst>
                                      </p:cBhvr>
                                      <p:tavLst>
                                        <p:tav tm="0">
                                          <p:val>
                                            <p:strVal val="0-#ppt_w/2"/>
                                          </p:val>
                                        </p:tav>
                                        <p:tav tm="100000">
                                          <p:val>
                                            <p:strVal val="#ppt_x"/>
                                          </p:val>
                                        </p:tav>
                                      </p:tavLst>
                                    </p:anim>
                                    <p:anim calcmode="lin" valueType="num">
                                      <p:cBhvr additive="base">
                                        <p:cTn id="51" dur="5000" fill="hold"/>
                                        <p:tgtEl>
                                          <p:spTgt spid="14"/>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5000" fill="hold"/>
                                        <p:tgtEl>
                                          <p:spTgt spid="15"/>
                                        </p:tgtEl>
                                        <p:attrNameLst>
                                          <p:attrName>ppt_x</p:attrName>
                                        </p:attrNameLst>
                                      </p:cBhvr>
                                      <p:tavLst>
                                        <p:tav tm="0">
                                          <p:val>
                                            <p:strVal val="0-#ppt_w/2"/>
                                          </p:val>
                                        </p:tav>
                                        <p:tav tm="100000">
                                          <p:val>
                                            <p:strVal val="#ppt_x"/>
                                          </p:val>
                                        </p:tav>
                                      </p:tavLst>
                                    </p:anim>
                                    <p:anim calcmode="lin" valueType="num">
                                      <p:cBhvr additive="base">
                                        <p:cTn id="55" dur="5000" fill="hold"/>
                                        <p:tgtEl>
                                          <p:spTgt spid="15"/>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5000" fill="hold"/>
                                        <p:tgtEl>
                                          <p:spTgt spid="16"/>
                                        </p:tgtEl>
                                        <p:attrNameLst>
                                          <p:attrName>ppt_x</p:attrName>
                                        </p:attrNameLst>
                                      </p:cBhvr>
                                      <p:tavLst>
                                        <p:tav tm="0">
                                          <p:val>
                                            <p:strVal val="0-#ppt_w/2"/>
                                          </p:val>
                                        </p:tav>
                                        <p:tav tm="100000">
                                          <p:val>
                                            <p:strVal val="#ppt_x"/>
                                          </p:val>
                                        </p:tav>
                                      </p:tavLst>
                                    </p:anim>
                                    <p:anim calcmode="lin" valueType="num">
                                      <p:cBhvr additive="base">
                                        <p:cTn id="59" dur="5000" fill="hold"/>
                                        <p:tgtEl>
                                          <p:spTgt spid="16"/>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5000" fill="hold"/>
                                        <p:tgtEl>
                                          <p:spTgt spid="17"/>
                                        </p:tgtEl>
                                        <p:attrNameLst>
                                          <p:attrName>ppt_x</p:attrName>
                                        </p:attrNameLst>
                                      </p:cBhvr>
                                      <p:tavLst>
                                        <p:tav tm="0">
                                          <p:val>
                                            <p:strVal val="0-#ppt_w/2"/>
                                          </p:val>
                                        </p:tav>
                                        <p:tav tm="100000">
                                          <p:val>
                                            <p:strVal val="#ppt_x"/>
                                          </p:val>
                                        </p:tav>
                                      </p:tavLst>
                                    </p:anim>
                                    <p:anim calcmode="lin" valueType="num">
                                      <p:cBhvr additive="base">
                                        <p:cTn id="63" dur="5000" fill="hold"/>
                                        <p:tgtEl>
                                          <p:spTgt spid="17"/>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5000" fill="hold"/>
                                        <p:tgtEl>
                                          <p:spTgt spid="18"/>
                                        </p:tgtEl>
                                        <p:attrNameLst>
                                          <p:attrName>ppt_x</p:attrName>
                                        </p:attrNameLst>
                                      </p:cBhvr>
                                      <p:tavLst>
                                        <p:tav tm="0">
                                          <p:val>
                                            <p:strVal val="0-#ppt_w/2"/>
                                          </p:val>
                                        </p:tav>
                                        <p:tav tm="100000">
                                          <p:val>
                                            <p:strVal val="#ppt_x"/>
                                          </p:val>
                                        </p:tav>
                                      </p:tavLst>
                                    </p:anim>
                                    <p:anim calcmode="lin" valueType="num">
                                      <p:cBhvr additive="base">
                                        <p:cTn id="67" dur="5000" fill="hold"/>
                                        <p:tgtEl>
                                          <p:spTgt spid="18"/>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 calcmode="lin" valueType="num">
                                      <p:cBhvr additive="base">
                                        <p:cTn id="70" dur="5000" fill="hold"/>
                                        <p:tgtEl>
                                          <p:spTgt spid="19"/>
                                        </p:tgtEl>
                                        <p:attrNameLst>
                                          <p:attrName>ppt_x</p:attrName>
                                        </p:attrNameLst>
                                      </p:cBhvr>
                                      <p:tavLst>
                                        <p:tav tm="0">
                                          <p:val>
                                            <p:strVal val="0-#ppt_w/2"/>
                                          </p:val>
                                        </p:tav>
                                        <p:tav tm="100000">
                                          <p:val>
                                            <p:strVal val="#ppt_x"/>
                                          </p:val>
                                        </p:tav>
                                      </p:tavLst>
                                    </p:anim>
                                    <p:anim calcmode="lin" valueType="num">
                                      <p:cBhvr additive="base">
                                        <p:cTn id="71" dur="5000" fill="hold"/>
                                        <p:tgtEl>
                                          <p:spTgt spid="19"/>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5000" fill="hold"/>
                                        <p:tgtEl>
                                          <p:spTgt spid="20"/>
                                        </p:tgtEl>
                                        <p:attrNameLst>
                                          <p:attrName>ppt_x</p:attrName>
                                        </p:attrNameLst>
                                      </p:cBhvr>
                                      <p:tavLst>
                                        <p:tav tm="0">
                                          <p:val>
                                            <p:strVal val="0-#ppt_w/2"/>
                                          </p:val>
                                        </p:tav>
                                        <p:tav tm="100000">
                                          <p:val>
                                            <p:strVal val="#ppt_x"/>
                                          </p:val>
                                        </p:tav>
                                      </p:tavLst>
                                    </p:anim>
                                    <p:anim calcmode="lin" valueType="num">
                                      <p:cBhvr additive="base">
                                        <p:cTn id="75" dur="5000" fill="hold"/>
                                        <p:tgtEl>
                                          <p:spTgt spid="20"/>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1"/>
                                        </p:tgtEl>
                                        <p:attrNameLst>
                                          <p:attrName>style.visibility</p:attrName>
                                        </p:attrNameLst>
                                      </p:cBhvr>
                                      <p:to>
                                        <p:strVal val="visible"/>
                                      </p:to>
                                    </p:set>
                                    <p:anim calcmode="lin" valueType="num">
                                      <p:cBhvr additive="base">
                                        <p:cTn id="78" dur="5000" fill="hold"/>
                                        <p:tgtEl>
                                          <p:spTgt spid="21"/>
                                        </p:tgtEl>
                                        <p:attrNameLst>
                                          <p:attrName>ppt_x</p:attrName>
                                        </p:attrNameLst>
                                      </p:cBhvr>
                                      <p:tavLst>
                                        <p:tav tm="0">
                                          <p:val>
                                            <p:strVal val="0-#ppt_w/2"/>
                                          </p:val>
                                        </p:tav>
                                        <p:tav tm="100000">
                                          <p:val>
                                            <p:strVal val="#ppt_x"/>
                                          </p:val>
                                        </p:tav>
                                      </p:tavLst>
                                    </p:anim>
                                    <p:anim calcmode="lin" valueType="num">
                                      <p:cBhvr additive="base">
                                        <p:cTn id="79" dur="5000" fill="hold"/>
                                        <p:tgtEl>
                                          <p:spTgt spid="21"/>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2"/>
                                        </p:tgtEl>
                                        <p:attrNameLst>
                                          <p:attrName>style.visibility</p:attrName>
                                        </p:attrNameLst>
                                      </p:cBhvr>
                                      <p:to>
                                        <p:strVal val="visible"/>
                                      </p:to>
                                    </p:set>
                                    <p:anim calcmode="lin" valueType="num">
                                      <p:cBhvr additive="base">
                                        <p:cTn id="82" dur="5000" fill="hold"/>
                                        <p:tgtEl>
                                          <p:spTgt spid="22"/>
                                        </p:tgtEl>
                                        <p:attrNameLst>
                                          <p:attrName>ppt_x</p:attrName>
                                        </p:attrNameLst>
                                      </p:cBhvr>
                                      <p:tavLst>
                                        <p:tav tm="0">
                                          <p:val>
                                            <p:strVal val="0-#ppt_w/2"/>
                                          </p:val>
                                        </p:tav>
                                        <p:tav tm="100000">
                                          <p:val>
                                            <p:strVal val="#ppt_x"/>
                                          </p:val>
                                        </p:tav>
                                      </p:tavLst>
                                    </p:anim>
                                    <p:anim calcmode="lin" valueType="num">
                                      <p:cBhvr additive="base">
                                        <p:cTn id="83" dur="5000" fill="hold"/>
                                        <p:tgtEl>
                                          <p:spTgt spid="22"/>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23"/>
                                        </p:tgtEl>
                                        <p:attrNameLst>
                                          <p:attrName>style.visibility</p:attrName>
                                        </p:attrNameLst>
                                      </p:cBhvr>
                                      <p:to>
                                        <p:strVal val="visible"/>
                                      </p:to>
                                    </p:set>
                                    <p:anim calcmode="lin" valueType="num">
                                      <p:cBhvr additive="base">
                                        <p:cTn id="86" dur="5000" fill="hold"/>
                                        <p:tgtEl>
                                          <p:spTgt spid="23"/>
                                        </p:tgtEl>
                                        <p:attrNameLst>
                                          <p:attrName>ppt_x</p:attrName>
                                        </p:attrNameLst>
                                      </p:cBhvr>
                                      <p:tavLst>
                                        <p:tav tm="0">
                                          <p:val>
                                            <p:strVal val="0-#ppt_w/2"/>
                                          </p:val>
                                        </p:tav>
                                        <p:tav tm="100000">
                                          <p:val>
                                            <p:strVal val="#ppt_x"/>
                                          </p:val>
                                        </p:tav>
                                      </p:tavLst>
                                    </p:anim>
                                    <p:anim calcmode="lin" valueType="num">
                                      <p:cBhvr additive="base">
                                        <p:cTn id="87" dur="5000" fill="hold"/>
                                        <p:tgtEl>
                                          <p:spTgt spid="23"/>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24"/>
                                        </p:tgtEl>
                                        <p:attrNameLst>
                                          <p:attrName>style.visibility</p:attrName>
                                        </p:attrNameLst>
                                      </p:cBhvr>
                                      <p:to>
                                        <p:strVal val="visible"/>
                                      </p:to>
                                    </p:set>
                                    <p:anim calcmode="lin" valueType="num">
                                      <p:cBhvr additive="base">
                                        <p:cTn id="90" dur="5000" fill="hold"/>
                                        <p:tgtEl>
                                          <p:spTgt spid="24"/>
                                        </p:tgtEl>
                                        <p:attrNameLst>
                                          <p:attrName>ppt_x</p:attrName>
                                        </p:attrNameLst>
                                      </p:cBhvr>
                                      <p:tavLst>
                                        <p:tav tm="0">
                                          <p:val>
                                            <p:strVal val="0-#ppt_w/2"/>
                                          </p:val>
                                        </p:tav>
                                        <p:tav tm="100000">
                                          <p:val>
                                            <p:strVal val="#ppt_x"/>
                                          </p:val>
                                        </p:tav>
                                      </p:tavLst>
                                    </p:anim>
                                    <p:anim calcmode="lin" valueType="num">
                                      <p:cBhvr additive="base">
                                        <p:cTn id="91" dur="5000" fill="hold"/>
                                        <p:tgtEl>
                                          <p:spTgt spid="24"/>
                                        </p:tgtEl>
                                        <p:attrNameLst>
                                          <p:attrName>ppt_y</p:attrName>
                                        </p:attrNameLst>
                                      </p:cBhvr>
                                      <p:tavLst>
                                        <p:tav tm="0">
                                          <p:val>
                                            <p:strVal val="#ppt_y"/>
                                          </p:val>
                                        </p:tav>
                                        <p:tav tm="100000">
                                          <p:val>
                                            <p:strVal val="#ppt_y"/>
                                          </p:val>
                                        </p:tav>
                                      </p:tavLst>
                                    </p:anim>
                                  </p:childTnLst>
                                </p:cTn>
                              </p:par>
                              <p:par>
                                <p:cTn id="92" presetID="2" presetClass="entr" presetSubtype="8" fill="hold" grpId="0" nodeType="withEffect">
                                  <p:stCondLst>
                                    <p:cond delay="0"/>
                                  </p:stCondLst>
                                  <p:childTnLst>
                                    <p:set>
                                      <p:cBhvr>
                                        <p:cTn id="93" dur="1" fill="hold">
                                          <p:stCondLst>
                                            <p:cond delay="0"/>
                                          </p:stCondLst>
                                        </p:cTn>
                                        <p:tgtEl>
                                          <p:spTgt spid="25"/>
                                        </p:tgtEl>
                                        <p:attrNameLst>
                                          <p:attrName>style.visibility</p:attrName>
                                        </p:attrNameLst>
                                      </p:cBhvr>
                                      <p:to>
                                        <p:strVal val="visible"/>
                                      </p:to>
                                    </p:set>
                                    <p:anim calcmode="lin" valueType="num">
                                      <p:cBhvr additive="base">
                                        <p:cTn id="94" dur="5000" fill="hold"/>
                                        <p:tgtEl>
                                          <p:spTgt spid="25"/>
                                        </p:tgtEl>
                                        <p:attrNameLst>
                                          <p:attrName>ppt_x</p:attrName>
                                        </p:attrNameLst>
                                      </p:cBhvr>
                                      <p:tavLst>
                                        <p:tav tm="0">
                                          <p:val>
                                            <p:strVal val="0-#ppt_w/2"/>
                                          </p:val>
                                        </p:tav>
                                        <p:tav tm="100000">
                                          <p:val>
                                            <p:strVal val="#ppt_x"/>
                                          </p:val>
                                        </p:tav>
                                      </p:tavLst>
                                    </p:anim>
                                    <p:anim calcmode="lin" valueType="num">
                                      <p:cBhvr additive="base">
                                        <p:cTn id="95" dur="5000" fill="hold"/>
                                        <p:tgtEl>
                                          <p:spTgt spid="25"/>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26"/>
                                        </p:tgtEl>
                                        <p:attrNameLst>
                                          <p:attrName>style.visibility</p:attrName>
                                        </p:attrNameLst>
                                      </p:cBhvr>
                                      <p:to>
                                        <p:strVal val="visible"/>
                                      </p:to>
                                    </p:set>
                                    <p:anim calcmode="lin" valueType="num">
                                      <p:cBhvr additive="base">
                                        <p:cTn id="98" dur="5000" fill="hold"/>
                                        <p:tgtEl>
                                          <p:spTgt spid="26"/>
                                        </p:tgtEl>
                                        <p:attrNameLst>
                                          <p:attrName>ppt_x</p:attrName>
                                        </p:attrNameLst>
                                      </p:cBhvr>
                                      <p:tavLst>
                                        <p:tav tm="0">
                                          <p:val>
                                            <p:strVal val="0-#ppt_w/2"/>
                                          </p:val>
                                        </p:tav>
                                        <p:tav tm="100000">
                                          <p:val>
                                            <p:strVal val="#ppt_x"/>
                                          </p:val>
                                        </p:tav>
                                      </p:tavLst>
                                    </p:anim>
                                    <p:anim calcmode="lin" valueType="num">
                                      <p:cBhvr additive="base">
                                        <p:cTn id="99" dur="5000" fill="hold"/>
                                        <p:tgtEl>
                                          <p:spTgt spid="26"/>
                                        </p:tgtEl>
                                        <p:attrNameLst>
                                          <p:attrName>ppt_y</p:attrName>
                                        </p:attrNameLst>
                                      </p:cBhvr>
                                      <p:tavLst>
                                        <p:tav tm="0">
                                          <p:val>
                                            <p:strVal val="#ppt_y"/>
                                          </p:val>
                                        </p:tav>
                                        <p:tav tm="100000">
                                          <p:val>
                                            <p:strVal val="#ppt_y"/>
                                          </p:val>
                                        </p:tav>
                                      </p:tavLst>
                                    </p:anim>
                                  </p:childTnLst>
                                </p:cTn>
                              </p:par>
                              <p:par>
                                <p:cTn id="100" presetID="2" presetClass="entr" presetSubtype="8" fill="hold" grpId="0" nodeType="withEffect">
                                  <p:stCondLst>
                                    <p:cond delay="0"/>
                                  </p:stCondLst>
                                  <p:childTnLst>
                                    <p:set>
                                      <p:cBhvr>
                                        <p:cTn id="101" dur="1" fill="hold">
                                          <p:stCondLst>
                                            <p:cond delay="0"/>
                                          </p:stCondLst>
                                        </p:cTn>
                                        <p:tgtEl>
                                          <p:spTgt spid="27"/>
                                        </p:tgtEl>
                                        <p:attrNameLst>
                                          <p:attrName>style.visibility</p:attrName>
                                        </p:attrNameLst>
                                      </p:cBhvr>
                                      <p:to>
                                        <p:strVal val="visible"/>
                                      </p:to>
                                    </p:set>
                                    <p:anim calcmode="lin" valueType="num">
                                      <p:cBhvr additive="base">
                                        <p:cTn id="102" dur="5000" fill="hold"/>
                                        <p:tgtEl>
                                          <p:spTgt spid="27"/>
                                        </p:tgtEl>
                                        <p:attrNameLst>
                                          <p:attrName>ppt_x</p:attrName>
                                        </p:attrNameLst>
                                      </p:cBhvr>
                                      <p:tavLst>
                                        <p:tav tm="0">
                                          <p:val>
                                            <p:strVal val="0-#ppt_w/2"/>
                                          </p:val>
                                        </p:tav>
                                        <p:tav tm="100000">
                                          <p:val>
                                            <p:strVal val="#ppt_x"/>
                                          </p:val>
                                        </p:tav>
                                      </p:tavLst>
                                    </p:anim>
                                    <p:anim calcmode="lin" valueType="num">
                                      <p:cBhvr additive="base">
                                        <p:cTn id="103" dur="5000" fill="hold"/>
                                        <p:tgtEl>
                                          <p:spTgt spid="27"/>
                                        </p:tgtEl>
                                        <p:attrNameLst>
                                          <p:attrName>ppt_y</p:attrName>
                                        </p:attrNameLst>
                                      </p:cBhvr>
                                      <p:tavLst>
                                        <p:tav tm="0">
                                          <p:val>
                                            <p:strVal val="#ppt_y"/>
                                          </p:val>
                                        </p:tav>
                                        <p:tav tm="100000">
                                          <p:val>
                                            <p:strVal val="#ppt_y"/>
                                          </p:val>
                                        </p:tav>
                                      </p:tavLst>
                                    </p:anim>
                                  </p:childTnLst>
                                </p:cTn>
                              </p:par>
                              <p:par>
                                <p:cTn id="104" presetID="8" presetClass="emph" presetSubtype="0" fill="hold" grpId="1" nodeType="withEffect">
                                  <p:stCondLst>
                                    <p:cond delay="0"/>
                                  </p:stCondLst>
                                  <p:childTnLst>
                                    <p:animRot by="-21600000">
                                      <p:cBhvr>
                                        <p:cTn id="105" dur="5000" fill="hold"/>
                                        <p:tgtEl>
                                          <p:spTgt spid="4"/>
                                        </p:tgtEl>
                                        <p:attrNameLst>
                                          <p:attrName>r</p:attrName>
                                        </p:attrNameLst>
                                      </p:cBhvr>
                                    </p:animRot>
                                  </p:childTnLst>
                                </p:cTn>
                              </p:par>
                              <p:par>
                                <p:cTn id="106" presetID="8" presetClass="emph" presetSubtype="0" fill="hold" grpId="1" nodeType="withEffect">
                                  <p:stCondLst>
                                    <p:cond delay="0"/>
                                  </p:stCondLst>
                                  <p:childTnLst>
                                    <p:animRot by="21600000">
                                      <p:cBhvr>
                                        <p:cTn id="107" dur="5000" fill="hold"/>
                                        <p:tgtEl>
                                          <p:spTgt spid="5"/>
                                        </p:tgtEl>
                                        <p:attrNameLst>
                                          <p:attrName>r</p:attrName>
                                        </p:attrNameLst>
                                      </p:cBhvr>
                                    </p:animRot>
                                  </p:childTnLst>
                                </p:cTn>
                              </p:par>
                              <p:par>
                                <p:cTn id="108" presetID="8" presetClass="emph" presetSubtype="0" fill="hold" grpId="1" nodeType="withEffect">
                                  <p:stCondLst>
                                    <p:cond delay="0"/>
                                  </p:stCondLst>
                                  <p:childTnLst>
                                    <p:animRot by="-21600000">
                                      <p:cBhvr>
                                        <p:cTn id="109" dur="5000" fill="hold"/>
                                        <p:tgtEl>
                                          <p:spTgt spid="6"/>
                                        </p:tgtEl>
                                        <p:attrNameLst>
                                          <p:attrName>r</p:attrName>
                                        </p:attrNameLst>
                                      </p:cBhvr>
                                    </p:animRot>
                                  </p:childTnLst>
                                </p:cTn>
                              </p:par>
                              <p:par>
                                <p:cTn id="110" presetID="8" presetClass="emph" presetSubtype="0" fill="hold" grpId="1" nodeType="withEffect">
                                  <p:stCondLst>
                                    <p:cond delay="0"/>
                                  </p:stCondLst>
                                  <p:childTnLst>
                                    <p:animRot by="21600000">
                                      <p:cBhvr>
                                        <p:cTn id="111" dur="5000" fill="hold"/>
                                        <p:tgtEl>
                                          <p:spTgt spid="7"/>
                                        </p:tgtEl>
                                        <p:attrNameLst>
                                          <p:attrName>r</p:attrName>
                                        </p:attrNameLst>
                                      </p:cBhvr>
                                    </p:animRot>
                                  </p:childTnLst>
                                </p:cTn>
                              </p:par>
                              <p:par>
                                <p:cTn id="112" presetID="8" presetClass="emph" presetSubtype="0" fill="hold" grpId="1" nodeType="withEffect">
                                  <p:stCondLst>
                                    <p:cond delay="0"/>
                                  </p:stCondLst>
                                  <p:childTnLst>
                                    <p:animRot by="-21600000">
                                      <p:cBhvr>
                                        <p:cTn id="113" dur="5000" fill="hold"/>
                                        <p:tgtEl>
                                          <p:spTgt spid="8"/>
                                        </p:tgtEl>
                                        <p:attrNameLst>
                                          <p:attrName>r</p:attrName>
                                        </p:attrNameLst>
                                      </p:cBhvr>
                                    </p:animRot>
                                  </p:childTnLst>
                                </p:cTn>
                              </p:par>
                              <p:par>
                                <p:cTn id="114" presetID="8" presetClass="emph" presetSubtype="0" fill="hold" grpId="1" nodeType="withEffect">
                                  <p:stCondLst>
                                    <p:cond delay="0"/>
                                  </p:stCondLst>
                                  <p:childTnLst>
                                    <p:animRot by="21600000">
                                      <p:cBhvr>
                                        <p:cTn id="115" dur="5000" fill="hold"/>
                                        <p:tgtEl>
                                          <p:spTgt spid="9"/>
                                        </p:tgtEl>
                                        <p:attrNameLst>
                                          <p:attrName>r</p:attrName>
                                        </p:attrNameLst>
                                      </p:cBhvr>
                                    </p:animRot>
                                  </p:childTnLst>
                                </p:cTn>
                              </p:par>
                              <p:par>
                                <p:cTn id="116" presetID="8" presetClass="emph" presetSubtype="0" fill="hold" grpId="1" nodeType="withEffect">
                                  <p:stCondLst>
                                    <p:cond delay="0"/>
                                  </p:stCondLst>
                                  <p:childTnLst>
                                    <p:animRot by="-21600000">
                                      <p:cBhvr>
                                        <p:cTn id="117" dur="5000" fill="hold"/>
                                        <p:tgtEl>
                                          <p:spTgt spid="10"/>
                                        </p:tgtEl>
                                        <p:attrNameLst>
                                          <p:attrName>r</p:attrName>
                                        </p:attrNameLst>
                                      </p:cBhvr>
                                    </p:animRot>
                                  </p:childTnLst>
                                </p:cTn>
                              </p:par>
                              <p:par>
                                <p:cTn id="118" presetID="8" presetClass="emph" presetSubtype="0" fill="hold" grpId="1" nodeType="withEffect">
                                  <p:stCondLst>
                                    <p:cond delay="0"/>
                                  </p:stCondLst>
                                  <p:childTnLst>
                                    <p:animRot by="21600000">
                                      <p:cBhvr>
                                        <p:cTn id="119" dur="5000" fill="hold"/>
                                        <p:tgtEl>
                                          <p:spTgt spid="11"/>
                                        </p:tgtEl>
                                        <p:attrNameLst>
                                          <p:attrName>r</p:attrName>
                                        </p:attrNameLst>
                                      </p:cBhvr>
                                    </p:animRot>
                                  </p:childTnLst>
                                </p:cTn>
                              </p:par>
                              <p:par>
                                <p:cTn id="120" presetID="8" presetClass="emph" presetSubtype="0" fill="hold" grpId="1" nodeType="withEffect">
                                  <p:stCondLst>
                                    <p:cond delay="0"/>
                                  </p:stCondLst>
                                  <p:childTnLst>
                                    <p:animRot by="-21600000">
                                      <p:cBhvr>
                                        <p:cTn id="121" dur="5000" fill="hold"/>
                                        <p:tgtEl>
                                          <p:spTgt spid="12"/>
                                        </p:tgtEl>
                                        <p:attrNameLst>
                                          <p:attrName>r</p:attrName>
                                        </p:attrNameLst>
                                      </p:cBhvr>
                                    </p:animRot>
                                  </p:childTnLst>
                                </p:cTn>
                              </p:par>
                              <p:par>
                                <p:cTn id="122" presetID="8" presetClass="emph" presetSubtype="0" fill="hold" grpId="1" nodeType="withEffect">
                                  <p:stCondLst>
                                    <p:cond delay="0"/>
                                  </p:stCondLst>
                                  <p:childTnLst>
                                    <p:animRot by="21600000">
                                      <p:cBhvr>
                                        <p:cTn id="123" dur="5000" fill="hold"/>
                                        <p:tgtEl>
                                          <p:spTgt spid="13"/>
                                        </p:tgtEl>
                                        <p:attrNameLst>
                                          <p:attrName>r</p:attrName>
                                        </p:attrNameLst>
                                      </p:cBhvr>
                                    </p:animRot>
                                  </p:childTnLst>
                                </p:cTn>
                              </p:par>
                              <p:par>
                                <p:cTn id="124" presetID="8" presetClass="emph" presetSubtype="0" fill="hold" grpId="1" nodeType="withEffect">
                                  <p:stCondLst>
                                    <p:cond delay="0"/>
                                  </p:stCondLst>
                                  <p:childTnLst>
                                    <p:animRot by="-21600000">
                                      <p:cBhvr>
                                        <p:cTn id="125" dur="5000" fill="hold"/>
                                        <p:tgtEl>
                                          <p:spTgt spid="14"/>
                                        </p:tgtEl>
                                        <p:attrNameLst>
                                          <p:attrName>r</p:attrName>
                                        </p:attrNameLst>
                                      </p:cBhvr>
                                    </p:animRot>
                                  </p:childTnLst>
                                </p:cTn>
                              </p:par>
                              <p:par>
                                <p:cTn id="126" presetID="8" presetClass="emph" presetSubtype="0" fill="hold" grpId="1" nodeType="withEffect">
                                  <p:stCondLst>
                                    <p:cond delay="0"/>
                                  </p:stCondLst>
                                  <p:childTnLst>
                                    <p:animRot by="21600000">
                                      <p:cBhvr>
                                        <p:cTn id="127" dur="5000" fill="hold"/>
                                        <p:tgtEl>
                                          <p:spTgt spid="15"/>
                                        </p:tgtEl>
                                        <p:attrNameLst>
                                          <p:attrName>r</p:attrName>
                                        </p:attrNameLst>
                                      </p:cBhvr>
                                    </p:animRot>
                                  </p:childTnLst>
                                </p:cTn>
                              </p:par>
                              <p:par>
                                <p:cTn id="128" presetID="8" presetClass="emph" presetSubtype="0" fill="hold" grpId="1" nodeType="withEffect">
                                  <p:stCondLst>
                                    <p:cond delay="0"/>
                                  </p:stCondLst>
                                  <p:childTnLst>
                                    <p:animRot by="-21600000">
                                      <p:cBhvr>
                                        <p:cTn id="129" dur="5000" fill="hold"/>
                                        <p:tgtEl>
                                          <p:spTgt spid="16"/>
                                        </p:tgtEl>
                                        <p:attrNameLst>
                                          <p:attrName>r</p:attrName>
                                        </p:attrNameLst>
                                      </p:cBhvr>
                                    </p:animRot>
                                  </p:childTnLst>
                                </p:cTn>
                              </p:par>
                              <p:par>
                                <p:cTn id="130" presetID="8" presetClass="emph" presetSubtype="0" fill="hold" grpId="1" nodeType="withEffect">
                                  <p:stCondLst>
                                    <p:cond delay="0"/>
                                  </p:stCondLst>
                                  <p:childTnLst>
                                    <p:animRot by="21600000">
                                      <p:cBhvr>
                                        <p:cTn id="131" dur="5000" fill="hold"/>
                                        <p:tgtEl>
                                          <p:spTgt spid="17"/>
                                        </p:tgtEl>
                                        <p:attrNameLst>
                                          <p:attrName>r</p:attrName>
                                        </p:attrNameLst>
                                      </p:cBhvr>
                                    </p:animRot>
                                  </p:childTnLst>
                                </p:cTn>
                              </p:par>
                              <p:par>
                                <p:cTn id="132" presetID="8" presetClass="emph" presetSubtype="0" fill="hold" grpId="1" nodeType="withEffect">
                                  <p:stCondLst>
                                    <p:cond delay="0"/>
                                  </p:stCondLst>
                                  <p:childTnLst>
                                    <p:animRot by="-21600000">
                                      <p:cBhvr>
                                        <p:cTn id="133" dur="5000" fill="hold"/>
                                        <p:tgtEl>
                                          <p:spTgt spid="18"/>
                                        </p:tgtEl>
                                        <p:attrNameLst>
                                          <p:attrName>r</p:attrName>
                                        </p:attrNameLst>
                                      </p:cBhvr>
                                    </p:animRot>
                                  </p:childTnLst>
                                </p:cTn>
                              </p:par>
                              <p:par>
                                <p:cTn id="134" presetID="8" presetClass="emph" presetSubtype="0" fill="hold" grpId="1" nodeType="withEffect">
                                  <p:stCondLst>
                                    <p:cond delay="0"/>
                                  </p:stCondLst>
                                  <p:childTnLst>
                                    <p:animRot by="21600000">
                                      <p:cBhvr>
                                        <p:cTn id="135" dur="5000" fill="hold"/>
                                        <p:tgtEl>
                                          <p:spTgt spid="19"/>
                                        </p:tgtEl>
                                        <p:attrNameLst>
                                          <p:attrName>r</p:attrName>
                                        </p:attrNameLst>
                                      </p:cBhvr>
                                    </p:animRot>
                                  </p:childTnLst>
                                </p:cTn>
                              </p:par>
                              <p:par>
                                <p:cTn id="136" presetID="8" presetClass="emph" presetSubtype="0" fill="hold" grpId="1" nodeType="withEffect">
                                  <p:stCondLst>
                                    <p:cond delay="0"/>
                                  </p:stCondLst>
                                  <p:childTnLst>
                                    <p:animRot by="-21600000">
                                      <p:cBhvr>
                                        <p:cTn id="137" dur="5000" fill="hold"/>
                                        <p:tgtEl>
                                          <p:spTgt spid="20"/>
                                        </p:tgtEl>
                                        <p:attrNameLst>
                                          <p:attrName>r</p:attrName>
                                        </p:attrNameLst>
                                      </p:cBhvr>
                                    </p:animRot>
                                  </p:childTnLst>
                                </p:cTn>
                              </p:par>
                              <p:par>
                                <p:cTn id="138" presetID="8" presetClass="emph" presetSubtype="0" fill="hold" grpId="1" nodeType="withEffect">
                                  <p:stCondLst>
                                    <p:cond delay="0"/>
                                  </p:stCondLst>
                                  <p:childTnLst>
                                    <p:animRot by="21600000">
                                      <p:cBhvr>
                                        <p:cTn id="139" dur="5000" fill="hold"/>
                                        <p:tgtEl>
                                          <p:spTgt spid="21"/>
                                        </p:tgtEl>
                                        <p:attrNameLst>
                                          <p:attrName>r</p:attrName>
                                        </p:attrNameLst>
                                      </p:cBhvr>
                                    </p:animRot>
                                  </p:childTnLst>
                                </p:cTn>
                              </p:par>
                              <p:par>
                                <p:cTn id="140" presetID="8" presetClass="emph" presetSubtype="0" fill="hold" grpId="1" nodeType="withEffect">
                                  <p:stCondLst>
                                    <p:cond delay="0"/>
                                  </p:stCondLst>
                                  <p:childTnLst>
                                    <p:animRot by="-21600000">
                                      <p:cBhvr>
                                        <p:cTn id="141" dur="5000" fill="hold"/>
                                        <p:tgtEl>
                                          <p:spTgt spid="22"/>
                                        </p:tgtEl>
                                        <p:attrNameLst>
                                          <p:attrName>r</p:attrName>
                                        </p:attrNameLst>
                                      </p:cBhvr>
                                    </p:animRot>
                                  </p:childTnLst>
                                </p:cTn>
                              </p:par>
                              <p:par>
                                <p:cTn id="142" presetID="8" presetClass="emph" presetSubtype="0" fill="hold" grpId="1" nodeType="withEffect">
                                  <p:stCondLst>
                                    <p:cond delay="0"/>
                                  </p:stCondLst>
                                  <p:childTnLst>
                                    <p:animRot by="21600000">
                                      <p:cBhvr>
                                        <p:cTn id="143" dur="5000" fill="hold"/>
                                        <p:tgtEl>
                                          <p:spTgt spid="23"/>
                                        </p:tgtEl>
                                        <p:attrNameLst>
                                          <p:attrName>r</p:attrName>
                                        </p:attrNameLst>
                                      </p:cBhvr>
                                    </p:animRot>
                                  </p:childTnLst>
                                </p:cTn>
                              </p:par>
                              <p:par>
                                <p:cTn id="144" presetID="8" presetClass="emph" presetSubtype="0" fill="hold" grpId="1" nodeType="withEffect">
                                  <p:stCondLst>
                                    <p:cond delay="0"/>
                                  </p:stCondLst>
                                  <p:childTnLst>
                                    <p:animRot by="-21600000">
                                      <p:cBhvr>
                                        <p:cTn id="145" dur="5000" fill="hold"/>
                                        <p:tgtEl>
                                          <p:spTgt spid="24"/>
                                        </p:tgtEl>
                                        <p:attrNameLst>
                                          <p:attrName>r</p:attrName>
                                        </p:attrNameLst>
                                      </p:cBhvr>
                                    </p:animRot>
                                  </p:childTnLst>
                                </p:cTn>
                              </p:par>
                              <p:par>
                                <p:cTn id="146" presetID="8" presetClass="emph" presetSubtype="0" fill="hold" grpId="1" nodeType="withEffect">
                                  <p:stCondLst>
                                    <p:cond delay="0"/>
                                  </p:stCondLst>
                                  <p:childTnLst>
                                    <p:animRot by="21600000">
                                      <p:cBhvr>
                                        <p:cTn id="147" dur="5000" fill="hold"/>
                                        <p:tgtEl>
                                          <p:spTgt spid="25"/>
                                        </p:tgtEl>
                                        <p:attrNameLst>
                                          <p:attrName>r</p:attrName>
                                        </p:attrNameLst>
                                      </p:cBhvr>
                                    </p:animRot>
                                  </p:childTnLst>
                                </p:cTn>
                              </p:par>
                              <p:par>
                                <p:cTn id="148" presetID="8" presetClass="emph" presetSubtype="0" fill="hold" grpId="1" nodeType="withEffect">
                                  <p:stCondLst>
                                    <p:cond delay="0"/>
                                  </p:stCondLst>
                                  <p:childTnLst>
                                    <p:animRot by="-21600000">
                                      <p:cBhvr>
                                        <p:cTn id="149" dur="5000" fill="hold"/>
                                        <p:tgtEl>
                                          <p:spTgt spid="26"/>
                                        </p:tgtEl>
                                        <p:attrNameLst>
                                          <p:attrName>r</p:attrName>
                                        </p:attrNameLst>
                                      </p:cBhvr>
                                    </p:animRot>
                                  </p:childTnLst>
                                </p:cTn>
                              </p:par>
                              <p:par>
                                <p:cTn id="150" presetID="8" presetClass="emph" presetSubtype="0" fill="hold" grpId="1" nodeType="withEffect">
                                  <p:stCondLst>
                                    <p:cond delay="0"/>
                                  </p:stCondLst>
                                  <p:childTnLst>
                                    <p:animRot by="21600000">
                                      <p:cBhvr>
                                        <p:cTn id="151" dur="5000" fill="hold"/>
                                        <p:tgtEl>
                                          <p:spTgt spid="27"/>
                                        </p:tgtEl>
                                        <p:attrNameLst>
                                          <p:attrName>r</p:attrName>
                                        </p:attrNameLst>
                                      </p:cBhvr>
                                    </p:animRot>
                                  </p:childTnLst>
                                </p:cTn>
                              </p:par>
                              <p:par>
                                <p:cTn id="152" presetID="3" presetClass="entr" presetSubtype="10" fill="hold" grpId="2" nodeType="withEffect">
                                  <p:stCondLst>
                                    <p:cond delay="0"/>
                                  </p:stCondLst>
                                  <p:childTnLst>
                                    <p:set>
                                      <p:cBhvr>
                                        <p:cTn id="153" dur="1" fill="hold">
                                          <p:stCondLst>
                                            <p:cond delay="0"/>
                                          </p:stCondLst>
                                        </p:cTn>
                                        <p:tgtEl>
                                          <p:spTgt spid="4"/>
                                        </p:tgtEl>
                                        <p:attrNameLst>
                                          <p:attrName>style.visibility</p:attrName>
                                        </p:attrNameLst>
                                      </p:cBhvr>
                                      <p:to>
                                        <p:strVal val="visible"/>
                                      </p:to>
                                    </p:set>
                                    <p:animEffect transition="in" filter="blinds(horizontal)">
                                      <p:cBhvr>
                                        <p:cTn id="154" dur="5000"/>
                                        <p:tgtEl>
                                          <p:spTgt spid="4"/>
                                        </p:tgtEl>
                                      </p:cBhvr>
                                    </p:animEffect>
                                  </p:childTnLst>
                                </p:cTn>
                              </p:par>
                              <p:par>
                                <p:cTn id="155" presetID="3" presetClass="entr" presetSubtype="10" fill="hold" grpId="2" nodeType="withEffect">
                                  <p:stCondLst>
                                    <p:cond delay="0"/>
                                  </p:stCondLst>
                                  <p:childTnLst>
                                    <p:set>
                                      <p:cBhvr>
                                        <p:cTn id="156" dur="1" fill="hold">
                                          <p:stCondLst>
                                            <p:cond delay="0"/>
                                          </p:stCondLst>
                                        </p:cTn>
                                        <p:tgtEl>
                                          <p:spTgt spid="5"/>
                                        </p:tgtEl>
                                        <p:attrNameLst>
                                          <p:attrName>style.visibility</p:attrName>
                                        </p:attrNameLst>
                                      </p:cBhvr>
                                      <p:to>
                                        <p:strVal val="visible"/>
                                      </p:to>
                                    </p:set>
                                    <p:animEffect transition="in" filter="blinds(horizontal)">
                                      <p:cBhvr>
                                        <p:cTn id="157" dur="5000"/>
                                        <p:tgtEl>
                                          <p:spTgt spid="5"/>
                                        </p:tgtEl>
                                      </p:cBhvr>
                                    </p:animEffect>
                                  </p:childTnLst>
                                </p:cTn>
                              </p:par>
                              <p:par>
                                <p:cTn id="158" presetID="3" presetClass="entr" presetSubtype="10" fill="hold" grpId="2" nodeType="withEffect">
                                  <p:stCondLst>
                                    <p:cond delay="0"/>
                                  </p:stCondLst>
                                  <p:childTnLst>
                                    <p:set>
                                      <p:cBhvr>
                                        <p:cTn id="159" dur="1" fill="hold">
                                          <p:stCondLst>
                                            <p:cond delay="0"/>
                                          </p:stCondLst>
                                        </p:cTn>
                                        <p:tgtEl>
                                          <p:spTgt spid="6"/>
                                        </p:tgtEl>
                                        <p:attrNameLst>
                                          <p:attrName>style.visibility</p:attrName>
                                        </p:attrNameLst>
                                      </p:cBhvr>
                                      <p:to>
                                        <p:strVal val="visible"/>
                                      </p:to>
                                    </p:set>
                                    <p:animEffect transition="in" filter="blinds(horizontal)">
                                      <p:cBhvr>
                                        <p:cTn id="160" dur="5000"/>
                                        <p:tgtEl>
                                          <p:spTgt spid="6"/>
                                        </p:tgtEl>
                                      </p:cBhvr>
                                    </p:animEffect>
                                  </p:childTnLst>
                                </p:cTn>
                              </p:par>
                              <p:par>
                                <p:cTn id="161" presetID="3" presetClass="entr" presetSubtype="10" fill="hold" grpId="2" nodeType="withEffect">
                                  <p:stCondLst>
                                    <p:cond delay="0"/>
                                  </p:stCondLst>
                                  <p:childTnLst>
                                    <p:set>
                                      <p:cBhvr>
                                        <p:cTn id="162" dur="1" fill="hold">
                                          <p:stCondLst>
                                            <p:cond delay="0"/>
                                          </p:stCondLst>
                                        </p:cTn>
                                        <p:tgtEl>
                                          <p:spTgt spid="7"/>
                                        </p:tgtEl>
                                        <p:attrNameLst>
                                          <p:attrName>style.visibility</p:attrName>
                                        </p:attrNameLst>
                                      </p:cBhvr>
                                      <p:to>
                                        <p:strVal val="visible"/>
                                      </p:to>
                                    </p:set>
                                    <p:animEffect transition="in" filter="blinds(horizontal)">
                                      <p:cBhvr>
                                        <p:cTn id="163" dur="5000"/>
                                        <p:tgtEl>
                                          <p:spTgt spid="7"/>
                                        </p:tgtEl>
                                      </p:cBhvr>
                                    </p:animEffect>
                                  </p:childTnLst>
                                </p:cTn>
                              </p:par>
                              <p:par>
                                <p:cTn id="164" presetID="3" presetClass="entr" presetSubtype="10" fill="hold" grpId="2" nodeType="withEffect">
                                  <p:stCondLst>
                                    <p:cond delay="0"/>
                                  </p:stCondLst>
                                  <p:childTnLst>
                                    <p:set>
                                      <p:cBhvr>
                                        <p:cTn id="165" dur="1" fill="hold">
                                          <p:stCondLst>
                                            <p:cond delay="0"/>
                                          </p:stCondLst>
                                        </p:cTn>
                                        <p:tgtEl>
                                          <p:spTgt spid="8"/>
                                        </p:tgtEl>
                                        <p:attrNameLst>
                                          <p:attrName>style.visibility</p:attrName>
                                        </p:attrNameLst>
                                      </p:cBhvr>
                                      <p:to>
                                        <p:strVal val="visible"/>
                                      </p:to>
                                    </p:set>
                                    <p:animEffect transition="in" filter="blinds(horizontal)">
                                      <p:cBhvr>
                                        <p:cTn id="166" dur="5000"/>
                                        <p:tgtEl>
                                          <p:spTgt spid="8"/>
                                        </p:tgtEl>
                                      </p:cBhvr>
                                    </p:animEffect>
                                  </p:childTnLst>
                                </p:cTn>
                              </p:par>
                              <p:par>
                                <p:cTn id="167" presetID="3" presetClass="entr" presetSubtype="10" fill="hold" grpId="2" nodeType="withEffect">
                                  <p:stCondLst>
                                    <p:cond delay="0"/>
                                  </p:stCondLst>
                                  <p:childTnLst>
                                    <p:set>
                                      <p:cBhvr>
                                        <p:cTn id="168" dur="1" fill="hold">
                                          <p:stCondLst>
                                            <p:cond delay="0"/>
                                          </p:stCondLst>
                                        </p:cTn>
                                        <p:tgtEl>
                                          <p:spTgt spid="9"/>
                                        </p:tgtEl>
                                        <p:attrNameLst>
                                          <p:attrName>style.visibility</p:attrName>
                                        </p:attrNameLst>
                                      </p:cBhvr>
                                      <p:to>
                                        <p:strVal val="visible"/>
                                      </p:to>
                                    </p:set>
                                    <p:animEffect transition="in" filter="blinds(horizontal)">
                                      <p:cBhvr>
                                        <p:cTn id="169" dur="5000"/>
                                        <p:tgtEl>
                                          <p:spTgt spid="9"/>
                                        </p:tgtEl>
                                      </p:cBhvr>
                                    </p:animEffect>
                                  </p:childTnLst>
                                </p:cTn>
                              </p:par>
                              <p:par>
                                <p:cTn id="170" presetID="3" presetClass="entr" presetSubtype="10" fill="hold" grpId="2" nodeType="withEffect">
                                  <p:stCondLst>
                                    <p:cond delay="0"/>
                                  </p:stCondLst>
                                  <p:childTnLst>
                                    <p:set>
                                      <p:cBhvr>
                                        <p:cTn id="171" dur="1" fill="hold">
                                          <p:stCondLst>
                                            <p:cond delay="0"/>
                                          </p:stCondLst>
                                        </p:cTn>
                                        <p:tgtEl>
                                          <p:spTgt spid="10"/>
                                        </p:tgtEl>
                                        <p:attrNameLst>
                                          <p:attrName>style.visibility</p:attrName>
                                        </p:attrNameLst>
                                      </p:cBhvr>
                                      <p:to>
                                        <p:strVal val="visible"/>
                                      </p:to>
                                    </p:set>
                                    <p:animEffect transition="in" filter="blinds(horizontal)">
                                      <p:cBhvr>
                                        <p:cTn id="172" dur="5000"/>
                                        <p:tgtEl>
                                          <p:spTgt spid="10"/>
                                        </p:tgtEl>
                                      </p:cBhvr>
                                    </p:animEffect>
                                  </p:childTnLst>
                                </p:cTn>
                              </p:par>
                              <p:par>
                                <p:cTn id="173" presetID="3" presetClass="entr" presetSubtype="10" fill="hold" grpId="2" nodeType="withEffect">
                                  <p:stCondLst>
                                    <p:cond delay="0"/>
                                  </p:stCondLst>
                                  <p:childTnLst>
                                    <p:set>
                                      <p:cBhvr>
                                        <p:cTn id="174" dur="1" fill="hold">
                                          <p:stCondLst>
                                            <p:cond delay="0"/>
                                          </p:stCondLst>
                                        </p:cTn>
                                        <p:tgtEl>
                                          <p:spTgt spid="11"/>
                                        </p:tgtEl>
                                        <p:attrNameLst>
                                          <p:attrName>style.visibility</p:attrName>
                                        </p:attrNameLst>
                                      </p:cBhvr>
                                      <p:to>
                                        <p:strVal val="visible"/>
                                      </p:to>
                                    </p:set>
                                    <p:animEffect transition="in" filter="blinds(horizontal)">
                                      <p:cBhvr>
                                        <p:cTn id="175" dur="5000"/>
                                        <p:tgtEl>
                                          <p:spTgt spid="11"/>
                                        </p:tgtEl>
                                      </p:cBhvr>
                                    </p:animEffect>
                                  </p:childTnLst>
                                </p:cTn>
                              </p:par>
                              <p:par>
                                <p:cTn id="176" presetID="3" presetClass="entr" presetSubtype="10" fill="hold" grpId="2" nodeType="withEffect">
                                  <p:stCondLst>
                                    <p:cond delay="0"/>
                                  </p:stCondLst>
                                  <p:childTnLst>
                                    <p:set>
                                      <p:cBhvr>
                                        <p:cTn id="177" dur="1" fill="hold">
                                          <p:stCondLst>
                                            <p:cond delay="0"/>
                                          </p:stCondLst>
                                        </p:cTn>
                                        <p:tgtEl>
                                          <p:spTgt spid="12"/>
                                        </p:tgtEl>
                                        <p:attrNameLst>
                                          <p:attrName>style.visibility</p:attrName>
                                        </p:attrNameLst>
                                      </p:cBhvr>
                                      <p:to>
                                        <p:strVal val="visible"/>
                                      </p:to>
                                    </p:set>
                                    <p:animEffect transition="in" filter="blinds(horizontal)">
                                      <p:cBhvr>
                                        <p:cTn id="178" dur="5000"/>
                                        <p:tgtEl>
                                          <p:spTgt spid="12"/>
                                        </p:tgtEl>
                                      </p:cBhvr>
                                    </p:animEffect>
                                  </p:childTnLst>
                                </p:cTn>
                              </p:par>
                              <p:par>
                                <p:cTn id="179" presetID="3" presetClass="entr" presetSubtype="10" fill="hold" grpId="2" nodeType="withEffect">
                                  <p:stCondLst>
                                    <p:cond delay="0"/>
                                  </p:stCondLst>
                                  <p:childTnLst>
                                    <p:set>
                                      <p:cBhvr>
                                        <p:cTn id="180" dur="1" fill="hold">
                                          <p:stCondLst>
                                            <p:cond delay="0"/>
                                          </p:stCondLst>
                                        </p:cTn>
                                        <p:tgtEl>
                                          <p:spTgt spid="13"/>
                                        </p:tgtEl>
                                        <p:attrNameLst>
                                          <p:attrName>style.visibility</p:attrName>
                                        </p:attrNameLst>
                                      </p:cBhvr>
                                      <p:to>
                                        <p:strVal val="visible"/>
                                      </p:to>
                                    </p:set>
                                    <p:animEffect transition="in" filter="blinds(horizontal)">
                                      <p:cBhvr>
                                        <p:cTn id="181" dur="5000"/>
                                        <p:tgtEl>
                                          <p:spTgt spid="13"/>
                                        </p:tgtEl>
                                      </p:cBhvr>
                                    </p:animEffect>
                                  </p:childTnLst>
                                </p:cTn>
                              </p:par>
                              <p:par>
                                <p:cTn id="182" presetID="3" presetClass="entr" presetSubtype="10" fill="hold" grpId="2" nodeType="withEffect">
                                  <p:stCondLst>
                                    <p:cond delay="0"/>
                                  </p:stCondLst>
                                  <p:childTnLst>
                                    <p:set>
                                      <p:cBhvr>
                                        <p:cTn id="183" dur="1" fill="hold">
                                          <p:stCondLst>
                                            <p:cond delay="0"/>
                                          </p:stCondLst>
                                        </p:cTn>
                                        <p:tgtEl>
                                          <p:spTgt spid="14"/>
                                        </p:tgtEl>
                                        <p:attrNameLst>
                                          <p:attrName>style.visibility</p:attrName>
                                        </p:attrNameLst>
                                      </p:cBhvr>
                                      <p:to>
                                        <p:strVal val="visible"/>
                                      </p:to>
                                    </p:set>
                                    <p:animEffect transition="in" filter="blinds(horizontal)">
                                      <p:cBhvr>
                                        <p:cTn id="184" dur="5000"/>
                                        <p:tgtEl>
                                          <p:spTgt spid="14"/>
                                        </p:tgtEl>
                                      </p:cBhvr>
                                    </p:animEffect>
                                  </p:childTnLst>
                                </p:cTn>
                              </p:par>
                              <p:par>
                                <p:cTn id="185" presetID="3" presetClass="entr" presetSubtype="10" fill="hold" grpId="2" nodeType="withEffect">
                                  <p:stCondLst>
                                    <p:cond delay="0"/>
                                  </p:stCondLst>
                                  <p:childTnLst>
                                    <p:set>
                                      <p:cBhvr>
                                        <p:cTn id="186" dur="1" fill="hold">
                                          <p:stCondLst>
                                            <p:cond delay="0"/>
                                          </p:stCondLst>
                                        </p:cTn>
                                        <p:tgtEl>
                                          <p:spTgt spid="15"/>
                                        </p:tgtEl>
                                        <p:attrNameLst>
                                          <p:attrName>style.visibility</p:attrName>
                                        </p:attrNameLst>
                                      </p:cBhvr>
                                      <p:to>
                                        <p:strVal val="visible"/>
                                      </p:to>
                                    </p:set>
                                    <p:animEffect transition="in" filter="blinds(horizontal)">
                                      <p:cBhvr>
                                        <p:cTn id="187" dur="5000"/>
                                        <p:tgtEl>
                                          <p:spTgt spid="15"/>
                                        </p:tgtEl>
                                      </p:cBhvr>
                                    </p:animEffect>
                                  </p:childTnLst>
                                </p:cTn>
                              </p:par>
                              <p:par>
                                <p:cTn id="188" presetID="3" presetClass="entr" presetSubtype="10" fill="hold" grpId="2" nodeType="withEffect">
                                  <p:stCondLst>
                                    <p:cond delay="0"/>
                                  </p:stCondLst>
                                  <p:childTnLst>
                                    <p:set>
                                      <p:cBhvr>
                                        <p:cTn id="189" dur="1" fill="hold">
                                          <p:stCondLst>
                                            <p:cond delay="0"/>
                                          </p:stCondLst>
                                        </p:cTn>
                                        <p:tgtEl>
                                          <p:spTgt spid="16"/>
                                        </p:tgtEl>
                                        <p:attrNameLst>
                                          <p:attrName>style.visibility</p:attrName>
                                        </p:attrNameLst>
                                      </p:cBhvr>
                                      <p:to>
                                        <p:strVal val="visible"/>
                                      </p:to>
                                    </p:set>
                                    <p:animEffect transition="in" filter="blinds(horizontal)">
                                      <p:cBhvr>
                                        <p:cTn id="190" dur="5000"/>
                                        <p:tgtEl>
                                          <p:spTgt spid="16"/>
                                        </p:tgtEl>
                                      </p:cBhvr>
                                    </p:animEffect>
                                  </p:childTnLst>
                                </p:cTn>
                              </p:par>
                              <p:par>
                                <p:cTn id="191" presetID="3" presetClass="entr" presetSubtype="10" fill="hold" grpId="2" nodeType="withEffect">
                                  <p:stCondLst>
                                    <p:cond delay="0"/>
                                  </p:stCondLst>
                                  <p:childTnLst>
                                    <p:set>
                                      <p:cBhvr>
                                        <p:cTn id="192" dur="1" fill="hold">
                                          <p:stCondLst>
                                            <p:cond delay="0"/>
                                          </p:stCondLst>
                                        </p:cTn>
                                        <p:tgtEl>
                                          <p:spTgt spid="17"/>
                                        </p:tgtEl>
                                        <p:attrNameLst>
                                          <p:attrName>style.visibility</p:attrName>
                                        </p:attrNameLst>
                                      </p:cBhvr>
                                      <p:to>
                                        <p:strVal val="visible"/>
                                      </p:to>
                                    </p:set>
                                    <p:animEffect transition="in" filter="blinds(horizontal)">
                                      <p:cBhvr>
                                        <p:cTn id="193" dur="5000"/>
                                        <p:tgtEl>
                                          <p:spTgt spid="17"/>
                                        </p:tgtEl>
                                      </p:cBhvr>
                                    </p:animEffect>
                                  </p:childTnLst>
                                </p:cTn>
                              </p:par>
                              <p:par>
                                <p:cTn id="194" presetID="3" presetClass="entr" presetSubtype="10" fill="hold" grpId="2" nodeType="withEffect">
                                  <p:stCondLst>
                                    <p:cond delay="0"/>
                                  </p:stCondLst>
                                  <p:childTnLst>
                                    <p:set>
                                      <p:cBhvr>
                                        <p:cTn id="195" dur="1" fill="hold">
                                          <p:stCondLst>
                                            <p:cond delay="0"/>
                                          </p:stCondLst>
                                        </p:cTn>
                                        <p:tgtEl>
                                          <p:spTgt spid="18"/>
                                        </p:tgtEl>
                                        <p:attrNameLst>
                                          <p:attrName>style.visibility</p:attrName>
                                        </p:attrNameLst>
                                      </p:cBhvr>
                                      <p:to>
                                        <p:strVal val="visible"/>
                                      </p:to>
                                    </p:set>
                                    <p:animEffect transition="in" filter="blinds(horizontal)">
                                      <p:cBhvr>
                                        <p:cTn id="196" dur="5000"/>
                                        <p:tgtEl>
                                          <p:spTgt spid="18"/>
                                        </p:tgtEl>
                                      </p:cBhvr>
                                    </p:animEffect>
                                  </p:childTnLst>
                                </p:cTn>
                              </p:par>
                              <p:par>
                                <p:cTn id="197" presetID="3" presetClass="entr" presetSubtype="10" fill="hold" grpId="2" nodeType="withEffect">
                                  <p:stCondLst>
                                    <p:cond delay="0"/>
                                  </p:stCondLst>
                                  <p:childTnLst>
                                    <p:set>
                                      <p:cBhvr>
                                        <p:cTn id="198" dur="1" fill="hold">
                                          <p:stCondLst>
                                            <p:cond delay="0"/>
                                          </p:stCondLst>
                                        </p:cTn>
                                        <p:tgtEl>
                                          <p:spTgt spid="19"/>
                                        </p:tgtEl>
                                        <p:attrNameLst>
                                          <p:attrName>style.visibility</p:attrName>
                                        </p:attrNameLst>
                                      </p:cBhvr>
                                      <p:to>
                                        <p:strVal val="visible"/>
                                      </p:to>
                                    </p:set>
                                    <p:animEffect transition="in" filter="blinds(horizontal)">
                                      <p:cBhvr>
                                        <p:cTn id="199" dur="5000"/>
                                        <p:tgtEl>
                                          <p:spTgt spid="19"/>
                                        </p:tgtEl>
                                      </p:cBhvr>
                                    </p:animEffect>
                                  </p:childTnLst>
                                </p:cTn>
                              </p:par>
                              <p:par>
                                <p:cTn id="200" presetID="3" presetClass="entr" presetSubtype="10" fill="hold" grpId="2" nodeType="withEffect">
                                  <p:stCondLst>
                                    <p:cond delay="0"/>
                                  </p:stCondLst>
                                  <p:childTnLst>
                                    <p:set>
                                      <p:cBhvr>
                                        <p:cTn id="201" dur="1" fill="hold">
                                          <p:stCondLst>
                                            <p:cond delay="0"/>
                                          </p:stCondLst>
                                        </p:cTn>
                                        <p:tgtEl>
                                          <p:spTgt spid="20"/>
                                        </p:tgtEl>
                                        <p:attrNameLst>
                                          <p:attrName>style.visibility</p:attrName>
                                        </p:attrNameLst>
                                      </p:cBhvr>
                                      <p:to>
                                        <p:strVal val="visible"/>
                                      </p:to>
                                    </p:set>
                                    <p:animEffect transition="in" filter="blinds(horizontal)">
                                      <p:cBhvr>
                                        <p:cTn id="202" dur="5000"/>
                                        <p:tgtEl>
                                          <p:spTgt spid="20"/>
                                        </p:tgtEl>
                                      </p:cBhvr>
                                    </p:animEffect>
                                  </p:childTnLst>
                                </p:cTn>
                              </p:par>
                              <p:par>
                                <p:cTn id="203" presetID="3" presetClass="entr" presetSubtype="10" fill="hold" grpId="2" nodeType="withEffect">
                                  <p:stCondLst>
                                    <p:cond delay="0"/>
                                  </p:stCondLst>
                                  <p:childTnLst>
                                    <p:set>
                                      <p:cBhvr>
                                        <p:cTn id="204" dur="1" fill="hold">
                                          <p:stCondLst>
                                            <p:cond delay="0"/>
                                          </p:stCondLst>
                                        </p:cTn>
                                        <p:tgtEl>
                                          <p:spTgt spid="21"/>
                                        </p:tgtEl>
                                        <p:attrNameLst>
                                          <p:attrName>style.visibility</p:attrName>
                                        </p:attrNameLst>
                                      </p:cBhvr>
                                      <p:to>
                                        <p:strVal val="visible"/>
                                      </p:to>
                                    </p:set>
                                    <p:animEffect transition="in" filter="blinds(horizontal)">
                                      <p:cBhvr>
                                        <p:cTn id="205" dur="5000"/>
                                        <p:tgtEl>
                                          <p:spTgt spid="21"/>
                                        </p:tgtEl>
                                      </p:cBhvr>
                                    </p:animEffect>
                                  </p:childTnLst>
                                </p:cTn>
                              </p:par>
                              <p:par>
                                <p:cTn id="206" presetID="3" presetClass="entr" presetSubtype="10" fill="hold" grpId="2" nodeType="withEffect">
                                  <p:stCondLst>
                                    <p:cond delay="0"/>
                                  </p:stCondLst>
                                  <p:childTnLst>
                                    <p:set>
                                      <p:cBhvr>
                                        <p:cTn id="207" dur="1" fill="hold">
                                          <p:stCondLst>
                                            <p:cond delay="0"/>
                                          </p:stCondLst>
                                        </p:cTn>
                                        <p:tgtEl>
                                          <p:spTgt spid="22"/>
                                        </p:tgtEl>
                                        <p:attrNameLst>
                                          <p:attrName>style.visibility</p:attrName>
                                        </p:attrNameLst>
                                      </p:cBhvr>
                                      <p:to>
                                        <p:strVal val="visible"/>
                                      </p:to>
                                    </p:set>
                                    <p:animEffect transition="in" filter="blinds(horizontal)">
                                      <p:cBhvr>
                                        <p:cTn id="208" dur="5000"/>
                                        <p:tgtEl>
                                          <p:spTgt spid="22"/>
                                        </p:tgtEl>
                                      </p:cBhvr>
                                    </p:animEffect>
                                  </p:childTnLst>
                                </p:cTn>
                              </p:par>
                              <p:par>
                                <p:cTn id="209" presetID="3" presetClass="entr" presetSubtype="10" fill="hold" grpId="2" nodeType="withEffect">
                                  <p:stCondLst>
                                    <p:cond delay="0"/>
                                  </p:stCondLst>
                                  <p:childTnLst>
                                    <p:set>
                                      <p:cBhvr>
                                        <p:cTn id="210" dur="1" fill="hold">
                                          <p:stCondLst>
                                            <p:cond delay="0"/>
                                          </p:stCondLst>
                                        </p:cTn>
                                        <p:tgtEl>
                                          <p:spTgt spid="23"/>
                                        </p:tgtEl>
                                        <p:attrNameLst>
                                          <p:attrName>style.visibility</p:attrName>
                                        </p:attrNameLst>
                                      </p:cBhvr>
                                      <p:to>
                                        <p:strVal val="visible"/>
                                      </p:to>
                                    </p:set>
                                    <p:animEffect transition="in" filter="blinds(horizontal)">
                                      <p:cBhvr>
                                        <p:cTn id="211" dur="5000"/>
                                        <p:tgtEl>
                                          <p:spTgt spid="23"/>
                                        </p:tgtEl>
                                      </p:cBhvr>
                                    </p:animEffect>
                                  </p:childTnLst>
                                </p:cTn>
                              </p:par>
                              <p:par>
                                <p:cTn id="212" presetID="3" presetClass="entr" presetSubtype="10" fill="hold" grpId="2" nodeType="withEffect">
                                  <p:stCondLst>
                                    <p:cond delay="0"/>
                                  </p:stCondLst>
                                  <p:childTnLst>
                                    <p:set>
                                      <p:cBhvr>
                                        <p:cTn id="213" dur="1" fill="hold">
                                          <p:stCondLst>
                                            <p:cond delay="0"/>
                                          </p:stCondLst>
                                        </p:cTn>
                                        <p:tgtEl>
                                          <p:spTgt spid="24"/>
                                        </p:tgtEl>
                                        <p:attrNameLst>
                                          <p:attrName>style.visibility</p:attrName>
                                        </p:attrNameLst>
                                      </p:cBhvr>
                                      <p:to>
                                        <p:strVal val="visible"/>
                                      </p:to>
                                    </p:set>
                                    <p:animEffect transition="in" filter="blinds(horizontal)">
                                      <p:cBhvr>
                                        <p:cTn id="214" dur="5000"/>
                                        <p:tgtEl>
                                          <p:spTgt spid="24"/>
                                        </p:tgtEl>
                                      </p:cBhvr>
                                    </p:animEffect>
                                  </p:childTnLst>
                                </p:cTn>
                              </p:par>
                              <p:par>
                                <p:cTn id="215" presetID="3" presetClass="entr" presetSubtype="10" fill="hold" grpId="2" nodeType="withEffect">
                                  <p:stCondLst>
                                    <p:cond delay="0"/>
                                  </p:stCondLst>
                                  <p:childTnLst>
                                    <p:set>
                                      <p:cBhvr>
                                        <p:cTn id="216" dur="1" fill="hold">
                                          <p:stCondLst>
                                            <p:cond delay="0"/>
                                          </p:stCondLst>
                                        </p:cTn>
                                        <p:tgtEl>
                                          <p:spTgt spid="25"/>
                                        </p:tgtEl>
                                        <p:attrNameLst>
                                          <p:attrName>style.visibility</p:attrName>
                                        </p:attrNameLst>
                                      </p:cBhvr>
                                      <p:to>
                                        <p:strVal val="visible"/>
                                      </p:to>
                                    </p:set>
                                    <p:animEffect transition="in" filter="blinds(horizontal)">
                                      <p:cBhvr>
                                        <p:cTn id="217" dur="5000"/>
                                        <p:tgtEl>
                                          <p:spTgt spid="25"/>
                                        </p:tgtEl>
                                      </p:cBhvr>
                                    </p:animEffect>
                                  </p:childTnLst>
                                </p:cTn>
                              </p:par>
                              <p:par>
                                <p:cTn id="218" presetID="3" presetClass="entr" presetSubtype="10" fill="hold" grpId="2" nodeType="withEffect">
                                  <p:stCondLst>
                                    <p:cond delay="0"/>
                                  </p:stCondLst>
                                  <p:childTnLst>
                                    <p:set>
                                      <p:cBhvr>
                                        <p:cTn id="219" dur="1" fill="hold">
                                          <p:stCondLst>
                                            <p:cond delay="0"/>
                                          </p:stCondLst>
                                        </p:cTn>
                                        <p:tgtEl>
                                          <p:spTgt spid="26"/>
                                        </p:tgtEl>
                                        <p:attrNameLst>
                                          <p:attrName>style.visibility</p:attrName>
                                        </p:attrNameLst>
                                      </p:cBhvr>
                                      <p:to>
                                        <p:strVal val="visible"/>
                                      </p:to>
                                    </p:set>
                                    <p:animEffect transition="in" filter="blinds(horizontal)">
                                      <p:cBhvr>
                                        <p:cTn id="220" dur="5000"/>
                                        <p:tgtEl>
                                          <p:spTgt spid="26"/>
                                        </p:tgtEl>
                                      </p:cBhvr>
                                    </p:animEffect>
                                  </p:childTnLst>
                                </p:cTn>
                              </p:par>
                              <p:par>
                                <p:cTn id="221" presetID="3" presetClass="entr" presetSubtype="10" fill="hold" grpId="2" nodeType="withEffect">
                                  <p:stCondLst>
                                    <p:cond delay="0"/>
                                  </p:stCondLst>
                                  <p:childTnLst>
                                    <p:set>
                                      <p:cBhvr>
                                        <p:cTn id="222" dur="1" fill="hold">
                                          <p:stCondLst>
                                            <p:cond delay="0"/>
                                          </p:stCondLst>
                                        </p:cTn>
                                        <p:tgtEl>
                                          <p:spTgt spid="27"/>
                                        </p:tgtEl>
                                        <p:attrNameLst>
                                          <p:attrName>style.visibility</p:attrName>
                                        </p:attrNameLst>
                                      </p:cBhvr>
                                      <p:to>
                                        <p:strVal val="visible"/>
                                      </p:to>
                                    </p:set>
                                    <p:animEffect transition="in" filter="blinds(horizontal)">
                                      <p:cBhvr>
                                        <p:cTn id="223" dur="5000"/>
                                        <p:tgtEl>
                                          <p:spTgt spid="27"/>
                                        </p:tgtEl>
                                      </p:cBhvr>
                                    </p:animEffect>
                                  </p:childTnLst>
                                </p:cTn>
                              </p:par>
                              <p:par>
                                <p:cTn id="224" presetID="2" presetClass="exit" presetSubtype="8" fill="hold" grpId="3" nodeType="withEffect">
                                  <p:stCondLst>
                                    <p:cond delay="0"/>
                                  </p:stCondLst>
                                  <p:childTnLst>
                                    <p:anim calcmode="lin" valueType="num">
                                      <p:cBhvr additive="base">
                                        <p:cTn id="225" dur="5000"/>
                                        <p:tgtEl>
                                          <p:spTgt spid="4"/>
                                        </p:tgtEl>
                                        <p:attrNameLst>
                                          <p:attrName>ppt_x</p:attrName>
                                        </p:attrNameLst>
                                      </p:cBhvr>
                                      <p:tavLst>
                                        <p:tav tm="0">
                                          <p:val>
                                            <p:strVal val="ppt_x"/>
                                          </p:val>
                                        </p:tav>
                                        <p:tav tm="100000">
                                          <p:val>
                                            <p:strVal val="0-ppt_w/2"/>
                                          </p:val>
                                        </p:tav>
                                      </p:tavLst>
                                    </p:anim>
                                    <p:anim calcmode="lin" valueType="num">
                                      <p:cBhvr additive="base">
                                        <p:cTn id="226" dur="5000"/>
                                        <p:tgtEl>
                                          <p:spTgt spid="4"/>
                                        </p:tgtEl>
                                        <p:attrNameLst>
                                          <p:attrName>ppt_y</p:attrName>
                                        </p:attrNameLst>
                                      </p:cBhvr>
                                      <p:tavLst>
                                        <p:tav tm="0">
                                          <p:val>
                                            <p:strVal val="ppt_y"/>
                                          </p:val>
                                        </p:tav>
                                        <p:tav tm="100000">
                                          <p:val>
                                            <p:strVal val="ppt_y"/>
                                          </p:val>
                                        </p:tav>
                                      </p:tavLst>
                                    </p:anim>
                                    <p:set>
                                      <p:cBhvr>
                                        <p:cTn id="227" dur="1" fill="hold">
                                          <p:stCondLst>
                                            <p:cond delay="4999"/>
                                          </p:stCondLst>
                                        </p:cTn>
                                        <p:tgtEl>
                                          <p:spTgt spid="4"/>
                                        </p:tgtEl>
                                        <p:attrNameLst>
                                          <p:attrName>style.visibility</p:attrName>
                                        </p:attrNameLst>
                                      </p:cBhvr>
                                      <p:to>
                                        <p:strVal val="hidden"/>
                                      </p:to>
                                    </p:set>
                                  </p:childTnLst>
                                </p:cTn>
                              </p:par>
                              <p:par>
                                <p:cTn id="228" presetID="2" presetClass="exit" presetSubtype="8" fill="hold" grpId="3" nodeType="withEffect">
                                  <p:stCondLst>
                                    <p:cond delay="0"/>
                                  </p:stCondLst>
                                  <p:childTnLst>
                                    <p:anim calcmode="lin" valueType="num">
                                      <p:cBhvr additive="base">
                                        <p:cTn id="229" dur="5000"/>
                                        <p:tgtEl>
                                          <p:spTgt spid="5"/>
                                        </p:tgtEl>
                                        <p:attrNameLst>
                                          <p:attrName>ppt_x</p:attrName>
                                        </p:attrNameLst>
                                      </p:cBhvr>
                                      <p:tavLst>
                                        <p:tav tm="0">
                                          <p:val>
                                            <p:strVal val="ppt_x"/>
                                          </p:val>
                                        </p:tav>
                                        <p:tav tm="100000">
                                          <p:val>
                                            <p:strVal val="0-ppt_w/2"/>
                                          </p:val>
                                        </p:tav>
                                      </p:tavLst>
                                    </p:anim>
                                    <p:anim calcmode="lin" valueType="num">
                                      <p:cBhvr additive="base">
                                        <p:cTn id="230" dur="5000"/>
                                        <p:tgtEl>
                                          <p:spTgt spid="5"/>
                                        </p:tgtEl>
                                        <p:attrNameLst>
                                          <p:attrName>ppt_y</p:attrName>
                                        </p:attrNameLst>
                                      </p:cBhvr>
                                      <p:tavLst>
                                        <p:tav tm="0">
                                          <p:val>
                                            <p:strVal val="ppt_y"/>
                                          </p:val>
                                        </p:tav>
                                        <p:tav tm="100000">
                                          <p:val>
                                            <p:strVal val="ppt_y"/>
                                          </p:val>
                                        </p:tav>
                                      </p:tavLst>
                                    </p:anim>
                                    <p:set>
                                      <p:cBhvr>
                                        <p:cTn id="231" dur="1" fill="hold">
                                          <p:stCondLst>
                                            <p:cond delay="4999"/>
                                          </p:stCondLst>
                                        </p:cTn>
                                        <p:tgtEl>
                                          <p:spTgt spid="5"/>
                                        </p:tgtEl>
                                        <p:attrNameLst>
                                          <p:attrName>style.visibility</p:attrName>
                                        </p:attrNameLst>
                                      </p:cBhvr>
                                      <p:to>
                                        <p:strVal val="hidden"/>
                                      </p:to>
                                    </p:set>
                                  </p:childTnLst>
                                </p:cTn>
                              </p:par>
                              <p:par>
                                <p:cTn id="232" presetID="2" presetClass="exit" presetSubtype="8" fill="hold" grpId="3" nodeType="withEffect">
                                  <p:stCondLst>
                                    <p:cond delay="0"/>
                                  </p:stCondLst>
                                  <p:childTnLst>
                                    <p:anim calcmode="lin" valueType="num">
                                      <p:cBhvr additive="base">
                                        <p:cTn id="233" dur="5000"/>
                                        <p:tgtEl>
                                          <p:spTgt spid="6"/>
                                        </p:tgtEl>
                                        <p:attrNameLst>
                                          <p:attrName>ppt_x</p:attrName>
                                        </p:attrNameLst>
                                      </p:cBhvr>
                                      <p:tavLst>
                                        <p:tav tm="0">
                                          <p:val>
                                            <p:strVal val="ppt_x"/>
                                          </p:val>
                                        </p:tav>
                                        <p:tav tm="100000">
                                          <p:val>
                                            <p:strVal val="0-ppt_w/2"/>
                                          </p:val>
                                        </p:tav>
                                      </p:tavLst>
                                    </p:anim>
                                    <p:anim calcmode="lin" valueType="num">
                                      <p:cBhvr additive="base">
                                        <p:cTn id="234" dur="5000"/>
                                        <p:tgtEl>
                                          <p:spTgt spid="6"/>
                                        </p:tgtEl>
                                        <p:attrNameLst>
                                          <p:attrName>ppt_y</p:attrName>
                                        </p:attrNameLst>
                                      </p:cBhvr>
                                      <p:tavLst>
                                        <p:tav tm="0">
                                          <p:val>
                                            <p:strVal val="ppt_y"/>
                                          </p:val>
                                        </p:tav>
                                        <p:tav tm="100000">
                                          <p:val>
                                            <p:strVal val="ppt_y"/>
                                          </p:val>
                                        </p:tav>
                                      </p:tavLst>
                                    </p:anim>
                                    <p:set>
                                      <p:cBhvr>
                                        <p:cTn id="235" dur="1" fill="hold">
                                          <p:stCondLst>
                                            <p:cond delay="4999"/>
                                          </p:stCondLst>
                                        </p:cTn>
                                        <p:tgtEl>
                                          <p:spTgt spid="6"/>
                                        </p:tgtEl>
                                        <p:attrNameLst>
                                          <p:attrName>style.visibility</p:attrName>
                                        </p:attrNameLst>
                                      </p:cBhvr>
                                      <p:to>
                                        <p:strVal val="hidden"/>
                                      </p:to>
                                    </p:set>
                                  </p:childTnLst>
                                </p:cTn>
                              </p:par>
                              <p:par>
                                <p:cTn id="236" presetID="2" presetClass="exit" presetSubtype="8" fill="hold" grpId="3" nodeType="withEffect">
                                  <p:stCondLst>
                                    <p:cond delay="0"/>
                                  </p:stCondLst>
                                  <p:childTnLst>
                                    <p:anim calcmode="lin" valueType="num">
                                      <p:cBhvr additive="base">
                                        <p:cTn id="237" dur="5000"/>
                                        <p:tgtEl>
                                          <p:spTgt spid="7"/>
                                        </p:tgtEl>
                                        <p:attrNameLst>
                                          <p:attrName>ppt_x</p:attrName>
                                        </p:attrNameLst>
                                      </p:cBhvr>
                                      <p:tavLst>
                                        <p:tav tm="0">
                                          <p:val>
                                            <p:strVal val="ppt_x"/>
                                          </p:val>
                                        </p:tav>
                                        <p:tav tm="100000">
                                          <p:val>
                                            <p:strVal val="0-ppt_w/2"/>
                                          </p:val>
                                        </p:tav>
                                      </p:tavLst>
                                    </p:anim>
                                    <p:anim calcmode="lin" valueType="num">
                                      <p:cBhvr additive="base">
                                        <p:cTn id="238" dur="5000"/>
                                        <p:tgtEl>
                                          <p:spTgt spid="7"/>
                                        </p:tgtEl>
                                        <p:attrNameLst>
                                          <p:attrName>ppt_y</p:attrName>
                                        </p:attrNameLst>
                                      </p:cBhvr>
                                      <p:tavLst>
                                        <p:tav tm="0">
                                          <p:val>
                                            <p:strVal val="ppt_y"/>
                                          </p:val>
                                        </p:tav>
                                        <p:tav tm="100000">
                                          <p:val>
                                            <p:strVal val="ppt_y"/>
                                          </p:val>
                                        </p:tav>
                                      </p:tavLst>
                                    </p:anim>
                                    <p:set>
                                      <p:cBhvr>
                                        <p:cTn id="239" dur="1" fill="hold">
                                          <p:stCondLst>
                                            <p:cond delay="4999"/>
                                          </p:stCondLst>
                                        </p:cTn>
                                        <p:tgtEl>
                                          <p:spTgt spid="7"/>
                                        </p:tgtEl>
                                        <p:attrNameLst>
                                          <p:attrName>style.visibility</p:attrName>
                                        </p:attrNameLst>
                                      </p:cBhvr>
                                      <p:to>
                                        <p:strVal val="hidden"/>
                                      </p:to>
                                    </p:set>
                                  </p:childTnLst>
                                </p:cTn>
                              </p:par>
                              <p:par>
                                <p:cTn id="240" presetID="2" presetClass="exit" presetSubtype="8" fill="hold" grpId="3" nodeType="withEffect">
                                  <p:stCondLst>
                                    <p:cond delay="0"/>
                                  </p:stCondLst>
                                  <p:childTnLst>
                                    <p:anim calcmode="lin" valueType="num">
                                      <p:cBhvr additive="base">
                                        <p:cTn id="241" dur="5000"/>
                                        <p:tgtEl>
                                          <p:spTgt spid="8"/>
                                        </p:tgtEl>
                                        <p:attrNameLst>
                                          <p:attrName>ppt_x</p:attrName>
                                        </p:attrNameLst>
                                      </p:cBhvr>
                                      <p:tavLst>
                                        <p:tav tm="0">
                                          <p:val>
                                            <p:strVal val="ppt_x"/>
                                          </p:val>
                                        </p:tav>
                                        <p:tav tm="100000">
                                          <p:val>
                                            <p:strVal val="0-ppt_w/2"/>
                                          </p:val>
                                        </p:tav>
                                      </p:tavLst>
                                    </p:anim>
                                    <p:anim calcmode="lin" valueType="num">
                                      <p:cBhvr additive="base">
                                        <p:cTn id="242" dur="5000"/>
                                        <p:tgtEl>
                                          <p:spTgt spid="8"/>
                                        </p:tgtEl>
                                        <p:attrNameLst>
                                          <p:attrName>ppt_y</p:attrName>
                                        </p:attrNameLst>
                                      </p:cBhvr>
                                      <p:tavLst>
                                        <p:tav tm="0">
                                          <p:val>
                                            <p:strVal val="ppt_y"/>
                                          </p:val>
                                        </p:tav>
                                        <p:tav tm="100000">
                                          <p:val>
                                            <p:strVal val="ppt_y"/>
                                          </p:val>
                                        </p:tav>
                                      </p:tavLst>
                                    </p:anim>
                                    <p:set>
                                      <p:cBhvr>
                                        <p:cTn id="243" dur="1" fill="hold">
                                          <p:stCondLst>
                                            <p:cond delay="4999"/>
                                          </p:stCondLst>
                                        </p:cTn>
                                        <p:tgtEl>
                                          <p:spTgt spid="8"/>
                                        </p:tgtEl>
                                        <p:attrNameLst>
                                          <p:attrName>style.visibility</p:attrName>
                                        </p:attrNameLst>
                                      </p:cBhvr>
                                      <p:to>
                                        <p:strVal val="hidden"/>
                                      </p:to>
                                    </p:set>
                                  </p:childTnLst>
                                </p:cTn>
                              </p:par>
                              <p:par>
                                <p:cTn id="244" presetID="2" presetClass="exit" presetSubtype="8" fill="hold" grpId="3" nodeType="withEffect">
                                  <p:stCondLst>
                                    <p:cond delay="0"/>
                                  </p:stCondLst>
                                  <p:childTnLst>
                                    <p:anim calcmode="lin" valueType="num">
                                      <p:cBhvr additive="base">
                                        <p:cTn id="245" dur="5000"/>
                                        <p:tgtEl>
                                          <p:spTgt spid="9"/>
                                        </p:tgtEl>
                                        <p:attrNameLst>
                                          <p:attrName>ppt_x</p:attrName>
                                        </p:attrNameLst>
                                      </p:cBhvr>
                                      <p:tavLst>
                                        <p:tav tm="0">
                                          <p:val>
                                            <p:strVal val="ppt_x"/>
                                          </p:val>
                                        </p:tav>
                                        <p:tav tm="100000">
                                          <p:val>
                                            <p:strVal val="0-ppt_w/2"/>
                                          </p:val>
                                        </p:tav>
                                      </p:tavLst>
                                    </p:anim>
                                    <p:anim calcmode="lin" valueType="num">
                                      <p:cBhvr additive="base">
                                        <p:cTn id="246" dur="5000"/>
                                        <p:tgtEl>
                                          <p:spTgt spid="9"/>
                                        </p:tgtEl>
                                        <p:attrNameLst>
                                          <p:attrName>ppt_y</p:attrName>
                                        </p:attrNameLst>
                                      </p:cBhvr>
                                      <p:tavLst>
                                        <p:tav tm="0">
                                          <p:val>
                                            <p:strVal val="ppt_y"/>
                                          </p:val>
                                        </p:tav>
                                        <p:tav tm="100000">
                                          <p:val>
                                            <p:strVal val="ppt_y"/>
                                          </p:val>
                                        </p:tav>
                                      </p:tavLst>
                                    </p:anim>
                                    <p:set>
                                      <p:cBhvr>
                                        <p:cTn id="247" dur="1" fill="hold">
                                          <p:stCondLst>
                                            <p:cond delay="4999"/>
                                          </p:stCondLst>
                                        </p:cTn>
                                        <p:tgtEl>
                                          <p:spTgt spid="9"/>
                                        </p:tgtEl>
                                        <p:attrNameLst>
                                          <p:attrName>style.visibility</p:attrName>
                                        </p:attrNameLst>
                                      </p:cBhvr>
                                      <p:to>
                                        <p:strVal val="hidden"/>
                                      </p:to>
                                    </p:set>
                                  </p:childTnLst>
                                </p:cTn>
                              </p:par>
                              <p:par>
                                <p:cTn id="248" presetID="2" presetClass="exit" presetSubtype="8" fill="hold" grpId="3" nodeType="withEffect">
                                  <p:stCondLst>
                                    <p:cond delay="0"/>
                                  </p:stCondLst>
                                  <p:childTnLst>
                                    <p:anim calcmode="lin" valueType="num">
                                      <p:cBhvr additive="base">
                                        <p:cTn id="249" dur="5000"/>
                                        <p:tgtEl>
                                          <p:spTgt spid="10"/>
                                        </p:tgtEl>
                                        <p:attrNameLst>
                                          <p:attrName>ppt_x</p:attrName>
                                        </p:attrNameLst>
                                      </p:cBhvr>
                                      <p:tavLst>
                                        <p:tav tm="0">
                                          <p:val>
                                            <p:strVal val="ppt_x"/>
                                          </p:val>
                                        </p:tav>
                                        <p:tav tm="100000">
                                          <p:val>
                                            <p:strVal val="0-ppt_w/2"/>
                                          </p:val>
                                        </p:tav>
                                      </p:tavLst>
                                    </p:anim>
                                    <p:anim calcmode="lin" valueType="num">
                                      <p:cBhvr additive="base">
                                        <p:cTn id="250" dur="5000"/>
                                        <p:tgtEl>
                                          <p:spTgt spid="10"/>
                                        </p:tgtEl>
                                        <p:attrNameLst>
                                          <p:attrName>ppt_y</p:attrName>
                                        </p:attrNameLst>
                                      </p:cBhvr>
                                      <p:tavLst>
                                        <p:tav tm="0">
                                          <p:val>
                                            <p:strVal val="ppt_y"/>
                                          </p:val>
                                        </p:tav>
                                        <p:tav tm="100000">
                                          <p:val>
                                            <p:strVal val="ppt_y"/>
                                          </p:val>
                                        </p:tav>
                                      </p:tavLst>
                                    </p:anim>
                                    <p:set>
                                      <p:cBhvr>
                                        <p:cTn id="251" dur="1" fill="hold">
                                          <p:stCondLst>
                                            <p:cond delay="4999"/>
                                          </p:stCondLst>
                                        </p:cTn>
                                        <p:tgtEl>
                                          <p:spTgt spid="10"/>
                                        </p:tgtEl>
                                        <p:attrNameLst>
                                          <p:attrName>style.visibility</p:attrName>
                                        </p:attrNameLst>
                                      </p:cBhvr>
                                      <p:to>
                                        <p:strVal val="hidden"/>
                                      </p:to>
                                    </p:set>
                                  </p:childTnLst>
                                </p:cTn>
                              </p:par>
                              <p:par>
                                <p:cTn id="252" presetID="2" presetClass="exit" presetSubtype="8" fill="hold" grpId="3" nodeType="withEffect">
                                  <p:stCondLst>
                                    <p:cond delay="0"/>
                                  </p:stCondLst>
                                  <p:childTnLst>
                                    <p:anim calcmode="lin" valueType="num">
                                      <p:cBhvr additive="base">
                                        <p:cTn id="253" dur="5000"/>
                                        <p:tgtEl>
                                          <p:spTgt spid="11"/>
                                        </p:tgtEl>
                                        <p:attrNameLst>
                                          <p:attrName>ppt_x</p:attrName>
                                        </p:attrNameLst>
                                      </p:cBhvr>
                                      <p:tavLst>
                                        <p:tav tm="0">
                                          <p:val>
                                            <p:strVal val="ppt_x"/>
                                          </p:val>
                                        </p:tav>
                                        <p:tav tm="100000">
                                          <p:val>
                                            <p:strVal val="0-ppt_w/2"/>
                                          </p:val>
                                        </p:tav>
                                      </p:tavLst>
                                    </p:anim>
                                    <p:anim calcmode="lin" valueType="num">
                                      <p:cBhvr additive="base">
                                        <p:cTn id="254" dur="5000"/>
                                        <p:tgtEl>
                                          <p:spTgt spid="11"/>
                                        </p:tgtEl>
                                        <p:attrNameLst>
                                          <p:attrName>ppt_y</p:attrName>
                                        </p:attrNameLst>
                                      </p:cBhvr>
                                      <p:tavLst>
                                        <p:tav tm="0">
                                          <p:val>
                                            <p:strVal val="ppt_y"/>
                                          </p:val>
                                        </p:tav>
                                        <p:tav tm="100000">
                                          <p:val>
                                            <p:strVal val="ppt_y"/>
                                          </p:val>
                                        </p:tav>
                                      </p:tavLst>
                                    </p:anim>
                                    <p:set>
                                      <p:cBhvr>
                                        <p:cTn id="255" dur="1" fill="hold">
                                          <p:stCondLst>
                                            <p:cond delay="4999"/>
                                          </p:stCondLst>
                                        </p:cTn>
                                        <p:tgtEl>
                                          <p:spTgt spid="11"/>
                                        </p:tgtEl>
                                        <p:attrNameLst>
                                          <p:attrName>style.visibility</p:attrName>
                                        </p:attrNameLst>
                                      </p:cBhvr>
                                      <p:to>
                                        <p:strVal val="hidden"/>
                                      </p:to>
                                    </p:set>
                                  </p:childTnLst>
                                </p:cTn>
                              </p:par>
                              <p:par>
                                <p:cTn id="256" presetID="2" presetClass="exit" presetSubtype="8" fill="hold" grpId="3" nodeType="withEffect">
                                  <p:stCondLst>
                                    <p:cond delay="0"/>
                                  </p:stCondLst>
                                  <p:childTnLst>
                                    <p:anim calcmode="lin" valueType="num">
                                      <p:cBhvr additive="base">
                                        <p:cTn id="257" dur="5000"/>
                                        <p:tgtEl>
                                          <p:spTgt spid="12"/>
                                        </p:tgtEl>
                                        <p:attrNameLst>
                                          <p:attrName>ppt_x</p:attrName>
                                        </p:attrNameLst>
                                      </p:cBhvr>
                                      <p:tavLst>
                                        <p:tav tm="0">
                                          <p:val>
                                            <p:strVal val="ppt_x"/>
                                          </p:val>
                                        </p:tav>
                                        <p:tav tm="100000">
                                          <p:val>
                                            <p:strVal val="0-ppt_w/2"/>
                                          </p:val>
                                        </p:tav>
                                      </p:tavLst>
                                    </p:anim>
                                    <p:anim calcmode="lin" valueType="num">
                                      <p:cBhvr additive="base">
                                        <p:cTn id="258" dur="5000"/>
                                        <p:tgtEl>
                                          <p:spTgt spid="12"/>
                                        </p:tgtEl>
                                        <p:attrNameLst>
                                          <p:attrName>ppt_y</p:attrName>
                                        </p:attrNameLst>
                                      </p:cBhvr>
                                      <p:tavLst>
                                        <p:tav tm="0">
                                          <p:val>
                                            <p:strVal val="ppt_y"/>
                                          </p:val>
                                        </p:tav>
                                        <p:tav tm="100000">
                                          <p:val>
                                            <p:strVal val="ppt_y"/>
                                          </p:val>
                                        </p:tav>
                                      </p:tavLst>
                                    </p:anim>
                                    <p:set>
                                      <p:cBhvr>
                                        <p:cTn id="259" dur="1" fill="hold">
                                          <p:stCondLst>
                                            <p:cond delay="4999"/>
                                          </p:stCondLst>
                                        </p:cTn>
                                        <p:tgtEl>
                                          <p:spTgt spid="12"/>
                                        </p:tgtEl>
                                        <p:attrNameLst>
                                          <p:attrName>style.visibility</p:attrName>
                                        </p:attrNameLst>
                                      </p:cBhvr>
                                      <p:to>
                                        <p:strVal val="hidden"/>
                                      </p:to>
                                    </p:set>
                                  </p:childTnLst>
                                </p:cTn>
                              </p:par>
                              <p:par>
                                <p:cTn id="260" presetID="2" presetClass="exit" presetSubtype="8" fill="hold" grpId="3" nodeType="withEffect">
                                  <p:stCondLst>
                                    <p:cond delay="0"/>
                                  </p:stCondLst>
                                  <p:childTnLst>
                                    <p:anim calcmode="lin" valueType="num">
                                      <p:cBhvr additive="base">
                                        <p:cTn id="261" dur="5000"/>
                                        <p:tgtEl>
                                          <p:spTgt spid="13"/>
                                        </p:tgtEl>
                                        <p:attrNameLst>
                                          <p:attrName>ppt_x</p:attrName>
                                        </p:attrNameLst>
                                      </p:cBhvr>
                                      <p:tavLst>
                                        <p:tav tm="0">
                                          <p:val>
                                            <p:strVal val="ppt_x"/>
                                          </p:val>
                                        </p:tav>
                                        <p:tav tm="100000">
                                          <p:val>
                                            <p:strVal val="0-ppt_w/2"/>
                                          </p:val>
                                        </p:tav>
                                      </p:tavLst>
                                    </p:anim>
                                    <p:anim calcmode="lin" valueType="num">
                                      <p:cBhvr additive="base">
                                        <p:cTn id="262" dur="5000"/>
                                        <p:tgtEl>
                                          <p:spTgt spid="13"/>
                                        </p:tgtEl>
                                        <p:attrNameLst>
                                          <p:attrName>ppt_y</p:attrName>
                                        </p:attrNameLst>
                                      </p:cBhvr>
                                      <p:tavLst>
                                        <p:tav tm="0">
                                          <p:val>
                                            <p:strVal val="ppt_y"/>
                                          </p:val>
                                        </p:tav>
                                        <p:tav tm="100000">
                                          <p:val>
                                            <p:strVal val="ppt_y"/>
                                          </p:val>
                                        </p:tav>
                                      </p:tavLst>
                                    </p:anim>
                                    <p:set>
                                      <p:cBhvr>
                                        <p:cTn id="263" dur="1" fill="hold">
                                          <p:stCondLst>
                                            <p:cond delay="4999"/>
                                          </p:stCondLst>
                                        </p:cTn>
                                        <p:tgtEl>
                                          <p:spTgt spid="13"/>
                                        </p:tgtEl>
                                        <p:attrNameLst>
                                          <p:attrName>style.visibility</p:attrName>
                                        </p:attrNameLst>
                                      </p:cBhvr>
                                      <p:to>
                                        <p:strVal val="hidden"/>
                                      </p:to>
                                    </p:set>
                                  </p:childTnLst>
                                </p:cTn>
                              </p:par>
                              <p:par>
                                <p:cTn id="264" presetID="2" presetClass="exit" presetSubtype="8" fill="hold" grpId="3" nodeType="withEffect">
                                  <p:stCondLst>
                                    <p:cond delay="0"/>
                                  </p:stCondLst>
                                  <p:childTnLst>
                                    <p:anim calcmode="lin" valueType="num">
                                      <p:cBhvr additive="base">
                                        <p:cTn id="265" dur="5000"/>
                                        <p:tgtEl>
                                          <p:spTgt spid="14"/>
                                        </p:tgtEl>
                                        <p:attrNameLst>
                                          <p:attrName>ppt_x</p:attrName>
                                        </p:attrNameLst>
                                      </p:cBhvr>
                                      <p:tavLst>
                                        <p:tav tm="0">
                                          <p:val>
                                            <p:strVal val="ppt_x"/>
                                          </p:val>
                                        </p:tav>
                                        <p:tav tm="100000">
                                          <p:val>
                                            <p:strVal val="0-ppt_w/2"/>
                                          </p:val>
                                        </p:tav>
                                      </p:tavLst>
                                    </p:anim>
                                    <p:anim calcmode="lin" valueType="num">
                                      <p:cBhvr additive="base">
                                        <p:cTn id="266" dur="5000"/>
                                        <p:tgtEl>
                                          <p:spTgt spid="14"/>
                                        </p:tgtEl>
                                        <p:attrNameLst>
                                          <p:attrName>ppt_y</p:attrName>
                                        </p:attrNameLst>
                                      </p:cBhvr>
                                      <p:tavLst>
                                        <p:tav tm="0">
                                          <p:val>
                                            <p:strVal val="ppt_y"/>
                                          </p:val>
                                        </p:tav>
                                        <p:tav tm="100000">
                                          <p:val>
                                            <p:strVal val="ppt_y"/>
                                          </p:val>
                                        </p:tav>
                                      </p:tavLst>
                                    </p:anim>
                                    <p:set>
                                      <p:cBhvr>
                                        <p:cTn id="267" dur="1" fill="hold">
                                          <p:stCondLst>
                                            <p:cond delay="4999"/>
                                          </p:stCondLst>
                                        </p:cTn>
                                        <p:tgtEl>
                                          <p:spTgt spid="14"/>
                                        </p:tgtEl>
                                        <p:attrNameLst>
                                          <p:attrName>style.visibility</p:attrName>
                                        </p:attrNameLst>
                                      </p:cBhvr>
                                      <p:to>
                                        <p:strVal val="hidden"/>
                                      </p:to>
                                    </p:set>
                                  </p:childTnLst>
                                </p:cTn>
                              </p:par>
                              <p:par>
                                <p:cTn id="268" presetID="2" presetClass="exit" presetSubtype="8" fill="hold" grpId="3" nodeType="withEffect">
                                  <p:stCondLst>
                                    <p:cond delay="0"/>
                                  </p:stCondLst>
                                  <p:childTnLst>
                                    <p:anim calcmode="lin" valueType="num">
                                      <p:cBhvr additive="base">
                                        <p:cTn id="269" dur="5000"/>
                                        <p:tgtEl>
                                          <p:spTgt spid="15"/>
                                        </p:tgtEl>
                                        <p:attrNameLst>
                                          <p:attrName>ppt_x</p:attrName>
                                        </p:attrNameLst>
                                      </p:cBhvr>
                                      <p:tavLst>
                                        <p:tav tm="0">
                                          <p:val>
                                            <p:strVal val="ppt_x"/>
                                          </p:val>
                                        </p:tav>
                                        <p:tav tm="100000">
                                          <p:val>
                                            <p:strVal val="0-ppt_w/2"/>
                                          </p:val>
                                        </p:tav>
                                      </p:tavLst>
                                    </p:anim>
                                    <p:anim calcmode="lin" valueType="num">
                                      <p:cBhvr additive="base">
                                        <p:cTn id="270" dur="5000"/>
                                        <p:tgtEl>
                                          <p:spTgt spid="15"/>
                                        </p:tgtEl>
                                        <p:attrNameLst>
                                          <p:attrName>ppt_y</p:attrName>
                                        </p:attrNameLst>
                                      </p:cBhvr>
                                      <p:tavLst>
                                        <p:tav tm="0">
                                          <p:val>
                                            <p:strVal val="ppt_y"/>
                                          </p:val>
                                        </p:tav>
                                        <p:tav tm="100000">
                                          <p:val>
                                            <p:strVal val="ppt_y"/>
                                          </p:val>
                                        </p:tav>
                                      </p:tavLst>
                                    </p:anim>
                                    <p:set>
                                      <p:cBhvr>
                                        <p:cTn id="271" dur="1" fill="hold">
                                          <p:stCondLst>
                                            <p:cond delay="4999"/>
                                          </p:stCondLst>
                                        </p:cTn>
                                        <p:tgtEl>
                                          <p:spTgt spid="15"/>
                                        </p:tgtEl>
                                        <p:attrNameLst>
                                          <p:attrName>style.visibility</p:attrName>
                                        </p:attrNameLst>
                                      </p:cBhvr>
                                      <p:to>
                                        <p:strVal val="hidden"/>
                                      </p:to>
                                    </p:set>
                                  </p:childTnLst>
                                </p:cTn>
                              </p:par>
                              <p:par>
                                <p:cTn id="272" presetID="2" presetClass="exit" presetSubtype="8" fill="hold" grpId="3" nodeType="withEffect">
                                  <p:stCondLst>
                                    <p:cond delay="0"/>
                                  </p:stCondLst>
                                  <p:childTnLst>
                                    <p:anim calcmode="lin" valueType="num">
                                      <p:cBhvr additive="base">
                                        <p:cTn id="273" dur="5000"/>
                                        <p:tgtEl>
                                          <p:spTgt spid="16"/>
                                        </p:tgtEl>
                                        <p:attrNameLst>
                                          <p:attrName>ppt_x</p:attrName>
                                        </p:attrNameLst>
                                      </p:cBhvr>
                                      <p:tavLst>
                                        <p:tav tm="0">
                                          <p:val>
                                            <p:strVal val="ppt_x"/>
                                          </p:val>
                                        </p:tav>
                                        <p:tav tm="100000">
                                          <p:val>
                                            <p:strVal val="0-ppt_w/2"/>
                                          </p:val>
                                        </p:tav>
                                      </p:tavLst>
                                    </p:anim>
                                    <p:anim calcmode="lin" valueType="num">
                                      <p:cBhvr additive="base">
                                        <p:cTn id="274" dur="5000"/>
                                        <p:tgtEl>
                                          <p:spTgt spid="16"/>
                                        </p:tgtEl>
                                        <p:attrNameLst>
                                          <p:attrName>ppt_y</p:attrName>
                                        </p:attrNameLst>
                                      </p:cBhvr>
                                      <p:tavLst>
                                        <p:tav tm="0">
                                          <p:val>
                                            <p:strVal val="ppt_y"/>
                                          </p:val>
                                        </p:tav>
                                        <p:tav tm="100000">
                                          <p:val>
                                            <p:strVal val="ppt_y"/>
                                          </p:val>
                                        </p:tav>
                                      </p:tavLst>
                                    </p:anim>
                                    <p:set>
                                      <p:cBhvr>
                                        <p:cTn id="275" dur="1" fill="hold">
                                          <p:stCondLst>
                                            <p:cond delay="4999"/>
                                          </p:stCondLst>
                                        </p:cTn>
                                        <p:tgtEl>
                                          <p:spTgt spid="16"/>
                                        </p:tgtEl>
                                        <p:attrNameLst>
                                          <p:attrName>style.visibility</p:attrName>
                                        </p:attrNameLst>
                                      </p:cBhvr>
                                      <p:to>
                                        <p:strVal val="hidden"/>
                                      </p:to>
                                    </p:set>
                                  </p:childTnLst>
                                </p:cTn>
                              </p:par>
                              <p:par>
                                <p:cTn id="276" presetID="2" presetClass="exit" presetSubtype="8" fill="hold" grpId="3" nodeType="withEffect">
                                  <p:stCondLst>
                                    <p:cond delay="0"/>
                                  </p:stCondLst>
                                  <p:childTnLst>
                                    <p:anim calcmode="lin" valueType="num">
                                      <p:cBhvr additive="base">
                                        <p:cTn id="277" dur="5000"/>
                                        <p:tgtEl>
                                          <p:spTgt spid="17"/>
                                        </p:tgtEl>
                                        <p:attrNameLst>
                                          <p:attrName>ppt_x</p:attrName>
                                        </p:attrNameLst>
                                      </p:cBhvr>
                                      <p:tavLst>
                                        <p:tav tm="0">
                                          <p:val>
                                            <p:strVal val="ppt_x"/>
                                          </p:val>
                                        </p:tav>
                                        <p:tav tm="100000">
                                          <p:val>
                                            <p:strVal val="0-ppt_w/2"/>
                                          </p:val>
                                        </p:tav>
                                      </p:tavLst>
                                    </p:anim>
                                    <p:anim calcmode="lin" valueType="num">
                                      <p:cBhvr additive="base">
                                        <p:cTn id="278" dur="5000"/>
                                        <p:tgtEl>
                                          <p:spTgt spid="17"/>
                                        </p:tgtEl>
                                        <p:attrNameLst>
                                          <p:attrName>ppt_y</p:attrName>
                                        </p:attrNameLst>
                                      </p:cBhvr>
                                      <p:tavLst>
                                        <p:tav tm="0">
                                          <p:val>
                                            <p:strVal val="ppt_y"/>
                                          </p:val>
                                        </p:tav>
                                        <p:tav tm="100000">
                                          <p:val>
                                            <p:strVal val="ppt_y"/>
                                          </p:val>
                                        </p:tav>
                                      </p:tavLst>
                                    </p:anim>
                                    <p:set>
                                      <p:cBhvr>
                                        <p:cTn id="279" dur="1" fill="hold">
                                          <p:stCondLst>
                                            <p:cond delay="4999"/>
                                          </p:stCondLst>
                                        </p:cTn>
                                        <p:tgtEl>
                                          <p:spTgt spid="17"/>
                                        </p:tgtEl>
                                        <p:attrNameLst>
                                          <p:attrName>style.visibility</p:attrName>
                                        </p:attrNameLst>
                                      </p:cBhvr>
                                      <p:to>
                                        <p:strVal val="hidden"/>
                                      </p:to>
                                    </p:set>
                                  </p:childTnLst>
                                </p:cTn>
                              </p:par>
                              <p:par>
                                <p:cTn id="280" presetID="2" presetClass="exit" presetSubtype="8" fill="hold" grpId="3" nodeType="withEffect">
                                  <p:stCondLst>
                                    <p:cond delay="0"/>
                                  </p:stCondLst>
                                  <p:childTnLst>
                                    <p:anim calcmode="lin" valueType="num">
                                      <p:cBhvr additive="base">
                                        <p:cTn id="281" dur="5000"/>
                                        <p:tgtEl>
                                          <p:spTgt spid="18"/>
                                        </p:tgtEl>
                                        <p:attrNameLst>
                                          <p:attrName>ppt_x</p:attrName>
                                        </p:attrNameLst>
                                      </p:cBhvr>
                                      <p:tavLst>
                                        <p:tav tm="0">
                                          <p:val>
                                            <p:strVal val="ppt_x"/>
                                          </p:val>
                                        </p:tav>
                                        <p:tav tm="100000">
                                          <p:val>
                                            <p:strVal val="0-ppt_w/2"/>
                                          </p:val>
                                        </p:tav>
                                      </p:tavLst>
                                    </p:anim>
                                    <p:anim calcmode="lin" valueType="num">
                                      <p:cBhvr additive="base">
                                        <p:cTn id="282" dur="5000"/>
                                        <p:tgtEl>
                                          <p:spTgt spid="18"/>
                                        </p:tgtEl>
                                        <p:attrNameLst>
                                          <p:attrName>ppt_y</p:attrName>
                                        </p:attrNameLst>
                                      </p:cBhvr>
                                      <p:tavLst>
                                        <p:tav tm="0">
                                          <p:val>
                                            <p:strVal val="ppt_y"/>
                                          </p:val>
                                        </p:tav>
                                        <p:tav tm="100000">
                                          <p:val>
                                            <p:strVal val="ppt_y"/>
                                          </p:val>
                                        </p:tav>
                                      </p:tavLst>
                                    </p:anim>
                                    <p:set>
                                      <p:cBhvr>
                                        <p:cTn id="283" dur="1" fill="hold">
                                          <p:stCondLst>
                                            <p:cond delay="4999"/>
                                          </p:stCondLst>
                                        </p:cTn>
                                        <p:tgtEl>
                                          <p:spTgt spid="18"/>
                                        </p:tgtEl>
                                        <p:attrNameLst>
                                          <p:attrName>style.visibility</p:attrName>
                                        </p:attrNameLst>
                                      </p:cBhvr>
                                      <p:to>
                                        <p:strVal val="hidden"/>
                                      </p:to>
                                    </p:set>
                                  </p:childTnLst>
                                </p:cTn>
                              </p:par>
                              <p:par>
                                <p:cTn id="284" presetID="2" presetClass="exit" presetSubtype="8" fill="hold" grpId="3" nodeType="withEffect">
                                  <p:stCondLst>
                                    <p:cond delay="0"/>
                                  </p:stCondLst>
                                  <p:childTnLst>
                                    <p:anim calcmode="lin" valueType="num">
                                      <p:cBhvr additive="base">
                                        <p:cTn id="285" dur="5000"/>
                                        <p:tgtEl>
                                          <p:spTgt spid="19"/>
                                        </p:tgtEl>
                                        <p:attrNameLst>
                                          <p:attrName>ppt_x</p:attrName>
                                        </p:attrNameLst>
                                      </p:cBhvr>
                                      <p:tavLst>
                                        <p:tav tm="0">
                                          <p:val>
                                            <p:strVal val="ppt_x"/>
                                          </p:val>
                                        </p:tav>
                                        <p:tav tm="100000">
                                          <p:val>
                                            <p:strVal val="0-ppt_w/2"/>
                                          </p:val>
                                        </p:tav>
                                      </p:tavLst>
                                    </p:anim>
                                    <p:anim calcmode="lin" valueType="num">
                                      <p:cBhvr additive="base">
                                        <p:cTn id="286" dur="5000"/>
                                        <p:tgtEl>
                                          <p:spTgt spid="19"/>
                                        </p:tgtEl>
                                        <p:attrNameLst>
                                          <p:attrName>ppt_y</p:attrName>
                                        </p:attrNameLst>
                                      </p:cBhvr>
                                      <p:tavLst>
                                        <p:tav tm="0">
                                          <p:val>
                                            <p:strVal val="ppt_y"/>
                                          </p:val>
                                        </p:tav>
                                        <p:tav tm="100000">
                                          <p:val>
                                            <p:strVal val="ppt_y"/>
                                          </p:val>
                                        </p:tav>
                                      </p:tavLst>
                                    </p:anim>
                                    <p:set>
                                      <p:cBhvr>
                                        <p:cTn id="287" dur="1" fill="hold">
                                          <p:stCondLst>
                                            <p:cond delay="4999"/>
                                          </p:stCondLst>
                                        </p:cTn>
                                        <p:tgtEl>
                                          <p:spTgt spid="19"/>
                                        </p:tgtEl>
                                        <p:attrNameLst>
                                          <p:attrName>style.visibility</p:attrName>
                                        </p:attrNameLst>
                                      </p:cBhvr>
                                      <p:to>
                                        <p:strVal val="hidden"/>
                                      </p:to>
                                    </p:set>
                                  </p:childTnLst>
                                </p:cTn>
                              </p:par>
                              <p:par>
                                <p:cTn id="288" presetID="2" presetClass="exit" presetSubtype="8" fill="hold" grpId="3" nodeType="withEffect">
                                  <p:stCondLst>
                                    <p:cond delay="0"/>
                                  </p:stCondLst>
                                  <p:childTnLst>
                                    <p:anim calcmode="lin" valueType="num">
                                      <p:cBhvr additive="base">
                                        <p:cTn id="289" dur="5000"/>
                                        <p:tgtEl>
                                          <p:spTgt spid="20"/>
                                        </p:tgtEl>
                                        <p:attrNameLst>
                                          <p:attrName>ppt_x</p:attrName>
                                        </p:attrNameLst>
                                      </p:cBhvr>
                                      <p:tavLst>
                                        <p:tav tm="0">
                                          <p:val>
                                            <p:strVal val="ppt_x"/>
                                          </p:val>
                                        </p:tav>
                                        <p:tav tm="100000">
                                          <p:val>
                                            <p:strVal val="0-ppt_w/2"/>
                                          </p:val>
                                        </p:tav>
                                      </p:tavLst>
                                    </p:anim>
                                    <p:anim calcmode="lin" valueType="num">
                                      <p:cBhvr additive="base">
                                        <p:cTn id="290" dur="5000"/>
                                        <p:tgtEl>
                                          <p:spTgt spid="20"/>
                                        </p:tgtEl>
                                        <p:attrNameLst>
                                          <p:attrName>ppt_y</p:attrName>
                                        </p:attrNameLst>
                                      </p:cBhvr>
                                      <p:tavLst>
                                        <p:tav tm="0">
                                          <p:val>
                                            <p:strVal val="ppt_y"/>
                                          </p:val>
                                        </p:tav>
                                        <p:tav tm="100000">
                                          <p:val>
                                            <p:strVal val="ppt_y"/>
                                          </p:val>
                                        </p:tav>
                                      </p:tavLst>
                                    </p:anim>
                                    <p:set>
                                      <p:cBhvr>
                                        <p:cTn id="291" dur="1" fill="hold">
                                          <p:stCondLst>
                                            <p:cond delay="4999"/>
                                          </p:stCondLst>
                                        </p:cTn>
                                        <p:tgtEl>
                                          <p:spTgt spid="20"/>
                                        </p:tgtEl>
                                        <p:attrNameLst>
                                          <p:attrName>style.visibility</p:attrName>
                                        </p:attrNameLst>
                                      </p:cBhvr>
                                      <p:to>
                                        <p:strVal val="hidden"/>
                                      </p:to>
                                    </p:set>
                                  </p:childTnLst>
                                </p:cTn>
                              </p:par>
                              <p:par>
                                <p:cTn id="292" presetID="2" presetClass="exit" presetSubtype="8" fill="hold" grpId="3" nodeType="withEffect">
                                  <p:stCondLst>
                                    <p:cond delay="0"/>
                                  </p:stCondLst>
                                  <p:childTnLst>
                                    <p:anim calcmode="lin" valueType="num">
                                      <p:cBhvr additive="base">
                                        <p:cTn id="293" dur="5000"/>
                                        <p:tgtEl>
                                          <p:spTgt spid="21"/>
                                        </p:tgtEl>
                                        <p:attrNameLst>
                                          <p:attrName>ppt_x</p:attrName>
                                        </p:attrNameLst>
                                      </p:cBhvr>
                                      <p:tavLst>
                                        <p:tav tm="0">
                                          <p:val>
                                            <p:strVal val="ppt_x"/>
                                          </p:val>
                                        </p:tav>
                                        <p:tav tm="100000">
                                          <p:val>
                                            <p:strVal val="0-ppt_w/2"/>
                                          </p:val>
                                        </p:tav>
                                      </p:tavLst>
                                    </p:anim>
                                    <p:anim calcmode="lin" valueType="num">
                                      <p:cBhvr additive="base">
                                        <p:cTn id="294" dur="5000"/>
                                        <p:tgtEl>
                                          <p:spTgt spid="21"/>
                                        </p:tgtEl>
                                        <p:attrNameLst>
                                          <p:attrName>ppt_y</p:attrName>
                                        </p:attrNameLst>
                                      </p:cBhvr>
                                      <p:tavLst>
                                        <p:tav tm="0">
                                          <p:val>
                                            <p:strVal val="ppt_y"/>
                                          </p:val>
                                        </p:tav>
                                        <p:tav tm="100000">
                                          <p:val>
                                            <p:strVal val="ppt_y"/>
                                          </p:val>
                                        </p:tav>
                                      </p:tavLst>
                                    </p:anim>
                                    <p:set>
                                      <p:cBhvr>
                                        <p:cTn id="295" dur="1" fill="hold">
                                          <p:stCondLst>
                                            <p:cond delay="4999"/>
                                          </p:stCondLst>
                                        </p:cTn>
                                        <p:tgtEl>
                                          <p:spTgt spid="21"/>
                                        </p:tgtEl>
                                        <p:attrNameLst>
                                          <p:attrName>style.visibility</p:attrName>
                                        </p:attrNameLst>
                                      </p:cBhvr>
                                      <p:to>
                                        <p:strVal val="hidden"/>
                                      </p:to>
                                    </p:set>
                                  </p:childTnLst>
                                </p:cTn>
                              </p:par>
                              <p:par>
                                <p:cTn id="296" presetID="2" presetClass="exit" presetSubtype="8" fill="hold" grpId="3" nodeType="withEffect">
                                  <p:stCondLst>
                                    <p:cond delay="0"/>
                                  </p:stCondLst>
                                  <p:childTnLst>
                                    <p:anim calcmode="lin" valueType="num">
                                      <p:cBhvr additive="base">
                                        <p:cTn id="297" dur="5000"/>
                                        <p:tgtEl>
                                          <p:spTgt spid="22"/>
                                        </p:tgtEl>
                                        <p:attrNameLst>
                                          <p:attrName>ppt_x</p:attrName>
                                        </p:attrNameLst>
                                      </p:cBhvr>
                                      <p:tavLst>
                                        <p:tav tm="0">
                                          <p:val>
                                            <p:strVal val="ppt_x"/>
                                          </p:val>
                                        </p:tav>
                                        <p:tav tm="100000">
                                          <p:val>
                                            <p:strVal val="0-ppt_w/2"/>
                                          </p:val>
                                        </p:tav>
                                      </p:tavLst>
                                    </p:anim>
                                    <p:anim calcmode="lin" valueType="num">
                                      <p:cBhvr additive="base">
                                        <p:cTn id="298" dur="5000"/>
                                        <p:tgtEl>
                                          <p:spTgt spid="22"/>
                                        </p:tgtEl>
                                        <p:attrNameLst>
                                          <p:attrName>ppt_y</p:attrName>
                                        </p:attrNameLst>
                                      </p:cBhvr>
                                      <p:tavLst>
                                        <p:tav tm="0">
                                          <p:val>
                                            <p:strVal val="ppt_y"/>
                                          </p:val>
                                        </p:tav>
                                        <p:tav tm="100000">
                                          <p:val>
                                            <p:strVal val="ppt_y"/>
                                          </p:val>
                                        </p:tav>
                                      </p:tavLst>
                                    </p:anim>
                                    <p:set>
                                      <p:cBhvr>
                                        <p:cTn id="299" dur="1" fill="hold">
                                          <p:stCondLst>
                                            <p:cond delay="4999"/>
                                          </p:stCondLst>
                                        </p:cTn>
                                        <p:tgtEl>
                                          <p:spTgt spid="22"/>
                                        </p:tgtEl>
                                        <p:attrNameLst>
                                          <p:attrName>style.visibility</p:attrName>
                                        </p:attrNameLst>
                                      </p:cBhvr>
                                      <p:to>
                                        <p:strVal val="hidden"/>
                                      </p:to>
                                    </p:set>
                                  </p:childTnLst>
                                </p:cTn>
                              </p:par>
                              <p:par>
                                <p:cTn id="300" presetID="2" presetClass="exit" presetSubtype="8" fill="hold" grpId="3" nodeType="withEffect">
                                  <p:stCondLst>
                                    <p:cond delay="0"/>
                                  </p:stCondLst>
                                  <p:childTnLst>
                                    <p:anim calcmode="lin" valueType="num">
                                      <p:cBhvr additive="base">
                                        <p:cTn id="301" dur="5000"/>
                                        <p:tgtEl>
                                          <p:spTgt spid="23"/>
                                        </p:tgtEl>
                                        <p:attrNameLst>
                                          <p:attrName>ppt_x</p:attrName>
                                        </p:attrNameLst>
                                      </p:cBhvr>
                                      <p:tavLst>
                                        <p:tav tm="0">
                                          <p:val>
                                            <p:strVal val="ppt_x"/>
                                          </p:val>
                                        </p:tav>
                                        <p:tav tm="100000">
                                          <p:val>
                                            <p:strVal val="0-ppt_w/2"/>
                                          </p:val>
                                        </p:tav>
                                      </p:tavLst>
                                    </p:anim>
                                    <p:anim calcmode="lin" valueType="num">
                                      <p:cBhvr additive="base">
                                        <p:cTn id="302" dur="5000"/>
                                        <p:tgtEl>
                                          <p:spTgt spid="23"/>
                                        </p:tgtEl>
                                        <p:attrNameLst>
                                          <p:attrName>ppt_y</p:attrName>
                                        </p:attrNameLst>
                                      </p:cBhvr>
                                      <p:tavLst>
                                        <p:tav tm="0">
                                          <p:val>
                                            <p:strVal val="ppt_y"/>
                                          </p:val>
                                        </p:tav>
                                        <p:tav tm="100000">
                                          <p:val>
                                            <p:strVal val="ppt_y"/>
                                          </p:val>
                                        </p:tav>
                                      </p:tavLst>
                                    </p:anim>
                                    <p:set>
                                      <p:cBhvr>
                                        <p:cTn id="303" dur="1" fill="hold">
                                          <p:stCondLst>
                                            <p:cond delay="4999"/>
                                          </p:stCondLst>
                                        </p:cTn>
                                        <p:tgtEl>
                                          <p:spTgt spid="23"/>
                                        </p:tgtEl>
                                        <p:attrNameLst>
                                          <p:attrName>style.visibility</p:attrName>
                                        </p:attrNameLst>
                                      </p:cBhvr>
                                      <p:to>
                                        <p:strVal val="hidden"/>
                                      </p:to>
                                    </p:set>
                                  </p:childTnLst>
                                </p:cTn>
                              </p:par>
                              <p:par>
                                <p:cTn id="304" presetID="2" presetClass="exit" presetSubtype="8" fill="hold" grpId="3" nodeType="withEffect">
                                  <p:stCondLst>
                                    <p:cond delay="0"/>
                                  </p:stCondLst>
                                  <p:childTnLst>
                                    <p:anim calcmode="lin" valueType="num">
                                      <p:cBhvr additive="base">
                                        <p:cTn id="305" dur="5000"/>
                                        <p:tgtEl>
                                          <p:spTgt spid="24"/>
                                        </p:tgtEl>
                                        <p:attrNameLst>
                                          <p:attrName>ppt_x</p:attrName>
                                        </p:attrNameLst>
                                      </p:cBhvr>
                                      <p:tavLst>
                                        <p:tav tm="0">
                                          <p:val>
                                            <p:strVal val="ppt_x"/>
                                          </p:val>
                                        </p:tav>
                                        <p:tav tm="100000">
                                          <p:val>
                                            <p:strVal val="0-ppt_w/2"/>
                                          </p:val>
                                        </p:tav>
                                      </p:tavLst>
                                    </p:anim>
                                    <p:anim calcmode="lin" valueType="num">
                                      <p:cBhvr additive="base">
                                        <p:cTn id="306" dur="5000"/>
                                        <p:tgtEl>
                                          <p:spTgt spid="24"/>
                                        </p:tgtEl>
                                        <p:attrNameLst>
                                          <p:attrName>ppt_y</p:attrName>
                                        </p:attrNameLst>
                                      </p:cBhvr>
                                      <p:tavLst>
                                        <p:tav tm="0">
                                          <p:val>
                                            <p:strVal val="ppt_y"/>
                                          </p:val>
                                        </p:tav>
                                        <p:tav tm="100000">
                                          <p:val>
                                            <p:strVal val="ppt_y"/>
                                          </p:val>
                                        </p:tav>
                                      </p:tavLst>
                                    </p:anim>
                                    <p:set>
                                      <p:cBhvr>
                                        <p:cTn id="307" dur="1" fill="hold">
                                          <p:stCondLst>
                                            <p:cond delay="4999"/>
                                          </p:stCondLst>
                                        </p:cTn>
                                        <p:tgtEl>
                                          <p:spTgt spid="24"/>
                                        </p:tgtEl>
                                        <p:attrNameLst>
                                          <p:attrName>style.visibility</p:attrName>
                                        </p:attrNameLst>
                                      </p:cBhvr>
                                      <p:to>
                                        <p:strVal val="hidden"/>
                                      </p:to>
                                    </p:set>
                                  </p:childTnLst>
                                </p:cTn>
                              </p:par>
                              <p:par>
                                <p:cTn id="308" presetID="2" presetClass="exit" presetSubtype="8" fill="hold" grpId="3" nodeType="withEffect">
                                  <p:stCondLst>
                                    <p:cond delay="0"/>
                                  </p:stCondLst>
                                  <p:childTnLst>
                                    <p:anim calcmode="lin" valueType="num">
                                      <p:cBhvr additive="base">
                                        <p:cTn id="309" dur="5000"/>
                                        <p:tgtEl>
                                          <p:spTgt spid="25"/>
                                        </p:tgtEl>
                                        <p:attrNameLst>
                                          <p:attrName>ppt_x</p:attrName>
                                        </p:attrNameLst>
                                      </p:cBhvr>
                                      <p:tavLst>
                                        <p:tav tm="0">
                                          <p:val>
                                            <p:strVal val="ppt_x"/>
                                          </p:val>
                                        </p:tav>
                                        <p:tav tm="100000">
                                          <p:val>
                                            <p:strVal val="0-ppt_w/2"/>
                                          </p:val>
                                        </p:tav>
                                      </p:tavLst>
                                    </p:anim>
                                    <p:anim calcmode="lin" valueType="num">
                                      <p:cBhvr additive="base">
                                        <p:cTn id="310" dur="5000"/>
                                        <p:tgtEl>
                                          <p:spTgt spid="25"/>
                                        </p:tgtEl>
                                        <p:attrNameLst>
                                          <p:attrName>ppt_y</p:attrName>
                                        </p:attrNameLst>
                                      </p:cBhvr>
                                      <p:tavLst>
                                        <p:tav tm="0">
                                          <p:val>
                                            <p:strVal val="ppt_y"/>
                                          </p:val>
                                        </p:tav>
                                        <p:tav tm="100000">
                                          <p:val>
                                            <p:strVal val="ppt_y"/>
                                          </p:val>
                                        </p:tav>
                                      </p:tavLst>
                                    </p:anim>
                                    <p:set>
                                      <p:cBhvr>
                                        <p:cTn id="311" dur="1" fill="hold">
                                          <p:stCondLst>
                                            <p:cond delay="4999"/>
                                          </p:stCondLst>
                                        </p:cTn>
                                        <p:tgtEl>
                                          <p:spTgt spid="25"/>
                                        </p:tgtEl>
                                        <p:attrNameLst>
                                          <p:attrName>style.visibility</p:attrName>
                                        </p:attrNameLst>
                                      </p:cBhvr>
                                      <p:to>
                                        <p:strVal val="hidden"/>
                                      </p:to>
                                    </p:set>
                                  </p:childTnLst>
                                </p:cTn>
                              </p:par>
                              <p:par>
                                <p:cTn id="312" presetID="2" presetClass="exit" presetSubtype="8" fill="hold" grpId="3" nodeType="withEffect">
                                  <p:stCondLst>
                                    <p:cond delay="0"/>
                                  </p:stCondLst>
                                  <p:childTnLst>
                                    <p:anim calcmode="lin" valueType="num">
                                      <p:cBhvr additive="base">
                                        <p:cTn id="313" dur="5000"/>
                                        <p:tgtEl>
                                          <p:spTgt spid="26"/>
                                        </p:tgtEl>
                                        <p:attrNameLst>
                                          <p:attrName>ppt_x</p:attrName>
                                        </p:attrNameLst>
                                      </p:cBhvr>
                                      <p:tavLst>
                                        <p:tav tm="0">
                                          <p:val>
                                            <p:strVal val="ppt_x"/>
                                          </p:val>
                                        </p:tav>
                                        <p:tav tm="100000">
                                          <p:val>
                                            <p:strVal val="0-ppt_w/2"/>
                                          </p:val>
                                        </p:tav>
                                      </p:tavLst>
                                    </p:anim>
                                    <p:anim calcmode="lin" valueType="num">
                                      <p:cBhvr additive="base">
                                        <p:cTn id="314" dur="5000"/>
                                        <p:tgtEl>
                                          <p:spTgt spid="26"/>
                                        </p:tgtEl>
                                        <p:attrNameLst>
                                          <p:attrName>ppt_y</p:attrName>
                                        </p:attrNameLst>
                                      </p:cBhvr>
                                      <p:tavLst>
                                        <p:tav tm="0">
                                          <p:val>
                                            <p:strVal val="ppt_y"/>
                                          </p:val>
                                        </p:tav>
                                        <p:tav tm="100000">
                                          <p:val>
                                            <p:strVal val="ppt_y"/>
                                          </p:val>
                                        </p:tav>
                                      </p:tavLst>
                                    </p:anim>
                                    <p:set>
                                      <p:cBhvr>
                                        <p:cTn id="315" dur="1" fill="hold">
                                          <p:stCondLst>
                                            <p:cond delay="4999"/>
                                          </p:stCondLst>
                                        </p:cTn>
                                        <p:tgtEl>
                                          <p:spTgt spid="26"/>
                                        </p:tgtEl>
                                        <p:attrNameLst>
                                          <p:attrName>style.visibility</p:attrName>
                                        </p:attrNameLst>
                                      </p:cBhvr>
                                      <p:to>
                                        <p:strVal val="hidden"/>
                                      </p:to>
                                    </p:set>
                                  </p:childTnLst>
                                </p:cTn>
                              </p:par>
                              <p:par>
                                <p:cTn id="316" presetID="2" presetClass="exit" presetSubtype="8" fill="hold" grpId="3" nodeType="withEffect">
                                  <p:stCondLst>
                                    <p:cond delay="0"/>
                                  </p:stCondLst>
                                  <p:childTnLst>
                                    <p:anim calcmode="lin" valueType="num">
                                      <p:cBhvr additive="base">
                                        <p:cTn id="317" dur="5000"/>
                                        <p:tgtEl>
                                          <p:spTgt spid="27"/>
                                        </p:tgtEl>
                                        <p:attrNameLst>
                                          <p:attrName>ppt_x</p:attrName>
                                        </p:attrNameLst>
                                      </p:cBhvr>
                                      <p:tavLst>
                                        <p:tav tm="0">
                                          <p:val>
                                            <p:strVal val="ppt_x"/>
                                          </p:val>
                                        </p:tav>
                                        <p:tav tm="100000">
                                          <p:val>
                                            <p:strVal val="0-ppt_w/2"/>
                                          </p:val>
                                        </p:tav>
                                      </p:tavLst>
                                    </p:anim>
                                    <p:anim calcmode="lin" valueType="num">
                                      <p:cBhvr additive="base">
                                        <p:cTn id="318" dur="5000"/>
                                        <p:tgtEl>
                                          <p:spTgt spid="27"/>
                                        </p:tgtEl>
                                        <p:attrNameLst>
                                          <p:attrName>ppt_y</p:attrName>
                                        </p:attrNameLst>
                                      </p:cBhvr>
                                      <p:tavLst>
                                        <p:tav tm="0">
                                          <p:val>
                                            <p:strVal val="ppt_y"/>
                                          </p:val>
                                        </p:tav>
                                        <p:tav tm="100000">
                                          <p:val>
                                            <p:strVal val="ppt_y"/>
                                          </p:val>
                                        </p:tav>
                                      </p:tavLst>
                                    </p:anim>
                                    <p:set>
                                      <p:cBhvr>
                                        <p:cTn id="319" dur="1" fill="hold">
                                          <p:stCondLst>
                                            <p:cond delay="4999"/>
                                          </p:stCondLst>
                                        </p:cTn>
                                        <p:tgtEl>
                                          <p:spTgt spid="27"/>
                                        </p:tgtEl>
                                        <p:attrNameLst>
                                          <p:attrName>style.visibility</p:attrName>
                                        </p:attrNameLst>
                                      </p:cBhvr>
                                      <p:to>
                                        <p:strVal val="hidden"/>
                                      </p:to>
                                    </p:set>
                                  </p:childTnLst>
                                </p:cTn>
                              </p:par>
                              <p:par>
                                <p:cTn id="320" presetID="3" presetClass="exit" presetSubtype="10" fill="hold" grpId="4" nodeType="withEffect">
                                  <p:stCondLst>
                                    <p:cond delay="0"/>
                                  </p:stCondLst>
                                  <p:childTnLst>
                                    <p:animEffect transition="out" filter="blinds(horizontal)">
                                      <p:cBhvr>
                                        <p:cTn id="321" dur="5000"/>
                                        <p:tgtEl>
                                          <p:spTgt spid="4"/>
                                        </p:tgtEl>
                                      </p:cBhvr>
                                    </p:animEffect>
                                    <p:set>
                                      <p:cBhvr>
                                        <p:cTn id="322" dur="1" fill="hold">
                                          <p:stCondLst>
                                            <p:cond delay="4999"/>
                                          </p:stCondLst>
                                        </p:cTn>
                                        <p:tgtEl>
                                          <p:spTgt spid="4"/>
                                        </p:tgtEl>
                                        <p:attrNameLst>
                                          <p:attrName>style.visibility</p:attrName>
                                        </p:attrNameLst>
                                      </p:cBhvr>
                                      <p:to>
                                        <p:strVal val="hidden"/>
                                      </p:to>
                                    </p:set>
                                  </p:childTnLst>
                                </p:cTn>
                              </p:par>
                              <p:par>
                                <p:cTn id="323" presetID="3" presetClass="exit" presetSubtype="10" fill="hold" grpId="4" nodeType="withEffect">
                                  <p:stCondLst>
                                    <p:cond delay="0"/>
                                  </p:stCondLst>
                                  <p:childTnLst>
                                    <p:animEffect transition="out" filter="blinds(horizontal)">
                                      <p:cBhvr>
                                        <p:cTn id="324" dur="5000"/>
                                        <p:tgtEl>
                                          <p:spTgt spid="5"/>
                                        </p:tgtEl>
                                      </p:cBhvr>
                                    </p:animEffect>
                                    <p:set>
                                      <p:cBhvr>
                                        <p:cTn id="325" dur="1" fill="hold">
                                          <p:stCondLst>
                                            <p:cond delay="4999"/>
                                          </p:stCondLst>
                                        </p:cTn>
                                        <p:tgtEl>
                                          <p:spTgt spid="5"/>
                                        </p:tgtEl>
                                        <p:attrNameLst>
                                          <p:attrName>style.visibility</p:attrName>
                                        </p:attrNameLst>
                                      </p:cBhvr>
                                      <p:to>
                                        <p:strVal val="hidden"/>
                                      </p:to>
                                    </p:set>
                                  </p:childTnLst>
                                </p:cTn>
                              </p:par>
                              <p:par>
                                <p:cTn id="326" presetID="3" presetClass="exit" presetSubtype="10" fill="hold" grpId="4" nodeType="withEffect">
                                  <p:stCondLst>
                                    <p:cond delay="0"/>
                                  </p:stCondLst>
                                  <p:childTnLst>
                                    <p:animEffect transition="out" filter="blinds(horizontal)">
                                      <p:cBhvr>
                                        <p:cTn id="327" dur="5000"/>
                                        <p:tgtEl>
                                          <p:spTgt spid="6"/>
                                        </p:tgtEl>
                                      </p:cBhvr>
                                    </p:animEffect>
                                    <p:set>
                                      <p:cBhvr>
                                        <p:cTn id="328" dur="1" fill="hold">
                                          <p:stCondLst>
                                            <p:cond delay="4999"/>
                                          </p:stCondLst>
                                        </p:cTn>
                                        <p:tgtEl>
                                          <p:spTgt spid="6"/>
                                        </p:tgtEl>
                                        <p:attrNameLst>
                                          <p:attrName>style.visibility</p:attrName>
                                        </p:attrNameLst>
                                      </p:cBhvr>
                                      <p:to>
                                        <p:strVal val="hidden"/>
                                      </p:to>
                                    </p:set>
                                  </p:childTnLst>
                                </p:cTn>
                              </p:par>
                              <p:par>
                                <p:cTn id="329" presetID="3" presetClass="exit" presetSubtype="10" fill="hold" grpId="4" nodeType="withEffect">
                                  <p:stCondLst>
                                    <p:cond delay="0"/>
                                  </p:stCondLst>
                                  <p:childTnLst>
                                    <p:animEffect transition="out" filter="blinds(horizontal)">
                                      <p:cBhvr>
                                        <p:cTn id="330" dur="5000"/>
                                        <p:tgtEl>
                                          <p:spTgt spid="7"/>
                                        </p:tgtEl>
                                      </p:cBhvr>
                                    </p:animEffect>
                                    <p:set>
                                      <p:cBhvr>
                                        <p:cTn id="331" dur="1" fill="hold">
                                          <p:stCondLst>
                                            <p:cond delay="4999"/>
                                          </p:stCondLst>
                                        </p:cTn>
                                        <p:tgtEl>
                                          <p:spTgt spid="7"/>
                                        </p:tgtEl>
                                        <p:attrNameLst>
                                          <p:attrName>style.visibility</p:attrName>
                                        </p:attrNameLst>
                                      </p:cBhvr>
                                      <p:to>
                                        <p:strVal val="hidden"/>
                                      </p:to>
                                    </p:set>
                                  </p:childTnLst>
                                </p:cTn>
                              </p:par>
                              <p:par>
                                <p:cTn id="332" presetID="3" presetClass="exit" presetSubtype="10" fill="hold" grpId="4" nodeType="withEffect">
                                  <p:stCondLst>
                                    <p:cond delay="0"/>
                                  </p:stCondLst>
                                  <p:childTnLst>
                                    <p:animEffect transition="out" filter="blinds(horizontal)">
                                      <p:cBhvr>
                                        <p:cTn id="333" dur="5000"/>
                                        <p:tgtEl>
                                          <p:spTgt spid="8"/>
                                        </p:tgtEl>
                                      </p:cBhvr>
                                    </p:animEffect>
                                    <p:set>
                                      <p:cBhvr>
                                        <p:cTn id="334" dur="1" fill="hold">
                                          <p:stCondLst>
                                            <p:cond delay="4999"/>
                                          </p:stCondLst>
                                        </p:cTn>
                                        <p:tgtEl>
                                          <p:spTgt spid="8"/>
                                        </p:tgtEl>
                                        <p:attrNameLst>
                                          <p:attrName>style.visibility</p:attrName>
                                        </p:attrNameLst>
                                      </p:cBhvr>
                                      <p:to>
                                        <p:strVal val="hidden"/>
                                      </p:to>
                                    </p:set>
                                  </p:childTnLst>
                                </p:cTn>
                              </p:par>
                              <p:par>
                                <p:cTn id="335" presetID="3" presetClass="exit" presetSubtype="10" fill="hold" grpId="4" nodeType="withEffect">
                                  <p:stCondLst>
                                    <p:cond delay="0"/>
                                  </p:stCondLst>
                                  <p:childTnLst>
                                    <p:animEffect transition="out" filter="blinds(horizontal)">
                                      <p:cBhvr>
                                        <p:cTn id="336" dur="5000"/>
                                        <p:tgtEl>
                                          <p:spTgt spid="9"/>
                                        </p:tgtEl>
                                      </p:cBhvr>
                                    </p:animEffect>
                                    <p:set>
                                      <p:cBhvr>
                                        <p:cTn id="337" dur="1" fill="hold">
                                          <p:stCondLst>
                                            <p:cond delay="4999"/>
                                          </p:stCondLst>
                                        </p:cTn>
                                        <p:tgtEl>
                                          <p:spTgt spid="9"/>
                                        </p:tgtEl>
                                        <p:attrNameLst>
                                          <p:attrName>style.visibility</p:attrName>
                                        </p:attrNameLst>
                                      </p:cBhvr>
                                      <p:to>
                                        <p:strVal val="hidden"/>
                                      </p:to>
                                    </p:set>
                                  </p:childTnLst>
                                </p:cTn>
                              </p:par>
                              <p:par>
                                <p:cTn id="338" presetID="3" presetClass="exit" presetSubtype="10" fill="hold" grpId="4" nodeType="withEffect">
                                  <p:stCondLst>
                                    <p:cond delay="0"/>
                                  </p:stCondLst>
                                  <p:childTnLst>
                                    <p:animEffect transition="out" filter="blinds(horizontal)">
                                      <p:cBhvr>
                                        <p:cTn id="339" dur="5000"/>
                                        <p:tgtEl>
                                          <p:spTgt spid="10"/>
                                        </p:tgtEl>
                                      </p:cBhvr>
                                    </p:animEffect>
                                    <p:set>
                                      <p:cBhvr>
                                        <p:cTn id="340" dur="1" fill="hold">
                                          <p:stCondLst>
                                            <p:cond delay="4999"/>
                                          </p:stCondLst>
                                        </p:cTn>
                                        <p:tgtEl>
                                          <p:spTgt spid="10"/>
                                        </p:tgtEl>
                                        <p:attrNameLst>
                                          <p:attrName>style.visibility</p:attrName>
                                        </p:attrNameLst>
                                      </p:cBhvr>
                                      <p:to>
                                        <p:strVal val="hidden"/>
                                      </p:to>
                                    </p:set>
                                  </p:childTnLst>
                                </p:cTn>
                              </p:par>
                              <p:par>
                                <p:cTn id="341" presetID="3" presetClass="exit" presetSubtype="10" fill="hold" grpId="4" nodeType="withEffect">
                                  <p:stCondLst>
                                    <p:cond delay="0"/>
                                  </p:stCondLst>
                                  <p:childTnLst>
                                    <p:animEffect transition="out" filter="blinds(horizontal)">
                                      <p:cBhvr>
                                        <p:cTn id="342" dur="5000"/>
                                        <p:tgtEl>
                                          <p:spTgt spid="11"/>
                                        </p:tgtEl>
                                      </p:cBhvr>
                                    </p:animEffect>
                                    <p:set>
                                      <p:cBhvr>
                                        <p:cTn id="343" dur="1" fill="hold">
                                          <p:stCondLst>
                                            <p:cond delay="4999"/>
                                          </p:stCondLst>
                                        </p:cTn>
                                        <p:tgtEl>
                                          <p:spTgt spid="11"/>
                                        </p:tgtEl>
                                        <p:attrNameLst>
                                          <p:attrName>style.visibility</p:attrName>
                                        </p:attrNameLst>
                                      </p:cBhvr>
                                      <p:to>
                                        <p:strVal val="hidden"/>
                                      </p:to>
                                    </p:set>
                                  </p:childTnLst>
                                </p:cTn>
                              </p:par>
                              <p:par>
                                <p:cTn id="344" presetID="3" presetClass="exit" presetSubtype="10" fill="hold" grpId="4" nodeType="withEffect">
                                  <p:stCondLst>
                                    <p:cond delay="0"/>
                                  </p:stCondLst>
                                  <p:childTnLst>
                                    <p:animEffect transition="out" filter="blinds(horizontal)">
                                      <p:cBhvr>
                                        <p:cTn id="345" dur="5000"/>
                                        <p:tgtEl>
                                          <p:spTgt spid="12"/>
                                        </p:tgtEl>
                                      </p:cBhvr>
                                    </p:animEffect>
                                    <p:set>
                                      <p:cBhvr>
                                        <p:cTn id="346" dur="1" fill="hold">
                                          <p:stCondLst>
                                            <p:cond delay="4999"/>
                                          </p:stCondLst>
                                        </p:cTn>
                                        <p:tgtEl>
                                          <p:spTgt spid="12"/>
                                        </p:tgtEl>
                                        <p:attrNameLst>
                                          <p:attrName>style.visibility</p:attrName>
                                        </p:attrNameLst>
                                      </p:cBhvr>
                                      <p:to>
                                        <p:strVal val="hidden"/>
                                      </p:to>
                                    </p:set>
                                  </p:childTnLst>
                                </p:cTn>
                              </p:par>
                              <p:par>
                                <p:cTn id="347" presetID="3" presetClass="exit" presetSubtype="10" fill="hold" grpId="4" nodeType="withEffect">
                                  <p:stCondLst>
                                    <p:cond delay="0"/>
                                  </p:stCondLst>
                                  <p:childTnLst>
                                    <p:animEffect transition="out" filter="blinds(horizontal)">
                                      <p:cBhvr>
                                        <p:cTn id="348" dur="5000"/>
                                        <p:tgtEl>
                                          <p:spTgt spid="13"/>
                                        </p:tgtEl>
                                      </p:cBhvr>
                                    </p:animEffect>
                                    <p:set>
                                      <p:cBhvr>
                                        <p:cTn id="349" dur="1" fill="hold">
                                          <p:stCondLst>
                                            <p:cond delay="4999"/>
                                          </p:stCondLst>
                                        </p:cTn>
                                        <p:tgtEl>
                                          <p:spTgt spid="13"/>
                                        </p:tgtEl>
                                        <p:attrNameLst>
                                          <p:attrName>style.visibility</p:attrName>
                                        </p:attrNameLst>
                                      </p:cBhvr>
                                      <p:to>
                                        <p:strVal val="hidden"/>
                                      </p:to>
                                    </p:set>
                                  </p:childTnLst>
                                </p:cTn>
                              </p:par>
                              <p:par>
                                <p:cTn id="350" presetID="3" presetClass="exit" presetSubtype="10" fill="hold" grpId="4" nodeType="withEffect">
                                  <p:stCondLst>
                                    <p:cond delay="0"/>
                                  </p:stCondLst>
                                  <p:childTnLst>
                                    <p:animEffect transition="out" filter="blinds(horizontal)">
                                      <p:cBhvr>
                                        <p:cTn id="351" dur="5000"/>
                                        <p:tgtEl>
                                          <p:spTgt spid="14"/>
                                        </p:tgtEl>
                                      </p:cBhvr>
                                    </p:animEffect>
                                    <p:set>
                                      <p:cBhvr>
                                        <p:cTn id="352" dur="1" fill="hold">
                                          <p:stCondLst>
                                            <p:cond delay="4999"/>
                                          </p:stCondLst>
                                        </p:cTn>
                                        <p:tgtEl>
                                          <p:spTgt spid="14"/>
                                        </p:tgtEl>
                                        <p:attrNameLst>
                                          <p:attrName>style.visibility</p:attrName>
                                        </p:attrNameLst>
                                      </p:cBhvr>
                                      <p:to>
                                        <p:strVal val="hidden"/>
                                      </p:to>
                                    </p:set>
                                  </p:childTnLst>
                                </p:cTn>
                              </p:par>
                              <p:par>
                                <p:cTn id="353" presetID="3" presetClass="exit" presetSubtype="10" fill="hold" grpId="4" nodeType="withEffect">
                                  <p:stCondLst>
                                    <p:cond delay="0"/>
                                  </p:stCondLst>
                                  <p:childTnLst>
                                    <p:animEffect transition="out" filter="blinds(horizontal)">
                                      <p:cBhvr>
                                        <p:cTn id="354" dur="5000"/>
                                        <p:tgtEl>
                                          <p:spTgt spid="15"/>
                                        </p:tgtEl>
                                      </p:cBhvr>
                                    </p:animEffect>
                                    <p:set>
                                      <p:cBhvr>
                                        <p:cTn id="355" dur="1" fill="hold">
                                          <p:stCondLst>
                                            <p:cond delay="4999"/>
                                          </p:stCondLst>
                                        </p:cTn>
                                        <p:tgtEl>
                                          <p:spTgt spid="15"/>
                                        </p:tgtEl>
                                        <p:attrNameLst>
                                          <p:attrName>style.visibility</p:attrName>
                                        </p:attrNameLst>
                                      </p:cBhvr>
                                      <p:to>
                                        <p:strVal val="hidden"/>
                                      </p:to>
                                    </p:set>
                                  </p:childTnLst>
                                </p:cTn>
                              </p:par>
                              <p:par>
                                <p:cTn id="356" presetID="3" presetClass="exit" presetSubtype="10" fill="hold" grpId="4" nodeType="withEffect">
                                  <p:stCondLst>
                                    <p:cond delay="0"/>
                                  </p:stCondLst>
                                  <p:childTnLst>
                                    <p:animEffect transition="out" filter="blinds(horizontal)">
                                      <p:cBhvr>
                                        <p:cTn id="357" dur="5000"/>
                                        <p:tgtEl>
                                          <p:spTgt spid="16"/>
                                        </p:tgtEl>
                                      </p:cBhvr>
                                    </p:animEffect>
                                    <p:set>
                                      <p:cBhvr>
                                        <p:cTn id="358" dur="1" fill="hold">
                                          <p:stCondLst>
                                            <p:cond delay="4999"/>
                                          </p:stCondLst>
                                        </p:cTn>
                                        <p:tgtEl>
                                          <p:spTgt spid="16"/>
                                        </p:tgtEl>
                                        <p:attrNameLst>
                                          <p:attrName>style.visibility</p:attrName>
                                        </p:attrNameLst>
                                      </p:cBhvr>
                                      <p:to>
                                        <p:strVal val="hidden"/>
                                      </p:to>
                                    </p:set>
                                  </p:childTnLst>
                                </p:cTn>
                              </p:par>
                              <p:par>
                                <p:cTn id="359" presetID="3" presetClass="exit" presetSubtype="10" fill="hold" grpId="4" nodeType="withEffect">
                                  <p:stCondLst>
                                    <p:cond delay="0"/>
                                  </p:stCondLst>
                                  <p:childTnLst>
                                    <p:animEffect transition="out" filter="blinds(horizontal)">
                                      <p:cBhvr>
                                        <p:cTn id="360" dur="5000"/>
                                        <p:tgtEl>
                                          <p:spTgt spid="17"/>
                                        </p:tgtEl>
                                      </p:cBhvr>
                                    </p:animEffect>
                                    <p:set>
                                      <p:cBhvr>
                                        <p:cTn id="361" dur="1" fill="hold">
                                          <p:stCondLst>
                                            <p:cond delay="4999"/>
                                          </p:stCondLst>
                                        </p:cTn>
                                        <p:tgtEl>
                                          <p:spTgt spid="17"/>
                                        </p:tgtEl>
                                        <p:attrNameLst>
                                          <p:attrName>style.visibility</p:attrName>
                                        </p:attrNameLst>
                                      </p:cBhvr>
                                      <p:to>
                                        <p:strVal val="hidden"/>
                                      </p:to>
                                    </p:set>
                                  </p:childTnLst>
                                </p:cTn>
                              </p:par>
                              <p:par>
                                <p:cTn id="362" presetID="3" presetClass="exit" presetSubtype="10" fill="hold" grpId="4" nodeType="withEffect">
                                  <p:stCondLst>
                                    <p:cond delay="0"/>
                                  </p:stCondLst>
                                  <p:childTnLst>
                                    <p:animEffect transition="out" filter="blinds(horizontal)">
                                      <p:cBhvr>
                                        <p:cTn id="363" dur="5000"/>
                                        <p:tgtEl>
                                          <p:spTgt spid="18"/>
                                        </p:tgtEl>
                                      </p:cBhvr>
                                    </p:animEffect>
                                    <p:set>
                                      <p:cBhvr>
                                        <p:cTn id="364" dur="1" fill="hold">
                                          <p:stCondLst>
                                            <p:cond delay="4999"/>
                                          </p:stCondLst>
                                        </p:cTn>
                                        <p:tgtEl>
                                          <p:spTgt spid="18"/>
                                        </p:tgtEl>
                                        <p:attrNameLst>
                                          <p:attrName>style.visibility</p:attrName>
                                        </p:attrNameLst>
                                      </p:cBhvr>
                                      <p:to>
                                        <p:strVal val="hidden"/>
                                      </p:to>
                                    </p:set>
                                  </p:childTnLst>
                                </p:cTn>
                              </p:par>
                              <p:par>
                                <p:cTn id="365" presetID="3" presetClass="exit" presetSubtype="10" fill="hold" grpId="4" nodeType="withEffect">
                                  <p:stCondLst>
                                    <p:cond delay="0"/>
                                  </p:stCondLst>
                                  <p:childTnLst>
                                    <p:animEffect transition="out" filter="blinds(horizontal)">
                                      <p:cBhvr>
                                        <p:cTn id="366" dur="5000"/>
                                        <p:tgtEl>
                                          <p:spTgt spid="19"/>
                                        </p:tgtEl>
                                      </p:cBhvr>
                                    </p:animEffect>
                                    <p:set>
                                      <p:cBhvr>
                                        <p:cTn id="367" dur="1" fill="hold">
                                          <p:stCondLst>
                                            <p:cond delay="4999"/>
                                          </p:stCondLst>
                                        </p:cTn>
                                        <p:tgtEl>
                                          <p:spTgt spid="19"/>
                                        </p:tgtEl>
                                        <p:attrNameLst>
                                          <p:attrName>style.visibility</p:attrName>
                                        </p:attrNameLst>
                                      </p:cBhvr>
                                      <p:to>
                                        <p:strVal val="hidden"/>
                                      </p:to>
                                    </p:set>
                                  </p:childTnLst>
                                </p:cTn>
                              </p:par>
                              <p:par>
                                <p:cTn id="368" presetID="3" presetClass="exit" presetSubtype="10" fill="hold" grpId="4" nodeType="withEffect">
                                  <p:stCondLst>
                                    <p:cond delay="0"/>
                                  </p:stCondLst>
                                  <p:childTnLst>
                                    <p:animEffect transition="out" filter="blinds(horizontal)">
                                      <p:cBhvr>
                                        <p:cTn id="369" dur="5000"/>
                                        <p:tgtEl>
                                          <p:spTgt spid="20"/>
                                        </p:tgtEl>
                                      </p:cBhvr>
                                    </p:animEffect>
                                    <p:set>
                                      <p:cBhvr>
                                        <p:cTn id="370" dur="1" fill="hold">
                                          <p:stCondLst>
                                            <p:cond delay="4999"/>
                                          </p:stCondLst>
                                        </p:cTn>
                                        <p:tgtEl>
                                          <p:spTgt spid="20"/>
                                        </p:tgtEl>
                                        <p:attrNameLst>
                                          <p:attrName>style.visibility</p:attrName>
                                        </p:attrNameLst>
                                      </p:cBhvr>
                                      <p:to>
                                        <p:strVal val="hidden"/>
                                      </p:to>
                                    </p:set>
                                  </p:childTnLst>
                                </p:cTn>
                              </p:par>
                              <p:par>
                                <p:cTn id="371" presetID="3" presetClass="exit" presetSubtype="10" fill="hold" grpId="4" nodeType="withEffect">
                                  <p:stCondLst>
                                    <p:cond delay="0"/>
                                  </p:stCondLst>
                                  <p:childTnLst>
                                    <p:animEffect transition="out" filter="blinds(horizontal)">
                                      <p:cBhvr>
                                        <p:cTn id="372" dur="5000"/>
                                        <p:tgtEl>
                                          <p:spTgt spid="21"/>
                                        </p:tgtEl>
                                      </p:cBhvr>
                                    </p:animEffect>
                                    <p:set>
                                      <p:cBhvr>
                                        <p:cTn id="373" dur="1" fill="hold">
                                          <p:stCondLst>
                                            <p:cond delay="4999"/>
                                          </p:stCondLst>
                                        </p:cTn>
                                        <p:tgtEl>
                                          <p:spTgt spid="21"/>
                                        </p:tgtEl>
                                        <p:attrNameLst>
                                          <p:attrName>style.visibility</p:attrName>
                                        </p:attrNameLst>
                                      </p:cBhvr>
                                      <p:to>
                                        <p:strVal val="hidden"/>
                                      </p:to>
                                    </p:set>
                                  </p:childTnLst>
                                </p:cTn>
                              </p:par>
                              <p:par>
                                <p:cTn id="374" presetID="3" presetClass="exit" presetSubtype="10" fill="hold" grpId="4" nodeType="withEffect">
                                  <p:stCondLst>
                                    <p:cond delay="0"/>
                                  </p:stCondLst>
                                  <p:childTnLst>
                                    <p:animEffect transition="out" filter="blinds(horizontal)">
                                      <p:cBhvr>
                                        <p:cTn id="375" dur="5000"/>
                                        <p:tgtEl>
                                          <p:spTgt spid="22"/>
                                        </p:tgtEl>
                                      </p:cBhvr>
                                    </p:animEffect>
                                    <p:set>
                                      <p:cBhvr>
                                        <p:cTn id="376" dur="1" fill="hold">
                                          <p:stCondLst>
                                            <p:cond delay="4999"/>
                                          </p:stCondLst>
                                        </p:cTn>
                                        <p:tgtEl>
                                          <p:spTgt spid="22"/>
                                        </p:tgtEl>
                                        <p:attrNameLst>
                                          <p:attrName>style.visibility</p:attrName>
                                        </p:attrNameLst>
                                      </p:cBhvr>
                                      <p:to>
                                        <p:strVal val="hidden"/>
                                      </p:to>
                                    </p:set>
                                  </p:childTnLst>
                                </p:cTn>
                              </p:par>
                              <p:par>
                                <p:cTn id="377" presetID="3" presetClass="exit" presetSubtype="10" fill="hold" grpId="4" nodeType="withEffect">
                                  <p:stCondLst>
                                    <p:cond delay="0"/>
                                  </p:stCondLst>
                                  <p:childTnLst>
                                    <p:animEffect transition="out" filter="blinds(horizontal)">
                                      <p:cBhvr>
                                        <p:cTn id="378" dur="5000"/>
                                        <p:tgtEl>
                                          <p:spTgt spid="23"/>
                                        </p:tgtEl>
                                      </p:cBhvr>
                                    </p:animEffect>
                                    <p:set>
                                      <p:cBhvr>
                                        <p:cTn id="379" dur="1" fill="hold">
                                          <p:stCondLst>
                                            <p:cond delay="4999"/>
                                          </p:stCondLst>
                                        </p:cTn>
                                        <p:tgtEl>
                                          <p:spTgt spid="23"/>
                                        </p:tgtEl>
                                        <p:attrNameLst>
                                          <p:attrName>style.visibility</p:attrName>
                                        </p:attrNameLst>
                                      </p:cBhvr>
                                      <p:to>
                                        <p:strVal val="hidden"/>
                                      </p:to>
                                    </p:set>
                                  </p:childTnLst>
                                </p:cTn>
                              </p:par>
                              <p:par>
                                <p:cTn id="380" presetID="3" presetClass="exit" presetSubtype="10" fill="hold" grpId="4" nodeType="withEffect">
                                  <p:stCondLst>
                                    <p:cond delay="0"/>
                                  </p:stCondLst>
                                  <p:childTnLst>
                                    <p:animEffect transition="out" filter="blinds(horizontal)">
                                      <p:cBhvr>
                                        <p:cTn id="381" dur="5000"/>
                                        <p:tgtEl>
                                          <p:spTgt spid="24"/>
                                        </p:tgtEl>
                                      </p:cBhvr>
                                    </p:animEffect>
                                    <p:set>
                                      <p:cBhvr>
                                        <p:cTn id="382" dur="1" fill="hold">
                                          <p:stCondLst>
                                            <p:cond delay="4999"/>
                                          </p:stCondLst>
                                        </p:cTn>
                                        <p:tgtEl>
                                          <p:spTgt spid="24"/>
                                        </p:tgtEl>
                                        <p:attrNameLst>
                                          <p:attrName>style.visibility</p:attrName>
                                        </p:attrNameLst>
                                      </p:cBhvr>
                                      <p:to>
                                        <p:strVal val="hidden"/>
                                      </p:to>
                                    </p:set>
                                  </p:childTnLst>
                                </p:cTn>
                              </p:par>
                              <p:par>
                                <p:cTn id="383" presetID="3" presetClass="exit" presetSubtype="10" fill="hold" grpId="4" nodeType="withEffect">
                                  <p:stCondLst>
                                    <p:cond delay="0"/>
                                  </p:stCondLst>
                                  <p:childTnLst>
                                    <p:animEffect transition="out" filter="blinds(horizontal)">
                                      <p:cBhvr>
                                        <p:cTn id="384" dur="5000"/>
                                        <p:tgtEl>
                                          <p:spTgt spid="25"/>
                                        </p:tgtEl>
                                      </p:cBhvr>
                                    </p:animEffect>
                                    <p:set>
                                      <p:cBhvr>
                                        <p:cTn id="385" dur="1" fill="hold">
                                          <p:stCondLst>
                                            <p:cond delay="4999"/>
                                          </p:stCondLst>
                                        </p:cTn>
                                        <p:tgtEl>
                                          <p:spTgt spid="25"/>
                                        </p:tgtEl>
                                        <p:attrNameLst>
                                          <p:attrName>style.visibility</p:attrName>
                                        </p:attrNameLst>
                                      </p:cBhvr>
                                      <p:to>
                                        <p:strVal val="hidden"/>
                                      </p:to>
                                    </p:set>
                                  </p:childTnLst>
                                </p:cTn>
                              </p:par>
                              <p:par>
                                <p:cTn id="386" presetID="3" presetClass="exit" presetSubtype="10" fill="hold" grpId="4" nodeType="withEffect">
                                  <p:stCondLst>
                                    <p:cond delay="0"/>
                                  </p:stCondLst>
                                  <p:childTnLst>
                                    <p:animEffect transition="out" filter="blinds(horizontal)">
                                      <p:cBhvr>
                                        <p:cTn id="387" dur="5000"/>
                                        <p:tgtEl>
                                          <p:spTgt spid="26"/>
                                        </p:tgtEl>
                                      </p:cBhvr>
                                    </p:animEffect>
                                    <p:set>
                                      <p:cBhvr>
                                        <p:cTn id="388" dur="1" fill="hold">
                                          <p:stCondLst>
                                            <p:cond delay="4999"/>
                                          </p:stCondLst>
                                        </p:cTn>
                                        <p:tgtEl>
                                          <p:spTgt spid="26"/>
                                        </p:tgtEl>
                                        <p:attrNameLst>
                                          <p:attrName>style.visibility</p:attrName>
                                        </p:attrNameLst>
                                      </p:cBhvr>
                                      <p:to>
                                        <p:strVal val="hidden"/>
                                      </p:to>
                                    </p:set>
                                  </p:childTnLst>
                                </p:cTn>
                              </p:par>
                              <p:par>
                                <p:cTn id="389" presetID="3" presetClass="exit" presetSubtype="10" fill="hold" grpId="4" nodeType="withEffect">
                                  <p:stCondLst>
                                    <p:cond delay="0"/>
                                  </p:stCondLst>
                                  <p:childTnLst>
                                    <p:animEffect transition="out" filter="blinds(horizontal)">
                                      <p:cBhvr>
                                        <p:cTn id="390" dur="5000"/>
                                        <p:tgtEl>
                                          <p:spTgt spid="27"/>
                                        </p:tgtEl>
                                      </p:cBhvr>
                                    </p:animEffect>
                                    <p:set>
                                      <p:cBhvr>
                                        <p:cTn id="391" dur="1" fill="hold">
                                          <p:stCondLst>
                                            <p:cond delay="4999"/>
                                          </p:stCondLst>
                                        </p:cTn>
                                        <p:tgtEl>
                                          <p:spTgt spid="27"/>
                                        </p:tgtEl>
                                        <p:attrNameLst>
                                          <p:attrName>style.visibility</p:attrName>
                                        </p:attrNameLst>
                                      </p:cBhvr>
                                      <p:to>
                                        <p:strVal val="hidden"/>
                                      </p:to>
                                    </p:set>
                                  </p:childTnLst>
                                </p:cTn>
                              </p:par>
                              <p:par>
                                <p:cTn id="392" presetID="8" presetClass="emph" presetSubtype="0" fill="hold" grpId="5" nodeType="withEffect">
                                  <p:stCondLst>
                                    <p:cond delay="0"/>
                                  </p:stCondLst>
                                  <p:childTnLst>
                                    <p:animRot by="-21600000">
                                      <p:cBhvr>
                                        <p:cTn id="393" dur="5000" fill="hold"/>
                                        <p:tgtEl>
                                          <p:spTgt spid="4"/>
                                        </p:tgtEl>
                                        <p:attrNameLst>
                                          <p:attrName>r</p:attrName>
                                        </p:attrNameLst>
                                      </p:cBhvr>
                                    </p:animRot>
                                  </p:childTnLst>
                                </p:cTn>
                              </p:par>
                              <p:par>
                                <p:cTn id="394" presetID="8" presetClass="emph" presetSubtype="0" fill="hold" grpId="5" nodeType="withEffect">
                                  <p:stCondLst>
                                    <p:cond delay="0"/>
                                  </p:stCondLst>
                                  <p:childTnLst>
                                    <p:animRot by="21600000">
                                      <p:cBhvr>
                                        <p:cTn id="395" dur="5000" fill="hold"/>
                                        <p:tgtEl>
                                          <p:spTgt spid="5"/>
                                        </p:tgtEl>
                                        <p:attrNameLst>
                                          <p:attrName>r</p:attrName>
                                        </p:attrNameLst>
                                      </p:cBhvr>
                                    </p:animRot>
                                  </p:childTnLst>
                                </p:cTn>
                              </p:par>
                              <p:par>
                                <p:cTn id="396" presetID="8" presetClass="emph" presetSubtype="0" fill="hold" grpId="5" nodeType="withEffect">
                                  <p:stCondLst>
                                    <p:cond delay="0"/>
                                  </p:stCondLst>
                                  <p:childTnLst>
                                    <p:animRot by="-21600000">
                                      <p:cBhvr>
                                        <p:cTn id="397" dur="5000" fill="hold"/>
                                        <p:tgtEl>
                                          <p:spTgt spid="6"/>
                                        </p:tgtEl>
                                        <p:attrNameLst>
                                          <p:attrName>r</p:attrName>
                                        </p:attrNameLst>
                                      </p:cBhvr>
                                    </p:animRot>
                                  </p:childTnLst>
                                </p:cTn>
                              </p:par>
                              <p:par>
                                <p:cTn id="398" presetID="8" presetClass="emph" presetSubtype="0" fill="hold" grpId="5" nodeType="withEffect">
                                  <p:stCondLst>
                                    <p:cond delay="0"/>
                                  </p:stCondLst>
                                  <p:childTnLst>
                                    <p:animRot by="21600000">
                                      <p:cBhvr>
                                        <p:cTn id="399" dur="5000" fill="hold"/>
                                        <p:tgtEl>
                                          <p:spTgt spid="7"/>
                                        </p:tgtEl>
                                        <p:attrNameLst>
                                          <p:attrName>r</p:attrName>
                                        </p:attrNameLst>
                                      </p:cBhvr>
                                    </p:animRot>
                                  </p:childTnLst>
                                </p:cTn>
                              </p:par>
                              <p:par>
                                <p:cTn id="400" presetID="8" presetClass="emph" presetSubtype="0" fill="hold" grpId="5" nodeType="withEffect">
                                  <p:stCondLst>
                                    <p:cond delay="0"/>
                                  </p:stCondLst>
                                  <p:childTnLst>
                                    <p:animRot by="-21600000">
                                      <p:cBhvr>
                                        <p:cTn id="401" dur="5000" fill="hold"/>
                                        <p:tgtEl>
                                          <p:spTgt spid="8"/>
                                        </p:tgtEl>
                                        <p:attrNameLst>
                                          <p:attrName>r</p:attrName>
                                        </p:attrNameLst>
                                      </p:cBhvr>
                                    </p:animRot>
                                  </p:childTnLst>
                                </p:cTn>
                              </p:par>
                              <p:par>
                                <p:cTn id="402" presetID="8" presetClass="emph" presetSubtype="0" fill="hold" grpId="5" nodeType="withEffect">
                                  <p:stCondLst>
                                    <p:cond delay="0"/>
                                  </p:stCondLst>
                                  <p:childTnLst>
                                    <p:animRot by="21600000">
                                      <p:cBhvr>
                                        <p:cTn id="403" dur="5000" fill="hold"/>
                                        <p:tgtEl>
                                          <p:spTgt spid="9"/>
                                        </p:tgtEl>
                                        <p:attrNameLst>
                                          <p:attrName>r</p:attrName>
                                        </p:attrNameLst>
                                      </p:cBhvr>
                                    </p:animRot>
                                  </p:childTnLst>
                                </p:cTn>
                              </p:par>
                              <p:par>
                                <p:cTn id="404" presetID="8" presetClass="emph" presetSubtype="0" fill="hold" grpId="5" nodeType="withEffect">
                                  <p:stCondLst>
                                    <p:cond delay="0"/>
                                  </p:stCondLst>
                                  <p:childTnLst>
                                    <p:animRot by="-21600000">
                                      <p:cBhvr>
                                        <p:cTn id="405" dur="5000" fill="hold"/>
                                        <p:tgtEl>
                                          <p:spTgt spid="10"/>
                                        </p:tgtEl>
                                        <p:attrNameLst>
                                          <p:attrName>r</p:attrName>
                                        </p:attrNameLst>
                                      </p:cBhvr>
                                    </p:animRot>
                                  </p:childTnLst>
                                </p:cTn>
                              </p:par>
                              <p:par>
                                <p:cTn id="406" presetID="8" presetClass="emph" presetSubtype="0" fill="hold" grpId="5" nodeType="withEffect">
                                  <p:stCondLst>
                                    <p:cond delay="0"/>
                                  </p:stCondLst>
                                  <p:childTnLst>
                                    <p:animRot by="21600000">
                                      <p:cBhvr>
                                        <p:cTn id="407" dur="5000" fill="hold"/>
                                        <p:tgtEl>
                                          <p:spTgt spid="11"/>
                                        </p:tgtEl>
                                        <p:attrNameLst>
                                          <p:attrName>r</p:attrName>
                                        </p:attrNameLst>
                                      </p:cBhvr>
                                    </p:animRot>
                                  </p:childTnLst>
                                </p:cTn>
                              </p:par>
                              <p:par>
                                <p:cTn id="408" presetID="8" presetClass="emph" presetSubtype="0" fill="hold" grpId="5" nodeType="withEffect">
                                  <p:stCondLst>
                                    <p:cond delay="0"/>
                                  </p:stCondLst>
                                  <p:childTnLst>
                                    <p:animRot by="-21600000">
                                      <p:cBhvr>
                                        <p:cTn id="409" dur="5000" fill="hold"/>
                                        <p:tgtEl>
                                          <p:spTgt spid="12"/>
                                        </p:tgtEl>
                                        <p:attrNameLst>
                                          <p:attrName>r</p:attrName>
                                        </p:attrNameLst>
                                      </p:cBhvr>
                                    </p:animRot>
                                  </p:childTnLst>
                                </p:cTn>
                              </p:par>
                              <p:par>
                                <p:cTn id="410" presetID="8" presetClass="emph" presetSubtype="0" fill="hold" grpId="5" nodeType="withEffect">
                                  <p:stCondLst>
                                    <p:cond delay="0"/>
                                  </p:stCondLst>
                                  <p:childTnLst>
                                    <p:animRot by="21600000">
                                      <p:cBhvr>
                                        <p:cTn id="411" dur="5000" fill="hold"/>
                                        <p:tgtEl>
                                          <p:spTgt spid="13"/>
                                        </p:tgtEl>
                                        <p:attrNameLst>
                                          <p:attrName>r</p:attrName>
                                        </p:attrNameLst>
                                      </p:cBhvr>
                                    </p:animRot>
                                  </p:childTnLst>
                                </p:cTn>
                              </p:par>
                              <p:par>
                                <p:cTn id="412" presetID="8" presetClass="emph" presetSubtype="0" fill="hold" grpId="5" nodeType="withEffect">
                                  <p:stCondLst>
                                    <p:cond delay="0"/>
                                  </p:stCondLst>
                                  <p:childTnLst>
                                    <p:animRot by="-21600000">
                                      <p:cBhvr>
                                        <p:cTn id="413" dur="5000" fill="hold"/>
                                        <p:tgtEl>
                                          <p:spTgt spid="14"/>
                                        </p:tgtEl>
                                        <p:attrNameLst>
                                          <p:attrName>r</p:attrName>
                                        </p:attrNameLst>
                                      </p:cBhvr>
                                    </p:animRot>
                                  </p:childTnLst>
                                </p:cTn>
                              </p:par>
                              <p:par>
                                <p:cTn id="414" presetID="8" presetClass="emph" presetSubtype="0" fill="hold" grpId="5" nodeType="withEffect">
                                  <p:stCondLst>
                                    <p:cond delay="0"/>
                                  </p:stCondLst>
                                  <p:childTnLst>
                                    <p:animRot by="21600000">
                                      <p:cBhvr>
                                        <p:cTn id="415" dur="5000" fill="hold"/>
                                        <p:tgtEl>
                                          <p:spTgt spid="15"/>
                                        </p:tgtEl>
                                        <p:attrNameLst>
                                          <p:attrName>r</p:attrName>
                                        </p:attrNameLst>
                                      </p:cBhvr>
                                    </p:animRot>
                                  </p:childTnLst>
                                </p:cTn>
                              </p:par>
                              <p:par>
                                <p:cTn id="416" presetID="8" presetClass="emph" presetSubtype="0" fill="hold" grpId="5" nodeType="withEffect">
                                  <p:stCondLst>
                                    <p:cond delay="0"/>
                                  </p:stCondLst>
                                  <p:childTnLst>
                                    <p:animRot by="-21600000">
                                      <p:cBhvr>
                                        <p:cTn id="417" dur="5000" fill="hold"/>
                                        <p:tgtEl>
                                          <p:spTgt spid="16"/>
                                        </p:tgtEl>
                                        <p:attrNameLst>
                                          <p:attrName>r</p:attrName>
                                        </p:attrNameLst>
                                      </p:cBhvr>
                                    </p:animRot>
                                  </p:childTnLst>
                                </p:cTn>
                              </p:par>
                              <p:par>
                                <p:cTn id="418" presetID="8" presetClass="emph" presetSubtype="0" fill="hold" grpId="5" nodeType="withEffect">
                                  <p:stCondLst>
                                    <p:cond delay="0"/>
                                  </p:stCondLst>
                                  <p:childTnLst>
                                    <p:animRot by="21600000">
                                      <p:cBhvr>
                                        <p:cTn id="419" dur="5000" fill="hold"/>
                                        <p:tgtEl>
                                          <p:spTgt spid="17"/>
                                        </p:tgtEl>
                                        <p:attrNameLst>
                                          <p:attrName>r</p:attrName>
                                        </p:attrNameLst>
                                      </p:cBhvr>
                                    </p:animRot>
                                  </p:childTnLst>
                                </p:cTn>
                              </p:par>
                              <p:par>
                                <p:cTn id="420" presetID="8" presetClass="emph" presetSubtype="0" fill="hold" grpId="5" nodeType="withEffect">
                                  <p:stCondLst>
                                    <p:cond delay="0"/>
                                  </p:stCondLst>
                                  <p:childTnLst>
                                    <p:animRot by="-21600000">
                                      <p:cBhvr>
                                        <p:cTn id="421" dur="5000" fill="hold"/>
                                        <p:tgtEl>
                                          <p:spTgt spid="18"/>
                                        </p:tgtEl>
                                        <p:attrNameLst>
                                          <p:attrName>r</p:attrName>
                                        </p:attrNameLst>
                                      </p:cBhvr>
                                    </p:animRot>
                                  </p:childTnLst>
                                </p:cTn>
                              </p:par>
                              <p:par>
                                <p:cTn id="422" presetID="8" presetClass="emph" presetSubtype="0" fill="hold" grpId="5" nodeType="withEffect">
                                  <p:stCondLst>
                                    <p:cond delay="0"/>
                                  </p:stCondLst>
                                  <p:childTnLst>
                                    <p:animRot by="21600000">
                                      <p:cBhvr>
                                        <p:cTn id="423" dur="5000" fill="hold"/>
                                        <p:tgtEl>
                                          <p:spTgt spid="19"/>
                                        </p:tgtEl>
                                        <p:attrNameLst>
                                          <p:attrName>r</p:attrName>
                                        </p:attrNameLst>
                                      </p:cBhvr>
                                    </p:animRot>
                                  </p:childTnLst>
                                </p:cTn>
                              </p:par>
                              <p:par>
                                <p:cTn id="424" presetID="8" presetClass="emph" presetSubtype="0" fill="hold" grpId="5" nodeType="withEffect">
                                  <p:stCondLst>
                                    <p:cond delay="0"/>
                                  </p:stCondLst>
                                  <p:childTnLst>
                                    <p:animRot by="-21600000">
                                      <p:cBhvr>
                                        <p:cTn id="425" dur="5000" fill="hold"/>
                                        <p:tgtEl>
                                          <p:spTgt spid="20"/>
                                        </p:tgtEl>
                                        <p:attrNameLst>
                                          <p:attrName>r</p:attrName>
                                        </p:attrNameLst>
                                      </p:cBhvr>
                                    </p:animRot>
                                  </p:childTnLst>
                                </p:cTn>
                              </p:par>
                              <p:par>
                                <p:cTn id="426" presetID="8" presetClass="emph" presetSubtype="0" fill="hold" grpId="5" nodeType="withEffect">
                                  <p:stCondLst>
                                    <p:cond delay="0"/>
                                  </p:stCondLst>
                                  <p:childTnLst>
                                    <p:animRot by="21600000">
                                      <p:cBhvr>
                                        <p:cTn id="427" dur="5000" fill="hold"/>
                                        <p:tgtEl>
                                          <p:spTgt spid="21"/>
                                        </p:tgtEl>
                                        <p:attrNameLst>
                                          <p:attrName>r</p:attrName>
                                        </p:attrNameLst>
                                      </p:cBhvr>
                                    </p:animRot>
                                  </p:childTnLst>
                                </p:cTn>
                              </p:par>
                              <p:par>
                                <p:cTn id="428" presetID="8" presetClass="emph" presetSubtype="0" fill="hold" grpId="5" nodeType="withEffect">
                                  <p:stCondLst>
                                    <p:cond delay="0"/>
                                  </p:stCondLst>
                                  <p:childTnLst>
                                    <p:animRot by="-21600000">
                                      <p:cBhvr>
                                        <p:cTn id="429" dur="5000" fill="hold"/>
                                        <p:tgtEl>
                                          <p:spTgt spid="22"/>
                                        </p:tgtEl>
                                        <p:attrNameLst>
                                          <p:attrName>r</p:attrName>
                                        </p:attrNameLst>
                                      </p:cBhvr>
                                    </p:animRot>
                                  </p:childTnLst>
                                </p:cTn>
                              </p:par>
                              <p:par>
                                <p:cTn id="430" presetID="8" presetClass="emph" presetSubtype="0" fill="hold" grpId="5" nodeType="withEffect">
                                  <p:stCondLst>
                                    <p:cond delay="0"/>
                                  </p:stCondLst>
                                  <p:childTnLst>
                                    <p:animRot by="21600000">
                                      <p:cBhvr>
                                        <p:cTn id="431" dur="5000" fill="hold"/>
                                        <p:tgtEl>
                                          <p:spTgt spid="23"/>
                                        </p:tgtEl>
                                        <p:attrNameLst>
                                          <p:attrName>r</p:attrName>
                                        </p:attrNameLst>
                                      </p:cBhvr>
                                    </p:animRot>
                                  </p:childTnLst>
                                </p:cTn>
                              </p:par>
                              <p:par>
                                <p:cTn id="432" presetID="8" presetClass="emph" presetSubtype="0" fill="hold" grpId="5" nodeType="withEffect">
                                  <p:stCondLst>
                                    <p:cond delay="0"/>
                                  </p:stCondLst>
                                  <p:childTnLst>
                                    <p:animRot by="-21600000">
                                      <p:cBhvr>
                                        <p:cTn id="433" dur="5000" fill="hold"/>
                                        <p:tgtEl>
                                          <p:spTgt spid="24"/>
                                        </p:tgtEl>
                                        <p:attrNameLst>
                                          <p:attrName>r</p:attrName>
                                        </p:attrNameLst>
                                      </p:cBhvr>
                                    </p:animRot>
                                  </p:childTnLst>
                                </p:cTn>
                              </p:par>
                              <p:par>
                                <p:cTn id="434" presetID="8" presetClass="emph" presetSubtype="0" fill="hold" grpId="5" nodeType="withEffect">
                                  <p:stCondLst>
                                    <p:cond delay="0"/>
                                  </p:stCondLst>
                                  <p:childTnLst>
                                    <p:animRot by="21600000">
                                      <p:cBhvr>
                                        <p:cTn id="435" dur="5000" fill="hold"/>
                                        <p:tgtEl>
                                          <p:spTgt spid="25"/>
                                        </p:tgtEl>
                                        <p:attrNameLst>
                                          <p:attrName>r</p:attrName>
                                        </p:attrNameLst>
                                      </p:cBhvr>
                                    </p:animRot>
                                  </p:childTnLst>
                                </p:cTn>
                              </p:par>
                              <p:par>
                                <p:cTn id="436" presetID="8" presetClass="emph" presetSubtype="0" fill="hold" grpId="5" nodeType="withEffect">
                                  <p:stCondLst>
                                    <p:cond delay="0"/>
                                  </p:stCondLst>
                                  <p:childTnLst>
                                    <p:animRot by="-21600000">
                                      <p:cBhvr>
                                        <p:cTn id="437" dur="5000" fill="hold"/>
                                        <p:tgtEl>
                                          <p:spTgt spid="26"/>
                                        </p:tgtEl>
                                        <p:attrNameLst>
                                          <p:attrName>r</p:attrName>
                                        </p:attrNameLst>
                                      </p:cBhvr>
                                    </p:animRot>
                                  </p:childTnLst>
                                </p:cTn>
                              </p:par>
                              <p:par>
                                <p:cTn id="438" presetID="8" presetClass="emph" presetSubtype="0" fill="hold" grpId="5" nodeType="withEffect">
                                  <p:stCondLst>
                                    <p:cond delay="0"/>
                                  </p:stCondLst>
                                  <p:childTnLst>
                                    <p:animRot by="21600000">
                                      <p:cBhvr>
                                        <p:cTn id="439" dur="5000" fill="hold"/>
                                        <p:tgtEl>
                                          <p:spTgt spid="27"/>
                                        </p:tgtEl>
                                        <p:attrNameLst>
                                          <p:attrName>r</p:attrName>
                                        </p:attrNameLst>
                                      </p:cBhvr>
                                    </p:animRot>
                                  </p:childTnLst>
                                </p:cTn>
                              </p:par>
                              <p:par>
                                <p:cTn id="440" presetID="17" presetClass="entr" presetSubtype="2" fill="hold" nodeType="withEffect">
                                  <p:stCondLst>
                                    <p:cond delay="0"/>
                                  </p:stCondLst>
                                  <p:childTnLst>
                                    <p:set>
                                      <p:cBhvr>
                                        <p:cTn id="441" dur="1" fill="hold">
                                          <p:stCondLst>
                                            <p:cond delay="0"/>
                                          </p:stCondLst>
                                        </p:cTn>
                                        <p:tgtEl>
                                          <p:spTgt spid="2"/>
                                        </p:tgtEl>
                                        <p:attrNameLst>
                                          <p:attrName>style.visibility</p:attrName>
                                        </p:attrNameLst>
                                      </p:cBhvr>
                                      <p:to>
                                        <p:strVal val="visible"/>
                                      </p:to>
                                    </p:set>
                                    <p:anim calcmode="lin" valueType="num">
                                      <p:cBhvr>
                                        <p:cTn id="442" dur="5000" fill="hold"/>
                                        <p:tgtEl>
                                          <p:spTgt spid="2"/>
                                        </p:tgtEl>
                                        <p:attrNameLst>
                                          <p:attrName>ppt_x</p:attrName>
                                        </p:attrNameLst>
                                      </p:cBhvr>
                                      <p:tavLst>
                                        <p:tav tm="0">
                                          <p:val>
                                            <p:strVal val="#ppt_x+#ppt_w/2"/>
                                          </p:val>
                                        </p:tav>
                                        <p:tav tm="100000">
                                          <p:val>
                                            <p:strVal val="#ppt_x"/>
                                          </p:val>
                                        </p:tav>
                                      </p:tavLst>
                                    </p:anim>
                                    <p:anim calcmode="lin" valueType="num">
                                      <p:cBhvr>
                                        <p:cTn id="443" dur="5000" fill="hold"/>
                                        <p:tgtEl>
                                          <p:spTgt spid="2"/>
                                        </p:tgtEl>
                                        <p:attrNameLst>
                                          <p:attrName>ppt_y</p:attrName>
                                        </p:attrNameLst>
                                      </p:cBhvr>
                                      <p:tavLst>
                                        <p:tav tm="0">
                                          <p:val>
                                            <p:strVal val="#ppt_y"/>
                                          </p:val>
                                        </p:tav>
                                        <p:tav tm="100000">
                                          <p:val>
                                            <p:strVal val="#ppt_y"/>
                                          </p:val>
                                        </p:tav>
                                      </p:tavLst>
                                    </p:anim>
                                    <p:anim calcmode="lin" valueType="num">
                                      <p:cBhvr>
                                        <p:cTn id="444" dur="5000" fill="hold"/>
                                        <p:tgtEl>
                                          <p:spTgt spid="2"/>
                                        </p:tgtEl>
                                        <p:attrNameLst>
                                          <p:attrName>ppt_w</p:attrName>
                                        </p:attrNameLst>
                                      </p:cBhvr>
                                      <p:tavLst>
                                        <p:tav tm="0">
                                          <p:val>
                                            <p:fltVal val="0"/>
                                          </p:val>
                                        </p:tav>
                                        <p:tav tm="100000">
                                          <p:val>
                                            <p:strVal val="#ppt_w"/>
                                          </p:val>
                                        </p:tav>
                                      </p:tavLst>
                                    </p:anim>
                                    <p:anim calcmode="lin" valueType="num">
                                      <p:cBhvr>
                                        <p:cTn id="445" dur="5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P spid="25" grpId="1" animBg="1"/>
      <p:bldP spid="25" grpId="2" animBg="1"/>
      <p:bldP spid="25" grpId="3" animBg="1"/>
      <p:bldP spid="25" grpId="4" animBg="1"/>
      <p:bldP spid="25" grpId="5" animBg="1"/>
      <p:bldP spid="26" grpId="0" animBg="1"/>
      <p:bldP spid="26" grpId="1" animBg="1"/>
      <p:bldP spid="26" grpId="2" animBg="1"/>
      <p:bldP spid="26" grpId="3" animBg="1"/>
      <p:bldP spid="26" grpId="4" animBg="1"/>
      <p:bldP spid="26" grpId="5" animBg="1"/>
      <p:bldP spid="27" grpId="0" animBg="1"/>
      <p:bldP spid="27" grpId="1" animBg="1"/>
      <p:bldP spid="27" grpId="2" animBg="1"/>
      <p:bldP spid="27" grpId="3" animBg="1"/>
      <p:bldP spid="27" grpId="4" animBg="1"/>
      <p:bldP spid="27" grpId="5" animBg="1"/>
      <p:bldP spid="28"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5F4027"/>
            </a:gs>
            <a:gs pos="30000">
              <a:srgbClr val="D49E6C"/>
            </a:gs>
            <a:gs pos="70000">
              <a:srgbClr val="A65528"/>
            </a:gs>
            <a:gs pos="100000">
              <a:srgbClr val="663012"/>
            </a:gs>
          </a:gsLst>
          <a:lin ang="10800000" scaled="1"/>
          <a:tileRect/>
        </a:gradFill>
        <a:effectLst/>
      </p:bgPr>
    </p:bg>
    <p:spTree>
      <p:nvGrpSpPr>
        <p:cNvPr id="1" name=""/>
        <p:cNvGrpSpPr/>
        <p:nvPr/>
      </p:nvGrpSpPr>
      <p:grpSpPr>
        <a:xfrm>
          <a:off x="0" y="0"/>
          <a:ext cx="0" cy="0"/>
          <a:chOff x="0" y="0"/>
          <a:chExt cx="0" cy="0"/>
        </a:xfrm>
      </p:grpSpPr>
      <p:pic>
        <p:nvPicPr>
          <p:cNvPr id="2" name="1 Imagen" descr="ehnhyb44.gif"/>
          <p:cNvPicPr>
            <a:picLocks noChangeAspect="1"/>
          </p:cNvPicPr>
          <p:nvPr/>
        </p:nvPicPr>
        <p:blipFill>
          <a:blip r:embed="rId2"/>
          <a:stretch>
            <a:fillRect/>
          </a:stretch>
        </p:blipFill>
        <p:spPr>
          <a:xfrm>
            <a:off x="4762500" y="2228850"/>
            <a:ext cx="4381500" cy="2914650"/>
          </a:xfrm>
          <a:prstGeom prst="rect">
            <a:avLst/>
          </a:prstGeom>
          <a:effectLst>
            <a:softEdge rad="31750"/>
          </a:effectLst>
        </p:spPr>
      </p:pic>
      <p:pic>
        <p:nvPicPr>
          <p:cNvPr id="3" name="2 Imagen" descr="7fyqkosg.gif"/>
          <p:cNvPicPr>
            <a:picLocks noChangeAspect="1"/>
          </p:cNvPicPr>
          <p:nvPr/>
        </p:nvPicPr>
        <p:blipFill>
          <a:blip r:embed="rId3"/>
          <a:stretch>
            <a:fillRect/>
          </a:stretch>
        </p:blipFill>
        <p:spPr>
          <a:xfrm>
            <a:off x="0" y="2643200"/>
            <a:ext cx="2500300" cy="2500300"/>
          </a:xfrm>
          <a:prstGeom prst="rect">
            <a:avLst/>
          </a:prstGeom>
          <a:effectLst>
            <a:softEdge rad="31750"/>
          </a:effectLst>
        </p:spPr>
      </p:pic>
      <p:sp>
        <p:nvSpPr>
          <p:cNvPr id="5" name="4 CuadroTexto"/>
          <p:cNvSpPr txBox="1"/>
          <p:nvPr/>
        </p:nvSpPr>
        <p:spPr>
          <a:xfrm>
            <a:off x="1285852" y="1357304"/>
            <a:ext cx="7112845" cy="523220"/>
          </a:xfrm>
          <a:prstGeom prst="rect">
            <a:avLst/>
          </a:prstGeom>
          <a:noFill/>
        </p:spPr>
        <p:txBody>
          <a:bodyPr wrap="none" rtlCol="0">
            <a:spAutoFit/>
          </a:bodyPr>
          <a:lstStyle/>
          <a:p>
            <a:r>
              <a:rPr lang="es-ES" sz="2800" b="1" dirty="0" smtClean="0">
                <a:effectLst>
                  <a:outerShdw blurRad="38100" dist="38100" dir="2700000" algn="tl">
                    <a:srgbClr val="000000">
                      <a:alpha val="43137"/>
                    </a:srgbClr>
                  </a:outerShdw>
                </a:effectLst>
              </a:rPr>
              <a:t>Los conejos expulsan el calor por las orejas</a:t>
            </a:r>
            <a:endParaRPr lang="es-ES" sz="2800" b="1" dirty="0">
              <a:effectLst>
                <a:outerShdw blurRad="38100" dist="38100" dir="2700000" algn="tl">
                  <a:srgbClr val="000000">
                    <a:alpha val="43137"/>
                  </a:srgbClr>
                </a:outerShdw>
              </a:effectLst>
            </a:endParaRPr>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Right)">
                                      <p:cBhvr>
                                        <p:cTn id="7" dur="3000"/>
                                        <p:tgtEl>
                                          <p:spTgt spid="2"/>
                                        </p:tgtEl>
                                      </p:cBhvr>
                                    </p:animEffect>
                                  </p:childTnLst>
                                </p:cTn>
                              </p:par>
                              <p:par>
                                <p:cTn id="8" presetID="12" presetClass="entr" presetSubtype="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slide(fromLeft)">
                                      <p:cBhvr>
                                        <p:cTn id="10"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75000"/>
              </a:schemeClr>
            </a:gs>
            <a:gs pos="30000">
              <a:srgbClr val="D49E6C"/>
            </a:gs>
            <a:gs pos="70000">
              <a:srgbClr val="A65528"/>
            </a:gs>
            <a:gs pos="100000">
              <a:srgbClr val="663012"/>
            </a:gs>
          </a:gsLst>
          <a:lin ang="0" scaled="0"/>
        </a:gradFill>
        <a:effectLst/>
      </p:bgPr>
    </p:bg>
    <p:spTree>
      <p:nvGrpSpPr>
        <p:cNvPr id="1" name=""/>
        <p:cNvGrpSpPr/>
        <p:nvPr/>
      </p:nvGrpSpPr>
      <p:grpSpPr>
        <a:xfrm>
          <a:off x="0" y="0"/>
          <a:ext cx="0" cy="0"/>
          <a:chOff x="0" y="0"/>
          <a:chExt cx="0" cy="0"/>
        </a:xfrm>
      </p:grpSpPr>
      <p:pic>
        <p:nvPicPr>
          <p:cNvPr id="2" name="1 Imagen" descr="207425_krolik-jajka-wielkanoc.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18875311">
            <a:off x="3351987" y="446767"/>
            <a:ext cx="1359050" cy="249456"/>
          </a:xfrm>
          <a:prstGeom prst="rect">
            <a:avLst/>
          </a:prstGeom>
          <a:gradFill flip="none" rotWithShape="1">
            <a:gsLst>
              <a:gs pos="0">
                <a:schemeClr val="accent6">
                  <a:lumMod val="75000"/>
                </a:schemeClr>
              </a:gs>
              <a:gs pos="50000">
                <a:srgbClr val="E9D9BD">
                  <a:shade val="67500"/>
                  <a:satMod val="115000"/>
                </a:srgbClr>
              </a:gs>
              <a:gs pos="100000">
                <a:srgbClr val="E9D9BD">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3939732">
            <a:off x="4426149" y="449322"/>
            <a:ext cx="1238504" cy="239935"/>
          </a:xfrm>
          <a:prstGeom prst="rect">
            <a:avLst/>
          </a:prstGeom>
          <a:gradFill flip="none" rotWithShape="1">
            <a:gsLst>
              <a:gs pos="0">
                <a:schemeClr val="accent6">
                  <a:lumMod val="75000"/>
                </a:schemeClr>
              </a:gs>
              <a:gs pos="50000">
                <a:srgbClr val="E9D9BD">
                  <a:shade val="67500"/>
                  <a:satMod val="115000"/>
                </a:srgbClr>
              </a:gs>
              <a:gs pos="100000">
                <a:srgbClr val="E9D9BD">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8875311">
            <a:off x="3351986" y="1012436"/>
            <a:ext cx="1359050" cy="249456"/>
          </a:xfrm>
          <a:prstGeom prst="rect">
            <a:avLst/>
          </a:prstGeom>
          <a:gradFill flip="none" rotWithShape="1">
            <a:gsLst>
              <a:gs pos="0">
                <a:schemeClr val="accent6">
                  <a:lumMod val="75000"/>
                </a:schemeClr>
              </a:gs>
              <a:gs pos="50000">
                <a:srgbClr val="E9D9BD">
                  <a:shade val="67500"/>
                  <a:satMod val="115000"/>
                </a:srgbClr>
              </a:gs>
              <a:gs pos="100000">
                <a:srgbClr val="E9D9BD">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3939732">
            <a:off x="4426148" y="1014991"/>
            <a:ext cx="1238504" cy="239935"/>
          </a:xfrm>
          <a:prstGeom prst="rect">
            <a:avLst/>
          </a:prstGeom>
          <a:gradFill flip="none" rotWithShape="1">
            <a:gsLst>
              <a:gs pos="0">
                <a:schemeClr val="accent6">
                  <a:lumMod val="75000"/>
                </a:schemeClr>
              </a:gs>
              <a:gs pos="50000">
                <a:srgbClr val="E9D9BD">
                  <a:shade val="67500"/>
                  <a:satMod val="115000"/>
                </a:srgbClr>
              </a:gs>
              <a:gs pos="100000">
                <a:srgbClr val="E9D9BD">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8875311">
            <a:off x="3351988" y="1589775"/>
            <a:ext cx="1359050" cy="249456"/>
          </a:xfrm>
          <a:prstGeom prst="rect">
            <a:avLst/>
          </a:prstGeom>
          <a:gradFill flip="none" rotWithShape="1">
            <a:gsLst>
              <a:gs pos="0">
                <a:schemeClr val="accent6">
                  <a:lumMod val="75000"/>
                </a:schemeClr>
              </a:gs>
              <a:gs pos="50000">
                <a:srgbClr val="E9D9BD">
                  <a:shade val="67500"/>
                  <a:satMod val="115000"/>
                </a:srgbClr>
              </a:gs>
              <a:gs pos="100000">
                <a:srgbClr val="E9D9BD">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3939732">
            <a:off x="4426150" y="1592330"/>
            <a:ext cx="1238504" cy="239935"/>
          </a:xfrm>
          <a:prstGeom prst="rect">
            <a:avLst/>
          </a:prstGeom>
          <a:gradFill flip="none" rotWithShape="1">
            <a:gsLst>
              <a:gs pos="0">
                <a:schemeClr val="accent6">
                  <a:lumMod val="75000"/>
                </a:schemeClr>
              </a:gs>
              <a:gs pos="50000">
                <a:srgbClr val="E9D9BD">
                  <a:shade val="67500"/>
                  <a:satMod val="115000"/>
                </a:srgbClr>
              </a:gs>
              <a:gs pos="100000">
                <a:srgbClr val="E9D9BD">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8875311">
            <a:off x="3351987" y="2155444"/>
            <a:ext cx="1359050" cy="249456"/>
          </a:xfrm>
          <a:prstGeom prst="rect">
            <a:avLst/>
          </a:prstGeom>
          <a:gradFill flip="none" rotWithShape="1">
            <a:gsLst>
              <a:gs pos="0">
                <a:schemeClr val="accent6">
                  <a:lumMod val="75000"/>
                </a:schemeClr>
              </a:gs>
              <a:gs pos="50000">
                <a:srgbClr val="E9D9BD">
                  <a:shade val="67500"/>
                  <a:satMod val="115000"/>
                </a:srgbClr>
              </a:gs>
              <a:gs pos="100000">
                <a:srgbClr val="E9D9BD">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3939732">
            <a:off x="4426149" y="2157999"/>
            <a:ext cx="1238504" cy="239935"/>
          </a:xfrm>
          <a:prstGeom prst="rect">
            <a:avLst/>
          </a:prstGeom>
          <a:gradFill flip="none" rotWithShape="1">
            <a:gsLst>
              <a:gs pos="0">
                <a:schemeClr val="accent6">
                  <a:lumMod val="75000"/>
                </a:schemeClr>
              </a:gs>
              <a:gs pos="50000">
                <a:srgbClr val="E9D9BD">
                  <a:shade val="67500"/>
                  <a:satMod val="115000"/>
                </a:srgbClr>
              </a:gs>
              <a:gs pos="100000">
                <a:srgbClr val="E9D9BD">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8875311">
            <a:off x="3351986" y="2738600"/>
            <a:ext cx="1359050" cy="249456"/>
          </a:xfrm>
          <a:prstGeom prst="rect">
            <a:avLst/>
          </a:prstGeom>
          <a:gradFill flip="none" rotWithShape="1">
            <a:gsLst>
              <a:gs pos="0">
                <a:schemeClr val="accent6">
                  <a:lumMod val="75000"/>
                </a:schemeClr>
              </a:gs>
              <a:gs pos="50000">
                <a:srgbClr val="E9D9BD">
                  <a:shade val="67500"/>
                  <a:satMod val="115000"/>
                </a:srgbClr>
              </a:gs>
              <a:gs pos="100000">
                <a:srgbClr val="E9D9BD">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3939732">
            <a:off x="4426148" y="2741155"/>
            <a:ext cx="1238504" cy="239935"/>
          </a:xfrm>
          <a:prstGeom prst="rect">
            <a:avLst/>
          </a:prstGeom>
          <a:gradFill flip="none" rotWithShape="1">
            <a:gsLst>
              <a:gs pos="0">
                <a:schemeClr val="accent6">
                  <a:lumMod val="75000"/>
                </a:schemeClr>
              </a:gs>
              <a:gs pos="50000">
                <a:srgbClr val="E9D9BD">
                  <a:shade val="67500"/>
                  <a:satMod val="115000"/>
                </a:srgbClr>
              </a:gs>
              <a:gs pos="100000">
                <a:srgbClr val="E9D9BD">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8875311">
            <a:off x="3351985" y="3304269"/>
            <a:ext cx="1359050" cy="249456"/>
          </a:xfrm>
          <a:prstGeom prst="rect">
            <a:avLst/>
          </a:prstGeom>
          <a:gradFill flip="none" rotWithShape="1">
            <a:gsLst>
              <a:gs pos="0">
                <a:schemeClr val="accent6">
                  <a:lumMod val="75000"/>
                </a:schemeClr>
              </a:gs>
              <a:gs pos="50000">
                <a:srgbClr val="E9D9BD">
                  <a:shade val="67500"/>
                  <a:satMod val="115000"/>
                </a:srgbClr>
              </a:gs>
              <a:gs pos="100000">
                <a:srgbClr val="E9D9BD">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3939732">
            <a:off x="4426147" y="3306824"/>
            <a:ext cx="1238504" cy="239935"/>
          </a:xfrm>
          <a:prstGeom prst="rect">
            <a:avLst/>
          </a:prstGeom>
          <a:gradFill flip="none" rotWithShape="1">
            <a:gsLst>
              <a:gs pos="0">
                <a:schemeClr val="accent6">
                  <a:lumMod val="75000"/>
                </a:schemeClr>
              </a:gs>
              <a:gs pos="50000">
                <a:srgbClr val="E9D9BD">
                  <a:shade val="67500"/>
                  <a:satMod val="115000"/>
                </a:srgbClr>
              </a:gs>
              <a:gs pos="100000">
                <a:srgbClr val="E9D9BD">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8875311">
            <a:off x="3351987" y="3881608"/>
            <a:ext cx="1359050" cy="249456"/>
          </a:xfrm>
          <a:prstGeom prst="rect">
            <a:avLst/>
          </a:prstGeom>
          <a:gradFill flip="none" rotWithShape="1">
            <a:gsLst>
              <a:gs pos="0">
                <a:schemeClr val="accent6">
                  <a:lumMod val="75000"/>
                </a:schemeClr>
              </a:gs>
              <a:gs pos="50000">
                <a:srgbClr val="E9D9BD">
                  <a:shade val="67500"/>
                  <a:satMod val="115000"/>
                </a:srgbClr>
              </a:gs>
              <a:gs pos="100000">
                <a:srgbClr val="E9D9BD">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3939732">
            <a:off x="4426149" y="3884163"/>
            <a:ext cx="1238504" cy="239935"/>
          </a:xfrm>
          <a:prstGeom prst="rect">
            <a:avLst/>
          </a:prstGeom>
          <a:gradFill flip="none" rotWithShape="1">
            <a:gsLst>
              <a:gs pos="0">
                <a:schemeClr val="accent6">
                  <a:lumMod val="75000"/>
                </a:schemeClr>
              </a:gs>
              <a:gs pos="50000">
                <a:srgbClr val="E9D9BD">
                  <a:shade val="67500"/>
                  <a:satMod val="115000"/>
                </a:srgbClr>
              </a:gs>
              <a:gs pos="100000">
                <a:srgbClr val="E9D9BD">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8875311">
            <a:off x="3351986" y="4447277"/>
            <a:ext cx="1359050" cy="249456"/>
          </a:xfrm>
          <a:prstGeom prst="rect">
            <a:avLst/>
          </a:prstGeom>
          <a:gradFill flip="none" rotWithShape="1">
            <a:gsLst>
              <a:gs pos="0">
                <a:schemeClr val="accent6">
                  <a:lumMod val="75000"/>
                </a:schemeClr>
              </a:gs>
              <a:gs pos="50000">
                <a:srgbClr val="E9D9BD">
                  <a:shade val="67500"/>
                  <a:satMod val="115000"/>
                </a:srgbClr>
              </a:gs>
              <a:gs pos="100000">
                <a:srgbClr val="E9D9BD">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3939732">
            <a:off x="4426148" y="4449832"/>
            <a:ext cx="1238504" cy="239935"/>
          </a:xfrm>
          <a:prstGeom prst="rect">
            <a:avLst/>
          </a:prstGeom>
          <a:gradFill flip="none" rotWithShape="1">
            <a:gsLst>
              <a:gs pos="0">
                <a:schemeClr val="accent6">
                  <a:lumMod val="75000"/>
                </a:schemeClr>
              </a:gs>
              <a:gs pos="50000">
                <a:srgbClr val="E9D9BD">
                  <a:shade val="67500"/>
                  <a:satMod val="115000"/>
                </a:srgbClr>
              </a:gs>
              <a:gs pos="100000">
                <a:srgbClr val="E9D9BD">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8875311">
            <a:off x="5387030" y="446767"/>
            <a:ext cx="1359050" cy="249456"/>
          </a:xfrm>
          <a:prstGeom prst="rect">
            <a:avLst/>
          </a:prstGeom>
          <a:gradFill flip="none" rotWithShape="1">
            <a:gsLst>
              <a:gs pos="0">
                <a:schemeClr val="accent6">
                  <a:lumMod val="75000"/>
                </a:schemeClr>
              </a:gs>
              <a:gs pos="50000">
                <a:srgbClr val="E9D9BD">
                  <a:shade val="67500"/>
                  <a:satMod val="115000"/>
                </a:srgbClr>
              </a:gs>
              <a:gs pos="100000">
                <a:srgbClr val="E9D9BD">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8875311">
            <a:off x="5387029" y="1012436"/>
            <a:ext cx="1359050" cy="249456"/>
          </a:xfrm>
          <a:prstGeom prst="rect">
            <a:avLst/>
          </a:prstGeom>
          <a:gradFill flip="none" rotWithShape="1">
            <a:gsLst>
              <a:gs pos="0">
                <a:schemeClr val="accent6">
                  <a:lumMod val="75000"/>
                </a:schemeClr>
              </a:gs>
              <a:gs pos="50000">
                <a:srgbClr val="E9D9BD">
                  <a:shade val="67500"/>
                  <a:satMod val="115000"/>
                </a:srgbClr>
              </a:gs>
              <a:gs pos="100000">
                <a:srgbClr val="E9D9BD">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8875311">
            <a:off x="5387031" y="1589775"/>
            <a:ext cx="1359050" cy="249456"/>
          </a:xfrm>
          <a:prstGeom prst="rect">
            <a:avLst/>
          </a:prstGeom>
          <a:gradFill flip="none" rotWithShape="1">
            <a:gsLst>
              <a:gs pos="0">
                <a:schemeClr val="accent6">
                  <a:lumMod val="75000"/>
                </a:schemeClr>
              </a:gs>
              <a:gs pos="50000">
                <a:srgbClr val="E9D9BD">
                  <a:shade val="67500"/>
                  <a:satMod val="115000"/>
                </a:srgbClr>
              </a:gs>
              <a:gs pos="100000">
                <a:srgbClr val="E9D9BD">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8875311">
            <a:off x="5387030" y="2155444"/>
            <a:ext cx="1359050" cy="249456"/>
          </a:xfrm>
          <a:prstGeom prst="rect">
            <a:avLst/>
          </a:prstGeom>
          <a:gradFill flip="none" rotWithShape="1">
            <a:gsLst>
              <a:gs pos="0">
                <a:schemeClr val="accent6">
                  <a:lumMod val="75000"/>
                </a:schemeClr>
              </a:gs>
              <a:gs pos="50000">
                <a:srgbClr val="E9D9BD">
                  <a:shade val="67500"/>
                  <a:satMod val="115000"/>
                </a:srgbClr>
              </a:gs>
              <a:gs pos="100000">
                <a:srgbClr val="E9D9BD">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8875311">
            <a:off x="5387029" y="2738600"/>
            <a:ext cx="1359050" cy="249456"/>
          </a:xfrm>
          <a:prstGeom prst="rect">
            <a:avLst/>
          </a:prstGeom>
          <a:gradFill flip="none" rotWithShape="1">
            <a:gsLst>
              <a:gs pos="0">
                <a:schemeClr val="accent6">
                  <a:lumMod val="75000"/>
                </a:schemeClr>
              </a:gs>
              <a:gs pos="50000">
                <a:srgbClr val="E9D9BD">
                  <a:shade val="67500"/>
                  <a:satMod val="115000"/>
                </a:srgbClr>
              </a:gs>
              <a:gs pos="100000">
                <a:srgbClr val="E9D9BD">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8875311">
            <a:off x="5387028" y="3304269"/>
            <a:ext cx="1359050" cy="249456"/>
          </a:xfrm>
          <a:prstGeom prst="rect">
            <a:avLst/>
          </a:prstGeom>
          <a:gradFill flip="none" rotWithShape="1">
            <a:gsLst>
              <a:gs pos="0">
                <a:schemeClr val="accent6">
                  <a:lumMod val="75000"/>
                </a:schemeClr>
              </a:gs>
              <a:gs pos="50000">
                <a:srgbClr val="E9D9BD">
                  <a:shade val="67500"/>
                  <a:satMod val="115000"/>
                </a:srgbClr>
              </a:gs>
              <a:gs pos="100000">
                <a:srgbClr val="E9D9BD">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8875311">
            <a:off x="5387030" y="3881608"/>
            <a:ext cx="1359050" cy="249456"/>
          </a:xfrm>
          <a:prstGeom prst="rect">
            <a:avLst/>
          </a:prstGeom>
          <a:gradFill flip="none" rotWithShape="1">
            <a:gsLst>
              <a:gs pos="0">
                <a:schemeClr val="accent6">
                  <a:lumMod val="75000"/>
                </a:schemeClr>
              </a:gs>
              <a:gs pos="50000">
                <a:srgbClr val="E9D9BD">
                  <a:shade val="67500"/>
                  <a:satMod val="115000"/>
                </a:srgbClr>
              </a:gs>
              <a:gs pos="100000">
                <a:srgbClr val="E9D9BD">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8875311">
            <a:off x="5387029" y="4447277"/>
            <a:ext cx="1359050" cy="249456"/>
          </a:xfrm>
          <a:prstGeom prst="rect">
            <a:avLst/>
          </a:prstGeom>
          <a:gradFill flip="none" rotWithShape="1">
            <a:gsLst>
              <a:gs pos="0">
                <a:schemeClr val="accent6">
                  <a:lumMod val="75000"/>
                </a:schemeClr>
              </a:gs>
              <a:gs pos="50000">
                <a:srgbClr val="E9D9BD">
                  <a:shade val="67500"/>
                  <a:satMod val="115000"/>
                </a:srgbClr>
              </a:gs>
              <a:gs pos="100000">
                <a:srgbClr val="E9D9BD">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3939732">
            <a:off x="2425886" y="459549"/>
            <a:ext cx="1238504" cy="239935"/>
          </a:xfrm>
          <a:prstGeom prst="rect">
            <a:avLst/>
          </a:prstGeom>
          <a:gradFill flip="none" rotWithShape="1">
            <a:gsLst>
              <a:gs pos="0">
                <a:schemeClr val="accent6">
                  <a:lumMod val="75000"/>
                </a:schemeClr>
              </a:gs>
              <a:gs pos="50000">
                <a:srgbClr val="E9D9BD">
                  <a:shade val="67500"/>
                  <a:satMod val="115000"/>
                </a:srgbClr>
              </a:gs>
              <a:gs pos="100000">
                <a:srgbClr val="E9D9BD">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3939732">
            <a:off x="2425885" y="1025218"/>
            <a:ext cx="1238504" cy="239935"/>
          </a:xfrm>
          <a:prstGeom prst="rect">
            <a:avLst/>
          </a:prstGeom>
          <a:gradFill flip="none" rotWithShape="1">
            <a:gsLst>
              <a:gs pos="0">
                <a:schemeClr val="accent6">
                  <a:lumMod val="75000"/>
                </a:schemeClr>
              </a:gs>
              <a:gs pos="50000">
                <a:srgbClr val="E9D9BD">
                  <a:shade val="67500"/>
                  <a:satMod val="115000"/>
                </a:srgbClr>
              </a:gs>
              <a:gs pos="100000">
                <a:srgbClr val="E9D9BD">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3939732">
            <a:off x="2425887" y="1602557"/>
            <a:ext cx="1238504" cy="239935"/>
          </a:xfrm>
          <a:prstGeom prst="rect">
            <a:avLst/>
          </a:prstGeom>
          <a:gradFill flip="none" rotWithShape="1">
            <a:gsLst>
              <a:gs pos="0">
                <a:schemeClr val="accent6">
                  <a:lumMod val="75000"/>
                </a:schemeClr>
              </a:gs>
              <a:gs pos="50000">
                <a:srgbClr val="E9D9BD">
                  <a:shade val="67500"/>
                  <a:satMod val="115000"/>
                </a:srgbClr>
              </a:gs>
              <a:gs pos="100000">
                <a:srgbClr val="E9D9BD">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3939732">
            <a:off x="2425886" y="2168226"/>
            <a:ext cx="1238504" cy="239935"/>
          </a:xfrm>
          <a:prstGeom prst="rect">
            <a:avLst/>
          </a:prstGeom>
          <a:gradFill flip="none" rotWithShape="1">
            <a:gsLst>
              <a:gs pos="0">
                <a:schemeClr val="accent6">
                  <a:lumMod val="75000"/>
                </a:schemeClr>
              </a:gs>
              <a:gs pos="50000">
                <a:srgbClr val="E9D9BD">
                  <a:shade val="67500"/>
                  <a:satMod val="115000"/>
                </a:srgbClr>
              </a:gs>
              <a:gs pos="100000">
                <a:srgbClr val="E9D9BD">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3939732">
            <a:off x="2425885" y="2751382"/>
            <a:ext cx="1238504" cy="239935"/>
          </a:xfrm>
          <a:prstGeom prst="rect">
            <a:avLst/>
          </a:prstGeom>
          <a:gradFill flip="none" rotWithShape="1">
            <a:gsLst>
              <a:gs pos="0">
                <a:schemeClr val="accent6">
                  <a:lumMod val="75000"/>
                </a:schemeClr>
              </a:gs>
              <a:gs pos="50000">
                <a:srgbClr val="E9D9BD">
                  <a:shade val="67500"/>
                  <a:satMod val="115000"/>
                </a:srgbClr>
              </a:gs>
              <a:gs pos="100000">
                <a:srgbClr val="E9D9BD">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3939732">
            <a:off x="2425884" y="3317051"/>
            <a:ext cx="1238504" cy="239935"/>
          </a:xfrm>
          <a:prstGeom prst="rect">
            <a:avLst/>
          </a:prstGeom>
          <a:gradFill flip="none" rotWithShape="1">
            <a:gsLst>
              <a:gs pos="0">
                <a:schemeClr val="accent6">
                  <a:lumMod val="75000"/>
                </a:schemeClr>
              </a:gs>
              <a:gs pos="50000">
                <a:srgbClr val="E9D9BD">
                  <a:shade val="67500"/>
                  <a:satMod val="115000"/>
                </a:srgbClr>
              </a:gs>
              <a:gs pos="100000">
                <a:srgbClr val="E9D9BD">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3939732">
            <a:off x="2425886" y="3894390"/>
            <a:ext cx="1238504" cy="239935"/>
          </a:xfrm>
          <a:prstGeom prst="rect">
            <a:avLst/>
          </a:prstGeom>
          <a:gradFill flip="none" rotWithShape="1">
            <a:gsLst>
              <a:gs pos="0">
                <a:schemeClr val="accent6">
                  <a:lumMod val="75000"/>
                </a:schemeClr>
              </a:gs>
              <a:gs pos="50000">
                <a:srgbClr val="E9D9BD">
                  <a:shade val="67500"/>
                  <a:satMod val="115000"/>
                </a:srgbClr>
              </a:gs>
              <a:gs pos="100000">
                <a:srgbClr val="E9D9BD">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3939732">
            <a:off x="2425885" y="4460059"/>
            <a:ext cx="1238504" cy="239935"/>
          </a:xfrm>
          <a:prstGeom prst="rect">
            <a:avLst/>
          </a:prstGeom>
          <a:gradFill flip="none" rotWithShape="1">
            <a:gsLst>
              <a:gs pos="0">
                <a:schemeClr val="accent6">
                  <a:lumMod val="75000"/>
                </a:schemeClr>
              </a:gs>
              <a:gs pos="50000">
                <a:srgbClr val="E9D9BD">
                  <a:shade val="67500"/>
                  <a:satMod val="115000"/>
                </a:srgbClr>
              </a:gs>
              <a:gs pos="100000">
                <a:srgbClr val="E9D9BD">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8875311">
            <a:off x="1315064" y="446766"/>
            <a:ext cx="1359050" cy="249456"/>
          </a:xfrm>
          <a:prstGeom prst="rect">
            <a:avLst/>
          </a:prstGeom>
          <a:gradFill flip="none" rotWithShape="1">
            <a:gsLst>
              <a:gs pos="0">
                <a:schemeClr val="accent6">
                  <a:lumMod val="75000"/>
                </a:schemeClr>
              </a:gs>
              <a:gs pos="50000">
                <a:srgbClr val="E9D9BD">
                  <a:shade val="67500"/>
                  <a:satMod val="115000"/>
                </a:srgbClr>
              </a:gs>
              <a:gs pos="100000">
                <a:srgbClr val="E9D9BD">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8875311">
            <a:off x="1315063" y="1012435"/>
            <a:ext cx="1359050" cy="249456"/>
          </a:xfrm>
          <a:prstGeom prst="rect">
            <a:avLst/>
          </a:prstGeom>
          <a:gradFill flip="none" rotWithShape="1">
            <a:gsLst>
              <a:gs pos="0">
                <a:schemeClr val="accent6">
                  <a:lumMod val="75000"/>
                </a:schemeClr>
              </a:gs>
              <a:gs pos="50000">
                <a:srgbClr val="E9D9BD">
                  <a:shade val="67500"/>
                  <a:satMod val="115000"/>
                </a:srgbClr>
              </a:gs>
              <a:gs pos="100000">
                <a:srgbClr val="E9D9BD">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8875311">
            <a:off x="1315065" y="1589774"/>
            <a:ext cx="1359050" cy="249456"/>
          </a:xfrm>
          <a:prstGeom prst="rect">
            <a:avLst/>
          </a:prstGeom>
          <a:gradFill flip="none" rotWithShape="1">
            <a:gsLst>
              <a:gs pos="0">
                <a:schemeClr val="accent6">
                  <a:lumMod val="75000"/>
                </a:schemeClr>
              </a:gs>
              <a:gs pos="50000">
                <a:srgbClr val="E9D9BD">
                  <a:shade val="67500"/>
                  <a:satMod val="115000"/>
                </a:srgbClr>
              </a:gs>
              <a:gs pos="100000">
                <a:srgbClr val="E9D9BD">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8875311">
            <a:off x="1315064" y="2155443"/>
            <a:ext cx="1359050" cy="249456"/>
          </a:xfrm>
          <a:prstGeom prst="rect">
            <a:avLst/>
          </a:prstGeom>
          <a:gradFill flip="none" rotWithShape="1">
            <a:gsLst>
              <a:gs pos="0">
                <a:schemeClr val="accent6">
                  <a:lumMod val="75000"/>
                </a:schemeClr>
              </a:gs>
              <a:gs pos="50000">
                <a:srgbClr val="E9D9BD">
                  <a:shade val="67500"/>
                  <a:satMod val="115000"/>
                </a:srgbClr>
              </a:gs>
              <a:gs pos="100000">
                <a:srgbClr val="E9D9BD">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8875311">
            <a:off x="1315063" y="2738599"/>
            <a:ext cx="1359050" cy="249456"/>
          </a:xfrm>
          <a:prstGeom prst="rect">
            <a:avLst/>
          </a:prstGeom>
          <a:gradFill flip="none" rotWithShape="1">
            <a:gsLst>
              <a:gs pos="0">
                <a:schemeClr val="accent6">
                  <a:lumMod val="75000"/>
                </a:schemeClr>
              </a:gs>
              <a:gs pos="50000">
                <a:srgbClr val="E9D9BD">
                  <a:shade val="67500"/>
                  <a:satMod val="115000"/>
                </a:srgbClr>
              </a:gs>
              <a:gs pos="100000">
                <a:srgbClr val="E9D9BD">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8875311">
            <a:off x="1315062" y="3304268"/>
            <a:ext cx="1359050" cy="249456"/>
          </a:xfrm>
          <a:prstGeom prst="rect">
            <a:avLst/>
          </a:prstGeom>
          <a:gradFill flip="none" rotWithShape="1">
            <a:gsLst>
              <a:gs pos="0">
                <a:schemeClr val="accent6">
                  <a:lumMod val="75000"/>
                </a:schemeClr>
              </a:gs>
              <a:gs pos="50000">
                <a:srgbClr val="E9D9BD">
                  <a:shade val="67500"/>
                  <a:satMod val="115000"/>
                </a:srgbClr>
              </a:gs>
              <a:gs pos="100000">
                <a:srgbClr val="E9D9BD">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8875311">
            <a:off x="1315064" y="3881607"/>
            <a:ext cx="1359050" cy="249456"/>
          </a:xfrm>
          <a:prstGeom prst="rect">
            <a:avLst/>
          </a:prstGeom>
          <a:gradFill flip="none" rotWithShape="1">
            <a:gsLst>
              <a:gs pos="0">
                <a:schemeClr val="accent6">
                  <a:lumMod val="75000"/>
                </a:schemeClr>
              </a:gs>
              <a:gs pos="50000">
                <a:srgbClr val="E9D9BD">
                  <a:shade val="67500"/>
                  <a:satMod val="115000"/>
                </a:srgbClr>
              </a:gs>
              <a:gs pos="100000">
                <a:srgbClr val="E9D9BD">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8875311">
            <a:off x="1315063" y="4447276"/>
            <a:ext cx="1359050" cy="249456"/>
          </a:xfrm>
          <a:prstGeom prst="rect">
            <a:avLst/>
          </a:prstGeom>
          <a:gradFill flip="none" rotWithShape="1">
            <a:gsLst>
              <a:gs pos="0">
                <a:schemeClr val="accent6">
                  <a:lumMod val="75000"/>
                </a:schemeClr>
              </a:gs>
              <a:gs pos="50000">
                <a:srgbClr val="E9D9BD">
                  <a:shade val="67500"/>
                  <a:satMod val="115000"/>
                </a:srgbClr>
              </a:gs>
              <a:gs pos="100000">
                <a:srgbClr val="E9D9BD">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3939732">
            <a:off x="6497851" y="443506"/>
            <a:ext cx="1238504" cy="239935"/>
          </a:xfrm>
          <a:prstGeom prst="rect">
            <a:avLst/>
          </a:prstGeom>
          <a:gradFill flip="none" rotWithShape="1">
            <a:gsLst>
              <a:gs pos="0">
                <a:schemeClr val="accent6">
                  <a:lumMod val="75000"/>
                </a:schemeClr>
              </a:gs>
              <a:gs pos="50000">
                <a:srgbClr val="E9D9BD">
                  <a:shade val="67500"/>
                  <a:satMod val="115000"/>
                </a:srgbClr>
              </a:gs>
              <a:gs pos="100000">
                <a:srgbClr val="E9D9BD">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3939732">
            <a:off x="6497850" y="1009175"/>
            <a:ext cx="1238504" cy="239935"/>
          </a:xfrm>
          <a:prstGeom prst="rect">
            <a:avLst/>
          </a:prstGeom>
          <a:gradFill flip="none" rotWithShape="1">
            <a:gsLst>
              <a:gs pos="0">
                <a:schemeClr val="accent6">
                  <a:lumMod val="75000"/>
                </a:schemeClr>
              </a:gs>
              <a:gs pos="50000">
                <a:srgbClr val="E9D9BD">
                  <a:shade val="67500"/>
                  <a:satMod val="115000"/>
                </a:srgbClr>
              </a:gs>
              <a:gs pos="100000">
                <a:srgbClr val="E9D9BD">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3939732">
            <a:off x="6497852" y="1586514"/>
            <a:ext cx="1238504" cy="239935"/>
          </a:xfrm>
          <a:prstGeom prst="rect">
            <a:avLst/>
          </a:prstGeom>
          <a:gradFill flip="none" rotWithShape="1">
            <a:gsLst>
              <a:gs pos="0">
                <a:schemeClr val="accent6">
                  <a:lumMod val="75000"/>
                </a:schemeClr>
              </a:gs>
              <a:gs pos="50000">
                <a:srgbClr val="E9D9BD">
                  <a:shade val="67500"/>
                  <a:satMod val="115000"/>
                </a:srgbClr>
              </a:gs>
              <a:gs pos="100000">
                <a:srgbClr val="E9D9BD">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3939732">
            <a:off x="6497851" y="2152183"/>
            <a:ext cx="1238504" cy="239935"/>
          </a:xfrm>
          <a:prstGeom prst="rect">
            <a:avLst/>
          </a:prstGeom>
          <a:gradFill flip="none" rotWithShape="1">
            <a:gsLst>
              <a:gs pos="0">
                <a:schemeClr val="accent6">
                  <a:lumMod val="75000"/>
                </a:schemeClr>
              </a:gs>
              <a:gs pos="50000">
                <a:srgbClr val="E9D9BD">
                  <a:shade val="67500"/>
                  <a:satMod val="115000"/>
                </a:srgbClr>
              </a:gs>
              <a:gs pos="100000">
                <a:srgbClr val="E9D9BD">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3939732">
            <a:off x="6497850" y="2735339"/>
            <a:ext cx="1238504" cy="239935"/>
          </a:xfrm>
          <a:prstGeom prst="rect">
            <a:avLst/>
          </a:prstGeom>
          <a:gradFill flip="none" rotWithShape="1">
            <a:gsLst>
              <a:gs pos="0">
                <a:schemeClr val="accent6">
                  <a:lumMod val="75000"/>
                </a:schemeClr>
              </a:gs>
              <a:gs pos="50000">
                <a:srgbClr val="E9D9BD">
                  <a:shade val="67500"/>
                  <a:satMod val="115000"/>
                </a:srgbClr>
              </a:gs>
              <a:gs pos="100000">
                <a:srgbClr val="E9D9BD">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13939732">
            <a:off x="6497849" y="3301008"/>
            <a:ext cx="1238504" cy="239935"/>
          </a:xfrm>
          <a:prstGeom prst="rect">
            <a:avLst/>
          </a:prstGeom>
          <a:gradFill flip="none" rotWithShape="1">
            <a:gsLst>
              <a:gs pos="0">
                <a:schemeClr val="accent6">
                  <a:lumMod val="75000"/>
                </a:schemeClr>
              </a:gs>
              <a:gs pos="50000">
                <a:srgbClr val="E9D9BD">
                  <a:shade val="67500"/>
                  <a:satMod val="115000"/>
                </a:srgbClr>
              </a:gs>
              <a:gs pos="100000">
                <a:srgbClr val="E9D9BD">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rot="13939732">
            <a:off x="6497851" y="3878347"/>
            <a:ext cx="1238504" cy="239935"/>
          </a:xfrm>
          <a:prstGeom prst="rect">
            <a:avLst/>
          </a:prstGeom>
          <a:gradFill flip="none" rotWithShape="1">
            <a:gsLst>
              <a:gs pos="0">
                <a:schemeClr val="accent6">
                  <a:lumMod val="75000"/>
                </a:schemeClr>
              </a:gs>
              <a:gs pos="50000">
                <a:srgbClr val="E9D9BD">
                  <a:shade val="67500"/>
                  <a:satMod val="115000"/>
                </a:srgbClr>
              </a:gs>
              <a:gs pos="100000">
                <a:srgbClr val="E9D9BD">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rot="13939732">
            <a:off x="6497850" y="4444016"/>
            <a:ext cx="1238504" cy="239935"/>
          </a:xfrm>
          <a:prstGeom prst="rect">
            <a:avLst/>
          </a:prstGeom>
          <a:gradFill flip="none" rotWithShape="1">
            <a:gsLst>
              <a:gs pos="0">
                <a:schemeClr val="accent6">
                  <a:lumMod val="75000"/>
                </a:schemeClr>
              </a:gs>
              <a:gs pos="50000">
                <a:srgbClr val="E9D9BD">
                  <a:shade val="67500"/>
                  <a:satMod val="115000"/>
                </a:srgbClr>
              </a:gs>
              <a:gs pos="100000">
                <a:srgbClr val="E9D9BD">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rot="13939732">
            <a:off x="354183" y="459550"/>
            <a:ext cx="1238504" cy="239935"/>
          </a:xfrm>
          <a:prstGeom prst="rect">
            <a:avLst/>
          </a:prstGeom>
          <a:gradFill flip="none" rotWithShape="1">
            <a:gsLst>
              <a:gs pos="0">
                <a:schemeClr val="accent6">
                  <a:lumMod val="75000"/>
                </a:schemeClr>
              </a:gs>
              <a:gs pos="50000">
                <a:srgbClr val="E9D9BD">
                  <a:shade val="67500"/>
                  <a:satMod val="115000"/>
                </a:srgbClr>
              </a:gs>
              <a:gs pos="100000">
                <a:srgbClr val="E9D9BD">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rot="13939732">
            <a:off x="354182" y="1025219"/>
            <a:ext cx="1238504" cy="239935"/>
          </a:xfrm>
          <a:prstGeom prst="rect">
            <a:avLst/>
          </a:prstGeom>
          <a:gradFill flip="none" rotWithShape="1">
            <a:gsLst>
              <a:gs pos="0">
                <a:schemeClr val="accent6">
                  <a:lumMod val="75000"/>
                </a:schemeClr>
              </a:gs>
              <a:gs pos="50000">
                <a:srgbClr val="E9D9BD">
                  <a:shade val="67500"/>
                  <a:satMod val="115000"/>
                </a:srgbClr>
              </a:gs>
              <a:gs pos="100000">
                <a:srgbClr val="E9D9BD">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rot="13939732">
            <a:off x="354184" y="1602558"/>
            <a:ext cx="1238504" cy="239935"/>
          </a:xfrm>
          <a:prstGeom prst="rect">
            <a:avLst/>
          </a:prstGeom>
          <a:gradFill flip="none" rotWithShape="1">
            <a:gsLst>
              <a:gs pos="0">
                <a:schemeClr val="accent6">
                  <a:lumMod val="75000"/>
                </a:schemeClr>
              </a:gs>
              <a:gs pos="50000">
                <a:srgbClr val="E9D9BD">
                  <a:shade val="67500"/>
                  <a:satMod val="115000"/>
                </a:srgbClr>
              </a:gs>
              <a:gs pos="100000">
                <a:srgbClr val="E9D9BD">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rot="13939732">
            <a:off x="354183" y="2168227"/>
            <a:ext cx="1238504" cy="239935"/>
          </a:xfrm>
          <a:prstGeom prst="rect">
            <a:avLst/>
          </a:prstGeom>
          <a:gradFill flip="none" rotWithShape="1">
            <a:gsLst>
              <a:gs pos="0">
                <a:schemeClr val="accent6">
                  <a:lumMod val="75000"/>
                </a:schemeClr>
              </a:gs>
              <a:gs pos="50000">
                <a:srgbClr val="E9D9BD">
                  <a:shade val="67500"/>
                  <a:satMod val="115000"/>
                </a:srgbClr>
              </a:gs>
              <a:gs pos="100000">
                <a:srgbClr val="E9D9BD">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rot="13939732">
            <a:off x="354182" y="2751383"/>
            <a:ext cx="1238504" cy="239935"/>
          </a:xfrm>
          <a:prstGeom prst="rect">
            <a:avLst/>
          </a:prstGeom>
          <a:gradFill flip="none" rotWithShape="1">
            <a:gsLst>
              <a:gs pos="0">
                <a:schemeClr val="accent6">
                  <a:lumMod val="75000"/>
                </a:schemeClr>
              </a:gs>
              <a:gs pos="50000">
                <a:srgbClr val="E9D9BD">
                  <a:shade val="67500"/>
                  <a:satMod val="115000"/>
                </a:srgbClr>
              </a:gs>
              <a:gs pos="100000">
                <a:srgbClr val="E9D9BD">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rot="13939732">
            <a:off x="354181" y="3317052"/>
            <a:ext cx="1238504" cy="239935"/>
          </a:xfrm>
          <a:prstGeom prst="rect">
            <a:avLst/>
          </a:prstGeom>
          <a:gradFill flip="none" rotWithShape="1">
            <a:gsLst>
              <a:gs pos="0">
                <a:schemeClr val="accent6">
                  <a:lumMod val="75000"/>
                </a:schemeClr>
              </a:gs>
              <a:gs pos="50000">
                <a:srgbClr val="E9D9BD">
                  <a:shade val="67500"/>
                  <a:satMod val="115000"/>
                </a:srgbClr>
              </a:gs>
              <a:gs pos="100000">
                <a:srgbClr val="E9D9BD">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rot="13939732">
            <a:off x="354183" y="3894391"/>
            <a:ext cx="1238504" cy="239935"/>
          </a:xfrm>
          <a:prstGeom prst="rect">
            <a:avLst/>
          </a:prstGeom>
          <a:gradFill flip="none" rotWithShape="1">
            <a:gsLst>
              <a:gs pos="0">
                <a:schemeClr val="accent6">
                  <a:lumMod val="75000"/>
                </a:schemeClr>
              </a:gs>
              <a:gs pos="50000">
                <a:srgbClr val="E9D9BD">
                  <a:shade val="67500"/>
                  <a:satMod val="115000"/>
                </a:srgbClr>
              </a:gs>
              <a:gs pos="100000">
                <a:srgbClr val="E9D9BD">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rot="13939732">
            <a:off x="354182" y="4460060"/>
            <a:ext cx="1238504" cy="239935"/>
          </a:xfrm>
          <a:prstGeom prst="rect">
            <a:avLst/>
          </a:prstGeom>
          <a:gradFill flip="none" rotWithShape="1">
            <a:gsLst>
              <a:gs pos="0">
                <a:schemeClr val="accent6">
                  <a:lumMod val="75000"/>
                </a:schemeClr>
              </a:gs>
              <a:gs pos="50000">
                <a:srgbClr val="E9D9BD">
                  <a:shade val="67500"/>
                  <a:satMod val="115000"/>
                </a:srgbClr>
              </a:gs>
              <a:gs pos="100000">
                <a:srgbClr val="E9D9BD">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rot="18875311">
            <a:off x="7458733" y="446767"/>
            <a:ext cx="1359050" cy="249456"/>
          </a:xfrm>
          <a:prstGeom prst="rect">
            <a:avLst/>
          </a:prstGeom>
          <a:gradFill flip="none" rotWithShape="1">
            <a:gsLst>
              <a:gs pos="0">
                <a:schemeClr val="accent6">
                  <a:lumMod val="75000"/>
                </a:schemeClr>
              </a:gs>
              <a:gs pos="50000">
                <a:srgbClr val="E9D9BD">
                  <a:shade val="67500"/>
                  <a:satMod val="115000"/>
                </a:srgbClr>
              </a:gs>
              <a:gs pos="100000">
                <a:srgbClr val="E9D9BD">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rot="18875311">
            <a:off x="7458732" y="1012436"/>
            <a:ext cx="1359050" cy="249456"/>
          </a:xfrm>
          <a:prstGeom prst="rect">
            <a:avLst/>
          </a:prstGeom>
          <a:gradFill flip="none" rotWithShape="1">
            <a:gsLst>
              <a:gs pos="0">
                <a:schemeClr val="accent6">
                  <a:lumMod val="75000"/>
                </a:schemeClr>
              </a:gs>
              <a:gs pos="50000">
                <a:srgbClr val="E9D9BD">
                  <a:shade val="67500"/>
                  <a:satMod val="115000"/>
                </a:srgbClr>
              </a:gs>
              <a:gs pos="100000">
                <a:srgbClr val="E9D9BD">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rot="18875311">
            <a:off x="7458734" y="1589775"/>
            <a:ext cx="1359050" cy="249456"/>
          </a:xfrm>
          <a:prstGeom prst="rect">
            <a:avLst/>
          </a:prstGeom>
          <a:gradFill flip="none" rotWithShape="1">
            <a:gsLst>
              <a:gs pos="0">
                <a:schemeClr val="accent6">
                  <a:lumMod val="75000"/>
                </a:schemeClr>
              </a:gs>
              <a:gs pos="50000">
                <a:srgbClr val="E9D9BD">
                  <a:shade val="67500"/>
                  <a:satMod val="115000"/>
                </a:srgbClr>
              </a:gs>
              <a:gs pos="100000">
                <a:srgbClr val="E9D9BD">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rot="18875311">
            <a:off x="7458733" y="2155444"/>
            <a:ext cx="1359050" cy="249456"/>
          </a:xfrm>
          <a:prstGeom prst="rect">
            <a:avLst/>
          </a:prstGeom>
          <a:gradFill flip="none" rotWithShape="1">
            <a:gsLst>
              <a:gs pos="0">
                <a:schemeClr val="accent6">
                  <a:lumMod val="75000"/>
                </a:schemeClr>
              </a:gs>
              <a:gs pos="50000">
                <a:srgbClr val="E9D9BD">
                  <a:shade val="67500"/>
                  <a:satMod val="115000"/>
                </a:srgbClr>
              </a:gs>
              <a:gs pos="100000">
                <a:srgbClr val="E9D9BD">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rot="18875311">
            <a:off x="7458732" y="2738600"/>
            <a:ext cx="1359050" cy="249456"/>
          </a:xfrm>
          <a:prstGeom prst="rect">
            <a:avLst/>
          </a:prstGeom>
          <a:gradFill flip="none" rotWithShape="1">
            <a:gsLst>
              <a:gs pos="0">
                <a:schemeClr val="accent6">
                  <a:lumMod val="75000"/>
                </a:schemeClr>
              </a:gs>
              <a:gs pos="50000">
                <a:srgbClr val="E9D9BD">
                  <a:shade val="67500"/>
                  <a:satMod val="115000"/>
                </a:srgbClr>
              </a:gs>
              <a:gs pos="100000">
                <a:srgbClr val="E9D9BD">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rot="18875311">
            <a:off x="7458731" y="3304269"/>
            <a:ext cx="1359050" cy="249456"/>
          </a:xfrm>
          <a:prstGeom prst="rect">
            <a:avLst/>
          </a:prstGeom>
          <a:gradFill flip="none" rotWithShape="1">
            <a:gsLst>
              <a:gs pos="0">
                <a:schemeClr val="accent6">
                  <a:lumMod val="75000"/>
                </a:schemeClr>
              </a:gs>
              <a:gs pos="50000">
                <a:srgbClr val="E9D9BD">
                  <a:shade val="67500"/>
                  <a:satMod val="115000"/>
                </a:srgbClr>
              </a:gs>
              <a:gs pos="100000">
                <a:srgbClr val="E9D9BD">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rot="18875311">
            <a:off x="7458733" y="3881608"/>
            <a:ext cx="1359050" cy="249456"/>
          </a:xfrm>
          <a:prstGeom prst="rect">
            <a:avLst/>
          </a:prstGeom>
          <a:gradFill flip="none" rotWithShape="1">
            <a:gsLst>
              <a:gs pos="0">
                <a:schemeClr val="accent6">
                  <a:lumMod val="75000"/>
                </a:schemeClr>
              </a:gs>
              <a:gs pos="50000">
                <a:srgbClr val="E9D9BD">
                  <a:shade val="67500"/>
                  <a:satMod val="115000"/>
                </a:srgbClr>
              </a:gs>
              <a:gs pos="100000">
                <a:srgbClr val="E9D9BD">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rot="18875311">
            <a:off x="7458732" y="4447277"/>
            <a:ext cx="1359050" cy="249456"/>
          </a:xfrm>
          <a:prstGeom prst="rect">
            <a:avLst/>
          </a:prstGeom>
          <a:gradFill flip="none" rotWithShape="1">
            <a:gsLst>
              <a:gs pos="0">
                <a:schemeClr val="accent6">
                  <a:lumMod val="75000"/>
                </a:schemeClr>
              </a:gs>
              <a:gs pos="50000">
                <a:srgbClr val="E9D9BD">
                  <a:shade val="67500"/>
                  <a:satMod val="115000"/>
                </a:srgbClr>
              </a:gs>
              <a:gs pos="100000">
                <a:srgbClr val="E9D9BD">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a:off x="-571536" y="-285770"/>
            <a:ext cx="10072758" cy="6643734"/>
          </a:xfrm>
          <a:prstGeom prst="rect">
            <a:avLst/>
          </a:prstGeom>
          <a:gradFill flip="none" rotWithShape="1">
            <a:gsLst>
              <a:gs pos="0">
                <a:srgbClr val="362416"/>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7"/>
                                        </p:tgtEl>
                                        <p:attrNameLst>
                                          <p:attrName>style.opacity</p:attrName>
                                        </p:attrNameLst>
                                      </p:cBhvr>
                                      <p:to>
                                        <p:strVal val="0"/>
                                      </p:to>
                                    </p:set>
                                    <p:animEffect filter="image" prLst="opacity: 0">
                                      <p:cBhvr rctx="IE">
                                        <p:cTn id="7" dur="indefinite"/>
                                        <p:tgtEl>
                                          <p:spTgt spid="67"/>
                                        </p:tgtEl>
                                      </p:cBhvr>
                                    </p:animEffect>
                                  </p:childTnLst>
                                </p:cTn>
                              </p:par>
                              <p:par>
                                <p:cTn id="8" presetID="2" presetClass="entr" presetSubtype="9" fill="hold" grpId="0" nodeType="withEffect">
                                  <p:stCondLst>
                                    <p:cond delay="0"/>
                                  </p:stCondLst>
                                  <p:childTnLst>
                                    <p:set>
                                      <p:cBhvr>
                                        <p:cTn id="9" dur="1" fill="hold">
                                          <p:stCondLst>
                                            <p:cond delay="0"/>
                                          </p:stCondLst>
                                        </p:cTn>
                                        <p:tgtEl>
                                          <p:spTgt spid="51"/>
                                        </p:tgtEl>
                                        <p:attrNameLst>
                                          <p:attrName>style.visibility</p:attrName>
                                        </p:attrNameLst>
                                      </p:cBhvr>
                                      <p:to>
                                        <p:strVal val="visible"/>
                                      </p:to>
                                    </p:set>
                                    <p:anim calcmode="lin" valueType="num">
                                      <p:cBhvr additive="base">
                                        <p:cTn id="10" dur="3000" fill="hold"/>
                                        <p:tgtEl>
                                          <p:spTgt spid="51"/>
                                        </p:tgtEl>
                                        <p:attrNameLst>
                                          <p:attrName>ppt_x</p:attrName>
                                        </p:attrNameLst>
                                      </p:cBhvr>
                                      <p:tavLst>
                                        <p:tav tm="0">
                                          <p:val>
                                            <p:strVal val="0-#ppt_w/2"/>
                                          </p:val>
                                        </p:tav>
                                        <p:tav tm="100000">
                                          <p:val>
                                            <p:strVal val="#ppt_x"/>
                                          </p:val>
                                        </p:tav>
                                      </p:tavLst>
                                    </p:anim>
                                    <p:anim calcmode="lin" valueType="num">
                                      <p:cBhvr additive="base">
                                        <p:cTn id="11" dur="3000" fill="hold"/>
                                        <p:tgtEl>
                                          <p:spTgt spid="51"/>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52"/>
                                        </p:tgtEl>
                                        <p:attrNameLst>
                                          <p:attrName>style.visibility</p:attrName>
                                        </p:attrNameLst>
                                      </p:cBhvr>
                                      <p:to>
                                        <p:strVal val="visible"/>
                                      </p:to>
                                    </p:set>
                                    <p:anim calcmode="lin" valueType="num">
                                      <p:cBhvr additive="base">
                                        <p:cTn id="14" dur="3000" fill="hold"/>
                                        <p:tgtEl>
                                          <p:spTgt spid="52"/>
                                        </p:tgtEl>
                                        <p:attrNameLst>
                                          <p:attrName>ppt_x</p:attrName>
                                        </p:attrNameLst>
                                      </p:cBhvr>
                                      <p:tavLst>
                                        <p:tav tm="0">
                                          <p:val>
                                            <p:strVal val="0-#ppt_w/2"/>
                                          </p:val>
                                        </p:tav>
                                        <p:tav tm="100000">
                                          <p:val>
                                            <p:strVal val="#ppt_x"/>
                                          </p:val>
                                        </p:tav>
                                      </p:tavLst>
                                    </p:anim>
                                    <p:anim calcmode="lin" valueType="num">
                                      <p:cBhvr additive="base">
                                        <p:cTn id="15" dur="3000" fill="hold"/>
                                        <p:tgtEl>
                                          <p:spTgt spid="52"/>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53"/>
                                        </p:tgtEl>
                                        <p:attrNameLst>
                                          <p:attrName>style.visibility</p:attrName>
                                        </p:attrNameLst>
                                      </p:cBhvr>
                                      <p:to>
                                        <p:strVal val="visible"/>
                                      </p:to>
                                    </p:set>
                                    <p:anim calcmode="lin" valueType="num">
                                      <p:cBhvr additive="base">
                                        <p:cTn id="18" dur="3000" fill="hold"/>
                                        <p:tgtEl>
                                          <p:spTgt spid="53"/>
                                        </p:tgtEl>
                                        <p:attrNameLst>
                                          <p:attrName>ppt_x</p:attrName>
                                        </p:attrNameLst>
                                      </p:cBhvr>
                                      <p:tavLst>
                                        <p:tav tm="0">
                                          <p:val>
                                            <p:strVal val="0-#ppt_w/2"/>
                                          </p:val>
                                        </p:tav>
                                        <p:tav tm="100000">
                                          <p:val>
                                            <p:strVal val="#ppt_x"/>
                                          </p:val>
                                        </p:tav>
                                      </p:tavLst>
                                    </p:anim>
                                    <p:anim calcmode="lin" valueType="num">
                                      <p:cBhvr additive="base">
                                        <p:cTn id="19" dur="3000" fill="hold"/>
                                        <p:tgtEl>
                                          <p:spTgt spid="53"/>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54"/>
                                        </p:tgtEl>
                                        <p:attrNameLst>
                                          <p:attrName>style.visibility</p:attrName>
                                        </p:attrNameLst>
                                      </p:cBhvr>
                                      <p:to>
                                        <p:strVal val="visible"/>
                                      </p:to>
                                    </p:set>
                                    <p:anim calcmode="lin" valueType="num">
                                      <p:cBhvr additive="base">
                                        <p:cTn id="22" dur="3000" fill="hold"/>
                                        <p:tgtEl>
                                          <p:spTgt spid="54"/>
                                        </p:tgtEl>
                                        <p:attrNameLst>
                                          <p:attrName>ppt_x</p:attrName>
                                        </p:attrNameLst>
                                      </p:cBhvr>
                                      <p:tavLst>
                                        <p:tav tm="0">
                                          <p:val>
                                            <p:strVal val="0-#ppt_w/2"/>
                                          </p:val>
                                        </p:tav>
                                        <p:tav tm="100000">
                                          <p:val>
                                            <p:strVal val="#ppt_x"/>
                                          </p:val>
                                        </p:tav>
                                      </p:tavLst>
                                    </p:anim>
                                    <p:anim calcmode="lin" valueType="num">
                                      <p:cBhvr additive="base">
                                        <p:cTn id="23" dur="3000" fill="hold"/>
                                        <p:tgtEl>
                                          <p:spTgt spid="54"/>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55"/>
                                        </p:tgtEl>
                                        <p:attrNameLst>
                                          <p:attrName>style.visibility</p:attrName>
                                        </p:attrNameLst>
                                      </p:cBhvr>
                                      <p:to>
                                        <p:strVal val="visible"/>
                                      </p:to>
                                    </p:set>
                                    <p:anim calcmode="lin" valueType="num">
                                      <p:cBhvr additive="base">
                                        <p:cTn id="26" dur="3000" fill="hold"/>
                                        <p:tgtEl>
                                          <p:spTgt spid="55"/>
                                        </p:tgtEl>
                                        <p:attrNameLst>
                                          <p:attrName>ppt_x</p:attrName>
                                        </p:attrNameLst>
                                      </p:cBhvr>
                                      <p:tavLst>
                                        <p:tav tm="0">
                                          <p:val>
                                            <p:strVal val="0-#ppt_w/2"/>
                                          </p:val>
                                        </p:tav>
                                        <p:tav tm="100000">
                                          <p:val>
                                            <p:strVal val="#ppt_x"/>
                                          </p:val>
                                        </p:tav>
                                      </p:tavLst>
                                    </p:anim>
                                    <p:anim calcmode="lin" valueType="num">
                                      <p:cBhvr additive="base">
                                        <p:cTn id="27" dur="3000" fill="hold"/>
                                        <p:tgtEl>
                                          <p:spTgt spid="55"/>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56"/>
                                        </p:tgtEl>
                                        <p:attrNameLst>
                                          <p:attrName>style.visibility</p:attrName>
                                        </p:attrNameLst>
                                      </p:cBhvr>
                                      <p:to>
                                        <p:strVal val="visible"/>
                                      </p:to>
                                    </p:set>
                                    <p:anim calcmode="lin" valueType="num">
                                      <p:cBhvr additive="base">
                                        <p:cTn id="30" dur="3000" fill="hold"/>
                                        <p:tgtEl>
                                          <p:spTgt spid="56"/>
                                        </p:tgtEl>
                                        <p:attrNameLst>
                                          <p:attrName>ppt_x</p:attrName>
                                        </p:attrNameLst>
                                      </p:cBhvr>
                                      <p:tavLst>
                                        <p:tav tm="0">
                                          <p:val>
                                            <p:strVal val="0-#ppt_w/2"/>
                                          </p:val>
                                        </p:tav>
                                        <p:tav tm="100000">
                                          <p:val>
                                            <p:strVal val="#ppt_x"/>
                                          </p:val>
                                        </p:tav>
                                      </p:tavLst>
                                    </p:anim>
                                    <p:anim calcmode="lin" valueType="num">
                                      <p:cBhvr additive="base">
                                        <p:cTn id="31" dur="3000" fill="hold"/>
                                        <p:tgtEl>
                                          <p:spTgt spid="56"/>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57"/>
                                        </p:tgtEl>
                                        <p:attrNameLst>
                                          <p:attrName>style.visibility</p:attrName>
                                        </p:attrNameLst>
                                      </p:cBhvr>
                                      <p:to>
                                        <p:strVal val="visible"/>
                                      </p:to>
                                    </p:set>
                                    <p:anim calcmode="lin" valueType="num">
                                      <p:cBhvr additive="base">
                                        <p:cTn id="34" dur="3000" fill="hold"/>
                                        <p:tgtEl>
                                          <p:spTgt spid="57"/>
                                        </p:tgtEl>
                                        <p:attrNameLst>
                                          <p:attrName>ppt_x</p:attrName>
                                        </p:attrNameLst>
                                      </p:cBhvr>
                                      <p:tavLst>
                                        <p:tav tm="0">
                                          <p:val>
                                            <p:strVal val="0-#ppt_w/2"/>
                                          </p:val>
                                        </p:tav>
                                        <p:tav tm="100000">
                                          <p:val>
                                            <p:strVal val="#ppt_x"/>
                                          </p:val>
                                        </p:tav>
                                      </p:tavLst>
                                    </p:anim>
                                    <p:anim calcmode="lin" valueType="num">
                                      <p:cBhvr additive="base">
                                        <p:cTn id="35" dur="3000" fill="hold"/>
                                        <p:tgtEl>
                                          <p:spTgt spid="57"/>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58"/>
                                        </p:tgtEl>
                                        <p:attrNameLst>
                                          <p:attrName>style.visibility</p:attrName>
                                        </p:attrNameLst>
                                      </p:cBhvr>
                                      <p:to>
                                        <p:strVal val="visible"/>
                                      </p:to>
                                    </p:set>
                                    <p:anim calcmode="lin" valueType="num">
                                      <p:cBhvr additive="base">
                                        <p:cTn id="38" dur="3000" fill="hold"/>
                                        <p:tgtEl>
                                          <p:spTgt spid="58"/>
                                        </p:tgtEl>
                                        <p:attrNameLst>
                                          <p:attrName>ppt_x</p:attrName>
                                        </p:attrNameLst>
                                      </p:cBhvr>
                                      <p:tavLst>
                                        <p:tav tm="0">
                                          <p:val>
                                            <p:strVal val="0-#ppt_w/2"/>
                                          </p:val>
                                        </p:tav>
                                        <p:tav tm="100000">
                                          <p:val>
                                            <p:strVal val="#ppt_x"/>
                                          </p:val>
                                        </p:tav>
                                      </p:tavLst>
                                    </p:anim>
                                    <p:anim calcmode="lin" valueType="num">
                                      <p:cBhvr additive="base">
                                        <p:cTn id="39" dur="3000" fill="hold"/>
                                        <p:tgtEl>
                                          <p:spTgt spid="58"/>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35"/>
                                        </p:tgtEl>
                                        <p:attrNameLst>
                                          <p:attrName>style.visibility</p:attrName>
                                        </p:attrNameLst>
                                      </p:cBhvr>
                                      <p:to>
                                        <p:strVal val="visible"/>
                                      </p:to>
                                    </p:set>
                                    <p:anim calcmode="lin" valueType="num">
                                      <p:cBhvr additive="base">
                                        <p:cTn id="42" dur="3000" fill="hold"/>
                                        <p:tgtEl>
                                          <p:spTgt spid="35"/>
                                        </p:tgtEl>
                                        <p:attrNameLst>
                                          <p:attrName>ppt_x</p:attrName>
                                        </p:attrNameLst>
                                      </p:cBhvr>
                                      <p:tavLst>
                                        <p:tav tm="0">
                                          <p:val>
                                            <p:strVal val="1+#ppt_w/2"/>
                                          </p:val>
                                        </p:tav>
                                        <p:tav tm="100000">
                                          <p:val>
                                            <p:strVal val="#ppt_x"/>
                                          </p:val>
                                        </p:tav>
                                      </p:tavLst>
                                    </p:anim>
                                    <p:anim calcmode="lin" valueType="num">
                                      <p:cBhvr additive="base">
                                        <p:cTn id="43" dur="3000" fill="hold"/>
                                        <p:tgtEl>
                                          <p:spTgt spid="35"/>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36"/>
                                        </p:tgtEl>
                                        <p:attrNameLst>
                                          <p:attrName>style.visibility</p:attrName>
                                        </p:attrNameLst>
                                      </p:cBhvr>
                                      <p:to>
                                        <p:strVal val="visible"/>
                                      </p:to>
                                    </p:set>
                                    <p:anim calcmode="lin" valueType="num">
                                      <p:cBhvr additive="base">
                                        <p:cTn id="46" dur="3000" fill="hold"/>
                                        <p:tgtEl>
                                          <p:spTgt spid="36"/>
                                        </p:tgtEl>
                                        <p:attrNameLst>
                                          <p:attrName>ppt_x</p:attrName>
                                        </p:attrNameLst>
                                      </p:cBhvr>
                                      <p:tavLst>
                                        <p:tav tm="0">
                                          <p:val>
                                            <p:strVal val="1+#ppt_w/2"/>
                                          </p:val>
                                        </p:tav>
                                        <p:tav tm="100000">
                                          <p:val>
                                            <p:strVal val="#ppt_x"/>
                                          </p:val>
                                        </p:tav>
                                      </p:tavLst>
                                    </p:anim>
                                    <p:anim calcmode="lin" valueType="num">
                                      <p:cBhvr additive="base">
                                        <p:cTn id="47" dur="3000" fill="hold"/>
                                        <p:tgtEl>
                                          <p:spTgt spid="36"/>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37"/>
                                        </p:tgtEl>
                                        <p:attrNameLst>
                                          <p:attrName>style.visibility</p:attrName>
                                        </p:attrNameLst>
                                      </p:cBhvr>
                                      <p:to>
                                        <p:strVal val="visible"/>
                                      </p:to>
                                    </p:set>
                                    <p:anim calcmode="lin" valueType="num">
                                      <p:cBhvr additive="base">
                                        <p:cTn id="50" dur="3000" fill="hold"/>
                                        <p:tgtEl>
                                          <p:spTgt spid="37"/>
                                        </p:tgtEl>
                                        <p:attrNameLst>
                                          <p:attrName>ppt_x</p:attrName>
                                        </p:attrNameLst>
                                      </p:cBhvr>
                                      <p:tavLst>
                                        <p:tav tm="0">
                                          <p:val>
                                            <p:strVal val="1+#ppt_w/2"/>
                                          </p:val>
                                        </p:tav>
                                        <p:tav tm="100000">
                                          <p:val>
                                            <p:strVal val="#ppt_x"/>
                                          </p:val>
                                        </p:tav>
                                      </p:tavLst>
                                    </p:anim>
                                    <p:anim calcmode="lin" valueType="num">
                                      <p:cBhvr additive="base">
                                        <p:cTn id="51" dur="3000" fill="hold"/>
                                        <p:tgtEl>
                                          <p:spTgt spid="37"/>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38"/>
                                        </p:tgtEl>
                                        <p:attrNameLst>
                                          <p:attrName>style.visibility</p:attrName>
                                        </p:attrNameLst>
                                      </p:cBhvr>
                                      <p:to>
                                        <p:strVal val="visible"/>
                                      </p:to>
                                    </p:set>
                                    <p:anim calcmode="lin" valueType="num">
                                      <p:cBhvr additive="base">
                                        <p:cTn id="54" dur="3000" fill="hold"/>
                                        <p:tgtEl>
                                          <p:spTgt spid="38"/>
                                        </p:tgtEl>
                                        <p:attrNameLst>
                                          <p:attrName>ppt_x</p:attrName>
                                        </p:attrNameLst>
                                      </p:cBhvr>
                                      <p:tavLst>
                                        <p:tav tm="0">
                                          <p:val>
                                            <p:strVal val="1+#ppt_w/2"/>
                                          </p:val>
                                        </p:tav>
                                        <p:tav tm="100000">
                                          <p:val>
                                            <p:strVal val="#ppt_x"/>
                                          </p:val>
                                        </p:tav>
                                      </p:tavLst>
                                    </p:anim>
                                    <p:anim calcmode="lin" valueType="num">
                                      <p:cBhvr additive="base">
                                        <p:cTn id="55" dur="3000" fill="hold"/>
                                        <p:tgtEl>
                                          <p:spTgt spid="38"/>
                                        </p:tgtEl>
                                        <p:attrNameLst>
                                          <p:attrName>ppt_y</p:attrName>
                                        </p:attrNameLst>
                                      </p:cBhvr>
                                      <p:tavLst>
                                        <p:tav tm="0">
                                          <p:val>
                                            <p:strVal val="0-#ppt_h/2"/>
                                          </p:val>
                                        </p:tav>
                                        <p:tav tm="100000">
                                          <p:val>
                                            <p:strVal val="#ppt_y"/>
                                          </p:val>
                                        </p:tav>
                                      </p:tavLst>
                                    </p:anim>
                                  </p:childTnLst>
                                </p:cTn>
                              </p:par>
                              <p:par>
                                <p:cTn id="56" presetID="2" presetClass="entr" presetSubtype="3" fill="hold" grpId="0" nodeType="withEffect">
                                  <p:stCondLst>
                                    <p:cond delay="0"/>
                                  </p:stCondLst>
                                  <p:childTnLst>
                                    <p:set>
                                      <p:cBhvr>
                                        <p:cTn id="57" dur="1" fill="hold">
                                          <p:stCondLst>
                                            <p:cond delay="0"/>
                                          </p:stCondLst>
                                        </p:cTn>
                                        <p:tgtEl>
                                          <p:spTgt spid="39"/>
                                        </p:tgtEl>
                                        <p:attrNameLst>
                                          <p:attrName>style.visibility</p:attrName>
                                        </p:attrNameLst>
                                      </p:cBhvr>
                                      <p:to>
                                        <p:strVal val="visible"/>
                                      </p:to>
                                    </p:set>
                                    <p:anim calcmode="lin" valueType="num">
                                      <p:cBhvr additive="base">
                                        <p:cTn id="58" dur="3000" fill="hold"/>
                                        <p:tgtEl>
                                          <p:spTgt spid="39"/>
                                        </p:tgtEl>
                                        <p:attrNameLst>
                                          <p:attrName>ppt_x</p:attrName>
                                        </p:attrNameLst>
                                      </p:cBhvr>
                                      <p:tavLst>
                                        <p:tav tm="0">
                                          <p:val>
                                            <p:strVal val="1+#ppt_w/2"/>
                                          </p:val>
                                        </p:tav>
                                        <p:tav tm="100000">
                                          <p:val>
                                            <p:strVal val="#ppt_x"/>
                                          </p:val>
                                        </p:tav>
                                      </p:tavLst>
                                    </p:anim>
                                    <p:anim calcmode="lin" valueType="num">
                                      <p:cBhvr additive="base">
                                        <p:cTn id="59" dur="3000" fill="hold"/>
                                        <p:tgtEl>
                                          <p:spTgt spid="39"/>
                                        </p:tgtEl>
                                        <p:attrNameLst>
                                          <p:attrName>ppt_y</p:attrName>
                                        </p:attrNameLst>
                                      </p:cBhvr>
                                      <p:tavLst>
                                        <p:tav tm="0">
                                          <p:val>
                                            <p:strVal val="0-#ppt_h/2"/>
                                          </p:val>
                                        </p:tav>
                                        <p:tav tm="100000">
                                          <p:val>
                                            <p:strVal val="#ppt_y"/>
                                          </p:val>
                                        </p:tav>
                                      </p:tavLst>
                                    </p:anim>
                                  </p:childTnLst>
                                </p:cTn>
                              </p:par>
                              <p:par>
                                <p:cTn id="60" presetID="2" presetClass="entr" presetSubtype="3" fill="hold" grpId="0" nodeType="withEffect">
                                  <p:stCondLst>
                                    <p:cond delay="0"/>
                                  </p:stCondLst>
                                  <p:childTnLst>
                                    <p:set>
                                      <p:cBhvr>
                                        <p:cTn id="61" dur="1" fill="hold">
                                          <p:stCondLst>
                                            <p:cond delay="0"/>
                                          </p:stCondLst>
                                        </p:cTn>
                                        <p:tgtEl>
                                          <p:spTgt spid="40"/>
                                        </p:tgtEl>
                                        <p:attrNameLst>
                                          <p:attrName>style.visibility</p:attrName>
                                        </p:attrNameLst>
                                      </p:cBhvr>
                                      <p:to>
                                        <p:strVal val="visible"/>
                                      </p:to>
                                    </p:set>
                                    <p:anim calcmode="lin" valueType="num">
                                      <p:cBhvr additive="base">
                                        <p:cTn id="62" dur="3000" fill="hold"/>
                                        <p:tgtEl>
                                          <p:spTgt spid="40"/>
                                        </p:tgtEl>
                                        <p:attrNameLst>
                                          <p:attrName>ppt_x</p:attrName>
                                        </p:attrNameLst>
                                      </p:cBhvr>
                                      <p:tavLst>
                                        <p:tav tm="0">
                                          <p:val>
                                            <p:strVal val="1+#ppt_w/2"/>
                                          </p:val>
                                        </p:tav>
                                        <p:tav tm="100000">
                                          <p:val>
                                            <p:strVal val="#ppt_x"/>
                                          </p:val>
                                        </p:tav>
                                      </p:tavLst>
                                    </p:anim>
                                    <p:anim calcmode="lin" valueType="num">
                                      <p:cBhvr additive="base">
                                        <p:cTn id="63" dur="3000" fill="hold"/>
                                        <p:tgtEl>
                                          <p:spTgt spid="40"/>
                                        </p:tgtEl>
                                        <p:attrNameLst>
                                          <p:attrName>ppt_y</p:attrName>
                                        </p:attrNameLst>
                                      </p:cBhvr>
                                      <p:tavLst>
                                        <p:tav tm="0">
                                          <p:val>
                                            <p:strVal val="0-#ppt_h/2"/>
                                          </p:val>
                                        </p:tav>
                                        <p:tav tm="100000">
                                          <p:val>
                                            <p:strVal val="#ppt_y"/>
                                          </p:val>
                                        </p:tav>
                                      </p:tavLst>
                                    </p:anim>
                                  </p:childTnLst>
                                </p:cTn>
                              </p:par>
                              <p:par>
                                <p:cTn id="64" presetID="2" presetClass="entr" presetSubtype="3" fill="hold" grpId="0" nodeType="withEffect">
                                  <p:stCondLst>
                                    <p:cond delay="0"/>
                                  </p:stCondLst>
                                  <p:childTnLst>
                                    <p:set>
                                      <p:cBhvr>
                                        <p:cTn id="65" dur="1" fill="hold">
                                          <p:stCondLst>
                                            <p:cond delay="0"/>
                                          </p:stCondLst>
                                        </p:cTn>
                                        <p:tgtEl>
                                          <p:spTgt spid="41"/>
                                        </p:tgtEl>
                                        <p:attrNameLst>
                                          <p:attrName>style.visibility</p:attrName>
                                        </p:attrNameLst>
                                      </p:cBhvr>
                                      <p:to>
                                        <p:strVal val="visible"/>
                                      </p:to>
                                    </p:set>
                                    <p:anim calcmode="lin" valueType="num">
                                      <p:cBhvr additive="base">
                                        <p:cTn id="66" dur="3000" fill="hold"/>
                                        <p:tgtEl>
                                          <p:spTgt spid="41"/>
                                        </p:tgtEl>
                                        <p:attrNameLst>
                                          <p:attrName>ppt_x</p:attrName>
                                        </p:attrNameLst>
                                      </p:cBhvr>
                                      <p:tavLst>
                                        <p:tav tm="0">
                                          <p:val>
                                            <p:strVal val="1+#ppt_w/2"/>
                                          </p:val>
                                        </p:tav>
                                        <p:tav tm="100000">
                                          <p:val>
                                            <p:strVal val="#ppt_x"/>
                                          </p:val>
                                        </p:tav>
                                      </p:tavLst>
                                    </p:anim>
                                    <p:anim calcmode="lin" valueType="num">
                                      <p:cBhvr additive="base">
                                        <p:cTn id="67" dur="3000" fill="hold"/>
                                        <p:tgtEl>
                                          <p:spTgt spid="41"/>
                                        </p:tgtEl>
                                        <p:attrNameLst>
                                          <p:attrName>ppt_y</p:attrName>
                                        </p:attrNameLst>
                                      </p:cBhvr>
                                      <p:tavLst>
                                        <p:tav tm="0">
                                          <p:val>
                                            <p:strVal val="0-#ppt_h/2"/>
                                          </p:val>
                                        </p:tav>
                                        <p:tav tm="100000">
                                          <p:val>
                                            <p:strVal val="#ppt_y"/>
                                          </p:val>
                                        </p:tav>
                                      </p:tavLst>
                                    </p:anim>
                                  </p:childTnLst>
                                </p:cTn>
                              </p:par>
                              <p:par>
                                <p:cTn id="68" presetID="2" presetClass="entr" presetSubtype="3" fill="hold" grpId="0" nodeType="withEffect">
                                  <p:stCondLst>
                                    <p:cond delay="0"/>
                                  </p:stCondLst>
                                  <p:childTnLst>
                                    <p:set>
                                      <p:cBhvr>
                                        <p:cTn id="69" dur="1" fill="hold">
                                          <p:stCondLst>
                                            <p:cond delay="0"/>
                                          </p:stCondLst>
                                        </p:cTn>
                                        <p:tgtEl>
                                          <p:spTgt spid="42"/>
                                        </p:tgtEl>
                                        <p:attrNameLst>
                                          <p:attrName>style.visibility</p:attrName>
                                        </p:attrNameLst>
                                      </p:cBhvr>
                                      <p:to>
                                        <p:strVal val="visible"/>
                                      </p:to>
                                    </p:set>
                                    <p:anim calcmode="lin" valueType="num">
                                      <p:cBhvr additive="base">
                                        <p:cTn id="70" dur="3000" fill="hold"/>
                                        <p:tgtEl>
                                          <p:spTgt spid="42"/>
                                        </p:tgtEl>
                                        <p:attrNameLst>
                                          <p:attrName>ppt_x</p:attrName>
                                        </p:attrNameLst>
                                      </p:cBhvr>
                                      <p:tavLst>
                                        <p:tav tm="0">
                                          <p:val>
                                            <p:strVal val="1+#ppt_w/2"/>
                                          </p:val>
                                        </p:tav>
                                        <p:tav tm="100000">
                                          <p:val>
                                            <p:strVal val="#ppt_x"/>
                                          </p:val>
                                        </p:tav>
                                      </p:tavLst>
                                    </p:anim>
                                    <p:anim calcmode="lin" valueType="num">
                                      <p:cBhvr additive="base">
                                        <p:cTn id="71" dur="3000" fill="hold"/>
                                        <p:tgtEl>
                                          <p:spTgt spid="42"/>
                                        </p:tgtEl>
                                        <p:attrNameLst>
                                          <p:attrName>ppt_y</p:attrName>
                                        </p:attrNameLst>
                                      </p:cBhvr>
                                      <p:tavLst>
                                        <p:tav tm="0">
                                          <p:val>
                                            <p:strVal val="0-#ppt_h/2"/>
                                          </p:val>
                                        </p:tav>
                                        <p:tav tm="100000">
                                          <p:val>
                                            <p:strVal val="#ppt_y"/>
                                          </p:val>
                                        </p:tav>
                                      </p:tavLst>
                                    </p:anim>
                                  </p:childTnLst>
                                </p:cTn>
                              </p:par>
                              <p:par>
                                <p:cTn id="72" presetID="2" presetClass="entr" presetSubtype="9" fill="hold" grpId="0" nodeType="withEffect">
                                  <p:stCondLst>
                                    <p:cond delay="0"/>
                                  </p:stCondLst>
                                  <p:childTnLst>
                                    <p:set>
                                      <p:cBhvr>
                                        <p:cTn id="73" dur="1" fill="hold">
                                          <p:stCondLst>
                                            <p:cond delay="0"/>
                                          </p:stCondLst>
                                        </p:cTn>
                                        <p:tgtEl>
                                          <p:spTgt spid="27"/>
                                        </p:tgtEl>
                                        <p:attrNameLst>
                                          <p:attrName>style.visibility</p:attrName>
                                        </p:attrNameLst>
                                      </p:cBhvr>
                                      <p:to>
                                        <p:strVal val="visible"/>
                                      </p:to>
                                    </p:set>
                                    <p:anim calcmode="lin" valueType="num">
                                      <p:cBhvr additive="base">
                                        <p:cTn id="74" dur="3000" fill="hold"/>
                                        <p:tgtEl>
                                          <p:spTgt spid="27"/>
                                        </p:tgtEl>
                                        <p:attrNameLst>
                                          <p:attrName>ppt_x</p:attrName>
                                        </p:attrNameLst>
                                      </p:cBhvr>
                                      <p:tavLst>
                                        <p:tav tm="0">
                                          <p:val>
                                            <p:strVal val="0-#ppt_w/2"/>
                                          </p:val>
                                        </p:tav>
                                        <p:tav tm="100000">
                                          <p:val>
                                            <p:strVal val="#ppt_x"/>
                                          </p:val>
                                        </p:tav>
                                      </p:tavLst>
                                    </p:anim>
                                    <p:anim calcmode="lin" valueType="num">
                                      <p:cBhvr additive="base">
                                        <p:cTn id="75" dur="3000" fill="hold"/>
                                        <p:tgtEl>
                                          <p:spTgt spid="27"/>
                                        </p:tgtEl>
                                        <p:attrNameLst>
                                          <p:attrName>ppt_y</p:attrName>
                                        </p:attrNameLst>
                                      </p:cBhvr>
                                      <p:tavLst>
                                        <p:tav tm="0">
                                          <p:val>
                                            <p:strVal val="0-#ppt_h/2"/>
                                          </p:val>
                                        </p:tav>
                                        <p:tav tm="100000">
                                          <p:val>
                                            <p:strVal val="#ppt_y"/>
                                          </p:val>
                                        </p:tav>
                                      </p:tavLst>
                                    </p:anim>
                                  </p:childTnLst>
                                </p:cTn>
                              </p:par>
                              <p:par>
                                <p:cTn id="76" presetID="2" presetClass="entr" presetSubtype="9" fill="hold" grpId="0" nodeType="withEffect">
                                  <p:stCondLst>
                                    <p:cond delay="0"/>
                                  </p:stCondLst>
                                  <p:childTnLst>
                                    <p:set>
                                      <p:cBhvr>
                                        <p:cTn id="77" dur="1" fill="hold">
                                          <p:stCondLst>
                                            <p:cond delay="0"/>
                                          </p:stCondLst>
                                        </p:cTn>
                                        <p:tgtEl>
                                          <p:spTgt spid="28"/>
                                        </p:tgtEl>
                                        <p:attrNameLst>
                                          <p:attrName>style.visibility</p:attrName>
                                        </p:attrNameLst>
                                      </p:cBhvr>
                                      <p:to>
                                        <p:strVal val="visible"/>
                                      </p:to>
                                    </p:set>
                                    <p:anim calcmode="lin" valueType="num">
                                      <p:cBhvr additive="base">
                                        <p:cTn id="78" dur="3000" fill="hold"/>
                                        <p:tgtEl>
                                          <p:spTgt spid="28"/>
                                        </p:tgtEl>
                                        <p:attrNameLst>
                                          <p:attrName>ppt_x</p:attrName>
                                        </p:attrNameLst>
                                      </p:cBhvr>
                                      <p:tavLst>
                                        <p:tav tm="0">
                                          <p:val>
                                            <p:strVal val="0-#ppt_w/2"/>
                                          </p:val>
                                        </p:tav>
                                        <p:tav tm="100000">
                                          <p:val>
                                            <p:strVal val="#ppt_x"/>
                                          </p:val>
                                        </p:tav>
                                      </p:tavLst>
                                    </p:anim>
                                    <p:anim calcmode="lin" valueType="num">
                                      <p:cBhvr additive="base">
                                        <p:cTn id="79" dur="3000" fill="hold"/>
                                        <p:tgtEl>
                                          <p:spTgt spid="28"/>
                                        </p:tgtEl>
                                        <p:attrNameLst>
                                          <p:attrName>ppt_y</p:attrName>
                                        </p:attrNameLst>
                                      </p:cBhvr>
                                      <p:tavLst>
                                        <p:tav tm="0">
                                          <p:val>
                                            <p:strVal val="0-#ppt_h/2"/>
                                          </p:val>
                                        </p:tav>
                                        <p:tav tm="100000">
                                          <p:val>
                                            <p:strVal val="#ppt_y"/>
                                          </p:val>
                                        </p:tav>
                                      </p:tavLst>
                                    </p:anim>
                                  </p:childTnLst>
                                </p:cTn>
                              </p:par>
                              <p:par>
                                <p:cTn id="80" presetID="2" presetClass="entr" presetSubtype="9" fill="hold" grpId="0" nodeType="withEffect">
                                  <p:stCondLst>
                                    <p:cond delay="0"/>
                                  </p:stCondLst>
                                  <p:childTnLst>
                                    <p:set>
                                      <p:cBhvr>
                                        <p:cTn id="81" dur="1" fill="hold">
                                          <p:stCondLst>
                                            <p:cond delay="0"/>
                                          </p:stCondLst>
                                        </p:cTn>
                                        <p:tgtEl>
                                          <p:spTgt spid="29"/>
                                        </p:tgtEl>
                                        <p:attrNameLst>
                                          <p:attrName>style.visibility</p:attrName>
                                        </p:attrNameLst>
                                      </p:cBhvr>
                                      <p:to>
                                        <p:strVal val="visible"/>
                                      </p:to>
                                    </p:set>
                                    <p:anim calcmode="lin" valueType="num">
                                      <p:cBhvr additive="base">
                                        <p:cTn id="82" dur="3000" fill="hold"/>
                                        <p:tgtEl>
                                          <p:spTgt spid="29"/>
                                        </p:tgtEl>
                                        <p:attrNameLst>
                                          <p:attrName>ppt_x</p:attrName>
                                        </p:attrNameLst>
                                      </p:cBhvr>
                                      <p:tavLst>
                                        <p:tav tm="0">
                                          <p:val>
                                            <p:strVal val="0-#ppt_w/2"/>
                                          </p:val>
                                        </p:tav>
                                        <p:tav tm="100000">
                                          <p:val>
                                            <p:strVal val="#ppt_x"/>
                                          </p:val>
                                        </p:tav>
                                      </p:tavLst>
                                    </p:anim>
                                    <p:anim calcmode="lin" valueType="num">
                                      <p:cBhvr additive="base">
                                        <p:cTn id="83" dur="3000" fill="hold"/>
                                        <p:tgtEl>
                                          <p:spTgt spid="29"/>
                                        </p:tgtEl>
                                        <p:attrNameLst>
                                          <p:attrName>ppt_y</p:attrName>
                                        </p:attrNameLst>
                                      </p:cBhvr>
                                      <p:tavLst>
                                        <p:tav tm="0">
                                          <p:val>
                                            <p:strVal val="0-#ppt_h/2"/>
                                          </p:val>
                                        </p:tav>
                                        <p:tav tm="100000">
                                          <p:val>
                                            <p:strVal val="#ppt_y"/>
                                          </p:val>
                                        </p:tav>
                                      </p:tavLst>
                                    </p:anim>
                                  </p:childTnLst>
                                </p:cTn>
                              </p:par>
                              <p:par>
                                <p:cTn id="84" presetID="2" presetClass="entr" presetSubtype="9" fill="hold" grpId="0" nodeType="withEffect">
                                  <p:stCondLst>
                                    <p:cond delay="0"/>
                                  </p:stCondLst>
                                  <p:childTnLst>
                                    <p:set>
                                      <p:cBhvr>
                                        <p:cTn id="85" dur="1" fill="hold">
                                          <p:stCondLst>
                                            <p:cond delay="0"/>
                                          </p:stCondLst>
                                        </p:cTn>
                                        <p:tgtEl>
                                          <p:spTgt spid="30"/>
                                        </p:tgtEl>
                                        <p:attrNameLst>
                                          <p:attrName>style.visibility</p:attrName>
                                        </p:attrNameLst>
                                      </p:cBhvr>
                                      <p:to>
                                        <p:strVal val="visible"/>
                                      </p:to>
                                    </p:set>
                                    <p:anim calcmode="lin" valueType="num">
                                      <p:cBhvr additive="base">
                                        <p:cTn id="86" dur="3000" fill="hold"/>
                                        <p:tgtEl>
                                          <p:spTgt spid="30"/>
                                        </p:tgtEl>
                                        <p:attrNameLst>
                                          <p:attrName>ppt_x</p:attrName>
                                        </p:attrNameLst>
                                      </p:cBhvr>
                                      <p:tavLst>
                                        <p:tav tm="0">
                                          <p:val>
                                            <p:strVal val="0-#ppt_w/2"/>
                                          </p:val>
                                        </p:tav>
                                        <p:tav tm="100000">
                                          <p:val>
                                            <p:strVal val="#ppt_x"/>
                                          </p:val>
                                        </p:tav>
                                      </p:tavLst>
                                    </p:anim>
                                    <p:anim calcmode="lin" valueType="num">
                                      <p:cBhvr additive="base">
                                        <p:cTn id="87" dur="3000" fill="hold"/>
                                        <p:tgtEl>
                                          <p:spTgt spid="30"/>
                                        </p:tgtEl>
                                        <p:attrNameLst>
                                          <p:attrName>ppt_y</p:attrName>
                                        </p:attrNameLst>
                                      </p:cBhvr>
                                      <p:tavLst>
                                        <p:tav tm="0">
                                          <p:val>
                                            <p:strVal val="0-#ppt_h/2"/>
                                          </p:val>
                                        </p:tav>
                                        <p:tav tm="100000">
                                          <p:val>
                                            <p:strVal val="#ppt_y"/>
                                          </p:val>
                                        </p:tav>
                                      </p:tavLst>
                                    </p:anim>
                                  </p:childTnLst>
                                </p:cTn>
                              </p:par>
                              <p:par>
                                <p:cTn id="88" presetID="2" presetClass="entr" presetSubtype="9" fill="hold" grpId="0" nodeType="withEffect">
                                  <p:stCondLst>
                                    <p:cond delay="0"/>
                                  </p:stCondLst>
                                  <p:childTnLst>
                                    <p:set>
                                      <p:cBhvr>
                                        <p:cTn id="89" dur="1" fill="hold">
                                          <p:stCondLst>
                                            <p:cond delay="0"/>
                                          </p:stCondLst>
                                        </p:cTn>
                                        <p:tgtEl>
                                          <p:spTgt spid="31"/>
                                        </p:tgtEl>
                                        <p:attrNameLst>
                                          <p:attrName>style.visibility</p:attrName>
                                        </p:attrNameLst>
                                      </p:cBhvr>
                                      <p:to>
                                        <p:strVal val="visible"/>
                                      </p:to>
                                    </p:set>
                                    <p:anim calcmode="lin" valueType="num">
                                      <p:cBhvr additive="base">
                                        <p:cTn id="90" dur="3000" fill="hold"/>
                                        <p:tgtEl>
                                          <p:spTgt spid="31"/>
                                        </p:tgtEl>
                                        <p:attrNameLst>
                                          <p:attrName>ppt_x</p:attrName>
                                        </p:attrNameLst>
                                      </p:cBhvr>
                                      <p:tavLst>
                                        <p:tav tm="0">
                                          <p:val>
                                            <p:strVal val="0-#ppt_w/2"/>
                                          </p:val>
                                        </p:tav>
                                        <p:tav tm="100000">
                                          <p:val>
                                            <p:strVal val="#ppt_x"/>
                                          </p:val>
                                        </p:tav>
                                      </p:tavLst>
                                    </p:anim>
                                    <p:anim calcmode="lin" valueType="num">
                                      <p:cBhvr additive="base">
                                        <p:cTn id="91" dur="3000" fill="hold"/>
                                        <p:tgtEl>
                                          <p:spTgt spid="31"/>
                                        </p:tgtEl>
                                        <p:attrNameLst>
                                          <p:attrName>ppt_y</p:attrName>
                                        </p:attrNameLst>
                                      </p:cBhvr>
                                      <p:tavLst>
                                        <p:tav tm="0">
                                          <p:val>
                                            <p:strVal val="0-#ppt_h/2"/>
                                          </p:val>
                                        </p:tav>
                                        <p:tav tm="100000">
                                          <p:val>
                                            <p:strVal val="#ppt_y"/>
                                          </p:val>
                                        </p:tav>
                                      </p:tavLst>
                                    </p:anim>
                                  </p:childTnLst>
                                </p:cTn>
                              </p:par>
                              <p:par>
                                <p:cTn id="92" presetID="2" presetClass="entr" presetSubtype="9" fill="hold" grpId="0" nodeType="withEffect">
                                  <p:stCondLst>
                                    <p:cond delay="0"/>
                                  </p:stCondLst>
                                  <p:childTnLst>
                                    <p:set>
                                      <p:cBhvr>
                                        <p:cTn id="93" dur="1" fill="hold">
                                          <p:stCondLst>
                                            <p:cond delay="0"/>
                                          </p:stCondLst>
                                        </p:cTn>
                                        <p:tgtEl>
                                          <p:spTgt spid="32"/>
                                        </p:tgtEl>
                                        <p:attrNameLst>
                                          <p:attrName>style.visibility</p:attrName>
                                        </p:attrNameLst>
                                      </p:cBhvr>
                                      <p:to>
                                        <p:strVal val="visible"/>
                                      </p:to>
                                    </p:set>
                                    <p:anim calcmode="lin" valueType="num">
                                      <p:cBhvr additive="base">
                                        <p:cTn id="94" dur="3000" fill="hold"/>
                                        <p:tgtEl>
                                          <p:spTgt spid="32"/>
                                        </p:tgtEl>
                                        <p:attrNameLst>
                                          <p:attrName>ppt_x</p:attrName>
                                        </p:attrNameLst>
                                      </p:cBhvr>
                                      <p:tavLst>
                                        <p:tav tm="0">
                                          <p:val>
                                            <p:strVal val="0-#ppt_w/2"/>
                                          </p:val>
                                        </p:tav>
                                        <p:tav tm="100000">
                                          <p:val>
                                            <p:strVal val="#ppt_x"/>
                                          </p:val>
                                        </p:tav>
                                      </p:tavLst>
                                    </p:anim>
                                    <p:anim calcmode="lin" valueType="num">
                                      <p:cBhvr additive="base">
                                        <p:cTn id="95" dur="3000" fill="hold"/>
                                        <p:tgtEl>
                                          <p:spTgt spid="32"/>
                                        </p:tgtEl>
                                        <p:attrNameLst>
                                          <p:attrName>ppt_y</p:attrName>
                                        </p:attrNameLst>
                                      </p:cBhvr>
                                      <p:tavLst>
                                        <p:tav tm="0">
                                          <p:val>
                                            <p:strVal val="0-#ppt_h/2"/>
                                          </p:val>
                                        </p:tav>
                                        <p:tav tm="100000">
                                          <p:val>
                                            <p:strVal val="#ppt_y"/>
                                          </p:val>
                                        </p:tav>
                                      </p:tavLst>
                                    </p:anim>
                                  </p:childTnLst>
                                </p:cTn>
                              </p:par>
                              <p:par>
                                <p:cTn id="96" presetID="2" presetClass="entr" presetSubtype="9" fill="hold" grpId="0" nodeType="withEffect">
                                  <p:stCondLst>
                                    <p:cond delay="0"/>
                                  </p:stCondLst>
                                  <p:childTnLst>
                                    <p:set>
                                      <p:cBhvr>
                                        <p:cTn id="97" dur="1" fill="hold">
                                          <p:stCondLst>
                                            <p:cond delay="0"/>
                                          </p:stCondLst>
                                        </p:cTn>
                                        <p:tgtEl>
                                          <p:spTgt spid="33"/>
                                        </p:tgtEl>
                                        <p:attrNameLst>
                                          <p:attrName>style.visibility</p:attrName>
                                        </p:attrNameLst>
                                      </p:cBhvr>
                                      <p:to>
                                        <p:strVal val="visible"/>
                                      </p:to>
                                    </p:set>
                                    <p:anim calcmode="lin" valueType="num">
                                      <p:cBhvr additive="base">
                                        <p:cTn id="98" dur="3000" fill="hold"/>
                                        <p:tgtEl>
                                          <p:spTgt spid="33"/>
                                        </p:tgtEl>
                                        <p:attrNameLst>
                                          <p:attrName>ppt_x</p:attrName>
                                        </p:attrNameLst>
                                      </p:cBhvr>
                                      <p:tavLst>
                                        <p:tav tm="0">
                                          <p:val>
                                            <p:strVal val="0-#ppt_w/2"/>
                                          </p:val>
                                        </p:tav>
                                        <p:tav tm="100000">
                                          <p:val>
                                            <p:strVal val="#ppt_x"/>
                                          </p:val>
                                        </p:tav>
                                      </p:tavLst>
                                    </p:anim>
                                    <p:anim calcmode="lin" valueType="num">
                                      <p:cBhvr additive="base">
                                        <p:cTn id="99" dur="3000" fill="hold"/>
                                        <p:tgtEl>
                                          <p:spTgt spid="33"/>
                                        </p:tgtEl>
                                        <p:attrNameLst>
                                          <p:attrName>ppt_y</p:attrName>
                                        </p:attrNameLst>
                                      </p:cBhvr>
                                      <p:tavLst>
                                        <p:tav tm="0">
                                          <p:val>
                                            <p:strVal val="0-#ppt_h/2"/>
                                          </p:val>
                                        </p:tav>
                                        <p:tav tm="100000">
                                          <p:val>
                                            <p:strVal val="#ppt_y"/>
                                          </p:val>
                                        </p:tav>
                                      </p:tavLst>
                                    </p:anim>
                                  </p:childTnLst>
                                </p:cTn>
                              </p:par>
                              <p:par>
                                <p:cTn id="100" presetID="2" presetClass="entr" presetSubtype="9" fill="hold" grpId="0" nodeType="withEffect">
                                  <p:stCondLst>
                                    <p:cond delay="0"/>
                                  </p:stCondLst>
                                  <p:childTnLst>
                                    <p:set>
                                      <p:cBhvr>
                                        <p:cTn id="101" dur="1" fill="hold">
                                          <p:stCondLst>
                                            <p:cond delay="0"/>
                                          </p:stCondLst>
                                        </p:cTn>
                                        <p:tgtEl>
                                          <p:spTgt spid="34"/>
                                        </p:tgtEl>
                                        <p:attrNameLst>
                                          <p:attrName>style.visibility</p:attrName>
                                        </p:attrNameLst>
                                      </p:cBhvr>
                                      <p:to>
                                        <p:strVal val="visible"/>
                                      </p:to>
                                    </p:set>
                                    <p:anim calcmode="lin" valueType="num">
                                      <p:cBhvr additive="base">
                                        <p:cTn id="102" dur="3000" fill="hold"/>
                                        <p:tgtEl>
                                          <p:spTgt spid="34"/>
                                        </p:tgtEl>
                                        <p:attrNameLst>
                                          <p:attrName>ppt_x</p:attrName>
                                        </p:attrNameLst>
                                      </p:cBhvr>
                                      <p:tavLst>
                                        <p:tav tm="0">
                                          <p:val>
                                            <p:strVal val="0-#ppt_w/2"/>
                                          </p:val>
                                        </p:tav>
                                        <p:tav tm="100000">
                                          <p:val>
                                            <p:strVal val="#ppt_x"/>
                                          </p:val>
                                        </p:tav>
                                      </p:tavLst>
                                    </p:anim>
                                    <p:anim calcmode="lin" valueType="num">
                                      <p:cBhvr additive="base">
                                        <p:cTn id="103" dur="3000" fill="hold"/>
                                        <p:tgtEl>
                                          <p:spTgt spid="34"/>
                                        </p:tgtEl>
                                        <p:attrNameLst>
                                          <p:attrName>ppt_y</p:attrName>
                                        </p:attrNameLst>
                                      </p:cBhvr>
                                      <p:tavLst>
                                        <p:tav tm="0">
                                          <p:val>
                                            <p:strVal val="0-#ppt_h/2"/>
                                          </p:val>
                                        </p:tav>
                                        <p:tav tm="100000">
                                          <p:val>
                                            <p:strVal val="#ppt_y"/>
                                          </p:val>
                                        </p:tav>
                                      </p:tavLst>
                                    </p:anim>
                                  </p:childTnLst>
                                </p:cTn>
                              </p:par>
                              <p:par>
                                <p:cTn id="104" presetID="2" presetClass="entr" presetSubtype="3" fill="hold" grpId="0" nodeType="withEffect">
                                  <p:stCondLst>
                                    <p:cond delay="0"/>
                                  </p:stCondLst>
                                  <p:childTnLst>
                                    <p:set>
                                      <p:cBhvr>
                                        <p:cTn id="105" dur="1" fill="hold">
                                          <p:stCondLst>
                                            <p:cond delay="0"/>
                                          </p:stCondLst>
                                        </p:cTn>
                                        <p:tgtEl>
                                          <p:spTgt spid="3"/>
                                        </p:tgtEl>
                                        <p:attrNameLst>
                                          <p:attrName>style.visibility</p:attrName>
                                        </p:attrNameLst>
                                      </p:cBhvr>
                                      <p:to>
                                        <p:strVal val="visible"/>
                                      </p:to>
                                    </p:set>
                                    <p:anim calcmode="lin" valueType="num">
                                      <p:cBhvr additive="base">
                                        <p:cTn id="106" dur="3000" fill="hold"/>
                                        <p:tgtEl>
                                          <p:spTgt spid="3"/>
                                        </p:tgtEl>
                                        <p:attrNameLst>
                                          <p:attrName>ppt_x</p:attrName>
                                        </p:attrNameLst>
                                      </p:cBhvr>
                                      <p:tavLst>
                                        <p:tav tm="0">
                                          <p:val>
                                            <p:strVal val="1+#ppt_w/2"/>
                                          </p:val>
                                        </p:tav>
                                        <p:tav tm="100000">
                                          <p:val>
                                            <p:strVal val="#ppt_x"/>
                                          </p:val>
                                        </p:tav>
                                      </p:tavLst>
                                    </p:anim>
                                    <p:anim calcmode="lin" valueType="num">
                                      <p:cBhvr additive="base">
                                        <p:cTn id="107" dur="3000" fill="hold"/>
                                        <p:tgtEl>
                                          <p:spTgt spid="3"/>
                                        </p:tgtEl>
                                        <p:attrNameLst>
                                          <p:attrName>ppt_y</p:attrName>
                                        </p:attrNameLst>
                                      </p:cBhvr>
                                      <p:tavLst>
                                        <p:tav tm="0">
                                          <p:val>
                                            <p:strVal val="0-#ppt_h/2"/>
                                          </p:val>
                                        </p:tav>
                                        <p:tav tm="100000">
                                          <p:val>
                                            <p:strVal val="#ppt_y"/>
                                          </p:val>
                                        </p:tav>
                                      </p:tavLst>
                                    </p:anim>
                                  </p:childTnLst>
                                </p:cTn>
                              </p:par>
                              <p:par>
                                <p:cTn id="108" presetID="2" presetClass="entr" presetSubtype="3" fill="hold" grpId="0" nodeType="withEffect">
                                  <p:stCondLst>
                                    <p:cond delay="0"/>
                                  </p:stCondLst>
                                  <p:childTnLst>
                                    <p:set>
                                      <p:cBhvr>
                                        <p:cTn id="109" dur="1" fill="hold">
                                          <p:stCondLst>
                                            <p:cond delay="0"/>
                                          </p:stCondLst>
                                        </p:cTn>
                                        <p:tgtEl>
                                          <p:spTgt spid="5"/>
                                        </p:tgtEl>
                                        <p:attrNameLst>
                                          <p:attrName>style.visibility</p:attrName>
                                        </p:attrNameLst>
                                      </p:cBhvr>
                                      <p:to>
                                        <p:strVal val="visible"/>
                                      </p:to>
                                    </p:set>
                                    <p:anim calcmode="lin" valueType="num">
                                      <p:cBhvr additive="base">
                                        <p:cTn id="110" dur="3000" fill="hold"/>
                                        <p:tgtEl>
                                          <p:spTgt spid="5"/>
                                        </p:tgtEl>
                                        <p:attrNameLst>
                                          <p:attrName>ppt_x</p:attrName>
                                        </p:attrNameLst>
                                      </p:cBhvr>
                                      <p:tavLst>
                                        <p:tav tm="0">
                                          <p:val>
                                            <p:strVal val="1+#ppt_w/2"/>
                                          </p:val>
                                        </p:tav>
                                        <p:tav tm="100000">
                                          <p:val>
                                            <p:strVal val="#ppt_x"/>
                                          </p:val>
                                        </p:tav>
                                      </p:tavLst>
                                    </p:anim>
                                    <p:anim calcmode="lin" valueType="num">
                                      <p:cBhvr additive="base">
                                        <p:cTn id="111" dur="3000" fill="hold"/>
                                        <p:tgtEl>
                                          <p:spTgt spid="5"/>
                                        </p:tgtEl>
                                        <p:attrNameLst>
                                          <p:attrName>ppt_y</p:attrName>
                                        </p:attrNameLst>
                                      </p:cBhvr>
                                      <p:tavLst>
                                        <p:tav tm="0">
                                          <p:val>
                                            <p:strVal val="0-#ppt_h/2"/>
                                          </p:val>
                                        </p:tav>
                                        <p:tav tm="100000">
                                          <p:val>
                                            <p:strVal val="#ppt_y"/>
                                          </p:val>
                                        </p:tav>
                                      </p:tavLst>
                                    </p:anim>
                                  </p:childTnLst>
                                </p:cTn>
                              </p:par>
                              <p:par>
                                <p:cTn id="112" presetID="2" presetClass="entr" presetSubtype="3" fill="hold" grpId="0" nodeType="withEffect">
                                  <p:stCondLst>
                                    <p:cond delay="0"/>
                                  </p:stCondLst>
                                  <p:childTnLst>
                                    <p:set>
                                      <p:cBhvr>
                                        <p:cTn id="113" dur="1" fill="hold">
                                          <p:stCondLst>
                                            <p:cond delay="0"/>
                                          </p:stCondLst>
                                        </p:cTn>
                                        <p:tgtEl>
                                          <p:spTgt spid="7"/>
                                        </p:tgtEl>
                                        <p:attrNameLst>
                                          <p:attrName>style.visibility</p:attrName>
                                        </p:attrNameLst>
                                      </p:cBhvr>
                                      <p:to>
                                        <p:strVal val="visible"/>
                                      </p:to>
                                    </p:set>
                                    <p:anim calcmode="lin" valueType="num">
                                      <p:cBhvr additive="base">
                                        <p:cTn id="114" dur="3000" fill="hold"/>
                                        <p:tgtEl>
                                          <p:spTgt spid="7"/>
                                        </p:tgtEl>
                                        <p:attrNameLst>
                                          <p:attrName>ppt_x</p:attrName>
                                        </p:attrNameLst>
                                      </p:cBhvr>
                                      <p:tavLst>
                                        <p:tav tm="0">
                                          <p:val>
                                            <p:strVal val="1+#ppt_w/2"/>
                                          </p:val>
                                        </p:tav>
                                        <p:tav tm="100000">
                                          <p:val>
                                            <p:strVal val="#ppt_x"/>
                                          </p:val>
                                        </p:tav>
                                      </p:tavLst>
                                    </p:anim>
                                    <p:anim calcmode="lin" valueType="num">
                                      <p:cBhvr additive="base">
                                        <p:cTn id="115" dur="3000" fill="hold"/>
                                        <p:tgtEl>
                                          <p:spTgt spid="7"/>
                                        </p:tgtEl>
                                        <p:attrNameLst>
                                          <p:attrName>ppt_y</p:attrName>
                                        </p:attrNameLst>
                                      </p:cBhvr>
                                      <p:tavLst>
                                        <p:tav tm="0">
                                          <p:val>
                                            <p:strVal val="0-#ppt_h/2"/>
                                          </p:val>
                                        </p:tav>
                                        <p:tav tm="100000">
                                          <p:val>
                                            <p:strVal val="#ppt_y"/>
                                          </p:val>
                                        </p:tav>
                                      </p:tavLst>
                                    </p:anim>
                                  </p:childTnLst>
                                </p:cTn>
                              </p:par>
                              <p:par>
                                <p:cTn id="116" presetID="2" presetClass="entr" presetSubtype="3" fill="hold" grpId="0" nodeType="withEffect">
                                  <p:stCondLst>
                                    <p:cond delay="0"/>
                                  </p:stCondLst>
                                  <p:childTnLst>
                                    <p:set>
                                      <p:cBhvr>
                                        <p:cTn id="117" dur="1" fill="hold">
                                          <p:stCondLst>
                                            <p:cond delay="0"/>
                                          </p:stCondLst>
                                        </p:cTn>
                                        <p:tgtEl>
                                          <p:spTgt spid="9"/>
                                        </p:tgtEl>
                                        <p:attrNameLst>
                                          <p:attrName>style.visibility</p:attrName>
                                        </p:attrNameLst>
                                      </p:cBhvr>
                                      <p:to>
                                        <p:strVal val="visible"/>
                                      </p:to>
                                    </p:set>
                                    <p:anim calcmode="lin" valueType="num">
                                      <p:cBhvr additive="base">
                                        <p:cTn id="118" dur="3000" fill="hold"/>
                                        <p:tgtEl>
                                          <p:spTgt spid="9"/>
                                        </p:tgtEl>
                                        <p:attrNameLst>
                                          <p:attrName>ppt_x</p:attrName>
                                        </p:attrNameLst>
                                      </p:cBhvr>
                                      <p:tavLst>
                                        <p:tav tm="0">
                                          <p:val>
                                            <p:strVal val="1+#ppt_w/2"/>
                                          </p:val>
                                        </p:tav>
                                        <p:tav tm="100000">
                                          <p:val>
                                            <p:strVal val="#ppt_x"/>
                                          </p:val>
                                        </p:tav>
                                      </p:tavLst>
                                    </p:anim>
                                    <p:anim calcmode="lin" valueType="num">
                                      <p:cBhvr additive="base">
                                        <p:cTn id="119" dur="3000" fill="hold"/>
                                        <p:tgtEl>
                                          <p:spTgt spid="9"/>
                                        </p:tgtEl>
                                        <p:attrNameLst>
                                          <p:attrName>ppt_y</p:attrName>
                                        </p:attrNameLst>
                                      </p:cBhvr>
                                      <p:tavLst>
                                        <p:tav tm="0">
                                          <p:val>
                                            <p:strVal val="0-#ppt_h/2"/>
                                          </p:val>
                                        </p:tav>
                                        <p:tav tm="100000">
                                          <p:val>
                                            <p:strVal val="#ppt_y"/>
                                          </p:val>
                                        </p:tav>
                                      </p:tavLst>
                                    </p:anim>
                                  </p:childTnLst>
                                </p:cTn>
                              </p:par>
                              <p:par>
                                <p:cTn id="120" presetID="2" presetClass="entr" presetSubtype="3" fill="hold" grpId="0" nodeType="withEffect">
                                  <p:stCondLst>
                                    <p:cond delay="0"/>
                                  </p:stCondLst>
                                  <p:childTnLst>
                                    <p:set>
                                      <p:cBhvr>
                                        <p:cTn id="121" dur="1" fill="hold">
                                          <p:stCondLst>
                                            <p:cond delay="0"/>
                                          </p:stCondLst>
                                        </p:cTn>
                                        <p:tgtEl>
                                          <p:spTgt spid="11"/>
                                        </p:tgtEl>
                                        <p:attrNameLst>
                                          <p:attrName>style.visibility</p:attrName>
                                        </p:attrNameLst>
                                      </p:cBhvr>
                                      <p:to>
                                        <p:strVal val="visible"/>
                                      </p:to>
                                    </p:set>
                                    <p:anim calcmode="lin" valueType="num">
                                      <p:cBhvr additive="base">
                                        <p:cTn id="122" dur="3000" fill="hold"/>
                                        <p:tgtEl>
                                          <p:spTgt spid="11"/>
                                        </p:tgtEl>
                                        <p:attrNameLst>
                                          <p:attrName>ppt_x</p:attrName>
                                        </p:attrNameLst>
                                      </p:cBhvr>
                                      <p:tavLst>
                                        <p:tav tm="0">
                                          <p:val>
                                            <p:strVal val="1+#ppt_w/2"/>
                                          </p:val>
                                        </p:tav>
                                        <p:tav tm="100000">
                                          <p:val>
                                            <p:strVal val="#ppt_x"/>
                                          </p:val>
                                        </p:tav>
                                      </p:tavLst>
                                    </p:anim>
                                    <p:anim calcmode="lin" valueType="num">
                                      <p:cBhvr additive="base">
                                        <p:cTn id="123" dur="3000" fill="hold"/>
                                        <p:tgtEl>
                                          <p:spTgt spid="11"/>
                                        </p:tgtEl>
                                        <p:attrNameLst>
                                          <p:attrName>ppt_y</p:attrName>
                                        </p:attrNameLst>
                                      </p:cBhvr>
                                      <p:tavLst>
                                        <p:tav tm="0">
                                          <p:val>
                                            <p:strVal val="0-#ppt_h/2"/>
                                          </p:val>
                                        </p:tav>
                                        <p:tav tm="100000">
                                          <p:val>
                                            <p:strVal val="#ppt_y"/>
                                          </p:val>
                                        </p:tav>
                                      </p:tavLst>
                                    </p:anim>
                                  </p:childTnLst>
                                </p:cTn>
                              </p:par>
                              <p:par>
                                <p:cTn id="124" presetID="2" presetClass="entr" presetSubtype="3" fill="hold" grpId="0" nodeType="withEffect">
                                  <p:stCondLst>
                                    <p:cond delay="0"/>
                                  </p:stCondLst>
                                  <p:childTnLst>
                                    <p:set>
                                      <p:cBhvr>
                                        <p:cTn id="125" dur="1" fill="hold">
                                          <p:stCondLst>
                                            <p:cond delay="0"/>
                                          </p:stCondLst>
                                        </p:cTn>
                                        <p:tgtEl>
                                          <p:spTgt spid="13"/>
                                        </p:tgtEl>
                                        <p:attrNameLst>
                                          <p:attrName>style.visibility</p:attrName>
                                        </p:attrNameLst>
                                      </p:cBhvr>
                                      <p:to>
                                        <p:strVal val="visible"/>
                                      </p:to>
                                    </p:set>
                                    <p:anim calcmode="lin" valueType="num">
                                      <p:cBhvr additive="base">
                                        <p:cTn id="126" dur="3000" fill="hold"/>
                                        <p:tgtEl>
                                          <p:spTgt spid="13"/>
                                        </p:tgtEl>
                                        <p:attrNameLst>
                                          <p:attrName>ppt_x</p:attrName>
                                        </p:attrNameLst>
                                      </p:cBhvr>
                                      <p:tavLst>
                                        <p:tav tm="0">
                                          <p:val>
                                            <p:strVal val="1+#ppt_w/2"/>
                                          </p:val>
                                        </p:tav>
                                        <p:tav tm="100000">
                                          <p:val>
                                            <p:strVal val="#ppt_x"/>
                                          </p:val>
                                        </p:tav>
                                      </p:tavLst>
                                    </p:anim>
                                    <p:anim calcmode="lin" valueType="num">
                                      <p:cBhvr additive="base">
                                        <p:cTn id="127" dur="3000" fill="hold"/>
                                        <p:tgtEl>
                                          <p:spTgt spid="13"/>
                                        </p:tgtEl>
                                        <p:attrNameLst>
                                          <p:attrName>ppt_y</p:attrName>
                                        </p:attrNameLst>
                                      </p:cBhvr>
                                      <p:tavLst>
                                        <p:tav tm="0">
                                          <p:val>
                                            <p:strVal val="0-#ppt_h/2"/>
                                          </p:val>
                                        </p:tav>
                                        <p:tav tm="100000">
                                          <p:val>
                                            <p:strVal val="#ppt_y"/>
                                          </p:val>
                                        </p:tav>
                                      </p:tavLst>
                                    </p:anim>
                                  </p:childTnLst>
                                </p:cTn>
                              </p:par>
                              <p:par>
                                <p:cTn id="128" presetID="2" presetClass="entr" presetSubtype="3" fill="hold" grpId="0" nodeType="withEffect">
                                  <p:stCondLst>
                                    <p:cond delay="0"/>
                                  </p:stCondLst>
                                  <p:childTnLst>
                                    <p:set>
                                      <p:cBhvr>
                                        <p:cTn id="129" dur="1" fill="hold">
                                          <p:stCondLst>
                                            <p:cond delay="0"/>
                                          </p:stCondLst>
                                        </p:cTn>
                                        <p:tgtEl>
                                          <p:spTgt spid="15"/>
                                        </p:tgtEl>
                                        <p:attrNameLst>
                                          <p:attrName>style.visibility</p:attrName>
                                        </p:attrNameLst>
                                      </p:cBhvr>
                                      <p:to>
                                        <p:strVal val="visible"/>
                                      </p:to>
                                    </p:set>
                                    <p:anim calcmode="lin" valueType="num">
                                      <p:cBhvr additive="base">
                                        <p:cTn id="130" dur="3000" fill="hold"/>
                                        <p:tgtEl>
                                          <p:spTgt spid="15"/>
                                        </p:tgtEl>
                                        <p:attrNameLst>
                                          <p:attrName>ppt_x</p:attrName>
                                        </p:attrNameLst>
                                      </p:cBhvr>
                                      <p:tavLst>
                                        <p:tav tm="0">
                                          <p:val>
                                            <p:strVal val="1+#ppt_w/2"/>
                                          </p:val>
                                        </p:tav>
                                        <p:tav tm="100000">
                                          <p:val>
                                            <p:strVal val="#ppt_x"/>
                                          </p:val>
                                        </p:tav>
                                      </p:tavLst>
                                    </p:anim>
                                    <p:anim calcmode="lin" valueType="num">
                                      <p:cBhvr additive="base">
                                        <p:cTn id="131" dur="3000" fill="hold"/>
                                        <p:tgtEl>
                                          <p:spTgt spid="15"/>
                                        </p:tgtEl>
                                        <p:attrNameLst>
                                          <p:attrName>ppt_y</p:attrName>
                                        </p:attrNameLst>
                                      </p:cBhvr>
                                      <p:tavLst>
                                        <p:tav tm="0">
                                          <p:val>
                                            <p:strVal val="0-#ppt_h/2"/>
                                          </p:val>
                                        </p:tav>
                                        <p:tav tm="100000">
                                          <p:val>
                                            <p:strVal val="#ppt_y"/>
                                          </p:val>
                                        </p:tav>
                                      </p:tavLst>
                                    </p:anim>
                                  </p:childTnLst>
                                </p:cTn>
                              </p:par>
                              <p:par>
                                <p:cTn id="132" presetID="2" presetClass="entr" presetSubtype="3" fill="hold" grpId="0" nodeType="withEffect">
                                  <p:stCondLst>
                                    <p:cond delay="0"/>
                                  </p:stCondLst>
                                  <p:childTnLst>
                                    <p:set>
                                      <p:cBhvr>
                                        <p:cTn id="133" dur="1" fill="hold">
                                          <p:stCondLst>
                                            <p:cond delay="0"/>
                                          </p:stCondLst>
                                        </p:cTn>
                                        <p:tgtEl>
                                          <p:spTgt spid="17"/>
                                        </p:tgtEl>
                                        <p:attrNameLst>
                                          <p:attrName>style.visibility</p:attrName>
                                        </p:attrNameLst>
                                      </p:cBhvr>
                                      <p:to>
                                        <p:strVal val="visible"/>
                                      </p:to>
                                    </p:set>
                                    <p:anim calcmode="lin" valueType="num">
                                      <p:cBhvr additive="base">
                                        <p:cTn id="134" dur="3000" fill="hold"/>
                                        <p:tgtEl>
                                          <p:spTgt spid="17"/>
                                        </p:tgtEl>
                                        <p:attrNameLst>
                                          <p:attrName>ppt_x</p:attrName>
                                        </p:attrNameLst>
                                      </p:cBhvr>
                                      <p:tavLst>
                                        <p:tav tm="0">
                                          <p:val>
                                            <p:strVal val="1+#ppt_w/2"/>
                                          </p:val>
                                        </p:tav>
                                        <p:tav tm="100000">
                                          <p:val>
                                            <p:strVal val="#ppt_x"/>
                                          </p:val>
                                        </p:tav>
                                      </p:tavLst>
                                    </p:anim>
                                    <p:anim calcmode="lin" valueType="num">
                                      <p:cBhvr additive="base">
                                        <p:cTn id="135" dur="3000" fill="hold"/>
                                        <p:tgtEl>
                                          <p:spTgt spid="17"/>
                                        </p:tgtEl>
                                        <p:attrNameLst>
                                          <p:attrName>ppt_y</p:attrName>
                                        </p:attrNameLst>
                                      </p:cBhvr>
                                      <p:tavLst>
                                        <p:tav tm="0">
                                          <p:val>
                                            <p:strVal val="0-#ppt_h/2"/>
                                          </p:val>
                                        </p:tav>
                                        <p:tav tm="100000">
                                          <p:val>
                                            <p:strVal val="#ppt_y"/>
                                          </p:val>
                                        </p:tav>
                                      </p:tavLst>
                                    </p:anim>
                                  </p:childTnLst>
                                </p:cTn>
                              </p:par>
                              <p:par>
                                <p:cTn id="136" presetID="2" presetClass="entr" presetSubtype="9" fill="hold" grpId="0" nodeType="withEffect">
                                  <p:stCondLst>
                                    <p:cond delay="0"/>
                                  </p:stCondLst>
                                  <p:childTnLst>
                                    <p:set>
                                      <p:cBhvr>
                                        <p:cTn id="137" dur="1" fill="hold">
                                          <p:stCondLst>
                                            <p:cond delay="0"/>
                                          </p:stCondLst>
                                        </p:cTn>
                                        <p:tgtEl>
                                          <p:spTgt spid="4"/>
                                        </p:tgtEl>
                                        <p:attrNameLst>
                                          <p:attrName>style.visibility</p:attrName>
                                        </p:attrNameLst>
                                      </p:cBhvr>
                                      <p:to>
                                        <p:strVal val="visible"/>
                                      </p:to>
                                    </p:set>
                                    <p:anim calcmode="lin" valueType="num">
                                      <p:cBhvr additive="base">
                                        <p:cTn id="138" dur="3000" fill="hold"/>
                                        <p:tgtEl>
                                          <p:spTgt spid="4"/>
                                        </p:tgtEl>
                                        <p:attrNameLst>
                                          <p:attrName>ppt_x</p:attrName>
                                        </p:attrNameLst>
                                      </p:cBhvr>
                                      <p:tavLst>
                                        <p:tav tm="0">
                                          <p:val>
                                            <p:strVal val="0-#ppt_w/2"/>
                                          </p:val>
                                        </p:tav>
                                        <p:tav tm="100000">
                                          <p:val>
                                            <p:strVal val="#ppt_x"/>
                                          </p:val>
                                        </p:tav>
                                      </p:tavLst>
                                    </p:anim>
                                    <p:anim calcmode="lin" valueType="num">
                                      <p:cBhvr additive="base">
                                        <p:cTn id="139" dur="3000" fill="hold"/>
                                        <p:tgtEl>
                                          <p:spTgt spid="4"/>
                                        </p:tgtEl>
                                        <p:attrNameLst>
                                          <p:attrName>ppt_y</p:attrName>
                                        </p:attrNameLst>
                                      </p:cBhvr>
                                      <p:tavLst>
                                        <p:tav tm="0">
                                          <p:val>
                                            <p:strVal val="0-#ppt_h/2"/>
                                          </p:val>
                                        </p:tav>
                                        <p:tav tm="100000">
                                          <p:val>
                                            <p:strVal val="#ppt_y"/>
                                          </p:val>
                                        </p:tav>
                                      </p:tavLst>
                                    </p:anim>
                                  </p:childTnLst>
                                </p:cTn>
                              </p:par>
                              <p:par>
                                <p:cTn id="140" presetID="2" presetClass="entr" presetSubtype="9" fill="hold" grpId="0" nodeType="withEffect">
                                  <p:stCondLst>
                                    <p:cond delay="0"/>
                                  </p:stCondLst>
                                  <p:childTnLst>
                                    <p:set>
                                      <p:cBhvr>
                                        <p:cTn id="141" dur="1" fill="hold">
                                          <p:stCondLst>
                                            <p:cond delay="0"/>
                                          </p:stCondLst>
                                        </p:cTn>
                                        <p:tgtEl>
                                          <p:spTgt spid="6"/>
                                        </p:tgtEl>
                                        <p:attrNameLst>
                                          <p:attrName>style.visibility</p:attrName>
                                        </p:attrNameLst>
                                      </p:cBhvr>
                                      <p:to>
                                        <p:strVal val="visible"/>
                                      </p:to>
                                    </p:set>
                                    <p:anim calcmode="lin" valueType="num">
                                      <p:cBhvr additive="base">
                                        <p:cTn id="142" dur="3000" fill="hold"/>
                                        <p:tgtEl>
                                          <p:spTgt spid="6"/>
                                        </p:tgtEl>
                                        <p:attrNameLst>
                                          <p:attrName>ppt_x</p:attrName>
                                        </p:attrNameLst>
                                      </p:cBhvr>
                                      <p:tavLst>
                                        <p:tav tm="0">
                                          <p:val>
                                            <p:strVal val="0-#ppt_w/2"/>
                                          </p:val>
                                        </p:tav>
                                        <p:tav tm="100000">
                                          <p:val>
                                            <p:strVal val="#ppt_x"/>
                                          </p:val>
                                        </p:tav>
                                      </p:tavLst>
                                    </p:anim>
                                    <p:anim calcmode="lin" valueType="num">
                                      <p:cBhvr additive="base">
                                        <p:cTn id="143" dur="3000" fill="hold"/>
                                        <p:tgtEl>
                                          <p:spTgt spid="6"/>
                                        </p:tgtEl>
                                        <p:attrNameLst>
                                          <p:attrName>ppt_y</p:attrName>
                                        </p:attrNameLst>
                                      </p:cBhvr>
                                      <p:tavLst>
                                        <p:tav tm="0">
                                          <p:val>
                                            <p:strVal val="0-#ppt_h/2"/>
                                          </p:val>
                                        </p:tav>
                                        <p:tav tm="100000">
                                          <p:val>
                                            <p:strVal val="#ppt_y"/>
                                          </p:val>
                                        </p:tav>
                                      </p:tavLst>
                                    </p:anim>
                                  </p:childTnLst>
                                </p:cTn>
                              </p:par>
                              <p:par>
                                <p:cTn id="144" presetID="2" presetClass="entr" presetSubtype="9" fill="hold" grpId="0" nodeType="withEffect">
                                  <p:stCondLst>
                                    <p:cond delay="0"/>
                                  </p:stCondLst>
                                  <p:childTnLst>
                                    <p:set>
                                      <p:cBhvr>
                                        <p:cTn id="145" dur="1" fill="hold">
                                          <p:stCondLst>
                                            <p:cond delay="0"/>
                                          </p:stCondLst>
                                        </p:cTn>
                                        <p:tgtEl>
                                          <p:spTgt spid="8"/>
                                        </p:tgtEl>
                                        <p:attrNameLst>
                                          <p:attrName>style.visibility</p:attrName>
                                        </p:attrNameLst>
                                      </p:cBhvr>
                                      <p:to>
                                        <p:strVal val="visible"/>
                                      </p:to>
                                    </p:set>
                                    <p:anim calcmode="lin" valueType="num">
                                      <p:cBhvr additive="base">
                                        <p:cTn id="146" dur="3000" fill="hold"/>
                                        <p:tgtEl>
                                          <p:spTgt spid="8"/>
                                        </p:tgtEl>
                                        <p:attrNameLst>
                                          <p:attrName>ppt_x</p:attrName>
                                        </p:attrNameLst>
                                      </p:cBhvr>
                                      <p:tavLst>
                                        <p:tav tm="0">
                                          <p:val>
                                            <p:strVal val="0-#ppt_w/2"/>
                                          </p:val>
                                        </p:tav>
                                        <p:tav tm="100000">
                                          <p:val>
                                            <p:strVal val="#ppt_x"/>
                                          </p:val>
                                        </p:tav>
                                      </p:tavLst>
                                    </p:anim>
                                    <p:anim calcmode="lin" valueType="num">
                                      <p:cBhvr additive="base">
                                        <p:cTn id="147" dur="3000" fill="hold"/>
                                        <p:tgtEl>
                                          <p:spTgt spid="8"/>
                                        </p:tgtEl>
                                        <p:attrNameLst>
                                          <p:attrName>ppt_y</p:attrName>
                                        </p:attrNameLst>
                                      </p:cBhvr>
                                      <p:tavLst>
                                        <p:tav tm="0">
                                          <p:val>
                                            <p:strVal val="0-#ppt_h/2"/>
                                          </p:val>
                                        </p:tav>
                                        <p:tav tm="100000">
                                          <p:val>
                                            <p:strVal val="#ppt_y"/>
                                          </p:val>
                                        </p:tav>
                                      </p:tavLst>
                                    </p:anim>
                                  </p:childTnLst>
                                </p:cTn>
                              </p:par>
                              <p:par>
                                <p:cTn id="148" presetID="2" presetClass="entr" presetSubtype="9" fill="hold" grpId="0" nodeType="withEffect">
                                  <p:stCondLst>
                                    <p:cond delay="0"/>
                                  </p:stCondLst>
                                  <p:childTnLst>
                                    <p:set>
                                      <p:cBhvr>
                                        <p:cTn id="149" dur="1" fill="hold">
                                          <p:stCondLst>
                                            <p:cond delay="0"/>
                                          </p:stCondLst>
                                        </p:cTn>
                                        <p:tgtEl>
                                          <p:spTgt spid="10"/>
                                        </p:tgtEl>
                                        <p:attrNameLst>
                                          <p:attrName>style.visibility</p:attrName>
                                        </p:attrNameLst>
                                      </p:cBhvr>
                                      <p:to>
                                        <p:strVal val="visible"/>
                                      </p:to>
                                    </p:set>
                                    <p:anim calcmode="lin" valueType="num">
                                      <p:cBhvr additive="base">
                                        <p:cTn id="150" dur="3000" fill="hold"/>
                                        <p:tgtEl>
                                          <p:spTgt spid="10"/>
                                        </p:tgtEl>
                                        <p:attrNameLst>
                                          <p:attrName>ppt_x</p:attrName>
                                        </p:attrNameLst>
                                      </p:cBhvr>
                                      <p:tavLst>
                                        <p:tav tm="0">
                                          <p:val>
                                            <p:strVal val="0-#ppt_w/2"/>
                                          </p:val>
                                        </p:tav>
                                        <p:tav tm="100000">
                                          <p:val>
                                            <p:strVal val="#ppt_x"/>
                                          </p:val>
                                        </p:tav>
                                      </p:tavLst>
                                    </p:anim>
                                    <p:anim calcmode="lin" valueType="num">
                                      <p:cBhvr additive="base">
                                        <p:cTn id="151" dur="3000" fill="hold"/>
                                        <p:tgtEl>
                                          <p:spTgt spid="10"/>
                                        </p:tgtEl>
                                        <p:attrNameLst>
                                          <p:attrName>ppt_y</p:attrName>
                                        </p:attrNameLst>
                                      </p:cBhvr>
                                      <p:tavLst>
                                        <p:tav tm="0">
                                          <p:val>
                                            <p:strVal val="0-#ppt_h/2"/>
                                          </p:val>
                                        </p:tav>
                                        <p:tav tm="100000">
                                          <p:val>
                                            <p:strVal val="#ppt_y"/>
                                          </p:val>
                                        </p:tav>
                                      </p:tavLst>
                                    </p:anim>
                                  </p:childTnLst>
                                </p:cTn>
                              </p:par>
                              <p:par>
                                <p:cTn id="152" presetID="2" presetClass="entr" presetSubtype="9" fill="hold" grpId="0" nodeType="withEffect">
                                  <p:stCondLst>
                                    <p:cond delay="0"/>
                                  </p:stCondLst>
                                  <p:childTnLst>
                                    <p:set>
                                      <p:cBhvr>
                                        <p:cTn id="153" dur="1" fill="hold">
                                          <p:stCondLst>
                                            <p:cond delay="0"/>
                                          </p:stCondLst>
                                        </p:cTn>
                                        <p:tgtEl>
                                          <p:spTgt spid="12"/>
                                        </p:tgtEl>
                                        <p:attrNameLst>
                                          <p:attrName>style.visibility</p:attrName>
                                        </p:attrNameLst>
                                      </p:cBhvr>
                                      <p:to>
                                        <p:strVal val="visible"/>
                                      </p:to>
                                    </p:set>
                                    <p:anim calcmode="lin" valueType="num">
                                      <p:cBhvr additive="base">
                                        <p:cTn id="154" dur="3000" fill="hold"/>
                                        <p:tgtEl>
                                          <p:spTgt spid="12"/>
                                        </p:tgtEl>
                                        <p:attrNameLst>
                                          <p:attrName>ppt_x</p:attrName>
                                        </p:attrNameLst>
                                      </p:cBhvr>
                                      <p:tavLst>
                                        <p:tav tm="0">
                                          <p:val>
                                            <p:strVal val="0-#ppt_w/2"/>
                                          </p:val>
                                        </p:tav>
                                        <p:tav tm="100000">
                                          <p:val>
                                            <p:strVal val="#ppt_x"/>
                                          </p:val>
                                        </p:tav>
                                      </p:tavLst>
                                    </p:anim>
                                    <p:anim calcmode="lin" valueType="num">
                                      <p:cBhvr additive="base">
                                        <p:cTn id="155" dur="3000" fill="hold"/>
                                        <p:tgtEl>
                                          <p:spTgt spid="12"/>
                                        </p:tgtEl>
                                        <p:attrNameLst>
                                          <p:attrName>ppt_y</p:attrName>
                                        </p:attrNameLst>
                                      </p:cBhvr>
                                      <p:tavLst>
                                        <p:tav tm="0">
                                          <p:val>
                                            <p:strVal val="0-#ppt_h/2"/>
                                          </p:val>
                                        </p:tav>
                                        <p:tav tm="100000">
                                          <p:val>
                                            <p:strVal val="#ppt_y"/>
                                          </p:val>
                                        </p:tav>
                                      </p:tavLst>
                                    </p:anim>
                                  </p:childTnLst>
                                </p:cTn>
                              </p:par>
                              <p:par>
                                <p:cTn id="156" presetID="2" presetClass="entr" presetSubtype="9" fill="hold" grpId="0" nodeType="withEffect">
                                  <p:stCondLst>
                                    <p:cond delay="0"/>
                                  </p:stCondLst>
                                  <p:childTnLst>
                                    <p:set>
                                      <p:cBhvr>
                                        <p:cTn id="157" dur="1" fill="hold">
                                          <p:stCondLst>
                                            <p:cond delay="0"/>
                                          </p:stCondLst>
                                        </p:cTn>
                                        <p:tgtEl>
                                          <p:spTgt spid="14"/>
                                        </p:tgtEl>
                                        <p:attrNameLst>
                                          <p:attrName>style.visibility</p:attrName>
                                        </p:attrNameLst>
                                      </p:cBhvr>
                                      <p:to>
                                        <p:strVal val="visible"/>
                                      </p:to>
                                    </p:set>
                                    <p:anim calcmode="lin" valueType="num">
                                      <p:cBhvr additive="base">
                                        <p:cTn id="158" dur="3000" fill="hold"/>
                                        <p:tgtEl>
                                          <p:spTgt spid="14"/>
                                        </p:tgtEl>
                                        <p:attrNameLst>
                                          <p:attrName>ppt_x</p:attrName>
                                        </p:attrNameLst>
                                      </p:cBhvr>
                                      <p:tavLst>
                                        <p:tav tm="0">
                                          <p:val>
                                            <p:strVal val="0-#ppt_w/2"/>
                                          </p:val>
                                        </p:tav>
                                        <p:tav tm="100000">
                                          <p:val>
                                            <p:strVal val="#ppt_x"/>
                                          </p:val>
                                        </p:tav>
                                      </p:tavLst>
                                    </p:anim>
                                    <p:anim calcmode="lin" valueType="num">
                                      <p:cBhvr additive="base">
                                        <p:cTn id="159" dur="3000" fill="hold"/>
                                        <p:tgtEl>
                                          <p:spTgt spid="14"/>
                                        </p:tgtEl>
                                        <p:attrNameLst>
                                          <p:attrName>ppt_y</p:attrName>
                                        </p:attrNameLst>
                                      </p:cBhvr>
                                      <p:tavLst>
                                        <p:tav tm="0">
                                          <p:val>
                                            <p:strVal val="0-#ppt_h/2"/>
                                          </p:val>
                                        </p:tav>
                                        <p:tav tm="100000">
                                          <p:val>
                                            <p:strVal val="#ppt_y"/>
                                          </p:val>
                                        </p:tav>
                                      </p:tavLst>
                                    </p:anim>
                                  </p:childTnLst>
                                </p:cTn>
                              </p:par>
                              <p:par>
                                <p:cTn id="160" presetID="2" presetClass="entr" presetSubtype="9" fill="hold" grpId="0" nodeType="withEffect">
                                  <p:stCondLst>
                                    <p:cond delay="0"/>
                                  </p:stCondLst>
                                  <p:childTnLst>
                                    <p:set>
                                      <p:cBhvr>
                                        <p:cTn id="161" dur="1" fill="hold">
                                          <p:stCondLst>
                                            <p:cond delay="0"/>
                                          </p:stCondLst>
                                        </p:cTn>
                                        <p:tgtEl>
                                          <p:spTgt spid="16"/>
                                        </p:tgtEl>
                                        <p:attrNameLst>
                                          <p:attrName>style.visibility</p:attrName>
                                        </p:attrNameLst>
                                      </p:cBhvr>
                                      <p:to>
                                        <p:strVal val="visible"/>
                                      </p:to>
                                    </p:set>
                                    <p:anim calcmode="lin" valueType="num">
                                      <p:cBhvr additive="base">
                                        <p:cTn id="162" dur="3000" fill="hold"/>
                                        <p:tgtEl>
                                          <p:spTgt spid="16"/>
                                        </p:tgtEl>
                                        <p:attrNameLst>
                                          <p:attrName>ppt_x</p:attrName>
                                        </p:attrNameLst>
                                      </p:cBhvr>
                                      <p:tavLst>
                                        <p:tav tm="0">
                                          <p:val>
                                            <p:strVal val="0-#ppt_w/2"/>
                                          </p:val>
                                        </p:tav>
                                        <p:tav tm="100000">
                                          <p:val>
                                            <p:strVal val="#ppt_x"/>
                                          </p:val>
                                        </p:tav>
                                      </p:tavLst>
                                    </p:anim>
                                    <p:anim calcmode="lin" valueType="num">
                                      <p:cBhvr additive="base">
                                        <p:cTn id="163" dur="3000" fill="hold"/>
                                        <p:tgtEl>
                                          <p:spTgt spid="16"/>
                                        </p:tgtEl>
                                        <p:attrNameLst>
                                          <p:attrName>ppt_y</p:attrName>
                                        </p:attrNameLst>
                                      </p:cBhvr>
                                      <p:tavLst>
                                        <p:tav tm="0">
                                          <p:val>
                                            <p:strVal val="0-#ppt_h/2"/>
                                          </p:val>
                                        </p:tav>
                                        <p:tav tm="100000">
                                          <p:val>
                                            <p:strVal val="#ppt_y"/>
                                          </p:val>
                                        </p:tav>
                                      </p:tavLst>
                                    </p:anim>
                                  </p:childTnLst>
                                </p:cTn>
                              </p:par>
                              <p:par>
                                <p:cTn id="164" presetID="2" presetClass="entr" presetSubtype="9" fill="hold" grpId="0" nodeType="withEffect">
                                  <p:stCondLst>
                                    <p:cond delay="0"/>
                                  </p:stCondLst>
                                  <p:childTnLst>
                                    <p:set>
                                      <p:cBhvr>
                                        <p:cTn id="165" dur="1" fill="hold">
                                          <p:stCondLst>
                                            <p:cond delay="0"/>
                                          </p:stCondLst>
                                        </p:cTn>
                                        <p:tgtEl>
                                          <p:spTgt spid="18"/>
                                        </p:tgtEl>
                                        <p:attrNameLst>
                                          <p:attrName>style.visibility</p:attrName>
                                        </p:attrNameLst>
                                      </p:cBhvr>
                                      <p:to>
                                        <p:strVal val="visible"/>
                                      </p:to>
                                    </p:set>
                                    <p:anim calcmode="lin" valueType="num">
                                      <p:cBhvr additive="base">
                                        <p:cTn id="166" dur="3000" fill="hold"/>
                                        <p:tgtEl>
                                          <p:spTgt spid="18"/>
                                        </p:tgtEl>
                                        <p:attrNameLst>
                                          <p:attrName>ppt_x</p:attrName>
                                        </p:attrNameLst>
                                      </p:cBhvr>
                                      <p:tavLst>
                                        <p:tav tm="0">
                                          <p:val>
                                            <p:strVal val="0-#ppt_w/2"/>
                                          </p:val>
                                        </p:tav>
                                        <p:tav tm="100000">
                                          <p:val>
                                            <p:strVal val="#ppt_x"/>
                                          </p:val>
                                        </p:tav>
                                      </p:tavLst>
                                    </p:anim>
                                    <p:anim calcmode="lin" valueType="num">
                                      <p:cBhvr additive="base">
                                        <p:cTn id="167" dur="3000" fill="hold"/>
                                        <p:tgtEl>
                                          <p:spTgt spid="18"/>
                                        </p:tgtEl>
                                        <p:attrNameLst>
                                          <p:attrName>ppt_y</p:attrName>
                                        </p:attrNameLst>
                                      </p:cBhvr>
                                      <p:tavLst>
                                        <p:tav tm="0">
                                          <p:val>
                                            <p:strVal val="0-#ppt_h/2"/>
                                          </p:val>
                                        </p:tav>
                                        <p:tav tm="100000">
                                          <p:val>
                                            <p:strVal val="#ppt_y"/>
                                          </p:val>
                                        </p:tav>
                                      </p:tavLst>
                                    </p:anim>
                                  </p:childTnLst>
                                </p:cTn>
                              </p:par>
                              <p:par>
                                <p:cTn id="168" presetID="2" presetClass="entr" presetSubtype="3" fill="hold" grpId="0" nodeType="withEffect">
                                  <p:stCondLst>
                                    <p:cond delay="0"/>
                                  </p:stCondLst>
                                  <p:childTnLst>
                                    <p:set>
                                      <p:cBhvr>
                                        <p:cTn id="169" dur="1" fill="hold">
                                          <p:stCondLst>
                                            <p:cond delay="0"/>
                                          </p:stCondLst>
                                        </p:cTn>
                                        <p:tgtEl>
                                          <p:spTgt spid="19"/>
                                        </p:tgtEl>
                                        <p:attrNameLst>
                                          <p:attrName>style.visibility</p:attrName>
                                        </p:attrNameLst>
                                      </p:cBhvr>
                                      <p:to>
                                        <p:strVal val="visible"/>
                                      </p:to>
                                    </p:set>
                                    <p:anim calcmode="lin" valueType="num">
                                      <p:cBhvr additive="base">
                                        <p:cTn id="170" dur="3000" fill="hold"/>
                                        <p:tgtEl>
                                          <p:spTgt spid="19"/>
                                        </p:tgtEl>
                                        <p:attrNameLst>
                                          <p:attrName>ppt_x</p:attrName>
                                        </p:attrNameLst>
                                      </p:cBhvr>
                                      <p:tavLst>
                                        <p:tav tm="0">
                                          <p:val>
                                            <p:strVal val="1+#ppt_w/2"/>
                                          </p:val>
                                        </p:tav>
                                        <p:tav tm="100000">
                                          <p:val>
                                            <p:strVal val="#ppt_x"/>
                                          </p:val>
                                        </p:tav>
                                      </p:tavLst>
                                    </p:anim>
                                    <p:anim calcmode="lin" valueType="num">
                                      <p:cBhvr additive="base">
                                        <p:cTn id="171" dur="3000" fill="hold"/>
                                        <p:tgtEl>
                                          <p:spTgt spid="19"/>
                                        </p:tgtEl>
                                        <p:attrNameLst>
                                          <p:attrName>ppt_y</p:attrName>
                                        </p:attrNameLst>
                                      </p:cBhvr>
                                      <p:tavLst>
                                        <p:tav tm="0">
                                          <p:val>
                                            <p:strVal val="0-#ppt_h/2"/>
                                          </p:val>
                                        </p:tav>
                                        <p:tav tm="100000">
                                          <p:val>
                                            <p:strVal val="#ppt_y"/>
                                          </p:val>
                                        </p:tav>
                                      </p:tavLst>
                                    </p:anim>
                                  </p:childTnLst>
                                </p:cTn>
                              </p:par>
                              <p:par>
                                <p:cTn id="172" presetID="2" presetClass="entr" presetSubtype="3" fill="hold" grpId="0" nodeType="withEffect">
                                  <p:stCondLst>
                                    <p:cond delay="0"/>
                                  </p:stCondLst>
                                  <p:childTnLst>
                                    <p:set>
                                      <p:cBhvr>
                                        <p:cTn id="173" dur="1" fill="hold">
                                          <p:stCondLst>
                                            <p:cond delay="0"/>
                                          </p:stCondLst>
                                        </p:cTn>
                                        <p:tgtEl>
                                          <p:spTgt spid="20"/>
                                        </p:tgtEl>
                                        <p:attrNameLst>
                                          <p:attrName>style.visibility</p:attrName>
                                        </p:attrNameLst>
                                      </p:cBhvr>
                                      <p:to>
                                        <p:strVal val="visible"/>
                                      </p:to>
                                    </p:set>
                                    <p:anim calcmode="lin" valueType="num">
                                      <p:cBhvr additive="base">
                                        <p:cTn id="174" dur="3000" fill="hold"/>
                                        <p:tgtEl>
                                          <p:spTgt spid="20"/>
                                        </p:tgtEl>
                                        <p:attrNameLst>
                                          <p:attrName>ppt_x</p:attrName>
                                        </p:attrNameLst>
                                      </p:cBhvr>
                                      <p:tavLst>
                                        <p:tav tm="0">
                                          <p:val>
                                            <p:strVal val="1+#ppt_w/2"/>
                                          </p:val>
                                        </p:tav>
                                        <p:tav tm="100000">
                                          <p:val>
                                            <p:strVal val="#ppt_x"/>
                                          </p:val>
                                        </p:tav>
                                      </p:tavLst>
                                    </p:anim>
                                    <p:anim calcmode="lin" valueType="num">
                                      <p:cBhvr additive="base">
                                        <p:cTn id="175" dur="3000" fill="hold"/>
                                        <p:tgtEl>
                                          <p:spTgt spid="20"/>
                                        </p:tgtEl>
                                        <p:attrNameLst>
                                          <p:attrName>ppt_y</p:attrName>
                                        </p:attrNameLst>
                                      </p:cBhvr>
                                      <p:tavLst>
                                        <p:tav tm="0">
                                          <p:val>
                                            <p:strVal val="0-#ppt_h/2"/>
                                          </p:val>
                                        </p:tav>
                                        <p:tav tm="100000">
                                          <p:val>
                                            <p:strVal val="#ppt_y"/>
                                          </p:val>
                                        </p:tav>
                                      </p:tavLst>
                                    </p:anim>
                                  </p:childTnLst>
                                </p:cTn>
                              </p:par>
                              <p:par>
                                <p:cTn id="176" presetID="2" presetClass="entr" presetSubtype="3" fill="hold" grpId="0" nodeType="withEffect">
                                  <p:stCondLst>
                                    <p:cond delay="0"/>
                                  </p:stCondLst>
                                  <p:childTnLst>
                                    <p:set>
                                      <p:cBhvr>
                                        <p:cTn id="177" dur="1" fill="hold">
                                          <p:stCondLst>
                                            <p:cond delay="0"/>
                                          </p:stCondLst>
                                        </p:cTn>
                                        <p:tgtEl>
                                          <p:spTgt spid="21"/>
                                        </p:tgtEl>
                                        <p:attrNameLst>
                                          <p:attrName>style.visibility</p:attrName>
                                        </p:attrNameLst>
                                      </p:cBhvr>
                                      <p:to>
                                        <p:strVal val="visible"/>
                                      </p:to>
                                    </p:set>
                                    <p:anim calcmode="lin" valueType="num">
                                      <p:cBhvr additive="base">
                                        <p:cTn id="178" dur="3000" fill="hold"/>
                                        <p:tgtEl>
                                          <p:spTgt spid="21"/>
                                        </p:tgtEl>
                                        <p:attrNameLst>
                                          <p:attrName>ppt_x</p:attrName>
                                        </p:attrNameLst>
                                      </p:cBhvr>
                                      <p:tavLst>
                                        <p:tav tm="0">
                                          <p:val>
                                            <p:strVal val="1+#ppt_w/2"/>
                                          </p:val>
                                        </p:tav>
                                        <p:tav tm="100000">
                                          <p:val>
                                            <p:strVal val="#ppt_x"/>
                                          </p:val>
                                        </p:tav>
                                      </p:tavLst>
                                    </p:anim>
                                    <p:anim calcmode="lin" valueType="num">
                                      <p:cBhvr additive="base">
                                        <p:cTn id="179" dur="3000" fill="hold"/>
                                        <p:tgtEl>
                                          <p:spTgt spid="21"/>
                                        </p:tgtEl>
                                        <p:attrNameLst>
                                          <p:attrName>ppt_y</p:attrName>
                                        </p:attrNameLst>
                                      </p:cBhvr>
                                      <p:tavLst>
                                        <p:tav tm="0">
                                          <p:val>
                                            <p:strVal val="0-#ppt_h/2"/>
                                          </p:val>
                                        </p:tav>
                                        <p:tav tm="100000">
                                          <p:val>
                                            <p:strVal val="#ppt_y"/>
                                          </p:val>
                                        </p:tav>
                                      </p:tavLst>
                                    </p:anim>
                                  </p:childTnLst>
                                </p:cTn>
                              </p:par>
                              <p:par>
                                <p:cTn id="180" presetID="2" presetClass="entr" presetSubtype="3" fill="hold" grpId="0" nodeType="withEffect">
                                  <p:stCondLst>
                                    <p:cond delay="0"/>
                                  </p:stCondLst>
                                  <p:childTnLst>
                                    <p:set>
                                      <p:cBhvr>
                                        <p:cTn id="181" dur="1" fill="hold">
                                          <p:stCondLst>
                                            <p:cond delay="0"/>
                                          </p:stCondLst>
                                        </p:cTn>
                                        <p:tgtEl>
                                          <p:spTgt spid="22"/>
                                        </p:tgtEl>
                                        <p:attrNameLst>
                                          <p:attrName>style.visibility</p:attrName>
                                        </p:attrNameLst>
                                      </p:cBhvr>
                                      <p:to>
                                        <p:strVal val="visible"/>
                                      </p:to>
                                    </p:set>
                                    <p:anim calcmode="lin" valueType="num">
                                      <p:cBhvr additive="base">
                                        <p:cTn id="182" dur="3000" fill="hold"/>
                                        <p:tgtEl>
                                          <p:spTgt spid="22"/>
                                        </p:tgtEl>
                                        <p:attrNameLst>
                                          <p:attrName>ppt_x</p:attrName>
                                        </p:attrNameLst>
                                      </p:cBhvr>
                                      <p:tavLst>
                                        <p:tav tm="0">
                                          <p:val>
                                            <p:strVal val="1+#ppt_w/2"/>
                                          </p:val>
                                        </p:tav>
                                        <p:tav tm="100000">
                                          <p:val>
                                            <p:strVal val="#ppt_x"/>
                                          </p:val>
                                        </p:tav>
                                      </p:tavLst>
                                    </p:anim>
                                    <p:anim calcmode="lin" valueType="num">
                                      <p:cBhvr additive="base">
                                        <p:cTn id="183" dur="3000" fill="hold"/>
                                        <p:tgtEl>
                                          <p:spTgt spid="22"/>
                                        </p:tgtEl>
                                        <p:attrNameLst>
                                          <p:attrName>ppt_y</p:attrName>
                                        </p:attrNameLst>
                                      </p:cBhvr>
                                      <p:tavLst>
                                        <p:tav tm="0">
                                          <p:val>
                                            <p:strVal val="0-#ppt_h/2"/>
                                          </p:val>
                                        </p:tav>
                                        <p:tav tm="100000">
                                          <p:val>
                                            <p:strVal val="#ppt_y"/>
                                          </p:val>
                                        </p:tav>
                                      </p:tavLst>
                                    </p:anim>
                                  </p:childTnLst>
                                </p:cTn>
                              </p:par>
                              <p:par>
                                <p:cTn id="184" presetID="2" presetClass="entr" presetSubtype="3" fill="hold" grpId="0" nodeType="withEffect">
                                  <p:stCondLst>
                                    <p:cond delay="0"/>
                                  </p:stCondLst>
                                  <p:childTnLst>
                                    <p:set>
                                      <p:cBhvr>
                                        <p:cTn id="185" dur="1" fill="hold">
                                          <p:stCondLst>
                                            <p:cond delay="0"/>
                                          </p:stCondLst>
                                        </p:cTn>
                                        <p:tgtEl>
                                          <p:spTgt spid="23"/>
                                        </p:tgtEl>
                                        <p:attrNameLst>
                                          <p:attrName>style.visibility</p:attrName>
                                        </p:attrNameLst>
                                      </p:cBhvr>
                                      <p:to>
                                        <p:strVal val="visible"/>
                                      </p:to>
                                    </p:set>
                                    <p:anim calcmode="lin" valueType="num">
                                      <p:cBhvr additive="base">
                                        <p:cTn id="186" dur="3000" fill="hold"/>
                                        <p:tgtEl>
                                          <p:spTgt spid="23"/>
                                        </p:tgtEl>
                                        <p:attrNameLst>
                                          <p:attrName>ppt_x</p:attrName>
                                        </p:attrNameLst>
                                      </p:cBhvr>
                                      <p:tavLst>
                                        <p:tav tm="0">
                                          <p:val>
                                            <p:strVal val="1+#ppt_w/2"/>
                                          </p:val>
                                        </p:tav>
                                        <p:tav tm="100000">
                                          <p:val>
                                            <p:strVal val="#ppt_x"/>
                                          </p:val>
                                        </p:tav>
                                      </p:tavLst>
                                    </p:anim>
                                    <p:anim calcmode="lin" valueType="num">
                                      <p:cBhvr additive="base">
                                        <p:cTn id="187" dur="3000" fill="hold"/>
                                        <p:tgtEl>
                                          <p:spTgt spid="23"/>
                                        </p:tgtEl>
                                        <p:attrNameLst>
                                          <p:attrName>ppt_y</p:attrName>
                                        </p:attrNameLst>
                                      </p:cBhvr>
                                      <p:tavLst>
                                        <p:tav tm="0">
                                          <p:val>
                                            <p:strVal val="0-#ppt_h/2"/>
                                          </p:val>
                                        </p:tav>
                                        <p:tav tm="100000">
                                          <p:val>
                                            <p:strVal val="#ppt_y"/>
                                          </p:val>
                                        </p:tav>
                                      </p:tavLst>
                                    </p:anim>
                                  </p:childTnLst>
                                </p:cTn>
                              </p:par>
                              <p:par>
                                <p:cTn id="188" presetID="2" presetClass="entr" presetSubtype="3" fill="hold" grpId="0" nodeType="withEffect">
                                  <p:stCondLst>
                                    <p:cond delay="0"/>
                                  </p:stCondLst>
                                  <p:childTnLst>
                                    <p:set>
                                      <p:cBhvr>
                                        <p:cTn id="189" dur="1" fill="hold">
                                          <p:stCondLst>
                                            <p:cond delay="0"/>
                                          </p:stCondLst>
                                        </p:cTn>
                                        <p:tgtEl>
                                          <p:spTgt spid="24"/>
                                        </p:tgtEl>
                                        <p:attrNameLst>
                                          <p:attrName>style.visibility</p:attrName>
                                        </p:attrNameLst>
                                      </p:cBhvr>
                                      <p:to>
                                        <p:strVal val="visible"/>
                                      </p:to>
                                    </p:set>
                                    <p:anim calcmode="lin" valueType="num">
                                      <p:cBhvr additive="base">
                                        <p:cTn id="190" dur="3000" fill="hold"/>
                                        <p:tgtEl>
                                          <p:spTgt spid="24"/>
                                        </p:tgtEl>
                                        <p:attrNameLst>
                                          <p:attrName>ppt_x</p:attrName>
                                        </p:attrNameLst>
                                      </p:cBhvr>
                                      <p:tavLst>
                                        <p:tav tm="0">
                                          <p:val>
                                            <p:strVal val="1+#ppt_w/2"/>
                                          </p:val>
                                        </p:tav>
                                        <p:tav tm="100000">
                                          <p:val>
                                            <p:strVal val="#ppt_x"/>
                                          </p:val>
                                        </p:tav>
                                      </p:tavLst>
                                    </p:anim>
                                    <p:anim calcmode="lin" valueType="num">
                                      <p:cBhvr additive="base">
                                        <p:cTn id="191" dur="3000" fill="hold"/>
                                        <p:tgtEl>
                                          <p:spTgt spid="24"/>
                                        </p:tgtEl>
                                        <p:attrNameLst>
                                          <p:attrName>ppt_y</p:attrName>
                                        </p:attrNameLst>
                                      </p:cBhvr>
                                      <p:tavLst>
                                        <p:tav tm="0">
                                          <p:val>
                                            <p:strVal val="0-#ppt_h/2"/>
                                          </p:val>
                                        </p:tav>
                                        <p:tav tm="100000">
                                          <p:val>
                                            <p:strVal val="#ppt_y"/>
                                          </p:val>
                                        </p:tav>
                                      </p:tavLst>
                                    </p:anim>
                                  </p:childTnLst>
                                </p:cTn>
                              </p:par>
                              <p:par>
                                <p:cTn id="192" presetID="2" presetClass="entr" presetSubtype="3" fill="hold" grpId="0" nodeType="withEffect">
                                  <p:stCondLst>
                                    <p:cond delay="0"/>
                                  </p:stCondLst>
                                  <p:childTnLst>
                                    <p:set>
                                      <p:cBhvr>
                                        <p:cTn id="193" dur="1" fill="hold">
                                          <p:stCondLst>
                                            <p:cond delay="0"/>
                                          </p:stCondLst>
                                        </p:cTn>
                                        <p:tgtEl>
                                          <p:spTgt spid="25"/>
                                        </p:tgtEl>
                                        <p:attrNameLst>
                                          <p:attrName>style.visibility</p:attrName>
                                        </p:attrNameLst>
                                      </p:cBhvr>
                                      <p:to>
                                        <p:strVal val="visible"/>
                                      </p:to>
                                    </p:set>
                                    <p:anim calcmode="lin" valueType="num">
                                      <p:cBhvr additive="base">
                                        <p:cTn id="194" dur="3000" fill="hold"/>
                                        <p:tgtEl>
                                          <p:spTgt spid="25"/>
                                        </p:tgtEl>
                                        <p:attrNameLst>
                                          <p:attrName>ppt_x</p:attrName>
                                        </p:attrNameLst>
                                      </p:cBhvr>
                                      <p:tavLst>
                                        <p:tav tm="0">
                                          <p:val>
                                            <p:strVal val="1+#ppt_w/2"/>
                                          </p:val>
                                        </p:tav>
                                        <p:tav tm="100000">
                                          <p:val>
                                            <p:strVal val="#ppt_x"/>
                                          </p:val>
                                        </p:tav>
                                      </p:tavLst>
                                    </p:anim>
                                    <p:anim calcmode="lin" valueType="num">
                                      <p:cBhvr additive="base">
                                        <p:cTn id="195" dur="3000" fill="hold"/>
                                        <p:tgtEl>
                                          <p:spTgt spid="25"/>
                                        </p:tgtEl>
                                        <p:attrNameLst>
                                          <p:attrName>ppt_y</p:attrName>
                                        </p:attrNameLst>
                                      </p:cBhvr>
                                      <p:tavLst>
                                        <p:tav tm="0">
                                          <p:val>
                                            <p:strVal val="0-#ppt_h/2"/>
                                          </p:val>
                                        </p:tav>
                                        <p:tav tm="100000">
                                          <p:val>
                                            <p:strVal val="#ppt_y"/>
                                          </p:val>
                                        </p:tav>
                                      </p:tavLst>
                                    </p:anim>
                                  </p:childTnLst>
                                </p:cTn>
                              </p:par>
                              <p:par>
                                <p:cTn id="196" presetID="2" presetClass="entr" presetSubtype="3" fill="hold" grpId="0" nodeType="withEffect">
                                  <p:stCondLst>
                                    <p:cond delay="0"/>
                                  </p:stCondLst>
                                  <p:childTnLst>
                                    <p:set>
                                      <p:cBhvr>
                                        <p:cTn id="197" dur="1" fill="hold">
                                          <p:stCondLst>
                                            <p:cond delay="0"/>
                                          </p:stCondLst>
                                        </p:cTn>
                                        <p:tgtEl>
                                          <p:spTgt spid="26"/>
                                        </p:tgtEl>
                                        <p:attrNameLst>
                                          <p:attrName>style.visibility</p:attrName>
                                        </p:attrNameLst>
                                      </p:cBhvr>
                                      <p:to>
                                        <p:strVal val="visible"/>
                                      </p:to>
                                    </p:set>
                                    <p:anim calcmode="lin" valueType="num">
                                      <p:cBhvr additive="base">
                                        <p:cTn id="198" dur="3000" fill="hold"/>
                                        <p:tgtEl>
                                          <p:spTgt spid="26"/>
                                        </p:tgtEl>
                                        <p:attrNameLst>
                                          <p:attrName>ppt_x</p:attrName>
                                        </p:attrNameLst>
                                      </p:cBhvr>
                                      <p:tavLst>
                                        <p:tav tm="0">
                                          <p:val>
                                            <p:strVal val="1+#ppt_w/2"/>
                                          </p:val>
                                        </p:tav>
                                        <p:tav tm="100000">
                                          <p:val>
                                            <p:strVal val="#ppt_x"/>
                                          </p:val>
                                        </p:tav>
                                      </p:tavLst>
                                    </p:anim>
                                    <p:anim calcmode="lin" valueType="num">
                                      <p:cBhvr additive="base">
                                        <p:cTn id="199" dur="3000" fill="hold"/>
                                        <p:tgtEl>
                                          <p:spTgt spid="26"/>
                                        </p:tgtEl>
                                        <p:attrNameLst>
                                          <p:attrName>ppt_y</p:attrName>
                                        </p:attrNameLst>
                                      </p:cBhvr>
                                      <p:tavLst>
                                        <p:tav tm="0">
                                          <p:val>
                                            <p:strVal val="0-#ppt_h/2"/>
                                          </p:val>
                                        </p:tav>
                                        <p:tav tm="100000">
                                          <p:val>
                                            <p:strVal val="#ppt_y"/>
                                          </p:val>
                                        </p:tav>
                                      </p:tavLst>
                                    </p:anim>
                                  </p:childTnLst>
                                </p:cTn>
                              </p:par>
                              <p:par>
                                <p:cTn id="200" presetID="2" presetClass="entr" presetSubtype="9" fill="hold" grpId="0" nodeType="withEffect">
                                  <p:stCondLst>
                                    <p:cond delay="0"/>
                                  </p:stCondLst>
                                  <p:childTnLst>
                                    <p:set>
                                      <p:cBhvr>
                                        <p:cTn id="201" dur="1" fill="hold">
                                          <p:stCondLst>
                                            <p:cond delay="0"/>
                                          </p:stCondLst>
                                        </p:cTn>
                                        <p:tgtEl>
                                          <p:spTgt spid="43"/>
                                        </p:tgtEl>
                                        <p:attrNameLst>
                                          <p:attrName>style.visibility</p:attrName>
                                        </p:attrNameLst>
                                      </p:cBhvr>
                                      <p:to>
                                        <p:strVal val="visible"/>
                                      </p:to>
                                    </p:set>
                                    <p:anim calcmode="lin" valueType="num">
                                      <p:cBhvr additive="base">
                                        <p:cTn id="202" dur="3000" fill="hold"/>
                                        <p:tgtEl>
                                          <p:spTgt spid="43"/>
                                        </p:tgtEl>
                                        <p:attrNameLst>
                                          <p:attrName>ppt_x</p:attrName>
                                        </p:attrNameLst>
                                      </p:cBhvr>
                                      <p:tavLst>
                                        <p:tav tm="0">
                                          <p:val>
                                            <p:strVal val="0-#ppt_w/2"/>
                                          </p:val>
                                        </p:tav>
                                        <p:tav tm="100000">
                                          <p:val>
                                            <p:strVal val="#ppt_x"/>
                                          </p:val>
                                        </p:tav>
                                      </p:tavLst>
                                    </p:anim>
                                    <p:anim calcmode="lin" valueType="num">
                                      <p:cBhvr additive="base">
                                        <p:cTn id="203" dur="3000" fill="hold"/>
                                        <p:tgtEl>
                                          <p:spTgt spid="43"/>
                                        </p:tgtEl>
                                        <p:attrNameLst>
                                          <p:attrName>ppt_y</p:attrName>
                                        </p:attrNameLst>
                                      </p:cBhvr>
                                      <p:tavLst>
                                        <p:tav tm="0">
                                          <p:val>
                                            <p:strVal val="0-#ppt_h/2"/>
                                          </p:val>
                                        </p:tav>
                                        <p:tav tm="100000">
                                          <p:val>
                                            <p:strVal val="#ppt_y"/>
                                          </p:val>
                                        </p:tav>
                                      </p:tavLst>
                                    </p:anim>
                                  </p:childTnLst>
                                </p:cTn>
                              </p:par>
                              <p:par>
                                <p:cTn id="204" presetID="2" presetClass="entr" presetSubtype="9" fill="hold" grpId="0" nodeType="withEffect">
                                  <p:stCondLst>
                                    <p:cond delay="0"/>
                                  </p:stCondLst>
                                  <p:childTnLst>
                                    <p:set>
                                      <p:cBhvr>
                                        <p:cTn id="205" dur="1" fill="hold">
                                          <p:stCondLst>
                                            <p:cond delay="0"/>
                                          </p:stCondLst>
                                        </p:cTn>
                                        <p:tgtEl>
                                          <p:spTgt spid="44"/>
                                        </p:tgtEl>
                                        <p:attrNameLst>
                                          <p:attrName>style.visibility</p:attrName>
                                        </p:attrNameLst>
                                      </p:cBhvr>
                                      <p:to>
                                        <p:strVal val="visible"/>
                                      </p:to>
                                    </p:set>
                                    <p:anim calcmode="lin" valueType="num">
                                      <p:cBhvr additive="base">
                                        <p:cTn id="206" dur="3000" fill="hold"/>
                                        <p:tgtEl>
                                          <p:spTgt spid="44"/>
                                        </p:tgtEl>
                                        <p:attrNameLst>
                                          <p:attrName>ppt_x</p:attrName>
                                        </p:attrNameLst>
                                      </p:cBhvr>
                                      <p:tavLst>
                                        <p:tav tm="0">
                                          <p:val>
                                            <p:strVal val="0-#ppt_w/2"/>
                                          </p:val>
                                        </p:tav>
                                        <p:tav tm="100000">
                                          <p:val>
                                            <p:strVal val="#ppt_x"/>
                                          </p:val>
                                        </p:tav>
                                      </p:tavLst>
                                    </p:anim>
                                    <p:anim calcmode="lin" valueType="num">
                                      <p:cBhvr additive="base">
                                        <p:cTn id="207" dur="3000" fill="hold"/>
                                        <p:tgtEl>
                                          <p:spTgt spid="44"/>
                                        </p:tgtEl>
                                        <p:attrNameLst>
                                          <p:attrName>ppt_y</p:attrName>
                                        </p:attrNameLst>
                                      </p:cBhvr>
                                      <p:tavLst>
                                        <p:tav tm="0">
                                          <p:val>
                                            <p:strVal val="0-#ppt_h/2"/>
                                          </p:val>
                                        </p:tav>
                                        <p:tav tm="100000">
                                          <p:val>
                                            <p:strVal val="#ppt_y"/>
                                          </p:val>
                                        </p:tav>
                                      </p:tavLst>
                                    </p:anim>
                                  </p:childTnLst>
                                </p:cTn>
                              </p:par>
                              <p:par>
                                <p:cTn id="208" presetID="2" presetClass="entr" presetSubtype="9" fill="hold" grpId="0" nodeType="withEffect">
                                  <p:stCondLst>
                                    <p:cond delay="0"/>
                                  </p:stCondLst>
                                  <p:childTnLst>
                                    <p:set>
                                      <p:cBhvr>
                                        <p:cTn id="209" dur="1" fill="hold">
                                          <p:stCondLst>
                                            <p:cond delay="0"/>
                                          </p:stCondLst>
                                        </p:cTn>
                                        <p:tgtEl>
                                          <p:spTgt spid="45"/>
                                        </p:tgtEl>
                                        <p:attrNameLst>
                                          <p:attrName>style.visibility</p:attrName>
                                        </p:attrNameLst>
                                      </p:cBhvr>
                                      <p:to>
                                        <p:strVal val="visible"/>
                                      </p:to>
                                    </p:set>
                                    <p:anim calcmode="lin" valueType="num">
                                      <p:cBhvr additive="base">
                                        <p:cTn id="210" dur="3000" fill="hold"/>
                                        <p:tgtEl>
                                          <p:spTgt spid="45"/>
                                        </p:tgtEl>
                                        <p:attrNameLst>
                                          <p:attrName>ppt_x</p:attrName>
                                        </p:attrNameLst>
                                      </p:cBhvr>
                                      <p:tavLst>
                                        <p:tav tm="0">
                                          <p:val>
                                            <p:strVal val="0-#ppt_w/2"/>
                                          </p:val>
                                        </p:tav>
                                        <p:tav tm="100000">
                                          <p:val>
                                            <p:strVal val="#ppt_x"/>
                                          </p:val>
                                        </p:tav>
                                      </p:tavLst>
                                    </p:anim>
                                    <p:anim calcmode="lin" valueType="num">
                                      <p:cBhvr additive="base">
                                        <p:cTn id="211" dur="3000" fill="hold"/>
                                        <p:tgtEl>
                                          <p:spTgt spid="45"/>
                                        </p:tgtEl>
                                        <p:attrNameLst>
                                          <p:attrName>ppt_y</p:attrName>
                                        </p:attrNameLst>
                                      </p:cBhvr>
                                      <p:tavLst>
                                        <p:tav tm="0">
                                          <p:val>
                                            <p:strVal val="0-#ppt_h/2"/>
                                          </p:val>
                                        </p:tav>
                                        <p:tav tm="100000">
                                          <p:val>
                                            <p:strVal val="#ppt_y"/>
                                          </p:val>
                                        </p:tav>
                                      </p:tavLst>
                                    </p:anim>
                                  </p:childTnLst>
                                </p:cTn>
                              </p:par>
                              <p:par>
                                <p:cTn id="212" presetID="2" presetClass="entr" presetSubtype="9" fill="hold" grpId="0" nodeType="withEffect">
                                  <p:stCondLst>
                                    <p:cond delay="0"/>
                                  </p:stCondLst>
                                  <p:childTnLst>
                                    <p:set>
                                      <p:cBhvr>
                                        <p:cTn id="213" dur="1" fill="hold">
                                          <p:stCondLst>
                                            <p:cond delay="0"/>
                                          </p:stCondLst>
                                        </p:cTn>
                                        <p:tgtEl>
                                          <p:spTgt spid="46"/>
                                        </p:tgtEl>
                                        <p:attrNameLst>
                                          <p:attrName>style.visibility</p:attrName>
                                        </p:attrNameLst>
                                      </p:cBhvr>
                                      <p:to>
                                        <p:strVal val="visible"/>
                                      </p:to>
                                    </p:set>
                                    <p:anim calcmode="lin" valueType="num">
                                      <p:cBhvr additive="base">
                                        <p:cTn id="214" dur="3000" fill="hold"/>
                                        <p:tgtEl>
                                          <p:spTgt spid="46"/>
                                        </p:tgtEl>
                                        <p:attrNameLst>
                                          <p:attrName>ppt_x</p:attrName>
                                        </p:attrNameLst>
                                      </p:cBhvr>
                                      <p:tavLst>
                                        <p:tav tm="0">
                                          <p:val>
                                            <p:strVal val="0-#ppt_w/2"/>
                                          </p:val>
                                        </p:tav>
                                        <p:tav tm="100000">
                                          <p:val>
                                            <p:strVal val="#ppt_x"/>
                                          </p:val>
                                        </p:tav>
                                      </p:tavLst>
                                    </p:anim>
                                    <p:anim calcmode="lin" valueType="num">
                                      <p:cBhvr additive="base">
                                        <p:cTn id="215" dur="3000" fill="hold"/>
                                        <p:tgtEl>
                                          <p:spTgt spid="46"/>
                                        </p:tgtEl>
                                        <p:attrNameLst>
                                          <p:attrName>ppt_y</p:attrName>
                                        </p:attrNameLst>
                                      </p:cBhvr>
                                      <p:tavLst>
                                        <p:tav tm="0">
                                          <p:val>
                                            <p:strVal val="0-#ppt_h/2"/>
                                          </p:val>
                                        </p:tav>
                                        <p:tav tm="100000">
                                          <p:val>
                                            <p:strVal val="#ppt_y"/>
                                          </p:val>
                                        </p:tav>
                                      </p:tavLst>
                                    </p:anim>
                                  </p:childTnLst>
                                </p:cTn>
                              </p:par>
                              <p:par>
                                <p:cTn id="216" presetID="2" presetClass="entr" presetSubtype="9" fill="hold" grpId="0" nodeType="withEffect">
                                  <p:stCondLst>
                                    <p:cond delay="0"/>
                                  </p:stCondLst>
                                  <p:childTnLst>
                                    <p:set>
                                      <p:cBhvr>
                                        <p:cTn id="217" dur="1" fill="hold">
                                          <p:stCondLst>
                                            <p:cond delay="0"/>
                                          </p:stCondLst>
                                        </p:cTn>
                                        <p:tgtEl>
                                          <p:spTgt spid="47"/>
                                        </p:tgtEl>
                                        <p:attrNameLst>
                                          <p:attrName>style.visibility</p:attrName>
                                        </p:attrNameLst>
                                      </p:cBhvr>
                                      <p:to>
                                        <p:strVal val="visible"/>
                                      </p:to>
                                    </p:set>
                                    <p:anim calcmode="lin" valueType="num">
                                      <p:cBhvr additive="base">
                                        <p:cTn id="218" dur="3000" fill="hold"/>
                                        <p:tgtEl>
                                          <p:spTgt spid="47"/>
                                        </p:tgtEl>
                                        <p:attrNameLst>
                                          <p:attrName>ppt_x</p:attrName>
                                        </p:attrNameLst>
                                      </p:cBhvr>
                                      <p:tavLst>
                                        <p:tav tm="0">
                                          <p:val>
                                            <p:strVal val="0-#ppt_w/2"/>
                                          </p:val>
                                        </p:tav>
                                        <p:tav tm="100000">
                                          <p:val>
                                            <p:strVal val="#ppt_x"/>
                                          </p:val>
                                        </p:tav>
                                      </p:tavLst>
                                    </p:anim>
                                    <p:anim calcmode="lin" valueType="num">
                                      <p:cBhvr additive="base">
                                        <p:cTn id="219" dur="3000" fill="hold"/>
                                        <p:tgtEl>
                                          <p:spTgt spid="47"/>
                                        </p:tgtEl>
                                        <p:attrNameLst>
                                          <p:attrName>ppt_y</p:attrName>
                                        </p:attrNameLst>
                                      </p:cBhvr>
                                      <p:tavLst>
                                        <p:tav tm="0">
                                          <p:val>
                                            <p:strVal val="0-#ppt_h/2"/>
                                          </p:val>
                                        </p:tav>
                                        <p:tav tm="100000">
                                          <p:val>
                                            <p:strVal val="#ppt_y"/>
                                          </p:val>
                                        </p:tav>
                                      </p:tavLst>
                                    </p:anim>
                                  </p:childTnLst>
                                </p:cTn>
                              </p:par>
                              <p:par>
                                <p:cTn id="220" presetID="2" presetClass="entr" presetSubtype="9" fill="hold" grpId="0" nodeType="withEffect">
                                  <p:stCondLst>
                                    <p:cond delay="0"/>
                                  </p:stCondLst>
                                  <p:childTnLst>
                                    <p:set>
                                      <p:cBhvr>
                                        <p:cTn id="221" dur="1" fill="hold">
                                          <p:stCondLst>
                                            <p:cond delay="0"/>
                                          </p:stCondLst>
                                        </p:cTn>
                                        <p:tgtEl>
                                          <p:spTgt spid="48"/>
                                        </p:tgtEl>
                                        <p:attrNameLst>
                                          <p:attrName>style.visibility</p:attrName>
                                        </p:attrNameLst>
                                      </p:cBhvr>
                                      <p:to>
                                        <p:strVal val="visible"/>
                                      </p:to>
                                    </p:set>
                                    <p:anim calcmode="lin" valueType="num">
                                      <p:cBhvr additive="base">
                                        <p:cTn id="222" dur="3000" fill="hold"/>
                                        <p:tgtEl>
                                          <p:spTgt spid="48"/>
                                        </p:tgtEl>
                                        <p:attrNameLst>
                                          <p:attrName>ppt_x</p:attrName>
                                        </p:attrNameLst>
                                      </p:cBhvr>
                                      <p:tavLst>
                                        <p:tav tm="0">
                                          <p:val>
                                            <p:strVal val="0-#ppt_w/2"/>
                                          </p:val>
                                        </p:tav>
                                        <p:tav tm="100000">
                                          <p:val>
                                            <p:strVal val="#ppt_x"/>
                                          </p:val>
                                        </p:tav>
                                      </p:tavLst>
                                    </p:anim>
                                    <p:anim calcmode="lin" valueType="num">
                                      <p:cBhvr additive="base">
                                        <p:cTn id="223" dur="3000" fill="hold"/>
                                        <p:tgtEl>
                                          <p:spTgt spid="48"/>
                                        </p:tgtEl>
                                        <p:attrNameLst>
                                          <p:attrName>ppt_y</p:attrName>
                                        </p:attrNameLst>
                                      </p:cBhvr>
                                      <p:tavLst>
                                        <p:tav tm="0">
                                          <p:val>
                                            <p:strVal val="0-#ppt_h/2"/>
                                          </p:val>
                                        </p:tav>
                                        <p:tav tm="100000">
                                          <p:val>
                                            <p:strVal val="#ppt_y"/>
                                          </p:val>
                                        </p:tav>
                                      </p:tavLst>
                                    </p:anim>
                                  </p:childTnLst>
                                </p:cTn>
                              </p:par>
                              <p:par>
                                <p:cTn id="224" presetID="2" presetClass="entr" presetSubtype="9" fill="hold" grpId="0" nodeType="withEffect">
                                  <p:stCondLst>
                                    <p:cond delay="0"/>
                                  </p:stCondLst>
                                  <p:childTnLst>
                                    <p:set>
                                      <p:cBhvr>
                                        <p:cTn id="225" dur="1" fill="hold">
                                          <p:stCondLst>
                                            <p:cond delay="0"/>
                                          </p:stCondLst>
                                        </p:cTn>
                                        <p:tgtEl>
                                          <p:spTgt spid="49"/>
                                        </p:tgtEl>
                                        <p:attrNameLst>
                                          <p:attrName>style.visibility</p:attrName>
                                        </p:attrNameLst>
                                      </p:cBhvr>
                                      <p:to>
                                        <p:strVal val="visible"/>
                                      </p:to>
                                    </p:set>
                                    <p:anim calcmode="lin" valueType="num">
                                      <p:cBhvr additive="base">
                                        <p:cTn id="226" dur="3000" fill="hold"/>
                                        <p:tgtEl>
                                          <p:spTgt spid="49"/>
                                        </p:tgtEl>
                                        <p:attrNameLst>
                                          <p:attrName>ppt_x</p:attrName>
                                        </p:attrNameLst>
                                      </p:cBhvr>
                                      <p:tavLst>
                                        <p:tav tm="0">
                                          <p:val>
                                            <p:strVal val="0-#ppt_w/2"/>
                                          </p:val>
                                        </p:tav>
                                        <p:tav tm="100000">
                                          <p:val>
                                            <p:strVal val="#ppt_x"/>
                                          </p:val>
                                        </p:tav>
                                      </p:tavLst>
                                    </p:anim>
                                    <p:anim calcmode="lin" valueType="num">
                                      <p:cBhvr additive="base">
                                        <p:cTn id="227" dur="3000" fill="hold"/>
                                        <p:tgtEl>
                                          <p:spTgt spid="49"/>
                                        </p:tgtEl>
                                        <p:attrNameLst>
                                          <p:attrName>ppt_y</p:attrName>
                                        </p:attrNameLst>
                                      </p:cBhvr>
                                      <p:tavLst>
                                        <p:tav tm="0">
                                          <p:val>
                                            <p:strVal val="0-#ppt_h/2"/>
                                          </p:val>
                                        </p:tav>
                                        <p:tav tm="100000">
                                          <p:val>
                                            <p:strVal val="#ppt_y"/>
                                          </p:val>
                                        </p:tav>
                                      </p:tavLst>
                                    </p:anim>
                                  </p:childTnLst>
                                </p:cTn>
                              </p:par>
                              <p:par>
                                <p:cTn id="228" presetID="2" presetClass="entr" presetSubtype="9" fill="hold" grpId="0" nodeType="withEffect">
                                  <p:stCondLst>
                                    <p:cond delay="0"/>
                                  </p:stCondLst>
                                  <p:childTnLst>
                                    <p:set>
                                      <p:cBhvr>
                                        <p:cTn id="229" dur="1" fill="hold">
                                          <p:stCondLst>
                                            <p:cond delay="0"/>
                                          </p:stCondLst>
                                        </p:cTn>
                                        <p:tgtEl>
                                          <p:spTgt spid="50"/>
                                        </p:tgtEl>
                                        <p:attrNameLst>
                                          <p:attrName>style.visibility</p:attrName>
                                        </p:attrNameLst>
                                      </p:cBhvr>
                                      <p:to>
                                        <p:strVal val="visible"/>
                                      </p:to>
                                    </p:set>
                                    <p:anim calcmode="lin" valueType="num">
                                      <p:cBhvr additive="base">
                                        <p:cTn id="230" dur="3000" fill="hold"/>
                                        <p:tgtEl>
                                          <p:spTgt spid="50"/>
                                        </p:tgtEl>
                                        <p:attrNameLst>
                                          <p:attrName>ppt_x</p:attrName>
                                        </p:attrNameLst>
                                      </p:cBhvr>
                                      <p:tavLst>
                                        <p:tav tm="0">
                                          <p:val>
                                            <p:strVal val="0-#ppt_w/2"/>
                                          </p:val>
                                        </p:tav>
                                        <p:tav tm="100000">
                                          <p:val>
                                            <p:strVal val="#ppt_x"/>
                                          </p:val>
                                        </p:tav>
                                      </p:tavLst>
                                    </p:anim>
                                    <p:anim calcmode="lin" valueType="num">
                                      <p:cBhvr additive="base">
                                        <p:cTn id="231" dur="3000" fill="hold"/>
                                        <p:tgtEl>
                                          <p:spTgt spid="50"/>
                                        </p:tgtEl>
                                        <p:attrNameLst>
                                          <p:attrName>ppt_y</p:attrName>
                                        </p:attrNameLst>
                                      </p:cBhvr>
                                      <p:tavLst>
                                        <p:tav tm="0">
                                          <p:val>
                                            <p:strVal val="0-#ppt_h/2"/>
                                          </p:val>
                                        </p:tav>
                                        <p:tav tm="100000">
                                          <p:val>
                                            <p:strVal val="#ppt_y"/>
                                          </p:val>
                                        </p:tav>
                                      </p:tavLst>
                                    </p:anim>
                                  </p:childTnLst>
                                </p:cTn>
                              </p:par>
                              <p:par>
                                <p:cTn id="232" presetID="2" presetClass="entr" presetSubtype="3" fill="hold" grpId="0" nodeType="withEffect">
                                  <p:stCondLst>
                                    <p:cond delay="0"/>
                                  </p:stCondLst>
                                  <p:childTnLst>
                                    <p:set>
                                      <p:cBhvr>
                                        <p:cTn id="233" dur="1" fill="hold">
                                          <p:stCondLst>
                                            <p:cond delay="0"/>
                                          </p:stCondLst>
                                        </p:cTn>
                                        <p:tgtEl>
                                          <p:spTgt spid="59"/>
                                        </p:tgtEl>
                                        <p:attrNameLst>
                                          <p:attrName>style.visibility</p:attrName>
                                        </p:attrNameLst>
                                      </p:cBhvr>
                                      <p:to>
                                        <p:strVal val="visible"/>
                                      </p:to>
                                    </p:set>
                                    <p:anim calcmode="lin" valueType="num">
                                      <p:cBhvr additive="base">
                                        <p:cTn id="234" dur="3000" fill="hold"/>
                                        <p:tgtEl>
                                          <p:spTgt spid="59"/>
                                        </p:tgtEl>
                                        <p:attrNameLst>
                                          <p:attrName>ppt_x</p:attrName>
                                        </p:attrNameLst>
                                      </p:cBhvr>
                                      <p:tavLst>
                                        <p:tav tm="0">
                                          <p:val>
                                            <p:strVal val="1+#ppt_w/2"/>
                                          </p:val>
                                        </p:tav>
                                        <p:tav tm="100000">
                                          <p:val>
                                            <p:strVal val="#ppt_x"/>
                                          </p:val>
                                        </p:tav>
                                      </p:tavLst>
                                    </p:anim>
                                    <p:anim calcmode="lin" valueType="num">
                                      <p:cBhvr additive="base">
                                        <p:cTn id="235" dur="3000" fill="hold"/>
                                        <p:tgtEl>
                                          <p:spTgt spid="59"/>
                                        </p:tgtEl>
                                        <p:attrNameLst>
                                          <p:attrName>ppt_y</p:attrName>
                                        </p:attrNameLst>
                                      </p:cBhvr>
                                      <p:tavLst>
                                        <p:tav tm="0">
                                          <p:val>
                                            <p:strVal val="0-#ppt_h/2"/>
                                          </p:val>
                                        </p:tav>
                                        <p:tav tm="100000">
                                          <p:val>
                                            <p:strVal val="#ppt_y"/>
                                          </p:val>
                                        </p:tav>
                                      </p:tavLst>
                                    </p:anim>
                                  </p:childTnLst>
                                </p:cTn>
                              </p:par>
                              <p:par>
                                <p:cTn id="236" presetID="2" presetClass="entr" presetSubtype="3" fill="hold" grpId="0" nodeType="withEffect">
                                  <p:stCondLst>
                                    <p:cond delay="0"/>
                                  </p:stCondLst>
                                  <p:childTnLst>
                                    <p:set>
                                      <p:cBhvr>
                                        <p:cTn id="237" dur="1" fill="hold">
                                          <p:stCondLst>
                                            <p:cond delay="0"/>
                                          </p:stCondLst>
                                        </p:cTn>
                                        <p:tgtEl>
                                          <p:spTgt spid="60"/>
                                        </p:tgtEl>
                                        <p:attrNameLst>
                                          <p:attrName>style.visibility</p:attrName>
                                        </p:attrNameLst>
                                      </p:cBhvr>
                                      <p:to>
                                        <p:strVal val="visible"/>
                                      </p:to>
                                    </p:set>
                                    <p:anim calcmode="lin" valueType="num">
                                      <p:cBhvr additive="base">
                                        <p:cTn id="238" dur="3000" fill="hold"/>
                                        <p:tgtEl>
                                          <p:spTgt spid="60"/>
                                        </p:tgtEl>
                                        <p:attrNameLst>
                                          <p:attrName>ppt_x</p:attrName>
                                        </p:attrNameLst>
                                      </p:cBhvr>
                                      <p:tavLst>
                                        <p:tav tm="0">
                                          <p:val>
                                            <p:strVal val="1+#ppt_w/2"/>
                                          </p:val>
                                        </p:tav>
                                        <p:tav tm="100000">
                                          <p:val>
                                            <p:strVal val="#ppt_x"/>
                                          </p:val>
                                        </p:tav>
                                      </p:tavLst>
                                    </p:anim>
                                    <p:anim calcmode="lin" valueType="num">
                                      <p:cBhvr additive="base">
                                        <p:cTn id="239" dur="3000" fill="hold"/>
                                        <p:tgtEl>
                                          <p:spTgt spid="60"/>
                                        </p:tgtEl>
                                        <p:attrNameLst>
                                          <p:attrName>ppt_y</p:attrName>
                                        </p:attrNameLst>
                                      </p:cBhvr>
                                      <p:tavLst>
                                        <p:tav tm="0">
                                          <p:val>
                                            <p:strVal val="0-#ppt_h/2"/>
                                          </p:val>
                                        </p:tav>
                                        <p:tav tm="100000">
                                          <p:val>
                                            <p:strVal val="#ppt_y"/>
                                          </p:val>
                                        </p:tav>
                                      </p:tavLst>
                                    </p:anim>
                                  </p:childTnLst>
                                </p:cTn>
                              </p:par>
                              <p:par>
                                <p:cTn id="240" presetID="2" presetClass="entr" presetSubtype="3" fill="hold" grpId="0" nodeType="withEffect">
                                  <p:stCondLst>
                                    <p:cond delay="0"/>
                                  </p:stCondLst>
                                  <p:childTnLst>
                                    <p:set>
                                      <p:cBhvr>
                                        <p:cTn id="241" dur="1" fill="hold">
                                          <p:stCondLst>
                                            <p:cond delay="0"/>
                                          </p:stCondLst>
                                        </p:cTn>
                                        <p:tgtEl>
                                          <p:spTgt spid="61"/>
                                        </p:tgtEl>
                                        <p:attrNameLst>
                                          <p:attrName>style.visibility</p:attrName>
                                        </p:attrNameLst>
                                      </p:cBhvr>
                                      <p:to>
                                        <p:strVal val="visible"/>
                                      </p:to>
                                    </p:set>
                                    <p:anim calcmode="lin" valueType="num">
                                      <p:cBhvr additive="base">
                                        <p:cTn id="242" dur="3000" fill="hold"/>
                                        <p:tgtEl>
                                          <p:spTgt spid="61"/>
                                        </p:tgtEl>
                                        <p:attrNameLst>
                                          <p:attrName>ppt_x</p:attrName>
                                        </p:attrNameLst>
                                      </p:cBhvr>
                                      <p:tavLst>
                                        <p:tav tm="0">
                                          <p:val>
                                            <p:strVal val="1+#ppt_w/2"/>
                                          </p:val>
                                        </p:tav>
                                        <p:tav tm="100000">
                                          <p:val>
                                            <p:strVal val="#ppt_x"/>
                                          </p:val>
                                        </p:tav>
                                      </p:tavLst>
                                    </p:anim>
                                    <p:anim calcmode="lin" valueType="num">
                                      <p:cBhvr additive="base">
                                        <p:cTn id="243" dur="3000" fill="hold"/>
                                        <p:tgtEl>
                                          <p:spTgt spid="61"/>
                                        </p:tgtEl>
                                        <p:attrNameLst>
                                          <p:attrName>ppt_y</p:attrName>
                                        </p:attrNameLst>
                                      </p:cBhvr>
                                      <p:tavLst>
                                        <p:tav tm="0">
                                          <p:val>
                                            <p:strVal val="0-#ppt_h/2"/>
                                          </p:val>
                                        </p:tav>
                                        <p:tav tm="100000">
                                          <p:val>
                                            <p:strVal val="#ppt_y"/>
                                          </p:val>
                                        </p:tav>
                                      </p:tavLst>
                                    </p:anim>
                                  </p:childTnLst>
                                </p:cTn>
                              </p:par>
                              <p:par>
                                <p:cTn id="244" presetID="2" presetClass="entr" presetSubtype="3" fill="hold" grpId="0" nodeType="withEffect">
                                  <p:stCondLst>
                                    <p:cond delay="0"/>
                                  </p:stCondLst>
                                  <p:childTnLst>
                                    <p:set>
                                      <p:cBhvr>
                                        <p:cTn id="245" dur="1" fill="hold">
                                          <p:stCondLst>
                                            <p:cond delay="0"/>
                                          </p:stCondLst>
                                        </p:cTn>
                                        <p:tgtEl>
                                          <p:spTgt spid="62"/>
                                        </p:tgtEl>
                                        <p:attrNameLst>
                                          <p:attrName>style.visibility</p:attrName>
                                        </p:attrNameLst>
                                      </p:cBhvr>
                                      <p:to>
                                        <p:strVal val="visible"/>
                                      </p:to>
                                    </p:set>
                                    <p:anim calcmode="lin" valueType="num">
                                      <p:cBhvr additive="base">
                                        <p:cTn id="246" dur="3000" fill="hold"/>
                                        <p:tgtEl>
                                          <p:spTgt spid="62"/>
                                        </p:tgtEl>
                                        <p:attrNameLst>
                                          <p:attrName>ppt_x</p:attrName>
                                        </p:attrNameLst>
                                      </p:cBhvr>
                                      <p:tavLst>
                                        <p:tav tm="0">
                                          <p:val>
                                            <p:strVal val="1+#ppt_w/2"/>
                                          </p:val>
                                        </p:tav>
                                        <p:tav tm="100000">
                                          <p:val>
                                            <p:strVal val="#ppt_x"/>
                                          </p:val>
                                        </p:tav>
                                      </p:tavLst>
                                    </p:anim>
                                    <p:anim calcmode="lin" valueType="num">
                                      <p:cBhvr additive="base">
                                        <p:cTn id="247" dur="3000" fill="hold"/>
                                        <p:tgtEl>
                                          <p:spTgt spid="62"/>
                                        </p:tgtEl>
                                        <p:attrNameLst>
                                          <p:attrName>ppt_y</p:attrName>
                                        </p:attrNameLst>
                                      </p:cBhvr>
                                      <p:tavLst>
                                        <p:tav tm="0">
                                          <p:val>
                                            <p:strVal val="0-#ppt_h/2"/>
                                          </p:val>
                                        </p:tav>
                                        <p:tav tm="100000">
                                          <p:val>
                                            <p:strVal val="#ppt_y"/>
                                          </p:val>
                                        </p:tav>
                                      </p:tavLst>
                                    </p:anim>
                                  </p:childTnLst>
                                </p:cTn>
                              </p:par>
                              <p:par>
                                <p:cTn id="248" presetID="2" presetClass="entr" presetSubtype="3" fill="hold" grpId="0" nodeType="withEffect">
                                  <p:stCondLst>
                                    <p:cond delay="0"/>
                                  </p:stCondLst>
                                  <p:childTnLst>
                                    <p:set>
                                      <p:cBhvr>
                                        <p:cTn id="249" dur="1" fill="hold">
                                          <p:stCondLst>
                                            <p:cond delay="0"/>
                                          </p:stCondLst>
                                        </p:cTn>
                                        <p:tgtEl>
                                          <p:spTgt spid="63"/>
                                        </p:tgtEl>
                                        <p:attrNameLst>
                                          <p:attrName>style.visibility</p:attrName>
                                        </p:attrNameLst>
                                      </p:cBhvr>
                                      <p:to>
                                        <p:strVal val="visible"/>
                                      </p:to>
                                    </p:set>
                                    <p:anim calcmode="lin" valueType="num">
                                      <p:cBhvr additive="base">
                                        <p:cTn id="250" dur="3000" fill="hold"/>
                                        <p:tgtEl>
                                          <p:spTgt spid="63"/>
                                        </p:tgtEl>
                                        <p:attrNameLst>
                                          <p:attrName>ppt_x</p:attrName>
                                        </p:attrNameLst>
                                      </p:cBhvr>
                                      <p:tavLst>
                                        <p:tav tm="0">
                                          <p:val>
                                            <p:strVal val="1+#ppt_w/2"/>
                                          </p:val>
                                        </p:tav>
                                        <p:tav tm="100000">
                                          <p:val>
                                            <p:strVal val="#ppt_x"/>
                                          </p:val>
                                        </p:tav>
                                      </p:tavLst>
                                    </p:anim>
                                    <p:anim calcmode="lin" valueType="num">
                                      <p:cBhvr additive="base">
                                        <p:cTn id="251" dur="3000" fill="hold"/>
                                        <p:tgtEl>
                                          <p:spTgt spid="63"/>
                                        </p:tgtEl>
                                        <p:attrNameLst>
                                          <p:attrName>ppt_y</p:attrName>
                                        </p:attrNameLst>
                                      </p:cBhvr>
                                      <p:tavLst>
                                        <p:tav tm="0">
                                          <p:val>
                                            <p:strVal val="0-#ppt_h/2"/>
                                          </p:val>
                                        </p:tav>
                                        <p:tav tm="100000">
                                          <p:val>
                                            <p:strVal val="#ppt_y"/>
                                          </p:val>
                                        </p:tav>
                                      </p:tavLst>
                                    </p:anim>
                                  </p:childTnLst>
                                </p:cTn>
                              </p:par>
                              <p:par>
                                <p:cTn id="252" presetID="2" presetClass="entr" presetSubtype="3" fill="hold" grpId="0" nodeType="withEffect">
                                  <p:stCondLst>
                                    <p:cond delay="0"/>
                                  </p:stCondLst>
                                  <p:childTnLst>
                                    <p:set>
                                      <p:cBhvr>
                                        <p:cTn id="253" dur="1" fill="hold">
                                          <p:stCondLst>
                                            <p:cond delay="0"/>
                                          </p:stCondLst>
                                        </p:cTn>
                                        <p:tgtEl>
                                          <p:spTgt spid="64"/>
                                        </p:tgtEl>
                                        <p:attrNameLst>
                                          <p:attrName>style.visibility</p:attrName>
                                        </p:attrNameLst>
                                      </p:cBhvr>
                                      <p:to>
                                        <p:strVal val="visible"/>
                                      </p:to>
                                    </p:set>
                                    <p:anim calcmode="lin" valueType="num">
                                      <p:cBhvr additive="base">
                                        <p:cTn id="254" dur="3000" fill="hold"/>
                                        <p:tgtEl>
                                          <p:spTgt spid="64"/>
                                        </p:tgtEl>
                                        <p:attrNameLst>
                                          <p:attrName>ppt_x</p:attrName>
                                        </p:attrNameLst>
                                      </p:cBhvr>
                                      <p:tavLst>
                                        <p:tav tm="0">
                                          <p:val>
                                            <p:strVal val="1+#ppt_w/2"/>
                                          </p:val>
                                        </p:tav>
                                        <p:tav tm="100000">
                                          <p:val>
                                            <p:strVal val="#ppt_x"/>
                                          </p:val>
                                        </p:tav>
                                      </p:tavLst>
                                    </p:anim>
                                    <p:anim calcmode="lin" valueType="num">
                                      <p:cBhvr additive="base">
                                        <p:cTn id="255" dur="3000" fill="hold"/>
                                        <p:tgtEl>
                                          <p:spTgt spid="64"/>
                                        </p:tgtEl>
                                        <p:attrNameLst>
                                          <p:attrName>ppt_y</p:attrName>
                                        </p:attrNameLst>
                                      </p:cBhvr>
                                      <p:tavLst>
                                        <p:tav tm="0">
                                          <p:val>
                                            <p:strVal val="0-#ppt_h/2"/>
                                          </p:val>
                                        </p:tav>
                                        <p:tav tm="100000">
                                          <p:val>
                                            <p:strVal val="#ppt_y"/>
                                          </p:val>
                                        </p:tav>
                                      </p:tavLst>
                                    </p:anim>
                                  </p:childTnLst>
                                </p:cTn>
                              </p:par>
                              <p:par>
                                <p:cTn id="256" presetID="2" presetClass="entr" presetSubtype="3" fill="hold" grpId="0" nodeType="withEffect">
                                  <p:stCondLst>
                                    <p:cond delay="0"/>
                                  </p:stCondLst>
                                  <p:childTnLst>
                                    <p:set>
                                      <p:cBhvr>
                                        <p:cTn id="257" dur="1" fill="hold">
                                          <p:stCondLst>
                                            <p:cond delay="0"/>
                                          </p:stCondLst>
                                        </p:cTn>
                                        <p:tgtEl>
                                          <p:spTgt spid="65"/>
                                        </p:tgtEl>
                                        <p:attrNameLst>
                                          <p:attrName>style.visibility</p:attrName>
                                        </p:attrNameLst>
                                      </p:cBhvr>
                                      <p:to>
                                        <p:strVal val="visible"/>
                                      </p:to>
                                    </p:set>
                                    <p:anim calcmode="lin" valueType="num">
                                      <p:cBhvr additive="base">
                                        <p:cTn id="258" dur="3000" fill="hold"/>
                                        <p:tgtEl>
                                          <p:spTgt spid="65"/>
                                        </p:tgtEl>
                                        <p:attrNameLst>
                                          <p:attrName>ppt_x</p:attrName>
                                        </p:attrNameLst>
                                      </p:cBhvr>
                                      <p:tavLst>
                                        <p:tav tm="0">
                                          <p:val>
                                            <p:strVal val="1+#ppt_w/2"/>
                                          </p:val>
                                        </p:tav>
                                        <p:tav tm="100000">
                                          <p:val>
                                            <p:strVal val="#ppt_x"/>
                                          </p:val>
                                        </p:tav>
                                      </p:tavLst>
                                    </p:anim>
                                    <p:anim calcmode="lin" valueType="num">
                                      <p:cBhvr additive="base">
                                        <p:cTn id="259" dur="3000" fill="hold"/>
                                        <p:tgtEl>
                                          <p:spTgt spid="65"/>
                                        </p:tgtEl>
                                        <p:attrNameLst>
                                          <p:attrName>ppt_y</p:attrName>
                                        </p:attrNameLst>
                                      </p:cBhvr>
                                      <p:tavLst>
                                        <p:tav tm="0">
                                          <p:val>
                                            <p:strVal val="0-#ppt_h/2"/>
                                          </p:val>
                                        </p:tav>
                                        <p:tav tm="100000">
                                          <p:val>
                                            <p:strVal val="#ppt_y"/>
                                          </p:val>
                                        </p:tav>
                                      </p:tavLst>
                                    </p:anim>
                                  </p:childTnLst>
                                </p:cTn>
                              </p:par>
                              <p:par>
                                <p:cTn id="260" presetID="2" presetClass="entr" presetSubtype="3" fill="hold" grpId="0" nodeType="withEffect">
                                  <p:stCondLst>
                                    <p:cond delay="0"/>
                                  </p:stCondLst>
                                  <p:childTnLst>
                                    <p:set>
                                      <p:cBhvr>
                                        <p:cTn id="261" dur="1" fill="hold">
                                          <p:stCondLst>
                                            <p:cond delay="0"/>
                                          </p:stCondLst>
                                        </p:cTn>
                                        <p:tgtEl>
                                          <p:spTgt spid="66"/>
                                        </p:tgtEl>
                                        <p:attrNameLst>
                                          <p:attrName>style.visibility</p:attrName>
                                        </p:attrNameLst>
                                      </p:cBhvr>
                                      <p:to>
                                        <p:strVal val="visible"/>
                                      </p:to>
                                    </p:set>
                                    <p:anim calcmode="lin" valueType="num">
                                      <p:cBhvr additive="base">
                                        <p:cTn id="262" dur="3000" fill="hold"/>
                                        <p:tgtEl>
                                          <p:spTgt spid="66"/>
                                        </p:tgtEl>
                                        <p:attrNameLst>
                                          <p:attrName>ppt_x</p:attrName>
                                        </p:attrNameLst>
                                      </p:cBhvr>
                                      <p:tavLst>
                                        <p:tav tm="0">
                                          <p:val>
                                            <p:strVal val="1+#ppt_w/2"/>
                                          </p:val>
                                        </p:tav>
                                        <p:tav tm="100000">
                                          <p:val>
                                            <p:strVal val="#ppt_x"/>
                                          </p:val>
                                        </p:tav>
                                      </p:tavLst>
                                    </p:anim>
                                    <p:anim calcmode="lin" valueType="num">
                                      <p:cBhvr additive="base">
                                        <p:cTn id="263" dur="3000" fill="hold"/>
                                        <p:tgtEl>
                                          <p:spTgt spid="66"/>
                                        </p:tgtEl>
                                        <p:attrNameLst>
                                          <p:attrName>ppt_y</p:attrName>
                                        </p:attrNameLst>
                                      </p:cBhvr>
                                      <p:tavLst>
                                        <p:tav tm="0">
                                          <p:val>
                                            <p:strVal val="0-#ppt_h/2"/>
                                          </p:val>
                                        </p:tav>
                                        <p:tav tm="100000">
                                          <p:val>
                                            <p:strVal val="#ppt_y"/>
                                          </p:val>
                                        </p:tav>
                                      </p:tavLst>
                                    </p:anim>
                                  </p:childTnLst>
                                </p:cTn>
                              </p:par>
                            </p:childTnLst>
                          </p:cTn>
                        </p:par>
                        <p:par>
                          <p:cTn id="264" fill="hold">
                            <p:stCondLst>
                              <p:cond delay="3000"/>
                            </p:stCondLst>
                            <p:childTnLst>
                              <p:par>
                                <p:cTn id="265" presetID="2" presetClass="exit" presetSubtype="4" fill="hold" grpId="1" nodeType="afterEffect">
                                  <p:stCondLst>
                                    <p:cond delay="0"/>
                                  </p:stCondLst>
                                  <p:childTnLst>
                                    <p:anim calcmode="lin" valueType="num">
                                      <p:cBhvr additive="base">
                                        <p:cTn id="266" dur="3000"/>
                                        <p:tgtEl>
                                          <p:spTgt spid="3"/>
                                        </p:tgtEl>
                                        <p:attrNameLst>
                                          <p:attrName>ppt_x</p:attrName>
                                        </p:attrNameLst>
                                      </p:cBhvr>
                                      <p:tavLst>
                                        <p:tav tm="0">
                                          <p:val>
                                            <p:strVal val="ppt_x"/>
                                          </p:val>
                                        </p:tav>
                                        <p:tav tm="100000">
                                          <p:val>
                                            <p:strVal val="ppt_x"/>
                                          </p:val>
                                        </p:tav>
                                      </p:tavLst>
                                    </p:anim>
                                    <p:anim calcmode="lin" valueType="num">
                                      <p:cBhvr additive="base">
                                        <p:cTn id="267" dur="3000"/>
                                        <p:tgtEl>
                                          <p:spTgt spid="3"/>
                                        </p:tgtEl>
                                        <p:attrNameLst>
                                          <p:attrName>ppt_y</p:attrName>
                                        </p:attrNameLst>
                                      </p:cBhvr>
                                      <p:tavLst>
                                        <p:tav tm="0">
                                          <p:val>
                                            <p:strVal val="ppt_y"/>
                                          </p:val>
                                        </p:tav>
                                        <p:tav tm="100000">
                                          <p:val>
                                            <p:strVal val="1+ppt_h/2"/>
                                          </p:val>
                                        </p:tav>
                                      </p:tavLst>
                                    </p:anim>
                                    <p:set>
                                      <p:cBhvr>
                                        <p:cTn id="268" dur="1" fill="hold">
                                          <p:stCondLst>
                                            <p:cond delay="2999"/>
                                          </p:stCondLst>
                                        </p:cTn>
                                        <p:tgtEl>
                                          <p:spTgt spid="3"/>
                                        </p:tgtEl>
                                        <p:attrNameLst>
                                          <p:attrName>style.visibility</p:attrName>
                                        </p:attrNameLst>
                                      </p:cBhvr>
                                      <p:to>
                                        <p:strVal val="hidden"/>
                                      </p:to>
                                    </p:set>
                                  </p:childTnLst>
                                </p:cTn>
                              </p:par>
                              <p:par>
                                <p:cTn id="269" presetID="2" presetClass="exit" presetSubtype="4" fill="hold" grpId="1" nodeType="withEffect">
                                  <p:stCondLst>
                                    <p:cond delay="0"/>
                                  </p:stCondLst>
                                  <p:childTnLst>
                                    <p:anim calcmode="lin" valueType="num">
                                      <p:cBhvr additive="base">
                                        <p:cTn id="270" dur="3000"/>
                                        <p:tgtEl>
                                          <p:spTgt spid="4"/>
                                        </p:tgtEl>
                                        <p:attrNameLst>
                                          <p:attrName>ppt_x</p:attrName>
                                        </p:attrNameLst>
                                      </p:cBhvr>
                                      <p:tavLst>
                                        <p:tav tm="0">
                                          <p:val>
                                            <p:strVal val="ppt_x"/>
                                          </p:val>
                                        </p:tav>
                                        <p:tav tm="100000">
                                          <p:val>
                                            <p:strVal val="ppt_x"/>
                                          </p:val>
                                        </p:tav>
                                      </p:tavLst>
                                    </p:anim>
                                    <p:anim calcmode="lin" valueType="num">
                                      <p:cBhvr additive="base">
                                        <p:cTn id="271" dur="3000"/>
                                        <p:tgtEl>
                                          <p:spTgt spid="4"/>
                                        </p:tgtEl>
                                        <p:attrNameLst>
                                          <p:attrName>ppt_y</p:attrName>
                                        </p:attrNameLst>
                                      </p:cBhvr>
                                      <p:tavLst>
                                        <p:tav tm="0">
                                          <p:val>
                                            <p:strVal val="ppt_y"/>
                                          </p:val>
                                        </p:tav>
                                        <p:tav tm="100000">
                                          <p:val>
                                            <p:strVal val="1+ppt_h/2"/>
                                          </p:val>
                                        </p:tav>
                                      </p:tavLst>
                                    </p:anim>
                                    <p:set>
                                      <p:cBhvr>
                                        <p:cTn id="272" dur="1" fill="hold">
                                          <p:stCondLst>
                                            <p:cond delay="2999"/>
                                          </p:stCondLst>
                                        </p:cTn>
                                        <p:tgtEl>
                                          <p:spTgt spid="4"/>
                                        </p:tgtEl>
                                        <p:attrNameLst>
                                          <p:attrName>style.visibility</p:attrName>
                                        </p:attrNameLst>
                                      </p:cBhvr>
                                      <p:to>
                                        <p:strVal val="hidden"/>
                                      </p:to>
                                    </p:set>
                                  </p:childTnLst>
                                </p:cTn>
                              </p:par>
                              <p:par>
                                <p:cTn id="273" presetID="2" presetClass="exit" presetSubtype="4" fill="hold" grpId="1" nodeType="withEffect">
                                  <p:stCondLst>
                                    <p:cond delay="0"/>
                                  </p:stCondLst>
                                  <p:childTnLst>
                                    <p:anim calcmode="lin" valueType="num">
                                      <p:cBhvr additive="base">
                                        <p:cTn id="274" dur="3000"/>
                                        <p:tgtEl>
                                          <p:spTgt spid="5"/>
                                        </p:tgtEl>
                                        <p:attrNameLst>
                                          <p:attrName>ppt_x</p:attrName>
                                        </p:attrNameLst>
                                      </p:cBhvr>
                                      <p:tavLst>
                                        <p:tav tm="0">
                                          <p:val>
                                            <p:strVal val="ppt_x"/>
                                          </p:val>
                                        </p:tav>
                                        <p:tav tm="100000">
                                          <p:val>
                                            <p:strVal val="ppt_x"/>
                                          </p:val>
                                        </p:tav>
                                      </p:tavLst>
                                    </p:anim>
                                    <p:anim calcmode="lin" valueType="num">
                                      <p:cBhvr additive="base">
                                        <p:cTn id="275" dur="3000"/>
                                        <p:tgtEl>
                                          <p:spTgt spid="5"/>
                                        </p:tgtEl>
                                        <p:attrNameLst>
                                          <p:attrName>ppt_y</p:attrName>
                                        </p:attrNameLst>
                                      </p:cBhvr>
                                      <p:tavLst>
                                        <p:tav tm="0">
                                          <p:val>
                                            <p:strVal val="ppt_y"/>
                                          </p:val>
                                        </p:tav>
                                        <p:tav tm="100000">
                                          <p:val>
                                            <p:strVal val="1+ppt_h/2"/>
                                          </p:val>
                                        </p:tav>
                                      </p:tavLst>
                                    </p:anim>
                                    <p:set>
                                      <p:cBhvr>
                                        <p:cTn id="276" dur="1" fill="hold">
                                          <p:stCondLst>
                                            <p:cond delay="2999"/>
                                          </p:stCondLst>
                                        </p:cTn>
                                        <p:tgtEl>
                                          <p:spTgt spid="5"/>
                                        </p:tgtEl>
                                        <p:attrNameLst>
                                          <p:attrName>style.visibility</p:attrName>
                                        </p:attrNameLst>
                                      </p:cBhvr>
                                      <p:to>
                                        <p:strVal val="hidden"/>
                                      </p:to>
                                    </p:set>
                                  </p:childTnLst>
                                </p:cTn>
                              </p:par>
                              <p:par>
                                <p:cTn id="277" presetID="2" presetClass="exit" presetSubtype="4" fill="hold" grpId="1" nodeType="withEffect">
                                  <p:stCondLst>
                                    <p:cond delay="0"/>
                                  </p:stCondLst>
                                  <p:childTnLst>
                                    <p:anim calcmode="lin" valueType="num">
                                      <p:cBhvr additive="base">
                                        <p:cTn id="278" dur="3000"/>
                                        <p:tgtEl>
                                          <p:spTgt spid="6"/>
                                        </p:tgtEl>
                                        <p:attrNameLst>
                                          <p:attrName>ppt_x</p:attrName>
                                        </p:attrNameLst>
                                      </p:cBhvr>
                                      <p:tavLst>
                                        <p:tav tm="0">
                                          <p:val>
                                            <p:strVal val="ppt_x"/>
                                          </p:val>
                                        </p:tav>
                                        <p:tav tm="100000">
                                          <p:val>
                                            <p:strVal val="ppt_x"/>
                                          </p:val>
                                        </p:tav>
                                      </p:tavLst>
                                    </p:anim>
                                    <p:anim calcmode="lin" valueType="num">
                                      <p:cBhvr additive="base">
                                        <p:cTn id="279" dur="3000"/>
                                        <p:tgtEl>
                                          <p:spTgt spid="6"/>
                                        </p:tgtEl>
                                        <p:attrNameLst>
                                          <p:attrName>ppt_y</p:attrName>
                                        </p:attrNameLst>
                                      </p:cBhvr>
                                      <p:tavLst>
                                        <p:tav tm="0">
                                          <p:val>
                                            <p:strVal val="ppt_y"/>
                                          </p:val>
                                        </p:tav>
                                        <p:tav tm="100000">
                                          <p:val>
                                            <p:strVal val="1+ppt_h/2"/>
                                          </p:val>
                                        </p:tav>
                                      </p:tavLst>
                                    </p:anim>
                                    <p:set>
                                      <p:cBhvr>
                                        <p:cTn id="280" dur="1" fill="hold">
                                          <p:stCondLst>
                                            <p:cond delay="2999"/>
                                          </p:stCondLst>
                                        </p:cTn>
                                        <p:tgtEl>
                                          <p:spTgt spid="6"/>
                                        </p:tgtEl>
                                        <p:attrNameLst>
                                          <p:attrName>style.visibility</p:attrName>
                                        </p:attrNameLst>
                                      </p:cBhvr>
                                      <p:to>
                                        <p:strVal val="hidden"/>
                                      </p:to>
                                    </p:set>
                                  </p:childTnLst>
                                </p:cTn>
                              </p:par>
                              <p:par>
                                <p:cTn id="281" presetID="2" presetClass="exit" presetSubtype="4" fill="hold" grpId="1" nodeType="withEffect">
                                  <p:stCondLst>
                                    <p:cond delay="0"/>
                                  </p:stCondLst>
                                  <p:childTnLst>
                                    <p:anim calcmode="lin" valueType="num">
                                      <p:cBhvr additive="base">
                                        <p:cTn id="282" dur="3000"/>
                                        <p:tgtEl>
                                          <p:spTgt spid="7"/>
                                        </p:tgtEl>
                                        <p:attrNameLst>
                                          <p:attrName>ppt_x</p:attrName>
                                        </p:attrNameLst>
                                      </p:cBhvr>
                                      <p:tavLst>
                                        <p:tav tm="0">
                                          <p:val>
                                            <p:strVal val="ppt_x"/>
                                          </p:val>
                                        </p:tav>
                                        <p:tav tm="100000">
                                          <p:val>
                                            <p:strVal val="ppt_x"/>
                                          </p:val>
                                        </p:tav>
                                      </p:tavLst>
                                    </p:anim>
                                    <p:anim calcmode="lin" valueType="num">
                                      <p:cBhvr additive="base">
                                        <p:cTn id="283" dur="3000"/>
                                        <p:tgtEl>
                                          <p:spTgt spid="7"/>
                                        </p:tgtEl>
                                        <p:attrNameLst>
                                          <p:attrName>ppt_y</p:attrName>
                                        </p:attrNameLst>
                                      </p:cBhvr>
                                      <p:tavLst>
                                        <p:tav tm="0">
                                          <p:val>
                                            <p:strVal val="ppt_y"/>
                                          </p:val>
                                        </p:tav>
                                        <p:tav tm="100000">
                                          <p:val>
                                            <p:strVal val="1+ppt_h/2"/>
                                          </p:val>
                                        </p:tav>
                                      </p:tavLst>
                                    </p:anim>
                                    <p:set>
                                      <p:cBhvr>
                                        <p:cTn id="284" dur="1" fill="hold">
                                          <p:stCondLst>
                                            <p:cond delay="2999"/>
                                          </p:stCondLst>
                                        </p:cTn>
                                        <p:tgtEl>
                                          <p:spTgt spid="7"/>
                                        </p:tgtEl>
                                        <p:attrNameLst>
                                          <p:attrName>style.visibility</p:attrName>
                                        </p:attrNameLst>
                                      </p:cBhvr>
                                      <p:to>
                                        <p:strVal val="hidden"/>
                                      </p:to>
                                    </p:set>
                                  </p:childTnLst>
                                </p:cTn>
                              </p:par>
                              <p:par>
                                <p:cTn id="285" presetID="2" presetClass="exit" presetSubtype="4" fill="hold" grpId="1" nodeType="withEffect">
                                  <p:stCondLst>
                                    <p:cond delay="0"/>
                                  </p:stCondLst>
                                  <p:childTnLst>
                                    <p:anim calcmode="lin" valueType="num">
                                      <p:cBhvr additive="base">
                                        <p:cTn id="286" dur="3000"/>
                                        <p:tgtEl>
                                          <p:spTgt spid="8"/>
                                        </p:tgtEl>
                                        <p:attrNameLst>
                                          <p:attrName>ppt_x</p:attrName>
                                        </p:attrNameLst>
                                      </p:cBhvr>
                                      <p:tavLst>
                                        <p:tav tm="0">
                                          <p:val>
                                            <p:strVal val="ppt_x"/>
                                          </p:val>
                                        </p:tav>
                                        <p:tav tm="100000">
                                          <p:val>
                                            <p:strVal val="ppt_x"/>
                                          </p:val>
                                        </p:tav>
                                      </p:tavLst>
                                    </p:anim>
                                    <p:anim calcmode="lin" valueType="num">
                                      <p:cBhvr additive="base">
                                        <p:cTn id="287" dur="3000"/>
                                        <p:tgtEl>
                                          <p:spTgt spid="8"/>
                                        </p:tgtEl>
                                        <p:attrNameLst>
                                          <p:attrName>ppt_y</p:attrName>
                                        </p:attrNameLst>
                                      </p:cBhvr>
                                      <p:tavLst>
                                        <p:tav tm="0">
                                          <p:val>
                                            <p:strVal val="ppt_y"/>
                                          </p:val>
                                        </p:tav>
                                        <p:tav tm="100000">
                                          <p:val>
                                            <p:strVal val="1+ppt_h/2"/>
                                          </p:val>
                                        </p:tav>
                                      </p:tavLst>
                                    </p:anim>
                                    <p:set>
                                      <p:cBhvr>
                                        <p:cTn id="288" dur="1" fill="hold">
                                          <p:stCondLst>
                                            <p:cond delay="2999"/>
                                          </p:stCondLst>
                                        </p:cTn>
                                        <p:tgtEl>
                                          <p:spTgt spid="8"/>
                                        </p:tgtEl>
                                        <p:attrNameLst>
                                          <p:attrName>style.visibility</p:attrName>
                                        </p:attrNameLst>
                                      </p:cBhvr>
                                      <p:to>
                                        <p:strVal val="hidden"/>
                                      </p:to>
                                    </p:set>
                                  </p:childTnLst>
                                </p:cTn>
                              </p:par>
                              <p:par>
                                <p:cTn id="289" presetID="2" presetClass="exit" presetSubtype="4" fill="hold" grpId="1" nodeType="withEffect">
                                  <p:stCondLst>
                                    <p:cond delay="0"/>
                                  </p:stCondLst>
                                  <p:childTnLst>
                                    <p:anim calcmode="lin" valueType="num">
                                      <p:cBhvr additive="base">
                                        <p:cTn id="290" dur="3000"/>
                                        <p:tgtEl>
                                          <p:spTgt spid="9"/>
                                        </p:tgtEl>
                                        <p:attrNameLst>
                                          <p:attrName>ppt_x</p:attrName>
                                        </p:attrNameLst>
                                      </p:cBhvr>
                                      <p:tavLst>
                                        <p:tav tm="0">
                                          <p:val>
                                            <p:strVal val="ppt_x"/>
                                          </p:val>
                                        </p:tav>
                                        <p:tav tm="100000">
                                          <p:val>
                                            <p:strVal val="ppt_x"/>
                                          </p:val>
                                        </p:tav>
                                      </p:tavLst>
                                    </p:anim>
                                    <p:anim calcmode="lin" valueType="num">
                                      <p:cBhvr additive="base">
                                        <p:cTn id="291" dur="3000"/>
                                        <p:tgtEl>
                                          <p:spTgt spid="9"/>
                                        </p:tgtEl>
                                        <p:attrNameLst>
                                          <p:attrName>ppt_y</p:attrName>
                                        </p:attrNameLst>
                                      </p:cBhvr>
                                      <p:tavLst>
                                        <p:tav tm="0">
                                          <p:val>
                                            <p:strVal val="ppt_y"/>
                                          </p:val>
                                        </p:tav>
                                        <p:tav tm="100000">
                                          <p:val>
                                            <p:strVal val="1+ppt_h/2"/>
                                          </p:val>
                                        </p:tav>
                                      </p:tavLst>
                                    </p:anim>
                                    <p:set>
                                      <p:cBhvr>
                                        <p:cTn id="292" dur="1" fill="hold">
                                          <p:stCondLst>
                                            <p:cond delay="2999"/>
                                          </p:stCondLst>
                                        </p:cTn>
                                        <p:tgtEl>
                                          <p:spTgt spid="9"/>
                                        </p:tgtEl>
                                        <p:attrNameLst>
                                          <p:attrName>style.visibility</p:attrName>
                                        </p:attrNameLst>
                                      </p:cBhvr>
                                      <p:to>
                                        <p:strVal val="hidden"/>
                                      </p:to>
                                    </p:set>
                                  </p:childTnLst>
                                </p:cTn>
                              </p:par>
                              <p:par>
                                <p:cTn id="293" presetID="2" presetClass="exit" presetSubtype="4" fill="hold" grpId="1" nodeType="withEffect">
                                  <p:stCondLst>
                                    <p:cond delay="0"/>
                                  </p:stCondLst>
                                  <p:childTnLst>
                                    <p:anim calcmode="lin" valueType="num">
                                      <p:cBhvr additive="base">
                                        <p:cTn id="294" dur="3000"/>
                                        <p:tgtEl>
                                          <p:spTgt spid="10"/>
                                        </p:tgtEl>
                                        <p:attrNameLst>
                                          <p:attrName>ppt_x</p:attrName>
                                        </p:attrNameLst>
                                      </p:cBhvr>
                                      <p:tavLst>
                                        <p:tav tm="0">
                                          <p:val>
                                            <p:strVal val="ppt_x"/>
                                          </p:val>
                                        </p:tav>
                                        <p:tav tm="100000">
                                          <p:val>
                                            <p:strVal val="ppt_x"/>
                                          </p:val>
                                        </p:tav>
                                      </p:tavLst>
                                    </p:anim>
                                    <p:anim calcmode="lin" valueType="num">
                                      <p:cBhvr additive="base">
                                        <p:cTn id="295" dur="3000"/>
                                        <p:tgtEl>
                                          <p:spTgt spid="10"/>
                                        </p:tgtEl>
                                        <p:attrNameLst>
                                          <p:attrName>ppt_y</p:attrName>
                                        </p:attrNameLst>
                                      </p:cBhvr>
                                      <p:tavLst>
                                        <p:tav tm="0">
                                          <p:val>
                                            <p:strVal val="ppt_y"/>
                                          </p:val>
                                        </p:tav>
                                        <p:tav tm="100000">
                                          <p:val>
                                            <p:strVal val="1+ppt_h/2"/>
                                          </p:val>
                                        </p:tav>
                                      </p:tavLst>
                                    </p:anim>
                                    <p:set>
                                      <p:cBhvr>
                                        <p:cTn id="296" dur="1" fill="hold">
                                          <p:stCondLst>
                                            <p:cond delay="2999"/>
                                          </p:stCondLst>
                                        </p:cTn>
                                        <p:tgtEl>
                                          <p:spTgt spid="10"/>
                                        </p:tgtEl>
                                        <p:attrNameLst>
                                          <p:attrName>style.visibility</p:attrName>
                                        </p:attrNameLst>
                                      </p:cBhvr>
                                      <p:to>
                                        <p:strVal val="hidden"/>
                                      </p:to>
                                    </p:set>
                                  </p:childTnLst>
                                </p:cTn>
                              </p:par>
                              <p:par>
                                <p:cTn id="297" presetID="2" presetClass="exit" presetSubtype="4" fill="hold" grpId="1" nodeType="withEffect">
                                  <p:stCondLst>
                                    <p:cond delay="0"/>
                                  </p:stCondLst>
                                  <p:childTnLst>
                                    <p:anim calcmode="lin" valueType="num">
                                      <p:cBhvr additive="base">
                                        <p:cTn id="298" dur="3000"/>
                                        <p:tgtEl>
                                          <p:spTgt spid="11"/>
                                        </p:tgtEl>
                                        <p:attrNameLst>
                                          <p:attrName>ppt_x</p:attrName>
                                        </p:attrNameLst>
                                      </p:cBhvr>
                                      <p:tavLst>
                                        <p:tav tm="0">
                                          <p:val>
                                            <p:strVal val="ppt_x"/>
                                          </p:val>
                                        </p:tav>
                                        <p:tav tm="100000">
                                          <p:val>
                                            <p:strVal val="ppt_x"/>
                                          </p:val>
                                        </p:tav>
                                      </p:tavLst>
                                    </p:anim>
                                    <p:anim calcmode="lin" valueType="num">
                                      <p:cBhvr additive="base">
                                        <p:cTn id="299" dur="3000"/>
                                        <p:tgtEl>
                                          <p:spTgt spid="11"/>
                                        </p:tgtEl>
                                        <p:attrNameLst>
                                          <p:attrName>ppt_y</p:attrName>
                                        </p:attrNameLst>
                                      </p:cBhvr>
                                      <p:tavLst>
                                        <p:tav tm="0">
                                          <p:val>
                                            <p:strVal val="ppt_y"/>
                                          </p:val>
                                        </p:tav>
                                        <p:tav tm="100000">
                                          <p:val>
                                            <p:strVal val="1+ppt_h/2"/>
                                          </p:val>
                                        </p:tav>
                                      </p:tavLst>
                                    </p:anim>
                                    <p:set>
                                      <p:cBhvr>
                                        <p:cTn id="300" dur="1" fill="hold">
                                          <p:stCondLst>
                                            <p:cond delay="2999"/>
                                          </p:stCondLst>
                                        </p:cTn>
                                        <p:tgtEl>
                                          <p:spTgt spid="11"/>
                                        </p:tgtEl>
                                        <p:attrNameLst>
                                          <p:attrName>style.visibility</p:attrName>
                                        </p:attrNameLst>
                                      </p:cBhvr>
                                      <p:to>
                                        <p:strVal val="hidden"/>
                                      </p:to>
                                    </p:set>
                                  </p:childTnLst>
                                </p:cTn>
                              </p:par>
                              <p:par>
                                <p:cTn id="301" presetID="2" presetClass="exit" presetSubtype="4" fill="hold" grpId="1" nodeType="withEffect">
                                  <p:stCondLst>
                                    <p:cond delay="0"/>
                                  </p:stCondLst>
                                  <p:childTnLst>
                                    <p:anim calcmode="lin" valueType="num">
                                      <p:cBhvr additive="base">
                                        <p:cTn id="302" dur="3000"/>
                                        <p:tgtEl>
                                          <p:spTgt spid="12"/>
                                        </p:tgtEl>
                                        <p:attrNameLst>
                                          <p:attrName>ppt_x</p:attrName>
                                        </p:attrNameLst>
                                      </p:cBhvr>
                                      <p:tavLst>
                                        <p:tav tm="0">
                                          <p:val>
                                            <p:strVal val="ppt_x"/>
                                          </p:val>
                                        </p:tav>
                                        <p:tav tm="100000">
                                          <p:val>
                                            <p:strVal val="ppt_x"/>
                                          </p:val>
                                        </p:tav>
                                      </p:tavLst>
                                    </p:anim>
                                    <p:anim calcmode="lin" valueType="num">
                                      <p:cBhvr additive="base">
                                        <p:cTn id="303" dur="3000"/>
                                        <p:tgtEl>
                                          <p:spTgt spid="12"/>
                                        </p:tgtEl>
                                        <p:attrNameLst>
                                          <p:attrName>ppt_y</p:attrName>
                                        </p:attrNameLst>
                                      </p:cBhvr>
                                      <p:tavLst>
                                        <p:tav tm="0">
                                          <p:val>
                                            <p:strVal val="ppt_y"/>
                                          </p:val>
                                        </p:tav>
                                        <p:tav tm="100000">
                                          <p:val>
                                            <p:strVal val="1+ppt_h/2"/>
                                          </p:val>
                                        </p:tav>
                                      </p:tavLst>
                                    </p:anim>
                                    <p:set>
                                      <p:cBhvr>
                                        <p:cTn id="304" dur="1" fill="hold">
                                          <p:stCondLst>
                                            <p:cond delay="2999"/>
                                          </p:stCondLst>
                                        </p:cTn>
                                        <p:tgtEl>
                                          <p:spTgt spid="12"/>
                                        </p:tgtEl>
                                        <p:attrNameLst>
                                          <p:attrName>style.visibility</p:attrName>
                                        </p:attrNameLst>
                                      </p:cBhvr>
                                      <p:to>
                                        <p:strVal val="hidden"/>
                                      </p:to>
                                    </p:set>
                                  </p:childTnLst>
                                </p:cTn>
                              </p:par>
                              <p:par>
                                <p:cTn id="305" presetID="2" presetClass="exit" presetSubtype="4" fill="hold" grpId="1" nodeType="withEffect">
                                  <p:stCondLst>
                                    <p:cond delay="0"/>
                                  </p:stCondLst>
                                  <p:childTnLst>
                                    <p:anim calcmode="lin" valueType="num">
                                      <p:cBhvr additive="base">
                                        <p:cTn id="306" dur="3000"/>
                                        <p:tgtEl>
                                          <p:spTgt spid="13"/>
                                        </p:tgtEl>
                                        <p:attrNameLst>
                                          <p:attrName>ppt_x</p:attrName>
                                        </p:attrNameLst>
                                      </p:cBhvr>
                                      <p:tavLst>
                                        <p:tav tm="0">
                                          <p:val>
                                            <p:strVal val="ppt_x"/>
                                          </p:val>
                                        </p:tav>
                                        <p:tav tm="100000">
                                          <p:val>
                                            <p:strVal val="ppt_x"/>
                                          </p:val>
                                        </p:tav>
                                      </p:tavLst>
                                    </p:anim>
                                    <p:anim calcmode="lin" valueType="num">
                                      <p:cBhvr additive="base">
                                        <p:cTn id="307" dur="3000"/>
                                        <p:tgtEl>
                                          <p:spTgt spid="13"/>
                                        </p:tgtEl>
                                        <p:attrNameLst>
                                          <p:attrName>ppt_y</p:attrName>
                                        </p:attrNameLst>
                                      </p:cBhvr>
                                      <p:tavLst>
                                        <p:tav tm="0">
                                          <p:val>
                                            <p:strVal val="ppt_y"/>
                                          </p:val>
                                        </p:tav>
                                        <p:tav tm="100000">
                                          <p:val>
                                            <p:strVal val="1+ppt_h/2"/>
                                          </p:val>
                                        </p:tav>
                                      </p:tavLst>
                                    </p:anim>
                                    <p:set>
                                      <p:cBhvr>
                                        <p:cTn id="308" dur="1" fill="hold">
                                          <p:stCondLst>
                                            <p:cond delay="2999"/>
                                          </p:stCondLst>
                                        </p:cTn>
                                        <p:tgtEl>
                                          <p:spTgt spid="13"/>
                                        </p:tgtEl>
                                        <p:attrNameLst>
                                          <p:attrName>style.visibility</p:attrName>
                                        </p:attrNameLst>
                                      </p:cBhvr>
                                      <p:to>
                                        <p:strVal val="hidden"/>
                                      </p:to>
                                    </p:set>
                                  </p:childTnLst>
                                </p:cTn>
                              </p:par>
                              <p:par>
                                <p:cTn id="309" presetID="2" presetClass="exit" presetSubtype="4" fill="hold" grpId="1" nodeType="withEffect">
                                  <p:stCondLst>
                                    <p:cond delay="0"/>
                                  </p:stCondLst>
                                  <p:childTnLst>
                                    <p:anim calcmode="lin" valueType="num">
                                      <p:cBhvr additive="base">
                                        <p:cTn id="310" dur="3000"/>
                                        <p:tgtEl>
                                          <p:spTgt spid="14"/>
                                        </p:tgtEl>
                                        <p:attrNameLst>
                                          <p:attrName>ppt_x</p:attrName>
                                        </p:attrNameLst>
                                      </p:cBhvr>
                                      <p:tavLst>
                                        <p:tav tm="0">
                                          <p:val>
                                            <p:strVal val="ppt_x"/>
                                          </p:val>
                                        </p:tav>
                                        <p:tav tm="100000">
                                          <p:val>
                                            <p:strVal val="ppt_x"/>
                                          </p:val>
                                        </p:tav>
                                      </p:tavLst>
                                    </p:anim>
                                    <p:anim calcmode="lin" valueType="num">
                                      <p:cBhvr additive="base">
                                        <p:cTn id="311" dur="3000"/>
                                        <p:tgtEl>
                                          <p:spTgt spid="14"/>
                                        </p:tgtEl>
                                        <p:attrNameLst>
                                          <p:attrName>ppt_y</p:attrName>
                                        </p:attrNameLst>
                                      </p:cBhvr>
                                      <p:tavLst>
                                        <p:tav tm="0">
                                          <p:val>
                                            <p:strVal val="ppt_y"/>
                                          </p:val>
                                        </p:tav>
                                        <p:tav tm="100000">
                                          <p:val>
                                            <p:strVal val="1+ppt_h/2"/>
                                          </p:val>
                                        </p:tav>
                                      </p:tavLst>
                                    </p:anim>
                                    <p:set>
                                      <p:cBhvr>
                                        <p:cTn id="312" dur="1" fill="hold">
                                          <p:stCondLst>
                                            <p:cond delay="2999"/>
                                          </p:stCondLst>
                                        </p:cTn>
                                        <p:tgtEl>
                                          <p:spTgt spid="14"/>
                                        </p:tgtEl>
                                        <p:attrNameLst>
                                          <p:attrName>style.visibility</p:attrName>
                                        </p:attrNameLst>
                                      </p:cBhvr>
                                      <p:to>
                                        <p:strVal val="hidden"/>
                                      </p:to>
                                    </p:set>
                                  </p:childTnLst>
                                </p:cTn>
                              </p:par>
                              <p:par>
                                <p:cTn id="313" presetID="2" presetClass="exit" presetSubtype="4" fill="hold" grpId="1" nodeType="withEffect">
                                  <p:stCondLst>
                                    <p:cond delay="0"/>
                                  </p:stCondLst>
                                  <p:childTnLst>
                                    <p:anim calcmode="lin" valueType="num">
                                      <p:cBhvr additive="base">
                                        <p:cTn id="314" dur="3000"/>
                                        <p:tgtEl>
                                          <p:spTgt spid="15"/>
                                        </p:tgtEl>
                                        <p:attrNameLst>
                                          <p:attrName>ppt_x</p:attrName>
                                        </p:attrNameLst>
                                      </p:cBhvr>
                                      <p:tavLst>
                                        <p:tav tm="0">
                                          <p:val>
                                            <p:strVal val="ppt_x"/>
                                          </p:val>
                                        </p:tav>
                                        <p:tav tm="100000">
                                          <p:val>
                                            <p:strVal val="ppt_x"/>
                                          </p:val>
                                        </p:tav>
                                      </p:tavLst>
                                    </p:anim>
                                    <p:anim calcmode="lin" valueType="num">
                                      <p:cBhvr additive="base">
                                        <p:cTn id="315" dur="3000"/>
                                        <p:tgtEl>
                                          <p:spTgt spid="15"/>
                                        </p:tgtEl>
                                        <p:attrNameLst>
                                          <p:attrName>ppt_y</p:attrName>
                                        </p:attrNameLst>
                                      </p:cBhvr>
                                      <p:tavLst>
                                        <p:tav tm="0">
                                          <p:val>
                                            <p:strVal val="ppt_y"/>
                                          </p:val>
                                        </p:tav>
                                        <p:tav tm="100000">
                                          <p:val>
                                            <p:strVal val="1+ppt_h/2"/>
                                          </p:val>
                                        </p:tav>
                                      </p:tavLst>
                                    </p:anim>
                                    <p:set>
                                      <p:cBhvr>
                                        <p:cTn id="316" dur="1" fill="hold">
                                          <p:stCondLst>
                                            <p:cond delay="2999"/>
                                          </p:stCondLst>
                                        </p:cTn>
                                        <p:tgtEl>
                                          <p:spTgt spid="15"/>
                                        </p:tgtEl>
                                        <p:attrNameLst>
                                          <p:attrName>style.visibility</p:attrName>
                                        </p:attrNameLst>
                                      </p:cBhvr>
                                      <p:to>
                                        <p:strVal val="hidden"/>
                                      </p:to>
                                    </p:set>
                                  </p:childTnLst>
                                </p:cTn>
                              </p:par>
                              <p:par>
                                <p:cTn id="317" presetID="2" presetClass="exit" presetSubtype="4" fill="hold" grpId="1" nodeType="withEffect">
                                  <p:stCondLst>
                                    <p:cond delay="0"/>
                                  </p:stCondLst>
                                  <p:childTnLst>
                                    <p:anim calcmode="lin" valueType="num">
                                      <p:cBhvr additive="base">
                                        <p:cTn id="318" dur="3000"/>
                                        <p:tgtEl>
                                          <p:spTgt spid="16"/>
                                        </p:tgtEl>
                                        <p:attrNameLst>
                                          <p:attrName>ppt_x</p:attrName>
                                        </p:attrNameLst>
                                      </p:cBhvr>
                                      <p:tavLst>
                                        <p:tav tm="0">
                                          <p:val>
                                            <p:strVal val="ppt_x"/>
                                          </p:val>
                                        </p:tav>
                                        <p:tav tm="100000">
                                          <p:val>
                                            <p:strVal val="ppt_x"/>
                                          </p:val>
                                        </p:tav>
                                      </p:tavLst>
                                    </p:anim>
                                    <p:anim calcmode="lin" valueType="num">
                                      <p:cBhvr additive="base">
                                        <p:cTn id="319" dur="3000"/>
                                        <p:tgtEl>
                                          <p:spTgt spid="16"/>
                                        </p:tgtEl>
                                        <p:attrNameLst>
                                          <p:attrName>ppt_y</p:attrName>
                                        </p:attrNameLst>
                                      </p:cBhvr>
                                      <p:tavLst>
                                        <p:tav tm="0">
                                          <p:val>
                                            <p:strVal val="ppt_y"/>
                                          </p:val>
                                        </p:tav>
                                        <p:tav tm="100000">
                                          <p:val>
                                            <p:strVal val="1+ppt_h/2"/>
                                          </p:val>
                                        </p:tav>
                                      </p:tavLst>
                                    </p:anim>
                                    <p:set>
                                      <p:cBhvr>
                                        <p:cTn id="320" dur="1" fill="hold">
                                          <p:stCondLst>
                                            <p:cond delay="2999"/>
                                          </p:stCondLst>
                                        </p:cTn>
                                        <p:tgtEl>
                                          <p:spTgt spid="16"/>
                                        </p:tgtEl>
                                        <p:attrNameLst>
                                          <p:attrName>style.visibility</p:attrName>
                                        </p:attrNameLst>
                                      </p:cBhvr>
                                      <p:to>
                                        <p:strVal val="hidden"/>
                                      </p:to>
                                    </p:set>
                                  </p:childTnLst>
                                </p:cTn>
                              </p:par>
                              <p:par>
                                <p:cTn id="321" presetID="2" presetClass="exit" presetSubtype="4" fill="hold" grpId="1" nodeType="withEffect">
                                  <p:stCondLst>
                                    <p:cond delay="0"/>
                                  </p:stCondLst>
                                  <p:childTnLst>
                                    <p:anim calcmode="lin" valueType="num">
                                      <p:cBhvr additive="base">
                                        <p:cTn id="322" dur="3000"/>
                                        <p:tgtEl>
                                          <p:spTgt spid="17"/>
                                        </p:tgtEl>
                                        <p:attrNameLst>
                                          <p:attrName>ppt_x</p:attrName>
                                        </p:attrNameLst>
                                      </p:cBhvr>
                                      <p:tavLst>
                                        <p:tav tm="0">
                                          <p:val>
                                            <p:strVal val="ppt_x"/>
                                          </p:val>
                                        </p:tav>
                                        <p:tav tm="100000">
                                          <p:val>
                                            <p:strVal val="ppt_x"/>
                                          </p:val>
                                        </p:tav>
                                      </p:tavLst>
                                    </p:anim>
                                    <p:anim calcmode="lin" valueType="num">
                                      <p:cBhvr additive="base">
                                        <p:cTn id="323" dur="3000"/>
                                        <p:tgtEl>
                                          <p:spTgt spid="17"/>
                                        </p:tgtEl>
                                        <p:attrNameLst>
                                          <p:attrName>ppt_y</p:attrName>
                                        </p:attrNameLst>
                                      </p:cBhvr>
                                      <p:tavLst>
                                        <p:tav tm="0">
                                          <p:val>
                                            <p:strVal val="ppt_y"/>
                                          </p:val>
                                        </p:tav>
                                        <p:tav tm="100000">
                                          <p:val>
                                            <p:strVal val="1+ppt_h/2"/>
                                          </p:val>
                                        </p:tav>
                                      </p:tavLst>
                                    </p:anim>
                                    <p:set>
                                      <p:cBhvr>
                                        <p:cTn id="324" dur="1" fill="hold">
                                          <p:stCondLst>
                                            <p:cond delay="2999"/>
                                          </p:stCondLst>
                                        </p:cTn>
                                        <p:tgtEl>
                                          <p:spTgt spid="17"/>
                                        </p:tgtEl>
                                        <p:attrNameLst>
                                          <p:attrName>style.visibility</p:attrName>
                                        </p:attrNameLst>
                                      </p:cBhvr>
                                      <p:to>
                                        <p:strVal val="hidden"/>
                                      </p:to>
                                    </p:set>
                                  </p:childTnLst>
                                </p:cTn>
                              </p:par>
                              <p:par>
                                <p:cTn id="325" presetID="2" presetClass="exit" presetSubtype="4" fill="hold" grpId="1" nodeType="withEffect">
                                  <p:stCondLst>
                                    <p:cond delay="0"/>
                                  </p:stCondLst>
                                  <p:childTnLst>
                                    <p:anim calcmode="lin" valueType="num">
                                      <p:cBhvr additive="base">
                                        <p:cTn id="326" dur="3000"/>
                                        <p:tgtEl>
                                          <p:spTgt spid="18"/>
                                        </p:tgtEl>
                                        <p:attrNameLst>
                                          <p:attrName>ppt_x</p:attrName>
                                        </p:attrNameLst>
                                      </p:cBhvr>
                                      <p:tavLst>
                                        <p:tav tm="0">
                                          <p:val>
                                            <p:strVal val="ppt_x"/>
                                          </p:val>
                                        </p:tav>
                                        <p:tav tm="100000">
                                          <p:val>
                                            <p:strVal val="ppt_x"/>
                                          </p:val>
                                        </p:tav>
                                      </p:tavLst>
                                    </p:anim>
                                    <p:anim calcmode="lin" valueType="num">
                                      <p:cBhvr additive="base">
                                        <p:cTn id="327" dur="3000"/>
                                        <p:tgtEl>
                                          <p:spTgt spid="18"/>
                                        </p:tgtEl>
                                        <p:attrNameLst>
                                          <p:attrName>ppt_y</p:attrName>
                                        </p:attrNameLst>
                                      </p:cBhvr>
                                      <p:tavLst>
                                        <p:tav tm="0">
                                          <p:val>
                                            <p:strVal val="ppt_y"/>
                                          </p:val>
                                        </p:tav>
                                        <p:tav tm="100000">
                                          <p:val>
                                            <p:strVal val="1+ppt_h/2"/>
                                          </p:val>
                                        </p:tav>
                                      </p:tavLst>
                                    </p:anim>
                                    <p:set>
                                      <p:cBhvr>
                                        <p:cTn id="328" dur="1" fill="hold">
                                          <p:stCondLst>
                                            <p:cond delay="2999"/>
                                          </p:stCondLst>
                                        </p:cTn>
                                        <p:tgtEl>
                                          <p:spTgt spid="18"/>
                                        </p:tgtEl>
                                        <p:attrNameLst>
                                          <p:attrName>style.visibility</p:attrName>
                                        </p:attrNameLst>
                                      </p:cBhvr>
                                      <p:to>
                                        <p:strVal val="hidden"/>
                                      </p:to>
                                    </p:set>
                                  </p:childTnLst>
                                </p:cTn>
                              </p:par>
                              <p:par>
                                <p:cTn id="329" presetID="2" presetClass="exit" presetSubtype="4" fill="hold" grpId="1" nodeType="withEffect">
                                  <p:stCondLst>
                                    <p:cond delay="0"/>
                                  </p:stCondLst>
                                  <p:childTnLst>
                                    <p:anim calcmode="lin" valueType="num">
                                      <p:cBhvr additive="base">
                                        <p:cTn id="330" dur="3000"/>
                                        <p:tgtEl>
                                          <p:spTgt spid="19"/>
                                        </p:tgtEl>
                                        <p:attrNameLst>
                                          <p:attrName>ppt_x</p:attrName>
                                        </p:attrNameLst>
                                      </p:cBhvr>
                                      <p:tavLst>
                                        <p:tav tm="0">
                                          <p:val>
                                            <p:strVal val="ppt_x"/>
                                          </p:val>
                                        </p:tav>
                                        <p:tav tm="100000">
                                          <p:val>
                                            <p:strVal val="ppt_x"/>
                                          </p:val>
                                        </p:tav>
                                      </p:tavLst>
                                    </p:anim>
                                    <p:anim calcmode="lin" valueType="num">
                                      <p:cBhvr additive="base">
                                        <p:cTn id="331" dur="3000"/>
                                        <p:tgtEl>
                                          <p:spTgt spid="19"/>
                                        </p:tgtEl>
                                        <p:attrNameLst>
                                          <p:attrName>ppt_y</p:attrName>
                                        </p:attrNameLst>
                                      </p:cBhvr>
                                      <p:tavLst>
                                        <p:tav tm="0">
                                          <p:val>
                                            <p:strVal val="ppt_y"/>
                                          </p:val>
                                        </p:tav>
                                        <p:tav tm="100000">
                                          <p:val>
                                            <p:strVal val="1+ppt_h/2"/>
                                          </p:val>
                                        </p:tav>
                                      </p:tavLst>
                                    </p:anim>
                                    <p:set>
                                      <p:cBhvr>
                                        <p:cTn id="332" dur="1" fill="hold">
                                          <p:stCondLst>
                                            <p:cond delay="2999"/>
                                          </p:stCondLst>
                                        </p:cTn>
                                        <p:tgtEl>
                                          <p:spTgt spid="19"/>
                                        </p:tgtEl>
                                        <p:attrNameLst>
                                          <p:attrName>style.visibility</p:attrName>
                                        </p:attrNameLst>
                                      </p:cBhvr>
                                      <p:to>
                                        <p:strVal val="hidden"/>
                                      </p:to>
                                    </p:set>
                                  </p:childTnLst>
                                </p:cTn>
                              </p:par>
                              <p:par>
                                <p:cTn id="333" presetID="2" presetClass="exit" presetSubtype="4" fill="hold" grpId="1" nodeType="withEffect">
                                  <p:stCondLst>
                                    <p:cond delay="0"/>
                                  </p:stCondLst>
                                  <p:childTnLst>
                                    <p:anim calcmode="lin" valueType="num">
                                      <p:cBhvr additive="base">
                                        <p:cTn id="334" dur="3000"/>
                                        <p:tgtEl>
                                          <p:spTgt spid="20"/>
                                        </p:tgtEl>
                                        <p:attrNameLst>
                                          <p:attrName>ppt_x</p:attrName>
                                        </p:attrNameLst>
                                      </p:cBhvr>
                                      <p:tavLst>
                                        <p:tav tm="0">
                                          <p:val>
                                            <p:strVal val="ppt_x"/>
                                          </p:val>
                                        </p:tav>
                                        <p:tav tm="100000">
                                          <p:val>
                                            <p:strVal val="ppt_x"/>
                                          </p:val>
                                        </p:tav>
                                      </p:tavLst>
                                    </p:anim>
                                    <p:anim calcmode="lin" valueType="num">
                                      <p:cBhvr additive="base">
                                        <p:cTn id="335" dur="3000"/>
                                        <p:tgtEl>
                                          <p:spTgt spid="20"/>
                                        </p:tgtEl>
                                        <p:attrNameLst>
                                          <p:attrName>ppt_y</p:attrName>
                                        </p:attrNameLst>
                                      </p:cBhvr>
                                      <p:tavLst>
                                        <p:tav tm="0">
                                          <p:val>
                                            <p:strVal val="ppt_y"/>
                                          </p:val>
                                        </p:tav>
                                        <p:tav tm="100000">
                                          <p:val>
                                            <p:strVal val="1+ppt_h/2"/>
                                          </p:val>
                                        </p:tav>
                                      </p:tavLst>
                                    </p:anim>
                                    <p:set>
                                      <p:cBhvr>
                                        <p:cTn id="336" dur="1" fill="hold">
                                          <p:stCondLst>
                                            <p:cond delay="2999"/>
                                          </p:stCondLst>
                                        </p:cTn>
                                        <p:tgtEl>
                                          <p:spTgt spid="20"/>
                                        </p:tgtEl>
                                        <p:attrNameLst>
                                          <p:attrName>style.visibility</p:attrName>
                                        </p:attrNameLst>
                                      </p:cBhvr>
                                      <p:to>
                                        <p:strVal val="hidden"/>
                                      </p:to>
                                    </p:set>
                                  </p:childTnLst>
                                </p:cTn>
                              </p:par>
                              <p:par>
                                <p:cTn id="337" presetID="2" presetClass="exit" presetSubtype="4" fill="hold" grpId="1" nodeType="withEffect">
                                  <p:stCondLst>
                                    <p:cond delay="0"/>
                                  </p:stCondLst>
                                  <p:childTnLst>
                                    <p:anim calcmode="lin" valueType="num">
                                      <p:cBhvr additive="base">
                                        <p:cTn id="338" dur="3000"/>
                                        <p:tgtEl>
                                          <p:spTgt spid="21"/>
                                        </p:tgtEl>
                                        <p:attrNameLst>
                                          <p:attrName>ppt_x</p:attrName>
                                        </p:attrNameLst>
                                      </p:cBhvr>
                                      <p:tavLst>
                                        <p:tav tm="0">
                                          <p:val>
                                            <p:strVal val="ppt_x"/>
                                          </p:val>
                                        </p:tav>
                                        <p:tav tm="100000">
                                          <p:val>
                                            <p:strVal val="ppt_x"/>
                                          </p:val>
                                        </p:tav>
                                      </p:tavLst>
                                    </p:anim>
                                    <p:anim calcmode="lin" valueType="num">
                                      <p:cBhvr additive="base">
                                        <p:cTn id="339" dur="3000"/>
                                        <p:tgtEl>
                                          <p:spTgt spid="21"/>
                                        </p:tgtEl>
                                        <p:attrNameLst>
                                          <p:attrName>ppt_y</p:attrName>
                                        </p:attrNameLst>
                                      </p:cBhvr>
                                      <p:tavLst>
                                        <p:tav tm="0">
                                          <p:val>
                                            <p:strVal val="ppt_y"/>
                                          </p:val>
                                        </p:tav>
                                        <p:tav tm="100000">
                                          <p:val>
                                            <p:strVal val="1+ppt_h/2"/>
                                          </p:val>
                                        </p:tav>
                                      </p:tavLst>
                                    </p:anim>
                                    <p:set>
                                      <p:cBhvr>
                                        <p:cTn id="340" dur="1" fill="hold">
                                          <p:stCondLst>
                                            <p:cond delay="2999"/>
                                          </p:stCondLst>
                                        </p:cTn>
                                        <p:tgtEl>
                                          <p:spTgt spid="21"/>
                                        </p:tgtEl>
                                        <p:attrNameLst>
                                          <p:attrName>style.visibility</p:attrName>
                                        </p:attrNameLst>
                                      </p:cBhvr>
                                      <p:to>
                                        <p:strVal val="hidden"/>
                                      </p:to>
                                    </p:set>
                                  </p:childTnLst>
                                </p:cTn>
                              </p:par>
                              <p:par>
                                <p:cTn id="341" presetID="2" presetClass="exit" presetSubtype="4" fill="hold" grpId="1" nodeType="withEffect">
                                  <p:stCondLst>
                                    <p:cond delay="0"/>
                                  </p:stCondLst>
                                  <p:childTnLst>
                                    <p:anim calcmode="lin" valueType="num">
                                      <p:cBhvr additive="base">
                                        <p:cTn id="342" dur="3000"/>
                                        <p:tgtEl>
                                          <p:spTgt spid="22"/>
                                        </p:tgtEl>
                                        <p:attrNameLst>
                                          <p:attrName>ppt_x</p:attrName>
                                        </p:attrNameLst>
                                      </p:cBhvr>
                                      <p:tavLst>
                                        <p:tav tm="0">
                                          <p:val>
                                            <p:strVal val="ppt_x"/>
                                          </p:val>
                                        </p:tav>
                                        <p:tav tm="100000">
                                          <p:val>
                                            <p:strVal val="ppt_x"/>
                                          </p:val>
                                        </p:tav>
                                      </p:tavLst>
                                    </p:anim>
                                    <p:anim calcmode="lin" valueType="num">
                                      <p:cBhvr additive="base">
                                        <p:cTn id="343" dur="3000"/>
                                        <p:tgtEl>
                                          <p:spTgt spid="22"/>
                                        </p:tgtEl>
                                        <p:attrNameLst>
                                          <p:attrName>ppt_y</p:attrName>
                                        </p:attrNameLst>
                                      </p:cBhvr>
                                      <p:tavLst>
                                        <p:tav tm="0">
                                          <p:val>
                                            <p:strVal val="ppt_y"/>
                                          </p:val>
                                        </p:tav>
                                        <p:tav tm="100000">
                                          <p:val>
                                            <p:strVal val="1+ppt_h/2"/>
                                          </p:val>
                                        </p:tav>
                                      </p:tavLst>
                                    </p:anim>
                                    <p:set>
                                      <p:cBhvr>
                                        <p:cTn id="344" dur="1" fill="hold">
                                          <p:stCondLst>
                                            <p:cond delay="2999"/>
                                          </p:stCondLst>
                                        </p:cTn>
                                        <p:tgtEl>
                                          <p:spTgt spid="22"/>
                                        </p:tgtEl>
                                        <p:attrNameLst>
                                          <p:attrName>style.visibility</p:attrName>
                                        </p:attrNameLst>
                                      </p:cBhvr>
                                      <p:to>
                                        <p:strVal val="hidden"/>
                                      </p:to>
                                    </p:set>
                                  </p:childTnLst>
                                </p:cTn>
                              </p:par>
                              <p:par>
                                <p:cTn id="345" presetID="2" presetClass="exit" presetSubtype="4" fill="hold" grpId="1" nodeType="withEffect">
                                  <p:stCondLst>
                                    <p:cond delay="0"/>
                                  </p:stCondLst>
                                  <p:childTnLst>
                                    <p:anim calcmode="lin" valueType="num">
                                      <p:cBhvr additive="base">
                                        <p:cTn id="346" dur="3000"/>
                                        <p:tgtEl>
                                          <p:spTgt spid="23"/>
                                        </p:tgtEl>
                                        <p:attrNameLst>
                                          <p:attrName>ppt_x</p:attrName>
                                        </p:attrNameLst>
                                      </p:cBhvr>
                                      <p:tavLst>
                                        <p:tav tm="0">
                                          <p:val>
                                            <p:strVal val="ppt_x"/>
                                          </p:val>
                                        </p:tav>
                                        <p:tav tm="100000">
                                          <p:val>
                                            <p:strVal val="ppt_x"/>
                                          </p:val>
                                        </p:tav>
                                      </p:tavLst>
                                    </p:anim>
                                    <p:anim calcmode="lin" valueType="num">
                                      <p:cBhvr additive="base">
                                        <p:cTn id="347" dur="3000"/>
                                        <p:tgtEl>
                                          <p:spTgt spid="23"/>
                                        </p:tgtEl>
                                        <p:attrNameLst>
                                          <p:attrName>ppt_y</p:attrName>
                                        </p:attrNameLst>
                                      </p:cBhvr>
                                      <p:tavLst>
                                        <p:tav tm="0">
                                          <p:val>
                                            <p:strVal val="ppt_y"/>
                                          </p:val>
                                        </p:tav>
                                        <p:tav tm="100000">
                                          <p:val>
                                            <p:strVal val="1+ppt_h/2"/>
                                          </p:val>
                                        </p:tav>
                                      </p:tavLst>
                                    </p:anim>
                                    <p:set>
                                      <p:cBhvr>
                                        <p:cTn id="348" dur="1" fill="hold">
                                          <p:stCondLst>
                                            <p:cond delay="2999"/>
                                          </p:stCondLst>
                                        </p:cTn>
                                        <p:tgtEl>
                                          <p:spTgt spid="23"/>
                                        </p:tgtEl>
                                        <p:attrNameLst>
                                          <p:attrName>style.visibility</p:attrName>
                                        </p:attrNameLst>
                                      </p:cBhvr>
                                      <p:to>
                                        <p:strVal val="hidden"/>
                                      </p:to>
                                    </p:set>
                                  </p:childTnLst>
                                </p:cTn>
                              </p:par>
                              <p:par>
                                <p:cTn id="349" presetID="2" presetClass="exit" presetSubtype="4" fill="hold" grpId="1" nodeType="withEffect">
                                  <p:stCondLst>
                                    <p:cond delay="0"/>
                                  </p:stCondLst>
                                  <p:childTnLst>
                                    <p:anim calcmode="lin" valueType="num">
                                      <p:cBhvr additive="base">
                                        <p:cTn id="350" dur="3000"/>
                                        <p:tgtEl>
                                          <p:spTgt spid="24"/>
                                        </p:tgtEl>
                                        <p:attrNameLst>
                                          <p:attrName>ppt_x</p:attrName>
                                        </p:attrNameLst>
                                      </p:cBhvr>
                                      <p:tavLst>
                                        <p:tav tm="0">
                                          <p:val>
                                            <p:strVal val="ppt_x"/>
                                          </p:val>
                                        </p:tav>
                                        <p:tav tm="100000">
                                          <p:val>
                                            <p:strVal val="ppt_x"/>
                                          </p:val>
                                        </p:tav>
                                      </p:tavLst>
                                    </p:anim>
                                    <p:anim calcmode="lin" valueType="num">
                                      <p:cBhvr additive="base">
                                        <p:cTn id="351" dur="3000"/>
                                        <p:tgtEl>
                                          <p:spTgt spid="24"/>
                                        </p:tgtEl>
                                        <p:attrNameLst>
                                          <p:attrName>ppt_y</p:attrName>
                                        </p:attrNameLst>
                                      </p:cBhvr>
                                      <p:tavLst>
                                        <p:tav tm="0">
                                          <p:val>
                                            <p:strVal val="ppt_y"/>
                                          </p:val>
                                        </p:tav>
                                        <p:tav tm="100000">
                                          <p:val>
                                            <p:strVal val="1+ppt_h/2"/>
                                          </p:val>
                                        </p:tav>
                                      </p:tavLst>
                                    </p:anim>
                                    <p:set>
                                      <p:cBhvr>
                                        <p:cTn id="352" dur="1" fill="hold">
                                          <p:stCondLst>
                                            <p:cond delay="2999"/>
                                          </p:stCondLst>
                                        </p:cTn>
                                        <p:tgtEl>
                                          <p:spTgt spid="24"/>
                                        </p:tgtEl>
                                        <p:attrNameLst>
                                          <p:attrName>style.visibility</p:attrName>
                                        </p:attrNameLst>
                                      </p:cBhvr>
                                      <p:to>
                                        <p:strVal val="hidden"/>
                                      </p:to>
                                    </p:set>
                                  </p:childTnLst>
                                </p:cTn>
                              </p:par>
                              <p:par>
                                <p:cTn id="353" presetID="2" presetClass="exit" presetSubtype="4" fill="hold" grpId="1" nodeType="withEffect">
                                  <p:stCondLst>
                                    <p:cond delay="0"/>
                                  </p:stCondLst>
                                  <p:childTnLst>
                                    <p:anim calcmode="lin" valueType="num">
                                      <p:cBhvr additive="base">
                                        <p:cTn id="354" dur="3000"/>
                                        <p:tgtEl>
                                          <p:spTgt spid="25"/>
                                        </p:tgtEl>
                                        <p:attrNameLst>
                                          <p:attrName>ppt_x</p:attrName>
                                        </p:attrNameLst>
                                      </p:cBhvr>
                                      <p:tavLst>
                                        <p:tav tm="0">
                                          <p:val>
                                            <p:strVal val="ppt_x"/>
                                          </p:val>
                                        </p:tav>
                                        <p:tav tm="100000">
                                          <p:val>
                                            <p:strVal val="ppt_x"/>
                                          </p:val>
                                        </p:tav>
                                      </p:tavLst>
                                    </p:anim>
                                    <p:anim calcmode="lin" valueType="num">
                                      <p:cBhvr additive="base">
                                        <p:cTn id="355" dur="3000"/>
                                        <p:tgtEl>
                                          <p:spTgt spid="25"/>
                                        </p:tgtEl>
                                        <p:attrNameLst>
                                          <p:attrName>ppt_y</p:attrName>
                                        </p:attrNameLst>
                                      </p:cBhvr>
                                      <p:tavLst>
                                        <p:tav tm="0">
                                          <p:val>
                                            <p:strVal val="ppt_y"/>
                                          </p:val>
                                        </p:tav>
                                        <p:tav tm="100000">
                                          <p:val>
                                            <p:strVal val="1+ppt_h/2"/>
                                          </p:val>
                                        </p:tav>
                                      </p:tavLst>
                                    </p:anim>
                                    <p:set>
                                      <p:cBhvr>
                                        <p:cTn id="356" dur="1" fill="hold">
                                          <p:stCondLst>
                                            <p:cond delay="2999"/>
                                          </p:stCondLst>
                                        </p:cTn>
                                        <p:tgtEl>
                                          <p:spTgt spid="25"/>
                                        </p:tgtEl>
                                        <p:attrNameLst>
                                          <p:attrName>style.visibility</p:attrName>
                                        </p:attrNameLst>
                                      </p:cBhvr>
                                      <p:to>
                                        <p:strVal val="hidden"/>
                                      </p:to>
                                    </p:set>
                                  </p:childTnLst>
                                </p:cTn>
                              </p:par>
                              <p:par>
                                <p:cTn id="357" presetID="2" presetClass="exit" presetSubtype="4" fill="hold" grpId="1" nodeType="withEffect">
                                  <p:stCondLst>
                                    <p:cond delay="0"/>
                                  </p:stCondLst>
                                  <p:childTnLst>
                                    <p:anim calcmode="lin" valueType="num">
                                      <p:cBhvr additive="base">
                                        <p:cTn id="358" dur="3000"/>
                                        <p:tgtEl>
                                          <p:spTgt spid="26"/>
                                        </p:tgtEl>
                                        <p:attrNameLst>
                                          <p:attrName>ppt_x</p:attrName>
                                        </p:attrNameLst>
                                      </p:cBhvr>
                                      <p:tavLst>
                                        <p:tav tm="0">
                                          <p:val>
                                            <p:strVal val="ppt_x"/>
                                          </p:val>
                                        </p:tav>
                                        <p:tav tm="100000">
                                          <p:val>
                                            <p:strVal val="ppt_x"/>
                                          </p:val>
                                        </p:tav>
                                      </p:tavLst>
                                    </p:anim>
                                    <p:anim calcmode="lin" valueType="num">
                                      <p:cBhvr additive="base">
                                        <p:cTn id="359" dur="3000"/>
                                        <p:tgtEl>
                                          <p:spTgt spid="26"/>
                                        </p:tgtEl>
                                        <p:attrNameLst>
                                          <p:attrName>ppt_y</p:attrName>
                                        </p:attrNameLst>
                                      </p:cBhvr>
                                      <p:tavLst>
                                        <p:tav tm="0">
                                          <p:val>
                                            <p:strVal val="ppt_y"/>
                                          </p:val>
                                        </p:tav>
                                        <p:tav tm="100000">
                                          <p:val>
                                            <p:strVal val="1+ppt_h/2"/>
                                          </p:val>
                                        </p:tav>
                                      </p:tavLst>
                                    </p:anim>
                                    <p:set>
                                      <p:cBhvr>
                                        <p:cTn id="360" dur="1" fill="hold">
                                          <p:stCondLst>
                                            <p:cond delay="2999"/>
                                          </p:stCondLst>
                                        </p:cTn>
                                        <p:tgtEl>
                                          <p:spTgt spid="26"/>
                                        </p:tgtEl>
                                        <p:attrNameLst>
                                          <p:attrName>style.visibility</p:attrName>
                                        </p:attrNameLst>
                                      </p:cBhvr>
                                      <p:to>
                                        <p:strVal val="hidden"/>
                                      </p:to>
                                    </p:set>
                                  </p:childTnLst>
                                </p:cTn>
                              </p:par>
                              <p:par>
                                <p:cTn id="361" presetID="2" presetClass="exit" presetSubtype="4" fill="hold" grpId="1" nodeType="withEffect">
                                  <p:stCondLst>
                                    <p:cond delay="0"/>
                                  </p:stCondLst>
                                  <p:childTnLst>
                                    <p:anim calcmode="lin" valueType="num">
                                      <p:cBhvr additive="base">
                                        <p:cTn id="362" dur="3000"/>
                                        <p:tgtEl>
                                          <p:spTgt spid="27"/>
                                        </p:tgtEl>
                                        <p:attrNameLst>
                                          <p:attrName>ppt_x</p:attrName>
                                        </p:attrNameLst>
                                      </p:cBhvr>
                                      <p:tavLst>
                                        <p:tav tm="0">
                                          <p:val>
                                            <p:strVal val="ppt_x"/>
                                          </p:val>
                                        </p:tav>
                                        <p:tav tm="100000">
                                          <p:val>
                                            <p:strVal val="ppt_x"/>
                                          </p:val>
                                        </p:tav>
                                      </p:tavLst>
                                    </p:anim>
                                    <p:anim calcmode="lin" valueType="num">
                                      <p:cBhvr additive="base">
                                        <p:cTn id="363" dur="3000"/>
                                        <p:tgtEl>
                                          <p:spTgt spid="27"/>
                                        </p:tgtEl>
                                        <p:attrNameLst>
                                          <p:attrName>ppt_y</p:attrName>
                                        </p:attrNameLst>
                                      </p:cBhvr>
                                      <p:tavLst>
                                        <p:tav tm="0">
                                          <p:val>
                                            <p:strVal val="ppt_y"/>
                                          </p:val>
                                        </p:tav>
                                        <p:tav tm="100000">
                                          <p:val>
                                            <p:strVal val="1+ppt_h/2"/>
                                          </p:val>
                                        </p:tav>
                                      </p:tavLst>
                                    </p:anim>
                                    <p:set>
                                      <p:cBhvr>
                                        <p:cTn id="364" dur="1" fill="hold">
                                          <p:stCondLst>
                                            <p:cond delay="2999"/>
                                          </p:stCondLst>
                                        </p:cTn>
                                        <p:tgtEl>
                                          <p:spTgt spid="27"/>
                                        </p:tgtEl>
                                        <p:attrNameLst>
                                          <p:attrName>style.visibility</p:attrName>
                                        </p:attrNameLst>
                                      </p:cBhvr>
                                      <p:to>
                                        <p:strVal val="hidden"/>
                                      </p:to>
                                    </p:set>
                                  </p:childTnLst>
                                </p:cTn>
                              </p:par>
                              <p:par>
                                <p:cTn id="365" presetID="2" presetClass="exit" presetSubtype="4" fill="hold" grpId="1" nodeType="withEffect">
                                  <p:stCondLst>
                                    <p:cond delay="0"/>
                                  </p:stCondLst>
                                  <p:childTnLst>
                                    <p:anim calcmode="lin" valueType="num">
                                      <p:cBhvr additive="base">
                                        <p:cTn id="366" dur="3000"/>
                                        <p:tgtEl>
                                          <p:spTgt spid="28"/>
                                        </p:tgtEl>
                                        <p:attrNameLst>
                                          <p:attrName>ppt_x</p:attrName>
                                        </p:attrNameLst>
                                      </p:cBhvr>
                                      <p:tavLst>
                                        <p:tav tm="0">
                                          <p:val>
                                            <p:strVal val="ppt_x"/>
                                          </p:val>
                                        </p:tav>
                                        <p:tav tm="100000">
                                          <p:val>
                                            <p:strVal val="ppt_x"/>
                                          </p:val>
                                        </p:tav>
                                      </p:tavLst>
                                    </p:anim>
                                    <p:anim calcmode="lin" valueType="num">
                                      <p:cBhvr additive="base">
                                        <p:cTn id="367" dur="3000"/>
                                        <p:tgtEl>
                                          <p:spTgt spid="28"/>
                                        </p:tgtEl>
                                        <p:attrNameLst>
                                          <p:attrName>ppt_y</p:attrName>
                                        </p:attrNameLst>
                                      </p:cBhvr>
                                      <p:tavLst>
                                        <p:tav tm="0">
                                          <p:val>
                                            <p:strVal val="ppt_y"/>
                                          </p:val>
                                        </p:tav>
                                        <p:tav tm="100000">
                                          <p:val>
                                            <p:strVal val="1+ppt_h/2"/>
                                          </p:val>
                                        </p:tav>
                                      </p:tavLst>
                                    </p:anim>
                                    <p:set>
                                      <p:cBhvr>
                                        <p:cTn id="368" dur="1" fill="hold">
                                          <p:stCondLst>
                                            <p:cond delay="2999"/>
                                          </p:stCondLst>
                                        </p:cTn>
                                        <p:tgtEl>
                                          <p:spTgt spid="28"/>
                                        </p:tgtEl>
                                        <p:attrNameLst>
                                          <p:attrName>style.visibility</p:attrName>
                                        </p:attrNameLst>
                                      </p:cBhvr>
                                      <p:to>
                                        <p:strVal val="hidden"/>
                                      </p:to>
                                    </p:set>
                                  </p:childTnLst>
                                </p:cTn>
                              </p:par>
                              <p:par>
                                <p:cTn id="369" presetID="2" presetClass="exit" presetSubtype="4" fill="hold" grpId="1" nodeType="withEffect">
                                  <p:stCondLst>
                                    <p:cond delay="0"/>
                                  </p:stCondLst>
                                  <p:childTnLst>
                                    <p:anim calcmode="lin" valueType="num">
                                      <p:cBhvr additive="base">
                                        <p:cTn id="370" dur="3000"/>
                                        <p:tgtEl>
                                          <p:spTgt spid="29"/>
                                        </p:tgtEl>
                                        <p:attrNameLst>
                                          <p:attrName>ppt_x</p:attrName>
                                        </p:attrNameLst>
                                      </p:cBhvr>
                                      <p:tavLst>
                                        <p:tav tm="0">
                                          <p:val>
                                            <p:strVal val="ppt_x"/>
                                          </p:val>
                                        </p:tav>
                                        <p:tav tm="100000">
                                          <p:val>
                                            <p:strVal val="ppt_x"/>
                                          </p:val>
                                        </p:tav>
                                      </p:tavLst>
                                    </p:anim>
                                    <p:anim calcmode="lin" valueType="num">
                                      <p:cBhvr additive="base">
                                        <p:cTn id="371" dur="3000"/>
                                        <p:tgtEl>
                                          <p:spTgt spid="29"/>
                                        </p:tgtEl>
                                        <p:attrNameLst>
                                          <p:attrName>ppt_y</p:attrName>
                                        </p:attrNameLst>
                                      </p:cBhvr>
                                      <p:tavLst>
                                        <p:tav tm="0">
                                          <p:val>
                                            <p:strVal val="ppt_y"/>
                                          </p:val>
                                        </p:tav>
                                        <p:tav tm="100000">
                                          <p:val>
                                            <p:strVal val="1+ppt_h/2"/>
                                          </p:val>
                                        </p:tav>
                                      </p:tavLst>
                                    </p:anim>
                                    <p:set>
                                      <p:cBhvr>
                                        <p:cTn id="372" dur="1" fill="hold">
                                          <p:stCondLst>
                                            <p:cond delay="2999"/>
                                          </p:stCondLst>
                                        </p:cTn>
                                        <p:tgtEl>
                                          <p:spTgt spid="29"/>
                                        </p:tgtEl>
                                        <p:attrNameLst>
                                          <p:attrName>style.visibility</p:attrName>
                                        </p:attrNameLst>
                                      </p:cBhvr>
                                      <p:to>
                                        <p:strVal val="hidden"/>
                                      </p:to>
                                    </p:set>
                                  </p:childTnLst>
                                </p:cTn>
                              </p:par>
                              <p:par>
                                <p:cTn id="373" presetID="2" presetClass="exit" presetSubtype="4" fill="hold" grpId="1" nodeType="withEffect">
                                  <p:stCondLst>
                                    <p:cond delay="0"/>
                                  </p:stCondLst>
                                  <p:childTnLst>
                                    <p:anim calcmode="lin" valueType="num">
                                      <p:cBhvr additive="base">
                                        <p:cTn id="374" dur="3000"/>
                                        <p:tgtEl>
                                          <p:spTgt spid="30"/>
                                        </p:tgtEl>
                                        <p:attrNameLst>
                                          <p:attrName>ppt_x</p:attrName>
                                        </p:attrNameLst>
                                      </p:cBhvr>
                                      <p:tavLst>
                                        <p:tav tm="0">
                                          <p:val>
                                            <p:strVal val="ppt_x"/>
                                          </p:val>
                                        </p:tav>
                                        <p:tav tm="100000">
                                          <p:val>
                                            <p:strVal val="ppt_x"/>
                                          </p:val>
                                        </p:tav>
                                      </p:tavLst>
                                    </p:anim>
                                    <p:anim calcmode="lin" valueType="num">
                                      <p:cBhvr additive="base">
                                        <p:cTn id="375" dur="3000"/>
                                        <p:tgtEl>
                                          <p:spTgt spid="30"/>
                                        </p:tgtEl>
                                        <p:attrNameLst>
                                          <p:attrName>ppt_y</p:attrName>
                                        </p:attrNameLst>
                                      </p:cBhvr>
                                      <p:tavLst>
                                        <p:tav tm="0">
                                          <p:val>
                                            <p:strVal val="ppt_y"/>
                                          </p:val>
                                        </p:tav>
                                        <p:tav tm="100000">
                                          <p:val>
                                            <p:strVal val="1+ppt_h/2"/>
                                          </p:val>
                                        </p:tav>
                                      </p:tavLst>
                                    </p:anim>
                                    <p:set>
                                      <p:cBhvr>
                                        <p:cTn id="376" dur="1" fill="hold">
                                          <p:stCondLst>
                                            <p:cond delay="2999"/>
                                          </p:stCondLst>
                                        </p:cTn>
                                        <p:tgtEl>
                                          <p:spTgt spid="30"/>
                                        </p:tgtEl>
                                        <p:attrNameLst>
                                          <p:attrName>style.visibility</p:attrName>
                                        </p:attrNameLst>
                                      </p:cBhvr>
                                      <p:to>
                                        <p:strVal val="hidden"/>
                                      </p:to>
                                    </p:set>
                                  </p:childTnLst>
                                </p:cTn>
                              </p:par>
                              <p:par>
                                <p:cTn id="377" presetID="2" presetClass="exit" presetSubtype="4" fill="hold" grpId="1" nodeType="withEffect">
                                  <p:stCondLst>
                                    <p:cond delay="0"/>
                                  </p:stCondLst>
                                  <p:childTnLst>
                                    <p:anim calcmode="lin" valueType="num">
                                      <p:cBhvr additive="base">
                                        <p:cTn id="378" dur="3000"/>
                                        <p:tgtEl>
                                          <p:spTgt spid="31"/>
                                        </p:tgtEl>
                                        <p:attrNameLst>
                                          <p:attrName>ppt_x</p:attrName>
                                        </p:attrNameLst>
                                      </p:cBhvr>
                                      <p:tavLst>
                                        <p:tav tm="0">
                                          <p:val>
                                            <p:strVal val="ppt_x"/>
                                          </p:val>
                                        </p:tav>
                                        <p:tav tm="100000">
                                          <p:val>
                                            <p:strVal val="ppt_x"/>
                                          </p:val>
                                        </p:tav>
                                      </p:tavLst>
                                    </p:anim>
                                    <p:anim calcmode="lin" valueType="num">
                                      <p:cBhvr additive="base">
                                        <p:cTn id="379" dur="3000"/>
                                        <p:tgtEl>
                                          <p:spTgt spid="31"/>
                                        </p:tgtEl>
                                        <p:attrNameLst>
                                          <p:attrName>ppt_y</p:attrName>
                                        </p:attrNameLst>
                                      </p:cBhvr>
                                      <p:tavLst>
                                        <p:tav tm="0">
                                          <p:val>
                                            <p:strVal val="ppt_y"/>
                                          </p:val>
                                        </p:tav>
                                        <p:tav tm="100000">
                                          <p:val>
                                            <p:strVal val="1+ppt_h/2"/>
                                          </p:val>
                                        </p:tav>
                                      </p:tavLst>
                                    </p:anim>
                                    <p:set>
                                      <p:cBhvr>
                                        <p:cTn id="380" dur="1" fill="hold">
                                          <p:stCondLst>
                                            <p:cond delay="2999"/>
                                          </p:stCondLst>
                                        </p:cTn>
                                        <p:tgtEl>
                                          <p:spTgt spid="31"/>
                                        </p:tgtEl>
                                        <p:attrNameLst>
                                          <p:attrName>style.visibility</p:attrName>
                                        </p:attrNameLst>
                                      </p:cBhvr>
                                      <p:to>
                                        <p:strVal val="hidden"/>
                                      </p:to>
                                    </p:set>
                                  </p:childTnLst>
                                </p:cTn>
                              </p:par>
                              <p:par>
                                <p:cTn id="381" presetID="2" presetClass="exit" presetSubtype="4" fill="hold" grpId="1" nodeType="withEffect">
                                  <p:stCondLst>
                                    <p:cond delay="0"/>
                                  </p:stCondLst>
                                  <p:childTnLst>
                                    <p:anim calcmode="lin" valueType="num">
                                      <p:cBhvr additive="base">
                                        <p:cTn id="382" dur="3000"/>
                                        <p:tgtEl>
                                          <p:spTgt spid="32"/>
                                        </p:tgtEl>
                                        <p:attrNameLst>
                                          <p:attrName>ppt_x</p:attrName>
                                        </p:attrNameLst>
                                      </p:cBhvr>
                                      <p:tavLst>
                                        <p:tav tm="0">
                                          <p:val>
                                            <p:strVal val="ppt_x"/>
                                          </p:val>
                                        </p:tav>
                                        <p:tav tm="100000">
                                          <p:val>
                                            <p:strVal val="ppt_x"/>
                                          </p:val>
                                        </p:tav>
                                      </p:tavLst>
                                    </p:anim>
                                    <p:anim calcmode="lin" valueType="num">
                                      <p:cBhvr additive="base">
                                        <p:cTn id="383" dur="3000"/>
                                        <p:tgtEl>
                                          <p:spTgt spid="32"/>
                                        </p:tgtEl>
                                        <p:attrNameLst>
                                          <p:attrName>ppt_y</p:attrName>
                                        </p:attrNameLst>
                                      </p:cBhvr>
                                      <p:tavLst>
                                        <p:tav tm="0">
                                          <p:val>
                                            <p:strVal val="ppt_y"/>
                                          </p:val>
                                        </p:tav>
                                        <p:tav tm="100000">
                                          <p:val>
                                            <p:strVal val="1+ppt_h/2"/>
                                          </p:val>
                                        </p:tav>
                                      </p:tavLst>
                                    </p:anim>
                                    <p:set>
                                      <p:cBhvr>
                                        <p:cTn id="384" dur="1" fill="hold">
                                          <p:stCondLst>
                                            <p:cond delay="2999"/>
                                          </p:stCondLst>
                                        </p:cTn>
                                        <p:tgtEl>
                                          <p:spTgt spid="32"/>
                                        </p:tgtEl>
                                        <p:attrNameLst>
                                          <p:attrName>style.visibility</p:attrName>
                                        </p:attrNameLst>
                                      </p:cBhvr>
                                      <p:to>
                                        <p:strVal val="hidden"/>
                                      </p:to>
                                    </p:set>
                                  </p:childTnLst>
                                </p:cTn>
                              </p:par>
                              <p:par>
                                <p:cTn id="385" presetID="2" presetClass="exit" presetSubtype="4" fill="hold" grpId="1" nodeType="withEffect">
                                  <p:stCondLst>
                                    <p:cond delay="0"/>
                                  </p:stCondLst>
                                  <p:childTnLst>
                                    <p:anim calcmode="lin" valueType="num">
                                      <p:cBhvr additive="base">
                                        <p:cTn id="386" dur="3000"/>
                                        <p:tgtEl>
                                          <p:spTgt spid="33"/>
                                        </p:tgtEl>
                                        <p:attrNameLst>
                                          <p:attrName>ppt_x</p:attrName>
                                        </p:attrNameLst>
                                      </p:cBhvr>
                                      <p:tavLst>
                                        <p:tav tm="0">
                                          <p:val>
                                            <p:strVal val="ppt_x"/>
                                          </p:val>
                                        </p:tav>
                                        <p:tav tm="100000">
                                          <p:val>
                                            <p:strVal val="ppt_x"/>
                                          </p:val>
                                        </p:tav>
                                      </p:tavLst>
                                    </p:anim>
                                    <p:anim calcmode="lin" valueType="num">
                                      <p:cBhvr additive="base">
                                        <p:cTn id="387" dur="3000"/>
                                        <p:tgtEl>
                                          <p:spTgt spid="33"/>
                                        </p:tgtEl>
                                        <p:attrNameLst>
                                          <p:attrName>ppt_y</p:attrName>
                                        </p:attrNameLst>
                                      </p:cBhvr>
                                      <p:tavLst>
                                        <p:tav tm="0">
                                          <p:val>
                                            <p:strVal val="ppt_y"/>
                                          </p:val>
                                        </p:tav>
                                        <p:tav tm="100000">
                                          <p:val>
                                            <p:strVal val="1+ppt_h/2"/>
                                          </p:val>
                                        </p:tav>
                                      </p:tavLst>
                                    </p:anim>
                                    <p:set>
                                      <p:cBhvr>
                                        <p:cTn id="388" dur="1" fill="hold">
                                          <p:stCondLst>
                                            <p:cond delay="2999"/>
                                          </p:stCondLst>
                                        </p:cTn>
                                        <p:tgtEl>
                                          <p:spTgt spid="33"/>
                                        </p:tgtEl>
                                        <p:attrNameLst>
                                          <p:attrName>style.visibility</p:attrName>
                                        </p:attrNameLst>
                                      </p:cBhvr>
                                      <p:to>
                                        <p:strVal val="hidden"/>
                                      </p:to>
                                    </p:set>
                                  </p:childTnLst>
                                </p:cTn>
                              </p:par>
                              <p:par>
                                <p:cTn id="389" presetID="2" presetClass="exit" presetSubtype="4" fill="hold" grpId="1" nodeType="withEffect">
                                  <p:stCondLst>
                                    <p:cond delay="0"/>
                                  </p:stCondLst>
                                  <p:childTnLst>
                                    <p:anim calcmode="lin" valueType="num">
                                      <p:cBhvr additive="base">
                                        <p:cTn id="390" dur="3000"/>
                                        <p:tgtEl>
                                          <p:spTgt spid="34"/>
                                        </p:tgtEl>
                                        <p:attrNameLst>
                                          <p:attrName>ppt_x</p:attrName>
                                        </p:attrNameLst>
                                      </p:cBhvr>
                                      <p:tavLst>
                                        <p:tav tm="0">
                                          <p:val>
                                            <p:strVal val="ppt_x"/>
                                          </p:val>
                                        </p:tav>
                                        <p:tav tm="100000">
                                          <p:val>
                                            <p:strVal val="ppt_x"/>
                                          </p:val>
                                        </p:tav>
                                      </p:tavLst>
                                    </p:anim>
                                    <p:anim calcmode="lin" valueType="num">
                                      <p:cBhvr additive="base">
                                        <p:cTn id="391" dur="3000"/>
                                        <p:tgtEl>
                                          <p:spTgt spid="34"/>
                                        </p:tgtEl>
                                        <p:attrNameLst>
                                          <p:attrName>ppt_y</p:attrName>
                                        </p:attrNameLst>
                                      </p:cBhvr>
                                      <p:tavLst>
                                        <p:tav tm="0">
                                          <p:val>
                                            <p:strVal val="ppt_y"/>
                                          </p:val>
                                        </p:tav>
                                        <p:tav tm="100000">
                                          <p:val>
                                            <p:strVal val="1+ppt_h/2"/>
                                          </p:val>
                                        </p:tav>
                                      </p:tavLst>
                                    </p:anim>
                                    <p:set>
                                      <p:cBhvr>
                                        <p:cTn id="392" dur="1" fill="hold">
                                          <p:stCondLst>
                                            <p:cond delay="2999"/>
                                          </p:stCondLst>
                                        </p:cTn>
                                        <p:tgtEl>
                                          <p:spTgt spid="34"/>
                                        </p:tgtEl>
                                        <p:attrNameLst>
                                          <p:attrName>style.visibility</p:attrName>
                                        </p:attrNameLst>
                                      </p:cBhvr>
                                      <p:to>
                                        <p:strVal val="hidden"/>
                                      </p:to>
                                    </p:set>
                                  </p:childTnLst>
                                </p:cTn>
                              </p:par>
                              <p:par>
                                <p:cTn id="393" presetID="2" presetClass="exit" presetSubtype="4" fill="hold" grpId="1" nodeType="withEffect">
                                  <p:stCondLst>
                                    <p:cond delay="0"/>
                                  </p:stCondLst>
                                  <p:childTnLst>
                                    <p:anim calcmode="lin" valueType="num">
                                      <p:cBhvr additive="base">
                                        <p:cTn id="394" dur="3000"/>
                                        <p:tgtEl>
                                          <p:spTgt spid="35"/>
                                        </p:tgtEl>
                                        <p:attrNameLst>
                                          <p:attrName>ppt_x</p:attrName>
                                        </p:attrNameLst>
                                      </p:cBhvr>
                                      <p:tavLst>
                                        <p:tav tm="0">
                                          <p:val>
                                            <p:strVal val="ppt_x"/>
                                          </p:val>
                                        </p:tav>
                                        <p:tav tm="100000">
                                          <p:val>
                                            <p:strVal val="ppt_x"/>
                                          </p:val>
                                        </p:tav>
                                      </p:tavLst>
                                    </p:anim>
                                    <p:anim calcmode="lin" valueType="num">
                                      <p:cBhvr additive="base">
                                        <p:cTn id="395" dur="3000"/>
                                        <p:tgtEl>
                                          <p:spTgt spid="35"/>
                                        </p:tgtEl>
                                        <p:attrNameLst>
                                          <p:attrName>ppt_y</p:attrName>
                                        </p:attrNameLst>
                                      </p:cBhvr>
                                      <p:tavLst>
                                        <p:tav tm="0">
                                          <p:val>
                                            <p:strVal val="ppt_y"/>
                                          </p:val>
                                        </p:tav>
                                        <p:tav tm="100000">
                                          <p:val>
                                            <p:strVal val="1+ppt_h/2"/>
                                          </p:val>
                                        </p:tav>
                                      </p:tavLst>
                                    </p:anim>
                                    <p:set>
                                      <p:cBhvr>
                                        <p:cTn id="396" dur="1" fill="hold">
                                          <p:stCondLst>
                                            <p:cond delay="2999"/>
                                          </p:stCondLst>
                                        </p:cTn>
                                        <p:tgtEl>
                                          <p:spTgt spid="35"/>
                                        </p:tgtEl>
                                        <p:attrNameLst>
                                          <p:attrName>style.visibility</p:attrName>
                                        </p:attrNameLst>
                                      </p:cBhvr>
                                      <p:to>
                                        <p:strVal val="hidden"/>
                                      </p:to>
                                    </p:set>
                                  </p:childTnLst>
                                </p:cTn>
                              </p:par>
                              <p:par>
                                <p:cTn id="397" presetID="2" presetClass="exit" presetSubtype="4" fill="hold" grpId="1" nodeType="withEffect">
                                  <p:stCondLst>
                                    <p:cond delay="0"/>
                                  </p:stCondLst>
                                  <p:childTnLst>
                                    <p:anim calcmode="lin" valueType="num">
                                      <p:cBhvr additive="base">
                                        <p:cTn id="398" dur="3000"/>
                                        <p:tgtEl>
                                          <p:spTgt spid="36"/>
                                        </p:tgtEl>
                                        <p:attrNameLst>
                                          <p:attrName>ppt_x</p:attrName>
                                        </p:attrNameLst>
                                      </p:cBhvr>
                                      <p:tavLst>
                                        <p:tav tm="0">
                                          <p:val>
                                            <p:strVal val="ppt_x"/>
                                          </p:val>
                                        </p:tav>
                                        <p:tav tm="100000">
                                          <p:val>
                                            <p:strVal val="ppt_x"/>
                                          </p:val>
                                        </p:tav>
                                      </p:tavLst>
                                    </p:anim>
                                    <p:anim calcmode="lin" valueType="num">
                                      <p:cBhvr additive="base">
                                        <p:cTn id="399" dur="3000"/>
                                        <p:tgtEl>
                                          <p:spTgt spid="36"/>
                                        </p:tgtEl>
                                        <p:attrNameLst>
                                          <p:attrName>ppt_y</p:attrName>
                                        </p:attrNameLst>
                                      </p:cBhvr>
                                      <p:tavLst>
                                        <p:tav tm="0">
                                          <p:val>
                                            <p:strVal val="ppt_y"/>
                                          </p:val>
                                        </p:tav>
                                        <p:tav tm="100000">
                                          <p:val>
                                            <p:strVal val="1+ppt_h/2"/>
                                          </p:val>
                                        </p:tav>
                                      </p:tavLst>
                                    </p:anim>
                                    <p:set>
                                      <p:cBhvr>
                                        <p:cTn id="400" dur="1" fill="hold">
                                          <p:stCondLst>
                                            <p:cond delay="2999"/>
                                          </p:stCondLst>
                                        </p:cTn>
                                        <p:tgtEl>
                                          <p:spTgt spid="36"/>
                                        </p:tgtEl>
                                        <p:attrNameLst>
                                          <p:attrName>style.visibility</p:attrName>
                                        </p:attrNameLst>
                                      </p:cBhvr>
                                      <p:to>
                                        <p:strVal val="hidden"/>
                                      </p:to>
                                    </p:set>
                                  </p:childTnLst>
                                </p:cTn>
                              </p:par>
                              <p:par>
                                <p:cTn id="401" presetID="2" presetClass="exit" presetSubtype="4" fill="hold" grpId="1" nodeType="withEffect">
                                  <p:stCondLst>
                                    <p:cond delay="0"/>
                                  </p:stCondLst>
                                  <p:childTnLst>
                                    <p:anim calcmode="lin" valueType="num">
                                      <p:cBhvr additive="base">
                                        <p:cTn id="402" dur="3000"/>
                                        <p:tgtEl>
                                          <p:spTgt spid="37"/>
                                        </p:tgtEl>
                                        <p:attrNameLst>
                                          <p:attrName>ppt_x</p:attrName>
                                        </p:attrNameLst>
                                      </p:cBhvr>
                                      <p:tavLst>
                                        <p:tav tm="0">
                                          <p:val>
                                            <p:strVal val="ppt_x"/>
                                          </p:val>
                                        </p:tav>
                                        <p:tav tm="100000">
                                          <p:val>
                                            <p:strVal val="ppt_x"/>
                                          </p:val>
                                        </p:tav>
                                      </p:tavLst>
                                    </p:anim>
                                    <p:anim calcmode="lin" valueType="num">
                                      <p:cBhvr additive="base">
                                        <p:cTn id="403" dur="3000"/>
                                        <p:tgtEl>
                                          <p:spTgt spid="37"/>
                                        </p:tgtEl>
                                        <p:attrNameLst>
                                          <p:attrName>ppt_y</p:attrName>
                                        </p:attrNameLst>
                                      </p:cBhvr>
                                      <p:tavLst>
                                        <p:tav tm="0">
                                          <p:val>
                                            <p:strVal val="ppt_y"/>
                                          </p:val>
                                        </p:tav>
                                        <p:tav tm="100000">
                                          <p:val>
                                            <p:strVal val="1+ppt_h/2"/>
                                          </p:val>
                                        </p:tav>
                                      </p:tavLst>
                                    </p:anim>
                                    <p:set>
                                      <p:cBhvr>
                                        <p:cTn id="404" dur="1" fill="hold">
                                          <p:stCondLst>
                                            <p:cond delay="2999"/>
                                          </p:stCondLst>
                                        </p:cTn>
                                        <p:tgtEl>
                                          <p:spTgt spid="37"/>
                                        </p:tgtEl>
                                        <p:attrNameLst>
                                          <p:attrName>style.visibility</p:attrName>
                                        </p:attrNameLst>
                                      </p:cBhvr>
                                      <p:to>
                                        <p:strVal val="hidden"/>
                                      </p:to>
                                    </p:set>
                                  </p:childTnLst>
                                </p:cTn>
                              </p:par>
                              <p:par>
                                <p:cTn id="405" presetID="2" presetClass="exit" presetSubtype="4" fill="hold" grpId="1" nodeType="withEffect">
                                  <p:stCondLst>
                                    <p:cond delay="0"/>
                                  </p:stCondLst>
                                  <p:childTnLst>
                                    <p:anim calcmode="lin" valueType="num">
                                      <p:cBhvr additive="base">
                                        <p:cTn id="406" dur="3000"/>
                                        <p:tgtEl>
                                          <p:spTgt spid="38"/>
                                        </p:tgtEl>
                                        <p:attrNameLst>
                                          <p:attrName>ppt_x</p:attrName>
                                        </p:attrNameLst>
                                      </p:cBhvr>
                                      <p:tavLst>
                                        <p:tav tm="0">
                                          <p:val>
                                            <p:strVal val="ppt_x"/>
                                          </p:val>
                                        </p:tav>
                                        <p:tav tm="100000">
                                          <p:val>
                                            <p:strVal val="ppt_x"/>
                                          </p:val>
                                        </p:tav>
                                      </p:tavLst>
                                    </p:anim>
                                    <p:anim calcmode="lin" valueType="num">
                                      <p:cBhvr additive="base">
                                        <p:cTn id="407" dur="3000"/>
                                        <p:tgtEl>
                                          <p:spTgt spid="38"/>
                                        </p:tgtEl>
                                        <p:attrNameLst>
                                          <p:attrName>ppt_y</p:attrName>
                                        </p:attrNameLst>
                                      </p:cBhvr>
                                      <p:tavLst>
                                        <p:tav tm="0">
                                          <p:val>
                                            <p:strVal val="ppt_y"/>
                                          </p:val>
                                        </p:tav>
                                        <p:tav tm="100000">
                                          <p:val>
                                            <p:strVal val="1+ppt_h/2"/>
                                          </p:val>
                                        </p:tav>
                                      </p:tavLst>
                                    </p:anim>
                                    <p:set>
                                      <p:cBhvr>
                                        <p:cTn id="408" dur="1" fill="hold">
                                          <p:stCondLst>
                                            <p:cond delay="2999"/>
                                          </p:stCondLst>
                                        </p:cTn>
                                        <p:tgtEl>
                                          <p:spTgt spid="38"/>
                                        </p:tgtEl>
                                        <p:attrNameLst>
                                          <p:attrName>style.visibility</p:attrName>
                                        </p:attrNameLst>
                                      </p:cBhvr>
                                      <p:to>
                                        <p:strVal val="hidden"/>
                                      </p:to>
                                    </p:set>
                                  </p:childTnLst>
                                </p:cTn>
                              </p:par>
                              <p:par>
                                <p:cTn id="409" presetID="2" presetClass="exit" presetSubtype="4" fill="hold" grpId="1" nodeType="withEffect">
                                  <p:stCondLst>
                                    <p:cond delay="0"/>
                                  </p:stCondLst>
                                  <p:childTnLst>
                                    <p:anim calcmode="lin" valueType="num">
                                      <p:cBhvr additive="base">
                                        <p:cTn id="410" dur="3000"/>
                                        <p:tgtEl>
                                          <p:spTgt spid="39"/>
                                        </p:tgtEl>
                                        <p:attrNameLst>
                                          <p:attrName>ppt_x</p:attrName>
                                        </p:attrNameLst>
                                      </p:cBhvr>
                                      <p:tavLst>
                                        <p:tav tm="0">
                                          <p:val>
                                            <p:strVal val="ppt_x"/>
                                          </p:val>
                                        </p:tav>
                                        <p:tav tm="100000">
                                          <p:val>
                                            <p:strVal val="ppt_x"/>
                                          </p:val>
                                        </p:tav>
                                      </p:tavLst>
                                    </p:anim>
                                    <p:anim calcmode="lin" valueType="num">
                                      <p:cBhvr additive="base">
                                        <p:cTn id="411" dur="3000"/>
                                        <p:tgtEl>
                                          <p:spTgt spid="39"/>
                                        </p:tgtEl>
                                        <p:attrNameLst>
                                          <p:attrName>ppt_y</p:attrName>
                                        </p:attrNameLst>
                                      </p:cBhvr>
                                      <p:tavLst>
                                        <p:tav tm="0">
                                          <p:val>
                                            <p:strVal val="ppt_y"/>
                                          </p:val>
                                        </p:tav>
                                        <p:tav tm="100000">
                                          <p:val>
                                            <p:strVal val="1+ppt_h/2"/>
                                          </p:val>
                                        </p:tav>
                                      </p:tavLst>
                                    </p:anim>
                                    <p:set>
                                      <p:cBhvr>
                                        <p:cTn id="412" dur="1" fill="hold">
                                          <p:stCondLst>
                                            <p:cond delay="2999"/>
                                          </p:stCondLst>
                                        </p:cTn>
                                        <p:tgtEl>
                                          <p:spTgt spid="39"/>
                                        </p:tgtEl>
                                        <p:attrNameLst>
                                          <p:attrName>style.visibility</p:attrName>
                                        </p:attrNameLst>
                                      </p:cBhvr>
                                      <p:to>
                                        <p:strVal val="hidden"/>
                                      </p:to>
                                    </p:set>
                                  </p:childTnLst>
                                </p:cTn>
                              </p:par>
                              <p:par>
                                <p:cTn id="413" presetID="2" presetClass="exit" presetSubtype="4" fill="hold" grpId="1" nodeType="withEffect">
                                  <p:stCondLst>
                                    <p:cond delay="0"/>
                                  </p:stCondLst>
                                  <p:childTnLst>
                                    <p:anim calcmode="lin" valueType="num">
                                      <p:cBhvr additive="base">
                                        <p:cTn id="414" dur="3000"/>
                                        <p:tgtEl>
                                          <p:spTgt spid="40"/>
                                        </p:tgtEl>
                                        <p:attrNameLst>
                                          <p:attrName>ppt_x</p:attrName>
                                        </p:attrNameLst>
                                      </p:cBhvr>
                                      <p:tavLst>
                                        <p:tav tm="0">
                                          <p:val>
                                            <p:strVal val="ppt_x"/>
                                          </p:val>
                                        </p:tav>
                                        <p:tav tm="100000">
                                          <p:val>
                                            <p:strVal val="ppt_x"/>
                                          </p:val>
                                        </p:tav>
                                      </p:tavLst>
                                    </p:anim>
                                    <p:anim calcmode="lin" valueType="num">
                                      <p:cBhvr additive="base">
                                        <p:cTn id="415" dur="3000"/>
                                        <p:tgtEl>
                                          <p:spTgt spid="40"/>
                                        </p:tgtEl>
                                        <p:attrNameLst>
                                          <p:attrName>ppt_y</p:attrName>
                                        </p:attrNameLst>
                                      </p:cBhvr>
                                      <p:tavLst>
                                        <p:tav tm="0">
                                          <p:val>
                                            <p:strVal val="ppt_y"/>
                                          </p:val>
                                        </p:tav>
                                        <p:tav tm="100000">
                                          <p:val>
                                            <p:strVal val="1+ppt_h/2"/>
                                          </p:val>
                                        </p:tav>
                                      </p:tavLst>
                                    </p:anim>
                                    <p:set>
                                      <p:cBhvr>
                                        <p:cTn id="416" dur="1" fill="hold">
                                          <p:stCondLst>
                                            <p:cond delay="2999"/>
                                          </p:stCondLst>
                                        </p:cTn>
                                        <p:tgtEl>
                                          <p:spTgt spid="40"/>
                                        </p:tgtEl>
                                        <p:attrNameLst>
                                          <p:attrName>style.visibility</p:attrName>
                                        </p:attrNameLst>
                                      </p:cBhvr>
                                      <p:to>
                                        <p:strVal val="hidden"/>
                                      </p:to>
                                    </p:set>
                                  </p:childTnLst>
                                </p:cTn>
                              </p:par>
                              <p:par>
                                <p:cTn id="417" presetID="2" presetClass="exit" presetSubtype="4" fill="hold" grpId="1" nodeType="withEffect">
                                  <p:stCondLst>
                                    <p:cond delay="0"/>
                                  </p:stCondLst>
                                  <p:childTnLst>
                                    <p:anim calcmode="lin" valueType="num">
                                      <p:cBhvr additive="base">
                                        <p:cTn id="418" dur="3000"/>
                                        <p:tgtEl>
                                          <p:spTgt spid="41"/>
                                        </p:tgtEl>
                                        <p:attrNameLst>
                                          <p:attrName>ppt_x</p:attrName>
                                        </p:attrNameLst>
                                      </p:cBhvr>
                                      <p:tavLst>
                                        <p:tav tm="0">
                                          <p:val>
                                            <p:strVal val="ppt_x"/>
                                          </p:val>
                                        </p:tav>
                                        <p:tav tm="100000">
                                          <p:val>
                                            <p:strVal val="ppt_x"/>
                                          </p:val>
                                        </p:tav>
                                      </p:tavLst>
                                    </p:anim>
                                    <p:anim calcmode="lin" valueType="num">
                                      <p:cBhvr additive="base">
                                        <p:cTn id="419" dur="3000"/>
                                        <p:tgtEl>
                                          <p:spTgt spid="41"/>
                                        </p:tgtEl>
                                        <p:attrNameLst>
                                          <p:attrName>ppt_y</p:attrName>
                                        </p:attrNameLst>
                                      </p:cBhvr>
                                      <p:tavLst>
                                        <p:tav tm="0">
                                          <p:val>
                                            <p:strVal val="ppt_y"/>
                                          </p:val>
                                        </p:tav>
                                        <p:tav tm="100000">
                                          <p:val>
                                            <p:strVal val="1+ppt_h/2"/>
                                          </p:val>
                                        </p:tav>
                                      </p:tavLst>
                                    </p:anim>
                                    <p:set>
                                      <p:cBhvr>
                                        <p:cTn id="420" dur="1" fill="hold">
                                          <p:stCondLst>
                                            <p:cond delay="2999"/>
                                          </p:stCondLst>
                                        </p:cTn>
                                        <p:tgtEl>
                                          <p:spTgt spid="41"/>
                                        </p:tgtEl>
                                        <p:attrNameLst>
                                          <p:attrName>style.visibility</p:attrName>
                                        </p:attrNameLst>
                                      </p:cBhvr>
                                      <p:to>
                                        <p:strVal val="hidden"/>
                                      </p:to>
                                    </p:set>
                                  </p:childTnLst>
                                </p:cTn>
                              </p:par>
                              <p:par>
                                <p:cTn id="421" presetID="2" presetClass="exit" presetSubtype="4" fill="hold" grpId="1" nodeType="withEffect">
                                  <p:stCondLst>
                                    <p:cond delay="0"/>
                                  </p:stCondLst>
                                  <p:childTnLst>
                                    <p:anim calcmode="lin" valueType="num">
                                      <p:cBhvr additive="base">
                                        <p:cTn id="422" dur="3000"/>
                                        <p:tgtEl>
                                          <p:spTgt spid="42"/>
                                        </p:tgtEl>
                                        <p:attrNameLst>
                                          <p:attrName>ppt_x</p:attrName>
                                        </p:attrNameLst>
                                      </p:cBhvr>
                                      <p:tavLst>
                                        <p:tav tm="0">
                                          <p:val>
                                            <p:strVal val="ppt_x"/>
                                          </p:val>
                                        </p:tav>
                                        <p:tav tm="100000">
                                          <p:val>
                                            <p:strVal val="ppt_x"/>
                                          </p:val>
                                        </p:tav>
                                      </p:tavLst>
                                    </p:anim>
                                    <p:anim calcmode="lin" valueType="num">
                                      <p:cBhvr additive="base">
                                        <p:cTn id="423" dur="3000"/>
                                        <p:tgtEl>
                                          <p:spTgt spid="42"/>
                                        </p:tgtEl>
                                        <p:attrNameLst>
                                          <p:attrName>ppt_y</p:attrName>
                                        </p:attrNameLst>
                                      </p:cBhvr>
                                      <p:tavLst>
                                        <p:tav tm="0">
                                          <p:val>
                                            <p:strVal val="ppt_y"/>
                                          </p:val>
                                        </p:tav>
                                        <p:tav tm="100000">
                                          <p:val>
                                            <p:strVal val="1+ppt_h/2"/>
                                          </p:val>
                                        </p:tav>
                                      </p:tavLst>
                                    </p:anim>
                                    <p:set>
                                      <p:cBhvr>
                                        <p:cTn id="424" dur="1" fill="hold">
                                          <p:stCondLst>
                                            <p:cond delay="2999"/>
                                          </p:stCondLst>
                                        </p:cTn>
                                        <p:tgtEl>
                                          <p:spTgt spid="42"/>
                                        </p:tgtEl>
                                        <p:attrNameLst>
                                          <p:attrName>style.visibility</p:attrName>
                                        </p:attrNameLst>
                                      </p:cBhvr>
                                      <p:to>
                                        <p:strVal val="hidden"/>
                                      </p:to>
                                    </p:set>
                                  </p:childTnLst>
                                </p:cTn>
                              </p:par>
                              <p:par>
                                <p:cTn id="425" presetID="2" presetClass="exit" presetSubtype="4" fill="hold" grpId="1" nodeType="withEffect">
                                  <p:stCondLst>
                                    <p:cond delay="0"/>
                                  </p:stCondLst>
                                  <p:childTnLst>
                                    <p:anim calcmode="lin" valueType="num">
                                      <p:cBhvr additive="base">
                                        <p:cTn id="426" dur="3000"/>
                                        <p:tgtEl>
                                          <p:spTgt spid="43"/>
                                        </p:tgtEl>
                                        <p:attrNameLst>
                                          <p:attrName>ppt_x</p:attrName>
                                        </p:attrNameLst>
                                      </p:cBhvr>
                                      <p:tavLst>
                                        <p:tav tm="0">
                                          <p:val>
                                            <p:strVal val="ppt_x"/>
                                          </p:val>
                                        </p:tav>
                                        <p:tav tm="100000">
                                          <p:val>
                                            <p:strVal val="ppt_x"/>
                                          </p:val>
                                        </p:tav>
                                      </p:tavLst>
                                    </p:anim>
                                    <p:anim calcmode="lin" valueType="num">
                                      <p:cBhvr additive="base">
                                        <p:cTn id="427" dur="3000"/>
                                        <p:tgtEl>
                                          <p:spTgt spid="43"/>
                                        </p:tgtEl>
                                        <p:attrNameLst>
                                          <p:attrName>ppt_y</p:attrName>
                                        </p:attrNameLst>
                                      </p:cBhvr>
                                      <p:tavLst>
                                        <p:tav tm="0">
                                          <p:val>
                                            <p:strVal val="ppt_y"/>
                                          </p:val>
                                        </p:tav>
                                        <p:tav tm="100000">
                                          <p:val>
                                            <p:strVal val="1+ppt_h/2"/>
                                          </p:val>
                                        </p:tav>
                                      </p:tavLst>
                                    </p:anim>
                                    <p:set>
                                      <p:cBhvr>
                                        <p:cTn id="428" dur="1" fill="hold">
                                          <p:stCondLst>
                                            <p:cond delay="2999"/>
                                          </p:stCondLst>
                                        </p:cTn>
                                        <p:tgtEl>
                                          <p:spTgt spid="43"/>
                                        </p:tgtEl>
                                        <p:attrNameLst>
                                          <p:attrName>style.visibility</p:attrName>
                                        </p:attrNameLst>
                                      </p:cBhvr>
                                      <p:to>
                                        <p:strVal val="hidden"/>
                                      </p:to>
                                    </p:set>
                                  </p:childTnLst>
                                </p:cTn>
                              </p:par>
                              <p:par>
                                <p:cTn id="429" presetID="2" presetClass="exit" presetSubtype="4" fill="hold" grpId="1" nodeType="withEffect">
                                  <p:stCondLst>
                                    <p:cond delay="0"/>
                                  </p:stCondLst>
                                  <p:childTnLst>
                                    <p:anim calcmode="lin" valueType="num">
                                      <p:cBhvr additive="base">
                                        <p:cTn id="430" dur="3000"/>
                                        <p:tgtEl>
                                          <p:spTgt spid="44"/>
                                        </p:tgtEl>
                                        <p:attrNameLst>
                                          <p:attrName>ppt_x</p:attrName>
                                        </p:attrNameLst>
                                      </p:cBhvr>
                                      <p:tavLst>
                                        <p:tav tm="0">
                                          <p:val>
                                            <p:strVal val="ppt_x"/>
                                          </p:val>
                                        </p:tav>
                                        <p:tav tm="100000">
                                          <p:val>
                                            <p:strVal val="ppt_x"/>
                                          </p:val>
                                        </p:tav>
                                      </p:tavLst>
                                    </p:anim>
                                    <p:anim calcmode="lin" valueType="num">
                                      <p:cBhvr additive="base">
                                        <p:cTn id="431" dur="3000"/>
                                        <p:tgtEl>
                                          <p:spTgt spid="44"/>
                                        </p:tgtEl>
                                        <p:attrNameLst>
                                          <p:attrName>ppt_y</p:attrName>
                                        </p:attrNameLst>
                                      </p:cBhvr>
                                      <p:tavLst>
                                        <p:tav tm="0">
                                          <p:val>
                                            <p:strVal val="ppt_y"/>
                                          </p:val>
                                        </p:tav>
                                        <p:tav tm="100000">
                                          <p:val>
                                            <p:strVal val="1+ppt_h/2"/>
                                          </p:val>
                                        </p:tav>
                                      </p:tavLst>
                                    </p:anim>
                                    <p:set>
                                      <p:cBhvr>
                                        <p:cTn id="432" dur="1" fill="hold">
                                          <p:stCondLst>
                                            <p:cond delay="2999"/>
                                          </p:stCondLst>
                                        </p:cTn>
                                        <p:tgtEl>
                                          <p:spTgt spid="44"/>
                                        </p:tgtEl>
                                        <p:attrNameLst>
                                          <p:attrName>style.visibility</p:attrName>
                                        </p:attrNameLst>
                                      </p:cBhvr>
                                      <p:to>
                                        <p:strVal val="hidden"/>
                                      </p:to>
                                    </p:set>
                                  </p:childTnLst>
                                </p:cTn>
                              </p:par>
                              <p:par>
                                <p:cTn id="433" presetID="2" presetClass="exit" presetSubtype="4" fill="hold" grpId="1" nodeType="withEffect">
                                  <p:stCondLst>
                                    <p:cond delay="0"/>
                                  </p:stCondLst>
                                  <p:childTnLst>
                                    <p:anim calcmode="lin" valueType="num">
                                      <p:cBhvr additive="base">
                                        <p:cTn id="434" dur="3000"/>
                                        <p:tgtEl>
                                          <p:spTgt spid="45"/>
                                        </p:tgtEl>
                                        <p:attrNameLst>
                                          <p:attrName>ppt_x</p:attrName>
                                        </p:attrNameLst>
                                      </p:cBhvr>
                                      <p:tavLst>
                                        <p:tav tm="0">
                                          <p:val>
                                            <p:strVal val="ppt_x"/>
                                          </p:val>
                                        </p:tav>
                                        <p:tav tm="100000">
                                          <p:val>
                                            <p:strVal val="ppt_x"/>
                                          </p:val>
                                        </p:tav>
                                      </p:tavLst>
                                    </p:anim>
                                    <p:anim calcmode="lin" valueType="num">
                                      <p:cBhvr additive="base">
                                        <p:cTn id="435" dur="3000"/>
                                        <p:tgtEl>
                                          <p:spTgt spid="45"/>
                                        </p:tgtEl>
                                        <p:attrNameLst>
                                          <p:attrName>ppt_y</p:attrName>
                                        </p:attrNameLst>
                                      </p:cBhvr>
                                      <p:tavLst>
                                        <p:tav tm="0">
                                          <p:val>
                                            <p:strVal val="ppt_y"/>
                                          </p:val>
                                        </p:tav>
                                        <p:tav tm="100000">
                                          <p:val>
                                            <p:strVal val="1+ppt_h/2"/>
                                          </p:val>
                                        </p:tav>
                                      </p:tavLst>
                                    </p:anim>
                                    <p:set>
                                      <p:cBhvr>
                                        <p:cTn id="436" dur="1" fill="hold">
                                          <p:stCondLst>
                                            <p:cond delay="2999"/>
                                          </p:stCondLst>
                                        </p:cTn>
                                        <p:tgtEl>
                                          <p:spTgt spid="45"/>
                                        </p:tgtEl>
                                        <p:attrNameLst>
                                          <p:attrName>style.visibility</p:attrName>
                                        </p:attrNameLst>
                                      </p:cBhvr>
                                      <p:to>
                                        <p:strVal val="hidden"/>
                                      </p:to>
                                    </p:set>
                                  </p:childTnLst>
                                </p:cTn>
                              </p:par>
                              <p:par>
                                <p:cTn id="437" presetID="2" presetClass="exit" presetSubtype="4" fill="hold" grpId="1" nodeType="withEffect">
                                  <p:stCondLst>
                                    <p:cond delay="0"/>
                                  </p:stCondLst>
                                  <p:childTnLst>
                                    <p:anim calcmode="lin" valueType="num">
                                      <p:cBhvr additive="base">
                                        <p:cTn id="438" dur="3000"/>
                                        <p:tgtEl>
                                          <p:spTgt spid="46"/>
                                        </p:tgtEl>
                                        <p:attrNameLst>
                                          <p:attrName>ppt_x</p:attrName>
                                        </p:attrNameLst>
                                      </p:cBhvr>
                                      <p:tavLst>
                                        <p:tav tm="0">
                                          <p:val>
                                            <p:strVal val="ppt_x"/>
                                          </p:val>
                                        </p:tav>
                                        <p:tav tm="100000">
                                          <p:val>
                                            <p:strVal val="ppt_x"/>
                                          </p:val>
                                        </p:tav>
                                      </p:tavLst>
                                    </p:anim>
                                    <p:anim calcmode="lin" valueType="num">
                                      <p:cBhvr additive="base">
                                        <p:cTn id="439" dur="3000"/>
                                        <p:tgtEl>
                                          <p:spTgt spid="46"/>
                                        </p:tgtEl>
                                        <p:attrNameLst>
                                          <p:attrName>ppt_y</p:attrName>
                                        </p:attrNameLst>
                                      </p:cBhvr>
                                      <p:tavLst>
                                        <p:tav tm="0">
                                          <p:val>
                                            <p:strVal val="ppt_y"/>
                                          </p:val>
                                        </p:tav>
                                        <p:tav tm="100000">
                                          <p:val>
                                            <p:strVal val="1+ppt_h/2"/>
                                          </p:val>
                                        </p:tav>
                                      </p:tavLst>
                                    </p:anim>
                                    <p:set>
                                      <p:cBhvr>
                                        <p:cTn id="440" dur="1" fill="hold">
                                          <p:stCondLst>
                                            <p:cond delay="2999"/>
                                          </p:stCondLst>
                                        </p:cTn>
                                        <p:tgtEl>
                                          <p:spTgt spid="46"/>
                                        </p:tgtEl>
                                        <p:attrNameLst>
                                          <p:attrName>style.visibility</p:attrName>
                                        </p:attrNameLst>
                                      </p:cBhvr>
                                      <p:to>
                                        <p:strVal val="hidden"/>
                                      </p:to>
                                    </p:set>
                                  </p:childTnLst>
                                </p:cTn>
                              </p:par>
                              <p:par>
                                <p:cTn id="441" presetID="2" presetClass="exit" presetSubtype="4" fill="hold" grpId="1" nodeType="withEffect">
                                  <p:stCondLst>
                                    <p:cond delay="0"/>
                                  </p:stCondLst>
                                  <p:childTnLst>
                                    <p:anim calcmode="lin" valueType="num">
                                      <p:cBhvr additive="base">
                                        <p:cTn id="442" dur="3000"/>
                                        <p:tgtEl>
                                          <p:spTgt spid="47"/>
                                        </p:tgtEl>
                                        <p:attrNameLst>
                                          <p:attrName>ppt_x</p:attrName>
                                        </p:attrNameLst>
                                      </p:cBhvr>
                                      <p:tavLst>
                                        <p:tav tm="0">
                                          <p:val>
                                            <p:strVal val="ppt_x"/>
                                          </p:val>
                                        </p:tav>
                                        <p:tav tm="100000">
                                          <p:val>
                                            <p:strVal val="ppt_x"/>
                                          </p:val>
                                        </p:tav>
                                      </p:tavLst>
                                    </p:anim>
                                    <p:anim calcmode="lin" valueType="num">
                                      <p:cBhvr additive="base">
                                        <p:cTn id="443" dur="3000"/>
                                        <p:tgtEl>
                                          <p:spTgt spid="47"/>
                                        </p:tgtEl>
                                        <p:attrNameLst>
                                          <p:attrName>ppt_y</p:attrName>
                                        </p:attrNameLst>
                                      </p:cBhvr>
                                      <p:tavLst>
                                        <p:tav tm="0">
                                          <p:val>
                                            <p:strVal val="ppt_y"/>
                                          </p:val>
                                        </p:tav>
                                        <p:tav tm="100000">
                                          <p:val>
                                            <p:strVal val="1+ppt_h/2"/>
                                          </p:val>
                                        </p:tav>
                                      </p:tavLst>
                                    </p:anim>
                                    <p:set>
                                      <p:cBhvr>
                                        <p:cTn id="444" dur="1" fill="hold">
                                          <p:stCondLst>
                                            <p:cond delay="2999"/>
                                          </p:stCondLst>
                                        </p:cTn>
                                        <p:tgtEl>
                                          <p:spTgt spid="47"/>
                                        </p:tgtEl>
                                        <p:attrNameLst>
                                          <p:attrName>style.visibility</p:attrName>
                                        </p:attrNameLst>
                                      </p:cBhvr>
                                      <p:to>
                                        <p:strVal val="hidden"/>
                                      </p:to>
                                    </p:set>
                                  </p:childTnLst>
                                </p:cTn>
                              </p:par>
                              <p:par>
                                <p:cTn id="445" presetID="2" presetClass="exit" presetSubtype="4" fill="hold" grpId="1" nodeType="withEffect">
                                  <p:stCondLst>
                                    <p:cond delay="0"/>
                                  </p:stCondLst>
                                  <p:childTnLst>
                                    <p:anim calcmode="lin" valueType="num">
                                      <p:cBhvr additive="base">
                                        <p:cTn id="446" dur="3000"/>
                                        <p:tgtEl>
                                          <p:spTgt spid="48"/>
                                        </p:tgtEl>
                                        <p:attrNameLst>
                                          <p:attrName>ppt_x</p:attrName>
                                        </p:attrNameLst>
                                      </p:cBhvr>
                                      <p:tavLst>
                                        <p:tav tm="0">
                                          <p:val>
                                            <p:strVal val="ppt_x"/>
                                          </p:val>
                                        </p:tav>
                                        <p:tav tm="100000">
                                          <p:val>
                                            <p:strVal val="ppt_x"/>
                                          </p:val>
                                        </p:tav>
                                      </p:tavLst>
                                    </p:anim>
                                    <p:anim calcmode="lin" valueType="num">
                                      <p:cBhvr additive="base">
                                        <p:cTn id="447" dur="3000"/>
                                        <p:tgtEl>
                                          <p:spTgt spid="48"/>
                                        </p:tgtEl>
                                        <p:attrNameLst>
                                          <p:attrName>ppt_y</p:attrName>
                                        </p:attrNameLst>
                                      </p:cBhvr>
                                      <p:tavLst>
                                        <p:tav tm="0">
                                          <p:val>
                                            <p:strVal val="ppt_y"/>
                                          </p:val>
                                        </p:tav>
                                        <p:tav tm="100000">
                                          <p:val>
                                            <p:strVal val="1+ppt_h/2"/>
                                          </p:val>
                                        </p:tav>
                                      </p:tavLst>
                                    </p:anim>
                                    <p:set>
                                      <p:cBhvr>
                                        <p:cTn id="448" dur="1" fill="hold">
                                          <p:stCondLst>
                                            <p:cond delay="2999"/>
                                          </p:stCondLst>
                                        </p:cTn>
                                        <p:tgtEl>
                                          <p:spTgt spid="48"/>
                                        </p:tgtEl>
                                        <p:attrNameLst>
                                          <p:attrName>style.visibility</p:attrName>
                                        </p:attrNameLst>
                                      </p:cBhvr>
                                      <p:to>
                                        <p:strVal val="hidden"/>
                                      </p:to>
                                    </p:set>
                                  </p:childTnLst>
                                </p:cTn>
                              </p:par>
                              <p:par>
                                <p:cTn id="449" presetID="2" presetClass="exit" presetSubtype="4" fill="hold" grpId="1" nodeType="withEffect">
                                  <p:stCondLst>
                                    <p:cond delay="0"/>
                                  </p:stCondLst>
                                  <p:childTnLst>
                                    <p:anim calcmode="lin" valueType="num">
                                      <p:cBhvr additive="base">
                                        <p:cTn id="450" dur="3000"/>
                                        <p:tgtEl>
                                          <p:spTgt spid="49"/>
                                        </p:tgtEl>
                                        <p:attrNameLst>
                                          <p:attrName>ppt_x</p:attrName>
                                        </p:attrNameLst>
                                      </p:cBhvr>
                                      <p:tavLst>
                                        <p:tav tm="0">
                                          <p:val>
                                            <p:strVal val="ppt_x"/>
                                          </p:val>
                                        </p:tav>
                                        <p:tav tm="100000">
                                          <p:val>
                                            <p:strVal val="ppt_x"/>
                                          </p:val>
                                        </p:tav>
                                      </p:tavLst>
                                    </p:anim>
                                    <p:anim calcmode="lin" valueType="num">
                                      <p:cBhvr additive="base">
                                        <p:cTn id="451" dur="3000"/>
                                        <p:tgtEl>
                                          <p:spTgt spid="49"/>
                                        </p:tgtEl>
                                        <p:attrNameLst>
                                          <p:attrName>ppt_y</p:attrName>
                                        </p:attrNameLst>
                                      </p:cBhvr>
                                      <p:tavLst>
                                        <p:tav tm="0">
                                          <p:val>
                                            <p:strVal val="ppt_y"/>
                                          </p:val>
                                        </p:tav>
                                        <p:tav tm="100000">
                                          <p:val>
                                            <p:strVal val="1+ppt_h/2"/>
                                          </p:val>
                                        </p:tav>
                                      </p:tavLst>
                                    </p:anim>
                                    <p:set>
                                      <p:cBhvr>
                                        <p:cTn id="452" dur="1" fill="hold">
                                          <p:stCondLst>
                                            <p:cond delay="2999"/>
                                          </p:stCondLst>
                                        </p:cTn>
                                        <p:tgtEl>
                                          <p:spTgt spid="49"/>
                                        </p:tgtEl>
                                        <p:attrNameLst>
                                          <p:attrName>style.visibility</p:attrName>
                                        </p:attrNameLst>
                                      </p:cBhvr>
                                      <p:to>
                                        <p:strVal val="hidden"/>
                                      </p:to>
                                    </p:set>
                                  </p:childTnLst>
                                </p:cTn>
                              </p:par>
                              <p:par>
                                <p:cTn id="453" presetID="2" presetClass="exit" presetSubtype="4" fill="hold" grpId="1" nodeType="withEffect">
                                  <p:stCondLst>
                                    <p:cond delay="0"/>
                                  </p:stCondLst>
                                  <p:childTnLst>
                                    <p:anim calcmode="lin" valueType="num">
                                      <p:cBhvr additive="base">
                                        <p:cTn id="454" dur="3000"/>
                                        <p:tgtEl>
                                          <p:spTgt spid="50"/>
                                        </p:tgtEl>
                                        <p:attrNameLst>
                                          <p:attrName>ppt_x</p:attrName>
                                        </p:attrNameLst>
                                      </p:cBhvr>
                                      <p:tavLst>
                                        <p:tav tm="0">
                                          <p:val>
                                            <p:strVal val="ppt_x"/>
                                          </p:val>
                                        </p:tav>
                                        <p:tav tm="100000">
                                          <p:val>
                                            <p:strVal val="ppt_x"/>
                                          </p:val>
                                        </p:tav>
                                      </p:tavLst>
                                    </p:anim>
                                    <p:anim calcmode="lin" valueType="num">
                                      <p:cBhvr additive="base">
                                        <p:cTn id="455" dur="3000"/>
                                        <p:tgtEl>
                                          <p:spTgt spid="50"/>
                                        </p:tgtEl>
                                        <p:attrNameLst>
                                          <p:attrName>ppt_y</p:attrName>
                                        </p:attrNameLst>
                                      </p:cBhvr>
                                      <p:tavLst>
                                        <p:tav tm="0">
                                          <p:val>
                                            <p:strVal val="ppt_y"/>
                                          </p:val>
                                        </p:tav>
                                        <p:tav tm="100000">
                                          <p:val>
                                            <p:strVal val="1+ppt_h/2"/>
                                          </p:val>
                                        </p:tav>
                                      </p:tavLst>
                                    </p:anim>
                                    <p:set>
                                      <p:cBhvr>
                                        <p:cTn id="456" dur="1" fill="hold">
                                          <p:stCondLst>
                                            <p:cond delay="2999"/>
                                          </p:stCondLst>
                                        </p:cTn>
                                        <p:tgtEl>
                                          <p:spTgt spid="50"/>
                                        </p:tgtEl>
                                        <p:attrNameLst>
                                          <p:attrName>style.visibility</p:attrName>
                                        </p:attrNameLst>
                                      </p:cBhvr>
                                      <p:to>
                                        <p:strVal val="hidden"/>
                                      </p:to>
                                    </p:set>
                                  </p:childTnLst>
                                </p:cTn>
                              </p:par>
                              <p:par>
                                <p:cTn id="457" presetID="2" presetClass="exit" presetSubtype="4" fill="hold" grpId="1" nodeType="withEffect">
                                  <p:stCondLst>
                                    <p:cond delay="0"/>
                                  </p:stCondLst>
                                  <p:childTnLst>
                                    <p:anim calcmode="lin" valueType="num">
                                      <p:cBhvr additive="base">
                                        <p:cTn id="458" dur="3000"/>
                                        <p:tgtEl>
                                          <p:spTgt spid="51"/>
                                        </p:tgtEl>
                                        <p:attrNameLst>
                                          <p:attrName>ppt_x</p:attrName>
                                        </p:attrNameLst>
                                      </p:cBhvr>
                                      <p:tavLst>
                                        <p:tav tm="0">
                                          <p:val>
                                            <p:strVal val="ppt_x"/>
                                          </p:val>
                                        </p:tav>
                                        <p:tav tm="100000">
                                          <p:val>
                                            <p:strVal val="ppt_x"/>
                                          </p:val>
                                        </p:tav>
                                      </p:tavLst>
                                    </p:anim>
                                    <p:anim calcmode="lin" valueType="num">
                                      <p:cBhvr additive="base">
                                        <p:cTn id="459" dur="3000"/>
                                        <p:tgtEl>
                                          <p:spTgt spid="51"/>
                                        </p:tgtEl>
                                        <p:attrNameLst>
                                          <p:attrName>ppt_y</p:attrName>
                                        </p:attrNameLst>
                                      </p:cBhvr>
                                      <p:tavLst>
                                        <p:tav tm="0">
                                          <p:val>
                                            <p:strVal val="ppt_y"/>
                                          </p:val>
                                        </p:tav>
                                        <p:tav tm="100000">
                                          <p:val>
                                            <p:strVal val="1+ppt_h/2"/>
                                          </p:val>
                                        </p:tav>
                                      </p:tavLst>
                                    </p:anim>
                                    <p:set>
                                      <p:cBhvr>
                                        <p:cTn id="460" dur="1" fill="hold">
                                          <p:stCondLst>
                                            <p:cond delay="2999"/>
                                          </p:stCondLst>
                                        </p:cTn>
                                        <p:tgtEl>
                                          <p:spTgt spid="51"/>
                                        </p:tgtEl>
                                        <p:attrNameLst>
                                          <p:attrName>style.visibility</p:attrName>
                                        </p:attrNameLst>
                                      </p:cBhvr>
                                      <p:to>
                                        <p:strVal val="hidden"/>
                                      </p:to>
                                    </p:set>
                                  </p:childTnLst>
                                </p:cTn>
                              </p:par>
                              <p:par>
                                <p:cTn id="461" presetID="2" presetClass="exit" presetSubtype="4" fill="hold" grpId="1" nodeType="withEffect">
                                  <p:stCondLst>
                                    <p:cond delay="0"/>
                                  </p:stCondLst>
                                  <p:childTnLst>
                                    <p:anim calcmode="lin" valueType="num">
                                      <p:cBhvr additive="base">
                                        <p:cTn id="462" dur="3000"/>
                                        <p:tgtEl>
                                          <p:spTgt spid="52"/>
                                        </p:tgtEl>
                                        <p:attrNameLst>
                                          <p:attrName>ppt_x</p:attrName>
                                        </p:attrNameLst>
                                      </p:cBhvr>
                                      <p:tavLst>
                                        <p:tav tm="0">
                                          <p:val>
                                            <p:strVal val="ppt_x"/>
                                          </p:val>
                                        </p:tav>
                                        <p:tav tm="100000">
                                          <p:val>
                                            <p:strVal val="ppt_x"/>
                                          </p:val>
                                        </p:tav>
                                      </p:tavLst>
                                    </p:anim>
                                    <p:anim calcmode="lin" valueType="num">
                                      <p:cBhvr additive="base">
                                        <p:cTn id="463" dur="3000"/>
                                        <p:tgtEl>
                                          <p:spTgt spid="52"/>
                                        </p:tgtEl>
                                        <p:attrNameLst>
                                          <p:attrName>ppt_y</p:attrName>
                                        </p:attrNameLst>
                                      </p:cBhvr>
                                      <p:tavLst>
                                        <p:tav tm="0">
                                          <p:val>
                                            <p:strVal val="ppt_y"/>
                                          </p:val>
                                        </p:tav>
                                        <p:tav tm="100000">
                                          <p:val>
                                            <p:strVal val="1+ppt_h/2"/>
                                          </p:val>
                                        </p:tav>
                                      </p:tavLst>
                                    </p:anim>
                                    <p:set>
                                      <p:cBhvr>
                                        <p:cTn id="464" dur="1" fill="hold">
                                          <p:stCondLst>
                                            <p:cond delay="2999"/>
                                          </p:stCondLst>
                                        </p:cTn>
                                        <p:tgtEl>
                                          <p:spTgt spid="52"/>
                                        </p:tgtEl>
                                        <p:attrNameLst>
                                          <p:attrName>style.visibility</p:attrName>
                                        </p:attrNameLst>
                                      </p:cBhvr>
                                      <p:to>
                                        <p:strVal val="hidden"/>
                                      </p:to>
                                    </p:set>
                                  </p:childTnLst>
                                </p:cTn>
                              </p:par>
                              <p:par>
                                <p:cTn id="465" presetID="2" presetClass="exit" presetSubtype="4" fill="hold" grpId="1" nodeType="withEffect">
                                  <p:stCondLst>
                                    <p:cond delay="0"/>
                                  </p:stCondLst>
                                  <p:childTnLst>
                                    <p:anim calcmode="lin" valueType="num">
                                      <p:cBhvr additive="base">
                                        <p:cTn id="466" dur="3000"/>
                                        <p:tgtEl>
                                          <p:spTgt spid="53"/>
                                        </p:tgtEl>
                                        <p:attrNameLst>
                                          <p:attrName>ppt_x</p:attrName>
                                        </p:attrNameLst>
                                      </p:cBhvr>
                                      <p:tavLst>
                                        <p:tav tm="0">
                                          <p:val>
                                            <p:strVal val="ppt_x"/>
                                          </p:val>
                                        </p:tav>
                                        <p:tav tm="100000">
                                          <p:val>
                                            <p:strVal val="ppt_x"/>
                                          </p:val>
                                        </p:tav>
                                      </p:tavLst>
                                    </p:anim>
                                    <p:anim calcmode="lin" valueType="num">
                                      <p:cBhvr additive="base">
                                        <p:cTn id="467" dur="3000"/>
                                        <p:tgtEl>
                                          <p:spTgt spid="53"/>
                                        </p:tgtEl>
                                        <p:attrNameLst>
                                          <p:attrName>ppt_y</p:attrName>
                                        </p:attrNameLst>
                                      </p:cBhvr>
                                      <p:tavLst>
                                        <p:tav tm="0">
                                          <p:val>
                                            <p:strVal val="ppt_y"/>
                                          </p:val>
                                        </p:tav>
                                        <p:tav tm="100000">
                                          <p:val>
                                            <p:strVal val="1+ppt_h/2"/>
                                          </p:val>
                                        </p:tav>
                                      </p:tavLst>
                                    </p:anim>
                                    <p:set>
                                      <p:cBhvr>
                                        <p:cTn id="468" dur="1" fill="hold">
                                          <p:stCondLst>
                                            <p:cond delay="2999"/>
                                          </p:stCondLst>
                                        </p:cTn>
                                        <p:tgtEl>
                                          <p:spTgt spid="53"/>
                                        </p:tgtEl>
                                        <p:attrNameLst>
                                          <p:attrName>style.visibility</p:attrName>
                                        </p:attrNameLst>
                                      </p:cBhvr>
                                      <p:to>
                                        <p:strVal val="hidden"/>
                                      </p:to>
                                    </p:set>
                                  </p:childTnLst>
                                </p:cTn>
                              </p:par>
                              <p:par>
                                <p:cTn id="469" presetID="2" presetClass="exit" presetSubtype="4" fill="hold" grpId="1" nodeType="withEffect">
                                  <p:stCondLst>
                                    <p:cond delay="0"/>
                                  </p:stCondLst>
                                  <p:childTnLst>
                                    <p:anim calcmode="lin" valueType="num">
                                      <p:cBhvr additive="base">
                                        <p:cTn id="470" dur="3000"/>
                                        <p:tgtEl>
                                          <p:spTgt spid="54"/>
                                        </p:tgtEl>
                                        <p:attrNameLst>
                                          <p:attrName>ppt_x</p:attrName>
                                        </p:attrNameLst>
                                      </p:cBhvr>
                                      <p:tavLst>
                                        <p:tav tm="0">
                                          <p:val>
                                            <p:strVal val="ppt_x"/>
                                          </p:val>
                                        </p:tav>
                                        <p:tav tm="100000">
                                          <p:val>
                                            <p:strVal val="ppt_x"/>
                                          </p:val>
                                        </p:tav>
                                      </p:tavLst>
                                    </p:anim>
                                    <p:anim calcmode="lin" valueType="num">
                                      <p:cBhvr additive="base">
                                        <p:cTn id="471" dur="3000"/>
                                        <p:tgtEl>
                                          <p:spTgt spid="54"/>
                                        </p:tgtEl>
                                        <p:attrNameLst>
                                          <p:attrName>ppt_y</p:attrName>
                                        </p:attrNameLst>
                                      </p:cBhvr>
                                      <p:tavLst>
                                        <p:tav tm="0">
                                          <p:val>
                                            <p:strVal val="ppt_y"/>
                                          </p:val>
                                        </p:tav>
                                        <p:tav tm="100000">
                                          <p:val>
                                            <p:strVal val="1+ppt_h/2"/>
                                          </p:val>
                                        </p:tav>
                                      </p:tavLst>
                                    </p:anim>
                                    <p:set>
                                      <p:cBhvr>
                                        <p:cTn id="472" dur="1" fill="hold">
                                          <p:stCondLst>
                                            <p:cond delay="2999"/>
                                          </p:stCondLst>
                                        </p:cTn>
                                        <p:tgtEl>
                                          <p:spTgt spid="54"/>
                                        </p:tgtEl>
                                        <p:attrNameLst>
                                          <p:attrName>style.visibility</p:attrName>
                                        </p:attrNameLst>
                                      </p:cBhvr>
                                      <p:to>
                                        <p:strVal val="hidden"/>
                                      </p:to>
                                    </p:set>
                                  </p:childTnLst>
                                </p:cTn>
                              </p:par>
                              <p:par>
                                <p:cTn id="473" presetID="2" presetClass="exit" presetSubtype="4" fill="hold" grpId="1" nodeType="withEffect">
                                  <p:stCondLst>
                                    <p:cond delay="0"/>
                                  </p:stCondLst>
                                  <p:childTnLst>
                                    <p:anim calcmode="lin" valueType="num">
                                      <p:cBhvr additive="base">
                                        <p:cTn id="474" dur="3000"/>
                                        <p:tgtEl>
                                          <p:spTgt spid="55"/>
                                        </p:tgtEl>
                                        <p:attrNameLst>
                                          <p:attrName>ppt_x</p:attrName>
                                        </p:attrNameLst>
                                      </p:cBhvr>
                                      <p:tavLst>
                                        <p:tav tm="0">
                                          <p:val>
                                            <p:strVal val="ppt_x"/>
                                          </p:val>
                                        </p:tav>
                                        <p:tav tm="100000">
                                          <p:val>
                                            <p:strVal val="ppt_x"/>
                                          </p:val>
                                        </p:tav>
                                      </p:tavLst>
                                    </p:anim>
                                    <p:anim calcmode="lin" valueType="num">
                                      <p:cBhvr additive="base">
                                        <p:cTn id="475" dur="3000"/>
                                        <p:tgtEl>
                                          <p:spTgt spid="55"/>
                                        </p:tgtEl>
                                        <p:attrNameLst>
                                          <p:attrName>ppt_y</p:attrName>
                                        </p:attrNameLst>
                                      </p:cBhvr>
                                      <p:tavLst>
                                        <p:tav tm="0">
                                          <p:val>
                                            <p:strVal val="ppt_y"/>
                                          </p:val>
                                        </p:tav>
                                        <p:tav tm="100000">
                                          <p:val>
                                            <p:strVal val="1+ppt_h/2"/>
                                          </p:val>
                                        </p:tav>
                                      </p:tavLst>
                                    </p:anim>
                                    <p:set>
                                      <p:cBhvr>
                                        <p:cTn id="476" dur="1" fill="hold">
                                          <p:stCondLst>
                                            <p:cond delay="2999"/>
                                          </p:stCondLst>
                                        </p:cTn>
                                        <p:tgtEl>
                                          <p:spTgt spid="55"/>
                                        </p:tgtEl>
                                        <p:attrNameLst>
                                          <p:attrName>style.visibility</p:attrName>
                                        </p:attrNameLst>
                                      </p:cBhvr>
                                      <p:to>
                                        <p:strVal val="hidden"/>
                                      </p:to>
                                    </p:set>
                                  </p:childTnLst>
                                </p:cTn>
                              </p:par>
                              <p:par>
                                <p:cTn id="477" presetID="2" presetClass="exit" presetSubtype="4" fill="hold" grpId="1" nodeType="withEffect">
                                  <p:stCondLst>
                                    <p:cond delay="0"/>
                                  </p:stCondLst>
                                  <p:childTnLst>
                                    <p:anim calcmode="lin" valueType="num">
                                      <p:cBhvr additive="base">
                                        <p:cTn id="478" dur="3000"/>
                                        <p:tgtEl>
                                          <p:spTgt spid="56"/>
                                        </p:tgtEl>
                                        <p:attrNameLst>
                                          <p:attrName>ppt_x</p:attrName>
                                        </p:attrNameLst>
                                      </p:cBhvr>
                                      <p:tavLst>
                                        <p:tav tm="0">
                                          <p:val>
                                            <p:strVal val="ppt_x"/>
                                          </p:val>
                                        </p:tav>
                                        <p:tav tm="100000">
                                          <p:val>
                                            <p:strVal val="ppt_x"/>
                                          </p:val>
                                        </p:tav>
                                      </p:tavLst>
                                    </p:anim>
                                    <p:anim calcmode="lin" valueType="num">
                                      <p:cBhvr additive="base">
                                        <p:cTn id="479" dur="3000"/>
                                        <p:tgtEl>
                                          <p:spTgt spid="56"/>
                                        </p:tgtEl>
                                        <p:attrNameLst>
                                          <p:attrName>ppt_y</p:attrName>
                                        </p:attrNameLst>
                                      </p:cBhvr>
                                      <p:tavLst>
                                        <p:tav tm="0">
                                          <p:val>
                                            <p:strVal val="ppt_y"/>
                                          </p:val>
                                        </p:tav>
                                        <p:tav tm="100000">
                                          <p:val>
                                            <p:strVal val="1+ppt_h/2"/>
                                          </p:val>
                                        </p:tav>
                                      </p:tavLst>
                                    </p:anim>
                                    <p:set>
                                      <p:cBhvr>
                                        <p:cTn id="480" dur="1" fill="hold">
                                          <p:stCondLst>
                                            <p:cond delay="2999"/>
                                          </p:stCondLst>
                                        </p:cTn>
                                        <p:tgtEl>
                                          <p:spTgt spid="56"/>
                                        </p:tgtEl>
                                        <p:attrNameLst>
                                          <p:attrName>style.visibility</p:attrName>
                                        </p:attrNameLst>
                                      </p:cBhvr>
                                      <p:to>
                                        <p:strVal val="hidden"/>
                                      </p:to>
                                    </p:set>
                                  </p:childTnLst>
                                </p:cTn>
                              </p:par>
                              <p:par>
                                <p:cTn id="481" presetID="2" presetClass="exit" presetSubtype="4" fill="hold" grpId="1" nodeType="withEffect">
                                  <p:stCondLst>
                                    <p:cond delay="0"/>
                                  </p:stCondLst>
                                  <p:childTnLst>
                                    <p:anim calcmode="lin" valueType="num">
                                      <p:cBhvr additive="base">
                                        <p:cTn id="482" dur="3000"/>
                                        <p:tgtEl>
                                          <p:spTgt spid="57"/>
                                        </p:tgtEl>
                                        <p:attrNameLst>
                                          <p:attrName>ppt_x</p:attrName>
                                        </p:attrNameLst>
                                      </p:cBhvr>
                                      <p:tavLst>
                                        <p:tav tm="0">
                                          <p:val>
                                            <p:strVal val="ppt_x"/>
                                          </p:val>
                                        </p:tav>
                                        <p:tav tm="100000">
                                          <p:val>
                                            <p:strVal val="ppt_x"/>
                                          </p:val>
                                        </p:tav>
                                      </p:tavLst>
                                    </p:anim>
                                    <p:anim calcmode="lin" valueType="num">
                                      <p:cBhvr additive="base">
                                        <p:cTn id="483" dur="3000"/>
                                        <p:tgtEl>
                                          <p:spTgt spid="57"/>
                                        </p:tgtEl>
                                        <p:attrNameLst>
                                          <p:attrName>ppt_y</p:attrName>
                                        </p:attrNameLst>
                                      </p:cBhvr>
                                      <p:tavLst>
                                        <p:tav tm="0">
                                          <p:val>
                                            <p:strVal val="ppt_y"/>
                                          </p:val>
                                        </p:tav>
                                        <p:tav tm="100000">
                                          <p:val>
                                            <p:strVal val="1+ppt_h/2"/>
                                          </p:val>
                                        </p:tav>
                                      </p:tavLst>
                                    </p:anim>
                                    <p:set>
                                      <p:cBhvr>
                                        <p:cTn id="484" dur="1" fill="hold">
                                          <p:stCondLst>
                                            <p:cond delay="2999"/>
                                          </p:stCondLst>
                                        </p:cTn>
                                        <p:tgtEl>
                                          <p:spTgt spid="57"/>
                                        </p:tgtEl>
                                        <p:attrNameLst>
                                          <p:attrName>style.visibility</p:attrName>
                                        </p:attrNameLst>
                                      </p:cBhvr>
                                      <p:to>
                                        <p:strVal val="hidden"/>
                                      </p:to>
                                    </p:set>
                                  </p:childTnLst>
                                </p:cTn>
                              </p:par>
                              <p:par>
                                <p:cTn id="485" presetID="2" presetClass="exit" presetSubtype="4" fill="hold" grpId="1" nodeType="withEffect">
                                  <p:stCondLst>
                                    <p:cond delay="0"/>
                                  </p:stCondLst>
                                  <p:childTnLst>
                                    <p:anim calcmode="lin" valueType="num">
                                      <p:cBhvr additive="base">
                                        <p:cTn id="486" dur="3000"/>
                                        <p:tgtEl>
                                          <p:spTgt spid="58"/>
                                        </p:tgtEl>
                                        <p:attrNameLst>
                                          <p:attrName>ppt_x</p:attrName>
                                        </p:attrNameLst>
                                      </p:cBhvr>
                                      <p:tavLst>
                                        <p:tav tm="0">
                                          <p:val>
                                            <p:strVal val="ppt_x"/>
                                          </p:val>
                                        </p:tav>
                                        <p:tav tm="100000">
                                          <p:val>
                                            <p:strVal val="ppt_x"/>
                                          </p:val>
                                        </p:tav>
                                      </p:tavLst>
                                    </p:anim>
                                    <p:anim calcmode="lin" valueType="num">
                                      <p:cBhvr additive="base">
                                        <p:cTn id="487" dur="3000"/>
                                        <p:tgtEl>
                                          <p:spTgt spid="58"/>
                                        </p:tgtEl>
                                        <p:attrNameLst>
                                          <p:attrName>ppt_y</p:attrName>
                                        </p:attrNameLst>
                                      </p:cBhvr>
                                      <p:tavLst>
                                        <p:tav tm="0">
                                          <p:val>
                                            <p:strVal val="ppt_y"/>
                                          </p:val>
                                        </p:tav>
                                        <p:tav tm="100000">
                                          <p:val>
                                            <p:strVal val="1+ppt_h/2"/>
                                          </p:val>
                                        </p:tav>
                                      </p:tavLst>
                                    </p:anim>
                                    <p:set>
                                      <p:cBhvr>
                                        <p:cTn id="488" dur="1" fill="hold">
                                          <p:stCondLst>
                                            <p:cond delay="2999"/>
                                          </p:stCondLst>
                                        </p:cTn>
                                        <p:tgtEl>
                                          <p:spTgt spid="58"/>
                                        </p:tgtEl>
                                        <p:attrNameLst>
                                          <p:attrName>style.visibility</p:attrName>
                                        </p:attrNameLst>
                                      </p:cBhvr>
                                      <p:to>
                                        <p:strVal val="hidden"/>
                                      </p:to>
                                    </p:set>
                                  </p:childTnLst>
                                </p:cTn>
                              </p:par>
                              <p:par>
                                <p:cTn id="489" presetID="2" presetClass="exit" presetSubtype="4" fill="hold" grpId="1" nodeType="withEffect">
                                  <p:stCondLst>
                                    <p:cond delay="0"/>
                                  </p:stCondLst>
                                  <p:childTnLst>
                                    <p:anim calcmode="lin" valueType="num">
                                      <p:cBhvr additive="base">
                                        <p:cTn id="490" dur="3000"/>
                                        <p:tgtEl>
                                          <p:spTgt spid="59"/>
                                        </p:tgtEl>
                                        <p:attrNameLst>
                                          <p:attrName>ppt_x</p:attrName>
                                        </p:attrNameLst>
                                      </p:cBhvr>
                                      <p:tavLst>
                                        <p:tav tm="0">
                                          <p:val>
                                            <p:strVal val="ppt_x"/>
                                          </p:val>
                                        </p:tav>
                                        <p:tav tm="100000">
                                          <p:val>
                                            <p:strVal val="ppt_x"/>
                                          </p:val>
                                        </p:tav>
                                      </p:tavLst>
                                    </p:anim>
                                    <p:anim calcmode="lin" valueType="num">
                                      <p:cBhvr additive="base">
                                        <p:cTn id="491" dur="3000"/>
                                        <p:tgtEl>
                                          <p:spTgt spid="59"/>
                                        </p:tgtEl>
                                        <p:attrNameLst>
                                          <p:attrName>ppt_y</p:attrName>
                                        </p:attrNameLst>
                                      </p:cBhvr>
                                      <p:tavLst>
                                        <p:tav tm="0">
                                          <p:val>
                                            <p:strVal val="ppt_y"/>
                                          </p:val>
                                        </p:tav>
                                        <p:tav tm="100000">
                                          <p:val>
                                            <p:strVal val="1+ppt_h/2"/>
                                          </p:val>
                                        </p:tav>
                                      </p:tavLst>
                                    </p:anim>
                                    <p:set>
                                      <p:cBhvr>
                                        <p:cTn id="492" dur="1" fill="hold">
                                          <p:stCondLst>
                                            <p:cond delay="2999"/>
                                          </p:stCondLst>
                                        </p:cTn>
                                        <p:tgtEl>
                                          <p:spTgt spid="59"/>
                                        </p:tgtEl>
                                        <p:attrNameLst>
                                          <p:attrName>style.visibility</p:attrName>
                                        </p:attrNameLst>
                                      </p:cBhvr>
                                      <p:to>
                                        <p:strVal val="hidden"/>
                                      </p:to>
                                    </p:set>
                                  </p:childTnLst>
                                </p:cTn>
                              </p:par>
                              <p:par>
                                <p:cTn id="493" presetID="2" presetClass="exit" presetSubtype="4" fill="hold" grpId="1" nodeType="withEffect">
                                  <p:stCondLst>
                                    <p:cond delay="0"/>
                                  </p:stCondLst>
                                  <p:childTnLst>
                                    <p:anim calcmode="lin" valueType="num">
                                      <p:cBhvr additive="base">
                                        <p:cTn id="494" dur="3000"/>
                                        <p:tgtEl>
                                          <p:spTgt spid="60"/>
                                        </p:tgtEl>
                                        <p:attrNameLst>
                                          <p:attrName>ppt_x</p:attrName>
                                        </p:attrNameLst>
                                      </p:cBhvr>
                                      <p:tavLst>
                                        <p:tav tm="0">
                                          <p:val>
                                            <p:strVal val="ppt_x"/>
                                          </p:val>
                                        </p:tav>
                                        <p:tav tm="100000">
                                          <p:val>
                                            <p:strVal val="ppt_x"/>
                                          </p:val>
                                        </p:tav>
                                      </p:tavLst>
                                    </p:anim>
                                    <p:anim calcmode="lin" valueType="num">
                                      <p:cBhvr additive="base">
                                        <p:cTn id="495" dur="3000"/>
                                        <p:tgtEl>
                                          <p:spTgt spid="60"/>
                                        </p:tgtEl>
                                        <p:attrNameLst>
                                          <p:attrName>ppt_y</p:attrName>
                                        </p:attrNameLst>
                                      </p:cBhvr>
                                      <p:tavLst>
                                        <p:tav tm="0">
                                          <p:val>
                                            <p:strVal val="ppt_y"/>
                                          </p:val>
                                        </p:tav>
                                        <p:tav tm="100000">
                                          <p:val>
                                            <p:strVal val="1+ppt_h/2"/>
                                          </p:val>
                                        </p:tav>
                                      </p:tavLst>
                                    </p:anim>
                                    <p:set>
                                      <p:cBhvr>
                                        <p:cTn id="496" dur="1" fill="hold">
                                          <p:stCondLst>
                                            <p:cond delay="2999"/>
                                          </p:stCondLst>
                                        </p:cTn>
                                        <p:tgtEl>
                                          <p:spTgt spid="60"/>
                                        </p:tgtEl>
                                        <p:attrNameLst>
                                          <p:attrName>style.visibility</p:attrName>
                                        </p:attrNameLst>
                                      </p:cBhvr>
                                      <p:to>
                                        <p:strVal val="hidden"/>
                                      </p:to>
                                    </p:set>
                                  </p:childTnLst>
                                </p:cTn>
                              </p:par>
                              <p:par>
                                <p:cTn id="497" presetID="2" presetClass="exit" presetSubtype="4" fill="hold" grpId="1" nodeType="withEffect">
                                  <p:stCondLst>
                                    <p:cond delay="0"/>
                                  </p:stCondLst>
                                  <p:childTnLst>
                                    <p:anim calcmode="lin" valueType="num">
                                      <p:cBhvr additive="base">
                                        <p:cTn id="498" dur="3000"/>
                                        <p:tgtEl>
                                          <p:spTgt spid="61"/>
                                        </p:tgtEl>
                                        <p:attrNameLst>
                                          <p:attrName>ppt_x</p:attrName>
                                        </p:attrNameLst>
                                      </p:cBhvr>
                                      <p:tavLst>
                                        <p:tav tm="0">
                                          <p:val>
                                            <p:strVal val="ppt_x"/>
                                          </p:val>
                                        </p:tav>
                                        <p:tav tm="100000">
                                          <p:val>
                                            <p:strVal val="ppt_x"/>
                                          </p:val>
                                        </p:tav>
                                      </p:tavLst>
                                    </p:anim>
                                    <p:anim calcmode="lin" valueType="num">
                                      <p:cBhvr additive="base">
                                        <p:cTn id="499" dur="3000"/>
                                        <p:tgtEl>
                                          <p:spTgt spid="61"/>
                                        </p:tgtEl>
                                        <p:attrNameLst>
                                          <p:attrName>ppt_y</p:attrName>
                                        </p:attrNameLst>
                                      </p:cBhvr>
                                      <p:tavLst>
                                        <p:tav tm="0">
                                          <p:val>
                                            <p:strVal val="ppt_y"/>
                                          </p:val>
                                        </p:tav>
                                        <p:tav tm="100000">
                                          <p:val>
                                            <p:strVal val="1+ppt_h/2"/>
                                          </p:val>
                                        </p:tav>
                                      </p:tavLst>
                                    </p:anim>
                                    <p:set>
                                      <p:cBhvr>
                                        <p:cTn id="500" dur="1" fill="hold">
                                          <p:stCondLst>
                                            <p:cond delay="2999"/>
                                          </p:stCondLst>
                                        </p:cTn>
                                        <p:tgtEl>
                                          <p:spTgt spid="61"/>
                                        </p:tgtEl>
                                        <p:attrNameLst>
                                          <p:attrName>style.visibility</p:attrName>
                                        </p:attrNameLst>
                                      </p:cBhvr>
                                      <p:to>
                                        <p:strVal val="hidden"/>
                                      </p:to>
                                    </p:set>
                                  </p:childTnLst>
                                </p:cTn>
                              </p:par>
                              <p:par>
                                <p:cTn id="501" presetID="2" presetClass="exit" presetSubtype="4" fill="hold" grpId="1" nodeType="withEffect">
                                  <p:stCondLst>
                                    <p:cond delay="0"/>
                                  </p:stCondLst>
                                  <p:childTnLst>
                                    <p:anim calcmode="lin" valueType="num">
                                      <p:cBhvr additive="base">
                                        <p:cTn id="502" dur="3000"/>
                                        <p:tgtEl>
                                          <p:spTgt spid="62"/>
                                        </p:tgtEl>
                                        <p:attrNameLst>
                                          <p:attrName>ppt_x</p:attrName>
                                        </p:attrNameLst>
                                      </p:cBhvr>
                                      <p:tavLst>
                                        <p:tav tm="0">
                                          <p:val>
                                            <p:strVal val="ppt_x"/>
                                          </p:val>
                                        </p:tav>
                                        <p:tav tm="100000">
                                          <p:val>
                                            <p:strVal val="ppt_x"/>
                                          </p:val>
                                        </p:tav>
                                      </p:tavLst>
                                    </p:anim>
                                    <p:anim calcmode="lin" valueType="num">
                                      <p:cBhvr additive="base">
                                        <p:cTn id="503" dur="3000"/>
                                        <p:tgtEl>
                                          <p:spTgt spid="62"/>
                                        </p:tgtEl>
                                        <p:attrNameLst>
                                          <p:attrName>ppt_y</p:attrName>
                                        </p:attrNameLst>
                                      </p:cBhvr>
                                      <p:tavLst>
                                        <p:tav tm="0">
                                          <p:val>
                                            <p:strVal val="ppt_y"/>
                                          </p:val>
                                        </p:tav>
                                        <p:tav tm="100000">
                                          <p:val>
                                            <p:strVal val="1+ppt_h/2"/>
                                          </p:val>
                                        </p:tav>
                                      </p:tavLst>
                                    </p:anim>
                                    <p:set>
                                      <p:cBhvr>
                                        <p:cTn id="504" dur="1" fill="hold">
                                          <p:stCondLst>
                                            <p:cond delay="2999"/>
                                          </p:stCondLst>
                                        </p:cTn>
                                        <p:tgtEl>
                                          <p:spTgt spid="62"/>
                                        </p:tgtEl>
                                        <p:attrNameLst>
                                          <p:attrName>style.visibility</p:attrName>
                                        </p:attrNameLst>
                                      </p:cBhvr>
                                      <p:to>
                                        <p:strVal val="hidden"/>
                                      </p:to>
                                    </p:set>
                                  </p:childTnLst>
                                </p:cTn>
                              </p:par>
                              <p:par>
                                <p:cTn id="505" presetID="2" presetClass="exit" presetSubtype="4" fill="hold" grpId="1" nodeType="withEffect">
                                  <p:stCondLst>
                                    <p:cond delay="0"/>
                                  </p:stCondLst>
                                  <p:childTnLst>
                                    <p:anim calcmode="lin" valueType="num">
                                      <p:cBhvr additive="base">
                                        <p:cTn id="506" dur="3000"/>
                                        <p:tgtEl>
                                          <p:spTgt spid="63"/>
                                        </p:tgtEl>
                                        <p:attrNameLst>
                                          <p:attrName>ppt_x</p:attrName>
                                        </p:attrNameLst>
                                      </p:cBhvr>
                                      <p:tavLst>
                                        <p:tav tm="0">
                                          <p:val>
                                            <p:strVal val="ppt_x"/>
                                          </p:val>
                                        </p:tav>
                                        <p:tav tm="100000">
                                          <p:val>
                                            <p:strVal val="ppt_x"/>
                                          </p:val>
                                        </p:tav>
                                      </p:tavLst>
                                    </p:anim>
                                    <p:anim calcmode="lin" valueType="num">
                                      <p:cBhvr additive="base">
                                        <p:cTn id="507" dur="3000"/>
                                        <p:tgtEl>
                                          <p:spTgt spid="63"/>
                                        </p:tgtEl>
                                        <p:attrNameLst>
                                          <p:attrName>ppt_y</p:attrName>
                                        </p:attrNameLst>
                                      </p:cBhvr>
                                      <p:tavLst>
                                        <p:tav tm="0">
                                          <p:val>
                                            <p:strVal val="ppt_y"/>
                                          </p:val>
                                        </p:tav>
                                        <p:tav tm="100000">
                                          <p:val>
                                            <p:strVal val="1+ppt_h/2"/>
                                          </p:val>
                                        </p:tav>
                                      </p:tavLst>
                                    </p:anim>
                                    <p:set>
                                      <p:cBhvr>
                                        <p:cTn id="508" dur="1" fill="hold">
                                          <p:stCondLst>
                                            <p:cond delay="2999"/>
                                          </p:stCondLst>
                                        </p:cTn>
                                        <p:tgtEl>
                                          <p:spTgt spid="63"/>
                                        </p:tgtEl>
                                        <p:attrNameLst>
                                          <p:attrName>style.visibility</p:attrName>
                                        </p:attrNameLst>
                                      </p:cBhvr>
                                      <p:to>
                                        <p:strVal val="hidden"/>
                                      </p:to>
                                    </p:set>
                                  </p:childTnLst>
                                </p:cTn>
                              </p:par>
                              <p:par>
                                <p:cTn id="509" presetID="2" presetClass="exit" presetSubtype="4" fill="hold" grpId="1" nodeType="withEffect">
                                  <p:stCondLst>
                                    <p:cond delay="0"/>
                                  </p:stCondLst>
                                  <p:childTnLst>
                                    <p:anim calcmode="lin" valueType="num">
                                      <p:cBhvr additive="base">
                                        <p:cTn id="510" dur="3000"/>
                                        <p:tgtEl>
                                          <p:spTgt spid="64"/>
                                        </p:tgtEl>
                                        <p:attrNameLst>
                                          <p:attrName>ppt_x</p:attrName>
                                        </p:attrNameLst>
                                      </p:cBhvr>
                                      <p:tavLst>
                                        <p:tav tm="0">
                                          <p:val>
                                            <p:strVal val="ppt_x"/>
                                          </p:val>
                                        </p:tav>
                                        <p:tav tm="100000">
                                          <p:val>
                                            <p:strVal val="ppt_x"/>
                                          </p:val>
                                        </p:tav>
                                      </p:tavLst>
                                    </p:anim>
                                    <p:anim calcmode="lin" valueType="num">
                                      <p:cBhvr additive="base">
                                        <p:cTn id="511" dur="3000"/>
                                        <p:tgtEl>
                                          <p:spTgt spid="64"/>
                                        </p:tgtEl>
                                        <p:attrNameLst>
                                          <p:attrName>ppt_y</p:attrName>
                                        </p:attrNameLst>
                                      </p:cBhvr>
                                      <p:tavLst>
                                        <p:tav tm="0">
                                          <p:val>
                                            <p:strVal val="ppt_y"/>
                                          </p:val>
                                        </p:tav>
                                        <p:tav tm="100000">
                                          <p:val>
                                            <p:strVal val="1+ppt_h/2"/>
                                          </p:val>
                                        </p:tav>
                                      </p:tavLst>
                                    </p:anim>
                                    <p:set>
                                      <p:cBhvr>
                                        <p:cTn id="512" dur="1" fill="hold">
                                          <p:stCondLst>
                                            <p:cond delay="2999"/>
                                          </p:stCondLst>
                                        </p:cTn>
                                        <p:tgtEl>
                                          <p:spTgt spid="64"/>
                                        </p:tgtEl>
                                        <p:attrNameLst>
                                          <p:attrName>style.visibility</p:attrName>
                                        </p:attrNameLst>
                                      </p:cBhvr>
                                      <p:to>
                                        <p:strVal val="hidden"/>
                                      </p:to>
                                    </p:set>
                                  </p:childTnLst>
                                </p:cTn>
                              </p:par>
                              <p:par>
                                <p:cTn id="513" presetID="2" presetClass="exit" presetSubtype="4" fill="hold" grpId="1" nodeType="withEffect">
                                  <p:stCondLst>
                                    <p:cond delay="0"/>
                                  </p:stCondLst>
                                  <p:childTnLst>
                                    <p:anim calcmode="lin" valueType="num">
                                      <p:cBhvr additive="base">
                                        <p:cTn id="514" dur="3000"/>
                                        <p:tgtEl>
                                          <p:spTgt spid="65"/>
                                        </p:tgtEl>
                                        <p:attrNameLst>
                                          <p:attrName>ppt_x</p:attrName>
                                        </p:attrNameLst>
                                      </p:cBhvr>
                                      <p:tavLst>
                                        <p:tav tm="0">
                                          <p:val>
                                            <p:strVal val="ppt_x"/>
                                          </p:val>
                                        </p:tav>
                                        <p:tav tm="100000">
                                          <p:val>
                                            <p:strVal val="ppt_x"/>
                                          </p:val>
                                        </p:tav>
                                      </p:tavLst>
                                    </p:anim>
                                    <p:anim calcmode="lin" valueType="num">
                                      <p:cBhvr additive="base">
                                        <p:cTn id="515" dur="3000"/>
                                        <p:tgtEl>
                                          <p:spTgt spid="65"/>
                                        </p:tgtEl>
                                        <p:attrNameLst>
                                          <p:attrName>ppt_y</p:attrName>
                                        </p:attrNameLst>
                                      </p:cBhvr>
                                      <p:tavLst>
                                        <p:tav tm="0">
                                          <p:val>
                                            <p:strVal val="ppt_y"/>
                                          </p:val>
                                        </p:tav>
                                        <p:tav tm="100000">
                                          <p:val>
                                            <p:strVal val="1+ppt_h/2"/>
                                          </p:val>
                                        </p:tav>
                                      </p:tavLst>
                                    </p:anim>
                                    <p:set>
                                      <p:cBhvr>
                                        <p:cTn id="516" dur="1" fill="hold">
                                          <p:stCondLst>
                                            <p:cond delay="2999"/>
                                          </p:stCondLst>
                                        </p:cTn>
                                        <p:tgtEl>
                                          <p:spTgt spid="65"/>
                                        </p:tgtEl>
                                        <p:attrNameLst>
                                          <p:attrName>style.visibility</p:attrName>
                                        </p:attrNameLst>
                                      </p:cBhvr>
                                      <p:to>
                                        <p:strVal val="hidden"/>
                                      </p:to>
                                    </p:set>
                                  </p:childTnLst>
                                </p:cTn>
                              </p:par>
                              <p:par>
                                <p:cTn id="517" presetID="2" presetClass="exit" presetSubtype="4" fill="hold" grpId="1" nodeType="withEffect">
                                  <p:stCondLst>
                                    <p:cond delay="0"/>
                                  </p:stCondLst>
                                  <p:childTnLst>
                                    <p:anim calcmode="lin" valueType="num">
                                      <p:cBhvr additive="base">
                                        <p:cTn id="518" dur="3000"/>
                                        <p:tgtEl>
                                          <p:spTgt spid="66"/>
                                        </p:tgtEl>
                                        <p:attrNameLst>
                                          <p:attrName>ppt_x</p:attrName>
                                        </p:attrNameLst>
                                      </p:cBhvr>
                                      <p:tavLst>
                                        <p:tav tm="0">
                                          <p:val>
                                            <p:strVal val="ppt_x"/>
                                          </p:val>
                                        </p:tav>
                                        <p:tav tm="100000">
                                          <p:val>
                                            <p:strVal val="ppt_x"/>
                                          </p:val>
                                        </p:tav>
                                      </p:tavLst>
                                    </p:anim>
                                    <p:anim calcmode="lin" valueType="num">
                                      <p:cBhvr additive="base">
                                        <p:cTn id="519" dur="3000"/>
                                        <p:tgtEl>
                                          <p:spTgt spid="66"/>
                                        </p:tgtEl>
                                        <p:attrNameLst>
                                          <p:attrName>ppt_y</p:attrName>
                                        </p:attrNameLst>
                                      </p:cBhvr>
                                      <p:tavLst>
                                        <p:tav tm="0">
                                          <p:val>
                                            <p:strVal val="ppt_y"/>
                                          </p:val>
                                        </p:tav>
                                        <p:tav tm="100000">
                                          <p:val>
                                            <p:strVal val="1+ppt_h/2"/>
                                          </p:val>
                                        </p:tav>
                                      </p:tavLst>
                                    </p:anim>
                                    <p:set>
                                      <p:cBhvr>
                                        <p:cTn id="520" dur="1" fill="hold">
                                          <p:stCondLst>
                                            <p:cond delay="2999"/>
                                          </p:stCondLst>
                                        </p:cTn>
                                        <p:tgtEl>
                                          <p:spTgt spid="66"/>
                                        </p:tgtEl>
                                        <p:attrNameLst>
                                          <p:attrName>style.visibility</p:attrName>
                                        </p:attrNameLst>
                                      </p:cBhvr>
                                      <p:to>
                                        <p:strVal val="hidden"/>
                                      </p:to>
                                    </p:set>
                                  </p:childTnLst>
                                </p:cTn>
                              </p:par>
                              <p:par>
                                <p:cTn id="521" presetID="8" presetClass="emph" presetSubtype="0" fill="hold" grpId="2" nodeType="withEffect">
                                  <p:stCondLst>
                                    <p:cond delay="0"/>
                                  </p:stCondLst>
                                  <p:childTnLst>
                                    <p:animRot by="21600000">
                                      <p:cBhvr>
                                        <p:cTn id="522" dur="3000" fill="hold"/>
                                        <p:tgtEl>
                                          <p:spTgt spid="51"/>
                                        </p:tgtEl>
                                        <p:attrNameLst>
                                          <p:attrName>r</p:attrName>
                                        </p:attrNameLst>
                                      </p:cBhvr>
                                    </p:animRot>
                                  </p:childTnLst>
                                </p:cTn>
                              </p:par>
                              <p:par>
                                <p:cTn id="523" presetID="8" presetClass="emph" presetSubtype="0" fill="hold" grpId="2" nodeType="withEffect">
                                  <p:stCondLst>
                                    <p:cond delay="0"/>
                                  </p:stCondLst>
                                  <p:childTnLst>
                                    <p:animRot by="21600000">
                                      <p:cBhvr>
                                        <p:cTn id="524" dur="3000" fill="hold"/>
                                        <p:tgtEl>
                                          <p:spTgt spid="52"/>
                                        </p:tgtEl>
                                        <p:attrNameLst>
                                          <p:attrName>r</p:attrName>
                                        </p:attrNameLst>
                                      </p:cBhvr>
                                    </p:animRot>
                                  </p:childTnLst>
                                </p:cTn>
                              </p:par>
                              <p:par>
                                <p:cTn id="525" presetID="8" presetClass="emph" presetSubtype="0" fill="hold" grpId="2" nodeType="withEffect">
                                  <p:stCondLst>
                                    <p:cond delay="0"/>
                                  </p:stCondLst>
                                  <p:childTnLst>
                                    <p:animRot by="21600000">
                                      <p:cBhvr>
                                        <p:cTn id="526" dur="3000" fill="hold"/>
                                        <p:tgtEl>
                                          <p:spTgt spid="53"/>
                                        </p:tgtEl>
                                        <p:attrNameLst>
                                          <p:attrName>r</p:attrName>
                                        </p:attrNameLst>
                                      </p:cBhvr>
                                    </p:animRot>
                                  </p:childTnLst>
                                </p:cTn>
                              </p:par>
                              <p:par>
                                <p:cTn id="527" presetID="8" presetClass="emph" presetSubtype="0" fill="hold" grpId="2" nodeType="withEffect">
                                  <p:stCondLst>
                                    <p:cond delay="0"/>
                                  </p:stCondLst>
                                  <p:childTnLst>
                                    <p:animRot by="21600000">
                                      <p:cBhvr>
                                        <p:cTn id="528" dur="3000" fill="hold"/>
                                        <p:tgtEl>
                                          <p:spTgt spid="54"/>
                                        </p:tgtEl>
                                        <p:attrNameLst>
                                          <p:attrName>r</p:attrName>
                                        </p:attrNameLst>
                                      </p:cBhvr>
                                    </p:animRot>
                                  </p:childTnLst>
                                </p:cTn>
                              </p:par>
                              <p:par>
                                <p:cTn id="529" presetID="8" presetClass="emph" presetSubtype="0" fill="hold" grpId="2" nodeType="withEffect">
                                  <p:stCondLst>
                                    <p:cond delay="0"/>
                                  </p:stCondLst>
                                  <p:childTnLst>
                                    <p:animRot by="21600000">
                                      <p:cBhvr>
                                        <p:cTn id="530" dur="3000" fill="hold"/>
                                        <p:tgtEl>
                                          <p:spTgt spid="55"/>
                                        </p:tgtEl>
                                        <p:attrNameLst>
                                          <p:attrName>r</p:attrName>
                                        </p:attrNameLst>
                                      </p:cBhvr>
                                    </p:animRot>
                                  </p:childTnLst>
                                </p:cTn>
                              </p:par>
                              <p:par>
                                <p:cTn id="531" presetID="8" presetClass="emph" presetSubtype="0" fill="hold" grpId="2" nodeType="withEffect">
                                  <p:stCondLst>
                                    <p:cond delay="0"/>
                                  </p:stCondLst>
                                  <p:childTnLst>
                                    <p:animRot by="21600000">
                                      <p:cBhvr>
                                        <p:cTn id="532" dur="3000" fill="hold"/>
                                        <p:tgtEl>
                                          <p:spTgt spid="56"/>
                                        </p:tgtEl>
                                        <p:attrNameLst>
                                          <p:attrName>r</p:attrName>
                                        </p:attrNameLst>
                                      </p:cBhvr>
                                    </p:animRot>
                                  </p:childTnLst>
                                </p:cTn>
                              </p:par>
                              <p:par>
                                <p:cTn id="533" presetID="8" presetClass="emph" presetSubtype="0" fill="hold" grpId="2" nodeType="withEffect">
                                  <p:stCondLst>
                                    <p:cond delay="0"/>
                                  </p:stCondLst>
                                  <p:childTnLst>
                                    <p:animRot by="21600000">
                                      <p:cBhvr>
                                        <p:cTn id="534" dur="3000" fill="hold"/>
                                        <p:tgtEl>
                                          <p:spTgt spid="57"/>
                                        </p:tgtEl>
                                        <p:attrNameLst>
                                          <p:attrName>r</p:attrName>
                                        </p:attrNameLst>
                                      </p:cBhvr>
                                    </p:animRot>
                                  </p:childTnLst>
                                </p:cTn>
                              </p:par>
                              <p:par>
                                <p:cTn id="535" presetID="8" presetClass="emph" presetSubtype="0" fill="hold" grpId="2" nodeType="withEffect">
                                  <p:stCondLst>
                                    <p:cond delay="0"/>
                                  </p:stCondLst>
                                  <p:childTnLst>
                                    <p:animRot by="21600000">
                                      <p:cBhvr>
                                        <p:cTn id="536" dur="3000" fill="hold"/>
                                        <p:tgtEl>
                                          <p:spTgt spid="58"/>
                                        </p:tgtEl>
                                        <p:attrNameLst>
                                          <p:attrName>r</p:attrName>
                                        </p:attrNameLst>
                                      </p:cBhvr>
                                    </p:animRot>
                                  </p:childTnLst>
                                </p:cTn>
                              </p:par>
                              <p:par>
                                <p:cTn id="537" presetID="8" presetClass="emph" presetSubtype="0" fill="hold" grpId="2" nodeType="withEffect">
                                  <p:stCondLst>
                                    <p:cond delay="0"/>
                                  </p:stCondLst>
                                  <p:childTnLst>
                                    <p:animRot by="21600000">
                                      <p:cBhvr>
                                        <p:cTn id="538" dur="3000" fill="hold"/>
                                        <p:tgtEl>
                                          <p:spTgt spid="27"/>
                                        </p:tgtEl>
                                        <p:attrNameLst>
                                          <p:attrName>r</p:attrName>
                                        </p:attrNameLst>
                                      </p:cBhvr>
                                    </p:animRot>
                                  </p:childTnLst>
                                </p:cTn>
                              </p:par>
                              <p:par>
                                <p:cTn id="539" presetID="8" presetClass="emph" presetSubtype="0" fill="hold" grpId="2" nodeType="withEffect">
                                  <p:stCondLst>
                                    <p:cond delay="0"/>
                                  </p:stCondLst>
                                  <p:childTnLst>
                                    <p:animRot by="21600000">
                                      <p:cBhvr>
                                        <p:cTn id="540" dur="3000" fill="hold"/>
                                        <p:tgtEl>
                                          <p:spTgt spid="28"/>
                                        </p:tgtEl>
                                        <p:attrNameLst>
                                          <p:attrName>r</p:attrName>
                                        </p:attrNameLst>
                                      </p:cBhvr>
                                    </p:animRot>
                                  </p:childTnLst>
                                </p:cTn>
                              </p:par>
                              <p:par>
                                <p:cTn id="541" presetID="8" presetClass="emph" presetSubtype="0" fill="hold" grpId="2" nodeType="withEffect">
                                  <p:stCondLst>
                                    <p:cond delay="0"/>
                                  </p:stCondLst>
                                  <p:childTnLst>
                                    <p:animRot by="21600000">
                                      <p:cBhvr>
                                        <p:cTn id="542" dur="3000" fill="hold"/>
                                        <p:tgtEl>
                                          <p:spTgt spid="29"/>
                                        </p:tgtEl>
                                        <p:attrNameLst>
                                          <p:attrName>r</p:attrName>
                                        </p:attrNameLst>
                                      </p:cBhvr>
                                    </p:animRot>
                                  </p:childTnLst>
                                </p:cTn>
                              </p:par>
                              <p:par>
                                <p:cTn id="543" presetID="8" presetClass="emph" presetSubtype="0" fill="hold" grpId="2" nodeType="withEffect">
                                  <p:stCondLst>
                                    <p:cond delay="0"/>
                                  </p:stCondLst>
                                  <p:childTnLst>
                                    <p:animRot by="21600000">
                                      <p:cBhvr>
                                        <p:cTn id="544" dur="3000" fill="hold"/>
                                        <p:tgtEl>
                                          <p:spTgt spid="30"/>
                                        </p:tgtEl>
                                        <p:attrNameLst>
                                          <p:attrName>r</p:attrName>
                                        </p:attrNameLst>
                                      </p:cBhvr>
                                    </p:animRot>
                                  </p:childTnLst>
                                </p:cTn>
                              </p:par>
                              <p:par>
                                <p:cTn id="545" presetID="8" presetClass="emph" presetSubtype="0" fill="hold" grpId="2" nodeType="withEffect">
                                  <p:stCondLst>
                                    <p:cond delay="0"/>
                                  </p:stCondLst>
                                  <p:childTnLst>
                                    <p:animRot by="21600000">
                                      <p:cBhvr>
                                        <p:cTn id="546" dur="3000" fill="hold"/>
                                        <p:tgtEl>
                                          <p:spTgt spid="31"/>
                                        </p:tgtEl>
                                        <p:attrNameLst>
                                          <p:attrName>r</p:attrName>
                                        </p:attrNameLst>
                                      </p:cBhvr>
                                    </p:animRot>
                                  </p:childTnLst>
                                </p:cTn>
                              </p:par>
                              <p:par>
                                <p:cTn id="547" presetID="8" presetClass="emph" presetSubtype="0" fill="hold" grpId="2" nodeType="withEffect">
                                  <p:stCondLst>
                                    <p:cond delay="0"/>
                                  </p:stCondLst>
                                  <p:childTnLst>
                                    <p:animRot by="21600000">
                                      <p:cBhvr>
                                        <p:cTn id="548" dur="3000" fill="hold"/>
                                        <p:tgtEl>
                                          <p:spTgt spid="32"/>
                                        </p:tgtEl>
                                        <p:attrNameLst>
                                          <p:attrName>r</p:attrName>
                                        </p:attrNameLst>
                                      </p:cBhvr>
                                    </p:animRot>
                                  </p:childTnLst>
                                </p:cTn>
                              </p:par>
                              <p:par>
                                <p:cTn id="549" presetID="8" presetClass="emph" presetSubtype="0" fill="hold" grpId="2" nodeType="withEffect">
                                  <p:stCondLst>
                                    <p:cond delay="0"/>
                                  </p:stCondLst>
                                  <p:childTnLst>
                                    <p:animRot by="21600000">
                                      <p:cBhvr>
                                        <p:cTn id="550" dur="3000" fill="hold"/>
                                        <p:tgtEl>
                                          <p:spTgt spid="33"/>
                                        </p:tgtEl>
                                        <p:attrNameLst>
                                          <p:attrName>r</p:attrName>
                                        </p:attrNameLst>
                                      </p:cBhvr>
                                    </p:animRot>
                                  </p:childTnLst>
                                </p:cTn>
                              </p:par>
                              <p:par>
                                <p:cTn id="551" presetID="8" presetClass="emph" presetSubtype="0" fill="hold" grpId="2" nodeType="withEffect">
                                  <p:stCondLst>
                                    <p:cond delay="0"/>
                                  </p:stCondLst>
                                  <p:childTnLst>
                                    <p:animRot by="21600000">
                                      <p:cBhvr>
                                        <p:cTn id="552" dur="3000" fill="hold"/>
                                        <p:tgtEl>
                                          <p:spTgt spid="34"/>
                                        </p:tgtEl>
                                        <p:attrNameLst>
                                          <p:attrName>r</p:attrName>
                                        </p:attrNameLst>
                                      </p:cBhvr>
                                    </p:animRot>
                                  </p:childTnLst>
                                </p:cTn>
                              </p:par>
                              <p:par>
                                <p:cTn id="553" presetID="8" presetClass="emph" presetSubtype="0" fill="hold" grpId="2" nodeType="withEffect">
                                  <p:stCondLst>
                                    <p:cond delay="0"/>
                                  </p:stCondLst>
                                  <p:childTnLst>
                                    <p:animRot by="21600000">
                                      <p:cBhvr>
                                        <p:cTn id="554" dur="3000" fill="hold"/>
                                        <p:tgtEl>
                                          <p:spTgt spid="4"/>
                                        </p:tgtEl>
                                        <p:attrNameLst>
                                          <p:attrName>r</p:attrName>
                                        </p:attrNameLst>
                                      </p:cBhvr>
                                    </p:animRot>
                                  </p:childTnLst>
                                </p:cTn>
                              </p:par>
                              <p:par>
                                <p:cTn id="555" presetID="8" presetClass="emph" presetSubtype="0" fill="hold" grpId="2" nodeType="withEffect">
                                  <p:stCondLst>
                                    <p:cond delay="0"/>
                                  </p:stCondLst>
                                  <p:childTnLst>
                                    <p:animRot by="21600000">
                                      <p:cBhvr>
                                        <p:cTn id="556" dur="3000" fill="hold"/>
                                        <p:tgtEl>
                                          <p:spTgt spid="6"/>
                                        </p:tgtEl>
                                        <p:attrNameLst>
                                          <p:attrName>r</p:attrName>
                                        </p:attrNameLst>
                                      </p:cBhvr>
                                    </p:animRot>
                                  </p:childTnLst>
                                </p:cTn>
                              </p:par>
                              <p:par>
                                <p:cTn id="557" presetID="8" presetClass="emph" presetSubtype="0" fill="hold" grpId="2" nodeType="withEffect">
                                  <p:stCondLst>
                                    <p:cond delay="0"/>
                                  </p:stCondLst>
                                  <p:childTnLst>
                                    <p:animRot by="21600000">
                                      <p:cBhvr>
                                        <p:cTn id="558" dur="3000" fill="hold"/>
                                        <p:tgtEl>
                                          <p:spTgt spid="8"/>
                                        </p:tgtEl>
                                        <p:attrNameLst>
                                          <p:attrName>r</p:attrName>
                                        </p:attrNameLst>
                                      </p:cBhvr>
                                    </p:animRot>
                                  </p:childTnLst>
                                </p:cTn>
                              </p:par>
                              <p:par>
                                <p:cTn id="559" presetID="8" presetClass="emph" presetSubtype="0" fill="hold" grpId="2" nodeType="withEffect">
                                  <p:stCondLst>
                                    <p:cond delay="0"/>
                                  </p:stCondLst>
                                  <p:childTnLst>
                                    <p:animRot by="21600000">
                                      <p:cBhvr>
                                        <p:cTn id="560" dur="3000" fill="hold"/>
                                        <p:tgtEl>
                                          <p:spTgt spid="10"/>
                                        </p:tgtEl>
                                        <p:attrNameLst>
                                          <p:attrName>r</p:attrName>
                                        </p:attrNameLst>
                                      </p:cBhvr>
                                    </p:animRot>
                                  </p:childTnLst>
                                </p:cTn>
                              </p:par>
                              <p:par>
                                <p:cTn id="561" presetID="8" presetClass="emph" presetSubtype="0" fill="hold" grpId="2" nodeType="withEffect">
                                  <p:stCondLst>
                                    <p:cond delay="0"/>
                                  </p:stCondLst>
                                  <p:childTnLst>
                                    <p:animRot by="21600000">
                                      <p:cBhvr>
                                        <p:cTn id="562" dur="3000" fill="hold"/>
                                        <p:tgtEl>
                                          <p:spTgt spid="12"/>
                                        </p:tgtEl>
                                        <p:attrNameLst>
                                          <p:attrName>r</p:attrName>
                                        </p:attrNameLst>
                                      </p:cBhvr>
                                    </p:animRot>
                                  </p:childTnLst>
                                </p:cTn>
                              </p:par>
                              <p:par>
                                <p:cTn id="563" presetID="8" presetClass="emph" presetSubtype="0" fill="hold" grpId="2" nodeType="withEffect">
                                  <p:stCondLst>
                                    <p:cond delay="0"/>
                                  </p:stCondLst>
                                  <p:childTnLst>
                                    <p:animRot by="21600000">
                                      <p:cBhvr>
                                        <p:cTn id="564" dur="3000" fill="hold"/>
                                        <p:tgtEl>
                                          <p:spTgt spid="14"/>
                                        </p:tgtEl>
                                        <p:attrNameLst>
                                          <p:attrName>r</p:attrName>
                                        </p:attrNameLst>
                                      </p:cBhvr>
                                    </p:animRot>
                                  </p:childTnLst>
                                </p:cTn>
                              </p:par>
                              <p:par>
                                <p:cTn id="565" presetID="8" presetClass="emph" presetSubtype="0" fill="hold" grpId="2" nodeType="withEffect">
                                  <p:stCondLst>
                                    <p:cond delay="0"/>
                                  </p:stCondLst>
                                  <p:childTnLst>
                                    <p:animRot by="21600000">
                                      <p:cBhvr>
                                        <p:cTn id="566" dur="3000" fill="hold"/>
                                        <p:tgtEl>
                                          <p:spTgt spid="16"/>
                                        </p:tgtEl>
                                        <p:attrNameLst>
                                          <p:attrName>r</p:attrName>
                                        </p:attrNameLst>
                                      </p:cBhvr>
                                    </p:animRot>
                                  </p:childTnLst>
                                </p:cTn>
                              </p:par>
                              <p:par>
                                <p:cTn id="567" presetID="8" presetClass="emph" presetSubtype="0" fill="hold" grpId="2" nodeType="withEffect">
                                  <p:stCondLst>
                                    <p:cond delay="0"/>
                                  </p:stCondLst>
                                  <p:childTnLst>
                                    <p:animRot by="21600000">
                                      <p:cBhvr>
                                        <p:cTn id="568" dur="3000" fill="hold"/>
                                        <p:tgtEl>
                                          <p:spTgt spid="18"/>
                                        </p:tgtEl>
                                        <p:attrNameLst>
                                          <p:attrName>r</p:attrName>
                                        </p:attrNameLst>
                                      </p:cBhvr>
                                    </p:animRot>
                                  </p:childTnLst>
                                </p:cTn>
                              </p:par>
                              <p:par>
                                <p:cTn id="569" presetID="8" presetClass="emph" presetSubtype="0" fill="hold" grpId="2" nodeType="withEffect">
                                  <p:stCondLst>
                                    <p:cond delay="0"/>
                                  </p:stCondLst>
                                  <p:childTnLst>
                                    <p:animRot by="21600000">
                                      <p:cBhvr>
                                        <p:cTn id="570" dur="3000" fill="hold"/>
                                        <p:tgtEl>
                                          <p:spTgt spid="43"/>
                                        </p:tgtEl>
                                        <p:attrNameLst>
                                          <p:attrName>r</p:attrName>
                                        </p:attrNameLst>
                                      </p:cBhvr>
                                    </p:animRot>
                                  </p:childTnLst>
                                </p:cTn>
                              </p:par>
                              <p:par>
                                <p:cTn id="571" presetID="8" presetClass="emph" presetSubtype="0" fill="hold" grpId="2" nodeType="withEffect">
                                  <p:stCondLst>
                                    <p:cond delay="0"/>
                                  </p:stCondLst>
                                  <p:childTnLst>
                                    <p:animRot by="21600000">
                                      <p:cBhvr>
                                        <p:cTn id="572" dur="3000" fill="hold"/>
                                        <p:tgtEl>
                                          <p:spTgt spid="44"/>
                                        </p:tgtEl>
                                        <p:attrNameLst>
                                          <p:attrName>r</p:attrName>
                                        </p:attrNameLst>
                                      </p:cBhvr>
                                    </p:animRot>
                                  </p:childTnLst>
                                </p:cTn>
                              </p:par>
                              <p:par>
                                <p:cTn id="573" presetID="8" presetClass="emph" presetSubtype="0" fill="hold" grpId="2" nodeType="withEffect">
                                  <p:stCondLst>
                                    <p:cond delay="0"/>
                                  </p:stCondLst>
                                  <p:childTnLst>
                                    <p:animRot by="21600000">
                                      <p:cBhvr>
                                        <p:cTn id="574" dur="3000" fill="hold"/>
                                        <p:tgtEl>
                                          <p:spTgt spid="45"/>
                                        </p:tgtEl>
                                        <p:attrNameLst>
                                          <p:attrName>r</p:attrName>
                                        </p:attrNameLst>
                                      </p:cBhvr>
                                    </p:animRot>
                                  </p:childTnLst>
                                </p:cTn>
                              </p:par>
                              <p:par>
                                <p:cTn id="575" presetID="8" presetClass="emph" presetSubtype="0" fill="hold" grpId="2" nodeType="withEffect">
                                  <p:stCondLst>
                                    <p:cond delay="0"/>
                                  </p:stCondLst>
                                  <p:childTnLst>
                                    <p:animRot by="21600000">
                                      <p:cBhvr>
                                        <p:cTn id="576" dur="3000" fill="hold"/>
                                        <p:tgtEl>
                                          <p:spTgt spid="46"/>
                                        </p:tgtEl>
                                        <p:attrNameLst>
                                          <p:attrName>r</p:attrName>
                                        </p:attrNameLst>
                                      </p:cBhvr>
                                    </p:animRot>
                                  </p:childTnLst>
                                </p:cTn>
                              </p:par>
                              <p:par>
                                <p:cTn id="577" presetID="8" presetClass="emph" presetSubtype="0" fill="hold" grpId="2" nodeType="withEffect">
                                  <p:stCondLst>
                                    <p:cond delay="0"/>
                                  </p:stCondLst>
                                  <p:childTnLst>
                                    <p:animRot by="21600000">
                                      <p:cBhvr>
                                        <p:cTn id="578" dur="3000" fill="hold"/>
                                        <p:tgtEl>
                                          <p:spTgt spid="47"/>
                                        </p:tgtEl>
                                        <p:attrNameLst>
                                          <p:attrName>r</p:attrName>
                                        </p:attrNameLst>
                                      </p:cBhvr>
                                    </p:animRot>
                                  </p:childTnLst>
                                </p:cTn>
                              </p:par>
                              <p:par>
                                <p:cTn id="579" presetID="8" presetClass="emph" presetSubtype="0" fill="hold" grpId="2" nodeType="withEffect">
                                  <p:stCondLst>
                                    <p:cond delay="0"/>
                                  </p:stCondLst>
                                  <p:childTnLst>
                                    <p:animRot by="21600000">
                                      <p:cBhvr>
                                        <p:cTn id="580" dur="3000" fill="hold"/>
                                        <p:tgtEl>
                                          <p:spTgt spid="48"/>
                                        </p:tgtEl>
                                        <p:attrNameLst>
                                          <p:attrName>r</p:attrName>
                                        </p:attrNameLst>
                                      </p:cBhvr>
                                    </p:animRot>
                                  </p:childTnLst>
                                </p:cTn>
                              </p:par>
                              <p:par>
                                <p:cTn id="581" presetID="8" presetClass="emph" presetSubtype="0" fill="hold" grpId="2" nodeType="withEffect">
                                  <p:stCondLst>
                                    <p:cond delay="0"/>
                                  </p:stCondLst>
                                  <p:childTnLst>
                                    <p:animRot by="21600000">
                                      <p:cBhvr>
                                        <p:cTn id="582" dur="3000" fill="hold"/>
                                        <p:tgtEl>
                                          <p:spTgt spid="49"/>
                                        </p:tgtEl>
                                        <p:attrNameLst>
                                          <p:attrName>r</p:attrName>
                                        </p:attrNameLst>
                                      </p:cBhvr>
                                    </p:animRot>
                                  </p:childTnLst>
                                </p:cTn>
                              </p:par>
                              <p:par>
                                <p:cTn id="583" presetID="8" presetClass="emph" presetSubtype="0" fill="hold" grpId="2" nodeType="withEffect">
                                  <p:stCondLst>
                                    <p:cond delay="0"/>
                                  </p:stCondLst>
                                  <p:childTnLst>
                                    <p:animRot by="21600000">
                                      <p:cBhvr>
                                        <p:cTn id="584" dur="3000" fill="hold"/>
                                        <p:tgtEl>
                                          <p:spTgt spid="50"/>
                                        </p:tgtEl>
                                        <p:attrNameLst>
                                          <p:attrName>r</p:attrName>
                                        </p:attrNameLst>
                                      </p:cBhvr>
                                    </p:animRot>
                                  </p:childTnLst>
                                </p:cTn>
                              </p:par>
                              <p:par>
                                <p:cTn id="585" presetID="8" presetClass="emph" presetSubtype="0" fill="hold" grpId="2" nodeType="withEffect">
                                  <p:stCondLst>
                                    <p:cond delay="0"/>
                                  </p:stCondLst>
                                  <p:childTnLst>
                                    <p:animRot by="-21600000">
                                      <p:cBhvr>
                                        <p:cTn id="586" dur="3000" fill="hold"/>
                                        <p:tgtEl>
                                          <p:spTgt spid="35"/>
                                        </p:tgtEl>
                                        <p:attrNameLst>
                                          <p:attrName>r</p:attrName>
                                        </p:attrNameLst>
                                      </p:cBhvr>
                                    </p:animRot>
                                  </p:childTnLst>
                                </p:cTn>
                              </p:par>
                              <p:par>
                                <p:cTn id="587" presetID="8" presetClass="emph" presetSubtype="0" fill="hold" grpId="2" nodeType="withEffect">
                                  <p:stCondLst>
                                    <p:cond delay="0"/>
                                  </p:stCondLst>
                                  <p:childTnLst>
                                    <p:animRot by="-21600000">
                                      <p:cBhvr>
                                        <p:cTn id="588" dur="3000" fill="hold"/>
                                        <p:tgtEl>
                                          <p:spTgt spid="36"/>
                                        </p:tgtEl>
                                        <p:attrNameLst>
                                          <p:attrName>r</p:attrName>
                                        </p:attrNameLst>
                                      </p:cBhvr>
                                    </p:animRot>
                                  </p:childTnLst>
                                </p:cTn>
                              </p:par>
                              <p:par>
                                <p:cTn id="589" presetID="8" presetClass="emph" presetSubtype="0" fill="hold" grpId="2" nodeType="withEffect">
                                  <p:stCondLst>
                                    <p:cond delay="0"/>
                                  </p:stCondLst>
                                  <p:childTnLst>
                                    <p:animRot by="-21600000">
                                      <p:cBhvr>
                                        <p:cTn id="590" dur="3000" fill="hold"/>
                                        <p:tgtEl>
                                          <p:spTgt spid="37"/>
                                        </p:tgtEl>
                                        <p:attrNameLst>
                                          <p:attrName>r</p:attrName>
                                        </p:attrNameLst>
                                      </p:cBhvr>
                                    </p:animRot>
                                  </p:childTnLst>
                                </p:cTn>
                              </p:par>
                              <p:par>
                                <p:cTn id="591" presetID="8" presetClass="emph" presetSubtype="0" fill="hold" grpId="2" nodeType="withEffect">
                                  <p:stCondLst>
                                    <p:cond delay="0"/>
                                  </p:stCondLst>
                                  <p:childTnLst>
                                    <p:animRot by="-21600000">
                                      <p:cBhvr>
                                        <p:cTn id="592" dur="3000" fill="hold"/>
                                        <p:tgtEl>
                                          <p:spTgt spid="38"/>
                                        </p:tgtEl>
                                        <p:attrNameLst>
                                          <p:attrName>r</p:attrName>
                                        </p:attrNameLst>
                                      </p:cBhvr>
                                    </p:animRot>
                                  </p:childTnLst>
                                </p:cTn>
                              </p:par>
                              <p:par>
                                <p:cTn id="593" presetID="8" presetClass="emph" presetSubtype="0" fill="hold" grpId="2" nodeType="withEffect">
                                  <p:stCondLst>
                                    <p:cond delay="0"/>
                                  </p:stCondLst>
                                  <p:childTnLst>
                                    <p:animRot by="-21600000">
                                      <p:cBhvr>
                                        <p:cTn id="594" dur="3000" fill="hold"/>
                                        <p:tgtEl>
                                          <p:spTgt spid="39"/>
                                        </p:tgtEl>
                                        <p:attrNameLst>
                                          <p:attrName>r</p:attrName>
                                        </p:attrNameLst>
                                      </p:cBhvr>
                                    </p:animRot>
                                  </p:childTnLst>
                                </p:cTn>
                              </p:par>
                              <p:par>
                                <p:cTn id="595" presetID="8" presetClass="emph" presetSubtype="0" fill="hold" grpId="2" nodeType="withEffect">
                                  <p:stCondLst>
                                    <p:cond delay="0"/>
                                  </p:stCondLst>
                                  <p:childTnLst>
                                    <p:animRot by="-21600000">
                                      <p:cBhvr>
                                        <p:cTn id="596" dur="3000" fill="hold"/>
                                        <p:tgtEl>
                                          <p:spTgt spid="40"/>
                                        </p:tgtEl>
                                        <p:attrNameLst>
                                          <p:attrName>r</p:attrName>
                                        </p:attrNameLst>
                                      </p:cBhvr>
                                    </p:animRot>
                                  </p:childTnLst>
                                </p:cTn>
                              </p:par>
                              <p:par>
                                <p:cTn id="597" presetID="8" presetClass="emph" presetSubtype="0" fill="hold" grpId="2" nodeType="withEffect">
                                  <p:stCondLst>
                                    <p:cond delay="0"/>
                                  </p:stCondLst>
                                  <p:childTnLst>
                                    <p:animRot by="-21600000">
                                      <p:cBhvr>
                                        <p:cTn id="598" dur="3000" fill="hold"/>
                                        <p:tgtEl>
                                          <p:spTgt spid="41"/>
                                        </p:tgtEl>
                                        <p:attrNameLst>
                                          <p:attrName>r</p:attrName>
                                        </p:attrNameLst>
                                      </p:cBhvr>
                                    </p:animRot>
                                  </p:childTnLst>
                                </p:cTn>
                              </p:par>
                              <p:par>
                                <p:cTn id="599" presetID="8" presetClass="emph" presetSubtype="0" fill="hold" grpId="2" nodeType="withEffect">
                                  <p:stCondLst>
                                    <p:cond delay="0"/>
                                  </p:stCondLst>
                                  <p:childTnLst>
                                    <p:animRot by="-21600000">
                                      <p:cBhvr>
                                        <p:cTn id="600" dur="3000" fill="hold"/>
                                        <p:tgtEl>
                                          <p:spTgt spid="42"/>
                                        </p:tgtEl>
                                        <p:attrNameLst>
                                          <p:attrName>r</p:attrName>
                                        </p:attrNameLst>
                                      </p:cBhvr>
                                    </p:animRot>
                                  </p:childTnLst>
                                </p:cTn>
                              </p:par>
                              <p:par>
                                <p:cTn id="601" presetID="8" presetClass="emph" presetSubtype="0" fill="hold" grpId="2" nodeType="withEffect">
                                  <p:stCondLst>
                                    <p:cond delay="0"/>
                                  </p:stCondLst>
                                  <p:childTnLst>
                                    <p:animRot by="-21600000">
                                      <p:cBhvr>
                                        <p:cTn id="602" dur="3000" fill="hold"/>
                                        <p:tgtEl>
                                          <p:spTgt spid="3"/>
                                        </p:tgtEl>
                                        <p:attrNameLst>
                                          <p:attrName>r</p:attrName>
                                        </p:attrNameLst>
                                      </p:cBhvr>
                                    </p:animRot>
                                  </p:childTnLst>
                                </p:cTn>
                              </p:par>
                              <p:par>
                                <p:cTn id="603" presetID="8" presetClass="emph" presetSubtype="0" fill="hold" grpId="2" nodeType="withEffect">
                                  <p:stCondLst>
                                    <p:cond delay="0"/>
                                  </p:stCondLst>
                                  <p:childTnLst>
                                    <p:animRot by="-21600000">
                                      <p:cBhvr>
                                        <p:cTn id="604" dur="3000" fill="hold"/>
                                        <p:tgtEl>
                                          <p:spTgt spid="5"/>
                                        </p:tgtEl>
                                        <p:attrNameLst>
                                          <p:attrName>r</p:attrName>
                                        </p:attrNameLst>
                                      </p:cBhvr>
                                    </p:animRot>
                                  </p:childTnLst>
                                </p:cTn>
                              </p:par>
                              <p:par>
                                <p:cTn id="605" presetID="8" presetClass="emph" presetSubtype="0" fill="hold" grpId="2" nodeType="withEffect">
                                  <p:stCondLst>
                                    <p:cond delay="0"/>
                                  </p:stCondLst>
                                  <p:childTnLst>
                                    <p:animRot by="-21600000">
                                      <p:cBhvr>
                                        <p:cTn id="606" dur="3000" fill="hold"/>
                                        <p:tgtEl>
                                          <p:spTgt spid="7"/>
                                        </p:tgtEl>
                                        <p:attrNameLst>
                                          <p:attrName>r</p:attrName>
                                        </p:attrNameLst>
                                      </p:cBhvr>
                                    </p:animRot>
                                  </p:childTnLst>
                                </p:cTn>
                              </p:par>
                              <p:par>
                                <p:cTn id="607" presetID="8" presetClass="emph" presetSubtype="0" fill="hold" grpId="2" nodeType="withEffect">
                                  <p:stCondLst>
                                    <p:cond delay="0"/>
                                  </p:stCondLst>
                                  <p:childTnLst>
                                    <p:animRot by="-21600000">
                                      <p:cBhvr>
                                        <p:cTn id="608" dur="3000" fill="hold"/>
                                        <p:tgtEl>
                                          <p:spTgt spid="9"/>
                                        </p:tgtEl>
                                        <p:attrNameLst>
                                          <p:attrName>r</p:attrName>
                                        </p:attrNameLst>
                                      </p:cBhvr>
                                    </p:animRot>
                                  </p:childTnLst>
                                </p:cTn>
                              </p:par>
                              <p:par>
                                <p:cTn id="609" presetID="8" presetClass="emph" presetSubtype="0" fill="hold" grpId="2" nodeType="withEffect">
                                  <p:stCondLst>
                                    <p:cond delay="0"/>
                                  </p:stCondLst>
                                  <p:childTnLst>
                                    <p:animRot by="-21600000">
                                      <p:cBhvr>
                                        <p:cTn id="610" dur="3000" fill="hold"/>
                                        <p:tgtEl>
                                          <p:spTgt spid="11"/>
                                        </p:tgtEl>
                                        <p:attrNameLst>
                                          <p:attrName>r</p:attrName>
                                        </p:attrNameLst>
                                      </p:cBhvr>
                                    </p:animRot>
                                  </p:childTnLst>
                                </p:cTn>
                              </p:par>
                              <p:par>
                                <p:cTn id="611" presetID="8" presetClass="emph" presetSubtype="0" fill="hold" grpId="2" nodeType="withEffect">
                                  <p:stCondLst>
                                    <p:cond delay="0"/>
                                  </p:stCondLst>
                                  <p:childTnLst>
                                    <p:animRot by="-21600000">
                                      <p:cBhvr>
                                        <p:cTn id="612" dur="3000" fill="hold"/>
                                        <p:tgtEl>
                                          <p:spTgt spid="13"/>
                                        </p:tgtEl>
                                        <p:attrNameLst>
                                          <p:attrName>r</p:attrName>
                                        </p:attrNameLst>
                                      </p:cBhvr>
                                    </p:animRot>
                                  </p:childTnLst>
                                </p:cTn>
                              </p:par>
                              <p:par>
                                <p:cTn id="613" presetID="8" presetClass="emph" presetSubtype="0" fill="hold" grpId="2" nodeType="withEffect">
                                  <p:stCondLst>
                                    <p:cond delay="0"/>
                                  </p:stCondLst>
                                  <p:childTnLst>
                                    <p:animRot by="-21600000">
                                      <p:cBhvr>
                                        <p:cTn id="614" dur="3000" fill="hold"/>
                                        <p:tgtEl>
                                          <p:spTgt spid="15"/>
                                        </p:tgtEl>
                                        <p:attrNameLst>
                                          <p:attrName>r</p:attrName>
                                        </p:attrNameLst>
                                      </p:cBhvr>
                                    </p:animRot>
                                  </p:childTnLst>
                                </p:cTn>
                              </p:par>
                              <p:par>
                                <p:cTn id="615" presetID="8" presetClass="emph" presetSubtype="0" fill="hold" grpId="2" nodeType="withEffect">
                                  <p:stCondLst>
                                    <p:cond delay="0"/>
                                  </p:stCondLst>
                                  <p:childTnLst>
                                    <p:animRot by="-21600000">
                                      <p:cBhvr>
                                        <p:cTn id="616" dur="3000" fill="hold"/>
                                        <p:tgtEl>
                                          <p:spTgt spid="17"/>
                                        </p:tgtEl>
                                        <p:attrNameLst>
                                          <p:attrName>r</p:attrName>
                                        </p:attrNameLst>
                                      </p:cBhvr>
                                    </p:animRot>
                                  </p:childTnLst>
                                </p:cTn>
                              </p:par>
                              <p:par>
                                <p:cTn id="617" presetID="8" presetClass="emph" presetSubtype="0" fill="hold" grpId="2" nodeType="withEffect">
                                  <p:stCondLst>
                                    <p:cond delay="0"/>
                                  </p:stCondLst>
                                  <p:childTnLst>
                                    <p:animRot by="-21600000">
                                      <p:cBhvr>
                                        <p:cTn id="618" dur="3000" fill="hold"/>
                                        <p:tgtEl>
                                          <p:spTgt spid="19"/>
                                        </p:tgtEl>
                                        <p:attrNameLst>
                                          <p:attrName>r</p:attrName>
                                        </p:attrNameLst>
                                      </p:cBhvr>
                                    </p:animRot>
                                  </p:childTnLst>
                                </p:cTn>
                              </p:par>
                              <p:par>
                                <p:cTn id="619" presetID="8" presetClass="emph" presetSubtype="0" fill="hold" grpId="2" nodeType="withEffect">
                                  <p:stCondLst>
                                    <p:cond delay="0"/>
                                  </p:stCondLst>
                                  <p:childTnLst>
                                    <p:animRot by="-21600000">
                                      <p:cBhvr>
                                        <p:cTn id="620" dur="3000" fill="hold"/>
                                        <p:tgtEl>
                                          <p:spTgt spid="20"/>
                                        </p:tgtEl>
                                        <p:attrNameLst>
                                          <p:attrName>r</p:attrName>
                                        </p:attrNameLst>
                                      </p:cBhvr>
                                    </p:animRot>
                                  </p:childTnLst>
                                </p:cTn>
                              </p:par>
                              <p:par>
                                <p:cTn id="621" presetID="8" presetClass="emph" presetSubtype="0" fill="hold" grpId="2" nodeType="withEffect">
                                  <p:stCondLst>
                                    <p:cond delay="0"/>
                                  </p:stCondLst>
                                  <p:childTnLst>
                                    <p:animRot by="-21600000">
                                      <p:cBhvr>
                                        <p:cTn id="622" dur="3000" fill="hold"/>
                                        <p:tgtEl>
                                          <p:spTgt spid="21"/>
                                        </p:tgtEl>
                                        <p:attrNameLst>
                                          <p:attrName>r</p:attrName>
                                        </p:attrNameLst>
                                      </p:cBhvr>
                                    </p:animRot>
                                  </p:childTnLst>
                                </p:cTn>
                              </p:par>
                              <p:par>
                                <p:cTn id="623" presetID="8" presetClass="emph" presetSubtype="0" fill="hold" grpId="2" nodeType="withEffect">
                                  <p:stCondLst>
                                    <p:cond delay="0"/>
                                  </p:stCondLst>
                                  <p:childTnLst>
                                    <p:animRot by="-21600000">
                                      <p:cBhvr>
                                        <p:cTn id="624" dur="3000" fill="hold"/>
                                        <p:tgtEl>
                                          <p:spTgt spid="22"/>
                                        </p:tgtEl>
                                        <p:attrNameLst>
                                          <p:attrName>r</p:attrName>
                                        </p:attrNameLst>
                                      </p:cBhvr>
                                    </p:animRot>
                                  </p:childTnLst>
                                </p:cTn>
                              </p:par>
                              <p:par>
                                <p:cTn id="625" presetID="8" presetClass="emph" presetSubtype="0" fill="hold" grpId="2" nodeType="withEffect">
                                  <p:stCondLst>
                                    <p:cond delay="0"/>
                                  </p:stCondLst>
                                  <p:childTnLst>
                                    <p:animRot by="-21600000">
                                      <p:cBhvr>
                                        <p:cTn id="626" dur="3000" fill="hold"/>
                                        <p:tgtEl>
                                          <p:spTgt spid="23"/>
                                        </p:tgtEl>
                                        <p:attrNameLst>
                                          <p:attrName>r</p:attrName>
                                        </p:attrNameLst>
                                      </p:cBhvr>
                                    </p:animRot>
                                  </p:childTnLst>
                                </p:cTn>
                              </p:par>
                              <p:par>
                                <p:cTn id="627" presetID="8" presetClass="emph" presetSubtype="0" fill="hold" grpId="2" nodeType="withEffect">
                                  <p:stCondLst>
                                    <p:cond delay="0"/>
                                  </p:stCondLst>
                                  <p:childTnLst>
                                    <p:animRot by="-21600000">
                                      <p:cBhvr>
                                        <p:cTn id="628" dur="3000" fill="hold"/>
                                        <p:tgtEl>
                                          <p:spTgt spid="24"/>
                                        </p:tgtEl>
                                        <p:attrNameLst>
                                          <p:attrName>r</p:attrName>
                                        </p:attrNameLst>
                                      </p:cBhvr>
                                    </p:animRot>
                                  </p:childTnLst>
                                </p:cTn>
                              </p:par>
                              <p:par>
                                <p:cTn id="629" presetID="8" presetClass="emph" presetSubtype="0" fill="hold" grpId="2" nodeType="withEffect">
                                  <p:stCondLst>
                                    <p:cond delay="0"/>
                                  </p:stCondLst>
                                  <p:childTnLst>
                                    <p:animRot by="-21600000">
                                      <p:cBhvr>
                                        <p:cTn id="630" dur="3000" fill="hold"/>
                                        <p:tgtEl>
                                          <p:spTgt spid="25"/>
                                        </p:tgtEl>
                                        <p:attrNameLst>
                                          <p:attrName>r</p:attrName>
                                        </p:attrNameLst>
                                      </p:cBhvr>
                                    </p:animRot>
                                  </p:childTnLst>
                                </p:cTn>
                              </p:par>
                              <p:par>
                                <p:cTn id="631" presetID="8" presetClass="emph" presetSubtype="0" fill="hold" grpId="2" nodeType="withEffect">
                                  <p:stCondLst>
                                    <p:cond delay="0"/>
                                  </p:stCondLst>
                                  <p:childTnLst>
                                    <p:animRot by="-21600000">
                                      <p:cBhvr>
                                        <p:cTn id="632" dur="3000" fill="hold"/>
                                        <p:tgtEl>
                                          <p:spTgt spid="26"/>
                                        </p:tgtEl>
                                        <p:attrNameLst>
                                          <p:attrName>r</p:attrName>
                                        </p:attrNameLst>
                                      </p:cBhvr>
                                    </p:animRot>
                                  </p:childTnLst>
                                </p:cTn>
                              </p:par>
                              <p:par>
                                <p:cTn id="633" presetID="8" presetClass="emph" presetSubtype="0" fill="hold" grpId="2" nodeType="withEffect">
                                  <p:stCondLst>
                                    <p:cond delay="0"/>
                                  </p:stCondLst>
                                  <p:childTnLst>
                                    <p:animRot by="-21600000">
                                      <p:cBhvr>
                                        <p:cTn id="634" dur="3000" fill="hold"/>
                                        <p:tgtEl>
                                          <p:spTgt spid="59"/>
                                        </p:tgtEl>
                                        <p:attrNameLst>
                                          <p:attrName>r</p:attrName>
                                        </p:attrNameLst>
                                      </p:cBhvr>
                                    </p:animRot>
                                  </p:childTnLst>
                                </p:cTn>
                              </p:par>
                              <p:par>
                                <p:cTn id="635" presetID="8" presetClass="emph" presetSubtype="0" fill="hold" grpId="2" nodeType="withEffect">
                                  <p:stCondLst>
                                    <p:cond delay="0"/>
                                  </p:stCondLst>
                                  <p:childTnLst>
                                    <p:animRot by="-21600000">
                                      <p:cBhvr>
                                        <p:cTn id="636" dur="3000" fill="hold"/>
                                        <p:tgtEl>
                                          <p:spTgt spid="60"/>
                                        </p:tgtEl>
                                        <p:attrNameLst>
                                          <p:attrName>r</p:attrName>
                                        </p:attrNameLst>
                                      </p:cBhvr>
                                    </p:animRot>
                                  </p:childTnLst>
                                </p:cTn>
                              </p:par>
                              <p:par>
                                <p:cTn id="637" presetID="8" presetClass="emph" presetSubtype="0" fill="hold" grpId="2" nodeType="withEffect">
                                  <p:stCondLst>
                                    <p:cond delay="0"/>
                                  </p:stCondLst>
                                  <p:childTnLst>
                                    <p:animRot by="-21600000">
                                      <p:cBhvr>
                                        <p:cTn id="638" dur="3000" fill="hold"/>
                                        <p:tgtEl>
                                          <p:spTgt spid="61"/>
                                        </p:tgtEl>
                                        <p:attrNameLst>
                                          <p:attrName>r</p:attrName>
                                        </p:attrNameLst>
                                      </p:cBhvr>
                                    </p:animRot>
                                  </p:childTnLst>
                                </p:cTn>
                              </p:par>
                              <p:par>
                                <p:cTn id="639" presetID="8" presetClass="emph" presetSubtype="0" fill="hold" grpId="2" nodeType="withEffect">
                                  <p:stCondLst>
                                    <p:cond delay="0"/>
                                  </p:stCondLst>
                                  <p:childTnLst>
                                    <p:animRot by="-21600000">
                                      <p:cBhvr>
                                        <p:cTn id="640" dur="3000" fill="hold"/>
                                        <p:tgtEl>
                                          <p:spTgt spid="62"/>
                                        </p:tgtEl>
                                        <p:attrNameLst>
                                          <p:attrName>r</p:attrName>
                                        </p:attrNameLst>
                                      </p:cBhvr>
                                    </p:animRot>
                                  </p:childTnLst>
                                </p:cTn>
                              </p:par>
                              <p:par>
                                <p:cTn id="641" presetID="8" presetClass="emph" presetSubtype="0" fill="hold" grpId="2" nodeType="withEffect">
                                  <p:stCondLst>
                                    <p:cond delay="0"/>
                                  </p:stCondLst>
                                  <p:childTnLst>
                                    <p:animRot by="-21600000">
                                      <p:cBhvr>
                                        <p:cTn id="642" dur="3000" fill="hold"/>
                                        <p:tgtEl>
                                          <p:spTgt spid="63"/>
                                        </p:tgtEl>
                                        <p:attrNameLst>
                                          <p:attrName>r</p:attrName>
                                        </p:attrNameLst>
                                      </p:cBhvr>
                                    </p:animRot>
                                  </p:childTnLst>
                                </p:cTn>
                              </p:par>
                              <p:par>
                                <p:cTn id="643" presetID="8" presetClass="emph" presetSubtype="0" fill="hold" grpId="2" nodeType="withEffect">
                                  <p:stCondLst>
                                    <p:cond delay="0"/>
                                  </p:stCondLst>
                                  <p:childTnLst>
                                    <p:animRot by="-21600000">
                                      <p:cBhvr>
                                        <p:cTn id="644" dur="3000" fill="hold"/>
                                        <p:tgtEl>
                                          <p:spTgt spid="64"/>
                                        </p:tgtEl>
                                        <p:attrNameLst>
                                          <p:attrName>r</p:attrName>
                                        </p:attrNameLst>
                                      </p:cBhvr>
                                    </p:animRot>
                                  </p:childTnLst>
                                </p:cTn>
                              </p:par>
                              <p:par>
                                <p:cTn id="645" presetID="8" presetClass="emph" presetSubtype="0" fill="hold" grpId="2" nodeType="withEffect">
                                  <p:stCondLst>
                                    <p:cond delay="0"/>
                                  </p:stCondLst>
                                  <p:childTnLst>
                                    <p:animRot by="-21600000">
                                      <p:cBhvr>
                                        <p:cTn id="646" dur="3000" fill="hold"/>
                                        <p:tgtEl>
                                          <p:spTgt spid="65"/>
                                        </p:tgtEl>
                                        <p:attrNameLst>
                                          <p:attrName>r</p:attrName>
                                        </p:attrNameLst>
                                      </p:cBhvr>
                                    </p:animRot>
                                  </p:childTnLst>
                                </p:cTn>
                              </p:par>
                              <p:par>
                                <p:cTn id="647" presetID="8" presetClass="emph" presetSubtype="0" fill="hold" grpId="2" nodeType="withEffect">
                                  <p:stCondLst>
                                    <p:cond delay="0"/>
                                  </p:stCondLst>
                                  <p:childTnLst>
                                    <p:animRot by="-21600000">
                                      <p:cBhvr>
                                        <p:cTn id="648" dur="3000" fill="hold"/>
                                        <p:tgtEl>
                                          <p:spTgt spid="66"/>
                                        </p:tgtEl>
                                        <p:attrNameLst>
                                          <p:attrName>r</p:attrName>
                                        </p:attrNameLst>
                                      </p:cBhvr>
                                    </p:animRot>
                                  </p:childTnLst>
                                </p:cTn>
                              </p:par>
                              <p:par>
                                <p:cTn id="649" presetID="17" presetClass="entr" presetSubtype="1" fill="hold" nodeType="withEffect">
                                  <p:stCondLst>
                                    <p:cond delay="0"/>
                                  </p:stCondLst>
                                  <p:childTnLst>
                                    <p:set>
                                      <p:cBhvr>
                                        <p:cTn id="650" dur="1" fill="hold">
                                          <p:stCondLst>
                                            <p:cond delay="0"/>
                                          </p:stCondLst>
                                        </p:cTn>
                                        <p:tgtEl>
                                          <p:spTgt spid="2"/>
                                        </p:tgtEl>
                                        <p:attrNameLst>
                                          <p:attrName>style.visibility</p:attrName>
                                        </p:attrNameLst>
                                      </p:cBhvr>
                                      <p:to>
                                        <p:strVal val="visible"/>
                                      </p:to>
                                    </p:set>
                                    <p:anim calcmode="lin" valueType="num">
                                      <p:cBhvr>
                                        <p:cTn id="651" dur="3000" fill="hold"/>
                                        <p:tgtEl>
                                          <p:spTgt spid="2"/>
                                        </p:tgtEl>
                                        <p:attrNameLst>
                                          <p:attrName>ppt_x</p:attrName>
                                        </p:attrNameLst>
                                      </p:cBhvr>
                                      <p:tavLst>
                                        <p:tav tm="0">
                                          <p:val>
                                            <p:strVal val="#ppt_x"/>
                                          </p:val>
                                        </p:tav>
                                        <p:tav tm="100000">
                                          <p:val>
                                            <p:strVal val="#ppt_x"/>
                                          </p:val>
                                        </p:tav>
                                      </p:tavLst>
                                    </p:anim>
                                    <p:anim calcmode="lin" valueType="num">
                                      <p:cBhvr>
                                        <p:cTn id="652" dur="3000" fill="hold"/>
                                        <p:tgtEl>
                                          <p:spTgt spid="2"/>
                                        </p:tgtEl>
                                        <p:attrNameLst>
                                          <p:attrName>ppt_y</p:attrName>
                                        </p:attrNameLst>
                                      </p:cBhvr>
                                      <p:tavLst>
                                        <p:tav tm="0">
                                          <p:val>
                                            <p:strVal val="#ppt_y-#ppt_h/2"/>
                                          </p:val>
                                        </p:tav>
                                        <p:tav tm="100000">
                                          <p:val>
                                            <p:strVal val="#ppt_y"/>
                                          </p:val>
                                        </p:tav>
                                      </p:tavLst>
                                    </p:anim>
                                    <p:anim calcmode="lin" valueType="num">
                                      <p:cBhvr>
                                        <p:cTn id="653" dur="3000" fill="hold"/>
                                        <p:tgtEl>
                                          <p:spTgt spid="2"/>
                                        </p:tgtEl>
                                        <p:attrNameLst>
                                          <p:attrName>ppt_w</p:attrName>
                                        </p:attrNameLst>
                                      </p:cBhvr>
                                      <p:tavLst>
                                        <p:tav tm="0">
                                          <p:val>
                                            <p:strVal val="#ppt_w"/>
                                          </p:val>
                                        </p:tav>
                                        <p:tav tm="100000">
                                          <p:val>
                                            <p:strVal val="#ppt_w"/>
                                          </p:val>
                                        </p:tav>
                                      </p:tavLst>
                                    </p:anim>
                                    <p:anim calcmode="lin" valueType="num">
                                      <p:cBhvr>
                                        <p:cTn id="654"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P spid="50" grpId="1" animBg="1"/>
      <p:bldP spid="50" grpId="2" animBg="1"/>
      <p:bldP spid="51" grpId="0" animBg="1"/>
      <p:bldP spid="51" grpId="1" animBg="1"/>
      <p:bldP spid="51" grpId="2" animBg="1"/>
      <p:bldP spid="52" grpId="0" animBg="1"/>
      <p:bldP spid="52" grpId="1" animBg="1"/>
      <p:bldP spid="52" grpId="2" animBg="1"/>
      <p:bldP spid="53" grpId="0" animBg="1"/>
      <p:bldP spid="53" grpId="1" animBg="1"/>
      <p:bldP spid="53" grpId="2" animBg="1"/>
      <p:bldP spid="54" grpId="0" animBg="1"/>
      <p:bldP spid="54" grpId="1" animBg="1"/>
      <p:bldP spid="54" grpId="2" animBg="1"/>
      <p:bldP spid="55" grpId="0" animBg="1"/>
      <p:bldP spid="55" grpId="1" animBg="1"/>
      <p:bldP spid="55" grpId="2" animBg="1"/>
      <p:bldP spid="56" grpId="0" animBg="1"/>
      <p:bldP spid="56" grpId="1" animBg="1"/>
      <p:bldP spid="56" grpId="2" animBg="1"/>
      <p:bldP spid="57" grpId="0" animBg="1"/>
      <p:bldP spid="57" grpId="1" animBg="1"/>
      <p:bldP spid="57" grpId="2" animBg="1"/>
      <p:bldP spid="58" grpId="0" animBg="1"/>
      <p:bldP spid="58" grpId="1" animBg="1"/>
      <p:bldP spid="58" grpId="2" animBg="1"/>
      <p:bldP spid="59" grpId="0" animBg="1"/>
      <p:bldP spid="59" grpId="1" animBg="1"/>
      <p:bldP spid="59" grpId="2" animBg="1"/>
      <p:bldP spid="60" grpId="0" animBg="1"/>
      <p:bldP spid="60" grpId="1" animBg="1"/>
      <p:bldP spid="60" grpId="2" animBg="1"/>
      <p:bldP spid="61" grpId="0" animBg="1"/>
      <p:bldP spid="61" grpId="1" animBg="1"/>
      <p:bldP spid="61" grpId="2" animBg="1"/>
      <p:bldP spid="62" grpId="0" animBg="1"/>
      <p:bldP spid="62" grpId="1" animBg="1"/>
      <p:bldP spid="62" grpId="2" animBg="1"/>
      <p:bldP spid="63" grpId="0" animBg="1"/>
      <p:bldP spid="63" grpId="1" animBg="1"/>
      <p:bldP spid="63" grpId="2" animBg="1"/>
      <p:bldP spid="64" grpId="0" animBg="1"/>
      <p:bldP spid="64" grpId="1" animBg="1"/>
      <p:bldP spid="64" grpId="2" animBg="1"/>
      <p:bldP spid="65" grpId="0" animBg="1"/>
      <p:bldP spid="65" grpId="1" animBg="1"/>
      <p:bldP spid="65" grpId="2" animBg="1"/>
      <p:bldP spid="66" grpId="0" animBg="1"/>
      <p:bldP spid="66" grpId="1" animBg="1"/>
      <p:bldP spid="66" grpId="2" animBg="1"/>
      <p:bldP spid="6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a:gsLst>
            <a:gs pos="0">
              <a:srgbClr val="362416"/>
            </a:gs>
            <a:gs pos="50000">
              <a:srgbClr val="E9D9BD">
                <a:shade val="67500"/>
                <a:satMod val="115000"/>
              </a:srgbClr>
            </a:gs>
            <a:gs pos="100000">
              <a:srgbClr val="E9D9BD">
                <a:shade val="100000"/>
                <a:satMod val="115000"/>
              </a:srgbClr>
            </a:gs>
          </a:gsLst>
          <a:lin ang="2700000" scaled="1"/>
        </a:gradFill>
        <a:effectLst/>
      </p:bgPr>
    </p:bg>
    <p:spTree>
      <p:nvGrpSpPr>
        <p:cNvPr id="1" name=""/>
        <p:cNvGrpSpPr/>
        <p:nvPr/>
      </p:nvGrpSpPr>
      <p:grpSpPr>
        <a:xfrm>
          <a:off x="0" y="0"/>
          <a:ext cx="0" cy="0"/>
          <a:chOff x="0" y="0"/>
          <a:chExt cx="0" cy="0"/>
        </a:xfrm>
      </p:grpSpPr>
      <p:pic>
        <p:nvPicPr>
          <p:cNvPr id="2" name="1 Imagen" descr="f9eafaaf83ca410ca1f492831d5b048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una"/>
          <p:cNvSpPr/>
          <p:nvPr/>
        </p:nvSpPr>
        <p:spPr>
          <a:xfrm>
            <a:off x="0" y="0"/>
            <a:ext cx="2857488" cy="5143500"/>
          </a:xfrm>
          <a:prstGeom prst="moon">
            <a:avLst>
              <a:gd name="adj" fmla="val 12666"/>
            </a:avLst>
          </a:prstGeom>
          <a:gradFill flip="none" rotWithShape="1">
            <a:gsLst>
              <a:gs pos="0">
                <a:srgbClr val="5F4027"/>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flipH="1">
            <a:off x="6357950" y="0"/>
            <a:ext cx="2786050" cy="5143500"/>
          </a:xfrm>
          <a:prstGeom prst="moon">
            <a:avLst>
              <a:gd name="adj" fmla="val 14495"/>
            </a:avLst>
          </a:prstGeom>
          <a:gradFill flip="none" rotWithShape="1">
            <a:gsLst>
              <a:gs pos="0">
                <a:srgbClr val="5F4027"/>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714348" y="0"/>
            <a:ext cx="2857488" cy="5143500"/>
          </a:xfrm>
          <a:prstGeom prst="moon">
            <a:avLst>
              <a:gd name="adj" fmla="val 11999"/>
            </a:avLst>
          </a:prstGeom>
          <a:gradFill flip="none" rotWithShape="1">
            <a:gsLst>
              <a:gs pos="0">
                <a:srgbClr val="5F4027"/>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5643570" y="0"/>
            <a:ext cx="2786050" cy="5143500"/>
          </a:xfrm>
          <a:prstGeom prst="moon">
            <a:avLst>
              <a:gd name="adj" fmla="val 14495"/>
            </a:avLst>
          </a:prstGeom>
          <a:gradFill flip="none" rotWithShape="1">
            <a:gsLst>
              <a:gs pos="0">
                <a:srgbClr val="5F4027"/>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4929190" y="0"/>
            <a:ext cx="2786050" cy="5143500"/>
          </a:xfrm>
          <a:prstGeom prst="moon">
            <a:avLst>
              <a:gd name="adj" fmla="val 13128"/>
            </a:avLst>
          </a:prstGeom>
          <a:gradFill flip="none" rotWithShape="1">
            <a:gsLst>
              <a:gs pos="0">
                <a:srgbClr val="5F4027"/>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1428728" y="0"/>
            <a:ext cx="2857488" cy="5143500"/>
          </a:xfrm>
          <a:prstGeom prst="moon">
            <a:avLst>
              <a:gd name="adj" fmla="val 14000"/>
            </a:avLst>
          </a:prstGeom>
          <a:gradFill flip="none" rotWithShape="1">
            <a:gsLst>
              <a:gs pos="0">
                <a:srgbClr val="5F4027"/>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2214546" y="0"/>
            <a:ext cx="2857488" cy="5143500"/>
          </a:xfrm>
          <a:prstGeom prst="moon">
            <a:avLst>
              <a:gd name="adj" fmla="val 14000"/>
            </a:avLst>
          </a:prstGeom>
          <a:gradFill flip="none" rotWithShape="1">
            <a:gsLst>
              <a:gs pos="0">
                <a:srgbClr val="5F4027"/>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4214810" y="0"/>
            <a:ext cx="2786050" cy="5143500"/>
          </a:xfrm>
          <a:prstGeom prst="moon">
            <a:avLst>
              <a:gd name="adj" fmla="val 12444"/>
            </a:avLst>
          </a:prstGeom>
          <a:gradFill flip="none" rotWithShape="1">
            <a:gsLst>
              <a:gs pos="0">
                <a:srgbClr val="5F4027"/>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71536" y="-285770"/>
            <a:ext cx="10072758" cy="5429270"/>
          </a:xfrm>
          <a:prstGeom prst="rect">
            <a:avLst/>
          </a:prstGeom>
          <a:gradFill flip="none" rotWithShape="1">
            <a:gsLst>
              <a:gs pos="0">
                <a:srgbClr val="362416"/>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1+#ppt_w/2"/>
                                          </p:val>
                                        </p:tav>
                                        <p:tav tm="100000">
                                          <p:val>
                                            <p:strVal val="#ppt_x"/>
                                          </p:val>
                                        </p:tav>
                                      </p:tavLst>
                                    </p:anim>
                                    <p:anim calcmode="lin" valueType="num">
                                      <p:cBhvr additive="base">
                                        <p:cTn id="23" dur="3000" fill="hold"/>
                                        <p:tgtEl>
                                          <p:spTgt spid="10"/>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3000" fill="hold"/>
                                        <p:tgtEl>
                                          <p:spTgt spid="5"/>
                                        </p:tgtEl>
                                        <p:attrNameLst>
                                          <p:attrName>ppt_x</p:attrName>
                                        </p:attrNameLst>
                                      </p:cBhvr>
                                      <p:tavLst>
                                        <p:tav tm="0">
                                          <p:val>
                                            <p:strVal val="0-#ppt_w/2"/>
                                          </p:val>
                                        </p:tav>
                                        <p:tav tm="100000">
                                          <p:val>
                                            <p:strVal val="#ppt_x"/>
                                          </p:val>
                                        </p:tav>
                                      </p:tavLst>
                                    </p:anim>
                                    <p:anim calcmode="lin" valueType="num">
                                      <p:cBhvr additive="base">
                                        <p:cTn id="27" dur="3000" fill="hold"/>
                                        <p:tgtEl>
                                          <p:spTgt spid="5"/>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3000" fill="hold"/>
                                        <p:tgtEl>
                                          <p:spTgt spid="7"/>
                                        </p:tgtEl>
                                        <p:attrNameLst>
                                          <p:attrName>ppt_x</p:attrName>
                                        </p:attrNameLst>
                                      </p:cBhvr>
                                      <p:tavLst>
                                        <p:tav tm="0">
                                          <p:val>
                                            <p:strVal val="0-#ppt_w/2"/>
                                          </p:val>
                                        </p:tav>
                                        <p:tav tm="100000">
                                          <p:val>
                                            <p:strVal val="#ppt_x"/>
                                          </p:val>
                                        </p:tav>
                                      </p:tavLst>
                                    </p:anim>
                                    <p:anim calcmode="lin" valueType="num">
                                      <p:cBhvr additive="base">
                                        <p:cTn id="31" dur="3000" fill="hold"/>
                                        <p:tgtEl>
                                          <p:spTgt spid="7"/>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0-#ppt_w/2"/>
                                          </p:val>
                                        </p:tav>
                                        <p:tav tm="100000">
                                          <p:val>
                                            <p:strVal val="#ppt_x"/>
                                          </p:val>
                                        </p:tav>
                                      </p:tavLst>
                                    </p:anim>
                                    <p:anim calcmode="lin" valueType="num">
                                      <p:cBhvr additive="base">
                                        <p:cTn id="35" dur="3000" fill="hold"/>
                                        <p:tgtEl>
                                          <p:spTgt spid="8"/>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0-#ppt_w/2"/>
                                          </p:val>
                                        </p:tav>
                                        <p:tav tm="100000">
                                          <p:val>
                                            <p:strVal val="#ppt_x"/>
                                          </p:val>
                                        </p:tav>
                                      </p:tavLst>
                                    </p:anim>
                                    <p:anim calcmode="lin" valueType="num">
                                      <p:cBhvr additive="base">
                                        <p:cTn id="39" dur="3000" fill="hold"/>
                                        <p:tgtEl>
                                          <p:spTgt spid="11"/>
                                        </p:tgtEl>
                                        <p:attrNameLst>
                                          <p:attrName>ppt_y</p:attrName>
                                        </p:attrNameLst>
                                      </p:cBhvr>
                                      <p:tavLst>
                                        <p:tav tm="0">
                                          <p:val>
                                            <p:strVal val="#ppt_y"/>
                                          </p:val>
                                        </p:tav>
                                        <p:tav tm="100000">
                                          <p:val>
                                            <p:strVal val="#ppt_y"/>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4"/>
                                        </p:tgtEl>
                                        <p:attrNameLst>
                                          <p:attrName>style.visibility</p:attrName>
                                        </p:attrNameLst>
                                      </p:cBhvr>
                                      <p:to>
                                        <p:strVal val="visible"/>
                                      </p:to>
                                    </p:set>
                                    <p:anim calcmode="lin" valueType="num">
                                      <p:cBhvr>
                                        <p:cTn id="42" dur="3000" fill="hold"/>
                                        <p:tgtEl>
                                          <p:spTgt spid="4"/>
                                        </p:tgtEl>
                                        <p:attrNameLst>
                                          <p:attrName>ppt_w</p:attrName>
                                        </p:attrNameLst>
                                      </p:cBhvr>
                                      <p:tavLst>
                                        <p:tav tm="0" fmla="#ppt_w*sin(2.5*pi*$)">
                                          <p:val>
                                            <p:fltVal val="0"/>
                                          </p:val>
                                        </p:tav>
                                        <p:tav tm="100000">
                                          <p:val>
                                            <p:fltVal val="1"/>
                                          </p:val>
                                        </p:tav>
                                      </p:tavLst>
                                    </p:anim>
                                    <p:anim calcmode="lin" valueType="num">
                                      <p:cBhvr>
                                        <p:cTn id="43" dur="3000" fill="hold"/>
                                        <p:tgtEl>
                                          <p:spTgt spid="4"/>
                                        </p:tgtEl>
                                        <p:attrNameLst>
                                          <p:attrName>ppt_h</p:attrName>
                                        </p:attrNameLst>
                                      </p:cBhvr>
                                      <p:tavLst>
                                        <p:tav tm="0">
                                          <p:val>
                                            <p:strVal val="#ppt_h"/>
                                          </p:val>
                                        </p:tav>
                                        <p:tav tm="100000">
                                          <p:val>
                                            <p:strVal val="#ppt_h"/>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3000" fill="hold"/>
                                        <p:tgtEl>
                                          <p:spTgt spid="6"/>
                                        </p:tgtEl>
                                        <p:attrNameLst>
                                          <p:attrName>ppt_w</p:attrName>
                                        </p:attrNameLst>
                                      </p:cBhvr>
                                      <p:tavLst>
                                        <p:tav tm="0" fmla="#ppt_w*sin(2.5*pi*$)">
                                          <p:val>
                                            <p:fltVal val="0"/>
                                          </p:val>
                                        </p:tav>
                                        <p:tav tm="100000">
                                          <p:val>
                                            <p:fltVal val="1"/>
                                          </p:val>
                                        </p:tav>
                                      </p:tavLst>
                                    </p:anim>
                                    <p:anim calcmode="lin" valueType="num">
                                      <p:cBhvr>
                                        <p:cTn id="47" dur="3000" fill="hold"/>
                                        <p:tgtEl>
                                          <p:spTgt spid="6"/>
                                        </p:tgtEl>
                                        <p:attrNameLst>
                                          <p:attrName>ppt_h</p:attrName>
                                        </p:attrNameLst>
                                      </p:cBhvr>
                                      <p:tavLst>
                                        <p:tav tm="0">
                                          <p:val>
                                            <p:strVal val="#ppt_h"/>
                                          </p:val>
                                        </p:tav>
                                        <p:tav tm="100000">
                                          <p:val>
                                            <p:strVal val="#ppt_h"/>
                                          </p:val>
                                        </p:tav>
                                      </p:tavLst>
                                    </p:anim>
                                  </p:childTnLst>
                                </p:cTn>
                              </p:par>
                              <p:par>
                                <p:cTn id="48" presetID="19" presetClass="entr" presetSubtype="10" fill="hold" grpId="1"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p:cTn id="50" dur="3000" fill="hold"/>
                                        <p:tgtEl>
                                          <p:spTgt spid="9"/>
                                        </p:tgtEl>
                                        <p:attrNameLst>
                                          <p:attrName>ppt_w</p:attrName>
                                        </p:attrNameLst>
                                      </p:cBhvr>
                                      <p:tavLst>
                                        <p:tav tm="0" fmla="#ppt_w*sin(2.5*pi*$)">
                                          <p:val>
                                            <p:fltVal val="0"/>
                                          </p:val>
                                        </p:tav>
                                        <p:tav tm="100000">
                                          <p:val>
                                            <p:fltVal val="1"/>
                                          </p:val>
                                        </p:tav>
                                      </p:tavLst>
                                    </p:anim>
                                    <p:anim calcmode="lin" valueType="num">
                                      <p:cBhvr>
                                        <p:cTn id="51" dur="3000" fill="hold"/>
                                        <p:tgtEl>
                                          <p:spTgt spid="9"/>
                                        </p:tgtEl>
                                        <p:attrNameLst>
                                          <p:attrName>ppt_h</p:attrName>
                                        </p:attrNameLst>
                                      </p:cBhvr>
                                      <p:tavLst>
                                        <p:tav tm="0">
                                          <p:val>
                                            <p:strVal val="#ppt_h"/>
                                          </p:val>
                                        </p:tav>
                                        <p:tav tm="100000">
                                          <p:val>
                                            <p:strVal val="#ppt_h"/>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p:cTn id="54" dur="3000" fill="hold"/>
                                        <p:tgtEl>
                                          <p:spTgt spid="10"/>
                                        </p:tgtEl>
                                        <p:attrNameLst>
                                          <p:attrName>ppt_w</p:attrName>
                                        </p:attrNameLst>
                                      </p:cBhvr>
                                      <p:tavLst>
                                        <p:tav tm="0" fmla="#ppt_w*sin(2.5*pi*$)">
                                          <p:val>
                                            <p:fltVal val="0"/>
                                          </p:val>
                                        </p:tav>
                                        <p:tav tm="100000">
                                          <p:val>
                                            <p:fltVal val="1"/>
                                          </p:val>
                                        </p:tav>
                                      </p:tavLst>
                                    </p:anim>
                                    <p:anim calcmode="lin" valueType="num">
                                      <p:cBhvr>
                                        <p:cTn id="55" dur="3000" fill="hold"/>
                                        <p:tgtEl>
                                          <p:spTgt spid="10"/>
                                        </p:tgtEl>
                                        <p:attrNameLst>
                                          <p:attrName>ppt_h</p:attrName>
                                        </p:attrNameLst>
                                      </p:cBhvr>
                                      <p:tavLst>
                                        <p:tav tm="0">
                                          <p:val>
                                            <p:strVal val="#ppt_h"/>
                                          </p:val>
                                        </p:tav>
                                        <p:tav tm="100000">
                                          <p:val>
                                            <p:strVal val="#ppt_h"/>
                                          </p:val>
                                        </p:tav>
                                      </p:tavLst>
                                    </p:anim>
                                  </p:childTnLst>
                                </p:cTn>
                              </p:par>
                              <p:par>
                                <p:cTn id="56" presetID="19" presetClass="entr" presetSubtype="10"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p:cTn id="58" dur="3000" fill="hold"/>
                                        <p:tgtEl>
                                          <p:spTgt spid="5"/>
                                        </p:tgtEl>
                                        <p:attrNameLst>
                                          <p:attrName>ppt_w</p:attrName>
                                        </p:attrNameLst>
                                      </p:cBhvr>
                                      <p:tavLst>
                                        <p:tav tm="0" fmla="#ppt_w*sin(2.5*pi*$)">
                                          <p:val>
                                            <p:fltVal val="0"/>
                                          </p:val>
                                        </p:tav>
                                        <p:tav tm="100000">
                                          <p:val>
                                            <p:fltVal val="1"/>
                                          </p:val>
                                        </p:tav>
                                      </p:tavLst>
                                    </p:anim>
                                    <p:anim calcmode="lin" valueType="num">
                                      <p:cBhvr>
                                        <p:cTn id="59" dur="3000" fill="hold"/>
                                        <p:tgtEl>
                                          <p:spTgt spid="5"/>
                                        </p:tgtEl>
                                        <p:attrNameLst>
                                          <p:attrName>ppt_h</p:attrName>
                                        </p:attrNameLst>
                                      </p:cBhvr>
                                      <p:tavLst>
                                        <p:tav tm="0">
                                          <p:val>
                                            <p:strVal val="#ppt_h"/>
                                          </p:val>
                                        </p:tav>
                                        <p:tav tm="100000">
                                          <p:val>
                                            <p:strVal val="#ppt_h"/>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7"/>
                                        </p:tgtEl>
                                        <p:attrNameLst>
                                          <p:attrName>style.visibility</p:attrName>
                                        </p:attrNameLst>
                                      </p:cBhvr>
                                      <p:to>
                                        <p:strVal val="visible"/>
                                      </p:to>
                                    </p:set>
                                    <p:anim calcmode="lin" valueType="num">
                                      <p:cBhvr>
                                        <p:cTn id="62" dur="3000" fill="hold"/>
                                        <p:tgtEl>
                                          <p:spTgt spid="7"/>
                                        </p:tgtEl>
                                        <p:attrNameLst>
                                          <p:attrName>ppt_w</p:attrName>
                                        </p:attrNameLst>
                                      </p:cBhvr>
                                      <p:tavLst>
                                        <p:tav tm="0" fmla="#ppt_w*sin(2.5*pi*$)">
                                          <p:val>
                                            <p:fltVal val="0"/>
                                          </p:val>
                                        </p:tav>
                                        <p:tav tm="100000">
                                          <p:val>
                                            <p:fltVal val="1"/>
                                          </p:val>
                                        </p:tav>
                                      </p:tavLst>
                                    </p:anim>
                                    <p:anim calcmode="lin" valueType="num">
                                      <p:cBhvr>
                                        <p:cTn id="63" dur="3000" fill="hold"/>
                                        <p:tgtEl>
                                          <p:spTgt spid="7"/>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8"/>
                                        </p:tgtEl>
                                        <p:attrNameLst>
                                          <p:attrName>style.visibility</p:attrName>
                                        </p:attrNameLst>
                                      </p:cBhvr>
                                      <p:to>
                                        <p:strVal val="visible"/>
                                      </p:to>
                                    </p:set>
                                    <p:anim calcmode="lin" valueType="num">
                                      <p:cBhvr>
                                        <p:cTn id="66" dur="3000" fill="hold"/>
                                        <p:tgtEl>
                                          <p:spTgt spid="8"/>
                                        </p:tgtEl>
                                        <p:attrNameLst>
                                          <p:attrName>ppt_w</p:attrName>
                                        </p:attrNameLst>
                                      </p:cBhvr>
                                      <p:tavLst>
                                        <p:tav tm="0" fmla="#ppt_w*sin(2.5*pi*$)">
                                          <p:val>
                                            <p:fltVal val="0"/>
                                          </p:val>
                                        </p:tav>
                                        <p:tav tm="100000">
                                          <p:val>
                                            <p:fltVal val="1"/>
                                          </p:val>
                                        </p:tav>
                                      </p:tavLst>
                                    </p:anim>
                                    <p:anim calcmode="lin" valueType="num">
                                      <p:cBhvr>
                                        <p:cTn id="67" dur="3000" fill="hold"/>
                                        <p:tgtEl>
                                          <p:spTgt spid="8"/>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p:cTn id="70" dur="3000" fill="hold"/>
                                        <p:tgtEl>
                                          <p:spTgt spid="11"/>
                                        </p:tgtEl>
                                        <p:attrNameLst>
                                          <p:attrName>ppt_w</p:attrName>
                                        </p:attrNameLst>
                                      </p:cBhvr>
                                      <p:tavLst>
                                        <p:tav tm="0" fmla="#ppt_w*sin(2.5*pi*$)">
                                          <p:val>
                                            <p:fltVal val="0"/>
                                          </p:val>
                                        </p:tav>
                                        <p:tav tm="100000">
                                          <p:val>
                                            <p:fltVal val="1"/>
                                          </p:val>
                                        </p:tav>
                                      </p:tavLst>
                                    </p:anim>
                                    <p:anim calcmode="lin" valueType="num">
                                      <p:cBhvr>
                                        <p:cTn id="71" dur="3000" fill="hold"/>
                                        <p:tgtEl>
                                          <p:spTgt spid="11"/>
                                        </p:tgtEl>
                                        <p:attrNameLst>
                                          <p:attrName>ppt_h</p:attrName>
                                        </p:attrNameLst>
                                      </p:cBhvr>
                                      <p:tavLst>
                                        <p:tav tm="0">
                                          <p:val>
                                            <p:strVal val="#ppt_h"/>
                                          </p:val>
                                        </p:tav>
                                        <p:tav tm="100000">
                                          <p:val>
                                            <p:strVal val="#ppt_h"/>
                                          </p:val>
                                        </p:tav>
                                      </p:tavLst>
                                    </p:anim>
                                  </p:childTnLst>
                                </p:cTn>
                              </p:par>
                              <p:par>
                                <p:cTn id="72" presetID="13" presetClass="entr" presetSubtype="16" fill="hold" grpId="2" nodeType="withEffect">
                                  <p:stCondLst>
                                    <p:cond delay="0"/>
                                  </p:stCondLst>
                                  <p:childTnLst>
                                    <p:set>
                                      <p:cBhvr>
                                        <p:cTn id="73" dur="1" fill="hold">
                                          <p:stCondLst>
                                            <p:cond delay="0"/>
                                          </p:stCondLst>
                                        </p:cTn>
                                        <p:tgtEl>
                                          <p:spTgt spid="4"/>
                                        </p:tgtEl>
                                        <p:attrNameLst>
                                          <p:attrName>style.visibility</p:attrName>
                                        </p:attrNameLst>
                                      </p:cBhvr>
                                      <p:to>
                                        <p:strVal val="visible"/>
                                      </p:to>
                                    </p:set>
                                    <p:animEffect transition="in" filter="plus(in)">
                                      <p:cBhvr>
                                        <p:cTn id="74" dur="3000"/>
                                        <p:tgtEl>
                                          <p:spTgt spid="4"/>
                                        </p:tgtEl>
                                      </p:cBhvr>
                                    </p:animEffect>
                                  </p:childTnLst>
                                </p:cTn>
                              </p:par>
                              <p:par>
                                <p:cTn id="75" presetID="13" presetClass="entr" presetSubtype="16" fill="hold" grpId="2" nodeType="withEffect">
                                  <p:stCondLst>
                                    <p:cond delay="0"/>
                                  </p:stCondLst>
                                  <p:childTnLst>
                                    <p:set>
                                      <p:cBhvr>
                                        <p:cTn id="76" dur="1" fill="hold">
                                          <p:stCondLst>
                                            <p:cond delay="0"/>
                                          </p:stCondLst>
                                        </p:cTn>
                                        <p:tgtEl>
                                          <p:spTgt spid="6"/>
                                        </p:tgtEl>
                                        <p:attrNameLst>
                                          <p:attrName>style.visibility</p:attrName>
                                        </p:attrNameLst>
                                      </p:cBhvr>
                                      <p:to>
                                        <p:strVal val="visible"/>
                                      </p:to>
                                    </p:set>
                                    <p:animEffect transition="in" filter="plus(in)">
                                      <p:cBhvr>
                                        <p:cTn id="77" dur="3000"/>
                                        <p:tgtEl>
                                          <p:spTgt spid="6"/>
                                        </p:tgtEl>
                                      </p:cBhvr>
                                    </p:animEffect>
                                  </p:childTnLst>
                                </p:cTn>
                              </p:par>
                              <p:par>
                                <p:cTn id="78" presetID="13" presetClass="entr" presetSubtype="16" fill="hold" grpId="2" nodeType="withEffect">
                                  <p:stCondLst>
                                    <p:cond delay="0"/>
                                  </p:stCondLst>
                                  <p:childTnLst>
                                    <p:set>
                                      <p:cBhvr>
                                        <p:cTn id="79" dur="1" fill="hold">
                                          <p:stCondLst>
                                            <p:cond delay="0"/>
                                          </p:stCondLst>
                                        </p:cTn>
                                        <p:tgtEl>
                                          <p:spTgt spid="9"/>
                                        </p:tgtEl>
                                        <p:attrNameLst>
                                          <p:attrName>style.visibility</p:attrName>
                                        </p:attrNameLst>
                                      </p:cBhvr>
                                      <p:to>
                                        <p:strVal val="visible"/>
                                      </p:to>
                                    </p:set>
                                    <p:animEffect transition="in" filter="plus(in)">
                                      <p:cBhvr>
                                        <p:cTn id="80" dur="3000"/>
                                        <p:tgtEl>
                                          <p:spTgt spid="9"/>
                                        </p:tgtEl>
                                      </p:cBhvr>
                                    </p:animEffect>
                                  </p:childTnLst>
                                </p:cTn>
                              </p:par>
                              <p:par>
                                <p:cTn id="81" presetID="13" presetClass="entr" presetSubtype="16" fill="hold" grpId="2" nodeType="withEffect">
                                  <p:stCondLst>
                                    <p:cond delay="0"/>
                                  </p:stCondLst>
                                  <p:childTnLst>
                                    <p:set>
                                      <p:cBhvr>
                                        <p:cTn id="82" dur="1" fill="hold">
                                          <p:stCondLst>
                                            <p:cond delay="0"/>
                                          </p:stCondLst>
                                        </p:cTn>
                                        <p:tgtEl>
                                          <p:spTgt spid="10"/>
                                        </p:tgtEl>
                                        <p:attrNameLst>
                                          <p:attrName>style.visibility</p:attrName>
                                        </p:attrNameLst>
                                      </p:cBhvr>
                                      <p:to>
                                        <p:strVal val="visible"/>
                                      </p:to>
                                    </p:set>
                                    <p:animEffect transition="in" filter="plus(in)">
                                      <p:cBhvr>
                                        <p:cTn id="83" dur="3000"/>
                                        <p:tgtEl>
                                          <p:spTgt spid="10"/>
                                        </p:tgtEl>
                                      </p:cBhvr>
                                    </p:animEffect>
                                  </p:childTnLst>
                                </p:cTn>
                              </p:par>
                              <p:par>
                                <p:cTn id="84" presetID="13" presetClass="entr" presetSubtype="16" fill="hold" grpId="2" nodeType="withEffect">
                                  <p:stCondLst>
                                    <p:cond delay="0"/>
                                  </p:stCondLst>
                                  <p:childTnLst>
                                    <p:set>
                                      <p:cBhvr>
                                        <p:cTn id="85" dur="1" fill="hold">
                                          <p:stCondLst>
                                            <p:cond delay="0"/>
                                          </p:stCondLst>
                                        </p:cTn>
                                        <p:tgtEl>
                                          <p:spTgt spid="5"/>
                                        </p:tgtEl>
                                        <p:attrNameLst>
                                          <p:attrName>style.visibility</p:attrName>
                                        </p:attrNameLst>
                                      </p:cBhvr>
                                      <p:to>
                                        <p:strVal val="visible"/>
                                      </p:to>
                                    </p:set>
                                    <p:animEffect transition="in" filter="plus(in)">
                                      <p:cBhvr>
                                        <p:cTn id="86" dur="3000"/>
                                        <p:tgtEl>
                                          <p:spTgt spid="5"/>
                                        </p:tgtEl>
                                      </p:cBhvr>
                                    </p:animEffect>
                                  </p:childTnLst>
                                </p:cTn>
                              </p:par>
                              <p:par>
                                <p:cTn id="87" presetID="13" presetClass="entr" presetSubtype="16" fill="hold" grpId="2" nodeType="withEffect">
                                  <p:stCondLst>
                                    <p:cond delay="0"/>
                                  </p:stCondLst>
                                  <p:childTnLst>
                                    <p:set>
                                      <p:cBhvr>
                                        <p:cTn id="88" dur="1" fill="hold">
                                          <p:stCondLst>
                                            <p:cond delay="0"/>
                                          </p:stCondLst>
                                        </p:cTn>
                                        <p:tgtEl>
                                          <p:spTgt spid="7"/>
                                        </p:tgtEl>
                                        <p:attrNameLst>
                                          <p:attrName>style.visibility</p:attrName>
                                        </p:attrNameLst>
                                      </p:cBhvr>
                                      <p:to>
                                        <p:strVal val="visible"/>
                                      </p:to>
                                    </p:set>
                                    <p:animEffect transition="in" filter="plus(in)">
                                      <p:cBhvr>
                                        <p:cTn id="89" dur="3000"/>
                                        <p:tgtEl>
                                          <p:spTgt spid="7"/>
                                        </p:tgtEl>
                                      </p:cBhvr>
                                    </p:animEffect>
                                  </p:childTnLst>
                                </p:cTn>
                              </p:par>
                              <p:par>
                                <p:cTn id="90" presetID="13" presetClass="entr" presetSubtype="16" fill="hold" grpId="2" nodeType="withEffect">
                                  <p:stCondLst>
                                    <p:cond delay="0"/>
                                  </p:stCondLst>
                                  <p:childTnLst>
                                    <p:set>
                                      <p:cBhvr>
                                        <p:cTn id="91" dur="1" fill="hold">
                                          <p:stCondLst>
                                            <p:cond delay="0"/>
                                          </p:stCondLst>
                                        </p:cTn>
                                        <p:tgtEl>
                                          <p:spTgt spid="8"/>
                                        </p:tgtEl>
                                        <p:attrNameLst>
                                          <p:attrName>style.visibility</p:attrName>
                                        </p:attrNameLst>
                                      </p:cBhvr>
                                      <p:to>
                                        <p:strVal val="visible"/>
                                      </p:to>
                                    </p:set>
                                    <p:animEffect transition="in" filter="plus(in)">
                                      <p:cBhvr>
                                        <p:cTn id="92" dur="3000"/>
                                        <p:tgtEl>
                                          <p:spTgt spid="8"/>
                                        </p:tgtEl>
                                      </p:cBhvr>
                                    </p:animEffect>
                                  </p:childTnLst>
                                </p:cTn>
                              </p:par>
                              <p:par>
                                <p:cTn id="93" presetID="13" presetClass="entr" presetSubtype="16" fill="hold" grpId="2" nodeType="withEffect">
                                  <p:stCondLst>
                                    <p:cond delay="0"/>
                                  </p:stCondLst>
                                  <p:childTnLst>
                                    <p:set>
                                      <p:cBhvr>
                                        <p:cTn id="94" dur="1" fill="hold">
                                          <p:stCondLst>
                                            <p:cond delay="0"/>
                                          </p:stCondLst>
                                        </p:cTn>
                                        <p:tgtEl>
                                          <p:spTgt spid="11"/>
                                        </p:tgtEl>
                                        <p:attrNameLst>
                                          <p:attrName>style.visibility</p:attrName>
                                        </p:attrNameLst>
                                      </p:cBhvr>
                                      <p:to>
                                        <p:strVal val="visible"/>
                                      </p:to>
                                    </p:set>
                                    <p:animEffect transition="in" filter="plus(in)">
                                      <p:cBhvr>
                                        <p:cTn id="95" dur="3000"/>
                                        <p:tgtEl>
                                          <p:spTgt spid="11"/>
                                        </p:tgtEl>
                                      </p:cBhvr>
                                    </p:animEffect>
                                  </p:childTnLst>
                                </p:cTn>
                              </p:par>
                            </p:childTnLst>
                          </p:cTn>
                        </p:par>
                        <p:par>
                          <p:cTn id="96" fill="hold">
                            <p:stCondLst>
                              <p:cond delay="3000"/>
                            </p:stCondLst>
                            <p:childTnLst>
                              <p:par>
                                <p:cTn id="97" presetID="2" presetClass="exit" presetSubtype="2" fill="hold" grpId="3" nodeType="afterEffect">
                                  <p:stCondLst>
                                    <p:cond delay="0"/>
                                  </p:stCondLst>
                                  <p:childTnLst>
                                    <p:anim calcmode="lin" valueType="num">
                                      <p:cBhvr additive="base">
                                        <p:cTn id="98" dur="3000"/>
                                        <p:tgtEl>
                                          <p:spTgt spid="4"/>
                                        </p:tgtEl>
                                        <p:attrNameLst>
                                          <p:attrName>ppt_x</p:attrName>
                                        </p:attrNameLst>
                                      </p:cBhvr>
                                      <p:tavLst>
                                        <p:tav tm="0">
                                          <p:val>
                                            <p:strVal val="ppt_x"/>
                                          </p:val>
                                        </p:tav>
                                        <p:tav tm="100000">
                                          <p:val>
                                            <p:strVal val="1+ppt_w/2"/>
                                          </p:val>
                                        </p:tav>
                                      </p:tavLst>
                                    </p:anim>
                                    <p:anim calcmode="lin" valueType="num">
                                      <p:cBhvr additive="base">
                                        <p:cTn id="99" dur="3000"/>
                                        <p:tgtEl>
                                          <p:spTgt spid="4"/>
                                        </p:tgtEl>
                                        <p:attrNameLst>
                                          <p:attrName>ppt_y</p:attrName>
                                        </p:attrNameLst>
                                      </p:cBhvr>
                                      <p:tavLst>
                                        <p:tav tm="0">
                                          <p:val>
                                            <p:strVal val="ppt_y"/>
                                          </p:val>
                                        </p:tav>
                                        <p:tav tm="100000">
                                          <p:val>
                                            <p:strVal val="ppt_y"/>
                                          </p:val>
                                        </p:tav>
                                      </p:tavLst>
                                    </p:anim>
                                    <p:set>
                                      <p:cBhvr>
                                        <p:cTn id="100" dur="1" fill="hold">
                                          <p:stCondLst>
                                            <p:cond delay="2999"/>
                                          </p:stCondLst>
                                        </p:cTn>
                                        <p:tgtEl>
                                          <p:spTgt spid="4"/>
                                        </p:tgtEl>
                                        <p:attrNameLst>
                                          <p:attrName>style.visibility</p:attrName>
                                        </p:attrNameLst>
                                      </p:cBhvr>
                                      <p:to>
                                        <p:strVal val="hidden"/>
                                      </p:to>
                                    </p:set>
                                  </p:childTnLst>
                                </p:cTn>
                              </p:par>
                              <p:par>
                                <p:cTn id="101" presetID="2" presetClass="exit" presetSubtype="2" fill="hold" grpId="3" nodeType="withEffect">
                                  <p:stCondLst>
                                    <p:cond delay="0"/>
                                  </p:stCondLst>
                                  <p:childTnLst>
                                    <p:anim calcmode="lin" valueType="num">
                                      <p:cBhvr additive="base">
                                        <p:cTn id="102" dur="3000"/>
                                        <p:tgtEl>
                                          <p:spTgt spid="6"/>
                                        </p:tgtEl>
                                        <p:attrNameLst>
                                          <p:attrName>ppt_x</p:attrName>
                                        </p:attrNameLst>
                                      </p:cBhvr>
                                      <p:tavLst>
                                        <p:tav tm="0">
                                          <p:val>
                                            <p:strVal val="ppt_x"/>
                                          </p:val>
                                        </p:tav>
                                        <p:tav tm="100000">
                                          <p:val>
                                            <p:strVal val="1+ppt_w/2"/>
                                          </p:val>
                                        </p:tav>
                                      </p:tavLst>
                                    </p:anim>
                                    <p:anim calcmode="lin" valueType="num">
                                      <p:cBhvr additive="base">
                                        <p:cTn id="103" dur="3000"/>
                                        <p:tgtEl>
                                          <p:spTgt spid="6"/>
                                        </p:tgtEl>
                                        <p:attrNameLst>
                                          <p:attrName>ppt_y</p:attrName>
                                        </p:attrNameLst>
                                      </p:cBhvr>
                                      <p:tavLst>
                                        <p:tav tm="0">
                                          <p:val>
                                            <p:strVal val="ppt_y"/>
                                          </p:val>
                                        </p:tav>
                                        <p:tav tm="100000">
                                          <p:val>
                                            <p:strVal val="ppt_y"/>
                                          </p:val>
                                        </p:tav>
                                      </p:tavLst>
                                    </p:anim>
                                    <p:set>
                                      <p:cBhvr>
                                        <p:cTn id="104" dur="1" fill="hold">
                                          <p:stCondLst>
                                            <p:cond delay="2999"/>
                                          </p:stCondLst>
                                        </p:cTn>
                                        <p:tgtEl>
                                          <p:spTgt spid="6"/>
                                        </p:tgtEl>
                                        <p:attrNameLst>
                                          <p:attrName>style.visibility</p:attrName>
                                        </p:attrNameLst>
                                      </p:cBhvr>
                                      <p:to>
                                        <p:strVal val="hidden"/>
                                      </p:to>
                                    </p:set>
                                  </p:childTnLst>
                                </p:cTn>
                              </p:par>
                              <p:par>
                                <p:cTn id="105" presetID="2" presetClass="exit" presetSubtype="2" fill="hold" grpId="3" nodeType="withEffect">
                                  <p:stCondLst>
                                    <p:cond delay="0"/>
                                  </p:stCondLst>
                                  <p:childTnLst>
                                    <p:anim calcmode="lin" valueType="num">
                                      <p:cBhvr additive="base">
                                        <p:cTn id="106" dur="3000"/>
                                        <p:tgtEl>
                                          <p:spTgt spid="9"/>
                                        </p:tgtEl>
                                        <p:attrNameLst>
                                          <p:attrName>ppt_x</p:attrName>
                                        </p:attrNameLst>
                                      </p:cBhvr>
                                      <p:tavLst>
                                        <p:tav tm="0">
                                          <p:val>
                                            <p:strVal val="ppt_x"/>
                                          </p:val>
                                        </p:tav>
                                        <p:tav tm="100000">
                                          <p:val>
                                            <p:strVal val="1+ppt_w/2"/>
                                          </p:val>
                                        </p:tav>
                                      </p:tavLst>
                                    </p:anim>
                                    <p:anim calcmode="lin" valueType="num">
                                      <p:cBhvr additive="base">
                                        <p:cTn id="107" dur="3000"/>
                                        <p:tgtEl>
                                          <p:spTgt spid="9"/>
                                        </p:tgtEl>
                                        <p:attrNameLst>
                                          <p:attrName>ppt_y</p:attrName>
                                        </p:attrNameLst>
                                      </p:cBhvr>
                                      <p:tavLst>
                                        <p:tav tm="0">
                                          <p:val>
                                            <p:strVal val="ppt_y"/>
                                          </p:val>
                                        </p:tav>
                                        <p:tav tm="100000">
                                          <p:val>
                                            <p:strVal val="ppt_y"/>
                                          </p:val>
                                        </p:tav>
                                      </p:tavLst>
                                    </p:anim>
                                    <p:set>
                                      <p:cBhvr>
                                        <p:cTn id="108" dur="1" fill="hold">
                                          <p:stCondLst>
                                            <p:cond delay="2999"/>
                                          </p:stCondLst>
                                        </p:cTn>
                                        <p:tgtEl>
                                          <p:spTgt spid="9"/>
                                        </p:tgtEl>
                                        <p:attrNameLst>
                                          <p:attrName>style.visibility</p:attrName>
                                        </p:attrNameLst>
                                      </p:cBhvr>
                                      <p:to>
                                        <p:strVal val="hidden"/>
                                      </p:to>
                                    </p:set>
                                  </p:childTnLst>
                                </p:cTn>
                              </p:par>
                              <p:par>
                                <p:cTn id="109" presetID="2" presetClass="exit" presetSubtype="2" fill="hold" grpId="3" nodeType="withEffect">
                                  <p:stCondLst>
                                    <p:cond delay="0"/>
                                  </p:stCondLst>
                                  <p:childTnLst>
                                    <p:anim calcmode="lin" valueType="num">
                                      <p:cBhvr additive="base">
                                        <p:cTn id="110" dur="3000"/>
                                        <p:tgtEl>
                                          <p:spTgt spid="10"/>
                                        </p:tgtEl>
                                        <p:attrNameLst>
                                          <p:attrName>ppt_x</p:attrName>
                                        </p:attrNameLst>
                                      </p:cBhvr>
                                      <p:tavLst>
                                        <p:tav tm="0">
                                          <p:val>
                                            <p:strVal val="ppt_x"/>
                                          </p:val>
                                        </p:tav>
                                        <p:tav tm="100000">
                                          <p:val>
                                            <p:strVal val="1+ppt_w/2"/>
                                          </p:val>
                                        </p:tav>
                                      </p:tavLst>
                                    </p:anim>
                                    <p:anim calcmode="lin" valueType="num">
                                      <p:cBhvr additive="base">
                                        <p:cTn id="111" dur="3000"/>
                                        <p:tgtEl>
                                          <p:spTgt spid="10"/>
                                        </p:tgtEl>
                                        <p:attrNameLst>
                                          <p:attrName>ppt_y</p:attrName>
                                        </p:attrNameLst>
                                      </p:cBhvr>
                                      <p:tavLst>
                                        <p:tav tm="0">
                                          <p:val>
                                            <p:strVal val="ppt_y"/>
                                          </p:val>
                                        </p:tav>
                                        <p:tav tm="100000">
                                          <p:val>
                                            <p:strVal val="ppt_y"/>
                                          </p:val>
                                        </p:tav>
                                      </p:tavLst>
                                    </p:anim>
                                    <p:set>
                                      <p:cBhvr>
                                        <p:cTn id="112" dur="1" fill="hold">
                                          <p:stCondLst>
                                            <p:cond delay="2999"/>
                                          </p:stCondLst>
                                        </p:cTn>
                                        <p:tgtEl>
                                          <p:spTgt spid="10"/>
                                        </p:tgtEl>
                                        <p:attrNameLst>
                                          <p:attrName>style.visibility</p:attrName>
                                        </p:attrNameLst>
                                      </p:cBhvr>
                                      <p:to>
                                        <p:strVal val="hidden"/>
                                      </p:to>
                                    </p:set>
                                  </p:childTnLst>
                                </p:cTn>
                              </p:par>
                              <p:par>
                                <p:cTn id="113" presetID="2" presetClass="exit" presetSubtype="8" fill="hold" grpId="3" nodeType="withEffect">
                                  <p:stCondLst>
                                    <p:cond delay="0"/>
                                  </p:stCondLst>
                                  <p:childTnLst>
                                    <p:anim calcmode="lin" valueType="num">
                                      <p:cBhvr additive="base">
                                        <p:cTn id="114" dur="3000"/>
                                        <p:tgtEl>
                                          <p:spTgt spid="5"/>
                                        </p:tgtEl>
                                        <p:attrNameLst>
                                          <p:attrName>ppt_x</p:attrName>
                                        </p:attrNameLst>
                                      </p:cBhvr>
                                      <p:tavLst>
                                        <p:tav tm="0">
                                          <p:val>
                                            <p:strVal val="ppt_x"/>
                                          </p:val>
                                        </p:tav>
                                        <p:tav tm="100000">
                                          <p:val>
                                            <p:strVal val="0-ppt_w/2"/>
                                          </p:val>
                                        </p:tav>
                                      </p:tavLst>
                                    </p:anim>
                                    <p:anim calcmode="lin" valueType="num">
                                      <p:cBhvr additive="base">
                                        <p:cTn id="115" dur="3000"/>
                                        <p:tgtEl>
                                          <p:spTgt spid="5"/>
                                        </p:tgtEl>
                                        <p:attrNameLst>
                                          <p:attrName>ppt_y</p:attrName>
                                        </p:attrNameLst>
                                      </p:cBhvr>
                                      <p:tavLst>
                                        <p:tav tm="0">
                                          <p:val>
                                            <p:strVal val="ppt_y"/>
                                          </p:val>
                                        </p:tav>
                                        <p:tav tm="100000">
                                          <p:val>
                                            <p:strVal val="ppt_y"/>
                                          </p:val>
                                        </p:tav>
                                      </p:tavLst>
                                    </p:anim>
                                    <p:set>
                                      <p:cBhvr>
                                        <p:cTn id="116" dur="1" fill="hold">
                                          <p:stCondLst>
                                            <p:cond delay="2999"/>
                                          </p:stCondLst>
                                        </p:cTn>
                                        <p:tgtEl>
                                          <p:spTgt spid="5"/>
                                        </p:tgtEl>
                                        <p:attrNameLst>
                                          <p:attrName>style.visibility</p:attrName>
                                        </p:attrNameLst>
                                      </p:cBhvr>
                                      <p:to>
                                        <p:strVal val="hidden"/>
                                      </p:to>
                                    </p:set>
                                  </p:childTnLst>
                                </p:cTn>
                              </p:par>
                              <p:par>
                                <p:cTn id="117" presetID="2" presetClass="exit" presetSubtype="8" fill="hold" grpId="3" nodeType="withEffect">
                                  <p:stCondLst>
                                    <p:cond delay="0"/>
                                  </p:stCondLst>
                                  <p:childTnLst>
                                    <p:anim calcmode="lin" valueType="num">
                                      <p:cBhvr additive="base">
                                        <p:cTn id="118" dur="3000"/>
                                        <p:tgtEl>
                                          <p:spTgt spid="7"/>
                                        </p:tgtEl>
                                        <p:attrNameLst>
                                          <p:attrName>ppt_x</p:attrName>
                                        </p:attrNameLst>
                                      </p:cBhvr>
                                      <p:tavLst>
                                        <p:tav tm="0">
                                          <p:val>
                                            <p:strVal val="ppt_x"/>
                                          </p:val>
                                        </p:tav>
                                        <p:tav tm="100000">
                                          <p:val>
                                            <p:strVal val="0-ppt_w/2"/>
                                          </p:val>
                                        </p:tav>
                                      </p:tavLst>
                                    </p:anim>
                                    <p:anim calcmode="lin" valueType="num">
                                      <p:cBhvr additive="base">
                                        <p:cTn id="119" dur="3000"/>
                                        <p:tgtEl>
                                          <p:spTgt spid="7"/>
                                        </p:tgtEl>
                                        <p:attrNameLst>
                                          <p:attrName>ppt_y</p:attrName>
                                        </p:attrNameLst>
                                      </p:cBhvr>
                                      <p:tavLst>
                                        <p:tav tm="0">
                                          <p:val>
                                            <p:strVal val="ppt_y"/>
                                          </p:val>
                                        </p:tav>
                                        <p:tav tm="100000">
                                          <p:val>
                                            <p:strVal val="ppt_y"/>
                                          </p:val>
                                        </p:tav>
                                      </p:tavLst>
                                    </p:anim>
                                    <p:set>
                                      <p:cBhvr>
                                        <p:cTn id="120" dur="1" fill="hold">
                                          <p:stCondLst>
                                            <p:cond delay="2999"/>
                                          </p:stCondLst>
                                        </p:cTn>
                                        <p:tgtEl>
                                          <p:spTgt spid="7"/>
                                        </p:tgtEl>
                                        <p:attrNameLst>
                                          <p:attrName>style.visibility</p:attrName>
                                        </p:attrNameLst>
                                      </p:cBhvr>
                                      <p:to>
                                        <p:strVal val="hidden"/>
                                      </p:to>
                                    </p:set>
                                  </p:childTnLst>
                                </p:cTn>
                              </p:par>
                              <p:par>
                                <p:cTn id="121" presetID="2" presetClass="exit" presetSubtype="8" fill="hold" grpId="3" nodeType="withEffect">
                                  <p:stCondLst>
                                    <p:cond delay="0"/>
                                  </p:stCondLst>
                                  <p:childTnLst>
                                    <p:anim calcmode="lin" valueType="num">
                                      <p:cBhvr additive="base">
                                        <p:cTn id="122" dur="3000"/>
                                        <p:tgtEl>
                                          <p:spTgt spid="8"/>
                                        </p:tgtEl>
                                        <p:attrNameLst>
                                          <p:attrName>ppt_x</p:attrName>
                                        </p:attrNameLst>
                                      </p:cBhvr>
                                      <p:tavLst>
                                        <p:tav tm="0">
                                          <p:val>
                                            <p:strVal val="ppt_x"/>
                                          </p:val>
                                        </p:tav>
                                        <p:tav tm="100000">
                                          <p:val>
                                            <p:strVal val="0-ppt_w/2"/>
                                          </p:val>
                                        </p:tav>
                                      </p:tavLst>
                                    </p:anim>
                                    <p:anim calcmode="lin" valueType="num">
                                      <p:cBhvr additive="base">
                                        <p:cTn id="123" dur="3000"/>
                                        <p:tgtEl>
                                          <p:spTgt spid="8"/>
                                        </p:tgtEl>
                                        <p:attrNameLst>
                                          <p:attrName>ppt_y</p:attrName>
                                        </p:attrNameLst>
                                      </p:cBhvr>
                                      <p:tavLst>
                                        <p:tav tm="0">
                                          <p:val>
                                            <p:strVal val="ppt_y"/>
                                          </p:val>
                                        </p:tav>
                                        <p:tav tm="100000">
                                          <p:val>
                                            <p:strVal val="ppt_y"/>
                                          </p:val>
                                        </p:tav>
                                      </p:tavLst>
                                    </p:anim>
                                    <p:set>
                                      <p:cBhvr>
                                        <p:cTn id="124" dur="1" fill="hold">
                                          <p:stCondLst>
                                            <p:cond delay="2999"/>
                                          </p:stCondLst>
                                        </p:cTn>
                                        <p:tgtEl>
                                          <p:spTgt spid="8"/>
                                        </p:tgtEl>
                                        <p:attrNameLst>
                                          <p:attrName>style.visibility</p:attrName>
                                        </p:attrNameLst>
                                      </p:cBhvr>
                                      <p:to>
                                        <p:strVal val="hidden"/>
                                      </p:to>
                                    </p:set>
                                  </p:childTnLst>
                                </p:cTn>
                              </p:par>
                              <p:par>
                                <p:cTn id="125" presetID="2" presetClass="exit" presetSubtype="8" fill="hold" grpId="3" nodeType="withEffect">
                                  <p:stCondLst>
                                    <p:cond delay="0"/>
                                  </p:stCondLst>
                                  <p:childTnLst>
                                    <p:anim calcmode="lin" valueType="num">
                                      <p:cBhvr additive="base">
                                        <p:cTn id="126" dur="3000"/>
                                        <p:tgtEl>
                                          <p:spTgt spid="11"/>
                                        </p:tgtEl>
                                        <p:attrNameLst>
                                          <p:attrName>ppt_x</p:attrName>
                                        </p:attrNameLst>
                                      </p:cBhvr>
                                      <p:tavLst>
                                        <p:tav tm="0">
                                          <p:val>
                                            <p:strVal val="ppt_x"/>
                                          </p:val>
                                        </p:tav>
                                        <p:tav tm="100000">
                                          <p:val>
                                            <p:strVal val="0-ppt_w/2"/>
                                          </p:val>
                                        </p:tav>
                                      </p:tavLst>
                                    </p:anim>
                                    <p:anim calcmode="lin" valueType="num">
                                      <p:cBhvr additive="base">
                                        <p:cTn id="127" dur="3000"/>
                                        <p:tgtEl>
                                          <p:spTgt spid="11"/>
                                        </p:tgtEl>
                                        <p:attrNameLst>
                                          <p:attrName>ppt_y</p:attrName>
                                        </p:attrNameLst>
                                      </p:cBhvr>
                                      <p:tavLst>
                                        <p:tav tm="0">
                                          <p:val>
                                            <p:strVal val="ppt_y"/>
                                          </p:val>
                                        </p:tav>
                                        <p:tav tm="100000">
                                          <p:val>
                                            <p:strVal val="ppt_y"/>
                                          </p:val>
                                        </p:tav>
                                      </p:tavLst>
                                    </p:anim>
                                    <p:set>
                                      <p:cBhvr>
                                        <p:cTn id="128" dur="1" fill="hold">
                                          <p:stCondLst>
                                            <p:cond delay="2999"/>
                                          </p:stCondLst>
                                        </p:cTn>
                                        <p:tgtEl>
                                          <p:spTgt spid="11"/>
                                        </p:tgtEl>
                                        <p:attrNameLst>
                                          <p:attrName>style.visibility</p:attrName>
                                        </p:attrNameLst>
                                      </p:cBhvr>
                                      <p:to>
                                        <p:strVal val="hidden"/>
                                      </p:to>
                                    </p:set>
                                  </p:childTnLst>
                                </p:cTn>
                              </p:par>
                              <p:par>
                                <p:cTn id="129" presetID="19" presetClass="exit" presetSubtype="10" fill="hold" grpId="4" nodeType="withEffect">
                                  <p:stCondLst>
                                    <p:cond delay="0"/>
                                  </p:stCondLst>
                                  <p:childTnLst>
                                    <p:anim calcmode="lin" valueType="num">
                                      <p:cBhvr>
                                        <p:cTn id="130" dur="3000"/>
                                        <p:tgtEl>
                                          <p:spTgt spid="4"/>
                                        </p:tgtEl>
                                        <p:attrNameLst>
                                          <p:attrName>ppt_h</p:attrName>
                                        </p:attrNameLst>
                                      </p:cBhvr>
                                      <p:tavLst>
                                        <p:tav tm="0">
                                          <p:val>
                                            <p:strVal val="ppt_h"/>
                                          </p:val>
                                        </p:tav>
                                        <p:tav tm="100000">
                                          <p:val>
                                            <p:strVal val="ppt_h"/>
                                          </p:val>
                                        </p:tav>
                                      </p:tavLst>
                                    </p:anim>
                                    <p:anim calcmode="lin" valueType="num">
                                      <p:cBhvr>
                                        <p:cTn id="131"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2" dur="1" fill="hold">
                                          <p:stCondLst>
                                            <p:cond delay="2999"/>
                                          </p:stCondLst>
                                        </p:cTn>
                                        <p:tgtEl>
                                          <p:spTgt spid="4"/>
                                        </p:tgtEl>
                                        <p:attrNameLst>
                                          <p:attrName>style.visibility</p:attrName>
                                        </p:attrNameLst>
                                      </p:cBhvr>
                                      <p:to>
                                        <p:strVal val="hidden"/>
                                      </p:to>
                                    </p:set>
                                  </p:childTnLst>
                                </p:cTn>
                              </p:par>
                              <p:par>
                                <p:cTn id="133" presetID="19" presetClass="exit" presetSubtype="10" fill="hold" grpId="4" nodeType="withEffect">
                                  <p:stCondLst>
                                    <p:cond delay="0"/>
                                  </p:stCondLst>
                                  <p:childTnLst>
                                    <p:anim calcmode="lin" valueType="num">
                                      <p:cBhvr>
                                        <p:cTn id="134" dur="3000"/>
                                        <p:tgtEl>
                                          <p:spTgt spid="6"/>
                                        </p:tgtEl>
                                        <p:attrNameLst>
                                          <p:attrName>ppt_h</p:attrName>
                                        </p:attrNameLst>
                                      </p:cBhvr>
                                      <p:tavLst>
                                        <p:tav tm="0">
                                          <p:val>
                                            <p:strVal val="ppt_h"/>
                                          </p:val>
                                        </p:tav>
                                        <p:tav tm="100000">
                                          <p:val>
                                            <p:strVal val="ppt_h"/>
                                          </p:val>
                                        </p:tav>
                                      </p:tavLst>
                                    </p:anim>
                                    <p:anim calcmode="lin" valueType="num">
                                      <p:cBhvr>
                                        <p:cTn id="135"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6" dur="1" fill="hold">
                                          <p:stCondLst>
                                            <p:cond delay="2999"/>
                                          </p:stCondLst>
                                        </p:cTn>
                                        <p:tgtEl>
                                          <p:spTgt spid="6"/>
                                        </p:tgtEl>
                                        <p:attrNameLst>
                                          <p:attrName>style.visibility</p:attrName>
                                        </p:attrNameLst>
                                      </p:cBhvr>
                                      <p:to>
                                        <p:strVal val="hidden"/>
                                      </p:to>
                                    </p:set>
                                  </p:childTnLst>
                                </p:cTn>
                              </p:par>
                              <p:par>
                                <p:cTn id="137" presetID="19" presetClass="exit" presetSubtype="10" fill="hold" grpId="4" nodeType="withEffect">
                                  <p:stCondLst>
                                    <p:cond delay="0"/>
                                  </p:stCondLst>
                                  <p:childTnLst>
                                    <p:anim calcmode="lin" valueType="num">
                                      <p:cBhvr>
                                        <p:cTn id="138" dur="3000"/>
                                        <p:tgtEl>
                                          <p:spTgt spid="9"/>
                                        </p:tgtEl>
                                        <p:attrNameLst>
                                          <p:attrName>ppt_h</p:attrName>
                                        </p:attrNameLst>
                                      </p:cBhvr>
                                      <p:tavLst>
                                        <p:tav tm="0">
                                          <p:val>
                                            <p:strVal val="ppt_h"/>
                                          </p:val>
                                        </p:tav>
                                        <p:tav tm="100000">
                                          <p:val>
                                            <p:strVal val="ppt_h"/>
                                          </p:val>
                                        </p:tav>
                                      </p:tavLst>
                                    </p:anim>
                                    <p:anim calcmode="lin" valueType="num">
                                      <p:cBhvr>
                                        <p:cTn id="139"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0" dur="1" fill="hold">
                                          <p:stCondLst>
                                            <p:cond delay="2999"/>
                                          </p:stCondLst>
                                        </p:cTn>
                                        <p:tgtEl>
                                          <p:spTgt spid="9"/>
                                        </p:tgtEl>
                                        <p:attrNameLst>
                                          <p:attrName>style.visibility</p:attrName>
                                        </p:attrNameLst>
                                      </p:cBhvr>
                                      <p:to>
                                        <p:strVal val="hidden"/>
                                      </p:to>
                                    </p:set>
                                  </p:childTnLst>
                                </p:cTn>
                              </p:par>
                              <p:par>
                                <p:cTn id="141" presetID="19" presetClass="exit" presetSubtype="10" fill="hold" grpId="4" nodeType="withEffect">
                                  <p:stCondLst>
                                    <p:cond delay="0"/>
                                  </p:stCondLst>
                                  <p:childTnLst>
                                    <p:anim calcmode="lin" valueType="num">
                                      <p:cBhvr>
                                        <p:cTn id="142" dur="3000"/>
                                        <p:tgtEl>
                                          <p:spTgt spid="10"/>
                                        </p:tgtEl>
                                        <p:attrNameLst>
                                          <p:attrName>ppt_h</p:attrName>
                                        </p:attrNameLst>
                                      </p:cBhvr>
                                      <p:tavLst>
                                        <p:tav tm="0">
                                          <p:val>
                                            <p:strVal val="ppt_h"/>
                                          </p:val>
                                        </p:tav>
                                        <p:tav tm="100000">
                                          <p:val>
                                            <p:strVal val="ppt_h"/>
                                          </p:val>
                                        </p:tav>
                                      </p:tavLst>
                                    </p:anim>
                                    <p:anim calcmode="lin" valueType="num">
                                      <p:cBhvr>
                                        <p:cTn id="143"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4" dur="1" fill="hold">
                                          <p:stCondLst>
                                            <p:cond delay="2999"/>
                                          </p:stCondLst>
                                        </p:cTn>
                                        <p:tgtEl>
                                          <p:spTgt spid="10"/>
                                        </p:tgtEl>
                                        <p:attrNameLst>
                                          <p:attrName>style.visibility</p:attrName>
                                        </p:attrNameLst>
                                      </p:cBhvr>
                                      <p:to>
                                        <p:strVal val="hidden"/>
                                      </p:to>
                                    </p:set>
                                  </p:childTnLst>
                                </p:cTn>
                              </p:par>
                              <p:par>
                                <p:cTn id="145" presetID="19" presetClass="exit" presetSubtype="10" fill="hold" grpId="4" nodeType="withEffect">
                                  <p:stCondLst>
                                    <p:cond delay="0"/>
                                  </p:stCondLst>
                                  <p:childTnLst>
                                    <p:anim calcmode="lin" valueType="num">
                                      <p:cBhvr>
                                        <p:cTn id="146" dur="3000"/>
                                        <p:tgtEl>
                                          <p:spTgt spid="5"/>
                                        </p:tgtEl>
                                        <p:attrNameLst>
                                          <p:attrName>ppt_h</p:attrName>
                                        </p:attrNameLst>
                                      </p:cBhvr>
                                      <p:tavLst>
                                        <p:tav tm="0">
                                          <p:val>
                                            <p:strVal val="ppt_h"/>
                                          </p:val>
                                        </p:tav>
                                        <p:tav tm="100000">
                                          <p:val>
                                            <p:strVal val="ppt_h"/>
                                          </p:val>
                                        </p:tav>
                                      </p:tavLst>
                                    </p:anim>
                                    <p:anim calcmode="lin" valueType="num">
                                      <p:cBhvr>
                                        <p:cTn id="147"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8" dur="1" fill="hold">
                                          <p:stCondLst>
                                            <p:cond delay="2999"/>
                                          </p:stCondLst>
                                        </p:cTn>
                                        <p:tgtEl>
                                          <p:spTgt spid="5"/>
                                        </p:tgtEl>
                                        <p:attrNameLst>
                                          <p:attrName>style.visibility</p:attrName>
                                        </p:attrNameLst>
                                      </p:cBhvr>
                                      <p:to>
                                        <p:strVal val="hidden"/>
                                      </p:to>
                                    </p:set>
                                  </p:childTnLst>
                                </p:cTn>
                              </p:par>
                              <p:par>
                                <p:cTn id="149" presetID="19" presetClass="exit" presetSubtype="10" fill="hold" grpId="4" nodeType="withEffect">
                                  <p:stCondLst>
                                    <p:cond delay="0"/>
                                  </p:stCondLst>
                                  <p:childTnLst>
                                    <p:anim calcmode="lin" valueType="num">
                                      <p:cBhvr>
                                        <p:cTn id="150" dur="3000"/>
                                        <p:tgtEl>
                                          <p:spTgt spid="7"/>
                                        </p:tgtEl>
                                        <p:attrNameLst>
                                          <p:attrName>ppt_h</p:attrName>
                                        </p:attrNameLst>
                                      </p:cBhvr>
                                      <p:tavLst>
                                        <p:tav tm="0">
                                          <p:val>
                                            <p:strVal val="ppt_h"/>
                                          </p:val>
                                        </p:tav>
                                        <p:tav tm="100000">
                                          <p:val>
                                            <p:strVal val="ppt_h"/>
                                          </p:val>
                                        </p:tav>
                                      </p:tavLst>
                                    </p:anim>
                                    <p:anim calcmode="lin" valueType="num">
                                      <p:cBhvr>
                                        <p:cTn id="151"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2" dur="1" fill="hold">
                                          <p:stCondLst>
                                            <p:cond delay="2999"/>
                                          </p:stCondLst>
                                        </p:cTn>
                                        <p:tgtEl>
                                          <p:spTgt spid="7"/>
                                        </p:tgtEl>
                                        <p:attrNameLst>
                                          <p:attrName>style.visibility</p:attrName>
                                        </p:attrNameLst>
                                      </p:cBhvr>
                                      <p:to>
                                        <p:strVal val="hidden"/>
                                      </p:to>
                                    </p:set>
                                  </p:childTnLst>
                                </p:cTn>
                              </p:par>
                              <p:par>
                                <p:cTn id="153" presetID="19" presetClass="exit" presetSubtype="10" fill="hold" grpId="4" nodeType="withEffect">
                                  <p:stCondLst>
                                    <p:cond delay="0"/>
                                  </p:stCondLst>
                                  <p:childTnLst>
                                    <p:anim calcmode="lin" valueType="num">
                                      <p:cBhvr>
                                        <p:cTn id="154" dur="3000"/>
                                        <p:tgtEl>
                                          <p:spTgt spid="8"/>
                                        </p:tgtEl>
                                        <p:attrNameLst>
                                          <p:attrName>ppt_h</p:attrName>
                                        </p:attrNameLst>
                                      </p:cBhvr>
                                      <p:tavLst>
                                        <p:tav tm="0">
                                          <p:val>
                                            <p:strVal val="ppt_h"/>
                                          </p:val>
                                        </p:tav>
                                        <p:tav tm="100000">
                                          <p:val>
                                            <p:strVal val="ppt_h"/>
                                          </p:val>
                                        </p:tav>
                                      </p:tavLst>
                                    </p:anim>
                                    <p:anim calcmode="lin" valueType="num">
                                      <p:cBhvr>
                                        <p:cTn id="155"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6" dur="1" fill="hold">
                                          <p:stCondLst>
                                            <p:cond delay="2999"/>
                                          </p:stCondLst>
                                        </p:cTn>
                                        <p:tgtEl>
                                          <p:spTgt spid="8"/>
                                        </p:tgtEl>
                                        <p:attrNameLst>
                                          <p:attrName>style.visibility</p:attrName>
                                        </p:attrNameLst>
                                      </p:cBhvr>
                                      <p:to>
                                        <p:strVal val="hidden"/>
                                      </p:to>
                                    </p:set>
                                  </p:childTnLst>
                                </p:cTn>
                              </p:par>
                              <p:par>
                                <p:cTn id="157" presetID="19" presetClass="exit" presetSubtype="10" fill="hold" grpId="4" nodeType="withEffect">
                                  <p:stCondLst>
                                    <p:cond delay="0"/>
                                  </p:stCondLst>
                                  <p:childTnLst>
                                    <p:anim calcmode="lin" valueType="num">
                                      <p:cBhvr>
                                        <p:cTn id="158" dur="3000"/>
                                        <p:tgtEl>
                                          <p:spTgt spid="11"/>
                                        </p:tgtEl>
                                        <p:attrNameLst>
                                          <p:attrName>ppt_h</p:attrName>
                                        </p:attrNameLst>
                                      </p:cBhvr>
                                      <p:tavLst>
                                        <p:tav tm="0">
                                          <p:val>
                                            <p:strVal val="ppt_h"/>
                                          </p:val>
                                        </p:tav>
                                        <p:tav tm="100000">
                                          <p:val>
                                            <p:strVal val="ppt_h"/>
                                          </p:val>
                                        </p:tav>
                                      </p:tavLst>
                                    </p:anim>
                                    <p:anim calcmode="lin" valueType="num">
                                      <p:cBhvr>
                                        <p:cTn id="159"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0" dur="1" fill="hold">
                                          <p:stCondLst>
                                            <p:cond delay="2999"/>
                                          </p:stCondLst>
                                        </p:cTn>
                                        <p:tgtEl>
                                          <p:spTgt spid="11"/>
                                        </p:tgtEl>
                                        <p:attrNameLst>
                                          <p:attrName>style.visibility</p:attrName>
                                        </p:attrNameLst>
                                      </p:cBhvr>
                                      <p:to>
                                        <p:strVal val="hidden"/>
                                      </p:to>
                                    </p:set>
                                  </p:childTnLst>
                                </p:cTn>
                              </p:par>
                              <p:par>
                                <p:cTn id="161" presetID="23" presetClass="entr" presetSubtype="288" fill="hold" nodeType="withEffect">
                                  <p:stCondLst>
                                    <p:cond delay="0"/>
                                  </p:stCondLst>
                                  <p:childTnLst>
                                    <p:set>
                                      <p:cBhvr>
                                        <p:cTn id="162" dur="1" fill="hold">
                                          <p:stCondLst>
                                            <p:cond delay="0"/>
                                          </p:stCondLst>
                                        </p:cTn>
                                        <p:tgtEl>
                                          <p:spTgt spid="2"/>
                                        </p:tgtEl>
                                        <p:attrNameLst>
                                          <p:attrName>style.visibility</p:attrName>
                                        </p:attrNameLst>
                                      </p:cBhvr>
                                      <p:to>
                                        <p:strVal val="visible"/>
                                      </p:to>
                                    </p:set>
                                    <p:anim calcmode="lin" valueType="num">
                                      <p:cBhvr>
                                        <p:cTn id="163" dur="3000" fill="hold"/>
                                        <p:tgtEl>
                                          <p:spTgt spid="2"/>
                                        </p:tgtEl>
                                        <p:attrNameLst>
                                          <p:attrName>ppt_w</p:attrName>
                                        </p:attrNameLst>
                                      </p:cBhvr>
                                      <p:tavLst>
                                        <p:tav tm="0">
                                          <p:val>
                                            <p:strVal val="4/3*#ppt_w"/>
                                          </p:val>
                                        </p:tav>
                                        <p:tav tm="100000">
                                          <p:val>
                                            <p:strVal val="#ppt_w"/>
                                          </p:val>
                                        </p:tav>
                                      </p:tavLst>
                                    </p:anim>
                                    <p:anim calcmode="lin" valueType="num">
                                      <p:cBhvr>
                                        <p:cTn id="164" dur="3000" fill="hold"/>
                                        <p:tgtEl>
                                          <p:spTgt spid="2"/>
                                        </p:tgtEl>
                                        <p:attrNameLst>
                                          <p:attrName>ppt_h</p:attrName>
                                        </p:attrNameLst>
                                      </p:cBhvr>
                                      <p:tavLst>
                                        <p:tav tm="0">
                                          <p:val>
                                            <p:strVal val="4/3*#ppt_h"/>
                                          </p:val>
                                        </p:tav>
                                        <p:tav tm="100000">
                                          <p:val>
                                            <p:strVal val="#ppt_h"/>
                                          </p:val>
                                        </p:tav>
                                      </p:tavLst>
                                    </p:anim>
                                  </p:childTnLst>
                                </p:cTn>
                              </p:par>
                              <p:par>
                                <p:cTn id="165" presetID="16" presetClass="entr" presetSubtype="37" fill="hold" nodeType="withEffect">
                                  <p:stCondLst>
                                    <p:cond delay="0"/>
                                  </p:stCondLst>
                                  <p:childTnLst>
                                    <p:set>
                                      <p:cBhvr>
                                        <p:cTn id="166" dur="1" fill="hold">
                                          <p:stCondLst>
                                            <p:cond delay="0"/>
                                          </p:stCondLst>
                                        </p:cTn>
                                        <p:tgtEl>
                                          <p:spTgt spid="2"/>
                                        </p:tgtEl>
                                        <p:attrNameLst>
                                          <p:attrName>style.visibility</p:attrName>
                                        </p:attrNameLst>
                                      </p:cBhvr>
                                      <p:to>
                                        <p:strVal val="visible"/>
                                      </p:to>
                                    </p:set>
                                    <p:animEffect transition="in" filter="barn(outVertical)">
                                      <p:cBhvr>
                                        <p:cTn id="16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5F4027"/>
            </a:gs>
            <a:gs pos="30000">
              <a:srgbClr val="D49E6C"/>
            </a:gs>
            <a:gs pos="70000">
              <a:srgbClr val="A65528"/>
            </a:gs>
            <a:gs pos="100000">
              <a:srgbClr val="663012"/>
            </a:gs>
          </a:gsLst>
          <a:lin ang="10800000" scaled="1"/>
          <a:tileRect/>
        </a:gradFill>
        <a:effectLst/>
      </p:bgPr>
    </p:bg>
    <p:spTree>
      <p:nvGrpSpPr>
        <p:cNvPr id="1" name=""/>
        <p:cNvGrpSpPr/>
        <p:nvPr/>
      </p:nvGrpSpPr>
      <p:grpSpPr>
        <a:xfrm>
          <a:off x="0" y="0"/>
          <a:ext cx="0" cy="0"/>
          <a:chOff x="0" y="0"/>
          <a:chExt cx="0" cy="0"/>
        </a:xfrm>
      </p:grpSpPr>
      <p:pic>
        <p:nvPicPr>
          <p:cNvPr id="2" name="1 Imagen" descr="ehnhyb44.gif"/>
          <p:cNvPicPr>
            <a:picLocks noChangeAspect="1"/>
          </p:cNvPicPr>
          <p:nvPr/>
        </p:nvPicPr>
        <p:blipFill>
          <a:blip r:embed="rId2"/>
          <a:stretch>
            <a:fillRect/>
          </a:stretch>
        </p:blipFill>
        <p:spPr>
          <a:xfrm>
            <a:off x="4762500" y="2228850"/>
            <a:ext cx="4381500" cy="2914650"/>
          </a:xfrm>
          <a:prstGeom prst="rect">
            <a:avLst/>
          </a:prstGeom>
          <a:effectLst>
            <a:softEdge rad="31750"/>
          </a:effectLst>
        </p:spPr>
      </p:pic>
      <p:pic>
        <p:nvPicPr>
          <p:cNvPr id="3" name="2 Imagen" descr="7fyqkosg.gif"/>
          <p:cNvPicPr>
            <a:picLocks noChangeAspect="1"/>
          </p:cNvPicPr>
          <p:nvPr/>
        </p:nvPicPr>
        <p:blipFill>
          <a:blip r:embed="rId3"/>
          <a:stretch>
            <a:fillRect/>
          </a:stretch>
        </p:blipFill>
        <p:spPr>
          <a:xfrm>
            <a:off x="0" y="2643200"/>
            <a:ext cx="2500300" cy="2500300"/>
          </a:xfrm>
          <a:prstGeom prst="rect">
            <a:avLst/>
          </a:prstGeom>
          <a:effectLst>
            <a:softEdge rad="31750"/>
          </a:effectLst>
        </p:spPr>
      </p:pic>
      <p:sp>
        <p:nvSpPr>
          <p:cNvPr id="5" name="4 CuadroTexto"/>
          <p:cNvSpPr txBox="1"/>
          <p:nvPr/>
        </p:nvSpPr>
        <p:spPr>
          <a:xfrm>
            <a:off x="1142976" y="1000114"/>
            <a:ext cx="6393097" cy="830997"/>
          </a:xfrm>
          <a:prstGeom prst="rect">
            <a:avLst/>
          </a:prstGeom>
          <a:noFill/>
        </p:spPr>
        <p:txBody>
          <a:bodyPr wrap="none" rtlCol="0">
            <a:spAutoFit/>
          </a:bodyPr>
          <a:lstStyle/>
          <a:p>
            <a:pPr algn="ctr"/>
            <a:r>
              <a:rPr lang="es-ES" sz="2400" b="1" dirty="0" smtClean="0">
                <a:effectLst>
                  <a:outerShdw blurRad="38100" dist="38100" dir="2700000" algn="tl">
                    <a:srgbClr val="000000">
                      <a:alpha val="43137"/>
                    </a:srgbClr>
                  </a:outerShdw>
                </a:effectLst>
              </a:rPr>
              <a:t>Pueden comer ramas de árboles frutales para </a:t>
            </a:r>
          </a:p>
          <a:p>
            <a:pPr algn="ctr"/>
            <a:r>
              <a:rPr lang="es-ES" sz="2400" b="1" dirty="0" smtClean="0">
                <a:effectLst>
                  <a:outerShdw blurRad="38100" dist="38100" dir="2700000" algn="tl">
                    <a:srgbClr val="000000">
                      <a:alpha val="43137"/>
                    </a:srgbClr>
                  </a:outerShdw>
                </a:effectLst>
              </a:rPr>
              <a:t>desgastar sus dientes</a:t>
            </a:r>
            <a:endParaRPr lang="es-ES" sz="2400" b="1" dirty="0">
              <a:effectLst>
                <a:outerShdw blurRad="38100" dist="38100" dir="2700000" algn="tl">
                  <a:srgbClr val="000000">
                    <a:alpha val="43137"/>
                  </a:srgbClr>
                </a:outerShdw>
              </a:effectLst>
            </a:endParaRPr>
          </a:p>
        </p:txBody>
      </p:sp>
    </p:spTree>
  </p:cSld>
  <p:clrMapOvr>
    <a:masterClrMapping/>
  </p:clrMapOvr>
  <p:transition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Right)">
                                      <p:cBhvr>
                                        <p:cTn id="7" dur="3000"/>
                                        <p:tgtEl>
                                          <p:spTgt spid="2"/>
                                        </p:tgtEl>
                                      </p:cBhvr>
                                    </p:animEffect>
                                  </p:childTnLst>
                                </p:cTn>
                              </p:par>
                              <p:par>
                                <p:cTn id="8" presetID="12" presetClass="entr" presetSubtype="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slide(fromLeft)">
                                      <p:cBhvr>
                                        <p:cTn id="10"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0">
              <a:srgbClr val="FFC000"/>
            </a:gs>
            <a:gs pos="30000">
              <a:srgbClr val="D49E6C"/>
            </a:gs>
            <a:gs pos="70000">
              <a:srgbClr val="A65528"/>
            </a:gs>
            <a:gs pos="100000">
              <a:srgbClr val="663012"/>
            </a:gs>
          </a:gsLst>
          <a:lin ang="10800000" scaled="0"/>
        </a:gradFill>
        <a:effectLst/>
      </p:bgPr>
    </p:bg>
    <p:spTree>
      <p:nvGrpSpPr>
        <p:cNvPr id="1" name=""/>
        <p:cNvGrpSpPr/>
        <p:nvPr/>
      </p:nvGrpSpPr>
      <p:grpSpPr>
        <a:xfrm>
          <a:off x="0" y="0"/>
          <a:ext cx="0" cy="0"/>
          <a:chOff x="0" y="0"/>
          <a:chExt cx="0" cy="0"/>
        </a:xfrm>
      </p:grpSpPr>
      <p:pic>
        <p:nvPicPr>
          <p:cNvPr id="2" name="1 Imagen" descr="u90'`y.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Cheurón"/>
          <p:cNvSpPr/>
          <p:nvPr/>
        </p:nvSpPr>
        <p:spPr>
          <a:xfrm rot="16200000">
            <a:off x="321471" y="1178709"/>
            <a:ext cx="1142976" cy="1785918"/>
          </a:xfrm>
          <a:prstGeom prst="chevron">
            <a:avLst>
              <a:gd name="adj" fmla="val 75000"/>
            </a:avLst>
          </a:prstGeom>
          <a:gradFill flip="none" rotWithShape="1">
            <a:gsLst>
              <a:gs pos="50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rot="5400000">
            <a:off x="321471" y="2178841"/>
            <a:ext cx="1142976" cy="1785918"/>
          </a:xfrm>
          <a:prstGeom prst="chevron">
            <a:avLst>
              <a:gd name="adj" fmla="val 75000"/>
            </a:avLst>
          </a:prstGeom>
          <a:gradFill flip="none" rotWithShape="1">
            <a:gsLst>
              <a:gs pos="49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2107389" y="1178709"/>
            <a:ext cx="1142976" cy="1785918"/>
          </a:xfrm>
          <a:prstGeom prst="chevron">
            <a:avLst>
              <a:gd name="adj" fmla="val 75000"/>
            </a:avLst>
          </a:prstGeom>
          <a:gradFill flip="none" rotWithShape="1">
            <a:gsLst>
              <a:gs pos="50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5400000">
            <a:off x="2107389" y="2178841"/>
            <a:ext cx="1142976" cy="1785918"/>
          </a:xfrm>
          <a:prstGeom prst="chevron">
            <a:avLst>
              <a:gd name="adj" fmla="val 75000"/>
            </a:avLst>
          </a:prstGeom>
          <a:gradFill flip="none" rotWithShape="1">
            <a:gsLst>
              <a:gs pos="49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3929090" y="1142990"/>
            <a:ext cx="1142976" cy="1857356"/>
          </a:xfrm>
          <a:prstGeom prst="chevron">
            <a:avLst>
              <a:gd name="adj" fmla="val 75000"/>
            </a:avLst>
          </a:prstGeom>
          <a:gradFill flip="none" rotWithShape="1">
            <a:gsLst>
              <a:gs pos="50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5400000">
            <a:off x="3929090" y="2143122"/>
            <a:ext cx="1142976" cy="1857356"/>
          </a:xfrm>
          <a:prstGeom prst="chevron">
            <a:avLst>
              <a:gd name="adj" fmla="val 75000"/>
            </a:avLst>
          </a:prstGeom>
          <a:gradFill flip="none" rotWithShape="1">
            <a:gsLst>
              <a:gs pos="49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5786462" y="1142974"/>
            <a:ext cx="1142976" cy="1857388"/>
          </a:xfrm>
          <a:prstGeom prst="chevron">
            <a:avLst>
              <a:gd name="adj" fmla="val 75000"/>
            </a:avLst>
          </a:prstGeom>
          <a:gradFill flip="none" rotWithShape="1">
            <a:gsLst>
              <a:gs pos="50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5400000">
            <a:off x="5786462" y="2143106"/>
            <a:ext cx="1142976" cy="1857388"/>
          </a:xfrm>
          <a:prstGeom prst="chevron">
            <a:avLst>
              <a:gd name="adj" fmla="val 75000"/>
            </a:avLst>
          </a:prstGeom>
          <a:gradFill flip="none" rotWithShape="1">
            <a:gsLst>
              <a:gs pos="49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7643834" y="1142990"/>
            <a:ext cx="1142976" cy="1857356"/>
          </a:xfrm>
          <a:prstGeom prst="chevron">
            <a:avLst>
              <a:gd name="adj" fmla="val 75000"/>
            </a:avLst>
          </a:prstGeom>
          <a:gradFill flip="none" rotWithShape="1">
            <a:gsLst>
              <a:gs pos="50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5400000">
            <a:off x="7643834" y="2143122"/>
            <a:ext cx="1142976" cy="1857356"/>
          </a:xfrm>
          <a:prstGeom prst="chevron">
            <a:avLst>
              <a:gd name="adj" fmla="val 75000"/>
            </a:avLst>
          </a:prstGeom>
          <a:gradFill flip="none" rotWithShape="1">
            <a:gsLst>
              <a:gs pos="49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321471" y="678643"/>
            <a:ext cx="1142976" cy="1785918"/>
          </a:xfrm>
          <a:prstGeom prst="chevron">
            <a:avLst>
              <a:gd name="adj" fmla="val 75000"/>
            </a:avLst>
          </a:prstGeom>
          <a:gradFill flip="none" rotWithShape="1">
            <a:gsLst>
              <a:gs pos="50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2107389" y="678643"/>
            <a:ext cx="1142976" cy="1785918"/>
          </a:xfrm>
          <a:prstGeom prst="chevron">
            <a:avLst>
              <a:gd name="adj" fmla="val 75000"/>
            </a:avLst>
          </a:prstGeom>
          <a:gradFill flip="none" rotWithShape="1">
            <a:gsLst>
              <a:gs pos="50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3929090" y="642924"/>
            <a:ext cx="1142976" cy="1857356"/>
          </a:xfrm>
          <a:prstGeom prst="chevron">
            <a:avLst>
              <a:gd name="adj" fmla="val 75000"/>
            </a:avLst>
          </a:prstGeom>
          <a:gradFill flip="none" rotWithShape="1">
            <a:gsLst>
              <a:gs pos="50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5786462" y="642908"/>
            <a:ext cx="1142976" cy="1857388"/>
          </a:xfrm>
          <a:prstGeom prst="chevron">
            <a:avLst>
              <a:gd name="adj" fmla="val 75000"/>
            </a:avLst>
          </a:prstGeom>
          <a:gradFill flip="none" rotWithShape="1">
            <a:gsLst>
              <a:gs pos="50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6200000">
            <a:off x="7643834" y="642924"/>
            <a:ext cx="1142976" cy="1857356"/>
          </a:xfrm>
          <a:prstGeom prst="chevron">
            <a:avLst>
              <a:gd name="adj" fmla="val 75000"/>
            </a:avLst>
          </a:prstGeom>
          <a:gradFill flip="none" rotWithShape="1">
            <a:gsLst>
              <a:gs pos="50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6200000">
            <a:off x="321471" y="107139"/>
            <a:ext cx="1142976" cy="1785918"/>
          </a:xfrm>
          <a:prstGeom prst="chevron">
            <a:avLst>
              <a:gd name="adj" fmla="val 75000"/>
            </a:avLst>
          </a:prstGeom>
          <a:gradFill flip="none" rotWithShape="1">
            <a:gsLst>
              <a:gs pos="50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6200000">
            <a:off x="2107389" y="107139"/>
            <a:ext cx="1142976" cy="1785918"/>
          </a:xfrm>
          <a:prstGeom prst="chevron">
            <a:avLst>
              <a:gd name="adj" fmla="val 75000"/>
            </a:avLst>
          </a:prstGeom>
          <a:gradFill flip="none" rotWithShape="1">
            <a:gsLst>
              <a:gs pos="50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3929090" y="71420"/>
            <a:ext cx="1142976" cy="1857356"/>
          </a:xfrm>
          <a:prstGeom prst="chevron">
            <a:avLst>
              <a:gd name="adj" fmla="val 75000"/>
            </a:avLst>
          </a:prstGeom>
          <a:gradFill flip="none" rotWithShape="1">
            <a:gsLst>
              <a:gs pos="50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6200000">
            <a:off x="5786462" y="71404"/>
            <a:ext cx="1142976" cy="1857388"/>
          </a:xfrm>
          <a:prstGeom prst="chevron">
            <a:avLst>
              <a:gd name="adj" fmla="val 75000"/>
            </a:avLst>
          </a:prstGeom>
          <a:gradFill flip="none" rotWithShape="1">
            <a:gsLst>
              <a:gs pos="50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6200000">
            <a:off x="7643834" y="71420"/>
            <a:ext cx="1142976" cy="1857356"/>
          </a:xfrm>
          <a:prstGeom prst="chevron">
            <a:avLst>
              <a:gd name="adj" fmla="val 75000"/>
            </a:avLst>
          </a:prstGeom>
          <a:gradFill flip="none" rotWithShape="1">
            <a:gsLst>
              <a:gs pos="50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6200000">
            <a:off x="321471" y="-321471"/>
            <a:ext cx="1142976" cy="1785918"/>
          </a:xfrm>
          <a:prstGeom prst="chevron">
            <a:avLst>
              <a:gd name="adj" fmla="val 75000"/>
            </a:avLst>
          </a:prstGeom>
          <a:gradFill flip="none" rotWithShape="1">
            <a:gsLst>
              <a:gs pos="50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2107389" y="-321471"/>
            <a:ext cx="1142976" cy="1785918"/>
          </a:xfrm>
          <a:prstGeom prst="chevron">
            <a:avLst>
              <a:gd name="adj" fmla="val 75000"/>
            </a:avLst>
          </a:prstGeom>
          <a:gradFill flip="none" rotWithShape="1">
            <a:gsLst>
              <a:gs pos="50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6200000">
            <a:off x="3929090" y="-357190"/>
            <a:ext cx="1142976" cy="1857356"/>
          </a:xfrm>
          <a:prstGeom prst="chevron">
            <a:avLst>
              <a:gd name="adj" fmla="val 75000"/>
            </a:avLst>
          </a:prstGeom>
          <a:gradFill flip="none" rotWithShape="1">
            <a:gsLst>
              <a:gs pos="50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16200000">
            <a:off x="5786462" y="-357206"/>
            <a:ext cx="1142976" cy="1857388"/>
          </a:xfrm>
          <a:prstGeom prst="chevron">
            <a:avLst>
              <a:gd name="adj" fmla="val 75000"/>
            </a:avLst>
          </a:prstGeom>
          <a:gradFill flip="none" rotWithShape="1">
            <a:gsLst>
              <a:gs pos="50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rot="16200000">
            <a:off x="7643834" y="-357190"/>
            <a:ext cx="1142976" cy="1857356"/>
          </a:xfrm>
          <a:prstGeom prst="chevron">
            <a:avLst>
              <a:gd name="adj" fmla="val 75000"/>
            </a:avLst>
          </a:prstGeom>
          <a:gradFill flip="none" rotWithShape="1">
            <a:gsLst>
              <a:gs pos="50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5400000">
            <a:off x="321471" y="2750345"/>
            <a:ext cx="1142976" cy="1785918"/>
          </a:xfrm>
          <a:prstGeom prst="chevron">
            <a:avLst>
              <a:gd name="adj" fmla="val 75000"/>
            </a:avLst>
          </a:prstGeom>
          <a:gradFill flip="none" rotWithShape="1">
            <a:gsLst>
              <a:gs pos="49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5400000">
            <a:off x="2107389" y="2750345"/>
            <a:ext cx="1142976" cy="1785918"/>
          </a:xfrm>
          <a:prstGeom prst="chevron">
            <a:avLst>
              <a:gd name="adj" fmla="val 75000"/>
            </a:avLst>
          </a:prstGeom>
          <a:gradFill flip="none" rotWithShape="1">
            <a:gsLst>
              <a:gs pos="49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Cheurón"/>
          <p:cNvSpPr/>
          <p:nvPr/>
        </p:nvSpPr>
        <p:spPr>
          <a:xfrm rot="5400000">
            <a:off x="3929090" y="2714626"/>
            <a:ext cx="1142976" cy="1857356"/>
          </a:xfrm>
          <a:prstGeom prst="chevron">
            <a:avLst>
              <a:gd name="adj" fmla="val 75000"/>
            </a:avLst>
          </a:prstGeom>
          <a:gradFill flip="none" rotWithShape="1">
            <a:gsLst>
              <a:gs pos="49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Cheurón"/>
          <p:cNvSpPr/>
          <p:nvPr/>
        </p:nvSpPr>
        <p:spPr>
          <a:xfrm rot="5400000">
            <a:off x="5786462" y="2714610"/>
            <a:ext cx="1142976" cy="1857388"/>
          </a:xfrm>
          <a:prstGeom prst="chevron">
            <a:avLst>
              <a:gd name="adj" fmla="val 75000"/>
            </a:avLst>
          </a:prstGeom>
          <a:gradFill flip="none" rotWithShape="1">
            <a:gsLst>
              <a:gs pos="49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Cheurón"/>
          <p:cNvSpPr/>
          <p:nvPr/>
        </p:nvSpPr>
        <p:spPr>
          <a:xfrm rot="5400000">
            <a:off x="7643834" y="2714626"/>
            <a:ext cx="1142976" cy="1857356"/>
          </a:xfrm>
          <a:prstGeom prst="chevron">
            <a:avLst>
              <a:gd name="adj" fmla="val 75000"/>
            </a:avLst>
          </a:prstGeom>
          <a:gradFill flip="none" rotWithShape="1">
            <a:gsLst>
              <a:gs pos="49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Cheurón"/>
          <p:cNvSpPr/>
          <p:nvPr/>
        </p:nvSpPr>
        <p:spPr>
          <a:xfrm rot="5400000">
            <a:off x="321471" y="3250411"/>
            <a:ext cx="1142976" cy="1785918"/>
          </a:xfrm>
          <a:prstGeom prst="chevron">
            <a:avLst>
              <a:gd name="adj" fmla="val 75000"/>
            </a:avLst>
          </a:prstGeom>
          <a:gradFill flip="none" rotWithShape="1">
            <a:gsLst>
              <a:gs pos="49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Cheurón"/>
          <p:cNvSpPr/>
          <p:nvPr/>
        </p:nvSpPr>
        <p:spPr>
          <a:xfrm rot="5400000">
            <a:off x="2107389" y="3250411"/>
            <a:ext cx="1142976" cy="1785918"/>
          </a:xfrm>
          <a:prstGeom prst="chevron">
            <a:avLst>
              <a:gd name="adj" fmla="val 75000"/>
            </a:avLst>
          </a:prstGeom>
          <a:gradFill flip="none" rotWithShape="1">
            <a:gsLst>
              <a:gs pos="49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Cheurón"/>
          <p:cNvSpPr/>
          <p:nvPr/>
        </p:nvSpPr>
        <p:spPr>
          <a:xfrm rot="5400000">
            <a:off x="3929090" y="3214692"/>
            <a:ext cx="1142976" cy="1857356"/>
          </a:xfrm>
          <a:prstGeom prst="chevron">
            <a:avLst>
              <a:gd name="adj" fmla="val 75000"/>
            </a:avLst>
          </a:prstGeom>
          <a:gradFill flip="none" rotWithShape="1">
            <a:gsLst>
              <a:gs pos="49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Cheurón"/>
          <p:cNvSpPr/>
          <p:nvPr/>
        </p:nvSpPr>
        <p:spPr>
          <a:xfrm rot="5400000">
            <a:off x="5786462" y="3214676"/>
            <a:ext cx="1142976" cy="1857388"/>
          </a:xfrm>
          <a:prstGeom prst="chevron">
            <a:avLst>
              <a:gd name="adj" fmla="val 75000"/>
            </a:avLst>
          </a:prstGeom>
          <a:gradFill flip="none" rotWithShape="1">
            <a:gsLst>
              <a:gs pos="49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Cheurón"/>
          <p:cNvSpPr/>
          <p:nvPr/>
        </p:nvSpPr>
        <p:spPr>
          <a:xfrm rot="5400000">
            <a:off x="7643834" y="3214692"/>
            <a:ext cx="1142976" cy="1857356"/>
          </a:xfrm>
          <a:prstGeom prst="chevron">
            <a:avLst>
              <a:gd name="adj" fmla="val 75000"/>
            </a:avLst>
          </a:prstGeom>
          <a:gradFill flip="none" rotWithShape="1">
            <a:gsLst>
              <a:gs pos="49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Cheurón"/>
          <p:cNvSpPr/>
          <p:nvPr/>
        </p:nvSpPr>
        <p:spPr>
          <a:xfrm rot="5400000">
            <a:off x="321471" y="3679053"/>
            <a:ext cx="1142976" cy="1785918"/>
          </a:xfrm>
          <a:prstGeom prst="chevron">
            <a:avLst>
              <a:gd name="adj" fmla="val 75000"/>
            </a:avLst>
          </a:prstGeom>
          <a:gradFill flip="none" rotWithShape="1">
            <a:gsLst>
              <a:gs pos="49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Cheurón"/>
          <p:cNvSpPr/>
          <p:nvPr/>
        </p:nvSpPr>
        <p:spPr>
          <a:xfrm rot="5400000">
            <a:off x="2107389" y="3679053"/>
            <a:ext cx="1142976" cy="1785918"/>
          </a:xfrm>
          <a:prstGeom prst="chevron">
            <a:avLst>
              <a:gd name="adj" fmla="val 75000"/>
            </a:avLst>
          </a:prstGeom>
          <a:gradFill flip="none" rotWithShape="1">
            <a:gsLst>
              <a:gs pos="49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Cheurón"/>
          <p:cNvSpPr/>
          <p:nvPr/>
        </p:nvSpPr>
        <p:spPr>
          <a:xfrm rot="5400000">
            <a:off x="3929090" y="3643334"/>
            <a:ext cx="1142976" cy="1857356"/>
          </a:xfrm>
          <a:prstGeom prst="chevron">
            <a:avLst>
              <a:gd name="adj" fmla="val 75000"/>
            </a:avLst>
          </a:prstGeom>
          <a:gradFill flip="none" rotWithShape="1">
            <a:gsLst>
              <a:gs pos="49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Cheurón"/>
          <p:cNvSpPr/>
          <p:nvPr/>
        </p:nvSpPr>
        <p:spPr>
          <a:xfrm rot="5400000">
            <a:off x="5786462" y="3643318"/>
            <a:ext cx="1142976" cy="1857388"/>
          </a:xfrm>
          <a:prstGeom prst="chevron">
            <a:avLst>
              <a:gd name="adj" fmla="val 75000"/>
            </a:avLst>
          </a:prstGeom>
          <a:gradFill flip="none" rotWithShape="1">
            <a:gsLst>
              <a:gs pos="49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Cheurón"/>
          <p:cNvSpPr/>
          <p:nvPr/>
        </p:nvSpPr>
        <p:spPr>
          <a:xfrm rot="5400000">
            <a:off x="7643834" y="3643334"/>
            <a:ext cx="1142976" cy="1857356"/>
          </a:xfrm>
          <a:prstGeom prst="chevron">
            <a:avLst>
              <a:gd name="adj" fmla="val 75000"/>
            </a:avLst>
          </a:prstGeom>
          <a:gradFill flip="none" rotWithShape="1">
            <a:gsLst>
              <a:gs pos="49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Rectángulo"/>
          <p:cNvSpPr/>
          <p:nvPr/>
        </p:nvSpPr>
        <p:spPr>
          <a:xfrm>
            <a:off x="-571536" y="-285770"/>
            <a:ext cx="10072758" cy="5429270"/>
          </a:xfrm>
          <a:prstGeom prst="rect">
            <a:avLst/>
          </a:prstGeom>
          <a:gradFill flip="none" rotWithShape="1">
            <a:gsLst>
              <a:gs pos="0">
                <a:srgbClr val="362416"/>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4"/>
                                        </p:tgtEl>
                                        <p:attrNameLst>
                                          <p:attrName>style.opacity</p:attrName>
                                        </p:attrNameLst>
                                      </p:cBhvr>
                                      <p:to>
                                        <p:strVal val="0"/>
                                      </p:to>
                                    </p:set>
                                    <p:animEffect filter="image" prLst="opacity: 0">
                                      <p:cBhvr rctx="IE">
                                        <p:cTn id="7" dur="indefinite"/>
                                        <p:tgtEl>
                                          <p:spTgt spid="44"/>
                                        </p:tgtEl>
                                      </p:cBhvr>
                                    </p:animEffect>
                                  </p:childTnLst>
                                </p:cTn>
                              </p:par>
                              <p:par>
                                <p:cTn id="8" presetID="2" presetClass="entr" presetSubtype="4"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ppt_x"/>
                                          </p:val>
                                        </p:tav>
                                        <p:tav tm="100000">
                                          <p:val>
                                            <p:strVal val="#ppt_x"/>
                                          </p:val>
                                        </p:tav>
                                      </p:tavLst>
                                    </p:anim>
                                    <p:anim calcmode="lin" valueType="num">
                                      <p:cBhvr additive="base">
                                        <p:cTn id="11" dur="3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ppt_x"/>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ppt_x"/>
                                          </p:val>
                                        </p:tav>
                                        <p:tav tm="100000">
                                          <p:val>
                                            <p:strVal val="#ppt_x"/>
                                          </p:val>
                                        </p:tav>
                                      </p:tavLst>
                                    </p:anim>
                                    <p:anim calcmode="lin" valueType="num">
                                      <p:cBhvr additive="base">
                                        <p:cTn id="23" dur="3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000" fill="hold"/>
                                        <p:tgtEl>
                                          <p:spTgt spid="12"/>
                                        </p:tgtEl>
                                        <p:attrNameLst>
                                          <p:attrName>ppt_x</p:attrName>
                                        </p:attrNameLst>
                                      </p:cBhvr>
                                      <p:tavLst>
                                        <p:tav tm="0">
                                          <p:val>
                                            <p:strVal val="#ppt_x"/>
                                          </p:val>
                                        </p:tav>
                                        <p:tav tm="100000">
                                          <p:val>
                                            <p:strVal val="#ppt_x"/>
                                          </p:val>
                                        </p:tav>
                                      </p:tavLst>
                                    </p:anim>
                                    <p:anim calcmode="lin" valueType="num">
                                      <p:cBhvr additive="base">
                                        <p:cTn id="27" dur="3000" fill="hold"/>
                                        <p:tgtEl>
                                          <p:spTgt spid="12"/>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3000" fill="hold"/>
                                        <p:tgtEl>
                                          <p:spTgt spid="14"/>
                                        </p:tgtEl>
                                        <p:attrNameLst>
                                          <p:attrName>ppt_x</p:attrName>
                                        </p:attrNameLst>
                                      </p:cBhvr>
                                      <p:tavLst>
                                        <p:tav tm="0">
                                          <p:val>
                                            <p:strVal val="#ppt_x"/>
                                          </p:val>
                                        </p:tav>
                                        <p:tav tm="100000">
                                          <p:val>
                                            <p:strVal val="#ppt_x"/>
                                          </p:val>
                                        </p:tav>
                                      </p:tavLst>
                                    </p:anim>
                                    <p:anim calcmode="lin" valueType="num">
                                      <p:cBhvr additive="base">
                                        <p:cTn id="31" dur="3000" fill="hold"/>
                                        <p:tgtEl>
                                          <p:spTgt spid="14"/>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3000" fill="hold"/>
                                        <p:tgtEl>
                                          <p:spTgt spid="15"/>
                                        </p:tgtEl>
                                        <p:attrNameLst>
                                          <p:attrName>ppt_x</p:attrName>
                                        </p:attrNameLst>
                                      </p:cBhvr>
                                      <p:tavLst>
                                        <p:tav tm="0">
                                          <p:val>
                                            <p:strVal val="#ppt_x"/>
                                          </p:val>
                                        </p:tav>
                                        <p:tav tm="100000">
                                          <p:val>
                                            <p:strVal val="#ppt_x"/>
                                          </p:val>
                                        </p:tav>
                                      </p:tavLst>
                                    </p:anim>
                                    <p:anim calcmode="lin" valueType="num">
                                      <p:cBhvr additive="base">
                                        <p:cTn id="35" dur="3000" fill="hold"/>
                                        <p:tgtEl>
                                          <p:spTgt spid="15"/>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3000" fill="hold"/>
                                        <p:tgtEl>
                                          <p:spTgt spid="16"/>
                                        </p:tgtEl>
                                        <p:attrNameLst>
                                          <p:attrName>ppt_x</p:attrName>
                                        </p:attrNameLst>
                                      </p:cBhvr>
                                      <p:tavLst>
                                        <p:tav tm="0">
                                          <p:val>
                                            <p:strVal val="#ppt_x"/>
                                          </p:val>
                                        </p:tav>
                                        <p:tav tm="100000">
                                          <p:val>
                                            <p:strVal val="#ppt_x"/>
                                          </p:val>
                                        </p:tav>
                                      </p:tavLst>
                                    </p:anim>
                                    <p:anim calcmode="lin" valueType="num">
                                      <p:cBhvr additive="base">
                                        <p:cTn id="39" dur="3000" fill="hold"/>
                                        <p:tgtEl>
                                          <p:spTgt spid="16"/>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additive="base">
                                        <p:cTn id="42" dur="3000" fill="hold"/>
                                        <p:tgtEl>
                                          <p:spTgt spid="17"/>
                                        </p:tgtEl>
                                        <p:attrNameLst>
                                          <p:attrName>ppt_x</p:attrName>
                                        </p:attrNameLst>
                                      </p:cBhvr>
                                      <p:tavLst>
                                        <p:tav tm="0">
                                          <p:val>
                                            <p:strVal val="#ppt_x"/>
                                          </p:val>
                                        </p:tav>
                                        <p:tav tm="100000">
                                          <p:val>
                                            <p:strVal val="#ppt_x"/>
                                          </p:val>
                                        </p:tav>
                                      </p:tavLst>
                                    </p:anim>
                                    <p:anim calcmode="lin" valueType="num">
                                      <p:cBhvr additive="base">
                                        <p:cTn id="43" dur="3000" fill="hold"/>
                                        <p:tgtEl>
                                          <p:spTgt spid="17"/>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8"/>
                                        </p:tgtEl>
                                        <p:attrNameLst>
                                          <p:attrName>style.visibility</p:attrName>
                                        </p:attrNameLst>
                                      </p:cBhvr>
                                      <p:to>
                                        <p:strVal val="visible"/>
                                      </p:to>
                                    </p:set>
                                    <p:anim calcmode="lin" valueType="num">
                                      <p:cBhvr additive="base">
                                        <p:cTn id="46" dur="3000" fill="hold"/>
                                        <p:tgtEl>
                                          <p:spTgt spid="18"/>
                                        </p:tgtEl>
                                        <p:attrNameLst>
                                          <p:attrName>ppt_x</p:attrName>
                                        </p:attrNameLst>
                                      </p:cBhvr>
                                      <p:tavLst>
                                        <p:tav tm="0">
                                          <p:val>
                                            <p:strVal val="#ppt_x"/>
                                          </p:val>
                                        </p:tav>
                                        <p:tav tm="100000">
                                          <p:val>
                                            <p:strVal val="#ppt_x"/>
                                          </p:val>
                                        </p:tav>
                                      </p:tavLst>
                                    </p:anim>
                                    <p:anim calcmode="lin" valueType="num">
                                      <p:cBhvr additive="base">
                                        <p:cTn id="47" dur="3000" fill="hold"/>
                                        <p:tgtEl>
                                          <p:spTgt spid="18"/>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9"/>
                                        </p:tgtEl>
                                        <p:attrNameLst>
                                          <p:attrName>style.visibility</p:attrName>
                                        </p:attrNameLst>
                                      </p:cBhvr>
                                      <p:to>
                                        <p:strVal val="visible"/>
                                      </p:to>
                                    </p:set>
                                    <p:anim calcmode="lin" valueType="num">
                                      <p:cBhvr additive="base">
                                        <p:cTn id="50" dur="3000" fill="hold"/>
                                        <p:tgtEl>
                                          <p:spTgt spid="19"/>
                                        </p:tgtEl>
                                        <p:attrNameLst>
                                          <p:attrName>ppt_x</p:attrName>
                                        </p:attrNameLst>
                                      </p:cBhvr>
                                      <p:tavLst>
                                        <p:tav tm="0">
                                          <p:val>
                                            <p:strVal val="#ppt_x"/>
                                          </p:val>
                                        </p:tav>
                                        <p:tav tm="100000">
                                          <p:val>
                                            <p:strVal val="#ppt_x"/>
                                          </p:val>
                                        </p:tav>
                                      </p:tavLst>
                                    </p:anim>
                                    <p:anim calcmode="lin" valueType="num">
                                      <p:cBhvr additive="base">
                                        <p:cTn id="51" dur="3000" fill="hold"/>
                                        <p:tgtEl>
                                          <p:spTgt spid="19"/>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20"/>
                                        </p:tgtEl>
                                        <p:attrNameLst>
                                          <p:attrName>style.visibility</p:attrName>
                                        </p:attrNameLst>
                                      </p:cBhvr>
                                      <p:to>
                                        <p:strVal val="visible"/>
                                      </p:to>
                                    </p:set>
                                    <p:anim calcmode="lin" valueType="num">
                                      <p:cBhvr additive="base">
                                        <p:cTn id="54" dur="3000" fill="hold"/>
                                        <p:tgtEl>
                                          <p:spTgt spid="20"/>
                                        </p:tgtEl>
                                        <p:attrNameLst>
                                          <p:attrName>ppt_x</p:attrName>
                                        </p:attrNameLst>
                                      </p:cBhvr>
                                      <p:tavLst>
                                        <p:tav tm="0">
                                          <p:val>
                                            <p:strVal val="#ppt_x"/>
                                          </p:val>
                                        </p:tav>
                                        <p:tav tm="100000">
                                          <p:val>
                                            <p:strVal val="#ppt_x"/>
                                          </p:val>
                                        </p:tav>
                                      </p:tavLst>
                                    </p:anim>
                                    <p:anim calcmode="lin" valueType="num">
                                      <p:cBhvr additive="base">
                                        <p:cTn id="55" dur="3000" fill="hold"/>
                                        <p:tgtEl>
                                          <p:spTgt spid="20"/>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 calcmode="lin" valueType="num">
                                      <p:cBhvr additive="base">
                                        <p:cTn id="58" dur="3000" fill="hold"/>
                                        <p:tgtEl>
                                          <p:spTgt spid="21"/>
                                        </p:tgtEl>
                                        <p:attrNameLst>
                                          <p:attrName>ppt_x</p:attrName>
                                        </p:attrNameLst>
                                      </p:cBhvr>
                                      <p:tavLst>
                                        <p:tav tm="0">
                                          <p:val>
                                            <p:strVal val="#ppt_x"/>
                                          </p:val>
                                        </p:tav>
                                        <p:tav tm="100000">
                                          <p:val>
                                            <p:strVal val="#ppt_x"/>
                                          </p:val>
                                        </p:tav>
                                      </p:tavLst>
                                    </p:anim>
                                    <p:anim calcmode="lin" valueType="num">
                                      <p:cBhvr additive="base">
                                        <p:cTn id="59" dur="3000" fill="hold"/>
                                        <p:tgtEl>
                                          <p:spTgt spid="21"/>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22"/>
                                        </p:tgtEl>
                                        <p:attrNameLst>
                                          <p:attrName>style.visibility</p:attrName>
                                        </p:attrNameLst>
                                      </p:cBhvr>
                                      <p:to>
                                        <p:strVal val="visible"/>
                                      </p:to>
                                    </p:set>
                                    <p:anim calcmode="lin" valueType="num">
                                      <p:cBhvr additive="base">
                                        <p:cTn id="62" dur="3000" fill="hold"/>
                                        <p:tgtEl>
                                          <p:spTgt spid="22"/>
                                        </p:tgtEl>
                                        <p:attrNameLst>
                                          <p:attrName>ppt_x</p:attrName>
                                        </p:attrNameLst>
                                      </p:cBhvr>
                                      <p:tavLst>
                                        <p:tav tm="0">
                                          <p:val>
                                            <p:strVal val="#ppt_x"/>
                                          </p:val>
                                        </p:tav>
                                        <p:tav tm="100000">
                                          <p:val>
                                            <p:strVal val="#ppt_x"/>
                                          </p:val>
                                        </p:tav>
                                      </p:tavLst>
                                    </p:anim>
                                    <p:anim calcmode="lin" valueType="num">
                                      <p:cBhvr additive="base">
                                        <p:cTn id="63" dur="3000" fill="hold"/>
                                        <p:tgtEl>
                                          <p:spTgt spid="22"/>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23"/>
                                        </p:tgtEl>
                                        <p:attrNameLst>
                                          <p:attrName>style.visibility</p:attrName>
                                        </p:attrNameLst>
                                      </p:cBhvr>
                                      <p:to>
                                        <p:strVal val="visible"/>
                                      </p:to>
                                    </p:set>
                                    <p:anim calcmode="lin" valueType="num">
                                      <p:cBhvr additive="base">
                                        <p:cTn id="66" dur="3000" fill="hold"/>
                                        <p:tgtEl>
                                          <p:spTgt spid="23"/>
                                        </p:tgtEl>
                                        <p:attrNameLst>
                                          <p:attrName>ppt_x</p:attrName>
                                        </p:attrNameLst>
                                      </p:cBhvr>
                                      <p:tavLst>
                                        <p:tav tm="0">
                                          <p:val>
                                            <p:strVal val="#ppt_x"/>
                                          </p:val>
                                        </p:tav>
                                        <p:tav tm="100000">
                                          <p:val>
                                            <p:strVal val="#ppt_x"/>
                                          </p:val>
                                        </p:tav>
                                      </p:tavLst>
                                    </p:anim>
                                    <p:anim calcmode="lin" valueType="num">
                                      <p:cBhvr additive="base">
                                        <p:cTn id="67" dur="3000" fill="hold"/>
                                        <p:tgtEl>
                                          <p:spTgt spid="23"/>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4"/>
                                        </p:tgtEl>
                                        <p:attrNameLst>
                                          <p:attrName>style.visibility</p:attrName>
                                        </p:attrNameLst>
                                      </p:cBhvr>
                                      <p:to>
                                        <p:strVal val="visible"/>
                                      </p:to>
                                    </p:set>
                                    <p:anim calcmode="lin" valueType="num">
                                      <p:cBhvr additive="base">
                                        <p:cTn id="70" dur="3000" fill="hold"/>
                                        <p:tgtEl>
                                          <p:spTgt spid="24"/>
                                        </p:tgtEl>
                                        <p:attrNameLst>
                                          <p:attrName>ppt_x</p:attrName>
                                        </p:attrNameLst>
                                      </p:cBhvr>
                                      <p:tavLst>
                                        <p:tav tm="0">
                                          <p:val>
                                            <p:strVal val="#ppt_x"/>
                                          </p:val>
                                        </p:tav>
                                        <p:tav tm="100000">
                                          <p:val>
                                            <p:strVal val="#ppt_x"/>
                                          </p:val>
                                        </p:tav>
                                      </p:tavLst>
                                    </p:anim>
                                    <p:anim calcmode="lin" valueType="num">
                                      <p:cBhvr additive="base">
                                        <p:cTn id="71" dur="3000" fill="hold"/>
                                        <p:tgtEl>
                                          <p:spTgt spid="24"/>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5"/>
                                        </p:tgtEl>
                                        <p:attrNameLst>
                                          <p:attrName>style.visibility</p:attrName>
                                        </p:attrNameLst>
                                      </p:cBhvr>
                                      <p:to>
                                        <p:strVal val="visible"/>
                                      </p:to>
                                    </p:set>
                                    <p:anim calcmode="lin" valueType="num">
                                      <p:cBhvr additive="base">
                                        <p:cTn id="74" dur="3000" fill="hold"/>
                                        <p:tgtEl>
                                          <p:spTgt spid="25"/>
                                        </p:tgtEl>
                                        <p:attrNameLst>
                                          <p:attrName>ppt_x</p:attrName>
                                        </p:attrNameLst>
                                      </p:cBhvr>
                                      <p:tavLst>
                                        <p:tav tm="0">
                                          <p:val>
                                            <p:strVal val="#ppt_x"/>
                                          </p:val>
                                        </p:tav>
                                        <p:tav tm="100000">
                                          <p:val>
                                            <p:strVal val="#ppt_x"/>
                                          </p:val>
                                        </p:tav>
                                      </p:tavLst>
                                    </p:anim>
                                    <p:anim calcmode="lin" valueType="num">
                                      <p:cBhvr additive="base">
                                        <p:cTn id="75" dur="3000" fill="hold"/>
                                        <p:tgtEl>
                                          <p:spTgt spid="25"/>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6"/>
                                        </p:tgtEl>
                                        <p:attrNameLst>
                                          <p:attrName>style.visibility</p:attrName>
                                        </p:attrNameLst>
                                      </p:cBhvr>
                                      <p:to>
                                        <p:strVal val="visible"/>
                                      </p:to>
                                    </p:set>
                                    <p:anim calcmode="lin" valueType="num">
                                      <p:cBhvr additive="base">
                                        <p:cTn id="78" dur="3000" fill="hold"/>
                                        <p:tgtEl>
                                          <p:spTgt spid="26"/>
                                        </p:tgtEl>
                                        <p:attrNameLst>
                                          <p:attrName>ppt_x</p:attrName>
                                        </p:attrNameLst>
                                      </p:cBhvr>
                                      <p:tavLst>
                                        <p:tav tm="0">
                                          <p:val>
                                            <p:strVal val="#ppt_x"/>
                                          </p:val>
                                        </p:tav>
                                        <p:tav tm="100000">
                                          <p:val>
                                            <p:strVal val="#ppt_x"/>
                                          </p:val>
                                        </p:tav>
                                      </p:tavLst>
                                    </p:anim>
                                    <p:anim calcmode="lin" valueType="num">
                                      <p:cBhvr additive="base">
                                        <p:cTn id="79" dur="3000" fill="hold"/>
                                        <p:tgtEl>
                                          <p:spTgt spid="26"/>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7"/>
                                        </p:tgtEl>
                                        <p:attrNameLst>
                                          <p:attrName>style.visibility</p:attrName>
                                        </p:attrNameLst>
                                      </p:cBhvr>
                                      <p:to>
                                        <p:strVal val="visible"/>
                                      </p:to>
                                    </p:set>
                                    <p:anim calcmode="lin" valueType="num">
                                      <p:cBhvr additive="base">
                                        <p:cTn id="82" dur="3000" fill="hold"/>
                                        <p:tgtEl>
                                          <p:spTgt spid="27"/>
                                        </p:tgtEl>
                                        <p:attrNameLst>
                                          <p:attrName>ppt_x</p:attrName>
                                        </p:attrNameLst>
                                      </p:cBhvr>
                                      <p:tavLst>
                                        <p:tav tm="0">
                                          <p:val>
                                            <p:strVal val="#ppt_x"/>
                                          </p:val>
                                        </p:tav>
                                        <p:tav tm="100000">
                                          <p:val>
                                            <p:strVal val="#ppt_x"/>
                                          </p:val>
                                        </p:tav>
                                      </p:tavLst>
                                    </p:anim>
                                    <p:anim calcmode="lin" valueType="num">
                                      <p:cBhvr additive="base">
                                        <p:cTn id="83" dur="3000" fill="hold"/>
                                        <p:tgtEl>
                                          <p:spTgt spid="27"/>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8"/>
                                        </p:tgtEl>
                                        <p:attrNameLst>
                                          <p:attrName>style.visibility</p:attrName>
                                        </p:attrNameLst>
                                      </p:cBhvr>
                                      <p:to>
                                        <p:strVal val="visible"/>
                                      </p:to>
                                    </p:set>
                                    <p:anim calcmode="lin" valueType="num">
                                      <p:cBhvr additive="base">
                                        <p:cTn id="86" dur="3000" fill="hold"/>
                                        <p:tgtEl>
                                          <p:spTgt spid="28"/>
                                        </p:tgtEl>
                                        <p:attrNameLst>
                                          <p:attrName>ppt_x</p:attrName>
                                        </p:attrNameLst>
                                      </p:cBhvr>
                                      <p:tavLst>
                                        <p:tav tm="0">
                                          <p:val>
                                            <p:strVal val="#ppt_x"/>
                                          </p:val>
                                        </p:tav>
                                        <p:tav tm="100000">
                                          <p:val>
                                            <p:strVal val="#ppt_x"/>
                                          </p:val>
                                        </p:tav>
                                      </p:tavLst>
                                    </p:anim>
                                    <p:anim calcmode="lin" valueType="num">
                                      <p:cBhvr additive="base">
                                        <p:cTn id="87" dur="3000" fill="hold"/>
                                        <p:tgtEl>
                                          <p:spTgt spid="28"/>
                                        </p:tgtEl>
                                        <p:attrNameLst>
                                          <p:attrName>ppt_y</p:attrName>
                                        </p:attrNameLst>
                                      </p:cBhvr>
                                      <p:tavLst>
                                        <p:tav tm="0">
                                          <p:val>
                                            <p:strVal val="1+#ppt_h/2"/>
                                          </p:val>
                                        </p:tav>
                                        <p:tav tm="100000">
                                          <p:val>
                                            <p:strVal val="#ppt_y"/>
                                          </p:val>
                                        </p:tav>
                                      </p:tavLst>
                                    </p:anim>
                                  </p:childTnLst>
                                </p:cTn>
                              </p:par>
                              <p:par>
                                <p:cTn id="88" presetID="2" presetClass="entr" presetSubtype="1" fill="hold" grpId="0" nodeType="withEffect">
                                  <p:stCondLst>
                                    <p:cond delay="0"/>
                                  </p:stCondLst>
                                  <p:childTnLst>
                                    <p:set>
                                      <p:cBhvr>
                                        <p:cTn id="89" dur="1" fill="hold">
                                          <p:stCondLst>
                                            <p:cond delay="0"/>
                                          </p:stCondLst>
                                        </p:cTn>
                                        <p:tgtEl>
                                          <p:spTgt spid="5"/>
                                        </p:tgtEl>
                                        <p:attrNameLst>
                                          <p:attrName>style.visibility</p:attrName>
                                        </p:attrNameLst>
                                      </p:cBhvr>
                                      <p:to>
                                        <p:strVal val="visible"/>
                                      </p:to>
                                    </p:set>
                                    <p:anim calcmode="lin" valueType="num">
                                      <p:cBhvr additive="base">
                                        <p:cTn id="90" dur="3000" fill="hold"/>
                                        <p:tgtEl>
                                          <p:spTgt spid="5"/>
                                        </p:tgtEl>
                                        <p:attrNameLst>
                                          <p:attrName>ppt_x</p:attrName>
                                        </p:attrNameLst>
                                      </p:cBhvr>
                                      <p:tavLst>
                                        <p:tav tm="0">
                                          <p:val>
                                            <p:strVal val="#ppt_x"/>
                                          </p:val>
                                        </p:tav>
                                        <p:tav tm="100000">
                                          <p:val>
                                            <p:strVal val="#ppt_x"/>
                                          </p:val>
                                        </p:tav>
                                      </p:tavLst>
                                    </p:anim>
                                    <p:anim calcmode="lin" valueType="num">
                                      <p:cBhvr additive="base">
                                        <p:cTn id="91" dur="3000" fill="hold"/>
                                        <p:tgtEl>
                                          <p:spTgt spid="5"/>
                                        </p:tgtEl>
                                        <p:attrNameLst>
                                          <p:attrName>ppt_y</p:attrName>
                                        </p:attrNameLst>
                                      </p:cBhvr>
                                      <p:tavLst>
                                        <p:tav tm="0">
                                          <p:val>
                                            <p:strVal val="0-#ppt_h/2"/>
                                          </p:val>
                                        </p:tav>
                                        <p:tav tm="100000">
                                          <p:val>
                                            <p:strVal val="#ppt_y"/>
                                          </p:val>
                                        </p:tav>
                                      </p:tavLst>
                                    </p:anim>
                                  </p:childTnLst>
                                </p:cTn>
                              </p:par>
                              <p:par>
                                <p:cTn id="92" presetID="2" presetClass="entr" presetSubtype="1" fill="hold" grpId="0" nodeType="withEffect">
                                  <p:stCondLst>
                                    <p:cond delay="0"/>
                                  </p:stCondLst>
                                  <p:childTnLst>
                                    <p:set>
                                      <p:cBhvr>
                                        <p:cTn id="93" dur="1" fill="hold">
                                          <p:stCondLst>
                                            <p:cond delay="0"/>
                                          </p:stCondLst>
                                        </p:cTn>
                                        <p:tgtEl>
                                          <p:spTgt spid="7"/>
                                        </p:tgtEl>
                                        <p:attrNameLst>
                                          <p:attrName>style.visibility</p:attrName>
                                        </p:attrNameLst>
                                      </p:cBhvr>
                                      <p:to>
                                        <p:strVal val="visible"/>
                                      </p:to>
                                    </p:set>
                                    <p:anim calcmode="lin" valueType="num">
                                      <p:cBhvr additive="base">
                                        <p:cTn id="94" dur="3000" fill="hold"/>
                                        <p:tgtEl>
                                          <p:spTgt spid="7"/>
                                        </p:tgtEl>
                                        <p:attrNameLst>
                                          <p:attrName>ppt_x</p:attrName>
                                        </p:attrNameLst>
                                      </p:cBhvr>
                                      <p:tavLst>
                                        <p:tav tm="0">
                                          <p:val>
                                            <p:strVal val="#ppt_x"/>
                                          </p:val>
                                        </p:tav>
                                        <p:tav tm="100000">
                                          <p:val>
                                            <p:strVal val="#ppt_x"/>
                                          </p:val>
                                        </p:tav>
                                      </p:tavLst>
                                    </p:anim>
                                    <p:anim calcmode="lin" valueType="num">
                                      <p:cBhvr additive="base">
                                        <p:cTn id="95" dur="3000" fill="hold"/>
                                        <p:tgtEl>
                                          <p:spTgt spid="7"/>
                                        </p:tgtEl>
                                        <p:attrNameLst>
                                          <p:attrName>ppt_y</p:attrName>
                                        </p:attrNameLst>
                                      </p:cBhvr>
                                      <p:tavLst>
                                        <p:tav tm="0">
                                          <p:val>
                                            <p:strVal val="0-#ppt_h/2"/>
                                          </p:val>
                                        </p:tav>
                                        <p:tav tm="100000">
                                          <p:val>
                                            <p:strVal val="#ppt_y"/>
                                          </p:val>
                                        </p:tav>
                                      </p:tavLst>
                                    </p:anim>
                                  </p:childTnLst>
                                </p:cTn>
                              </p:par>
                              <p:par>
                                <p:cTn id="96" presetID="2" presetClass="entr" presetSubtype="1" fill="hold" grpId="0" nodeType="withEffect">
                                  <p:stCondLst>
                                    <p:cond delay="0"/>
                                  </p:stCondLst>
                                  <p:childTnLst>
                                    <p:set>
                                      <p:cBhvr>
                                        <p:cTn id="97" dur="1" fill="hold">
                                          <p:stCondLst>
                                            <p:cond delay="0"/>
                                          </p:stCondLst>
                                        </p:cTn>
                                        <p:tgtEl>
                                          <p:spTgt spid="9"/>
                                        </p:tgtEl>
                                        <p:attrNameLst>
                                          <p:attrName>style.visibility</p:attrName>
                                        </p:attrNameLst>
                                      </p:cBhvr>
                                      <p:to>
                                        <p:strVal val="visible"/>
                                      </p:to>
                                    </p:set>
                                    <p:anim calcmode="lin" valueType="num">
                                      <p:cBhvr additive="base">
                                        <p:cTn id="98" dur="3000" fill="hold"/>
                                        <p:tgtEl>
                                          <p:spTgt spid="9"/>
                                        </p:tgtEl>
                                        <p:attrNameLst>
                                          <p:attrName>ppt_x</p:attrName>
                                        </p:attrNameLst>
                                      </p:cBhvr>
                                      <p:tavLst>
                                        <p:tav tm="0">
                                          <p:val>
                                            <p:strVal val="#ppt_x"/>
                                          </p:val>
                                        </p:tav>
                                        <p:tav tm="100000">
                                          <p:val>
                                            <p:strVal val="#ppt_x"/>
                                          </p:val>
                                        </p:tav>
                                      </p:tavLst>
                                    </p:anim>
                                    <p:anim calcmode="lin" valueType="num">
                                      <p:cBhvr additive="base">
                                        <p:cTn id="99" dur="3000" fill="hold"/>
                                        <p:tgtEl>
                                          <p:spTgt spid="9"/>
                                        </p:tgtEl>
                                        <p:attrNameLst>
                                          <p:attrName>ppt_y</p:attrName>
                                        </p:attrNameLst>
                                      </p:cBhvr>
                                      <p:tavLst>
                                        <p:tav tm="0">
                                          <p:val>
                                            <p:strVal val="0-#ppt_h/2"/>
                                          </p:val>
                                        </p:tav>
                                        <p:tav tm="100000">
                                          <p:val>
                                            <p:strVal val="#ppt_y"/>
                                          </p:val>
                                        </p:tav>
                                      </p:tavLst>
                                    </p:anim>
                                  </p:childTnLst>
                                </p:cTn>
                              </p:par>
                              <p:par>
                                <p:cTn id="100" presetID="2" presetClass="entr" presetSubtype="1" fill="hold" grpId="0" nodeType="withEffect">
                                  <p:stCondLst>
                                    <p:cond delay="0"/>
                                  </p:stCondLst>
                                  <p:childTnLst>
                                    <p:set>
                                      <p:cBhvr>
                                        <p:cTn id="101" dur="1" fill="hold">
                                          <p:stCondLst>
                                            <p:cond delay="0"/>
                                          </p:stCondLst>
                                        </p:cTn>
                                        <p:tgtEl>
                                          <p:spTgt spid="11"/>
                                        </p:tgtEl>
                                        <p:attrNameLst>
                                          <p:attrName>style.visibility</p:attrName>
                                        </p:attrNameLst>
                                      </p:cBhvr>
                                      <p:to>
                                        <p:strVal val="visible"/>
                                      </p:to>
                                    </p:set>
                                    <p:anim calcmode="lin" valueType="num">
                                      <p:cBhvr additive="base">
                                        <p:cTn id="102" dur="3000" fill="hold"/>
                                        <p:tgtEl>
                                          <p:spTgt spid="11"/>
                                        </p:tgtEl>
                                        <p:attrNameLst>
                                          <p:attrName>ppt_x</p:attrName>
                                        </p:attrNameLst>
                                      </p:cBhvr>
                                      <p:tavLst>
                                        <p:tav tm="0">
                                          <p:val>
                                            <p:strVal val="#ppt_x"/>
                                          </p:val>
                                        </p:tav>
                                        <p:tav tm="100000">
                                          <p:val>
                                            <p:strVal val="#ppt_x"/>
                                          </p:val>
                                        </p:tav>
                                      </p:tavLst>
                                    </p:anim>
                                    <p:anim calcmode="lin" valueType="num">
                                      <p:cBhvr additive="base">
                                        <p:cTn id="103" dur="3000" fill="hold"/>
                                        <p:tgtEl>
                                          <p:spTgt spid="11"/>
                                        </p:tgtEl>
                                        <p:attrNameLst>
                                          <p:attrName>ppt_y</p:attrName>
                                        </p:attrNameLst>
                                      </p:cBhvr>
                                      <p:tavLst>
                                        <p:tav tm="0">
                                          <p:val>
                                            <p:strVal val="0-#ppt_h/2"/>
                                          </p:val>
                                        </p:tav>
                                        <p:tav tm="100000">
                                          <p:val>
                                            <p:strVal val="#ppt_y"/>
                                          </p:val>
                                        </p:tav>
                                      </p:tavLst>
                                    </p:anim>
                                  </p:childTnLst>
                                </p:cTn>
                              </p:par>
                              <p:par>
                                <p:cTn id="104" presetID="2" presetClass="entr" presetSubtype="1" fill="hold" grpId="0" nodeType="withEffect">
                                  <p:stCondLst>
                                    <p:cond delay="0"/>
                                  </p:stCondLst>
                                  <p:childTnLst>
                                    <p:set>
                                      <p:cBhvr>
                                        <p:cTn id="105" dur="1" fill="hold">
                                          <p:stCondLst>
                                            <p:cond delay="0"/>
                                          </p:stCondLst>
                                        </p:cTn>
                                        <p:tgtEl>
                                          <p:spTgt spid="13"/>
                                        </p:tgtEl>
                                        <p:attrNameLst>
                                          <p:attrName>style.visibility</p:attrName>
                                        </p:attrNameLst>
                                      </p:cBhvr>
                                      <p:to>
                                        <p:strVal val="visible"/>
                                      </p:to>
                                    </p:set>
                                    <p:anim calcmode="lin" valueType="num">
                                      <p:cBhvr additive="base">
                                        <p:cTn id="106" dur="3000" fill="hold"/>
                                        <p:tgtEl>
                                          <p:spTgt spid="13"/>
                                        </p:tgtEl>
                                        <p:attrNameLst>
                                          <p:attrName>ppt_x</p:attrName>
                                        </p:attrNameLst>
                                      </p:cBhvr>
                                      <p:tavLst>
                                        <p:tav tm="0">
                                          <p:val>
                                            <p:strVal val="#ppt_x"/>
                                          </p:val>
                                        </p:tav>
                                        <p:tav tm="100000">
                                          <p:val>
                                            <p:strVal val="#ppt_x"/>
                                          </p:val>
                                        </p:tav>
                                      </p:tavLst>
                                    </p:anim>
                                    <p:anim calcmode="lin" valueType="num">
                                      <p:cBhvr additive="base">
                                        <p:cTn id="107" dur="3000" fill="hold"/>
                                        <p:tgtEl>
                                          <p:spTgt spid="13"/>
                                        </p:tgtEl>
                                        <p:attrNameLst>
                                          <p:attrName>ppt_y</p:attrName>
                                        </p:attrNameLst>
                                      </p:cBhvr>
                                      <p:tavLst>
                                        <p:tav tm="0">
                                          <p:val>
                                            <p:strVal val="0-#ppt_h/2"/>
                                          </p:val>
                                        </p:tav>
                                        <p:tav tm="100000">
                                          <p:val>
                                            <p:strVal val="#ppt_y"/>
                                          </p:val>
                                        </p:tav>
                                      </p:tavLst>
                                    </p:anim>
                                  </p:childTnLst>
                                </p:cTn>
                              </p:par>
                              <p:par>
                                <p:cTn id="108" presetID="2" presetClass="entr" presetSubtype="1" fill="hold" grpId="0" nodeType="withEffect">
                                  <p:stCondLst>
                                    <p:cond delay="0"/>
                                  </p:stCondLst>
                                  <p:childTnLst>
                                    <p:set>
                                      <p:cBhvr>
                                        <p:cTn id="109" dur="1" fill="hold">
                                          <p:stCondLst>
                                            <p:cond delay="0"/>
                                          </p:stCondLst>
                                        </p:cTn>
                                        <p:tgtEl>
                                          <p:spTgt spid="29"/>
                                        </p:tgtEl>
                                        <p:attrNameLst>
                                          <p:attrName>style.visibility</p:attrName>
                                        </p:attrNameLst>
                                      </p:cBhvr>
                                      <p:to>
                                        <p:strVal val="visible"/>
                                      </p:to>
                                    </p:set>
                                    <p:anim calcmode="lin" valueType="num">
                                      <p:cBhvr additive="base">
                                        <p:cTn id="110" dur="3000" fill="hold"/>
                                        <p:tgtEl>
                                          <p:spTgt spid="29"/>
                                        </p:tgtEl>
                                        <p:attrNameLst>
                                          <p:attrName>ppt_x</p:attrName>
                                        </p:attrNameLst>
                                      </p:cBhvr>
                                      <p:tavLst>
                                        <p:tav tm="0">
                                          <p:val>
                                            <p:strVal val="#ppt_x"/>
                                          </p:val>
                                        </p:tav>
                                        <p:tav tm="100000">
                                          <p:val>
                                            <p:strVal val="#ppt_x"/>
                                          </p:val>
                                        </p:tav>
                                      </p:tavLst>
                                    </p:anim>
                                    <p:anim calcmode="lin" valueType="num">
                                      <p:cBhvr additive="base">
                                        <p:cTn id="111" dur="3000" fill="hold"/>
                                        <p:tgtEl>
                                          <p:spTgt spid="29"/>
                                        </p:tgtEl>
                                        <p:attrNameLst>
                                          <p:attrName>ppt_y</p:attrName>
                                        </p:attrNameLst>
                                      </p:cBhvr>
                                      <p:tavLst>
                                        <p:tav tm="0">
                                          <p:val>
                                            <p:strVal val="0-#ppt_h/2"/>
                                          </p:val>
                                        </p:tav>
                                        <p:tav tm="100000">
                                          <p:val>
                                            <p:strVal val="#ppt_y"/>
                                          </p:val>
                                        </p:tav>
                                      </p:tavLst>
                                    </p:anim>
                                  </p:childTnLst>
                                </p:cTn>
                              </p:par>
                              <p:par>
                                <p:cTn id="112" presetID="2" presetClass="entr" presetSubtype="1" fill="hold" grpId="0" nodeType="withEffect">
                                  <p:stCondLst>
                                    <p:cond delay="0"/>
                                  </p:stCondLst>
                                  <p:childTnLst>
                                    <p:set>
                                      <p:cBhvr>
                                        <p:cTn id="113" dur="1" fill="hold">
                                          <p:stCondLst>
                                            <p:cond delay="0"/>
                                          </p:stCondLst>
                                        </p:cTn>
                                        <p:tgtEl>
                                          <p:spTgt spid="30"/>
                                        </p:tgtEl>
                                        <p:attrNameLst>
                                          <p:attrName>style.visibility</p:attrName>
                                        </p:attrNameLst>
                                      </p:cBhvr>
                                      <p:to>
                                        <p:strVal val="visible"/>
                                      </p:to>
                                    </p:set>
                                    <p:anim calcmode="lin" valueType="num">
                                      <p:cBhvr additive="base">
                                        <p:cTn id="114" dur="3000" fill="hold"/>
                                        <p:tgtEl>
                                          <p:spTgt spid="30"/>
                                        </p:tgtEl>
                                        <p:attrNameLst>
                                          <p:attrName>ppt_x</p:attrName>
                                        </p:attrNameLst>
                                      </p:cBhvr>
                                      <p:tavLst>
                                        <p:tav tm="0">
                                          <p:val>
                                            <p:strVal val="#ppt_x"/>
                                          </p:val>
                                        </p:tav>
                                        <p:tav tm="100000">
                                          <p:val>
                                            <p:strVal val="#ppt_x"/>
                                          </p:val>
                                        </p:tav>
                                      </p:tavLst>
                                    </p:anim>
                                    <p:anim calcmode="lin" valueType="num">
                                      <p:cBhvr additive="base">
                                        <p:cTn id="115" dur="3000" fill="hold"/>
                                        <p:tgtEl>
                                          <p:spTgt spid="30"/>
                                        </p:tgtEl>
                                        <p:attrNameLst>
                                          <p:attrName>ppt_y</p:attrName>
                                        </p:attrNameLst>
                                      </p:cBhvr>
                                      <p:tavLst>
                                        <p:tav tm="0">
                                          <p:val>
                                            <p:strVal val="0-#ppt_h/2"/>
                                          </p:val>
                                        </p:tav>
                                        <p:tav tm="100000">
                                          <p:val>
                                            <p:strVal val="#ppt_y"/>
                                          </p:val>
                                        </p:tav>
                                      </p:tavLst>
                                    </p:anim>
                                  </p:childTnLst>
                                </p:cTn>
                              </p:par>
                              <p:par>
                                <p:cTn id="116" presetID="2" presetClass="entr" presetSubtype="1" fill="hold" grpId="0" nodeType="withEffect">
                                  <p:stCondLst>
                                    <p:cond delay="0"/>
                                  </p:stCondLst>
                                  <p:childTnLst>
                                    <p:set>
                                      <p:cBhvr>
                                        <p:cTn id="117" dur="1" fill="hold">
                                          <p:stCondLst>
                                            <p:cond delay="0"/>
                                          </p:stCondLst>
                                        </p:cTn>
                                        <p:tgtEl>
                                          <p:spTgt spid="31"/>
                                        </p:tgtEl>
                                        <p:attrNameLst>
                                          <p:attrName>style.visibility</p:attrName>
                                        </p:attrNameLst>
                                      </p:cBhvr>
                                      <p:to>
                                        <p:strVal val="visible"/>
                                      </p:to>
                                    </p:set>
                                    <p:anim calcmode="lin" valueType="num">
                                      <p:cBhvr additive="base">
                                        <p:cTn id="118" dur="3000" fill="hold"/>
                                        <p:tgtEl>
                                          <p:spTgt spid="31"/>
                                        </p:tgtEl>
                                        <p:attrNameLst>
                                          <p:attrName>ppt_x</p:attrName>
                                        </p:attrNameLst>
                                      </p:cBhvr>
                                      <p:tavLst>
                                        <p:tav tm="0">
                                          <p:val>
                                            <p:strVal val="#ppt_x"/>
                                          </p:val>
                                        </p:tav>
                                        <p:tav tm="100000">
                                          <p:val>
                                            <p:strVal val="#ppt_x"/>
                                          </p:val>
                                        </p:tav>
                                      </p:tavLst>
                                    </p:anim>
                                    <p:anim calcmode="lin" valueType="num">
                                      <p:cBhvr additive="base">
                                        <p:cTn id="119" dur="3000" fill="hold"/>
                                        <p:tgtEl>
                                          <p:spTgt spid="31"/>
                                        </p:tgtEl>
                                        <p:attrNameLst>
                                          <p:attrName>ppt_y</p:attrName>
                                        </p:attrNameLst>
                                      </p:cBhvr>
                                      <p:tavLst>
                                        <p:tav tm="0">
                                          <p:val>
                                            <p:strVal val="0-#ppt_h/2"/>
                                          </p:val>
                                        </p:tav>
                                        <p:tav tm="100000">
                                          <p:val>
                                            <p:strVal val="#ppt_y"/>
                                          </p:val>
                                        </p:tav>
                                      </p:tavLst>
                                    </p:anim>
                                  </p:childTnLst>
                                </p:cTn>
                              </p:par>
                              <p:par>
                                <p:cTn id="120" presetID="2" presetClass="entr" presetSubtype="1" fill="hold" grpId="0" nodeType="withEffect">
                                  <p:stCondLst>
                                    <p:cond delay="0"/>
                                  </p:stCondLst>
                                  <p:childTnLst>
                                    <p:set>
                                      <p:cBhvr>
                                        <p:cTn id="121" dur="1" fill="hold">
                                          <p:stCondLst>
                                            <p:cond delay="0"/>
                                          </p:stCondLst>
                                        </p:cTn>
                                        <p:tgtEl>
                                          <p:spTgt spid="32"/>
                                        </p:tgtEl>
                                        <p:attrNameLst>
                                          <p:attrName>style.visibility</p:attrName>
                                        </p:attrNameLst>
                                      </p:cBhvr>
                                      <p:to>
                                        <p:strVal val="visible"/>
                                      </p:to>
                                    </p:set>
                                    <p:anim calcmode="lin" valueType="num">
                                      <p:cBhvr additive="base">
                                        <p:cTn id="122" dur="3000" fill="hold"/>
                                        <p:tgtEl>
                                          <p:spTgt spid="32"/>
                                        </p:tgtEl>
                                        <p:attrNameLst>
                                          <p:attrName>ppt_x</p:attrName>
                                        </p:attrNameLst>
                                      </p:cBhvr>
                                      <p:tavLst>
                                        <p:tav tm="0">
                                          <p:val>
                                            <p:strVal val="#ppt_x"/>
                                          </p:val>
                                        </p:tav>
                                        <p:tav tm="100000">
                                          <p:val>
                                            <p:strVal val="#ppt_x"/>
                                          </p:val>
                                        </p:tav>
                                      </p:tavLst>
                                    </p:anim>
                                    <p:anim calcmode="lin" valueType="num">
                                      <p:cBhvr additive="base">
                                        <p:cTn id="123" dur="3000" fill="hold"/>
                                        <p:tgtEl>
                                          <p:spTgt spid="32"/>
                                        </p:tgtEl>
                                        <p:attrNameLst>
                                          <p:attrName>ppt_y</p:attrName>
                                        </p:attrNameLst>
                                      </p:cBhvr>
                                      <p:tavLst>
                                        <p:tav tm="0">
                                          <p:val>
                                            <p:strVal val="0-#ppt_h/2"/>
                                          </p:val>
                                        </p:tav>
                                        <p:tav tm="100000">
                                          <p:val>
                                            <p:strVal val="#ppt_y"/>
                                          </p:val>
                                        </p:tav>
                                      </p:tavLst>
                                    </p:anim>
                                  </p:childTnLst>
                                </p:cTn>
                              </p:par>
                              <p:par>
                                <p:cTn id="124" presetID="2" presetClass="entr" presetSubtype="1" fill="hold" grpId="0" nodeType="withEffect">
                                  <p:stCondLst>
                                    <p:cond delay="0"/>
                                  </p:stCondLst>
                                  <p:childTnLst>
                                    <p:set>
                                      <p:cBhvr>
                                        <p:cTn id="125" dur="1" fill="hold">
                                          <p:stCondLst>
                                            <p:cond delay="0"/>
                                          </p:stCondLst>
                                        </p:cTn>
                                        <p:tgtEl>
                                          <p:spTgt spid="33"/>
                                        </p:tgtEl>
                                        <p:attrNameLst>
                                          <p:attrName>style.visibility</p:attrName>
                                        </p:attrNameLst>
                                      </p:cBhvr>
                                      <p:to>
                                        <p:strVal val="visible"/>
                                      </p:to>
                                    </p:set>
                                    <p:anim calcmode="lin" valueType="num">
                                      <p:cBhvr additive="base">
                                        <p:cTn id="126" dur="3000" fill="hold"/>
                                        <p:tgtEl>
                                          <p:spTgt spid="33"/>
                                        </p:tgtEl>
                                        <p:attrNameLst>
                                          <p:attrName>ppt_x</p:attrName>
                                        </p:attrNameLst>
                                      </p:cBhvr>
                                      <p:tavLst>
                                        <p:tav tm="0">
                                          <p:val>
                                            <p:strVal val="#ppt_x"/>
                                          </p:val>
                                        </p:tav>
                                        <p:tav tm="100000">
                                          <p:val>
                                            <p:strVal val="#ppt_x"/>
                                          </p:val>
                                        </p:tav>
                                      </p:tavLst>
                                    </p:anim>
                                    <p:anim calcmode="lin" valueType="num">
                                      <p:cBhvr additive="base">
                                        <p:cTn id="127" dur="3000" fill="hold"/>
                                        <p:tgtEl>
                                          <p:spTgt spid="33"/>
                                        </p:tgtEl>
                                        <p:attrNameLst>
                                          <p:attrName>ppt_y</p:attrName>
                                        </p:attrNameLst>
                                      </p:cBhvr>
                                      <p:tavLst>
                                        <p:tav tm="0">
                                          <p:val>
                                            <p:strVal val="0-#ppt_h/2"/>
                                          </p:val>
                                        </p:tav>
                                        <p:tav tm="100000">
                                          <p:val>
                                            <p:strVal val="#ppt_y"/>
                                          </p:val>
                                        </p:tav>
                                      </p:tavLst>
                                    </p:anim>
                                  </p:childTnLst>
                                </p:cTn>
                              </p:par>
                              <p:par>
                                <p:cTn id="128" presetID="2" presetClass="entr" presetSubtype="1" fill="hold" grpId="0" nodeType="withEffect">
                                  <p:stCondLst>
                                    <p:cond delay="0"/>
                                  </p:stCondLst>
                                  <p:childTnLst>
                                    <p:set>
                                      <p:cBhvr>
                                        <p:cTn id="129" dur="1" fill="hold">
                                          <p:stCondLst>
                                            <p:cond delay="0"/>
                                          </p:stCondLst>
                                        </p:cTn>
                                        <p:tgtEl>
                                          <p:spTgt spid="34"/>
                                        </p:tgtEl>
                                        <p:attrNameLst>
                                          <p:attrName>style.visibility</p:attrName>
                                        </p:attrNameLst>
                                      </p:cBhvr>
                                      <p:to>
                                        <p:strVal val="visible"/>
                                      </p:to>
                                    </p:set>
                                    <p:anim calcmode="lin" valueType="num">
                                      <p:cBhvr additive="base">
                                        <p:cTn id="130" dur="3000" fill="hold"/>
                                        <p:tgtEl>
                                          <p:spTgt spid="34"/>
                                        </p:tgtEl>
                                        <p:attrNameLst>
                                          <p:attrName>ppt_x</p:attrName>
                                        </p:attrNameLst>
                                      </p:cBhvr>
                                      <p:tavLst>
                                        <p:tav tm="0">
                                          <p:val>
                                            <p:strVal val="#ppt_x"/>
                                          </p:val>
                                        </p:tav>
                                        <p:tav tm="100000">
                                          <p:val>
                                            <p:strVal val="#ppt_x"/>
                                          </p:val>
                                        </p:tav>
                                      </p:tavLst>
                                    </p:anim>
                                    <p:anim calcmode="lin" valueType="num">
                                      <p:cBhvr additive="base">
                                        <p:cTn id="131" dur="3000" fill="hold"/>
                                        <p:tgtEl>
                                          <p:spTgt spid="34"/>
                                        </p:tgtEl>
                                        <p:attrNameLst>
                                          <p:attrName>ppt_y</p:attrName>
                                        </p:attrNameLst>
                                      </p:cBhvr>
                                      <p:tavLst>
                                        <p:tav tm="0">
                                          <p:val>
                                            <p:strVal val="0-#ppt_h/2"/>
                                          </p:val>
                                        </p:tav>
                                        <p:tav tm="100000">
                                          <p:val>
                                            <p:strVal val="#ppt_y"/>
                                          </p:val>
                                        </p:tav>
                                      </p:tavLst>
                                    </p:anim>
                                  </p:childTnLst>
                                </p:cTn>
                              </p:par>
                              <p:par>
                                <p:cTn id="132" presetID="2" presetClass="entr" presetSubtype="1" fill="hold" grpId="0" nodeType="withEffect">
                                  <p:stCondLst>
                                    <p:cond delay="0"/>
                                  </p:stCondLst>
                                  <p:childTnLst>
                                    <p:set>
                                      <p:cBhvr>
                                        <p:cTn id="133" dur="1" fill="hold">
                                          <p:stCondLst>
                                            <p:cond delay="0"/>
                                          </p:stCondLst>
                                        </p:cTn>
                                        <p:tgtEl>
                                          <p:spTgt spid="35"/>
                                        </p:tgtEl>
                                        <p:attrNameLst>
                                          <p:attrName>style.visibility</p:attrName>
                                        </p:attrNameLst>
                                      </p:cBhvr>
                                      <p:to>
                                        <p:strVal val="visible"/>
                                      </p:to>
                                    </p:set>
                                    <p:anim calcmode="lin" valueType="num">
                                      <p:cBhvr additive="base">
                                        <p:cTn id="134" dur="3000" fill="hold"/>
                                        <p:tgtEl>
                                          <p:spTgt spid="35"/>
                                        </p:tgtEl>
                                        <p:attrNameLst>
                                          <p:attrName>ppt_x</p:attrName>
                                        </p:attrNameLst>
                                      </p:cBhvr>
                                      <p:tavLst>
                                        <p:tav tm="0">
                                          <p:val>
                                            <p:strVal val="#ppt_x"/>
                                          </p:val>
                                        </p:tav>
                                        <p:tav tm="100000">
                                          <p:val>
                                            <p:strVal val="#ppt_x"/>
                                          </p:val>
                                        </p:tav>
                                      </p:tavLst>
                                    </p:anim>
                                    <p:anim calcmode="lin" valueType="num">
                                      <p:cBhvr additive="base">
                                        <p:cTn id="135" dur="3000" fill="hold"/>
                                        <p:tgtEl>
                                          <p:spTgt spid="35"/>
                                        </p:tgtEl>
                                        <p:attrNameLst>
                                          <p:attrName>ppt_y</p:attrName>
                                        </p:attrNameLst>
                                      </p:cBhvr>
                                      <p:tavLst>
                                        <p:tav tm="0">
                                          <p:val>
                                            <p:strVal val="0-#ppt_h/2"/>
                                          </p:val>
                                        </p:tav>
                                        <p:tav tm="100000">
                                          <p:val>
                                            <p:strVal val="#ppt_y"/>
                                          </p:val>
                                        </p:tav>
                                      </p:tavLst>
                                    </p:anim>
                                  </p:childTnLst>
                                </p:cTn>
                              </p:par>
                              <p:par>
                                <p:cTn id="136" presetID="2" presetClass="entr" presetSubtype="1" fill="hold" grpId="0" nodeType="withEffect">
                                  <p:stCondLst>
                                    <p:cond delay="0"/>
                                  </p:stCondLst>
                                  <p:childTnLst>
                                    <p:set>
                                      <p:cBhvr>
                                        <p:cTn id="137" dur="1" fill="hold">
                                          <p:stCondLst>
                                            <p:cond delay="0"/>
                                          </p:stCondLst>
                                        </p:cTn>
                                        <p:tgtEl>
                                          <p:spTgt spid="36"/>
                                        </p:tgtEl>
                                        <p:attrNameLst>
                                          <p:attrName>style.visibility</p:attrName>
                                        </p:attrNameLst>
                                      </p:cBhvr>
                                      <p:to>
                                        <p:strVal val="visible"/>
                                      </p:to>
                                    </p:set>
                                    <p:anim calcmode="lin" valueType="num">
                                      <p:cBhvr additive="base">
                                        <p:cTn id="138" dur="3000" fill="hold"/>
                                        <p:tgtEl>
                                          <p:spTgt spid="36"/>
                                        </p:tgtEl>
                                        <p:attrNameLst>
                                          <p:attrName>ppt_x</p:attrName>
                                        </p:attrNameLst>
                                      </p:cBhvr>
                                      <p:tavLst>
                                        <p:tav tm="0">
                                          <p:val>
                                            <p:strVal val="#ppt_x"/>
                                          </p:val>
                                        </p:tav>
                                        <p:tav tm="100000">
                                          <p:val>
                                            <p:strVal val="#ppt_x"/>
                                          </p:val>
                                        </p:tav>
                                      </p:tavLst>
                                    </p:anim>
                                    <p:anim calcmode="lin" valueType="num">
                                      <p:cBhvr additive="base">
                                        <p:cTn id="139" dur="3000" fill="hold"/>
                                        <p:tgtEl>
                                          <p:spTgt spid="36"/>
                                        </p:tgtEl>
                                        <p:attrNameLst>
                                          <p:attrName>ppt_y</p:attrName>
                                        </p:attrNameLst>
                                      </p:cBhvr>
                                      <p:tavLst>
                                        <p:tav tm="0">
                                          <p:val>
                                            <p:strVal val="0-#ppt_h/2"/>
                                          </p:val>
                                        </p:tav>
                                        <p:tav tm="100000">
                                          <p:val>
                                            <p:strVal val="#ppt_y"/>
                                          </p:val>
                                        </p:tav>
                                      </p:tavLst>
                                    </p:anim>
                                  </p:childTnLst>
                                </p:cTn>
                              </p:par>
                              <p:par>
                                <p:cTn id="140" presetID="2" presetClass="entr" presetSubtype="1" fill="hold" grpId="0" nodeType="withEffect">
                                  <p:stCondLst>
                                    <p:cond delay="0"/>
                                  </p:stCondLst>
                                  <p:childTnLst>
                                    <p:set>
                                      <p:cBhvr>
                                        <p:cTn id="141" dur="1" fill="hold">
                                          <p:stCondLst>
                                            <p:cond delay="0"/>
                                          </p:stCondLst>
                                        </p:cTn>
                                        <p:tgtEl>
                                          <p:spTgt spid="37"/>
                                        </p:tgtEl>
                                        <p:attrNameLst>
                                          <p:attrName>style.visibility</p:attrName>
                                        </p:attrNameLst>
                                      </p:cBhvr>
                                      <p:to>
                                        <p:strVal val="visible"/>
                                      </p:to>
                                    </p:set>
                                    <p:anim calcmode="lin" valueType="num">
                                      <p:cBhvr additive="base">
                                        <p:cTn id="142" dur="3000" fill="hold"/>
                                        <p:tgtEl>
                                          <p:spTgt spid="37"/>
                                        </p:tgtEl>
                                        <p:attrNameLst>
                                          <p:attrName>ppt_x</p:attrName>
                                        </p:attrNameLst>
                                      </p:cBhvr>
                                      <p:tavLst>
                                        <p:tav tm="0">
                                          <p:val>
                                            <p:strVal val="#ppt_x"/>
                                          </p:val>
                                        </p:tav>
                                        <p:tav tm="100000">
                                          <p:val>
                                            <p:strVal val="#ppt_x"/>
                                          </p:val>
                                        </p:tav>
                                      </p:tavLst>
                                    </p:anim>
                                    <p:anim calcmode="lin" valueType="num">
                                      <p:cBhvr additive="base">
                                        <p:cTn id="143" dur="3000" fill="hold"/>
                                        <p:tgtEl>
                                          <p:spTgt spid="37"/>
                                        </p:tgtEl>
                                        <p:attrNameLst>
                                          <p:attrName>ppt_y</p:attrName>
                                        </p:attrNameLst>
                                      </p:cBhvr>
                                      <p:tavLst>
                                        <p:tav tm="0">
                                          <p:val>
                                            <p:strVal val="0-#ppt_h/2"/>
                                          </p:val>
                                        </p:tav>
                                        <p:tav tm="100000">
                                          <p:val>
                                            <p:strVal val="#ppt_y"/>
                                          </p:val>
                                        </p:tav>
                                      </p:tavLst>
                                    </p:anim>
                                  </p:childTnLst>
                                </p:cTn>
                              </p:par>
                              <p:par>
                                <p:cTn id="144" presetID="2" presetClass="entr" presetSubtype="1" fill="hold" grpId="0" nodeType="withEffect">
                                  <p:stCondLst>
                                    <p:cond delay="0"/>
                                  </p:stCondLst>
                                  <p:childTnLst>
                                    <p:set>
                                      <p:cBhvr>
                                        <p:cTn id="145" dur="1" fill="hold">
                                          <p:stCondLst>
                                            <p:cond delay="0"/>
                                          </p:stCondLst>
                                        </p:cTn>
                                        <p:tgtEl>
                                          <p:spTgt spid="38"/>
                                        </p:tgtEl>
                                        <p:attrNameLst>
                                          <p:attrName>style.visibility</p:attrName>
                                        </p:attrNameLst>
                                      </p:cBhvr>
                                      <p:to>
                                        <p:strVal val="visible"/>
                                      </p:to>
                                    </p:set>
                                    <p:anim calcmode="lin" valueType="num">
                                      <p:cBhvr additive="base">
                                        <p:cTn id="146" dur="3000" fill="hold"/>
                                        <p:tgtEl>
                                          <p:spTgt spid="38"/>
                                        </p:tgtEl>
                                        <p:attrNameLst>
                                          <p:attrName>ppt_x</p:attrName>
                                        </p:attrNameLst>
                                      </p:cBhvr>
                                      <p:tavLst>
                                        <p:tav tm="0">
                                          <p:val>
                                            <p:strVal val="#ppt_x"/>
                                          </p:val>
                                        </p:tav>
                                        <p:tav tm="100000">
                                          <p:val>
                                            <p:strVal val="#ppt_x"/>
                                          </p:val>
                                        </p:tav>
                                      </p:tavLst>
                                    </p:anim>
                                    <p:anim calcmode="lin" valueType="num">
                                      <p:cBhvr additive="base">
                                        <p:cTn id="147" dur="3000" fill="hold"/>
                                        <p:tgtEl>
                                          <p:spTgt spid="38"/>
                                        </p:tgtEl>
                                        <p:attrNameLst>
                                          <p:attrName>ppt_y</p:attrName>
                                        </p:attrNameLst>
                                      </p:cBhvr>
                                      <p:tavLst>
                                        <p:tav tm="0">
                                          <p:val>
                                            <p:strVal val="0-#ppt_h/2"/>
                                          </p:val>
                                        </p:tav>
                                        <p:tav tm="100000">
                                          <p:val>
                                            <p:strVal val="#ppt_y"/>
                                          </p:val>
                                        </p:tav>
                                      </p:tavLst>
                                    </p:anim>
                                  </p:childTnLst>
                                </p:cTn>
                              </p:par>
                              <p:par>
                                <p:cTn id="148" presetID="2" presetClass="entr" presetSubtype="1" fill="hold" grpId="0" nodeType="withEffect">
                                  <p:stCondLst>
                                    <p:cond delay="0"/>
                                  </p:stCondLst>
                                  <p:childTnLst>
                                    <p:set>
                                      <p:cBhvr>
                                        <p:cTn id="149" dur="1" fill="hold">
                                          <p:stCondLst>
                                            <p:cond delay="0"/>
                                          </p:stCondLst>
                                        </p:cTn>
                                        <p:tgtEl>
                                          <p:spTgt spid="39"/>
                                        </p:tgtEl>
                                        <p:attrNameLst>
                                          <p:attrName>style.visibility</p:attrName>
                                        </p:attrNameLst>
                                      </p:cBhvr>
                                      <p:to>
                                        <p:strVal val="visible"/>
                                      </p:to>
                                    </p:set>
                                    <p:anim calcmode="lin" valueType="num">
                                      <p:cBhvr additive="base">
                                        <p:cTn id="150" dur="3000" fill="hold"/>
                                        <p:tgtEl>
                                          <p:spTgt spid="39"/>
                                        </p:tgtEl>
                                        <p:attrNameLst>
                                          <p:attrName>ppt_x</p:attrName>
                                        </p:attrNameLst>
                                      </p:cBhvr>
                                      <p:tavLst>
                                        <p:tav tm="0">
                                          <p:val>
                                            <p:strVal val="#ppt_x"/>
                                          </p:val>
                                        </p:tav>
                                        <p:tav tm="100000">
                                          <p:val>
                                            <p:strVal val="#ppt_x"/>
                                          </p:val>
                                        </p:tav>
                                      </p:tavLst>
                                    </p:anim>
                                    <p:anim calcmode="lin" valueType="num">
                                      <p:cBhvr additive="base">
                                        <p:cTn id="151" dur="3000" fill="hold"/>
                                        <p:tgtEl>
                                          <p:spTgt spid="39"/>
                                        </p:tgtEl>
                                        <p:attrNameLst>
                                          <p:attrName>ppt_y</p:attrName>
                                        </p:attrNameLst>
                                      </p:cBhvr>
                                      <p:tavLst>
                                        <p:tav tm="0">
                                          <p:val>
                                            <p:strVal val="0-#ppt_h/2"/>
                                          </p:val>
                                        </p:tav>
                                        <p:tav tm="100000">
                                          <p:val>
                                            <p:strVal val="#ppt_y"/>
                                          </p:val>
                                        </p:tav>
                                      </p:tavLst>
                                    </p:anim>
                                  </p:childTnLst>
                                </p:cTn>
                              </p:par>
                              <p:par>
                                <p:cTn id="152" presetID="2" presetClass="entr" presetSubtype="1" fill="hold" grpId="0" nodeType="withEffect">
                                  <p:stCondLst>
                                    <p:cond delay="0"/>
                                  </p:stCondLst>
                                  <p:childTnLst>
                                    <p:set>
                                      <p:cBhvr>
                                        <p:cTn id="153" dur="1" fill="hold">
                                          <p:stCondLst>
                                            <p:cond delay="0"/>
                                          </p:stCondLst>
                                        </p:cTn>
                                        <p:tgtEl>
                                          <p:spTgt spid="40"/>
                                        </p:tgtEl>
                                        <p:attrNameLst>
                                          <p:attrName>style.visibility</p:attrName>
                                        </p:attrNameLst>
                                      </p:cBhvr>
                                      <p:to>
                                        <p:strVal val="visible"/>
                                      </p:to>
                                    </p:set>
                                    <p:anim calcmode="lin" valueType="num">
                                      <p:cBhvr additive="base">
                                        <p:cTn id="154" dur="3000" fill="hold"/>
                                        <p:tgtEl>
                                          <p:spTgt spid="40"/>
                                        </p:tgtEl>
                                        <p:attrNameLst>
                                          <p:attrName>ppt_x</p:attrName>
                                        </p:attrNameLst>
                                      </p:cBhvr>
                                      <p:tavLst>
                                        <p:tav tm="0">
                                          <p:val>
                                            <p:strVal val="#ppt_x"/>
                                          </p:val>
                                        </p:tav>
                                        <p:tav tm="100000">
                                          <p:val>
                                            <p:strVal val="#ppt_x"/>
                                          </p:val>
                                        </p:tav>
                                      </p:tavLst>
                                    </p:anim>
                                    <p:anim calcmode="lin" valueType="num">
                                      <p:cBhvr additive="base">
                                        <p:cTn id="155" dur="3000" fill="hold"/>
                                        <p:tgtEl>
                                          <p:spTgt spid="40"/>
                                        </p:tgtEl>
                                        <p:attrNameLst>
                                          <p:attrName>ppt_y</p:attrName>
                                        </p:attrNameLst>
                                      </p:cBhvr>
                                      <p:tavLst>
                                        <p:tav tm="0">
                                          <p:val>
                                            <p:strVal val="0-#ppt_h/2"/>
                                          </p:val>
                                        </p:tav>
                                        <p:tav tm="100000">
                                          <p:val>
                                            <p:strVal val="#ppt_y"/>
                                          </p:val>
                                        </p:tav>
                                      </p:tavLst>
                                    </p:anim>
                                  </p:childTnLst>
                                </p:cTn>
                              </p:par>
                              <p:par>
                                <p:cTn id="156" presetID="2" presetClass="entr" presetSubtype="1" fill="hold" grpId="0" nodeType="withEffect">
                                  <p:stCondLst>
                                    <p:cond delay="0"/>
                                  </p:stCondLst>
                                  <p:childTnLst>
                                    <p:set>
                                      <p:cBhvr>
                                        <p:cTn id="157" dur="1" fill="hold">
                                          <p:stCondLst>
                                            <p:cond delay="0"/>
                                          </p:stCondLst>
                                        </p:cTn>
                                        <p:tgtEl>
                                          <p:spTgt spid="41"/>
                                        </p:tgtEl>
                                        <p:attrNameLst>
                                          <p:attrName>style.visibility</p:attrName>
                                        </p:attrNameLst>
                                      </p:cBhvr>
                                      <p:to>
                                        <p:strVal val="visible"/>
                                      </p:to>
                                    </p:set>
                                    <p:anim calcmode="lin" valueType="num">
                                      <p:cBhvr additive="base">
                                        <p:cTn id="158" dur="3000" fill="hold"/>
                                        <p:tgtEl>
                                          <p:spTgt spid="41"/>
                                        </p:tgtEl>
                                        <p:attrNameLst>
                                          <p:attrName>ppt_x</p:attrName>
                                        </p:attrNameLst>
                                      </p:cBhvr>
                                      <p:tavLst>
                                        <p:tav tm="0">
                                          <p:val>
                                            <p:strVal val="#ppt_x"/>
                                          </p:val>
                                        </p:tav>
                                        <p:tav tm="100000">
                                          <p:val>
                                            <p:strVal val="#ppt_x"/>
                                          </p:val>
                                        </p:tav>
                                      </p:tavLst>
                                    </p:anim>
                                    <p:anim calcmode="lin" valueType="num">
                                      <p:cBhvr additive="base">
                                        <p:cTn id="159" dur="3000" fill="hold"/>
                                        <p:tgtEl>
                                          <p:spTgt spid="41"/>
                                        </p:tgtEl>
                                        <p:attrNameLst>
                                          <p:attrName>ppt_y</p:attrName>
                                        </p:attrNameLst>
                                      </p:cBhvr>
                                      <p:tavLst>
                                        <p:tav tm="0">
                                          <p:val>
                                            <p:strVal val="0-#ppt_h/2"/>
                                          </p:val>
                                        </p:tav>
                                        <p:tav tm="100000">
                                          <p:val>
                                            <p:strVal val="#ppt_y"/>
                                          </p:val>
                                        </p:tav>
                                      </p:tavLst>
                                    </p:anim>
                                  </p:childTnLst>
                                </p:cTn>
                              </p:par>
                              <p:par>
                                <p:cTn id="160" presetID="2" presetClass="entr" presetSubtype="1" fill="hold" grpId="0" nodeType="withEffect">
                                  <p:stCondLst>
                                    <p:cond delay="0"/>
                                  </p:stCondLst>
                                  <p:childTnLst>
                                    <p:set>
                                      <p:cBhvr>
                                        <p:cTn id="161" dur="1" fill="hold">
                                          <p:stCondLst>
                                            <p:cond delay="0"/>
                                          </p:stCondLst>
                                        </p:cTn>
                                        <p:tgtEl>
                                          <p:spTgt spid="42"/>
                                        </p:tgtEl>
                                        <p:attrNameLst>
                                          <p:attrName>style.visibility</p:attrName>
                                        </p:attrNameLst>
                                      </p:cBhvr>
                                      <p:to>
                                        <p:strVal val="visible"/>
                                      </p:to>
                                    </p:set>
                                    <p:anim calcmode="lin" valueType="num">
                                      <p:cBhvr additive="base">
                                        <p:cTn id="162" dur="3000" fill="hold"/>
                                        <p:tgtEl>
                                          <p:spTgt spid="42"/>
                                        </p:tgtEl>
                                        <p:attrNameLst>
                                          <p:attrName>ppt_x</p:attrName>
                                        </p:attrNameLst>
                                      </p:cBhvr>
                                      <p:tavLst>
                                        <p:tav tm="0">
                                          <p:val>
                                            <p:strVal val="#ppt_x"/>
                                          </p:val>
                                        </p:tav>
                                        <p:tav tm="100000">
                                          <p:val>
                                            <p:strVal val="#ppt_x"/>
                                          </p:val>
                                        </p:tav>
                                      </p:tavLst>
                                    </p:anim>
                                    <p:anim calcmode="lin" valueType="num">
                                      <p:cBhvr additive="base">
                                        <p:cTn id="163" dur="3000" fill="hold"/>
                                        <p:tgtEl>
                                          <p:spTgt spid="42"/>
                                        </p:tgtEl>
                                        <p:attrNameLst>
                                          <p:attrName>ppt_y</p:attrName>
                                        </p:attrNameLst>
                                      </p:cBhvr>
                                      <p:tavLst>
                                        <p:tav tm="0">
                                          <p:val>
                                            <p:strVal val="0-#ppt_h/2"/>
                                          </p:val>
                                        </p:tav>
                                        <p:tav tm="100000">
                                          <p:val>
                                            <p:strVal val="#ppt_y"/>
                                          </p:val>
                                        </p:tav>
                                      </p:tavLst>
                                    </p:anim>
                                  </p:childTnLst>
                                </p:cTn>
                              </p:par>
                              <p:par>
                                <p:cTn id="164" presetID="2" presetClass="entr" presetSubtype="1" fill="hold" grpId="0" nodeType="withEffect">
                                  <p:stCondLst>
                                    <p:cond delay="0"/>
                                  </p:stCondLst>
                                  <p:childTnLst>
                                    <p:set>
                                      <p:cBhvr>
                                        <p:cTn id="165" dur="1" fill="hold">
                                          <p:stCondLst>
                                            <p:cond delay="0"/>
                                          </p:stCondLst>
                                        </p:cTn>
                                        <p:tgtEl>
                                          <p:spTgt spid="43"/>
                                        </p:tgtEl>
                                        <p:attrNameLst>
                                          <p:attrName>style.visibility</p:attrName>
                                        </p:attrNameLst>
                                      </p:cBhvr>
                                      <p:to>
                                        <p:strVal val="visible"/>
                                      </p:to>
                                    </p:set>
                                    <p:anim calcmode="lin" valueType="num">
                                      <p:cBhvr additive="base">
                                        <p:cTn id="166" dur="3000" fill="hold"/>
                                        <p:tgtEl>
                                          <p:spTgt spid="43"/>
                                        </p:tgtEl>
                                        <p:attrNameLst>
                                          <p:attrName>ppt_x</p:attrName>
                                        </p:attrNameLst>
                                      </p:cBhvr>
                                      <p:tavLst>
                                        <p:tav tm="0">
                                          <p:val>
                                            <p:strVal val="#ppt_x"/>
                                          </p:val>
                                        </p:tav>
                                        <p:tav tm="100000">
                                          <p:val>
                                            <p:strVal val="#ppt_x"/>
                                          </p:val>
                                        </p:tav>
                                      </p:tavLst>
                                    </p:anim>
                                    <p:anim calcmode="lin" valueType="num">
                                      <p:cBhvr additive="base">
                                        <p:cTn id="167" dur="3000" fill="hold"/>
                                        <p:tgtEl>
                                          <p:spTgt spid="43"/>
                                        </p:tgtEl>
                                        <p:attrNameLst>
                                          <p:attrName>ppt_y</p:attrName>
                                        </p:attrNameLst>
                                      </p:cBhvr>
                                      <p:tavLst>
                                        <p:tav tm="0">
                                          <p:val>
                                            <p:strVal val="0-#ppt_h/2"/>
                                          </p:val>
                                        </p:tav>
                                        <p:tav tm="100000">
                                          <p:val>
                                            <p:strVal val="#ppt_y"/>
                                          </p:val>
                                        </p:tav>
                                      </p:tavLst>
                                    </p:anim>
                                  </p:childTnLst>
                                </p:cTn>
                              </p:par>
                              <p:par>
                                <p:cTn id="168" presetID="3" presetClass="entr" presetSubtype="10" fill="hold" grpId="1" nodeType="withEffect">
                                  <p:stCondLst>
                                    <p:cond delay="0"/>
                                  </p:stCondLst>
                                  <p:childTnLst>
                                    <p:set>
                                      <p:cBhvr>
                                        <p:cTn id="169" dur="1" fill="hold">
                                          <p:stCondLst>
                                            <p:cond delay="0"/>
                                          </p:stCondLst>
                                        </p:cTn>
                                        <p:tgtEl>
                                          <p:spTgt spid="4"/>
                                        </p:tgtEl>
                                        <p:attrNameLst>
                                          <p:attrName>style.visibility</p:attrName>
                                        </p:attrNameLst>
                                      </p:cBhvr>
                                      <p:to>
                                        <p:strVal val="visible"/>
                                      </p:to>
                                    </p:set>
                                    <p:animEffect transition="in" filter="blinds(horizontal)">
                                      <p:cBhvr>
                                        <p:cTn id="170" dur="3000"/>
                                        <p:tgtEl>
                                          <p:spTgt spid="4"/>
                                        </p:tgtEl>
                                      </p:cBhvr>
                                    </p:animEffect>
                                  </p:childTnLst>
                                </p:cTn>
                              </p:par>
                              <p:par>
                                <p:cTn id="171" presetID="3" presetClass="entr" presetSubtype="10" fill="hold" grpId="1" nodeType="withEffect">
                                  <p:stCondLst>
                                    <p:cond delay="0"/>
                                  </p:stCondLst>
                                  <p:childTnLst>
                                    <p:set>
                                      <p:cBhvr>
                                        <p:cTn id="172" dur="1" fill="hold">
                                          <p:stCondLst>
                                            <p:cond delay="0"/>
                                          </p:stCondLst>
                                        </p:cTn>
                                        <p:tgtEl>
                                          <p:spTgt spid="6"/>
                                        </p:tgtEl>
                                        <p:attrNameLst>
                                          <p:attrName>style.visibility</p:attrName>
                                        </p:attrNameLst>
                                      </p:cBhvr>
                                      <p:to>
                                        <p:strVal val="visible"/>
                                      </p:to>
                                    </p:set>
                                    <p:animEffect transition="in" filter="blinds(horizontal)">
                                      <p:cBhvr>
                                        <p:cTn id="173" dur="3000"/>
                                        <p:tgtEl>
                                          <p:spTgt spid="6"/>
                                        </p:tgtEl>
                                      </p:cBhvr>
                                    </p:animEffect>
                                  </p:childTnLst>
                                </p:cTn>
                              </p:par>
                              <p:par>
                                <p:cTn id="174" presetID="3" presetClass="entr" presetSubtype="10" fill="hold" grpId="1" nodeType="withEffect">
                                  <p:stCondLst>
                                    <p:cond delay="0"/>
                                  </p:stCondLst>
                                  <p:childTnLst>
                                    <p:set>
                                      <p:cBhvr>
                                        <p:cTn id="175" dur="1" fill="hold">
                                          <p:stCondLst>
                                            <p:cond delay="0"/>
                                          </p:stCondLst>
                                        </p:cTn>
                                        <p:tgtEl>
                                          <p:spTgt spid="8"/>
                                        </p:tgtEl>
                                        <p:attrNameLst>
                                          <p:attrName>style.visibility</p:attrName>
                                        </p:attrNameLst>
                                      </p:cBhvr>
                                      <p:to>
                                        <p:strVal val="visible"/>
                                      </p:to>
                                    </p:set>
                                    <p:animEffect transition="in" filter="blinds(horizontal)">
                                      <p:cBhvr>
                                        <p:cTn id="176" dur="3000"/>
                                        <p:tgtEl>
                                          <p:spTgt spid="8"/>
                                        </p:tgtEl>
                                      </p:cBhvr>
                                    </p:animEffect>
                                  </p:childTnLst>
                                </p:cTn>
                              </p:par>
                              <p:par>
                                <p:cTn id="177" presetID="3" presetClass="entr" presetSubtype="10" fill="hold" grpId="1" nodeType="withEffect">
                                  <p:stCondLst>
                                    <p:cond delay="0"/>
                                  </p:stCondLst>
                                  <p:childTnLst>
                                    <p:set>
                                      <p:cBhvr>
                                        <p:cTn id="178" dur="1" fill="hold">
                                          <p:stCondLst>
                                            <p:cond delay="0"/>
                                          </p:stCondLst>
                                        </p:cTn>
                                        <p:tgtEl>
                                          <p:spTgt spid="10"/>
                                        </p:tgtEl>
                                        <p:attrNameLst>
                                          <p:attrName>style.visibility</p:attrName>
                                        </p:attrNameLst>
                                      </p:cBhvr>
                                      <p:to>
                                        <p:strVal val="visible"/>
                                      </p:to>
                                    </p:set>
                                    <p:animEffect transition="in" filter="blinds(horizontal)">
                                      <p:cBhvr>
                                        <p:cTn id="179" dur="3000"/>
                                        <p:tgtEl>
                                          <p:spTgt spid="10"/>
                                        </p:tgtEl>
                                      </p:cBhvr>
                                    </p:animEffect>
                                  </p:childTnLst>
                                </p:cTn>
                              </p:par>
                              <p:par>
                                <p:cTn id="180" presetID="3" presetClass="entr" presetSubtype="10" fill="hold" grpId="1" nodeType="withEffect">
                                  <p:stCondLst>
                                    <p:cond delay="0"/>
                                  </p:stCondLst>
                                  <p:childTnLst>
                                    <p:set>
                                      <p:cBhvr>
                                        <p:cTn id="181" dur="1" fill="hold">
                                          <p:stCondLst>
                                            <p:cond delay="0"/>
                                          </p:stCondLst>
                                        </p:cTn>
                                        <p:tgtEl>
                                          <p:spTgt spid="12"/>
                                        </p:tgtEl>
                                        <p:attrNameLst>
                                          <p:attrName>style.visibility</p:attrName>
                                        </p:attrNameLst>
                                      </p:cBhvr>
                                      <p:to>
                                        <p:strVal val="visible"/>
                                      </p:to>
                                    </p:set>
                                    <p:animEffect transition="in" filter="blinds(horizontal)">
                                      <p:cBhvr>
                                        <p:cTn id="182" dur="3000"/>
                                        <p:tgtEl>
                                          <p:spTgt spid="12"/>
                                        </p:tgtEl>
                                      </p:cBhvr>
                                    </p:animEffect>
                                  </p:childTnLst>
                                </p:cTn>
                              </p:par>
                              <p:par>
                                <p:cTn id="183" presetID="3" presetClass="entr" presetSubtype="10" fill="hold" grpId="1" nodeType="withEffect">
                                  <p:stCondLst>
                                    <p:cond delay="0"/>
                                  </p:stCondLst>
                                  <p:childTnLst>
                                    <p:set>
                                      <p:cBhvr>
                                        <p:cTn id="184" dur="1" fill="hold">
                                          <p:stCondLst>
                                            <p:cond delay="0"/>
                                          </p:stCondLst>
                                        </p:cTn>
                                        <p:tgtEl>
                                          <p:spTgt spid="14"/>
                                        </p:tgtEl>
                                        <p:attrNameLst>
                                          <p:attrName>style.visibility</p:attrName>
                                        </p:attrNameLst>
                                      </p:cBhvr>
                                      <p:to>
                                        <p:strVal val="visible"/>
                                      </p:to>
                                    </p:set>
                                    <p:animEffect transition="in" filter="blinds(horizontal)">
                                      <p:cBhvr>
                                        <p:cTn id="185" dur="3000"/>
                                        <p:tgtEl>
                                          <p:spTgt spid="14"/>
                                        </p:tgtEl>
                                      </p:cBhvr>
                                    </p:animEffect>
                                  </p:childTnLst>
                                </p:cTn>
                              </p:par>
                              <p:par>
                                <p:cTn id="186" presetID="3" presetClass="entr" presetSubtype="10" fill="hold" grpId="1" nodeType="withEffect">
                                  <p:stCondLst>
                                    <p:cond delay="0"/>
                                  </p:stCondLst>
                                  <p:childTnLst>
                                    <p:set>
                                      <p:cBhvr>
                                        <p:cTn id="187" dur="1" fill="hold">
                                          <p:stCondLst>
                                            <p:cond delay="0"/>
                                          </p:stCondLst>
                                        </p:cTn>
                                        <p:tgtEl>
                                          <p:spTgt spid="15"/>
                                        </p:tgtEl>
                                        <p:attrNameLst>
                                          <p:attrName>style.visibility</p:attrName>
                                        </p:attrNameLst>
                                      </p:cBhvr>
                                      <p:to>
                                        <p:strVal val="visible"/>
                                      </p:to>
                                    </p:set>
                                    <p:animEffect transition="in" filter="blinds(horizontal)">
                                      <p:cBhvr>
                                        <p:cTn id="188" dur="3000"/>
                                        <p:tgtEl>
                                          <p:spTgt spid="15"/>
                                        </p:tgtEl>
                                      </p:cBhvr>
                                    </p:animEffect>
                                  </p:childTnLst>
                                </p:cTn>
                              </p:par>
                              <p:par>
                                <p:cTn id="189" presetID="3" presetClass="entr" presetSubtype="10" fill="hold" grpId="1" nodeType="withEffect">
                                  <p:stCondLst>
                                    <p:cond delay="0"/>
                                  </p:stCondLst>
                                  <p:childTnLst>
                                    <p:set>
                                      <p:cBhvr>
                                        <p:cTn id="190" dur="1" fill="hold">
                                          <p:stCondLst>
                                            <p:cond delay="0"/>
                                          </p:stCondLst>
                                        </p:cTn>
                                        <p:tgtEl>
                                          <p:spTgt spid="16"/>
                                        </p:tgtEl>
                                        <p:attrNameLst>
                                          <p:attrName>style.visibility</p:attrName>
                                        </p:attrNameLst>
                                      </p:cBhvr>
                                      <p:to>
                                        <p:strVal val="visible"/>
                                      </p:to>
                                    </p:set>
                                    <p:animEffect transition="in" filter="blinds(horizontal)">
                                      <p:cBhvr>
                                        <p:cTn id="191" dur="3000"/>
                                        <p:tgtEl>
                                          <p:spTgt spid="16"/>
                                        </p:tgtEl>
                                      </p:cBhvr>
                                    </p:animEffect>
                                  </p:childTnLst>
                                </p:cTn>
                              </p:par>
                              <p:par>
                                <p:cTn id="192" presetID="3" presetClass="entr" presetSubtype="10" fill="hold" grpId="1" nodeType="withEffect">
                                  <p:stCondLst>
                                    <p:cond delay="0"/>
                                  </p:stCondLst>
                                  <p:childTnLst>
                                    <p:set>
                                      <p:cBhvr>
                                        <p:cTn id="193" dur="1" fill="hold">
                                          <p:stCondLst>
                                            <p:cond delay="0"/>
                                          </p:stCondLst>
                                        </p:cTn>
                                        <p:tgtEl>
                                          <p:spTgt spid="17"/>
                                        </p:tgtEl>
                                        <p:attrNameLst>
                                          <p:attrName>style.visibility</p:attrName>
                                        </p:attrNameLst>
                                      </p:cBhvr>
                                      <p:to>
                                        <p:strVal val="visible"/>
                                      </p:to>
                                    </p:set>
                                    <p:animEffect transition="in" filter="blinds(horizontal)">
                                      <p:cBhvr>
                                        <p:cTn id="194" dur="3000"/>
                                        <p:tgtEl>
                                          <p:spTgt spid="17"/>
                                        </p:tgtEl>
                                      </p:cBhvr>
                                    </p:animEffect>
                                  </p:childTnLst>
                                </p:cTn>
                              </p:par>
                              <p:par>
                                <p:cTn id="195" presetID="3" presetClass="entr" presetSubtype="10" fill="hold" grpId="1" nodeType="withEffect">
                                  <p:stCondLst>
                                    <p:cond delay="0"/>
                                  </p:stCondLst>
                                  <p:childTnLst>
                                    <p:set>
                                      <p:cBhvr>
                                        <p:cTn id="196" dur="1" fill="hold">
                                          <p:stCondLst>
                                            <p:cond delay="0"/>
                                          </p:stCondLst>
                                        </p:cTn>
                                        <p:tgtEl>
                                          <p:spTgt spid="18"/>
                                        </p:tgtEl>
                                        <p:attrNameLst>
                                          <p:attrName>style.visibility</p:attrName>
                                        </p:attrNameLst>
                                      </p:cBhvr>
                                      <p:to>
                                        <p:strVal val="visible"/>
                                      </p:to>
                                    </p:set>
                                    <p:animEffect transition="in" filter="blinds(horizontal)">
                                      <p:cBhvr>
                                        <p:cTn id="197" dur="3000"/>
                                        <p:tgtEl>
                                          <p:spTgt spid="18"/>
                                        </p:tgtEl>
                                      </p:cBhvr>
                                    </p:animEffect>
                                  </p:childTnLst>
                                </p:cTn>
                              </p:par>
                              <p:par>
                                <p:cTn id="198" presetID="3" presetClass="entr" presetSubtype="10" fill="hold" grpId="1" nodeType="withEffect">
                                  <p:stCondLst>
                                    <p:cond delay="0"/>
                                  </p:stCondLst>
                                  <p:childTnLst>
                                    <p:set>
                                      <p:cBhvr>
                                        <p:cTn id="199" dur="1" fill="hold">
                                          <p:stCondLst>
                                            <p:cond delay="0"/>
                                          </p:stCondLst>
                                        </p:cTn>
                                        <p:tgtEl>
                                          <p:spTgt spid="19"/>
                                        </p:tgtEl>
                                        <p:attrNameLst>
                                          <p:attrName>style.visibility</p:attrName>
                                        </p:attrNameLst>
                                      </p:cBhvr>
                                      <p:to>
                                        <p:strVal val="visible"/>
                                      </p:to>
                                    </p:set>
                                    <p:animEffect transition="in" filter="blinds(horizontal)">
                                      <p:cBhvr>
                                        <p:cTn id="200" dur="3000"/>
                                        <p:tgtEl>
                                          <p:spTgt spid="19"/>
                                        </p:tgtEl>
                                      </p:cBhvr>
                                    </p:animEffect>
                                  </p:childTnLst>
                                </p:cTn>
                              </p:par>
                              <p:par>
                                <p:cTn id="201" presetID="3" presetClass="entr" presetSubtype="10" fill="hold" grpId="1" nodeType="withEffect">
                                  <p:stCondLst>
                                    <p:cond delay="0"/>
                                  </p:stCondLst>
                                  <p:childTnLst>
                                    <p:set>
                                      <p:cBhvr>
                                        <p:cTn id="202" dur="1" fill="hold">
                                          <p:stCondLst>
                                            <p:cond delay="0"/>
                                          </p:stCondLst>
                                        </p:cTn>
                                        <p:tgtEl>
                                          <p:spTgt spid="20"/>
                                        </p:tgtEl>
                                        <p:attrNameLst>
                                          <p:attrName>style.visibility</p:attrName>
                                        </p:attrNameLst>
                                      </p:cBhvr>
                                      <p:to>
                                        <p:strVal val="visible"/>
                                      </p:to>
                                    </p:set>
                                    <p:animEffect transition="in" filter="blinds(horizontal)">
                                      <p:cBhvr>
                                        <p:cTn id="203" dur="3000"/>
                                        <p:tgtEl>
                                          <p:spTgt spid="20"/>
                                        </p:tgtEl>
                                      </p:cBhvr>
                                    </p:animEffect>
                                  </p:childTnLst>
                                </p:cTn>
                              </p:par>
                              <p:par>
                                <p:cTn id="204" presetID="3" presetClass="entr" presetSubtype="10" fill="hold" grpId="1" nodeType="withEffect">
                                  <p:stCondLst>
                                    <p:cond delay="0"/>
                                  </p:stCondLst>
                                  <p:childTnLst>
                                    <p:set>
                                      <p:cBhvr>
                                        <p:cTn id="205" dur="1" fill="hold">
                                          <p:stCondLst>
                                            <p:cond delay="0"/>
                                          </p:stCondLst>
                                        </p:cTn>
                                        <p:tgtEl>
                                          <p:spTgt spid="21"/>
                                        </p:tgtEl>
                                        <p:attrNameLst>
                                          <p:attrName>style.visibility</p:attrName>
                                        </p:attrNameLst>
                                      </p:cBhvr>
                                      <p:to>
                                        <p:strVal val="visible"/>
                                      </p:to>
                                    </p:set>
                                    <p:animEffect transition="in" filter="blinds(horizontal)">
                                      <p:cBhvr>
                                        <p:cTn id="206" dur="3000"/>
                                        <p:tgtEl>
                                          <p:spTgt spid="21"/>
                                        </p:tgtEl>
                                      </p:cBhvr>
                                    </p:animEffect>
                                  </p:childTnLst>
                                </p:cTn>
                              </p:par>
                              <p:par>
                                <p:cTn id="207" presetID="3" presetClass="entr" presetSubtype="10" fill="hold" grpId="1" nodeType="withEffect">
                                  <p:stCondLst>
                                    <p:cond delay="0"/>
                                  </p:stCondLst>
                                  <p:childTnLst>
                                    <p:set>
                                      <p:cBhvr>
                                        <p:cTn id="208" dur="1" fill="hold">
                                          <p:stCondLst>
                                            <p:cond delay="0"/>
                                          </p:stCondLst>
                                        </p:cTn>
                                        <p:tgtEl>
                                          <p:spTgt spid="22"/>
                                        </p:tgtEl>
                                        <p:attrNameLst>
                                          <p:attrName>style.visibility</p:attrName>
                                        </p:attrNameLst>
                                      </p:cBhvr>
                                      <p:to>
                                        <p:strVal val="visible"/>
                                      </p:to>
                                    </p:set>
                                    <p:animEffect transition="in" filter="blinds(horizontal)">
                                      <p:cBhvr>
                                        <p:cTn id="209" dur="3000"/>
                                        <p:tgtEl>
                                          <p:spTgt spid="22"/>
                                        </p:tgtEl>
                                      </p:cBhvr>
                                    </p:animEffect>
                                  </p:childTnLst>
                                </p:cTn>
                              </p:par>
                              <p:par>
                                <p:cTn id="210" presetID="3" presetClass="entr" presetSubtype="10" fill="hold" grpId="1" nodeType="withEffect">
                                  <p:stCondLst>
                                    <p:cond delay="0"/>
                                  </p:stCondLst>
                                  <p:childTnLst>
                                    <p:set>
                                      <p:cBhvr>
                                        <p:cTn id="211" dur="1" fill="hold">
                                          <p:stCondLst>
                                            <p:cond delay="0"/>
                                          </p:stCondLst>
                                        </p:cTn>
                                        <p:tgtEl>
                                          <p:spTgt spid="23"/>
                                        </p:tgtEl>
                                        <p:attrNameLst>
                                          <p:attrName>style.visibility</p:attrName>
                                        </p:attrNameLst>
                                      </p:cBhvr>
                                      <p:to>
                                        <p:strVal val="visible"/>
                                      </p:to>
                                    </p:set>
                                    <p:animEffect transition="in" filter="blinds(horizontal)">
                                      <p:cBhvr>
                                        <p:cTn id="212" dur="3000"/>
                                        <p:tgtEl>
                                          <p:spTgt spid="23"/>
                                        </p:tgtEl>
                                      </p:cBhvr>
                                    </p:animEffect>
                                  </p:childTnLst>
                                </p:cTn>
                              </p:par>
                              <p:par>
                                <p:cTn id="213" presetID="3" presetClass="entr" presetSubtype="10" fill="hold" grpId="1" nodeType="withEffect">
                                  <p:stCondLst>
                                    <p:cond delay="0"/>
                                  </p:stCondLst>
                                  <p:childTnLst>
                                    <p:set>
                                      <p:cBhvr>
                                        <p:cTn id="214" dur="1" fill="hold">
                                          <p:stCondLst>
                                            <p:cond delay="0"/>
                                          </p:stCondLst>
                                        </p:cTn>
                                        <p:tgtEl>
                                          <p:spTgt spid="24"/>
                                        </p:tgtEl>
                                        <p:attrNameLst>
                                          <p:attrName>style.visibility</p:attrName>
                                        </p:attrNameLst>
                                      </p:cBhvr>
                                      <p:to>
                                        <p:strVal val="visible"/>
                                      </p:to>
                                    </p:set>
                                    <p:animEffect transition="in" filter="blinds(horizontal)">
                                      <p:cBhvr>
                                        <p:cTn id="215" dur="3000"/>
                                        <p:tgtEl>
                                          <p:spTgt spid="24"/>
                                        </p:tgtEl>
                                      </p:cBhvr>
                                    </p:animEffect>
                                  </p:childTnLst>
                                </p:cTn>
                              </p:par>
                              <p:par>
                                <p:cTn id="216" presetID="3" presetClass="entr" presetSubtype="10" fill="hold" grpId="1" nodeType="withEffect">
                                  <p:stCondLst>
                                    <p:cond delay="0"/>
                                  </p:stCondLst>
                                  <p:childTnLst>
                                    <p:set>
                                      <p:cBhvr>
                                        <p:cTn id="217" dur="1" fill="hold">
                                          <p:stCondLst>
                                            <p:cond delay="0"/>
                                          </p:stCondLst>
                                        </p:cTn>
                                        <p:tgtEl>
                                          <p:spTgt spid="25"/>
                                        </p:tgtEl>
                                        <p:attrNameLst>
                                          <p:attrName>style.visibility</p:attrName>
                                        </p:attrNameLst>
                                      </p:cBhvr>
                                      <p:to>
                                        <p:strVal val="visible"/>
                                      </p:to>
                                    </p:set>
                                    <p:animEffect transition="in" filter="blinds(horizontal)">
                                      <p:cBhvr>
                                        <p:cTn id="218" dur="3000"/>
                                        <p:tgtEl>
                                          <p:spTgt spid="25"/>
                                        </p:tgtEl>
                                      </p:cBhvr>
                                    </p:animEffect>
                                  </p:childTnLst>
                                </p:cTn>
                              </p:par>
                              <p:par>
                                <p:cTn id="219" presetID="3" presetClass="entr" presetSubtype="10" fill="hold" grpId="1" nodeType="withEffect">
                                  <p:stCondLst>
                                    <p:cond delay="0"/>
                                  </p:stCondLst>
                                  <p:childTnLst>
                                    <p:set>
                                      <p:cBhvr>
                                        <p:cTn id="220" dur="1" fill="hold">
                                          <p:stCondLst>
                                            <p:cond delay="0"/>
                                          </p:stCondLst>
                                        </p:cTn>
                                        <p:tgtEl>
                                          <p:spTgt spid="26"/>
                                        </p:tgtEl>
                                        <p:attrNameLst>
                                          <p:attrName>style.visibility</p:attrName>
                                        </p:attrNameLst>
                                      </p:cBhvr>
                                      <p:to>
                                        <p:strVal val="visible"/>
                                      </p:to>
                                    </p:set>
                                    <p:animEffect transition="in" filter="blinds(horizontal)">
                                      <p:cBhvr>
                                        <p:cTn id="221" dur="3000"/>
                                        <p:tgtEl>
                                          <p:spTgt spid="26"/>
                                        </p:tgtEl>
                                      </p:cBhvr>
                                    </p:animEffect>
                                  </p:childTnLst>
                                </p:cTn>
                              </p:par>
                              <p:par>
                                <p:cTn id="222" presetID="3" presetClass="entr" presetSubtype="10" fill="hold" grpId="1" nodeType="withEffect">
                                  <p:stCondLst>
                                    <p:cond delay="0"/>
                                  </p:stCondLst>
                                  <p:childTnLst>
                                    <p:set>
                                      <p:cBhvr>
                                        <p:cTn id="223" dur="1" fill="hold">
                                          <p:stCondLst>
                                            <p:cond delay="0"/>
                                          </p:stCondLst>
                                        </p:cTn>
                                        <p:tgtEl>
                                          <p:spTgt spid="27"/>
                                        </p:tgtEl>
                                        <p:attrNameLst>
                                          <p:attrName>style.visibility</p:attrName>
                                        </p:attrNameLst>
                                      </p:cBhvr>
                                      <p:to>
                                        <p:strVal val="visible"/>
                                      </p:to>
                                    </p:set>
                                    <p:animEffect transition="in" filter="blinds(horizontal)">
                                      <p:cBhvr>
                                        <p:cTn id="224" dur="3000"/>
                                        <p:tgtEl>
                                          <p:spTgt spid="27"/>
                                        </p:tgtEl>
                                      </p:cBhvr>
                                    </p:animEffect>
                                  </p:childTnLst>
                                </p:cTn>
                              </p:par>
                              <p:par>
                                <p:cTn id="225" presetID="3" presetClass="entr" presetSubtype="10" fill="hold" grpId="1" nodeType="withEffect">
                                  <p:stCondLst>
                                    <p:cond delay="0"/>
                                  </p:stCondLst>
                                  <p:childTnLst>
                                    <p:set>
                                      <p:cBhvr>
                                        <p:cTn id="226" dur="1" fill="hold">
                                          <p:stCondLst>
                                            <p:cond delay="0"/>
                                          </p:stCondLst>
                                        </p:cTn>
                                        <p:tgtEl>
                                          <p:spTgt spid="28"/>
                                        </p:tgtEl>
                                        <p:attrNameLst>
                                          <p:attrName>style.visibility</p:attrName>
                                        </p:attrNameLst>
                                      </p:cBhvr>
                                      <p:to>
                                        <p:strVal val="visible"/>
                                      </p:to>
                                    </p:set>
                                    <p:animEffect transition="in" filter="blinds(horizontal)">
                                      <p:cBhvr>
                                        <p:cTn id="227" dur="3000"/>
                                        <p:tgtEl>
                                          <p:spTgt spid="28"/>
                                        </p:tgtEl>
                                      </p:cBhvr>
                                    </p:animEffect>
                                  </p:childTnLst>
                                </p:cTn>
                              </p:par>
                              <p:par>
                                <p:cTn id="228" presetID="3" presetClass="entr" presetSubtype="10" fill="hold" grpId="1" nodeType="withEffect">
                                  <p:stCondLst>
                                    <p:cond delay="0"/>
                                  </p:stCondLst>
                                  <p:childTnLst>
                                    <p:set>
                                      <p:cBhvr>
                                        <p:cTn id="229" dur="1" fill="hold">
                                          <p:stCondLst>
                                            <p:cond delay="0"/>
                                          </p:stCondLst>
                                        </p:cTn>
                                        <p:tgtEl>
                                          <p:spTgt spid="5"/>
                                        </p:tgtEl>
                                        <p:attrNameLst>
                                          <p:attrName>style.visibility</p:attrName>
                                        </p:attrNameLst>
                                      </p:cBhvr>
                                      <p:to>
                                        <p:strVal val="visible"/>
                                      </p:to>
                                    </p:set>
                                    <p:animEffect transition="in" filter="blinds(horizontal)">
                                      <p:cBhvr>
                                        <p:cTn id="230" dur="3000"/>
                                        <p:tgtEl>
                                          <p:spTgt spid="5"/>
                                        </p:tgtEl>
                                      </p:cBhvr>
                                    </p:animEffect>
                                  </p:childTnLst>
                                </p:cTn>
                              </p:par>
                              <p:par>
                                <p:cTn id="231" presetID="3" presetClass="entr" presetSubtype="10" fill="hold" grpId="1" nodeType="withEffect">
                                  <p:stCondLst>
                                    <p:cond delay="0"/>
                                  </p:stCondLst>
                                  <p:childTnLst>
                                    <p:set>
                                      <p:cBhvr>
                                        <p:cTn id="232" dur="1" fill="hold">
                                          <p:stCondLst>
                                            <p:cond delay="0"/>
                                          </p:stCondLst>
                                        </p:cTn>
                                        <p:tgtEl>
                                          <p:spTgt spid="7"/>
                                        </p:tgtEl>
                                        <p:attrNameLst>
                                          <p:attrName>style.visibility</p:attrName>
                                        </p:attrNameLst>
                                      </p:cBhvr>
                                      <p:to>
                                        <p:strVal val="visible"/>
                                      </p:to>
                                    </p:set>
                                    <p:animEffect transition="in" filter="blinds(horizontal)">
                                      <p:cBhvr>
                                        <p:cTn id="233" dur="3000"/>
                                        <p:tgtEl>
                                          <p:spTgt spid="7"/>
                                        </p:tgtEl>
                                      </p:cBhvr>
                                    </p:animEffect>
                                  </p:childTnLst>
                                </p:cTn>
                              </p:par>
                              <p:par>
                                <p:cTn id="234" presetID="3" presetClass="entr" presetSubtype="10" fill="hold" grpId="1" nodeType="withEffect">
                                  <p:stCondLst>
                                    <p:cond delay="0"/>
                                  </p:stCondLst>
                                  <p:childTnLst>
                                    <p:set>
                                      <p:cBhvr>
                                        <p:cTn id="235" dur="1" fill="hold">
                                          <p:stCondLst>
                                            <p:cond delay="0"/>
                                          </p:stCondLst>
                                        </p:cTn>
                                        <p:tgtEl>
                                          <p:spTgt spid="9"/>
                                        </p:tgtEl>
                                        <p:attrNameLst>
                                          <p:attrName>style.visibility</p:attrName>
                                        </p:attrNameLst>
                                      </p:cBhvr>
                                      <p:to>
                                        <p:strVal val="visible"/>
                                      </p:to>
                                    </p:set>
                                    <p:animEffect transition="in" filter="blinds(horizontal)">
                                      <p:cBhvr>
                                        <p:cTn id="236" dur="3000"/>
                                        <p:tgtEl>
                                          <p:spTgt spid="9"/>
                                        </p:tgtEl>
                                      </p:cBhvr>
                                    </p:animEffect>
                                  </p:childTnLst>
                                </p:cTn>
                              </p:par>
                              <p:par>
                                <p:cTn id="237" presetID="3" presetClass="entr" presetSubtype="10" fill="hold" grpId="1" nodeType="withEffect">
                                  <p:stCondLst>
                                    <p:cond delay="0"/>
                                  </p:stCondLst>
                                  <p:childTnLst>
                                    <p:set>
                                      <p:cBhvr>
                                        <p:cTn id="238" dur="1" fill="hold">
                                          <p:stCondLst>
                                            <p:cond delay="0"/>
                                          </p:stCondLst>
                                        </p:cTn>
                                        <p:tgtEl>
                                          <p:spTgt spid="11"/>
                                        </p:tgtEl>
                                        <p:attrNameLst>
                                          <p:attrName>style.visibility</p:attrName>
                                        </p:attrNameLst>
                                      </p:cBhvr>
                                      <p:to>
                                        <p:strVal val="visible"/>
                                      </p:to>
                                    </p:set>
                                    <p:animEffect transition="in" filter="blinds(horizontal)">
                                      <p:cBhvr>
                                        <p:cTn id="239" dur="3000"/>
                                        <p:tgtEl>
                                          <p:spTgt spid="11"/>
                                        </p:tgtEl>
                                      </p:cBhvr>
                                    </p:animEffect>
                                  </p:childTnLst>
                                </p:cTn>
                              </p:par>
                              <p:par>
                                <p:cTn id="240" presetID="3" presetClass="entr" presetSubtype="10" fill="hold" grpId="1" nodeType="withEffect">
                                  <p:stCondLst>
                                    <p:cond delay="0"/>
                                  </p:stCondLst>
                                  <p:childTnLst>
                                    <p:set>
                                      <p:cBhvr>
                                        <p:cTn id="241" dur="1" fill="hold">
                                          <p:stCondLst>
                                            <p:cond delay="0"/>
                                          </p:stCondLst>
                                        </p:cTn>
                                        <p:tgtEl>
                                          <p:spTgt spid="13"/>
                                        </p:tgtEl>
                                        <p:attrNameLst>
                                          <p:attrName>style.visibility</p:attrName>
                                        </p:attrNameLst>
                                      </p:cBhvr>
                                      <p:to>
                                        <p:strVal val="visible"/>
                                      </p:to>
                                    </p:set>
                                    <p:animEffect transition="in" filter="blinds(horizontal)">
                                      <p:cBhvr>
                                        <p:cTn id="242" dur="3000"/>
                                        <p:tgtEl>
                                          <p:spTgt spid="13"/>
                                        </p:tgtEl>
                                      </p:cBhvr>
                                    </p:animEffect>
                                  </p:childTnLst>
                                </p:cTn>
                              </p:par>
                              <p:par>
                                <p:cTn id="243" presetID="3" presetClass="entr" presetSubtype="10" fill="hold" grpId="1" nodeType="withEffect">
                                  <p:stCondLst>
                                    <p:cond delay="0"/>
                                  </p:stCondLst>
                                  <p:childTnLst>
                                    <p:set>
                                      <p:cBhvr>
                                        <p:cTn id="244" dur="1" fill="hold">
                                          <p:stCondLst>
                                            <p:cond delay="0"/>
                                          </p:stCondLst>
                                        </p:cTn>
                                        <p:tgtEl>
                                          <p:spTgt spid="29"/>
                                        </p:tgtEl>
                                        <p:attrNameLst>
                                          <p:attrName>style.visibility</p:attrName>
                                        </p:attrNameLst>
                                      </p:cBhvr>
                                      <p:to>
                                        <p:strVal val="visible"/>
                                      </p:to>
                                    </p:set>
                                    <p:animEffect transition="in" filter="blinds(horizontal)">
                                      <p:cBhvr>
                                        <p:cTn id="245" dur="3000"/>
                                        <p:tgtEl>
                                          <p:spTgt spid="29"/>
                                        </p:tgtEl>
                                      </p:cBhvr>
                                    </p:animEffect>
                                  </p:childTnLst>
                                </p:cTn>
                              </p:par>
                              <p:par>
                                <p:cTn id="246" presetID="3" presetClass="entr" presetSubtype="10" fill="hold" grpId="1" nodeType="withEffect">
                                  <p:stCondLst>
                                    <p:cond delay="0"/>
                                  </p:stCondLst>
                                  <p:childTnLst>
                                    <p:set>
                                      <p:cBhvr>
                                        <p:cTn id="247" dur="1" fill="hold">
                                          <p:stCondLst>
                                            <p:cond delay="0"/>
                                          </p:stCondLst>
                                        </p:cTn>
                                        <p:tgtEl>
                                          <p:spTgt spid="30"/>
                                        </p:tgtEl>
                                        <p:attrNameLst>
                                          <p:attrName>style.visibility</p:attrName>
                                        </p:attrNameLst>
                                      </p:cBhvr>
                                      <p:to>
                                        <p:strVal val="visible"/>
                                      </p:to>
                                    </p:set>
                                    <p:animEffect transition="in" filter="blinds(horizontal)">
                                      <p:cBhvr>
                                        <p:cTn id="248" dur="3000"/>
                                        <p:tgtEl>
                                          <p:spTgt spid="30"/>
                                        </p:tgtEl>
                                      </p:cBhvr>
                                    </p:animEffect>
                                  </p:childTnLst>
                                </p:cTn>
                              </p:par>
                              <p:par>
                                <p:cTn id="249" presetID="3" presetClass="entr" presetSubtype="10" fill="hold" grpId="1" nodeType="withEffect">
                                  <p:stCondLst>
                                    <p:cond delay="0"/>
                                  </p:stCondLst>
                                  <p:childTnLst>
                                    <p:set>
                                      <p:cBhvr>
                                        <p:cTn id="250" dur="1" fill="hold">
                                          <p:stCondLst>
                                            <p:cond delay="0"/>
                                          </p:stCondLst>
                                        </p:cTn>
                                        <p:tgtEl>
                                          <p:spTgt spid="31"/>
                                        </p:tgtEl>
                                        <p:attrNameLst>
                                          <p:attrName>style.visibility</p:attrName>
                                        </p:attrNameLst>
                                      </p:cBhvr>
                                      <p:to>
                                        <p:strVal val="visible"/>
                                      </p:to>
                                    </p:set>
                                    <p:animEffect transition="in" filter="blinds(horizontal)">
                                      <p:cBhvr>
                                        <p:cTn id="251" dur="3000"/>
                                        <p:tgtEl>
                                          <p:spTgt spid="31"/>
                                        </p:tgtEl>
                                      </p:cBhvr>
                                    </p:animEffect>
                                  </p:childTnLst>
                                </p:cTn>
                              </p:par>
                              <p:par>
                                <p:cTn id="252" presetID="3" presetClass="entr" presetSubtype="10" fill="hold" grpId="1" nodeType="withEffect">
                                  <p:stCondLst>
                                    <p:cond delay="0"/>
                                  </p:stCondLst>
                                  <p:childTnLst>
                                    <p:set>
                                      <p:cBhvr>
                                        <p:cTn id="253" dur="1" fill="hold">
                                          <p:stCondLst>
                                            <p:cond delay="0"/>
                                          </p:stCondLst>
                                        </p:cTn>
                                        <p:tgtEl>
                                          <p:spTgt spid="32"/>
                                        </p:tgtEl>
                                        <p:attrNameLst>
                                          <p:attrName>style.visibility</p:attrName>
                                        </p:attrNameLst>
                                      </p:cBhvr>
                                      <p:to>
                                        <p:strVal val="visible"/>
                                      </p:to>
                                    </p:set>
                                    <p:animEffect transition="in" filter="blinds(horizontal)">
                                      <p:cBhvr>
                                        <p:cTn id="254" dur="3000"/>
                                        <p:tgtEl>
                                          <p:spTgt spid="32"/>
                                        </p:tgtEl>
                                      </p:cBhvr>
                                    </p:animEffect>
                                  </p:childTnLst>
                                </p:cTn>
                              </p:par>
                              <p:par>
                                <p:cTn id="255" presetID="3" presetClass="entr" presetSubtype="10" fill="hold" grpId="1" nodeType="withEffect">
                                  <p:stCondLst>
                                    <p:cond delay="0"/>
                                  </p:stCondLst>
                                  <p:childTnLst>
                                    <p:set>
                                      <p:cBhvr>
                                        <p:cTn id="256" dur="1" fill="hold">
                                          <p:stCondLst>
                                            <p:cond delay="0"/>
                                          </p:stCondLst>
                                        </p:cTn>
                                        <p:tgtEl>
                                          <p:spTgt spid="33"/>
                                        </p:tgtEl>
                                        <p:attrNameLst>
                                          <p:attrName>style.visibility</p:attrName>
                                        </p:attrNameLst>
                                      </p:cBhvr>
                                      <p:to>
                                        <p:strVal val="visible"/>
                                      </p:to>
                                    </p:set>
                                    <p:animEffect transition="in" filter="blinds(horizontal)">
                                      <p:cBhvr>
                                        <p:cTn id="257" dur="3000"/>
                                        <p:tgtEl>
                                          <p:spTgt spid="33"/>
                                        </p:tgtEl>
                                      </p:cBhvr>
                                    </p:animEffect>
                                  </p:childTnLst>
                                </p:cTn>
                              </p:par>
                              <p:par>
                                <p:cTn id="258" presetID="3" presetClass="entr" presetSubtype="10" fill="hold" grpId="1" nodeType="withEffect">
                                  <p:stCondLst>
                                    <p:cond delay="0"/>
                                  </p:stCondLst>
                                  <p:childTnLst>
                                    <p:set>
                                      <p:cBhvr>
                                        <p:cTn id="259" dur="1" fill="hold">
                                          <p:stCondLst>
                                            <p:cond delay="0"/>
                                          </p:stCondLst>
                                        </p:cTn>
                                        <p:tgtEl>
                                          <p:spTgt spid="34"/>
                                        </p:tgtEl>
                                        <p:attrNameLst>
                                          <p:attrName>style.visibility</p:attrName>
                                        </p:attrNameLst>
                                      </p:cBhvr>
                                      <p:to>
                                        <p:strVal val="visible"/>
                                      </p:to>
                                    </p:set>
                                    <p:animEffect transition="in" filter="blinds(horizontal)">
                                      <p:cBhvr>
                                        <p:cTn id="260" dur="3000"/>
                                        <p:tgtEl>
                                          <p:spTgt spid="34"/>
                                        </p:tgtEl>
                                      </p:cBhvr>
                                    </p:animEffect>
                                  </p:childTnLst>
                                </p:cTn>
                              </p:par>
                              <p:par>
                                <p:cTn id="261" presetID="3" presetClass="entr" presetSubtype="10" fill="hold" grpId="1" nodeType="withEffect">
                                  <p:stCondLst>
                                    <p:cond delay="0"/>
                                  </p:stCondLst>
                                  <p:childTnLst>
                                    <p:set>
                                      <p:cBhvr>
                                        <p:cTn id="262" dur="1" fill="hold">
                                          <p:stCondLst>
                                            <p:cond delay="0"/>
                                          </p:stCondLst>
                                        </p:cTn>
                                        <p:tgtEl>
                                          <p:spTgt spid="35"/>
                                        </p:tgtEl>
                                        <p:attrNameLst>
                                          <p:attrName>style.visibility</p:attrName>
                                        </p:attrNameLst>
                                      </p:cBhvr>
                                      <p:to>
                                        <p:strVal val="visible"/>
                                      </p:to>
                                    </p:set>
                                    <p:animEffect transition="in" filter="blinds(horizontal)">
                                      <p:cBhvr>
                                        <p:cTn id="263" dur="3000"/>
                                        <p:tgtEl>
                                          <p:spTgt spid="35"/>
                                        </p:tgtEl>
                                      </p:cBhvr>
                                    </p:animEffect>
                                  </p:childTnLst>
                                </p:cTn>
                              </p:par>
                              <p:par>
                                <p:cTn id="264" presetID="3" presetClass="entr" presetSubtype="10" fill="hold" grpId="1" nodeType="withEffect">
                                  <p:stCondLst>
                                    <p:cond delay="0"/>
                                  </p:stCondLst>
                                  <p:childTnLst>
                                    <p:set>
                                      <p:cBhvr>
                                        <p:cTn id="265" dur="1" fill="hold">
                                          <p:stCondLst>
                                            <p:cond delay="0"/>
                                          </p:stCondLst>
                                        </p:cTn>
                                        <p:tgtEl>
                                          <p:spTgt spid="36"/>
                                        </p:tgtEl>
                                        <p:attrNameLst>
                                          <p:attrName>style.visibility</p:attrName>
                                        </p:attrNameLst>
                                      </p:cBhvr>
                                      <p:to>
                                        <p:strVal val="visible"/>
                                      </p:to>
                                    </p:set>
                                    <p:animEffect transition="in" filter="blinds(horizontal)">
                                      <p:cBhvr>
                                        <p:cTn id="266" dur="3000"/>
                                        <p:tgtEl>
                                          <p:spTgt spid="36"/>
                                        </p:tgtEl>
                                      </p:cBhvr>
                                    </p:animEffect>
                                  </p:childTnLst>
                                </p:cTn>
                              </p:par>
                              <p:par>
                                <p:cTn id="267" presetID="3" presetClass="entr" presetSubtype="10" fill="hold" grpId="1" nodeType="withEffect">
                                  <p:stCondLst>
                                    <p:cond delay="0"/>
                                  </p:stCondLst>
                                  <p:childTnLst>
                                    <p:set>
                                      <p:cBhvr>
                                        <p:cTn id="268" dur="1" fill="hold">
                                          <p:stCondLst>
                                            <p:cond delay="0"/>
                                          </p:stCondLst>
                                        </p:cTn>
                                        <p:tgtEl>
                                          <p:spTgt spid="37"/>
                                        </p:tgtEl>
                                        <p:attrNameLst>
                                          <p:attrName>style.visibility</p:attrName>
                                        </p:attrNameLst>
                                      </p:cBhvr>
                                      <p:to>
                                        <p:strVal val="visible"/>
                                      </p:to>
                                    </p:set>
                                    <p:animEffect transition="in" filter="blinds(horizontal)">
                                      <p:cBhvr>
                                        <p:cTn id="269" dur="3000"/>
                                        <p:tgtEl>
                                          <p:spTgt spid="37"/>
                                        </p:tgtEl>
                                      </p:cBhvr>
                                    </p:animEffect>
                                  </p:childTnLst>
                                </p:cTn>
                              </p:par>
                              <p:par>
                                <p:cTn id="270" presetID="3" presetClass="entr" presetSubtype="10" fill="hold" grpId="1" nodeType="withEffect">
                                  <p:stCondLst>
                                    <p:cond delay="0"/>
                                  </p:stCondLst>
                                  <p:childTnLst>
                                    <p:set>
                                      <p:cBhvr>
                                        <p:cTn id="271" dur="1" fill="hold">
                                          <p:stCondLst>
                                            <p:cond delay="0"/>
                                          </p:stCondLst>
                                        </p:cTn>
                                        <p:tgtEl>
                                          <p:spTgt spid="38"/>
                                        </p:tgtEl>
                                        <p:attrNameLst>
                                          <p:attrName>style.visibility</p:attrName>
                                        </p:attrNameLst>
                                      </p:cBhvr>
                                      <p:to>
                                        <p:strVal val="visible"/>
                                      </p:to>
                                    </p:set>
                                    <p:animEffect transition="in" filter="blinds(horizontal)">
                                      <p:cBhvr>
                                        <p:cTn id="272" dur="3000"/>
                                        <p:tgtEl>
                                          <p:spTgt spid="38"/>
                                        </p:tgtEl>
                                      </p:cBhvr>
                                    </p:animEffect>
                                  </p:childTnLst>
                                </p:cTn>
                              </p:par>
                              <p:par>
                                <p:cTn id="273" presetID="3" presetClass="entr" presetSubtype="10" fill="hold" grpId="1" nodeType="withEffect">
                                  <p:stCondLst>
                                    <p:cond delay="0"/>
                                  </p:stCondLst>
                                  <p:childTnLst>
                                    <p:set>
                                      <p:cBhvr>
                                        <p:cTn id="274" dur="1" fill="hold">
                                          <p:stCondLst>
                                            <p:cond delay="0"/>
                                          </p:stCondLst>
                                        </p:cTn>
                                        <p:tgtEl>
                                          <p:spTgt spid="39"/>
                                        </p:tgtEl>
                                        <p:attrNameLst>
                                          <p:attrName>style.visibility</p:attrName>
                                        </p:attrNameLst>
                                      </p:cBhvr>
                                      <p:to>
                                        <p:strVal val="visible"/>
                                      </p:to>
                                    </p:set>
                                    <p:animEffect transition="in" filter="blinds(horizontal)">
                                      <p:cBhvr>
                                        <p:cTn id="275" dur="3000"/>
                                        <p:tgtEl>
                                          <p:spTgt spid="39"/>
                                        </p:tgtEl>
                                      </p:cBhvr>
                                    </p:animEffect>
                                  </p:childTnLst>
                                </p:cTn>
                              </p:par>
                              <p:par>
                                <p:cTn id="276" presetID="3" presetClass="entr" presetSubtype="10" fill="hold" grpId="1" nodeType="withEffect">
                                  <p:stCondLst>
                                    <p:cond delay="0"/>
                                  </p:stCondLst>
                                  <p:childTnLst>
                                    <p:set>
                                      <p:cBhvr>
                                        <p:cTn id="277" dur="1" fill="hold">
                                          <p:stCondLst>
                                            <p:cond delay="0"/>
                                          </p:stCondLst>
                                        </p:cTn>
                                        <p:tgtEl>
                                          <p:spTgt spid="40"/>
                                        </p:tgtEl>
                                        <p:attrNameLst>
                                          <p:attrName>style.visibility</p:attrName>
                                        </p:attrNameLst>
                                      </p:cBhvr>
                                      <p:to>
                                        <p:strVal val="visible"/>
                                      </p:to>
                                    </p:set>
                                    <p:animEffect transition="in" filter="blinds(horizontal)">
                                      <p:cBhvr>
                                        <p:cTn id="278" dur="3000"/>
                                        <p:tgtEl>
                                          <p:spTgt spid="40"/>
                                        </p:tgtEl>
                                      </p:cBhvr>
                                    </p:animEffect>
                                  </p:childTnLst>
                                </p:cTn>
                              </p:par>
                              <p:par>
                                <p:cTn id="279" presetID="3" presetClass="entr" presetSubtype="10" fill="hold" grpId="1" nodeType="withEffect">
                                  <p:stCondLst>
                                    <p:cond delay="0"/>
                                  </p:stCondLst>
                                  <p:childTnLst>
                                    <p:set>
                                      <p:cBhvr>
                                        <p:cTn id="280" dur="1" fill="hold">
                                          <p:stCondLst>
                                            <p:cond delay="0"/>
                                          </p:stCondLst>
                                        </p:cTn>
                                        <p:tgtEl>
                                          <p:spTgt spid="41"/>
                                        </p:tgtEl>
                                        <p:attrNameLst>
                                          <p:attrName>style.visibility</p:attrName>
                                        </p:attrNameLst>
                                      </p:cBhvr>
                                      <p:to>
                                        <p:strVal val="visible"/>
                                      </p:to>
                                    </p:set>
                                    <p:animEffect transition="in" filter="blinds(horizontal)">
                                      <p:cBhvr>
                                        <p:cTn id="281" dur="3000"/>
                                        <p:tgtEl>
                                          <p:spTgt spid="41"/>
                                        </p:tgtEl>
                                      </p:cBhvr>
                                    </p:animEffect>
                                  </p:childTnLst>
                                </p:cTn>
                              </p:par>
                              <p:par>
                                <p:cTn id="282" presetID="3" presetClass="entr" presetSubtype="10" fill="hold" grpId="1" nodeType="withEffect">
                                  <p:stCondLst>
                                    <p:cond delay="0"/>
                                  </p:stCondLst>
                                  <p:childTnLst>
                                    <p:set>
                                      <p:cBhvr>
                                        <p:cTn id="283" dur="1" fill="hold">
                                          <p:stCondLst>
                                            <p:cond delay="0"/>
                                          </p:stCondLst>
                                        </p:cTn>
                                        <p:tgtEl>
                                          <p:spTgt spid="42"/>
                                        </p:tgtEl>
                                        <p:attrNameLst>
                                          <p:attrName>style.visibility</p:attrName>
                                        </p:attrNameLst>
                                      </p:cBhvr>
                                      <p:to>
                                        <p:strVal val="visible"/>
                                      </p:to>
                                    </p:set>
                                    <p:animEffect transition="in" filter="blinds(horizontal)">
                                      <p:cBhvr>
                                        <p:cTn id="284" dur="3000"/>
                                        <p:tgtEl>
                                          <p:spTgt spid="42"/>
                                        </p:tgtEl>
                                      </p:cBhvr>
                                    </p:animEffect>
                                  </p:childTnLst>
                                </p:cTn>
                              </p:par>
                              <p:par>
                                <p:cTn id="285" presetID="3" presetClass="entr" presetSubtype="10" fill="hold" grpId="1" nodeType="withEffect">
                                  <p:stCondLst>
                                    <p:cond delay="0"/>
                                  </p:stCondLst>
                                  <p:childTnLst>
                                    <p:set>
                                      <p:cBhvr>
                                        <p:cTn id="286" dur="1" fill="hold">
                                          <p:stCondLst>
                                            <p:cond delay="0"/>
                                          </p:stCondLst>
                                        </p:cTn>
                                        <p:tgtEl>
                                          <p:spTgt spid="43"/>
                                        </p:tgtEl>
                                        <p:attrNameLst>
                                          <p:attrName>style.visibility</p:attrName>
                                        </p:attrNameLst>
                                      </p:cBhvr>
                                      <p:to>
                                        <p:strVal val="visible"/>
                                      </p:to>
                                    </p:set>
                                    <p:animEffect transition="in" filter="blinds(horizontal)">
                                      <p:cBhvr>
                                        <p:cTn id="287" dur="3000"/>
                                        <p:tgtEl>
                                          <p:spTgt spid="43"/>
                                        </p:tgtEl>
                                      </p:cBhvr>
                                    </p:animEffect>
                                  </p:childTnLst>
                                </p:cTn>
                              </p:par>
                              <p:par>
                                <p:cTn id="288" presetID="8" presetClass="emph" presetSubtype="0" fill="hold" grpId="2" nodeType="withEffect">
                                  <p:stCondLst>
                                    <p:cond delay="0"/>
                                  </p:stCondLst>
                                  <p:childTnLst>
                                    <p:animRot by="21600000">
                                      <p:cBhvr>
                                        <p:cTn id="289" dur="3000" fill="hold"/>
                                        <p:tgtEl>
                                          <p:spTgt spid="4"/>
                                        </p:tgtEl>
                                        <p:attrNameLst>
                                          <p:attrName>r</p:attrName>
                                        </p:attrNameLst>
                                      </p:cBhvr>
                                    </p:animRot>
                                  </p:childTnLst>
                                </p:cTn>
                              </p:par>
                              <p:par>
                                <p:cTn id="290" presetID="8" presetClass="emph" presetSubtype="0" fill="hold" grpId="2" nodeType="withEffect">
                                  <p:stCondLst>
                                    <p:cond delay="0"/>
                                  </p:stCondLst>
                                  <p:childTnLst>
                                    <p:animRot by="21600000">
                                      <p:cBhvr>
                                        <p:cTn id="291" dur="3000" fill="hold"/>
                                        <p:tgtEl>
                                          <p:spTgt spid="14"/>
                                        </p:tgtEl>
                                        <p:attrNameLst>
                                          <p:attrName>r</p:attrName>
                                        </p:attrNameLst>
                                      </p:cBhvr>
                                    </p:animRot>
                                  </p:childTnLst>
                                </p:cTn>
                              </p:par>
                              <p:par>
                                <p:cTn id="292" presetID="8" presetClass="emph" presetSubtype="0" fill="hold" grpId="2" nodeType="withEffect">
                                  <p:stCondLst>
                                    <p:cond delay="0"/>
                                  </p:stCondLst>
                                  <p:childTnLst>
                                    <p:animRot by="21600000">
                                      <p:cBhvr>
                                        <p:cTn id="293" dur="3000" fill="hold"/>
                                        <p:tgtEl>
                                          <p:spTgt spid="19"/>
                                        </p:tgtEl>
                                        <p:attrNameLst>
                                          <p:attrName>r</p:attrName>
                                        </p:attrNameLst>
                                      </p:cBhvr>
                                    </p:animRot>
                                  </p:childTnLst>
                                </p:cTn>
                              </p:par>
                              <p:par>
                                <p:cTn id="294" presetID="8" presetClass="emph" presetSubtype="0" fill="hold" grpId="2" nodeType="withEffect">
                                  <p:stCondLst>
                                    <p:cond delay="0"/>
                                  </p:stCondLst>
                                  <p:childTnLst>
                                    <p:animRot by="21600000">
                                      <p:cBhvr>
                                        <p:cTn id="295" dur="3000" fill="hold"/>
                                        <p:tgtEl>
                                          <p:spTgt spid="24"/>
                                        </p:tgtEl>
                                        <p:attrNameLst>
                                          <p:attrName>r</p:attrName>
                                        </p:attrNameLst>
                                      </p:cBhvr>
                                    </p:animRot>
                                  </p:childTnLst>
                                </p:cTn>
                              </p:par>
                              <p:par>
                                <p:cTn id="296" presetID="8" presetClass="emph" presetSubtype="0" fill="hold" grpId="2" nodeType="withEffect">
                                  <p:stCondLst>
                                    <p:cond delay="0"/>
                                  </p:stCondLst>
                                  <p:childTnLst>
                                    <p:animRot by="-21600000">
                                      <p:cBhvr>
                                        <p:cTn id="297" dur="3000" fill="hold"/>
                                        <p:tgtEl>
                                          <p:spTgt spid="5"/>
                                        </p:tgtEl>
                                        <p:attrNameLst>
                                          <p:attrName>r</p:attrName>
                                        </p:attrNameLst>
                                      </p:cBhvr>
                                    </p:animRot>
                                  </p:childTnLst>
                                </p:cTn>
                              </p:par>
                              <p:par>
                                <p:cTn id="298" presetID="8" presetClass="emph" presetSubtype="0" fill="hold" grpId="2" nodeType="withEffect">
                                  <p:stCondLst>
                                    <p:cond delay="0"/>
                                  </p:stCondLst>
                                  <p:childTnLst>
                                    <p:animRot by="-21600000">
                                      <p:cBhvr>
                                        <p:cTn id="299" dur="3000" fill="hold"/>
                                        <p:tgtEl>
                                          <p:spTgt spid="29"/>
                                        </p:tgtEl>
                                        <p:attrNameLst>
                                          <p:attrName>r</p:attrName>
                                        </p:attrNameLst>
                                      </p:cBhvr>
                                    </p:animRot>
                                  </p:childTnLst>
                                </p:cTn>
                              </p:par>
                              <p:par>
                                <p:cTn id="300" presetID="8" presetClass="emph" presetSubtype="0" fill="hold" grpId="2" nodeType="withEffect">
                                  <p:stCondLst>
                                    <p:cond delay="0"/>
                                  </p:stCondLst>
                                  <p:childTnLst>
                                    <p:animRot by="-21600000">
                                      <p:cBhvr>
                                        <p:cTn id="301" dur="3000" fill="hold"/>
                                        <p:tgtEl>
                                          <p:spTgt spid="34"/>
                                        </p:tgtEl>
                                        <p:attrNameLst>
                                          <p:attrName>r</p:attrName>
                                        </p:attrNameLst>
                                      </p:cBhvr>
                                    </p:animRot>
                                  </p:childTnLst>
                                </p:cTn>
                              </p:par>
                              <p:par>
                                <p:cTn id="302" presetID="8" presetClass="emph" presetSubtype="0" fill="hold" grpId="2" nodeType="withEffect">
                                  <p:stCondLst>
                                    <p:cond delay="0"/>
                                  </p:stCondLst>
                                  <p:childTnLst>
                                    <p:animRot by="-21600000">
                                      <p:cBhvr>
                                        <p:cTn id="303" dur="3000" fill="hold"/>
                                        <p:tgtEl>
                                          <p:spTgt spid="39"/>
                                        </p:tgtEl>
                                        <p:attrNameLst>
                                          <p:attrName>r</p:attrName>
                                        </p:attrNameLst>
                                      </p:cBhvr>
                                    </p:animRot>
                                  </p:childTnLst>
                                </p:cTn>
                              </p:par>
                              <p:par>
                                <p:cTn id="304" presetID="8" presetClass="emph" presetSubtype="0" fill="hold" grpId="2" nodeType="withEffect">
                                  <p:stCondLst>
                                    <p:cond delay="0"/>
                                  </p:stCondLst>
                                  <p:childTnLst>
                                    <p:animRot by="-21600000">
                                      <p:cBhvr>
                                        <p:cTn id="305" dur="3000" fill="hold"/>
                                        <p:tgtEl>
                                          <p:spTgt spid="6"/>
                                        </p:tgtEl>
                                        <p:attrNameLst>
                                          <p:attrName>r</p:attrName>
                                        </p:attrNameLst>
                                      </p:cBhvr>
                                    </p:animRot>
                                  </p:childTnLst>
                                </p:cTn>
                              </p:par>
                              <p:par>
                                <p:cTn id="306" presetID="8" presetClass="emph" presetSubtype="0" fill="hold" grpId="2" nodeType="withEffect">
                                  <p:stCondLst>
                                    <p:cond delay="0"/>
                                  </p:stCondLst>
                                  <p:childTnLst>
                                    <p:animRot by="-21600000">
                                      <p:cBhvr>
                                        <p:cTn id="307" dur="3000" fill="hold"/>
                                        <p:tgtEl>
                                          <p:spTgt spid="15"/>
                                        </p:tgtEl>
                                        <p:attrNameLst>
                                          <p:attrName>r</p:attrName>
                                        </p:attrNameLst>
                                      </p:cBhvr>
                                    </p:animRot>
                                  </p:childTnLst>
                                </p:cTn>
                              </p:par>
                              <p:par>
                                <p:cTn id="308" presetID="8" presetClass="emph" presetSubtype="0" fill="hold" grpId="2" nodeType="withEffect">
                                  <p:stCondLst>
                                    <p:cond delay="0"/>
                                  </p:stCondLst>
                                  <p:childTnLst>
                                    <p:animRot by="-21600000">
                                      <p:cBhvr>
                                        <p:cTn id="309" dur="3000" fill="hold"/>
                                        <p:tgtEl>
                                          <p:spTgt spid="20"/>
                                        </p:tgtEl>
                                        <p:attrNameLst>
                                          <p:attrName>r</p:attrName>
                                        </p:attrNameLst>
                                      </p:cBhvr>
                                    </p:animRot>
                                  </p:childTnLst>
                                </p:cTn>
                              </p:par>
                              <p:par>
                                <p:cTn id="310" presetID="8" presetClass="emph" presetSubtype="0" fill="hold" grpId="2" nodeType="withEffect">
                                  <p:stCondLst>
                                    <p:cond delay="0"/>
                                  </p:stCondLst>
                                  <p:childTnLst>
                                    <p:animRot by="-21600000">
                                      <p:cBhvr>
                                        <p:cTn id="311" dur="3000" fill="hold"/>
                                        <p:tgtEl>
                                          <p:spTgt spid="25"/>
                                        </p:tgtEl>
                                        <p:attrNameLst>
                                          <p:attrName>r</p:attrName>
                                        </p:attrNameLst>
                                      </p:cBhvr>
                                    </p:animRot>
                                  </p:childTnLst>
                                </p:cTn>
                              </p:par>
                              <p:par>
                                <p:cTn id="312" presetID="8" presetClass="emph" presetSubtype="0" fill="hold" grpId="2" nodeType="withEffect">
                                  <p:stCondLst>
                                    <p:cond delay="0"/>
                                  </p:stCondLst>
                                  <p:childTnLst>
                                    <p:animRot by="21600000">
                                      <p:cBhvr>
                                        <p:cTn id="313" dur="3000" fill="hold"/>
                                        <p:tgtEl>
                                          <p:spTgt spid="7"/>
                                        </p:tgtEl>
                                        <p:attrNameLst>
                                          <p:attrName>r</p:attrName>
                                        </p:attrNameLst>
                                      </p:cBhvr>
                                    </p:animRot>
                                  </p:childTnLst>
                                </p:cTn>
                              </p:par>
                              <p:par>
                                <p:cTn id="314" presetID="8" presetClass="emph" presetSubtype="0" fill="hold" grpId="2" nodeType="withEffect">
                                  <p:stCondLst>
                                    <p:cond delay="0"/>
                                  </p:stCondLst>
                                  <p:childTnLst>
                                    <p:animRot by="21600000">
                                      <p:cBhvr>
                                        <p:cTn id="315" dur="3000" fill="hold"/>
                                        <p:tgtEl>
                                          <p:spTgt spid="30"/>
                                        </p:tgtEl>
                                        <p:attrNameLst>
                                          <p:attrName>r</p:attrName>
                                        </p:attrNameLst>
                                      </p:cBhvr>
                                    </p:animRot>
                                  </p:childTnLst>
                                </p:cTn>
                              </p:par>
                              <p:par>
                                <p:cTn id="316" presetID="8" presetClass="emph" presetSubtype="0" fill="hold" grpId="2" nodeType="withEffect">
                                  <p:stCondLst>
                                    <p:cond delay="0"/>
                                  </p:stCondLst>
                                  <p:childTnLst>
                                    <p:animRot by="21600000">
                                      <p:cBhvr>
                                        <p:cTn id="317" dur="3000" fill="hold"/>
                                        <p:tgtEl>
                                          <p:spTgt spid="35"/>
                                        </p:tgtEl>
                                        <p:attrNameLst>
                                          <p:attrName>r</p:attrName>
                                        </p:attrNameLst>
                                      </p:cBhvr>
                                    </p:animRot>
                                  </p:childTnLst>
                                </p:cTn>
                              </p:par>
                              <p:par>
                                <p:cTn id="318" presetID="8" presetClass="emph" presetSubtype="0" fill="hold" grpId="2" nodeType="withEffect">
                                  <p:stCondLst>
                                    <p:cond delay="0"/>
                                  </p:stCondLst>
                                  <p:childTnLst>
                                    <p:animRot by="21600000">
                                      <p:cBhvr>
                                        <p:cTn id="319" dur="3000" fill="hold"/>
                                        <p:tgtEl>
                                          <p:spTgt spid="40"/>
                                        </p:tgtEl>
                                        <p:attrNameLst>
                                          <p:attrName>r</p:attrName>
                                        </p:attrNameLst>
                                      </p:cBhvr>
                                    </p:animRot>
                                  </p:childTnLst>
                                </p:cTn>
                              </p:par>
                              <p:par>
                                <p:cTn id="320" presetID="8" presetClass="emph" presetSubtype="0" fill="hold" grpId="2" nodeType="withEffect">
                                  <p:stCondLst>
                                    <p:cond delay="0"/>
                                  </p:stCondLst>
                                  <p:childTnLst>
                                    <p:animRot by="21600000">
                                      <p:cBhvr>
                                        <p:cTn id="321" dur="3000" fill="hold"/>
                                        <p:tgtEl>
                                          <p:spTgt spid="8"/>
                                        </p:tgtEl>
                                        <p:attrNameLst>
                                          <p:attrName>r</p:attrName>
                                        </p:attrNameLst>
                                      </p:cBhvr>
                                    </p:animRot>
                                  </p:childTnLst>
                                </p:cTn>
                              </p:par>
                              <p:par>
                                <p:cTn id="322" presetID="8" presetClass="emph" presetSubtype="0" fill="hold" grpId="2" nodeType="withEffect">
                                  <p:stCondLst>
                                    <p:cond delay="0"/>
                                  </p:stCondLst>
                                  <p:childTnLst>
                                    <p:animRot by="21600000">
                                      <p:cBhvr>
                                        <p:cTn id="323" dur="3000" fill="hold"/>
                                        <p:tgtEl>
                                          <p:spTgt spid="16"/>
                                        </p:tgtEl>
                                        <p:attrNameLst>
                                          <p:attrName>r</p:attrName>
                                        </p:attrNameLst>
                                      </p:cBhvr>
                                    </p:animRot>
                                  </p:childTnLst>
                                </p:cTn>
                              </p:par>
                              <p:par>
                                <p:cTn id="324" presetID="8" presetClass="emph" presetSubtype="0" fill="hold" grpId="2" nodeType="withEffect">
                                  <p:stCondLst>
                                    <p:cond delay="0"/>
                                  </p:stCondLst>
                                  <p:childTnLst>
                                    <p:animRot by="21600000">
                                      <p:cBhvr>
                                        <p:cTn id="325" dur="3000" fill="hold"/>
                                        <p:tgtEl>
                                          <p:spTgt spid="21"/>
                                        </p:tgtEl>
                                        <p:attrNameLst>
                                          <p:attrName>r</p:attrName>
                                        </p:attrNameLst>
                                      </p:cBhvr>
                                    </p:animRot>
                                  </p:childTnLst>
                                </p:cTn>
                              </p:par>
                              <p:par>
                                <p:cTn id="326" presetID="8" presetClass="emph" presetSubtype="0" fill="hold" grpId="2" nodeType="withEffect">
                                  <p:stCondLst>
                                    <p:cond delay="0"/>
                                  </p:stCondLst>
                                  <p:childTnLst>
                                    <p:animRot by="21600000">
                                      <p:cBhvr>
                                        <p:cTn id="327" dur="3000" fill="hold"/>
                                        <p:tgtEl>
                                          <p:spTgt spid="26"/>
                                        </p:tgtEl>
                                        <p:attrNameLst>
                                          <p:attrName>r</p:attrName>
                                        </p:attrNameLst>
                                      </p:cBhvr>
                                    </p:animRot>
                                  </p:childTnLst>
                                </p:cTn>
                              </p:par>
                              <p:par>
                                <p:cTn id="328" presetID="8" presetClass="emph" presetSubtype="0" fill="hold" grpId="2" nodeType="withEffect">
                                  <p:stCondLst>
                                    <p:cond delay="0"/>
                                  </p:stCondLst>
                                  <p:childTnLst>
                                    <p:animRot by="-21600000">
                                      <p:cBhvr>
                                        <p:cTn id="329" dur="3000" fill="hold"/>
                                        <p:tgtEl>
                                          <p:spTgt spid="9"/>
                                        </p:tgtEl>
                                        <p:attrNameLst>
                                          <p:attrName>r</p:attrName>
                                        </p:attrNameLst>
                                      </p:cBhvr>
                                    </p:animRot>
                                  </p:childTnLst>
                                </p:cTn>
                              </p:par>
                              <p:par>
                                <p:cTn id="330" presetID="8" presetClass="emph" presetSubtype="0" fill="hold" grpId="2" nodeType="withEffect">
                                  <p:stCondLst>
                                    <p:cond delay="0"/>
                                  </p:stCondLst>
                                  <p:childTnLst>
                                    <p:animRot by="-21600000">
                                      <p:cBhvr>
                                        <p:cTn id="331" dur="3000" fill="hold"/>
                                        <p:tgtEl>
                                          <p:spTgt spid="31"/>
                                        </p:tgtEl>
                                        <p:attrNameLst>
                                          <p:attrName>r</p:attrName>
                                        </p:attrNameLst>
                                      </p:cBhvr>
                                    </p:animRot>
                                  </p:childTnLst>
                                </p:cTn>
                              </p:par>
                              <p:par>
                                <p:cTn id="332" presetID="8" presetClass="emph" presetSubtype="0" fill="hold" grpId="2" nodeType="withEffect">
                                  <p:stCondLst>
                                    <p:cond delay="0"/>
                                  </p:stCondLst>
                                  <p:childTnLst>
                                    <p:animRot by="-21600000">
                                      <p:cBhvr>
                                        <p:cTn id="333" dur="3000" fill="hold"/>
                                        <p:tgtEl>
                                          <p:spTgt spid="36"/>
                                        </p:tgtEl>
                                        <p:attrNameLst>
                                          <p:attrName>r</p:attrName>
                                        </p:attrNameLst>
                                      </p:cBhvr>
                                    </p:animRot>
                                  </p:childTnLst>
                                </p:cTn>
                              </p:par>
                              <p:par>
                                <p:cTn id="334" presetID="8" presetClass="emph" presetSubtype="0" fill="hold" grpId="2" nodeType="withEffect">
                                  <p:stCondLst>
                                    <p:cond delay="0"/>
                                  </p:stCondLst>
                                  <p:childTnLst>
                                    <p:animRot by="-21600000">
                                      <p:cBhvr>
                                        <p:cTn id="335" dur="3000" fill="hold"/>
                                        <p:tgtEl>
                                          <p:spTgt spid="41"/>
                                        </p:tgtEl>
                                        <p:attrNameLst>
                                          <p:attrName>r</p:attrName>
                                        </p:attrNameLst>
                                      </p:cBhvr>
                                    </p:animRot>
                                  </p:childTnLst>
                                </p:cTn>
                              </p:par>
                              <p:par>
                                <p:cTn id="336" presetID="8" presetClass="emph" presetSubtype="0" fill="hold" grpId="2" nodeType="withEffect">
                                  <p:stCondLst>
                                    <p:cond delay="0"/>
                                  </p:stCondLst>
                                  <p:childTnLst>
                                    <p:animRot by="-21600000">
                                      <p:cBhvr>
                                        <p:cTn id="337" dur="3000" fill="hold"/>
                                        <p:tgtEl>
                                          <p:spTgt spid="10"/>
                                        </p:tgtEl>
                                        <p:attrNameLst>
                                          <p:attrName>r</p:attrName>
                                        </p:attrNameLst>
                                      </p:cBhvr>
                                    </p:animRot>
                                  </p:childTnLst>
                                </p:cTn>
                              </p:par>
                              <p:par>
                                <p:cTn id="338" presetID="8" presetClass="emph" presetSubtype="0" fill="hold" grpId="2" nodeType="withEffect">
                                  <p:stCondLst>
                                    <p:cond delay="0"/>
                                  </p:stCondLst>
                                  <p:childTnLst>
                                    <p:animRot by="-21600000">
                                      <p:cBhvr>
                                        <p:cTn id="339" dur="3000" fill="hold"/>
                                        <p:tgtEl>
                                          <p:spTgt spid="17"/>
                                        </p:tgtEl>
                                        <p:attrNameLst>
                                          <p:attrName>r</p:attrName>
                                        </p:attrNameLst>
                                      </p:cBhvr>
                                    </p:animRot>
                                  </p:childTnLst>
                                </p:cTn>
                              </p:par>
                              <p:par>
                                <p:cTn id="340" presetID="8" presetClass="emph" presetSubtype="0" fill="hold" grpId="2" nodeType="withEffect">
                                  <p:stCondLst>
                                    <p:cond delay="0"/>
                                  </p:stCondLst>
                                  <p:childTnLst>
                                    <p:animRot by="-21600000">
                                      <p:cBhvr>
                                        <p:cTn id="341" dur="3000" fill="hold"/>
                                        <p:tgtEl>
                                          <p:spTgt spid="22"/>
                                        </p:tgtEl>
                                        <p:attrNameLst>
                                          <p:attrName>r</p:attrName>
                                        </p:attrNameLst>
                                      </p:cBhvr>
                                    </p:animRot>
                                  </p:childTnLst>
                                </p:cTn>
                              </p:par>
                              <p:par>
                                <p:cTn id="342" presetID="8" presetClass="emph" presetSubtype="0" fill="hold" grpId="2" nodeType="withEffect">
                                  <p:stCondLst>
                                    <p:cond delay="0"/>
                                  </p:stCondLst>
                                  <p:childTnLst>
                                    <p:animRot by="-21600000">
                                      <p:cBhvr>
                                        <p:cTn id="343" dur="3000" fill="hold"/>
                                        <p:tgtEl>
                                          <p:spTgt spid="27"/>
                                        </p:tgtEl>
                                        <p:attrNameLst>
                                          <p:attrName>r</p:attrName>
                                        </p:attrNameLst>
                                      </p:cBhvr>
                                    </p:animRot>
                                  </p:childTnLst>
                                </p:cTn>
                              </p:par>
                              <p:par>
                                <p:cTn id="344" presetID="8" presetClass="emph" presetSubtype="0" fill="hold" grpId="2" nodeType="withEffect">
                                  <p:stCondLst>
                                    <p:cond delay="0"/>
                                  </p:stCondLst>
                                  <p:childTnLst>
                                    <p:animRot by="21600000">
                                      <p:cBhvr>
                                        <p:cTn id="345" dur="3000" fill="hold"/>
                                        <p:tgtEl>
                                          <p:spTgt spid="11"/>
                                        </p:tgtEl>
                                        <p:attrNameLst>
                                          <p:attrName>r</p:attrName>
                                        </p:attrNameLst>
                                      </p:cBhvr>
                                    </p:animRot>
                                  </p:childTnLst>
                                </p:cTn>
                              </p:par>
                              <p:par>
                                <p:cTn id="346" presetID="8" presetClass="emph" presetSubtype="0" fill="hold" grpId="2" nodeType="withEffect">
                                  <p:stCondLst>
                                    <p:cond delay="0"/>
                                  </p:stCondLst>
                                  <p:childTnLst>
                                    <p:animRot by="21600000">
                                      <p:cBhvr>
                                        <p:cTn id="347" dur="3000" fill="hold"/>
                                        <p:tgtEl>
                                          <p:spTgt spid="32"/>
                                        </p:tgtEl>
                                        <p:attrNameLst>
                                          <p:attrName>r</p:attrName>
                                        </p:attrNameLst>
                                      </p:cBhvr>
                                    </p:animRot>
                                  </p:childTnLst>
                                </p:cTn>
                              </p:par>
                              <p:par>
                                <p:cTn id="348" presetID="8" presetClass="emph" presetSubtype="0" fill="hold" grpId="2" nodeType="withEffect">
                                  <p:stCondLst>
                                    <p:cond delay="0"/>
                                  </p:stCondLst>
                                  <p:childTnLst>
                                    <p:animRot by="21600000">
                                      <p:cBhvr>
                                        <p:cTn id="349" dur="3000" fill="hold"/>
                                        <p:tgtEl>
                                          <p:spTgt spid="37"/>
                                        </p:tgtEl>
                                        <p:attrNameLst>
                                          <p:attrName>r</p:attrName>
                                        </p:attrNameLst>
                                      </p:cBhvr>
                                    </p:animRot>
                                  </p:childTnLst>
                                </p:cTn>
                              </p:par>
                              <p:par>
                                <p:cTn id="350" presetID="8" presetClass="emph" presetSubtype="0" fill="hold" grpId="2" nodeType="withEffect">
                                  <p:stCondLst>
                                    <p:cond delay="0"/>
                                  </p:stCondLst>
                                  <p:childTnLst>
                                    <p:animRot by="21600000">
                                      <p:cBhvr>
                                        <p:cTn id="351" dur="3000" fill="hold"/>
                                        <p:tgtEl>
                                          <p:spTgt spid="42"/>
                                        </p:tgtEl>
                                        <p:attrNameLst>
                                          <p:attrName>r</p:attrName>
                                        </p:attrNameLst>
                                      </p:cBhvr>
                                    </p:animRot>
                                  </p:childTnLst>
                                </p:cTn>
                              </p:par>
                              <p:par>
                                <p:cTn id="352" presetID="8" presetClass="emph" presetSubtype="0" fill="hold" grpId="2" nodeType="withEffect">
                                  <p:stCondLst>
                                    <p:cond delay="0"/>
                                  </p:stCondLst>
                                  <p:childTnLst>
                                    <p:animRot by="21600000">
                                      <p:cBhvr>
                                        <p:cTn id="353" dur="3000" fill="hold"/>
                                        <p:tgtEl>
                                          <p:spTgt spid="12"/>
                                        </p:tgtEl>
                                        <p:attrNameLst>
                                          <p:attrName>r</p:attrName>
                                        </p:attrNameLst>
                                      </p:cBhvr>
                                    </p:animRot>
                                  </p:childTnLst>
                                </p:cTn>
                              </p:par>
                              <p:par>
                                <p:cTn id="354" presetID="8" presetClass="emph" presetSubtype="0" fill="hold" grpId="2" nodeType="withEffect">
                                  <p:stCondLst>
                                    <p:cond delay="0"/>
                                  </p:stCondLst>
                                  <p:childTnLst>
                                    <p:animRot by="21600000">
                                      <p:cBhvr>
                                        <p:cTn id="355" dur="3000" fill="hold"/>
                                        <p:tgtEl>
                                          <p:spTgt spid="18"/>
                                        </p:tgtEl>
                                        <p:attrNameLst>
                                          <p:attrName>r</p:attrName>
                                        </p:attrNameLst>
                                      </p:cBhvr>
                                    </p:animRot>
                                  </p:childTnLst>
                                </p:cTn>
                              </p:par>
                              <p:par>
                                <p:cTn id="356" presetID="8" presetClass="emph" presetSubtype="0" fill="hold" grpId="2" nodeType="withEffect">
                                  <p:stCondLst>
                                    <p:cond delay="0"/>
                                  </p:stCondLst>
                                  <p:childTnLst>
                                    <p:animRot by="21600000">
                                      <p:cBhvr>
                                        <p:cTn id="357" dur="3000" fill="hold"/>
                                        <p:tgtEl>
                                          <p:spTgt spid="23"/>
                                        </p:tgtEl>
                                        <p:attrNameLst>
                                          <p:attrName>r</p:attrName>
                                        </p:attrNameLst>
                                      </p:cBhvr>
                                    </p:animRot>
                                  </p:childTnLst>
                                </p:cTn>
                              </p:par>
                              <p:par>
                                <p:cTn id="358" presetID="8" presetClass="emph" presetSubtype="0" fill="hold" grpId="2" nodeType="withEffect">
                                  <p:stCondLst>
                                    <p:cond delay="0"/>
                                  </p:stCondLst>
                                  <p:childTnLst>
                                    <p:animRot by="21600000">
                                      <p:cBhvr>
                                        <p:cTn id="359" dur="3000" fill="hold"/>
                                        <p:tgtEl>
                                          <p:spTgt spid="28"/>
                                        </p:tgtEl>
                                        <p:attrNameLst>
                                          <p:attrName>r</p:attrName>
                                        </p:attrNameLst>
                                      </p:cBhvr>
                                    </p:animRot>
                                  </p:childTnLst>
                                </p:cTn>
                              </p:par>
                              <p:par>
                                <p:cTn id="360" presetID="8" presetClass="emph" presetSubtype="0" fill="hold" grpId="2" nodeType="withEffect">
                                  <p:stCondLst>
                                    <p:cond delay="0"/>
                                  </p:stCondLst>
                                  <p:childTnLst>
                                    <p:animRot by="-21600000">
                                      <p:cBhvr>
                                        <p:cTn id="361" dur="3000" fill="hold"/>
                                        <p:tgtEl>
                                          <p:spTgt spid="13"/>
                                        </p:tgtEl>
                                        <p:attrNameLst>
                                          <p:attrName>r</p:attrName>
                                        </p:attrNameLst>
                                      </p:cBhvr>
                                    </p:animRot>
                                  </p:childTnLst>
                                </p:cTn>
                              </p:par>
                              <p:par>
                                <p:cTn id="362" presetID="8" presetClass="emph" presetSubtype="0" fill="hold" grpId="2" nodeType="withEffect">
                                  <p:stCondLst>
                                    <p:cond delay="0"/>
                                  </p:stCondLst>
                                  <p:childTnLst>
                                    <p:animRot by="-21600000">
                                      <p:cBhvr>
                                        <p:cTn id="363" dur="3000" fill="hold"/>
                                        <p:tgtEl>
                                          <p:spTgt spid="33"/>
                                        </p:tgtEl>
                                        <p:attrNameLst>
                                          <p:attrName>r</p:attrName>
                                        </p:attrNameLst>
                                      </p:cBhvr>
                                    </p:animRot>
                                  </p:childTnLst>
                                </p:cTn>
                              </p:par>
                              <p:par>
                                <p:cTn id="364" presetID="8" presetClass="emph" presetSubtype="0" fill="hold" grpId="2" nodeType="withEffect">
                                  <p:stCondLst>
                                    <p:cond delay="0"/>
                                  </p:stCondLst>
                                  <p:childTnLst>
                                    <p:animRot by="-21600000">
                                      <p:cBhvr>
                                        <p:cTn id="365" dur="3000" fill="hold"/>
                                        <p:tgtEl>
                                          <p:spTgt spid="38"/>
                                        </p:tgtEl>
                                        <p:attrNameLst>
                                          <p:attrName>r</p:attrName>
                                        </p:attrNameLst>
                                      </p:cBhvr>
                                    </p:animRot>
                                  </p:childTnLst>
                                </p:cTn>
                              </p:par>
                              <p:par>
                                <p:cTn id="366" presetID="8" presetClass="emph" presetSubtype="0" fill="hold" grpId="2" nodeType="withEffect">
                                  <p:stCondLst>
                                    <p:cond delay="0"/>
                                  </p:stCondLst>
                                  <p:childTnLst>
                                    <p:animRot by="-21600000">
                                      <p:cBhvr>
                                        <p:cTn id="367" dur="3000" fill="hold"/>
                                        <p:tgtEl>
                                          <p:spTgt spid="43"/>
                                        </p:tgtEl>
                                        <p:attrNameLst>
                                          <p:attrName>r</p:attrName>
                                        </p:attrNameLst>
                                      </p:cBhvr>
                                    </p:animRot>
                                  </p:childTnLst>
                                </p:cTn>
                              </p:par>
                            </p:childTnLst>
                          </p:cTn>
                        </p:par>
                        <p:par>
                          <p:cTn id="368" fill="hold">
                            <p:stCondLst>
                              <p:cond delay="3000"/>
                            </p:stCondLst>
                            <p:childTnLst>
                              <p:par>
                                <p:cTn id="369" presetID="2" presetClass="exit" presetSubtype="4" fill="hold" grpId="3" nodeType="afterEffect">
                                  <p:stCondLst>
                                    <p:cond delay="0"/>
                                  </p:stCondLst>
                                  <p:childTnLst>
                                    <p:anim calcmode="lin" valueType="num">
                                      <p:cBhvr additive="base">
                                        <p:cTn id="370" dur="3000"/>
                                        <p:tgtEl>
                                          <p:spTgt spid="4"/>
                                        </p:tgtEl>
                                        <p:attrNameLst>
                                          <p:attrName>ppt_x</p:attrName>
                                        </p:attrNameLst>
                                      </p:cBhvr>
                                      <p:tavLst>
                                        <p:tav tm="0">
                                          <p:val>
                                            <p:strVal val="ppt_x"/>
                                          </p:val>
                                        </p:tav>
                                        <p:tav tm="100000">
                                          <p:val>
                                            <p:strVal val="ppt_x"/>
                                          </p:val>
                                        </p:tav>
                                      </p:tavLst>
                                    </p:anim>
                                    <p:anim calcmode="lin" valueType="num">
                                      <p:cBhvr additive="base">
                                        <p:cTn id="371" dur="3000"/>
                                        <p:tgtEl>
                                          <p:spTgt spid="4"/>
                                        </p:tgtEl>
                                        <p:attrNameLst>
                                          <p:attrName>ppt_y</p:attrName>
                                        </p:attrNameLst>
                                      </p:cBhvr>
                                      <p:tavLst>
                                        <p:tav tm="0">
                                          <p:val>
                                            <p:strVal val="ppt_y"/>
                                          </p:val>
                                        </p:tav>
                                        <p:tav tm="100000">
                                          <p:val>
                                            <p:strVal val="1+ppt_h/2"/>
                                          </p:val>
                                        </p:tav>
                                      </p:tavLst>
                                    </p:anim>
                                    <p:set>
                                      <p:cBhvr>
                                        <p:cTn id="372" dur="1" fill="hold">
                                          <p:stCondLst>
                                            <p:cond delay="2999"/>
                                          </p:stCondLst>
                                        </p:cTn>
                                        <p:tgtEl>
                                          <p:spTgt spid="4"/>
                                        </p:tgtEl>
                                        <p:attrNameLst>
                                          <p:attrName>style.visibility</p:attrName>
                                        </p:attrNameLst>
                                      </p:cBhvr>
                                      <p:to>
                                        <p:strVal val="hidden"/>
                                      </p:to>
                                    </p:set>
                                  </p:childTnLst>
                                </p:cTn>
                              </p:par>
                              <p:par>
                                <p:cTn id="373" presetID="2" presetClass="exit" presetSubtype="4" fill="hold" grpId="3" nodeType="withEffect">
                                  <p:stCondLst>
                                    <p:cond delay="0"/>
                                  </p:stCondLst>
                                  <p:childTnLst>
                                    <p:anim calcmode="lin" valueType="num">
                                      <p:cBhvr additive="base">
                                        <p:cTn id="374" dur="3000"/>
                                        <p:tgtEl>
                                          <p:spTgt spid="6"/>
                                        </p:tgtEl>
                                        <p:attrNameLst>
                                          <p:attrName>ppt_x</p:attrName>
                                        </p:attrNameLst>
                                      </p:cBhvr>
                                      <p:tavLst>
                                        <p:tav tm="0">
                                          <p:val>
                                            <p:strVal val="ppt_x"/>
                                          </p:val>
                                        </p:tav>
                                        <p:tav tm="100000">
                                          <p:val>
                                            <p:strVal val="ppt_x"/>
                                          </p:val>
                                        </p:tav>
                                      </p:tavLst>
                                    </p:anim>
                                    <p:anim calcmode="lin" valueType="num">
                                      <p:cBhvr additive="base">
                                        <p:cTn id="375" dur="3000"/>
                                        <p:tgtEl>
                                          <p:spTgt spid="6"/>
                                        </p:tgtEl>
                                        <p:attrNameLst>
                                          <p:attrName>ppt_y</p:attrName>
                                        </p:attrNameLst>
                                      </p:cBhvr>
                                      <p:tavLst>
                                        <p:tav tm="0">
                                          <p:val>
                                            <p:strVal val="ppt_y"/>
                                          </p:val>
                                        </p:tav>
                                        <p:tav tm="100000">
                                          <p:val>
                                            <p:strVal val="1+ppt_h/2"/>
                                          </p:val>
                                        </p:tav>
                                      </p:tavLst>
                                    </p:anim>
                                    <p:set>
                                      <p:cBhvr>
                                        <p:cTn id="376" dur="1" fill="hold">
                                          <p:stCondLst>
                                            <p:cond delay="2999"/>
                                          </p:stCondLst>
                                        </p:cTn>
                                        <p:tgtEl>
                                          <p:spTgt spid="6"/>
                                        </p:tgtEl>
                                        <p:attrNameLst>
                                          <p:attrName>style.visibility</p:attrName>
                                        </p:attrNameLst>
                                      </p:cBhvr>
                                      <p:to>
                                        <p:strVal val="hidden"/>
                                      </p:to>
                                    </p:set>
                                  </p:childTnLst>
                                </p:cTn>
                              </p:par>
                              <p:par>
                                <p:cTn id="377" presetID="2" presetClass="exit" presetSubtype="4" fill="hold" grpId="3" nodeType="withEffect">
                                  <p:stCondLst>
                                    <p:cond delay="0"/>
                                  </p:stCondLst>
                                  <p:childTnLst>
                                    <p:anim calcmode="lin" valueType="num">
                                      <p:cBhvr additive="base">
                                        <p:cTn id="378" dur="3000"/>
                                        <p:tgtEl>
                                          <p:spTgt spid="8"/>
                                        </p:tgtEl>
                                        <p:attrNameLst>
                                          <p:attrName>ppt_x</p:attrName>
                                        </p:attrNameLst>
                                      </p:cBhvr>
                                      <p:tavLst>
                                        <p:tav tm="0">
                                          <p:val>
                                            <p:strVal val="ppt_x"/>
                                          </p:val>
                                        </p:tav>
                                        <p:tav tm="100000">
                                          <p:val>
                                            <p:strVal val="ppt_x"/>
                                          </p:val>
                                        </p:tav>
                                      </p:tavLst>
                                    </p:anim>
                                    <p:anim calcmode="lin" valueType="num">
                                      <p:cBhvr additive="base">
                                        <p:cTn id="379" dur="3000"/>
                                        <p:tgtEl>
                                          <p:spTgt spid="8"/>
                                        </p:tgtEl>
                                        <p:attrNameLst>
                                          <p:attrName>ppt_y</p:attrName>
                                        </p:attrNameLst>
                                      </p:cBhvr>
                                      <p:tavLst>
                                        <p:tav tm="0">
                                          <p:val>
                                            <p:strVal val="ppt_y"/>
                                          </p:val>
                                        </p:tav>
                                        <p:tav tm="100000">
                                          <p:val>
                                            <p:strVal val="1+ppt_h/2"/>
                                          </p:val>
                                        </p:tav>
                                      </p:tavLst>
                                    </p:anim>
                                    <p:set>
                                      <p:cBhvr>
                                        <p:cTn id="380" dur="1" fill="hold">
                                          <p:stCondLst>
                                            <p:cond delay="2999"/>
                                          </p:stCondLst>
                                        </p:cTn>
                                        <p:tgtEl>
                                          <p:spTgt spid="8"/>
                                        </p:tgtEl>
                                        <p:attrNameLst>
                                          <p:attrName>style.visibility</p:attrName>
                                        </p:attrNameLst>
                                      </p:cBhvr>
                                      <p:to>
                                        <p:strVal val="hidden"/>
                                      </p:to>
                                    </p:set>
                                  </p:childTnLst>
                                </p:cTn>
                              </p:par>
                              <p:par>
                                <p:cTn id="381" presetID="2" presetClass="exit" presetSubtype="4" fill="hold" grpId="3" nodeType="withEffect">
                                  <p:stCondLst>
                                    <p:cond delay="0"/>
                                  </p:stCondLst>
                                  <p:childTnLst>
                                    <p:anim calcmode="lin" valueType="num">
                                      <p:cBhvr additive="base">
                                        <p:cTn id="382" dur="3000"/>
                                        <p:tgtEl>
                                          <p:spTgt spid="10"/>
                                        </p:tgtEl>
                                        <p:attrNameLst>
                                          <p:attrName>ppt_x</p:attrName>
                                        </p:attrNameLst>
                                      </p:cBhvr>
                                      <p:tavLst>
                                        <p:tav tm="0">
                                          <p:val>
                                            <p:strVal val="ppt_x"/>
                                          </p:val>
                                        </p:tav>
                                        <p:tav tm="100000">
                                          <p:val>
                                            <p:strVal val="ppt_x"/>
                                          </p:val>
                                        </p:tav>
                                      </p:tavLst>
                                    </p:anim>
                                    <p:anim calcmode="lin" valueType="num">
                                      <p:cBhvr additive="base">
                                        <p:cTn id="383" dur="3000"/>
                                        <p:tgtEl>
                                          <p:spTgt spid="10"/>
                                        </p:tgtEl>
                                        <p:attrNameLst>
                                          <p:attrName>ppt_y</p:attrName>
                                        </p:attrNameLst>
                                      </p:cBhvr>
                                      <p:tavLst>
                                        <p:tav tm="0">
                                          <p:val>
                                            <p:strVal val="ppt_y"/>
                                          </p:val>
                                        </p:tav>
                                        <p:tav tm="100000">
                                          <p:val>
                                            <p:strVal val="1+ppt_h/2"/>
                                          </p:val>
                                        </p:tav>
                                      </p:tavLst>
                                    </p:anim>
                                    <p:set>
                                      <p:cBhvr>
                                        <p:cTn id="384" dur="1" fill="hold">
                                          <p:stCondLst>
                                            <p:cond delay="2999"/>
                                          </p:stCondLst>
                                        </p:cTn>
                                        <p:tgtEl>
                                          <p:spTgt spid="10"/>
                                        </p:tgtEl>
                                        <p:attrNameLst>
                                          <p:attrName>style.visibility</p:attrName>
                                        </p:attrNameLst>
                                      </p:cBhvr>
                                      <p:to>
                                        <p:strVal val="hidden"/>
                                      </p:to>
                                    </p:set>
                                  </p:childTnLst>
                                </p:cTn>
                              </p:par>
                              <p:par>
                                <p:cTn id="385" presetID="2" presetClass="exit" presetSubtype="4" fill="hold" grpId="3" nodeType="withEffect">
                                  <p:stCondLst>
                                    <p:cond delay="0"/>
                                  </p:stCondLst>
                                  <p:childTnLst>
                                    <p:anim calcmode="lin" valueType="num">
                                      <p:cBhvr additive="base">
                                        <p:cTn id="386" dur="3000"/>
                                        <p:tgtEl>
                                          <p:spTgt spid="12"/>
                                        </p:tgtEl>
                                        <p:attrNameLst>
                                          <p:attrName>ppt_x</p:attrName>
                                        </p:attrNameLst>
                                      </p:cBhvr>
                                      <p:tavLst>
                                        <p:tav tm="0">
                                          <p:val>
                                            <p:strVal val="ppt_x"/>
                                          </p:val>
                                        </p:tav>
                                        <p:tav tm="100000">
                                          <p:val>
                                            <p:strVal val="ppt_x"/>
                                          </p:val>
                                        </p:tav>
                                      </p:tavLst>
                                    </p:anim>
                                    <p:anim calcmode="lin" valueType="num">
                                      <p:cBhvr additive="base">
                                        <p:cTn id="387" dur="3000"/>
                                        <p:tgtEl>
                                          <p:spTgt spid="12"/>
                                        </p:tgtEl>
                                        <p:attrNameLst>
                                          <p:attrName>ppt_y</p:attrName>
                                        </p:attrNameLst>
                                      </p:cBhvr>
                                      <p:tavLst>
                                        <p:tav tm="0">
                                          <p:val>
                                            <p:strVal val="ppt_y"/>
                                          </p:val>
                                        </p:tav>
                                        <p:tav tm="100000">
                                          <p:val>
                                            <p:strVal val="1+ppt_h/2"/>
                                          </p:val>
                                        </p:tav>
                                      </p:tavLst>
                                    </p:anim>
                                    <p:set>
                                      <p:cBhvr>
                                        <p:cTn id="388" dur="1" fill="hold">
                                          <p:stCondLst>
                                            <p:cond delay="2999"/>
                                          </p:stCondLst>
                                        </p:cTn>
                                        <p:tgtEl>
                                          <p:spTgt spid="12"/>
                                        </p:tgtEl>
                                        <p:attrNameLst>
                                          <p:attrName>style.visibility</p:attrName>
                                        </p:attrNameLst>
                                      </p:cBhvr>
                                      <p:to>
                                        <p:strVal val="hidden"/>
                                      </p:to>
                                    </p:set>
                                  </p:childTnLst>
                                </p:cTn>
                              </p:par>
                              <p:par>
                                <p:cTn id="389" presetID="2" presetClass="exit" presetSubtype="4" fill="hold" grpId="3" nodeType="withEffect">
                                  <p:stCondLst>
                                    <p:cond delay="0"/>
                                  </p:stCondLst>
                                  <p:childTnLst>
                                    <p:anim calcmode="lin" valueType="num">
                                      <p:cBhvr additive="base">
                                        <p:cTn id="390" dur="3000"/>
                                        <p:tgtEl>
                                          <p:spTgt spid="14"/>
                                        </p:tgtEl>
                                        <p:attrNameLst>
                                          <p:attrName>ppt_x</p:attrName>
                                        </p:attrNameLst>
                                      </p:cBhvr>
                                      <p:tavLst>
                                        <p:tav tm="0">
                                          <p:val>
                                            <p:strVal val="ppt_x"/>
                                          </p:val>
                                        </p:tav>
                                        <p:tav tm="100000">
                                          <p:val>
                                            <p:strVal val="ppt_x"/>
                                          </p:val>
                                        </p:tav>
                                      </p:tavLst>
                                    </p:anim>
                                    <p:anim calcmode="lin" valueType="num">
                                      <p:cBhvr additive="base">
                                        <p:cTn id="391" dur="3000"/>
                                        <p:tgtEl>
                                          <p:spTgt spid="14"/>
                                        </p:tgtEl>
                                        <p:attrNameLst>
                                          <p:attrName>ppt_y</p:attrName>
                                        </p:attrNameLst>
                                      </p:cBhvr>
                                      <p:tavLst>
                                        <p:tav tm="0">
                                          <p:val>
                                            <p:strVal val="ppt_y"/>
                                          </p:val>
                                        </p:tav>
                                        <p:tav tm="100000">
                                          <p:val>
                                            <p:strVal val="1+ppt_h/2"/>
                                          </p:val>
                                        </p:tav>
                                      </p:tavLst>
                                    </p:anim>
                                    <p:set>
                                      <p:cBhvr>
                                        <p:cTn id="392" dur="1" fill="hold">
                                          <p:stCondLst>
                                            <p:cond delay="2999"/>
                                          </p:stCondLst>
                                        </p:cTn>
                                        <p:tgtEl>
                                          <p:spTgt spid="14"/>
                                        </p:tgtEl>
                                        <p:attrNameLst>
                                          <p:attrName>style.visibility</p:attrName>
                                        </p:attrNameLst>
                                      </p:cBhvr>
                                      <p:to>
                                        <p:strVal val="hidden"/>
                                      </p:to>
                                    </p:set>
                                  </p:childTnLst>
                                </p:cTn>
                              </p:par>
                              <p:par>
                                <p:cTn id="393" presetID="2" presetClass="exit" presetSubtype="4" fill="hold" grpId="3" nodeType="withEffect">
                                  <p:stCondLst>
                                    <p:cond delay="0"/>
                                  </p:stCondLst>
                                  <p:childTnLst>
                                    <p:anim calcmode="lin" valueType="num">
                                      <p:cBhvr additive="base">
                                        <p:cTn id="394" dur="3000"/>
                                        <p:tgtEl>
                                          <p:spTgt spid="15"/>
                                        </p:tgtEl>
                                        <p:attrNameLst>
                                          <p:attrName>ppt_x</p:attrName>
                                        </p:attrNameLst>
                                      </p:cBhvr>
                                      <p:tavLst>
                                        <p:tav tm="0">
                                          <p:val>
                                            <p:strVal val="ppt_x"/>
                                          </p:val>
                                        </p:tav>
                                        <p:tav tm="100000">
                                          <p:val>
                                            <p:strVal val="ppt_x"/>
                                          </p:val>
                                        </p:tav>
                                      </p:tavLst>
                                    </p:anim>
                                    <p:anim calcmode="lin" valueType="num">
                                      <p:cBhvr additive="base">
                                        <p:cTn id="395" dur="3000"/>
                                        <p:tgtEl>
                                          <p:spTgt spid="15"/>
                                        </p:tgtEl>
                                        <p:attrNameLst>
                                          <p:attrName>ppt_y</p:attrName>
                                        </p:attrNameLst>
                                      </p:cBhvr>
                                      <p:tavLst>
                                        <p:tav tm="0">
                                          <p:val>
                                            <p:strVal val="ppt_y"/>
                                          </p:val>
                                        </p:tav>
                                        <p:tav tm="100000">
                                          <p:val>
                                            <p:strVal val="1+ppt_h/2"/>
                                          </p:val>
                                        </p:tav>
                                      </p:tavLst>
                                    </p:anim>
                                    <p:set>
                                      <p:cBhvr>
                                        <p:cTn id="396" dur="1" fill="hold">
                                          <p:stCondLst>
                                            <p:cond delay="2999"/>
                                          </p:stCondLst>
                                        </p:cTn>
                                        <p:tgtEl>
                                          <p:spTgt spid="15"/>
                                        </p:tgtEl>
                                        <p:attrNameLst>
                                          <p:attrName>style.visibility</p:attrName>
                                        </p:attrNameLst>
                                      </p:cBhvr>
                                      <p:to>
                                        <p:strVal val="hidden"/>
                                      </p:to>
                                    </p:set>
                                  </p:childTnLst>
                                </p:cTn>
                              </p:par>
                              <p:par>
                                <p:cTn id="397" presetID="2" presetClass="exit" presetSubtype="4" fill="hold" grpId="3" nodeType="withEffect">
                                  <p:stCondLst>
                                    <p:cond delay="0"/>
                                  </p:stCondLst>
                                  <p:childTnLst>
                                    <p:anim calcmode="lin" valueType="num">
                                      <p:cBhvr additive="base">
                                        <p:cTn id="398" dur="3000"/>
                                        <p:tgtEl>
                                          <p:spTgt spid="16"/>
                                        </p:tgtEl>
                                        <p:attrNameLst>
                                          <p:attrName>ppt_x</p:attrName>
                                        </p:attrNameLst>
                                      </p:cBhvr>
                                      <p:tavLst>
                                        <p:tav tm="0">
                                          <p:val>
                                            <p:strVal val="ppt_x"/>
                                          </p:val>
                                        </p:tav>
                                        <p:tav tm="100000">
                                          <p:val>
                                            <p:strVal val="ppt_x"/>
                                          </p:val>
                                        </p:tav>
                                      </p:tavLst>
                                    </p:anim>
                                    <p:anim calcmode="lin" valueType="num">
                                      <p:cBhvr additive="base">
                                        <p:cTn id="399" dur="3000"/>
                                        <p:tgtEl>
                                          <p:spTgt spid="16"/>
                                        </p:tgtEl>
                                        <p:attrNameLst>
                                          <p:attrName>ppt_y</p:attrName>
                                        </p:attrNameLst>
                                      </p:cBhvr>
                                      <p:tavLst>
                                        <p:tav tm="0">
                                          <p:val>
                                            <p:strVal val="ppt_y"/>
                                          </p:val>
                                        </p:tav>
                                        <p:tav tm="100000">
                                          <p:val>
                                            <p:strVal val="1+ppt_h/2"/>
                                          </p:val>
                                        </p:tav>
                                      </p:tavLst>
                                    </p:anim>
                                    <p:set>
                                      <p:cBhvr>
                                        <p:cTn id="400" dur="1" fill="hold">
                                          <p:stCondLst>
                                            <p:cond delay="2999"/>
                                          </p:stCondLst>
                                        </p:cTn>
                                        <p:tgtEl>
                                          <p:spTgt spid="16"/>
                                        </p:tgtEl>
                                        <p:attrNameLst>
                                          <p:attrName>style.visibility</p:attrName>
                                        </p:attrNameLst>
                                      </p:cBhvr>
                                      <p:to>
                                        <p:strVal val="hidden"/>
                                      </p:to>
                                    </p:set>
                                  </p:childTnLst>
                                </p:cTn>
                              </p:par>
                              <p:par>
                                <p:cTn id="401" presetID="2" presetClass="exit" presetSubtype="4" fill="hold" grpId="3" nodeType="withEffect">
                                  <p:stCondLst>
                                    <p:cond delay="0"/>
                                  </p:stCondLst>
                                  <p:childTnLst>
                                    <p:anim calcmode="lin" valueType="num">
                                      <p:cBhvr additive="base">
                                        <p:cTn id="402" dur="3000"/>
                                        <p:tgtEl>
                                          <p:spTgt spid="17"/>
                                        </p:tgtEl>
                                        <p:attrNameLst>
                                          <p:attrName>ppt_x</p:attrName>
                                        </p:attrNameLst>
                                      </p:cBhvr>
                                      <p:tavLst>
                                        <p:tav tm="0">
                                          <p:val>
                                            <p:strVal val="ppt_x"/>
                                          </p:val>
                                        </p:tav>
                                        <p:tav tm="100000">
                                          <p:val>
                                            <p:strVal val="ppt_x"/>
                                          </p:val>
                                        </p:tav>
                                      </p:tavLst>
                                    </p:anim>
                                    <p:anim calcmode="lin" valueType="num">
                                      <p:cBhvr additive="base">
                                        <p:cTn id="403" dur="3000"/>
                                        <p:tgtEl>
                                          <p:spTgt spid="17"/>
                                        </p:tgtEl>
                                        <p:attrNameLst>
                                          <p:attrName>ppt_y</p:attrName>
                                        </p:attrNameLst>
                                      </p:cBhvr>
                                      <p:tavLst>
                                        <p:tav tm="0">
                                          <p:val>
                                            <p:strVal val="ppt_y"/>
                                          </p:val>
                                        </p:tav>
                                        <p:tav tm="100000">
                                          <p:val>
                                            <p:strVal val="1+ppt_h/2"/>
                                          </p:val>
                                        </p:tav>
                                      </p:tavLst>
                                    </p:anim>
                                    <p:set>
                                      <p:cBhvr>
                                        <p:cTn id="404" dur="1" fill="hold">
                                          <p:stCondLst>
                                            <p:cond delay="2999"/>
                                          </p:stCondLst>
                                        </p:cTn>
                                        <p:tgtEl>
                                          <p:spTgt spid="17"/>
                                        </p:tgtEl>
                                        <p:attrNameLst>
                                          <p:attrName>style.visibility</p:attrName>
                                        </p:attrNameLst>
                                      </p:cBhvr>
                                      <p:to>
                                        <p:strVal val="hidden"/>
                                      </p:to>
                                    </p:set>
                                  </p:childTnLst>
                                </p:cTn>
                              </p:par>
                              <p:par>
                                <p:cTn id="405" presetID="2" presetClass="exit" presetSubtype="4" fill="hold" grpId="3" nodeType="withEffect">
                                  <p:stCondLst>
                                    <p:cond delay="0"/>
                                  </p:stCondLst>
                                  <p:childTnLst>
                                    <p:anim calcmode="lin" valueType="num">
                                      <p:cBhvr additive="base">
                                        <p:cTn id="406" dur="3000"/>
                                        <p:tgtEl>
                                          <p:spTgt spid="18"/>
                                        </p:tgtEl>
                                        <p:attrNameLst>
                                          <p:attrName>ppt_x</p:attrName>
                                        </p:attrNameLst>
                                      </p:cBhvr>
                                      <p:tavLst>
                                        <p:tav tm="0">
                                          <p:val>
                                            <p:strVal val="ppt_x"/>
                                          </p:val>
                                        </p:tav>
                                        <p:tav tm="100000">
                                          <p:val>
                                            <p:strVal val="ppt_x"/>
                                          </p:val>
                                        </p:tav>
                                      </p:tavLst>
                                    </p:anim>
                                    <p:anim calcmode="lin" valueType="num">
                                      <p:cBhvr additive="base">
                                        <p:cTn id="407" dur="3000"/>
                                        <p:tgtEl>
                                          <p:spTgt spid="18"/>
                                        </p:tgtEl>
                                        <p:attrNameLst>
                                          <p:attrName>ppt_y</p:attrName>
                                        </p:attrNameLst>
                                      </p:cBhvr>
                                      <p:tavLst>
                                        <p:tav tm="0">
                                          <p:val>
                                            <p:strVal val="ppt_y"/>
                                          </p:val>
                                        </p:tav>
                                        <p:tav tm="100000">
                                          <p:val>
                                            <p:strVal val="1+ppt_h/2"/>
                                          </p:val>
                                        </p:tav>
                                      </p:tavLst>
                                    </p:anim>
                                    <p:set>
                                      <p:cBhvr>
                                        <p:cTn id="408" dur="1" fill="hold">
                                          <p:stCondLst>
                                            <p:cond delay="2999"/>
                                          </p:stCondLst>
                                        </p:cTn>
                                        <p:tgtEl>
                                          <p:spTgt spid="18"/>
                                        </p:tgtEl>
                                        <p:attrNameLst>
                                          <p:attrName>style.visibility</p:attrName>
                                        </p:attrNameLst>
                                      </p:cBhvr>
                                      <p:to>
                                        <p:strVal val="hidden"/>
                                      </p:to>
                                    </p:set>
                                  </p:childTnLst>
                                </p:cTn>
                              </p:par>
                              <p:par>
                                <p:cTn id="409" presetID="2" presetClass="exit" presetSubtype="4" fill="hold" grpId="3" nodeType="withEffect">
                                  <p:stCondLst>
                                    <p:cond delay="0"/>
                                  </p:stCondLst>
                                  <p:childTnLst>
                                    <p:anim calcmode="lin" valueType="num">
                                      <p:cBhvr additive="base">
                                        <p:cTn id="410" dur="3000"/>
                                        <p:tgtEl>
                                          <p:spTgt spid="19"/>
                                        </p:tgtEl>
                                        <p:attrNameLst>
                                          <p:attrName>ppt_x</p:attrName>
                                        </p:attrNameLst>
                                      </p:cBhvr>
                                      <p:tavLst>
                                        <p:tav tm="0">
                                          <p:val>
                                            <p:strVal val="ppt_x"/>
                                          </p:val>
                                        </p:tav>
                                        <p:tav tm="100000">
                                          <p:val>
                                            <p:strVal val="ppt_x"/>
                                          </p:val>
                                        </p:tav>
                                      </p:tavLst>
                                    </p:anim>
                                    <p:anim calcmode="lin" valueType="num">
                                      <p:cBhvr additive="base">
                                        <p:cTn id="411" dur="3000"/>
                                        <p:tgtEl>
                                          <p:spTgt spid="19"/>
                                        </p:tgtEl>
                                        <p:attrNameLst>
                                          <p:attrName>ppt_y</p:attrName>
                                        </p:attrNameLst>
                                      </p:cBhvr>
                                      <p:tavLst>
                                        <p:tav tm="0">
                                          <p:val>
                                            <p:strVal val="ppt_y"/>
                                          </p:val>
                                        </p:tav>
                                        <p:tav tm="100000">
                                          <p:val>
                                            <p:strVal val="1+ppt_h/2"/>
                                          </p:val>
                                        </p:tav>
                                      </p:tavLst>
                                    </p:anim>
                                    <p:set>
                                      <p:cBhvr>
                                        <p:cTn id="412" dur="1" fill="hold">
                                          <p:stCondLst>
                                            <p:cond delay="2999"/>
                                          </p:stCondLst>
                                        </p:cTn>
                                        <p:tgtEl>
                                          <p:spTgt spid="19"/>
                                        </p:tgtEl>
                                        <p:attrNameLst>
                                          <p:attrName>style.visibility</p:attrName>
                                        </p:attrNameLst>
                                      </p:cBhvr>
                                      <p:to>
                                        <p:strVal val="hidden"/>
                                      </p:to>
                                    </p:set>
                                  </p:childTnLst>
                                </p:cTn>
                              </p:par>
                              <p:par>
                                <p:cTn id="413" presetID="2" presetClass="exit" presetSubtype="4" fill="hold" grpId="3" nodeType="withEffect">
                                  <p:stCondLst>
                                    <p:cond delay="0"/>
                                  </p:stCondLst>
                                  <p:childTnLst>
                                    <p:anim calcmode="lin" valueType="num">
                                      <p:cBhvr additive="base">
                                        <p:cTn id="414" dur="3000"/>
                                        <p:tgtEl>
                                          <p:spTgt spid="20"/>
                                        </p:tgtEl>
                                        <p:attrNameLst>
                                          <p:attrName>ppt_x</p:attrName>
                                        </p:attrNameLst>
                                      </p:cBhvr>
                                      <p:tavLst>
                                        <p:tav tm="0">
                                          <p:val>
                                            <p:strVal val="ppt_x"/>
                                          </p:val>
                                        </p:tav>
                                        <p:tav tm="100000">
                                          <p:val>
                                            <p:strVal val="ppt_x"/>
                                          </p:val>
                                        </p:tav>
                                      </p:tavLst>
                                    </p:anim>
                                    <p:anim calcmode="lin" valueType="num">
                                      <p:cBhvr additive="base">
                                        <p:cTn id="415" dur="3000"/>
                                        <p:tgtEl>
                                          <p:spTgt spid="20"/>
                                        </p:tgtEl>
                                        <p:attrNameLst>
                                          <p:attrName>ppt_y</p:attrName>
                                        </p:attrNameLst>
                                      </p:cBhvr>
                                      <p:tavLst>
                                        <p:tav tm="0">
                                          <p:val>
                                            <p:strVal val="ppt_y"/>
                                          </p:val>
                                        </p:tav>
                                        <p:tav tm="100000">
                                          <p:val>
                                            <p:strVal val="1+ppt_h/2"/>
                                          </p:val>
                                        </p:tav>
                                      </p:tavLst>
                                    </p:anim>
                                    <p:set>
                                      <p:cBhvr>
                                        <p:cTn id="416" dur="1" fill="hold">
                                          <p:stCondLst>
                                            <p:cond delay="2999"/>
                                          </p:stCondLst>
                                        </p:cTn>
                                        <p:tgtEl>
                                          <p:spTgt spid="20"/>
                                        </p:tgtEl>
                                        <p:attrNameLst>
                                          <p:attrName>style.visibility</p:attrName>
                                        </p:attrNameLst>
                                      </p:cBhvr>
                                      <p:to>
                                        <p:strVal val="hidden"/>
                                      </p:to>
                                    </p:set>
                                  </p:childTnLst>
                                </p:cTn>
                              </p:par>
                              <p:par>
                                <p:cTn id="417" presetID="2" presetClass="exit" presetSubtype="4" fill="hold" grpId="3" nodeType="withEffect">
                                  <p:stCondLst>
                                    <p:cond delay="0"/>
                                  </p:stCondLst>
                                  <p:childTnLst>
                                    <p:anim calcmode="lin" valueType="num">
                                      <p:cBhvr additive="base">
                                        <p:cTn id="418" dur="3000"/>
                                        <p:tgtEl>
                                          <p:spTgt spid="21"/>
                                        </p:tgtEl>
                                        <p:attrNameLst>
                                          <p:attrName>ppt_x</p:attrName>
                                        </p:attrNameLst>
                                      </p:cBhvr>
                                      <p:tavLst>
                                        <p:tav tm="0">
                                          <p:val>
                                            <p:strVal val="ppt_x"/>
                                          </p:val>
                                        </p:tav>
                                        <p:tav tm="100000">
                                          <p:val>
                                            <p:strVal val="ppt_x"/>
                                          </p:val>
                                        </p:tav>
                                      </p:tavLst>
                                    </p:anim>
                                    <p:anim calcmode="lin" valueType="num">
                                      <p:cBhvr additive="base">
                                        <p:cTn id="419" dur="3000"/>
                                        <p:tgtEl>
                                          <p:spTgt spid="21"/>
                                        </p:tgtEl>
                                        <p:attrNameLst>
                                          <p:attrName>ppt_y</p:attrName>
                                        </p:attrNameLst>
                                      </p:cBhvr>
                                      <p:tavLst>
                                        <p:tav tm="0">
                                          <p:val>
                                            <p:strVal val="ppt_y"/>
                                          </p:val>
                                        </p:tav>
                                        <p:tav tm="100000">
                                          <p:val>
                                            <p:strVal val="1+ppt_h/2"/>
                                          </p:val>
                                        </p:tav>
                                      </p:tavLst>
                                    </p:anim>
                                    <p:set>
                                      <p:cBhvr>
                                        <p:cTn id="420" dur="1" fill="hold">
                                          <p:stCondLst>
                                            <p:cond delay="2999"/>
                                          </p:stCondLst>
                                        </p:cTn>
                                        <p:tgtEl>
                                          <p:spTgt spid="21"/>
                                        </p:tgtEl>
                                        <p:attrNameLst>
                                          <p:attrName>style.visibility</p:attrName>
                                        </p:attrNameLst>
                                      </p:cBhvr>
                                      <p:to>
                                        <p:strVal val="hidden"/>
                                      </p:to>
                                    </p:set>
                                  </p:childTnLst>
                                </p:cTn>
                              </p:par>
                              <p:par>
                                <p:cTn id="421" presetID="2" presetClass="exit" presetSubtype="4" fill="hold" grpId="3" nodeType="withEffect">
                                  <p:stCondLst>
                                    <p:cond delay="0"/>
                                  </p:stCondLst>
                                  <p:childTnLst>
                                    <p:anim calcmode="lin" valueType="num">
                                      <p:cBhvr additive="base">
                                        <p:cTn id="422" dur="3000"/>
                                        <p:tgtEl>
                                          <p:spTgt spid="22"/>
                                        </p:tgtEl>
                                        <p:attrNameLst>
                                          <p:attrName>ppt_x</p:attrName>
                                        </p:attrNameLst>
                                      </p:cBhvr>
                                      <p:tavLst>
                                        <p:tav tm="0">
                                          <p:val>
                                            <p:strVal val="ppt_x"/>
                                          </p:val>
                                        </p:tav>
                                        <p:tav tm="100000">
                                          <p:val>
                                            <p:strVal val="ppt_x"/>
                                          </p:val>
                                        </p:tav>
                                      </p:tavLst>
                                    </p:anim>
                                    <p:anim calcmode="lin" valueType="num">
                                      <p:cBhvr additive="base">
                                        <p:cTn id="423" dur="3000"/>
                                        <p:tgtEl>
                                          <p:spTgt spid="22"/>
                                        </p:tgtEl>
                                        <p:attrNameLst>
                                          <p:attrName>ppt_y</p:attrName>
                                        </p:attrNameLst>
                                      </p:cBhvr>
                                      <p:tavLst>
                                        <p:tav tm="0">
                                          <p:val>
                                            <p:strVal val="ppt_y"/>
                                          </p:val>
                                        </p:tav>
                                        <p:tav tm="100000">
                                          <p:val>
                                            <p:strVal val="1+ppt_h/2"/>
                                          </p:val>
                                        </p:tav>
                                      </p:tavLst>
                                    </p:anim>
                                    <p:set>
                                      <p:cBhvr>
                                        <p:cTn id="424" dur="1" fill="hold">
                                          <p:stCondLst>
                                            <p:cond delay="2999"/>
                                          </p:stCondLst>
                                        </p:cTn>
                                        <p:tgtEl>
                                          <p:spTgt spid="22"/>
                                        </p:tgtEl>
                                        <p:attrNameLst>
                                          <p:attrName>style.visibility</p:attrName>
                                        </p:attrNameLst>
                                      </p:cBhvr>
                                      <p:to>
                                        <p:strVal val="hidden"/>
                                      </p:to>
                                    </p:set>
                                  </p:childTnLst>
                                </p:cTn>
                              </p:par>
                              <p:par>
                                <p:cTn id="425" presetID="2" presetClass="exit" presetSubtype="4" fill="hold" grpId="3" nodeType="withEffect">
                                  <p:stCondLst>
                                    <p:cond delay="0"/>
                                  </p:stCondLst>
                                  <p:childTnLst>
                                    <p:anim calcmode="lin" valueType="num">
                                      <p:cBhvr additive="base">
                                        <p:cTn id="426" dur="3000"/>
                                        <p:tgtEl>
                                          <p:spTgt spid="23"/>
                                        </p:tgtEl>
                                        <p:attrNameLst>
                                          <p:attrName>ppt_x</p:attrName>
                                        </p:attrNameLst>
                                      </p:cBhvr>
                                      <p:tavLst>
                                        <p:tav tm="0">
                                          <p:val>
                                            <p:strVal val="ppt_x"/>
                                          </p:val>
                                        </p:tav>
                                        <p:tav tm="100000">
                                          <p:val>
                                            <p:strVal val="ppt_x"/>
                                          </p:val>
                                        </p:tav>
                                      </p:tavLst>
                                    </p:anim>
                                    <p:anim calcmode="lin" valueType="num">
                                      <p:cBhvr additive="base">
                                        <p:cTn id="427" dur="3000"/>
                                        <p:tgtEl>
                                          <p:spTgt spid="23"/>
                                        </p:tgtEl>
                                        <p:attrNameLst>
                                          <p:attrName>ppt_y</p:attrName>
                                        </p:attrNameLst>
                                      </p:cBhvr>
                                      <p:tavLst>
                                        <p:tav tm="0">
                                          <p:val>
                                            <p:strVal val="ppt_y"/>
                                          </p:val>
                                        </p:tav>
                                        <p:tav tm="100000">
                                          <p:val>
                                            <p:strVal val="1+ppt_h/2"/>
                                          </p:val>
                                        </p:tav>
                                      </p:tavLst>
                                    </p:anim>
                                    <p:set>
                                      <p:cBhvr>
                                        <p:cTn id="428" dur="1" fill="hold">
                                          <p:stCondLst>
                                            <p:cond delay="2999"/>
                                          </p:stCondLst>
                                        </p:cTn>
                                        <p:tgtEl>
                                          <p:spTgt spid="23"/>
                                        </p:tgtEl>
                                        <p:attrNameLst>
                                          <p:attrName>style.visibility</p:attrName>
                                        </p:attrNameLst>
                                      </p:cBhvr>
                                      <p:to>
                                        <p:strVal val="hidden"/>
                                      </p:to>
                                    </p:set>
                                  </p:childTnLst>
                                </p:cTn>
                              </p:par>
                              <p:par>
                                <p:cTn id="429" presetID="2" presetClass="exit" presetSubtype="4" fill="hold" grpId="3" nodeType="withEffect">
                                  <p:stCondLst>
                                    <p:cond delay="0"/>
                                  </p:stCondLst>
                                  <p:childTnLst>
                                    <p:anim calcmode="lin" valueType="num">
                                      <p:cBhvr additive="base">
                                        <p:cTn id="430" dur="3000"/>
                                        <p:tgtEl>
                                          <p:spTgt spid="24"/>
                                        </p:tgtEl>
                                        <p:attrNameLst>
                                          <p:attrName>ppt_x</p:attrName>
                                        </p:attrNameLst>
                                      </p:cBhvr>
                                      <p:tavLst>
                                        <p:tav tm="0">
                                          <p:val>
                                            <p:strVal val="ppt_x"/>
                                          </p:val>
                                        </p:tav>
                                        <p:tav tm="100000">
                                          <p:val>
                                            <p:strVal val="ppt_x"/>
                                          </p:val>
                                        </p:tav>
                                      </p:tavLst>
                                    </p:anim>
                                    <p:anim calcmode="lin" valueType="num">
                                      <p:cBhvr additive="base">
                                        <p:cTn id="431" dur="3000"/>
                                        <p:tgtEl>
                                          <p:spTgt spid="24"/>
                                        </p:tgtEl>
                                        <p:attrNameLst>
                                          <p:attrName>ppt_y</p:attrName>
                                        </p:attrNameLst>
                                      </p:cBhvr>
                                      <p:tavLst>
                                        <p:tav tm="0">
                                          <p:val>
                                            <p:strVal val="ppt_y"/>
                                          </p:val>
                                        </p:tav>
                                        <p:tav tm="100000">
                                          <p:val>
                                            <p:strVal val="1+ppt_h/2"/>
                                          </p:val>
                                        </p:tav>
                                      </p:tavLst>
                                    </p:anim>
                                    <p:set>
                                      <p:cBhvr>
                                        <p:cTn id="432" dur="1" fill="hold">
                                          <p:stCondLst>
                                            <p:cond delay="2999"/>
                                          </p:stCondLst>
                                        </p:cTn>
                                        <p:tgtEl>
                                          <p:spTgt spid="24"/>
                                        </p:tgtEl>
                                        <p:attrNameLst>
                                          <p:attrName>style.visibility</p:attrName>
                                        </p:attrNameLst>
                                      </p:cBhvr>
                                      <p:to>
                                        <p:strVal val="hidden"/>
                                      </p:to>
                                    </p:set>
                                  </p:childTnLst>
                                </p:cTn>
                              </p:par>
                              <p:par>
                                <p:cTn id="433" presetID="2" presetClass="exit" presetSubtype="4" fill="hold" grpId="3" nodeType="withEffect">
                                  <p:stCondLst>
                                    <p:cond delay="0"/>
                                  </p:stCondLst>
                                  <p:childTnLst>
                                    <p:anim calcmode="lin" valueType="num">
                                      <p:cBhvr additive="base">
                                        <p:cTn id="434" dur="3000"/>
                                        <p:tgtEl>
                                          <p:spTgt spid="25"/>
                                        </p:tgtEl>
                                        <p:attrNameLst>
                                          <p:attrName>ppt_x</p:attrName>
                                        </p:attrNameLst>
                                      </p:cBhvr>
                                      <p:tavLst>
                                        <p:tav tm="0">
                                          <p:val>
                                            <p:strVal val="ppt_x"/>
                                          </p:val>
                                        </p:tav>
                                        <p:tav tm="100000">
                                          <p:val>
                                            <p:strVal val="ppt_x"/>
                                          </p:val>
                                        </p:tav>
                                      </p:tavLst>
                                    </p:anim>
                                    <p:anim calcmode="lin" valueType="num">
                                      <p:cBhvr additive="base">
                                        <p:cTn id="435" dur="3000"/>
                                        <p:tgtEl>
                                          <p:spTgt spid="25"/>
                                        </p:tgtEl>
                                        <p:attrNameLst>
                                          <p:attrName>ppt_y</p:attrName>
                                        </p:attrNameLst>
                                      </p:cBhvr>
                                      <p:tavLst>
                                        <p:tav tm="0">
                                          <p:val>
                                            <p:strVal val="ppt_y"/>
                                          </p:val>
                                        </p:tav>
                                        <p:tav tm="100000">
                                          <p:val>
                                            <p:strVal val="1+ppt_h/2"/>
                                          </p:val>
                                        </p:tav>
                                      </p:tavLst>
                                    </p:anim>
                                    <p:set>
                                      <p:cBhvr>
                                        <p:cTn id="436" dur="1" fill="hold">
                                          <p:stCondLst>
                                            <p:cond delay="2999"/>
                                          </p:stCondLst>
                                        </p:cTn>
                                        <p:tgtEl>
                                          <p:spTgt spid="25"/>
                                        </p:tgtEl>
                                        <p:attrNameLst>
                                          <p:attrName>style.visibility</p:attrName>
                                        </p:attrNameLst>
                                      </p:cBhvr>
                                      <p:to>
                                        <p:strVal val="hidden"/>
                                      </p:to>
                                    </p:set>
                                  </p:childTnLst>
                                </p:cTn>
                              </p:par>
                              <p:par>
                                <p:cTn id="437" presetID="2" presetClass="exit" presetSubtype="4" fill="hold" grpId="3" nodeType="withEffect">
                                  <p:stCondLst>
                                    <p:cond delay="0"/>
                                  </p:stCondLst>
                                  <p:childTnLst>
                                    <p:anim calcmode="lin" valueType="num">
                                      <p:cBhvr additive="base">
                                        <p:cTn id="438" dur="3000"/>
                                        <p:tgtEl>
                                          <p:spTgt spid="26"/>
                                        </p:tgtEl>
                                        <p:attrNameLst>
                                          <p:attrName>ppt_x</p:attrName>
                                        </p:attrNameLst>
                                      </p:cBhvr>
                                      <p:tavLst>
                                        <p:tav tm="0">
                                          <p:val>
                                            <p:strVal val="ppt_x"/>
                                          </p:val>
                                        </p:tav>
                                        <p:tav tm="100000">
                                          <p:val>
                                            <p:strVal val="ppt_x"/>
                                          </p:val>
                                        </p:tav>
                                      </p:tavLst>
                                    </p:anim>
                                    <p:anim calcmode="lin" valueType="num">
                                      <p:cBhvr additive="base">
                                        <p:cTn id="439" dur="3000"/>
                                        <p:tgtEl>
                                          <p:spTgt spid="26"/>
                                        </p:tgtEl>
                                        <p:attrNameLst>
                                          <p:attrName>ppt_y</p:attrName>
                                        </p:attrNameLst>
                                      </p:cBhvr>
                                      <p:tavLst>
                                        <p:tav tm="0">
                                          <p:val>
                                            <p:strVal val="ppt_y"/>
                                          </p:val>
                                        </p:tav>
                                        <p:tav tm="100000">
                                          <p:val>
                                            <p:strVal val="1+ppt_h/2"/>
                                          </p:val>
                                        </p:tav>
                                      </p:tavLst>
                                    </p:anim>
                                    <p:set>
                                      <p:cBhvr>
                                        <p:cTn id="440" dur="1" fill="hold">
                                          <p:stCondLst>
                                            <p:cond delay="2999"/>
                                          </p:stCondLst>
                                        </p:cTn>
                                        <p:tgtEl>
                                          <p:spTgt spid="26"/>
                                        </p:tgtEl>
                                        <p:attrNameLst>
                                          <p:attrName>style.visibility</p:attrName>
                                        </p:attrNameLst>
                                      </p:cBhvr>
                                      <p:to>
                                        <p:strVal val="hidden"/>
                                      </p:to>
                                    </p:set>
                                  </p:childTnLst>
                                </p:cTn>
                              </p:par>
                              <p:par>
                                <p:cTn id="441" presetID="2" presetClass="exit" presetSubtype="4" fill="hold" grpId="3" nodeType="withEffect">
                                  <p:stCondLst>
                                    <p:cond delay="0"/>
                                  </p:stCondLst>
                                  <p:childTnLst>
                                    <p:anim calcmode="lin" valueType="num">
                                      <p:cBhvr additive="base">
                                        <p:cTn id="442" dur="3000"/>
                                        <p:tgtEl>
                                          <p:spTgt spid="27"/>
                                        </p:tgtEl>
                                        <p:attrNameLst>
                                          <p:attrName>ppt_x</p:attrName>
                                        </p:attrNameLst>
                                      </p:cBhvr>
                                      <p:tavLst>
                                        <p:tav tm="0">
                                          <p:val>
                                            <p:strVal val="ppt_x"/>
                                          </p:val>
                                        </p:tav>
                                        <p:tav tm="100000">
                                          <p:val>
                                            <p:strVal val="ppt_x"/>
                                          </p:val>
                                        </p:tav>
                                      </p:tavLst>
                                    </p:anim>
                                    <p:anim calcmode="lin" valueType="num">
                                      <p:cBhvr additive="base">
                                        <p:cTn id="443" dur="3000"/>
                                        <p:tgtEl>
                                          <p:spTgt spid="27"/>
                                        </p:tgtEl>
                                        <p:attrNameLst>
                                          <p:attrName>ppt_y</p:attrName>
                                        </p:attrNameLst>
                                      </p:cBhvr>
                                      <p:tavLst>
                                        <p:tav tm="0">
                                          <p:val>
                                            <p:strVal val="ppt_y"/>
                                          </p:val>
                                        </p:tav>
                                        <p:tav tm="100000">
                                          <p:val>
                                            <p:strVal val="1+ppt_h/2"/>
                                          </p:val>
                                        </p:tav>
                                      </p:tavLst>
                                    </p:anim>
                                    <p:set>
                                      <p:cBhvr>
                                        <p:cTn id="444" dur="1" fill="hold">
                                          <p:stCondLst>
                                            <p:cond delay="2999"/>
                                          </p:stCondLst>
                                        </p:cTn>
                                        <p:tgtEl>
                                          <p:spTgt spid="27"/>
                                        </p:tgtEl>
                                        <p:attrNameLst>
                                          <p:attrName>style.visibility</p:attrName>
                                        </p:attrNameLst>
                                      </p:cBhvr>
                                      <p:to>
                                        <p:strVal val="hidden"/>
                                      </p:to>
                                    </p:set>
                                  </p:childTnLst>
                                </p:cTn>
                              </p:par>
                              <p:par>
                                <p:cTn id="445" presetID="2" presetClass="exit" presetSubtype="4" fill="hold" grpId="3" nodeType="withEffect">
                                  <p:stCondLst>
                                    <p:cond delay="0"/>
                                  </p:stCondLst>
                                  <p:childTnLst>
                                    <p:anim calcmode="lin" valueType="num">
                                      <p:cBhvr additive="base">
                                        <p:cTn id="446" dur="3000"/>
                                        <p:tgtEl>
                                          <p:spTgt spid="28"/>
                                        </p:tgtEl>
                                        <p:attrNameLst>
                                          <p:attrName>ppt_x</p:attrName>
                                        </p:attrNameLst>
                                      </p:cBhvr>
                                      <p:tavLst>
                                        <p:tav tm="0">
                                          <p:val>
                                            <p:strVal val="ppt_x"/>
                                          </p:val>
                                        </p:tav>
                                        <p:tav tm="100000">
                                          <p:val>
                                            <p:strVal val="ppt_x"/>
                                          </p:val>
                                        </p:tav>
                                      </p:tavLst>
                                    </p:anim>
                                    <p:anim calcmode="lin" valueType="num">
                                      <p:cBhvr additive="base">
                                        <p:cTn id="447" dur="3000"/>
                                        <p:tgtEl>
                                          <p:spTgt spid="28"/>
                                        </p:tgtEl>
                                        <p:attrNameLst>
                                          <p:attrName>ppt_y</p:attrName>
                                        </p:attrNameLst>
                                      </p:cBhvr>
                                      <p:tavLst>
                                        <p:tav tm="0">
                                          <p:val>
                                            <p:strVal val="ppt_y"/>
                                          </p:val>
                                        </p:tav>
                                        <p:tav tm="100000">
                                          <p:val>
                                            <p:strVal val="1+ppt_h/2"/>
                                          </p:val>
                                        </p:tav>
                                      </p:tavLst>
                                    </p:anim>
                                    <p:set>
                                      <p:cBhvr>
                                        <p:cTn id="448" dur="1" fill="hold">
                                          <p:stCondLst>
                                            <p:cond delay="2999"/>
                                          </p:stCondLst>
                                        </p:cTn>
                                        <p:tgtEl>
                                          <p:spTgt spid="28"/>
                                        </p:tgtEl>
                                        <p:attrNameLst>
                                          <p:attrName>style.visibility</p:attrName>
                                        </p:attrNameLst>
                                      </p:cBhvr>
                                      <p:to>
                                        <p:strVal val="hidden"/>
                                      </p:to>
                                    </p:set>
                                  </p:childTnLst>
                                </p:cTn>
                              </p:par>
                              <p:par>
                                <p:cTn id="449" presetID="2" presetClass="exit" presetSubtype="1" fill="hold" grpId="3" nodeType="withEffect">
                                  <p:stCondLst>
                                    <p:cond delay="0"/>
                                  </p:stCondLst>
                                  <p:childTnLst>
                                    <p:anim calcmode="lin" valueType="num">
                                      <p:cBhvr additive="base">
                                        <p:cTn id="450" dur="3000"/>
                                        <p:tgtEl>
                                          <p:spTgt spid="5"/>
                                        </p:tgtEl>
                                        <p:attrNameLst>
                                          <p:attrName>ppt_x</p:attrName>
                                        </p:attrNameLst>
                                      </p:cBhvr>
                                      <p:tavLst>
                                        <p:tav tm="0">
                                          <p:val>
                                            <p:strVal val="ppt_x"/>
                                          </p:val>
                                        </p:tav>
                                        <p:tav tm="100000">
                                          <p:val>
                                            <p:strVal val="ppt_x"/>
                                          </p:val>
                                        </p:tav>
                                      </p:tavLst>
                                    </p:anim>
                                    <p:anim calcmode="lin" valueType="num">
                                      <p:cBhvr additive="base">
                                        <p:cTn id="451" dur="3000"/>
                                        <p:tgtEl>
                                          <p:spTgt spid="5"/>
                                        </p:tgtEl>
                                        <p:attrNameLst>
                                          <p:attrName>ppt_y</p:attrName>
                                        </p:attrNameLst>
                                      </p:cBhvr>
                                      <p:tavLst>
                                        <p:tav tm="0">
                                          <p:val>
                                            <p:strVal val="ppt_y"/>
                                          </p:val>
                                        </p:tav>
                                        <p:tav tm="100000">
                                          <p:val>
                                            <p:strVal val="0-ppt_h/2"/>
                                          </p:val>
                                        </p:tav>
                                      </p:tavLst>
                                    </p:anim>
                                    <p:set>
                                      <p:cBhvr>
                                        <p:cTn id="452" dur="1" fill="hold">
                                          <p:stCondLst>
                                            <p:cond delay="2999"/>
                                          </p:stCondLst>
                                        </p:cTn>
                                        <p:tgtEl>
                                          <p:spTgt spid="5"/>
                                        </p:tgtEl>
                                        <p:attrNameLst>
                                          <p:attrName>style.visibility</p:attrName>
                                        </p:attrNameLst>
                                      </p:cBhvr>
                                      <p:to>
                                        <p:strVal val="hidden"/>
                                      </p:to>
                                    </p:set>
                                  </p:childTnLst>
                                </p:cTn>
                              </p:par>
                              <p:par>
                                <p:cTn id="453" presetID="2" presetClass="exit" presetSubtype="1" fill="hold" grpId="3" nodeType="withEffect">
                                  <p:stCondLst>
                                    <p:cond delay="0"/>
                                  </p:stCondLst>
                                  <p:childTnLst>
                                    <p:anim calcmode="lin" valueType="num">
                                      <p:cBhvr additive="base">
                                        <p:cTn id="454" dur="3000"/>
                                        <p:tgtEl>
                                          <p:spTgt spid="7"/>
                                        </p:tgtEl>
                                        <p:attrNameLst>
                                          <p:attrName>ppt_x</p:attrName>
                                        </p:attrNameLst>
                                      </p:cBhvr>
                                      <p:tavLst>
                                        <p:tav tm="0">
                                          <p:val>
                                            <p:strVal val="ppt_x"/>
                                          </p:val>
                                        </p:tav>
                                        <p:tav tm="100000">
                                          <p:val>
                                            <p:strVal val="ppt_x"/>
                                          </p:val>
                                        </p:tav>
                                      </p:tavLst>
                                    </p:anim>
                                    <p:anim calcmode="lin" valueType="num">
                                      <p:cBhvr additive="base">
                                        <p:cTn id="455" dur="3000"/>
                                        <p:tgtEl>
                                          <p:spTgt spid="7"/>
                                        </p:tgtEl>
                                        <p:attrNameLst>
                                          <p:attrName>ppt_y</p:attrName>
                                        </p:attrNameLst>
                                      </p:cBhvr>
                                      <p:tavLst>
                                        <p:tav tm="0">
                                          <p:val>
                                            <p:strVal val="ppt_y"/>
                                          </p:val>
                                        </p:tav>
                                        <p:tav tm="100000">
                                          <p:val>
                                            <p:strVal val="0-ppt_h/2"/>
                                          </p:val>
                                        </p:tav>
                                      </p:tavLst>
                                    </p:anim>
                                    <p:set>
                                      <p:cBhvr>
                                        <p:cTn id="456" dur="1" fill="hold">
                                          <p:stCondLst>
                                            <p:cond delay="2999"/>
                                          </p:stCondLst>
                                        </p:cTn>
                                        <p:tgtEl>
                                          <p:spTgt spid="7"/>
                                        </p:tgtEl>
                                        <p:attrNameLst>
                                          <p:attrName>style.visibility</p:attrName>
                                        </p:attrNameLst>
                                      </p:cBhvr>
                                      <p:to>
                                        <p:strVal val="hidden"/>
                                      </p:to>
                                    </p:set>
                                  </p:childTnLst>
                                </p:cTn>
                              </p:par>
                              <p:par>
                                <p:cTn id="457" presetID="2" presetClass="exit" presetSubtype="1" fill="hold" grpId="3" nodeType="withEffect">
                                  <p:stCondLst>
                                    <p:cond delay="0"/>
                                  </p:stCondLst>
                                  <p:childTnLst>
                                    <p:anim calcmode="lin" valueType="num">
                                      <p:cBhvr additive="base">
                                        <p:cTn id="458" dur="3000"/>
                                        <p:tgtEl>
                                          <p:spTgt spid="9"/>
                                        </p:tgtEl>
                                        <p:attrNameLst>
                                          <p:attrName>ppt_x</p:attrName>
                                        </p:attrNameLst>
                                      </p:cBhvr>
                                      <p:tavLst>
                                        <p:tav tm="0">
                                          <p:val>
                                            <p:strVal val="ppt_x"/>
                                          </p:val>
                                        </p:tav>
                                        <p:tav tm="100000">
                                          <p:val>
                                            <p:strVal val="ppt_x"/>
                                          </p:val>
                                        </p:tav>
                                      </p:tavLst>
                                    </p:anim>
                                    <p:anim calcmode="lin" valueType="num">
                                      <p:cBhvr additive="base">
                                        <p:cTn id="459" dur="3000"/>
                                        <p:tgtEl>
                                          <p:spTgt spid="9"/>
                                        </p:tgtEl>
                                        <p:attrNameLst>
                                          <p:attrName>ppt_y</p:attrName>
                                        </p:attrNameLst>
                                      </p:cBhvr>
                                      <p:tavLst>
                                        <p:tav tm="0">
                                          <p:val>
                                            <p:strVal val="ppt_y"/>
                                          </p:val>
                                        </p:tav>
                                        <p:tav tm="100000">
                                          <p:val>
                                            <p:strVal val="0-ppt_h/2"/>
                                          </p:val>
                                        </p:tav>
                                      </p:tavLst>
                                    </p:anim>
                                    <p:set>
                                      <p:cBhvr>
                                        <p:cTn id="460" dur="1" fill="hold">
                                          <p:stCondLst>
                                            <p:cond delay="2999"/>
                                          </p:stCondLst>
                                        </p:cTn>
                                        <p:tgtEl>
                                          <p:spTgt spid="9"/>
                                        </p:tgtEl>
                                        <p:attrNameLst>
                                          <p:attrName>style.visibility</p:attrName>
                                        </p:attrNameLst>
                                      </p:cBhvr>
                                      <p:to>
                                        <p:strVal val="hidden"/>
                                      </p:to>
                                    </p:set>
                                  </p:childTnLst>
                                </p:cTn>
                              </p:par>
                              <p:par>
                                <p:cTn id="461" presetID="2" presetClass="exit" presetSubtype="1" fill="hold" grpId="3" nodeType="withEffect">
                                  <p:stCondLst>
                                    <p:cond delay="0"/>
                                  </p:stCondLst>
                                  <p:childTnLst>
                                    <p:anim calcmode="lin" valueType="num">
                                      <p:cBhvr additive="base">
                                        <p:cTn id="462" dur="3000"/>
                                        <p:tgtEl>
                                          <p:spTgt spid="11"/>
                                        </p:tgtEl>
                                        <p:attrNameLst>
                                          <p:attrName>ppt_x</p:attrName>
                                        </p:attrNameLst>
                                      </p:cBhvr>
                                      <p:tavLst>
                                        <p:tav tm="0">
                                          <p:val>
                                            <p:strVal val="ppt_x"/>
                                          </p:val>
                                        </p:tav>
                                        <p:tav tm="100000">
                                          <p:val>
                                            <p:strVal val="ppt_x"/>
                                          </p:val>
                                        </p:tav>
                                      </p:tavLst>
                                    </p:anim>
                                    <p:anim calcmode="lin" valueType="num">
                                      <p:cBhvr additive="base">
                                        <p:cTn id="463" dur="3000"/>
                                        <p:tgtEl>
                                          <p:spTgt spid="11"/>
                                        </p:tgtEl>
                                        <p:attrNameLst>
                                          <p:attrName>ppt_y</p:attrName>
                                        </p:attrNameLst>
                                      </p:cBhvr>
                                      <p:tavLst>
                                        <p:tav tm="0">
                                          <p:val>
                                            <p:strVal val="ppt_y"/>
                                          </p:val>
                                        </p:tav>
                                        <p:tav tm="100000">
                                          <p:val>
                                            <p:strVal val="0-ppt_h/2"/>
                                          </p:val>
                                        </p:tav>
                                      </p:tavLst>
                                    </p:anim>
                                    <p:set>
                                      <p:cBhvr>
                                        <p:cTn id="464" dur="1" fill="hold">
                                          <p:stCondLst>
                                            <p:cond delay="2999"/>
                                          </p:stCondLst>
                                        </p:cTn>
                                        <p:tgtEl>
                                          <p:spTgt spid="11"/>
                                        </p:tgtEl>
                                        <p:attrNameLst>
                                          <p:attrName>style.visibility</p:attrName>
                                        </p:attrNameLst>
                                      </p:cBhvr>
                                      <p:to>
                                        <p:strVal val="hidden"/>
                                      </p:to>
                                    </p:set>
                                  </p:childTnLst>
                                </p:cTn>
                              </p:par>
                              <p:par>
                                <p:cTn id="465" presetID="2" presetClass="exit" presetSubtype="1" fill="hold" grpId="3" nodeType="withEffect">
                                  <p:stCondLst>
                                    <p:cond delay="0"/>
                                  </p:stCondLst>
                                  <p:childTnLst>
                                    <p:anim calcmode="lin" valueType="num">
                                      <p:cBhvr additive="base">
                                        <p:cTn id="466" dur="3000"/>
                                        <p:tgtEl>
                                          <p:spTgt spid="13"/>
                                        </p:tgtEl>
                                        <p:attrNameLst>
                                          <p:attrName>ppt_x</p:attrName>
                                        </p:attrNameLst>
                                      </p:cBhvr>
                                      <p:tavLst>
                                        <p:tav tm="0">
                                          <p:val>
                                            <p:strVal val="ppt_x"/>
                                          </p:val>
                                        </p:tav>
                                        <p:tav tm="100000">
                                          <p:val>
                                            <p:strVal val="ppt_x"/>
                                          </p:val>
                                        </p:tav>
                                      </p:tavLst>
                                    </p:anim>
                                    <p:anim calcmode="lin" valueType="num">
                                      <p:cBhvr additive="base">
                                        <p:cTn id="467" dur="3000"/>
                                        <p:tgtEl>
                                          <p:spTgt spid="13"/>
                                        </p:tgtEl>
                                        <p:attrNameLst>
                                          <p:attrName>ppt_y</p:attrName>
                                        </p:attrNameLst>
                                      </p:cBhvr>
                                      <p:tavLst>
                                        <p:tav tm="0">
                                          <p:val>
                                            <p:strVal val="ppt_y"/>
                                          </p:val>
                                        </p:tav>
                                        <p:tav tm="100000">
                                          <p:val>
                                            <p:strVal val="0-ppt_h/2"/>
                                          </p:val>
                                        </p:tav>
                                      </p:tavLst>
                                    </p:anim>
                                    <p:set>
                                      <p:cBhvr>
                                        <p:cTn id="468" dur="1" fill="hold">
                                          <p:stCondLst>
                                            <p:cond delay="2999"/>
                                          </p:stCondLst>
                                        </p:cTn>
                                        <p:tgtEl>
                                          <p:spTgt spid="13"/>
                                        </p:tgtEl>
                                        <p:attrNameLst>
                                          <p:attrName>style.visibility</p:attrName>
                                        </p:attrNameLst>
                                      </p:cBhvr>
                                      <p:to>
                                        <p:strVal val="hidden"/>
                                      </p:to>
                                    </p:set>
                                  </p:childTnLst>
                                </p:cTn>
                              </p:par>
                              <p:par>
                                <p:cTn id="469" presetID="2" presetClass="exit" presetSubtype="1" fill="hold" grpId="3" nodeType="withEffect">
                                  <p:stCondLst>
                                    <p:cond delay="0"/>
                                  </p:stCondLst>
                                  <p:childTnLst>
                                    <p:anim calcmode="lin" valueType="num">
                                      <p:cBhvr additive="base">
                                        <p:cTn id="470" dur="3000"/>
                                        <p:tgtEl>
                                          <p:spTgt spid="29"/>
                                        </p:tgtEl>
                                        <p:attrNameLst>
                                          <p:attrName>ppt_x</p:attrName>
                                        </p:attrNameLst>
                                      </p:cBhvr>
                                      <p:tavLst>
                                        <p:tav tm="0">
                                          <p:val>
                                            <p:strVal val="ppt_x"/>
                                          </p:val>
                                        </p:tav>
                                        <p:tav tm="100000">
                                          <p:val>
                                            <p:strVal val="ppt_x"/>
                                          </p:val>
                                        </p:tav>
                                      </p:tavLst>
                                    </p:anim>
                                    <p:anim calcmode="lin" valueType="num">
                                      <p:cBhvr additive="base">
                                        <p:cTn id="471" dur="3000"/>
                                        <p:tgtEl>
                                          <p:spTgt spid="29"/>
                                        </p:tgtEl>
                                        <p:attrNameLst>
                                          <p:attrName>ppt_y</p:attrName>
                                        </p:attrNameLst>
                                      </p:cBhvr>
                                      <p:tavLst>
                                        <p:tav tm="0">
                                          <p:val>
                                            <p:strVal val="ppt_y"/>
                                          </p:val>
                                        </p:tav>
                                        <p:tav tm="100000">
                                          <p:val>
                                            <p:strVal val="0-ppt_h/2"/>
                                          </p:val>
                                        </p:tav>
                                      </p:tavLst>
                                    </p:anim>
                                    <p:set>
                                      <p:cBhvr>
                                        <p:cTn id="472" dur="1" fill="hold">
                                          <p:stCondLst>
                                            <p:cond delay="2999"/>
                                          </p:stCondLst>
                                        </p:cTn>
                                        <p:tgtEl>
                                          <p:spTgt spid="29"/>
                                        </p:tgtEl>
                                        <p:attrNameLst>
                                          <p:attrName>style.visibility</p:attrName>
                                        </p:attrNameLst>
                                      </p:cBhvr>
                                      <p:to>
                                        <p:strVal val="hidden"/>
                                      </p:to>
                                    </p:set>
                                  </p:childTnLst>
                                </p:cTn>
                              </p:par>
                              <p:par>
                                <p:cTn id="473" presetID="2" presetClass="exit" presetSubtype="1" fill="hold" grpId="3" nodeType="withEffect">
                                  <p:stCondLst>
                                    <p:cond delay="0"/>
                                  </p:stCondLst>
                                  <p:childTnLst>
                                    <p:anim calcmode="lin" valueType="num">
                                      <p:cBhvr additive="base">
                                        <p:cTn id="474" dur="3000"/>
                                        <p:tgtEl>
                                          <p:spTgt spid="30"/>
                                        </p:tgtEl>
                                        <p:attrNameLst>
                                          <p:attrName>ppt_x</p:attrName>
                                        </p:attrNameLst>
                                      </p:cBhvr>
                                      <p:tavLst>
                                        <p:tav tm="0">
                                          <p:val>
                                            <p:strVal val="ppt_x"/>
                                          </p:val>
                                        </p:tav>
                                        <p:tav tm="100000">
                                          <p:val>
                                            <p:strVal val="ppt_x"/>
                                          </p:val>
                                        </p:tav>
                                      </p:tavLst>
                                    </p:anim>
                                    <p:anim calcmode="lin" valueType="num">
                                      <p:cBhvr additive="base">
                                        <p:cTn id="475" dur="3000"/>
                                        <p:tgtEl>
                                          <p:spTgt spid="30"/>
                                        </p:tgtEl>
                                        <p:attrNameLst>
                                          <p:attrName>ppt_y</p:attrName>
                                        </p:attrNameLst>
                                      </p:cBhvr>
                                      <p:tavLst>
                                        <p:tav tm="0">
                                          <p:val>
                                            <p:strVal val="ppt_y"/>
                                          </p:val>
                                        </p:tav>
                                        <p:tav tm="100000">
                                          <p:val>
                                            <p:strVal val="0-ppt_h/2"/>
                                          </p:val>
                                        </p:tav>
                                      </p:tavLst>
                                    </p:anim>
                                    <p:set>
                                      <p:cBhvr>
                                        <p:cTn id="476" dur="1" fill="hold">
                                          <p:stCondLst>
                                            <p:cond delay="2999"/>
                                          </p:stCondLst>
                                        </p:cTn>
                                        <p:tgtEl>
                                          <p:spTgt spid="30"/>
                                        </p:tgtEl>
                                        <p:attrNameLst>
                                          <p:attrName>style.visibility</p:attrName>
                                        </p:attrNameLst>
                                      </p:cBhvr>
                                      <p:to>
                                        <p:strVal val="hidden"/>
                                      </p:to>
                                    </p:set>
                                  </p:childTnLst>
                                </p:cTn>
                              </p:par>
                              <p:par>
                                <p:cTn id="477" presetID="2" presetClass="exit" presetSubtype="1" fill="hold" grpId="3" nodeType="withEffect">
                                  <p:stCondLst>
                                    <p:cond delay="0"/>
                                  </p:stCondLst>
                                  <p:childTnLst>
                                    <p:anim calcmode="lin" valueType="num">
                                      <p:cBhvr additive="base">
                                        <p:cTn id="478" dur="3000"/>
                                        <p:tgtEl>
                                          <p:spTgt spid="31"/>
                                        </p:tgtEl>
                                        <p:attrNameLst>
                                          <p:attrName>ppt_x</p:attrName>
                                        </p:attrNameLst>
                                      </p:cBhvr>
                                      <p:tavLst>
                                        <p:tav tm="0">
                                          <p:val>
                                            <p:strVal val="ppt_x"/>
                                          </p:val>
                                        </p:tav>
                                        <p:tav tm="100000">
                                          <p:val>
                                            <p:strVal val="ppt_x"/>
                                          </p:val>
                                        </p:tav>
                                      </p:tavLst>
                                    </p:anim>
                                    <p:anim calcmode="lin" valueType="num">
                                      <p:cBhvr additive="base">
                                        <p:cTn id="479" dur="3000"/>
                                        <p:tgtEl>
                                          <p:spTgt spid="31"/>
                                        </p:tgtEl>
                                        <p:attrNameLst>
                                          <p:attrName>ppt_y</p:attrName>
                                        </p:attrNameLst>
                                      </p:cBhvr>
                                      <p:tavLst>
                                        <p:tav tm="0">
                                          <p:val>
                                            <p:strVal val="ppt_y"/>
                                          </p:val>
                                        </p:tav>
                                        <p:tav tm="100000">
                                          <p:val>
                                            <p:strVal val="0-ppt_h/2"/>
                                          </p:val>
                                        </p:tav>
                                      </p:tavLst>
                                    </p:anim>
                                    <p:set>
                                      <p:cBhvr>
                                        <p:cTn id="480" dur="1" fill="hold">
                                          <p:stCondLst>
                                            <p:cond delay="2999"/>
                                          </p:stCondLst>
                                        </p:cTn>
                                        <p:tgtEl>
                                          <p:spTgt spid="31"/>
                                        </p:tgtEl>
                                        <p:attrNameLst>
                                          <p:attrName>style.visibility</p:attrName>
                                        </p:attrNameLst>
                                      </p:cBhvr>
                                      <p:to>
                                        <p:strVal val="hidden"/>
                                      </p:to>
                                    </p:set>
                                  </p:childTnLst>
                                </p:cTn>
                              </p:par>
                              <p:par>
                                <p:cTn id="481" presetID="2" presetClass="exit" presetSubtype="1" fill="hold" grpId="3" nodeType="withEffect">
                                  <p:stCondLst>
                                    <p:cond delay="0"/>
                                  </p:stCondLst>
                                  <p:childTnLst>
                                    <p:anim calcmode="lin" valueType="num">
                                      <p:cBhvr additive="base">
                                        <p:cTn id="482" dur="3000"/>
                                        <p:tgtEl>
                                          <p:spTgt spid="32"/>
                                        </p:tgtEl>
                                        <p:attrNameLst>
                                          <p:attrName>ppt_x</p:attrName>
                                        </p:attrNameLst>
                                      </p:cBhvr>
                                      <p:tavLst>
                                        <p:tav tm="0">
                                          <p:val>
                                            <p:strVal val="ppt_x"/>
                                          </p:val>
                                        </p:tav>
                                        <p:tav tm="100000">
                                          <p:val>
                                            <p:strVal val="ppt_x"/>
                                          </p:val>
                                        </p:tav>
                                      </p:tavLst>
                                    </p:anim>
                                    <p:anim calcmode="lin" valueType="num">
                                      <p:cBhvr additive="base">
                                        <p:cTn id="483" dur="3000"/>
                                        <p:tgtEl>
                                          <p:spTgt spid="32"/>
                                        </p:tgtEl>
                                        <p:attrNameLst>
                                          <p:attrName>ppt_y</p:attrName>
                                        </p:attrNameLst>
                                      </p:cBhvr>
                                      <p:tavLst>
                                        <p:tav tm="0">
                                          <p:val>
                                            <p:strVal val="ppt_y"/>
                                          </p:val>
                                        </p:tav>
                                        <p:tav tm="100000">
                                          <p:val>
                                            <p:strVal val="0-ppt_h/2"/>
                                          </p:val>
                                        </p:tav>
                                      </p:tavLst>
                                    </p:anim>
                                    <p:set>
                                      <p:cBhvr>
                                        <p:cTn id="484" dur="1" fill="hold">
                                          <p:stCondLst>
                                            <p:cond delay="2999"/>
                                          </p:stCondLst>
                                        </p:cTn>
                                        <p:tgtEl>
                                          <p:spTgt spid="32"/>
                                        </p:tgtEl>
                                        <p:attrNameLst>
                                          <p:attrName>style.visibility</p:attrName>
                                        </p:attrNameLst>
                                      </p:cBhvr>
                                      <p:to>
                                        <p:strVal val="hidden"/>
                                      </p:to>
                                    </p:set>
                                  </p:childTnLst>
                                </p:cTn>
                              </p:par>
                              <p:par>
                                <p:cTn id="485" presetID="2" presetClass="exit" presetSubtype="1" fill="hold" grpId="3" nodeType="withEffect">
                                  <p:stCondLst>
                                    <p:cond delay="0"/>
                                  </p:stCondLst>
                                  <p:childTnLst>
                                    <p:anim calcmode="lin" valueType="num">
                                      <p:cBhvr additive="base">
                                        <p:cTn id="486" dur="3000"/>
                                        <p:tgtEl>
                                          <p:spTgt spid="33"/>
                                        </p:tgtEl>
                                        <p:attrNameLst>
                                          <p:attrName>ppt_x</p:attrName>
                                        </p:attrNameLst>
                                      </p:cBhvr>
                                      <p:tavLst>
                                        <p:tav tm="0">
                                          <p:val>
                                            <p:strVal val="ppt_x"/>
                                          </p:val>
                                        </p:tav>
                                        <p:tav tm="100000">
                                          <p:val>
                                            <p:strVal val="ppt_x"/>
                                          </p:val>
                                        </p:tav>
                                      </p:tavLst>
                                    </p:anim>
                                    <p:anim calcmode="lin" valueType="num">
                                      <p:cBhvr additive="base">
                                        <p:cTn id="487" dur="3000"/>
                                        <p:tgtEl>
                                          <p:spTgt spid="33"/>
                                        </p:tgtEl>
                                        <p:attrNameLst>
                                          <p:attrName>ppt_y</p:attrName>
                                        </p:attrNameLst>
                                      </p:cBhvr>
                                      <p:tavLst>
                                        <p:tav tm="0">
                                          <p:val>
                                            <p:strVal val="ppt_y"/>
                                          </p:val>
                                        </p:tav>
                                        <p:tav tm="100000">
                                          <p:val>
                                            <p:strVal val="0-ppt_h/2"/>
                                          </p:val>
                                        </p:tav>
                                      </p:tavLst>
                                    </p:anim>
                                    <p:set>
                                      <p:cBhvr>
                                        <p:cTn id="488" dur="1" fill="hold">
                                          <p:stCondLst>
                                            <p:cond delay="2999"/>
                                          </p:stCondLst>
                                        </p:cTn>
                                        <p:tgtEl>
                                          <p:spTgt spid="33"/>
                                        </p:tgtEl>
                                        <p:attrNameLst>
                                          <p:attrName>style.visibility</p:attrName>
                                        </p:attrNameLst>
                                      </p:cBhvr>
                                      <p:to>
                                        <p:strVal val="hidden"/>
                                      </p:to>
                                    </p:set>
                                  </p:childTnLst>
                                </p:cTn>
                              </p:par>
                              <p:par>
                                <p:cTn id="489" presetID="2" presetClass="exit" presetSubtype="1" fill="hold" grpId="3" nodeType="withEffect">
                                  <p:stCondLst>
                                    <p:cond delay="0"/>
                                  </p:stCondLst>
                                  <p:childTnLst>
                                    <p:anim calcmode="lin" valueType="num">
                                      <p:cBhvr additive="base">
                                        <p:cTn id="490" dur="3000"/>
                                        <p:tgtEl>
                                          <p:spTgt spid="34"/>
                                        </p:tgtEl>
                                        <p:attrNameLst>
                                          <p:attrName>ppt_x</p:attrName>
                                        </p:attrNameLst>
                                      </p:cBhvr>
                                      <p:tavLst>
                                        <p:tav tm="0">
                                          <p:val>
                                            <p:strVal val="ppt_x"/>
                                          </p:val>
                                        </p:tav>
                                        <p:tav tm="100000">
                                          <p:val>
                                            <p:strVal val="ppt_x"/>
                                          </p:val>
                                        </p:tav>
                                      </p:tavLst>
                                    </p:anim>
                                    <p:anim calcmode="lin" valueType="num">
                                      <p:cBhvr additive="base">
                                        <p:cTn id="491" dur="3000"/>
                                        <p:tgtEl>
                                          <p:spTgt spid="34"/>
                                        </p:tgtEl>
                                        <p:attrNameLst>
                                          <p:attrName>ppt_y</p:attrName>
                                        </p:attrNameLst>
                                      </p:cBhvr>
                                      <p:tavLst>
                                        <p:tav tm="0">
                                          <p:val>
                                            <p:strVal val="ppt_y"/>
                                          </p:val>
                                        </p:tav>
                                        <p:tav tm="100000">
                                          <p:val>
                                            <p:strVal val="0-ppt_h/2"/>
                                          </p:val>
                                        </p:tav>
                                      </p:tavLst>
                                    </p:anim>
                                    <p:set>
                                      <p:cBhvr>
                                        <p:cTn id="492" dur="1" fill="hold">
                                          <p:stCondLst>
                                            <p:cond delay="2999"/>
                                          </p:stCondLst>
                                        </p:cTn>
                                        <p:tgtEl>
                                          <p:spTgt spid="34"/>
                                        </p:tgtEl>
                                        <p:attrNameLst>
                                          <p:attrName>style.visibility</p:attrName>
                                        </p:attrNameLst>
                                      </p:cBhvr>
                                      <p:to>
                                        <p:strVal val="hidden"/>
                                      </p:to>
                                    </p:set>
                                  </p:childTnLst>
                                </p:cTn>
                              </p:par>
                              <p:par>
                                <p:cTn id="493" presetID="2" presetClass="exit" presetSubtype="1" fill="hold" grpId="3" nodeType="withEffect">
                                  <p:stCondLst>
                                    <p:cond delay="0"/>
                                  </p:stCondLst>
                                  <p:childTnLst>
                                    <p:anim calcmode="lin" valueType="num">
                                      <p:cBhvr additive="base">
                                        <p:cTn id="494" dur="3000"/>
                                        <p:tgtEl>
                                          <p:spTgt spid="35"/>
                                        </p:tgtEl>
                                        <p:attrNameLst>
                                          <p:attrName>ppt_x</p:attrName>
                                        </p:attrNameLst>
                                      </p:cBhvr>
                                      <p:tavLst>
                                        <p:tav tm="0">
                                          <p:val>
                                            <p:strVal val="ppt_x"/>
                                          </p:val>
                                        </p:tav>
                                        <p:tav tm="100000">
                                          <p:val>
                                            <p:strVal val="ppt_x"/>
                                          </p:val>
                                        </p:tav>
                                      </p:tavLst>
                                    </p:anim>
                                    <p:anim calcmode="lin" valueType="num">
                                      <p:cBhvr additive="base">
                                        <p:cTn id="495" dur="3000"/>
                                        <p:tgtEl>
                                          <p:spTgt spid="35"/>
                                        </p:tgtEl>
                                        <p:attrNameLst>
                                          <p:attrName>ppt_y</p:attrName>
                                        </p:attrNameLst>
                                      </p:cBhvr>
                                      <p:tavLst>
                                        <p:tav tm="0">
                                          <p:val>
                                            <p:strVal val="ppt_y"/>
                                          </p:val>
                                        </p:tav>
                                        <p:tav tm="100000">
                                          <p:val>
                                            <p:strVal val="0-ppt_h/2"/>
                                          </p:val>
                                        </p:tav>
                                      </p:tavLst>
                                    </p:anim>
                                    <p:set>
                                      <p:cBhvr>
                                        <p:cTn id="496" dur="1" fill="hold">
                                          <p:stCondLst>
                                            <p:cond delay="2999"/>
                                          </p:stCondLst>
                                        </p:cTn>
                                        <p:tgtEl>
                                          <p:spTgt spid="35"/>
                                        </p:tgtEl>
                                        <p:attrNameLst>
                                          <p:attrName>style.visibility</p:attrName>
                                        </p:attrNameLst>
                                      </p:cBhvr>
                                      <p:to>
                                        <p:strVal val="hidden"/>
                                      </p:to>
                                    </p:set>
                                  </p:childTnLst>
                                </p:cTn>
                              </p:par>
                              <p:par>
                                <p:cTn id="497" presetID="2" presetClass="exit" presetSubtype="1" fill="hold" grpId="3" nodeType="withEffect">
                                  <p:stCondLst>
                                    <p:cond delay="0"/>
                                  </p:stCondLst>
                                  <p:childTnLst>
                                    <p:anim calcmode="lin" valueType="num">
                                      <p:cBhvr additive="base">
                                        <p:cTn id="498" dur="3000"/>
                                        <p:tgtEl>
                                          <p:spTgt spid="36"/>
                                        </p:tgtEl>
                                        <p:attrNameLst>
                                          <p:attrName>ppt_x</p:attrName>
                                        </p:attrNameLst>
                                      </p:cBhvr>
                                      <p:tavLst>
                                        <p:tav tm="0">
                                          <p:val>
                                            <p:strVal val="ppt_x"/>
                                          </p:val>
                                        </p:tav>
                                        <p:tav tm="100000">
                                          <p:val>
                                            <p:strVal val="ppt_x"/>
                                          </p:val>
                                        </p:tav>
                                      </p:tavLst>
                                    </p:anim>
                                    <p:anim calcmode="lin" valueType="num">
                                      <p:cBhvr additive="base">
                                        <p:cTn id="499" dur="3000"/>
                                        <p:tgtEl>
                                          <p:spTgt spid="36"/>
                                        </p:tgtEl>
                                        <p:attrNameLst>
                                          <p:attrName>ppt_y</p:attrName>
                                        </p:attrNameLst>
                                      </p:cBhvr>
                                      <p:tavLst>
                                        <p:tav tm="0">
                                          <p:val>
                                            <p:strVal val="ppt_y"/>
                                          </p:val>
                                        </p:tav>
                                        <p:tav tm="100000">
                                          <p:val>
                                            <p:strVal val="0-ppt_h/2"/>
                                          </p:val>
                                        </p:tav>
                                      </p:tavLst>
                                    </p:anim>
                                    <p:set>
                                      <p:cBhvr>
                                        <p:cTn id="500" dur="1" fill="hold">
                                          <p:stCondLst>
                                            <p:cond delay="2999"/>
                                          </p:stCondLst>
                                        </p:cTn>
                                        <p:tgtEl>
                                          <p:spTgt spid="36"/>
                                        </p:tgtEl>
                                        <p:attrNameLst>
                                          <p:attrName>style.visibility</p:attrName>
                                        </p:attrNameLst>
                                      </p:cBhvr>
                                      <p:to>
                                        <p:strVal val="hidden"/>
                                      </p:to>
                                    </p:set>
                                  </p:childTnLst>
                                </p:cTn>
                              </p:par>
                              <p:par>
                                <p:cTn id="501" presetID="2" presetClass="exit" presetSubtype="1" fill="hold" grpId="3" nodeType="withEffect">
                                  <p:stCondLst>
                                    <p:cond delay="0"/>
                                  </p:stCondLst>
                                  <p:childTnLst>
                                    <p:anim calcmode="lin" valueType="num">
                                      <p:cBhvr additive="base">
                                        <p:cTn id="502" dur="3000"/>
                                        <p:tgtEl>
                                          <p:spTgt spid="37"/>
                                        </p:tgtEl>
                                        <p:attrNameLst>
                                          <p:attrName>ppt_x</p:attrName>
                                        </p:attrNameLst>
                                      </p:cBhvr>
                                      <p:tavLst>
                                        <p:tav tm="0">
                                          <p:val>
                                            <p:strVal val="ppt_x"/>
                                          </p:val>
                                        </p:tav>
                                        <p:tav tm="100000">
                                          <p:val>
                                            <p:strVal val="ppt_x"/>
                                          </p:val>
                                        </p:tav>
                                      </p:tavLst>
                                    </p:anim>
                                    <p:anim calcmode="lin" valueType="num">
                                      <p:cBhvr additive="base">
                                        <p:cTn id="503" dur="3000"/>
                                        <p:tgtEl>
                                          <p:spTgt spid="37"/>
                                        </p:tgtEl>
                                        <p:attrNameLst>
                                          <p:attrName>ppt_y</p:attrName>
                                        </p:attrNameLst>
                                      </p:cBhvr>
                                      <p:tavLst>
                                        <p:tav tm="0">
                                          <p:val>
                                            <p:strVal val="ppt_y"/>
                                          </p:val>
                                        </p:tav>
                                        <p:tav tm="100000">
                                          <p:val>
                                            <p:strVal val="0-ppt_h/2"/>
                                          </p:val>
                                        </p:tav>
                                      </p:tavLst>
                                    </p:anim>
                                    <p:set>
                                      <p:cBhvr>
                                        <p:cTn id="504" dur="1" fill="hold">
                                          <p:stCondLst>
                                            <p:cond delay="2999"/>
                                          </p:stCondLst>
                                        </p:cTn>
                                        <p:tgtEl>
                                          <p:spTgt spid="37"/>
                                        </p:tgtEl>
                                        <p:attrNameLst>
                                          <p:attrName>style.visibility</p:attrName>
                                        </p:attrNameLst>
                                      </p:cBhvr>
                                      <p:to>
                                        <p:strVal val="hidden"/>
                                      </p:to>
                                    </p:set>
                                  </p:childTnLst>
                                </p:cTn>
                              </p:par>
                              <p:par>
                                <p:cTn id="505" presetID="2" presetClass="exit" presetSubtype="1" fill="hold" grpId="3" nodeType="withEffect">
                                  <p:stCondLst>
                                    <p:cond delay="0"/>
                                  </p:stCondLst>
                                  <p:childTnLst>
                                    <p:anim calcmode="lin" valueType="num">
                                      <p:cBhvr additive="base">
                                        <p:cTn id="506" dur="3000"/>
                                        <p:tgtEl>
                                          <p:spTgt spid="38"/>
                                        </p:tgtEl>
                                        <p:attrNameLst>
                                          <p:attrName>ppt_x</p:attrName>
                                        </p:attrNameLst>
                                      </p:cBhvr>
                                      <p:tavLst>
                                        <p:tav tm="0">
                                          <p:val>
                                            <p:strVal val="ppt_x"/>
                                          </p:val>
                                        </p:tav>
                                        <p:tav tm="100000">
                                          <p:val>
                                            <p:strVal val="ppt_x"/>
                                          </p:val>
                                        </p:tav>
                                      </p:tavLst>
                                    </p:anim>
                                    <p:anim calcmode="lin" valueType="num">
                                      <p:cBhvr additive="base">
                                        <p:cTn id="507" dur="3000"/>
                                        <p:tgtEl>
                                          <p:spTgt spid="38"/>
                                        </p:tgtEl>
                                        <p:attrNameLst>
                                          <p:attrName>ppt_y</p:attrName>
                                        </p:attrNameLst>
                                      </p:cBhvr>
                                      <p:tavLst>
                                        <p:tav tm="0">
                                          <p:val>
                                            <p:strVal val="ppt_y"/>
                                          </p:val>
                                        </p:tav>
                                        <p:tav tm="100000">
                                          <p:val>
                                            <p:strVal val="0-ppt_h/2"/>
                                          </p:val>
                                        </p:tav>
                                      </p:tavLst>
                                    </p:anim>
                                    <p:set>
                                      <p:cBhvr>
                                        <p:cTn id="508" dur="1" fill="hold">
                                          <p:stCondLst>
                                            <p:cond delay="2999"/>
                                          </p:stCondLst>
                                        </p:cTn>
                                        <p:tgtEl>
                                          <p:spTgt spid="38"/>
                                        </p:tgtEl>
                                        <p:attrNameLst>
                                          <p:attrName>style.visibility</p:attrName>
                                        </p:attrNameLst>
                                      </p:cBhvr>
                                      <p:to>
                                        <p:strVal val="hidden"/>
                                      </p:to>
                                    </p:set>
                                  </p:childTnLst>
                                </p:cTn>
                              </p:par>
                              <p:par>
                                <p:cTn id="509" presetID="2" presetClass="exit" presetSubtype="1" fill="hold" grpId="3" nodeType="withEffect">
                                  <p:stCondLst>
                                    <p:cond delay="0"/>
                                  </p:stCondLst>
                                  <p:childTnLst>
                                    <p:anim calcmode="lin" valueType="num">
                                      <p:cBhvr additive="base">
                                        <p:cTn id="510" dur="3000"/>
                                        <p:tgtEl>
                                          <p:spTgt spid="39"/>
                                        </p:tgtEl>
                                        <p:attrNameLst>
                                          <p:attrName>ppt_x</p:attrName>
                                        </p:attrNameLst>
                                      </p:cBhvr>
                                      <p:tavLst>
                                        <p:tav tm="0">
                                          <p:val>
                                            <p:strVal val="ppt_x"/>
                                          </p:val>
                                        </p:tav>
                                        <p:tav tm="100000">
                                          <p:val>
                                            <p:strVal val="ppt_x"/>
                                          </p:val>
                                        </p:tav>
                                      </p:tavLst>
                                    </p:anim>
                                    <p:anim calcmode="lin" valueType="num">
                                      <p:cBhvr additive="base">
                                        <p:cTn id="511" dur="3000"/>
                                        <p:tgtEl>
                                          <p:spTgt spid="39"/>
                                        </p:tgtEl>
                                        <p:attrNameLst>
                                          <p:attrName>ppt_y</p:attrName>
                                        </p:attrNameLst>
                                      </p:cBhvr>
                                      <p:tavLst>
                                        <p:tav tm="0">
                                          <p:val>
                                            <p:strVal val="ppt_y"/>
                                          </p:val>
                                        </p:tav>
                                        <p:tav tm="100000">
                                          <p:val>
                                            <p:strVal val="0-ppt_h/2"/>
                                          </p:val>
                                        </p:tav>
                                      </p:tavLst>
                                    </p:anim>
                                    <p:set>
                                      <p:cBhvr>
                                        <p:cTn id="512" dur="1" fill="hold">
                                          <p:stCondLst>
                                            <p:cond delay="2999"/>
                                          </p:stCondLst>
                                        </p:cTn>
                                        <p:tgtEl>
                                          <p:spTgt spid="39"/>
                                        </p:tgtEl>
                                        <p:attrNameLst>
                                          <p:attrName>style.visibility</p:attrName>
                                        </p:attrNameLst>
                                      </p:cBhvr>
                                      <p:to>
                                        <p:strVal val="hidden"/>
                                      </p:to>
                                    </p:set>
                                  </p:childTnLst>
                                </p:cTn>
                              </p:par>
                              <p:par>
                                <p:cTn id="513" presetID="2" presetClass="exit" presetSubtype="1" fill="hold" grpId="3" nodeType="withEffect">
                                  <p:stCondLst>
                                    <p:cond delay="0"/>
                                  </p:stCondLst>
                                  <p:childTnLst>
                                    <p:anim calcmode="lin" valueType="num">
                                      <p:cBhvr additive="base">
                                        <p:cTn id="514" dur="3000"/>
                                        <p:tgtEl>
                                          <p:spTgt spid="40"/>
                                        </p:tgtEl>
                                        <p:attrNameLst>
                                          <p:attrName>ppt_x</p:attrName>
                                        </p:attrNameLst>
                                      </p:cBhvr>
                                      <p:tavLst>
                                        <p:tav tm="0">
                                          <p:val>
                                            <p:strVal val="ppt_x"/>
                                          </p:val>
                                        </p:tav>
                                        <p:tav tm="100000">
                                          <p:val>
                                            <p:strVal val="ppt_x"/>
                                          </p:val>
                                        </p:tav>
                                      </p:tavLst>
                                    </p:anim>
                                    <p:anim calcmode="lin" valueType="num">
                                      <p:cBhvr additive="base">
                                        <p:cTn id="515" dur="3000"/>
                                        <p:tgtEl>
                                          <p:spTgt spid="40"/>
                                        </p:tgtEl>
                                        <p:attrNameLst>
                                          <p:attrName>ppt_y</p:attrName>
                                        </p:attrNameLst>
                                      </p:cBhvr>
                                      <p:tavLst>
                                        <p:tav tm="0">
                                          <p:val>
                                            <p:strVal val="ppt_y"/>
                                          </p:val>
                                        </p:tav>
                                        <p:tav tm="100000">
                                          <p:val>
                                            <p:strVal val="0-ppt_h/2"/>
                                          </p:val>
                                        </p:tav>
                                      </p:tavLst>
                                    </p:anim>
                                    <p:set>
                                      <p:cBhvr>
                                        <p:cTn id="516" dur="1" fill="hold">
                                          <p:stCondLst>
                                            <p:cond delay="2999"/>
                                          </p:stCondLst>
                                        </p:cTn>
                                        <p:tgtEl>
                                          <p:spTgt spid="40"/>
                                        </p:tgtEl>
                                        <p:attrNameLst>
                                          <p:attrName>style.visibility</p:attrName>
                                        </p:attrNameLst>
                                      </p:cBhvr>
                                      <p:to>
                                        <p:strVal val="hidden"/>
                                      </p:to>
                                    </p:set>
                                  </p:childTnLst>
                                </p:cTn>
                              </p:par>
                              <p:par>
                                <p:cTn id="517" presetID="2" presetClass="exit" presetSubtype="1" fill="hold" grpId="3" nodeType="withEffect">
                                  <p:stCondLst>
                                    <p:cond delay="0"/>
                                  </p:stCondLst>
                                  <p:childTnLst>
                                    <p:anim calcmode="lin" valueType="num">
                                      <p:cBhvr additive="base">
                                        <p:cTn id="518" dur="3000"/>
                                        <p:tgtEl>
                                          <p:spTgt spid="41"/>
                                        </p:tgtEl>
                                        <p:attrNameLst>
                                          <p:attrName>ppt_x</p:attrName>
                                        </p:attrNameLst>
                                      </p:cBhvr>
                                      <p:tavLst>
                                        <p:tav tm="0">
                                          <p:val>
                                            <p:strVal val="ppt_x"/>
                                          </p:val>
                                        </p:tav>
                                        <p:tav tm="100000">
                                          <p:val>
                                            <p:strVal val="ppt_x"/>
                                          </p:val>
                                        </p:tav>
                                      </p:tavLst>
                                    </p:anim>
                                    <p:anim calcmode="lin" valueType="num">
                                      <p:cBhvr additive="base">
                                        <p:cTn id="519" dur="3000"/>
                                        <p:tgtEl>
                                          <p:spTgt spid="41"/>
                                        </p:tgtEl>
                                        <p:attrNameLst>
                                          <p:attrName>ppt_y</p:attrName>
                                        </p:attrNameLst>
                                      </p:cBhvr>
                                      <p:tavLst>
                                        <p:tav tm="0">
                                          <p:val>
                                            <p:strVal val="ppt_y"/>
                                          </p:val>
                                        </p:tav>
                                        <p:tav tm="100000">
                                          <p:val>
                                            <p:strVal val="0-ppt_h/2"/>
                                          </p:val>
                                        </p:tav>
                                      </p:tavLst>
                                    </p:anim>
                                    <p:set>
                                      <p:cBhvr>
                                        <p:cTn id="520" dur="1" fill="hold">
                                          <p:stCondLst>
                                            <p:cond delay="2999"/>
                                          </p:stCondLst>
                                        </p:cTn>
                                        <p:tgtEl>
                                          <p:spTgt spid="41"/>
                                        </p:tgtEl>
                                        <p:attrNameLst>
                                          <p:attrName>style.visibility</p:attrName>
                                        </p:attrNameLst>
                                      </p:cBhvr>
                                      <p:to>
                                        <p:strVal val="hidden"/>
                                      </p:to>
                                    </p:set>
                                  </p:childTnLst>
                                </p:cTn>
                              </p:par>
                              <p:par>
                                <p:cTn id="521" presetID="2" presetClass="exit" presetSubtype="1" fill="hold" grpId="3" nodeType="withEffect">
                                  <p:stCondLst>
                                    <p:cond delay="0"/>
                                  </p:stCondLst>
                                  <p:childTnLst>
                                    <p:anim calcmode="lin" valueType="num">
                                      <p:cBhvr additive="base">
                                        <p:cTn id="522" dur="3000"/>
                                        <p:tgtEl>
                                          <p:spTgt spid="42"/>
                                        </p:tgtEl>
                                        <p:attrNameLst>
                                          <p:attrName>ppt_x</p:attrName>
                                        </p:attrNameLst>
                                      </p:cBhvr>
                                      <p:tavLst>
                                        <p:tav tm="0">
                                          <p:val>
                                            <p:strVal val="ppt_x"/>
                                          </p:val>
                                        </p:tav>
                                        <p:tav tm="100000">
                                          <p:val>
                                            <p:strVal val="ppt_x"/>
                                          </p:val>
                                        </p:tav>
                                      </p:tavLst>
                                    </p:anim>
                                    <p:anim calcmode="lin" valueType="num">
                                      <p:cBhvr additive="base">
                                        <p:cTn id="523" dur="3000"/>
                                        <p:tgtEl>
                                          <p:spTgt spid="42"/>
                                        </p:tgtEl>
                                        <p:attrNameLst>
                                          <p:attrName>ppt_y</p:attrName>
                                        </p:attrNameLst>
                                      </p:cBhvr>
                                      <p:tavLst>
                                        <p:tav tm="0">
                                          <p:val>
                                            <p:strVal val="ppt_y"/>
                                          </p:val>
                                        </p:tav>
                                        <p:tav tm="100000">
                                          <p:val>
                                            <p:strVal val="0-ppt_h/2"/>
                                          </p:val>
                                        </p:tav>
                                      </p:tavLst>
                                    </p:anim>
                                    <p:set>
                                      <p:cBhvr>
                                        <p:cTn id="524" dur="1" fill="hold">
                                          <p:stCondLst>
                                            <p:cond delay="2999"/>
                                          </p:stCondLst>
                                        </p:cTn>
                                        <p:tgtEl>
                                          <p:spTgt spid="42"/>
                                        </p:tgtEl>
                                        <p:attrNameLst>
                                          <p:attrName>style.visibility</p:attrName>
                                        </p:attrNameLst>
                                      </p:cBhvr>
                                      <p:to>
                                        <p:strVal val="hidden"/>
                                      </p:to>
                                    </p:set>
                                  </p:childTnLst>
                                </p:cTn>
                              </p:par>
                              <p:par>
                                <p:cTn id="525" presetID="2" presetClass="exit" presetSubtype="1" fill="hold" grpId="3" nodeType="withEffect">
                                  <p:stCondLst>
                                    <p:cond delay="0"/>
                                  </p:stCondLst>
                                  <p:childTnLst>
                                    <p:anim calcmode="lin" valueType="num">
                                      <p:cBhvr additive="base">
                                        <p:cTn id="526" dur="3000"/>
                                        <p:tgtEl>
                                          <p:spTgt spid="43"/>
                                        </p:tgtEl>
                                        <p:attrNameLst>
                                          <p:attrName>ppt_x</p:attrName>
                                        </p:attrNameLst>
                                      </p:cBhvr>
                                      <p:tavLst>
                                        <p:tav tm="0">
                                          <p:val>
                                            <p:strVal val="ppt_x"/>
                                          </p:val>
                                        </p:tav>
                                        <p:tav tm="100000">
                                          <p:val>
                                            <p:strVal val="ppt_x"/>
                                          </p:val>
                                        </p:tav>
                                      </p:tavLst>
                                    </p:anim>
                                    <p:anim calcmode="lin" valueType="num">
                                      <p:cBhvr additive="base">
                                        <p:cTn id="527" dur="3000"/>
                                        <p:tgtEl>
                                          <p:spTgt spid="43"/>
                                        </p:tgtEl>
                                        <p:attrNameLst>
                                          <p:attrName>ppt_y</p:attrName>
                                        </p:attrNameLst>
                                      </p:cBhvr>
                                      <p:tavLst>
                                        <p:tav tm="0">
                                          <p:val>
                                            <p:strVal val="ppt_y"/>
                                          </p:val>
                                        </p:tav>
                                        <p:tav tm="100000">
                                          <p:val>
                                            <p:strVal val="0-ppt_h/2"/>
                                          </p:val>
                                        </p:tav>
                                      </p:tavLst>
                                    </p:anim>
                                    <p:set>
                                      <p:cBhvr>
                                        <p:cTn id="528" dur="1" fill="hold">
                                          <p:stCondLst>
                                            <p:cond delay="2999"/>
                                          </p:stCondLst>
                                        </p:cTn>
                                        <p:tgtEl>
                                          <p:spTgt spid="43"/>
                                        </p:tgtEl>
                                        <p:attrNameLst>
                                          <p:attrName>style.visibility</p:attrName>
                                        </p:attrNameLst>
                                      </p:cBhvr>
                                      <p:to>
                                        <p:strVal val="hidden"/>
                                      </p:to>
                                    </p:set>
                                  </p:childTnLst>
                                </p:cTn>
                              </p:par>
                              <p:par>
                                <p:cTn id="529" presetID="3" presetClass="exit" presetSubtype="10" fill="hold" grpId="4" nodeType="withEffect">
                                  <p:stCondLst>
                                    <p:cond delay="0"/>
                                  </p:stCondLst>
                                  <p:childTnLst>
                                    <p:animEffect transition="out" filter="blinds(horizontal)">
                                      <p:cBhvr>
                                        <p:cTn id="530" dur="3000"/>
                                        <p:tgtEl>
                                          <p:spTgt spid="4"/>
                                        </p:tgtEl>
                                      </p:cBhvr>
                                    </p:animEffect>
                                    <p:set>
                                      <p:cBhvr>
                                        <p:cTn id="531" dur="1" fill="hold">
                                          <p:stCondLst>
                                            <p:cond delay="2999"/>
                                          </p:stCondLst>
                                        </p:cTn>
                                        <p:tgtEl>
                                          <p:spTgt spid="4"/>
                                        </p:tgtEl>
                                        <p:attrNameLst>
                                          <p:attrName>style.visibility</p:attrName>
                                        </p:attrNameLst>
                                      </p:cBhvr>
                                      <p:to>
                                        <p:strVal val="hidden"/>
                                      </p:to>
                                    </p:set>
                                  </p:childTnLst>
                                </p:cTn>
                              </p:par>
                              <p:par>
                                <p:cTn id="532" presetID="3" presetClass="exit" presetSubtype="10" fill="hold" grpId="4" nodeType="withEffect">
                                  <p:stCondLst>
                                    <p:cond delay="0"/>
                                  </p:stCondLst>
                                  <p:childTnLst>
                                    <p:animEffect transition="out" filter="blinds(horizontal)">
                                      <p:cBhvr>
                                        <p:cTn id="533" dur="3000"/>
                                        <p:tgtEl>
                                          <p:spTgt spid="6"/>
                                        </p:tgtEl>
                                      </p:cBhvr>
                                    </p:animEffect>
                                    <p:set>
                                      <p:cBhvr>
                                        <p:cTn id="534" dur="1" fill="hold">
                                          <p:stCondLst>
                                            <p:cond delay="2999"/>
                                          </p:stCondLst>
                                        </p:cTn>
                                        <p:tgtEl>
                                          <p:spTgt spid="6"/>
                                        </p:tgtEl>
                                        <p:attrNameLst>
                                          <p:attrName>style.visibility</p:attrName>
                                        </p:attrNameLst>
                                      </p:cBhvr>
                                      <p:to>
                                        <p:strVal val="hidden"/>
                                      </p:to>
                                    </p:set>
                                  </p:childTnLst>
                                </p:cTn>
                              </p:par>
                              <p:par>
                                <p:cTn id="535" presetID="3" presetClass="exit" presetSubtype="10" fill="hold" grpId="4" nodeType="withEffect">
                                  <p:stCondLst>
                                    <p:cond delay="0"/>
                                  </p:stCondLst>
                                  <p:childTnLst>
                                    <p:animEffect transition="out" filter="blinds(horizontal)">
                                      <p:cBhvr>
                                        <p:cTn id="536" dur="3000"/>
                                        <p:tgtEl>
                                          <p:spTgt spid="8"/>
                                        </p:tgtEl>
                                      </p:cBhvr>
                                    </p:animEffect>
                                    <p:set>
                                      <p:cBhvr>
                                        <p:cTn id="537" dur="1" fill="hold">
                                          <p:stCondLst>
                                            <p:cond delay="2999"/>
                                          </p:stCondLst>
                                        </p:cTn>
                                        <p:tgtEl>
                                          <p:spTgt spid="8"/>
                                        </p:tgtEl>
                                        <p:attrNameLst>
                                          <p:attrName>style.visibility</p:attrName>
                                        </p:attrNameLst>
                                      </p:cBhvr>
                                      <p:to>
                                        <p:strVal val="hidden"/>
                                      </p:to>
                                    </p:set>
                                  </p:childTnLst>
                                </p:cTn>
                              </p:par>
                              <p:par>
                                <p:cTn id="538" presetID="3" presetClass="exit" presetSubtype="10" fill="hold" grpId="4" nodeType="withEffect">
                                  <p:stCondLst>
                                    <p:cond delay="0"/>
                                  </p:stCondLst>
                                  <p:childTnLst>
                                    <p:animEffect transition="out" filter="blinds(horizontal)">
                                      <p:cBhvr>
                                        <p:cTn id="539" dur="3000"/>
                                        <p:tgtEl>
                                          <p:spTgt spid="10"/>
                                        </p:tgtEl>
                                      </p:cBhvr>
                                    </p:animEffect>
                                    <p:set>
                                      <p:cBhvr>
                                        <p:cTn id="540" dur="1" fill="hold">
                                          <p:stCondLst>
                                            <p:cond delay="2999"/>
                                          </p:stCondLst>
                                        </p:cTn>
                                        <p:tgtEl>
                                          <p:spTgt spid="10"/>
                                        </p:tgtEl>
                                        <p:attrNameLst>
                                          <p:attrName>style.visibility</p:attrName>
                                        </p:attrNameLst>
                                      </p:cBhvr>
                                      <p:to>
                                        <p:strVal val="hidden"/>
                                      </p:to>
                                    </p:set>
                                  </p:childTnLst>
                                </p:cTn>
                              </p:par>
                              <p:par>
                                <p:cTn id="541" presetID="3" presetClass="exit" presetSubtype="10" fill="hold" grpId="4" nodeType="withEffect">
                                  <p:stCondLst>
                                    <p:cond delay="0"/>
                                  </p:stCondLst>
                                  <p:childTnLst>
                                    <p:animEffect transition="out" filter="blinds(horizontal)">
                                      <p:cBhvr>
                                        <p:cTn id="542" dur="3000"/>
                                        <p:tgtEl>
                                          <p:spTgt spid="12"/>
                                        </p:tgtEl>
                                      </p:cBhvr>
                                    </p:animEffect>
                                    <p:set>
                                      <p:cBhvr>
                                        <p:cTn id="543" dur="1" fill="hold">
                                          <p:stCondLst>
                                            <p:cond delay="2999"/>
                                          </p:stCondLst>
                                        </p:cTn>
                                        <p:tgtEl>
                                          <p:spTgt spid="12"/>
                                        </p:tgtEl>
                                        <p:attrNameLst>
                                          <p:attrName>style.visibility</p:attrName>
                                        </p:attrNameLst>
                                      </p:cBhvr>
                                      <p:to>
                                        <p:strVal val="hidden"/>
                                      </p:to>
                                    </p:set>
                                  </p:childTnLst>
                                </p:cTn>
                              </p:par>
                              <p:par>
                                <p:cTn id="544" presetID="3" presetClass="exit" presetSubtype="10" fill="hold" grpId="4" nodeType="withEffect">
                                  <p:stCondLst>
                                    <p:cond delay="0"/>
                                  </p:stCondLst>
                                  <p:childTnLst>
                                    <p:animEffect transition="out" filter="blinds(horizontal)">
                                      <p:cBhvr>
                                        <p:cTn id="545" dur="3000"/>
                                        <p:tgtEl>
                                          <p:spTgt spid="14"/>
                                        </p:tgtEl>
                                      </p:cBhvr>
                                    </p:animEffect>
                                    <p:set>
                                      <p:cBhvr>
                                        <p:cTn id="546" dur="1" fill="hold">
                                          <p:stCondLst>
                                            <p:cond delay="2999"/>
                                          </p:stCondLst>
                                        </p:cTn>
                                        <p:tgtEl>
                                          <p:spTgt spid="14"/>
                                        </p:tgtEl>
                                        <p:attrNameLst>
                                          <p:attrName>style.visibility</p:attrName>
                                        </p:attrNameLst>
                                      </p:cBhvr>
                                      <p:to>
                                        <p:strVal val="hidden"/>
                                      </p:to>
                                    </p:set>
                                  </p:childTnLst>
                                </p:cTn>
                              </p:par>
                              <p:par>
                                <p:cTn id="547" presetID="3" presetClass="exit" presetSubtype="10" fill="hold" grpId="4" nodeType="withEffect">
                                  <p:stCondLst>
                                    <p:cond delay="0"/>
                                  </p:stCondLst>
                                  <p:childTnLst>
                                    <p:animEffect transition="out" filter="blinds(horizontal)">
                                      <p:cBhvr>
                                        <p:cTn id="548" dur="3000"/>
                                        <p:tgtEl>
                                          <p:spTgt spid="15"/>
                                        </p:tgtEl>
                                      </p:cBhvr>
                                    </p:animEffect>
                                    <p:set>
                                      <p:cBhvr>
                                        <p:cTn id="549" dur="1" fill="hold">
                                          <p:stCondLst>
                                            <p:cond delay="2999"/>
                                          </p:stCondLst>
                                        </p:cTn>
                                        <p:tgtEl>
                                          <p:spTgt spid="15"/>
                                        </p:tgtEl>
                                        <p:attrNameLst>
                                          <p:attrName>style.visibility</p:attrName>
                                        </p:attrNameLst>
                                      </p:cBhvr>
                                      <p:to>
                                        <p:strVal val="hidden"/>
                                      </p:to>
                                    </p:set>
                                  </p:childTnLst>
                                </p:cTn>
                              </p:par>
                              <p:par>
                                <p:cTn id="550" presetID="3" presetClass="exit" presetSubtype="10" fill="hold" grpId="4" nodeType="withEffect">
                                  <p:stCondLst>
                                    <p:cond delay="0"/>
                                  </p:stCondLst>
                                  <p:childTnLst>
                                    <p:animEffect transition="out" filter="blinds(horizontal)">
                                      <p:cBhvr>
                                        <p:cTn id="551" dur="3000"/>
                                        <p:tgtEl>
                                          <p:spTgt spid="16"/>
                                        </p:tgtEl>
                                      </p:cBhvr>
                                    </p:animEffect>
                                    <p:set>
                                      <p:cBhvr>
                                        <p:cTn id="552" dur="1" fill="hold">
                                          <p:stCondLst>
                                            <p:cond delay="2999"/>
                                          </p:stCondLst>
                                        </p:cTn>
                                        <p:tgtEl>
                                          <p:spTgt spid="16"/>
                                        </p:tgtEl>
                                        <p:attrNameLst>
                                          <p:attrName>style.visibility</p:attrName>
                                        </p:attrNameLst>
                                      </p:cBhvr>
                                      <p:to>
                                        <p:strVal val="hidden"/>
                                      </p:to>
                                    </p:set>
                                  </p:childTnLst>
                                </p:cTn>
                              </p:par>
                              <p:par>
                                <p:cTn id="553" presetID="3" presetClass="exit" presetSubtype="10" fill="hold" grpId="4" nodeType="withEffect">
                                  <p:stCondLst>
                                    <p:cond delay="0"/>
                                  </p:stCondLst>
                                  <p:childTnLst>
                                    <p:animEffect transition="out" filter="blinds(horizontal)">
                                      <p:cBhvr>
                                        <p:cTn id="554" dur="3000"/>
                                        <p:tgtEl>
                                          <p:spTgt spid="17"/>
                                        </p:tgtEl>
                                      </p:cBhvr>
                                    </p:animEffect>
                                    <p:set>
                                      <p:cBhvr>
                                        <p:cTn id="555" dur="1" fill="hold">
                                          <p:stCondLst>
                                            <p:cond delay="2999"/>
                                          </p:stCondLst>
                                        </p:cTn>
                                        <p:tgtEl>
                                          <p:spTgt spid="17"/>
                                        </p:tgtEl>
                                        <p:attrNameLst>
                                          <p:attrName>style.visibility</p:attrName>
                                        </p:attrNameLst>
                                      </p:cBhvr>
                                      <p:to>
                                        <p:strVal val="hidden"/>
                                      </p:to>
                                    </p:set>
                                  </p:childTnLst>
                                </p:cTn>
                              </p:par>
                              <p:par>
                                <p:cTn id="556" presetID="3" presetClass="exit" presetSubtype="10" fill="hold" grpId="4" nodeType="withEffect">
                                  <p:stCondLst>
                                    <p:cond delay="0"/>
                                  </p:stCondLst>
                                  <p:childTnLst>
                                    <p:animEffect transition="out" filter="blinds(horizontal)">
                                      <p:cBhvr>
                                        <p:cTn id="557" dur="3000"/>
                                        <p:tgtEl>
                                          <p:spTgt spid="18"/>
                                        </p:tgtEl>
                                      </p:cBhvr>
                                    </p:animEffect>
                                    <p:set>
                                      <p:cBhvr>
                                        <p:cTn id="558" dur="1" fill="hold">
                                          <p:stCondLst>
                                            <p:cond delay="2999"/>
                                          </p:stCondLst>
                                        </p:cTn>
                                        <p:tgtEl>
                                          <p:spTgt spid="18"/>
                                        </p:tgtEl>
                                        <p:attrNameLst>
                                          <p:attrName>style.visibility</p:attrName>
                                        </p:attrNameLst>
                                      </p:cBhvr>
                                      <p:to>
                                        <p:strVal val="hidden"/>
                                      </p:to>
                                    </p:set>
                                  </p:childTnLst>
                                </p:cTn>
                              </p:par>
                              <p:par>
                                <p:cTn id="559" presetID="3" presetClass="exit" presetSubtype="10" fill="hold" grpId="4" nodeType="withEffect">
                                  <p:stCondLst>
                                    <p:cond delay="0"/>
                                  </p:stCondLst>
                                  <p:childTnLst>
                                    <p:animEffect transition="out" filter="blinds(horizontal)">
                                      <p:cBhvr>
                                        <p:cTn id="560" dur="3000"/>
                                        <p:tgtEl>
                                          <p:spTgt spid="19"/>
                                        </p:tgtEl>
                                      </p:cBhvr>
                                    </p:animEffect>
                                    <p:set>
                                      <p:cBhvr>
                                        <p:cTn id="561" dur="1" fill="hold">
                                          <p:stCondLst>
                                            <p:cond delay="2999"/>
                                          </p:stCondLst>
                                        </p:cTn>
                                        <p:tgtEl>
                                          <p:spTgt spid="19"/>
                                        </p:tgtEl>
                                        <p:attrNameLst>
                                          <p:attrName>style.visibility</p:attrName>
                                        </p:attrNameLst>
                                      </p:cBhvr>
                                      <p:to>
                                        <p:strVal val="hidden"/>
                                      </p:to>
                                    </p:set>
                                  </p:childTnLst>
                                </p:cTn>
                              </p:par>
                              <p:par>
                                <p:cTn id="562" presetID="3" presetClass="exit" presetSubtype="10" fill="hold" grpId="4" nodeType="withEffect">
                                  <p:stCondLst>
                                    <p:cond delay="0"/>
                                  </p:stCondLst>
                                  <p:childTnLst>
                                    <p:animEffect transition="out" filter="blinds(horizontal)">
                                      <p:cBhvr>
                                        <p:cTn id="563" dur="3000"/>
                                        <p:tgtEl>
                                          <p:spTgt spid="20"/>
                                        </p:tgtEl>
                                      </p:cBhvr>
                                    </p:animEffect>
                                    <p:set>
                                      <p:cBhvr>
                                        <p:cTn id="564" dur="1" fill="hold">
                                          <p:stCondLst>
                                            <p:cond delay="2999"/>
                                          </p:stCondLst>
                                        </p:cTn>
                                        <p:tgtEl>
                                          <p:spTgt spid="20"/>
                                        </p:tgtEl>
                                        <p:attrNameLst>
                                          <p:attrName>style.visibility</p:attrName>
                                        </p:attrNameLst>
                                      </p:cBhvr>
                                      <p:to>
                                        <p:strVal val="hidden"/>
                                      </p:to>
                                    </p:set>
                                  </p:childTnLst>
                                </p:cTn>
                              </p:par>
                              <p:par>
                                <p:cTn id="565" presetID="3" presetClass="exit" presetSubtype="10" fill="hold" grpId="4" nodeType="withEffect">
                                  <p:stCondLst>
                                    <p:cond delay="0"/>
                                  </p:stCondLst>
                                  <p:childTnLst>
                                    <p:animEffect transition="out" filter="blinds(horizontal)">
                                      <p:cBhvr>
                                        <p:cTn id="566" dur="3000"/>
                                        <p:tgtEl>
                                          <p:spTgt spid="21"/>
                                        </p:tgtEl>
                                      </p:cBhvr>
                                    </p:animEffect>
                                    <p:set>
                                      <p:cBhvr>
                                        <p:cTn id="567" dur="1" fill="hold">
                                          <p:stCondLst>
                                            <p:cond delay="2999"/>
                                          </p:stCondLst>
                                        </p:cTn>
                                        <p:tgtEl>
                                          <p:spTgt spid="21"/>
                                        </p:tgtEl>
                                        <p:attrNameLst>
                                          <p:attrName>style.visibility</p:attrName>
                                        </p:attrNameLst>
                                      </p:cBhvr>
                                      <p:to>
                                        <p:strVal val="hidden"/>
                                      </p:to>
                                    </p:set>
                                  </p:childTnLst>
                                </p:cTn>
                              </p:par>
                              <p:par>
                                <p:cTn id="568" presetID="3" presetClass="exit" presetSubtype="10" fill="hold" grpId="4" nodeType="withEffect">
                                  <p:stCondLst>
                                    <p:cond delay="0"/>
                                  </p:stCondLst>
                                  <p:childTnLst>
                                    <p:animEffect transition="out" filter="blinds(horizontal)">
                                      <p:cBhvr>
                                        <p:cTn id="569" dur="3000"/>
                                        <p:tgtEl>
                                          <p:spTgt spid="22"/>
                                        </p:tgtEl>
                                      </p:cBhvr>
                                    </p:animEffect>
                                    <p:set>
                                      <p:cBhvr>
                                        <p:cTn id="570" dur="1" fill="hold">
                                          <p:stCondLst>
                                            <p:cond delay="2999"/>
                                          </p:stCondLst>
                                        </p:cTn>
                                        <p:tgtEl>
                                          <p:spTgt spid="22"/>
                                        </p:tgtEl>
                                        <p:attrNameLst>
                                          <p:attrName>style.visibility</p:attrName>
                                        </p:attrNameLst>
                                      </p:cBhvr>
                                      <p:to>
                                        <p:strVal val="hidden"/>
                                      </p:to>
                                    </p:set>
                                  </p:childTnLst>
                                </p:cTn>
                              </p:par>
                              <p:par>
                                <p:cTn id="571" presetID="3" presetClass="exit" presetSubtype="10" fill="hold" grpId="4" nodeType="withEffect">
                                  <p:stCondLst>
                                    <p:cond delay="0"/>
                                  </p:stCondLst>
                                  <p:childTnLst>
                                    <p:animEffect transition="out" filter="blinds(horizontal)">
                                      <p:cBhvr>
                                        <p:cTn id="572" dur="3000"/>
                                        <p:tgtEl>
                                          <p:spTgt spid="23"/>
                                        </p:tgtEl>
                                      </p:cBhvr>
                                    </p:animEffect>
                                    <p:set>
                                      <p:cBhvr>
                                        <p:cTn id="573" dur="1" fill="hold">
                                          <p:stCondLst>
                                            <p:cond delay="2999"/>
                                          </p:stCondLst>
                                        </p:cTn>
                                        <p:tgtEl>
                                          <p:spTgt spid="23"/>
                                        </p:tgtEl>
                                        <p:attrNameLst>
                                          <p:attrName>style.visibility</p:attrName>
                                        </p:attrNameLst>
                                      </p:cBhvr>
                                      <p:to>
                                        <p:strVal val="hidden"/>
                                      </p:to>
                                    </p:set>
                                  </p:childTnLst>
                                </p:cTn>
                              </p:par>
                              <p:par>
                                <p:cTn id="574" presetID="3" presetClass="exit" presetSubtype="10" fill="hold" grpId="4" nodeType="withEffect">
                                  <p:stCondLst>
                                    <p:cond delay="0"/>
                                  </p:stCondLst>
                                  <p:childTnLst>
                                    <p:animEffect transition="out" filter="blinds(horizontal)">
                                      <p:cBhvr>
                                        <p:cTn id="575" dur="3000"/>
                                        <p:tgtEl>
                                          <p:spTgt spid="24"/>
                                        </p:tgtEl>
                                      </p:cBhvr>
                                    </p:animEffect>
                                    <p:set>
                                      <p:cBhvr>
                                        <p:cTn id="576" dur="1" fill="hold">
                                          <p:stCondLst>
                                            <p:cond delay="2999"/>
                                          </p:stCondLst>
                                        </p:cTn>
                                        <p:tgtEl>
                                          <p:spTgt spid="24"/>
                                        </p:tgtEl>
                                        <p:attrNameLst>
                                          <p:attrName>style.visibility</p:attrName>
                                        </p:attrNameLst>
                                      </p:cBhvr>
                                      <p:to>
                                        <p:strVal val="hidden"/>
                                      </p:to>
                                    </p:set>
                                  </p:childTnLst>
                                </p:cTn>
                              </p:par>
                              <p:par>
                                <p:cTn id="577" presetID="3" presetClass="exit" presetSubtype="10" fill="hold" grpId="4" nodeType="withEffect">
                                  <p:stCondLst>
                                    <p:cond delay="0"/>
                                  </p:stCondLst>
                                  <p:childTnLst>
                                    <p:animEffect transition="out" filter="blinds(horizontal)">
                                      <p:cBhvr>
                                        <p:cTn id="578" dur="3000"/>
                                        <p:tgtEl>
                                          <p:spTgt spid="25"/>
                                        </p:tgtEl>
                                      </p:cBhvr>
                                    </p:animEffect>
                                    <p:set>
                                      <p:cBhvr>
                                        <p:cTn id="579" dur="1" fill="hold">
                                          <p:stCondLst>
                                            <p:cond delay="2999"/>
                                          </p:stCondLst>
                                        </p:cTn>
                                        <p:tgtEl>
                                          <p:spTgt spid="25"/>
                                        </p:tgtEl>
                                        <p:attrNameLst>
                                          <p:attrName>style.visibility</p:attrName>
                                        </p:attrNameLst>
                                      </p:cBhvr>
                                      <p:to>
                                        <p:strVal val="hidden"/>
                                      </p:to>
                                    </p:set>
                                  </p:childTnLst>
                                </p:cTn>
                              </p:par>
                              <p:par>
                                <p:cTn id="580" presetID="3" presetClass="exit" presetSubtype="10" fill="hold" grpId="4" nodeType="withEffect">
                                  <p:stCondLst>
                                    <p:cond delay="0"/>
                                  </p:stCondLst>
                                  <p:childTnLst>
                                    <p:animEffect transition="out" filter="blinds(horizontal)">
                                      <p:cBhvr>
                                        <p:cTn id="581" dur="3000"/>
                                        <p:tgtEl>
                                          <p:spTgt spid="26"/>
                                        </p:tgtEl>
                                      </p:cBhvr>
                                    </p:animEffect>
                                    <p:set>
                                      <p:cBhvr>
                                        <p:cTn id="582" dur="1" fill="hold">
                                          <p:stCondLst>
                                            <p:cond delay="2999"/>
                                          </p:stCondLst>
                                        </p:cTn>
                                        <p:tgtEl>
                                          <p:spTgt spid="26"/>
                                        </p:tgtEl>
                                        <p:attrNameLst>
                                          <p:attrName>style.visibility</p:attrName>
                                        </p:attrNameLst>
                                      </p:cBhvr>
                                      <p:to>
                                        <p:strVal val="hidden"/>
                                      </p:to>
                                    </p:set>
                                  </p:childTnLst>
                                </p:cTn>
                              </p:par>
                              <p:par>
                                <p:cTn id="583" presetID="3" presetClass="exit" presetSubtype="10" fill="hold" grpId="4" nodeType="withEffect">
                                  <p:stCondLst>
                                    <p:cond delay="0"/>
                                  </p:stCondLst>
                                  <p:childTnLst>
                                    <p:animEffect transition="out" filter="blinds(horizontal)">
                                      <p:cBhvr>
                                        <p:cTn id="584" dur="3000"/>
                                        <p:tgtEl>
                                          <p:spTgt spid="27"/>
                                        </p:tgtEl>
                                      </p:cBhvr>
                                    </p:animEffect>
                                    <p:set>
                                      <p:cBhvr>
                                        <p:cTn id="585" dur="1" fill="hold">
                                          <p:stCondLst>
                                            <p:cond delay="2999"/>
                                          </p:stCondLst>
                                        </p:cTn>
                                        <p:tgtEl>
                                          <p:spTgt spid="27"/>
                                        </p:tgtEl>
                                        <p:attrNameLst>
                                          <p:attrName>style.visibility</p:attrName>
                                        </p:attrNameLst>
                                      </p:cBhvr>
                                      <p:to>
                                        <p:strVal val="hidden"/>
                                      </p:to>
                                    </p:set>
                                  </p:childTnLst>
                                </p:cTn>
                              </p:par>
                              <p:par>
                                <p:cTn id="586" presetID="3" presetClass="exit" presetSubtype="10" fill="hold" grpId="4" nodeType="withEffect">
                                  <p:stCondLst>
                                    <p:cond delay="0"/>
                                  </p:stCondLst>
                                  <p:childTnLst>
                                    <p:animEffect transition="out" filter="blinds(horizontal)">
                                      <p:cBhvr>
                                        <p:cTn id="587" dur="3000"/>
                                        <p:tgtEl>
                                          <p:spTgt spid="28"/>
                                        </p:tgtEl>
                                      </p:cBhvr>
                                    </p:animEffect>
                                    <p:set>
                                      <p:cBhvr>
                                        <p:cTn id="588" dur="1" fill="hold">
                                          <p:stCondLst>
                                            <p:cond delay="2999"/>
                                          </p:stCondLst>
                                        </p:cTn>
                                        <p:tgtEl>
                                          <p:spTgt spid="28"/>
                                        </p:tgtEl>
                                        <p:attrNameLst>
                                          <p:attrName>style.visibility</p:attrName>
                                        </p:attrNameLst>
                                      </p:cBhvr>
                                      <p:to>
                                        <p:strVal val="hidden"/>
                                      </p:to>
                                    </p:set>
                                  </p:childTnLst>
                                </p:cTn>
                              </p:par>
                              <p:par>
                                <p:cTn id="589" presetID="3" presetClass="exit" presetSubtype="10" fill="hold" grpId="4" nodeType="withEffect">
                                  <p:stCondLst>
                                    <p:cond delay="0"/>
                                  </p:stCondLst>
                                  <p:childTnLst>
                                    <p:animEffect transition="out" filter="blinds(horizontal)">
                                      <p:cBhvr>
                                        <p:cTn id="590" dur="3000"/>
                                        <p:tgtEl>
                                          <p:spTgt spid="5"/>
                                        </p:tgtEl>
                                      </p:cBhvr>
                                    </p:animEffect>
                                    <p:set>
                                      <p:cBhvr>
                                        <p:cTn id="591" dur="1" fill="hold">
                                          <p:stCondLst>
                                            <p:cond delay="2999"/>
                                          </p:stCondLst>
                                        </p:cTn>
                                        <p:tgtEl>
                                          <p:spTgt spid="5"/>
                                        </p:tgtEl>
                                        <p:attrNameLst>
                                          <p:attrName>style.visibility</p:attrName>
                                        </p:attrNameLst>
                                      </p:cBhvr>
                                      <p:to>
                                        <p:strVal val="hidden"/>
                                      </p:to>
                                    </p:set>
                                  </p:childTnLst>
                                </p:cTn>
                              </p:par>
                              <p:par>
                                <p:cTn id="592" presetID="3" presetClass="exit" presetSubtype="10" fill="hold" grpId="4" nodeType="withEffect">
                                  <p:stCondLst>
                                    <p:cond delay="0"/>
                                  </p:stCondLst>
                                  <p:childTnLst>
                                    <p:animEffect transition="out" filter="blinds(horizontal)">
                                      <p:cBhvr>
                                        <p:cTn id="593" dur="3000"/>
                                        <p:tgtEl>
                                          <p:spTgt spid="7"/>
                                        </p:tgtEl>
                                      </p:cBhvr>
                                    </p:animEffect>
                                    <p:set>
                                      <p:cBhvr>
                                        <p:cTn id="594" dur="1" fill="hold">
                                          <p:stCondLst>
                                            <p:cond delay="2999"/>
                                          </p:stCondLst>
                                        </p:cTn>
                                        <p:tgtEl>
                                          <p:spTgt spid="7"/>
                                        </p:tgtEl>
                                        <p:attrNameLst>
                                          <p:attrName>style.visibility</p:attrName>
                                        </p:attrNameLst>
                                      </p:cBhvr>
                                      <p:to>
                                        <p:strVal val="hidden"/>
                                      </p:to>
                                    </p:set>
                                  </p:childTnLst>
                                </p:cTn>
                              </p:par>
                              <p:par>
                                <p:cTn id="595" presetID="3" presetClass="exit" presetSubtype="10" fill="hold" grpId="4" nodeType="withEffect">
                                  <p:stCondLst>
                                    <p:cond delay="0"/>
                                  </p:stCondLst>
                                  <p:childTnLst>
                                    <p:animEffect transition="out" filter="blinds(horizontal)">
                                      <p:cBhvr>
                                        <p:cTn id="596" dur="3000"/>
                                        <p:tgtEl>
                                          <p:spTgt spid="9"/>
                                        </p:tgtEl>
                                      </p:cBhvr>
                                    </p:animEffect>
                                    <p:set>
                                      <p:cBhvr>
                                        <p:cTn id="597" dur="1" fill="hold">
                                          <p:stCondLst>
                                            <p:cond delay="2999"/>
                                          </p:stCondLst>
                                        </p:cTn>
                                        <p:tgtEl>
                                          <p:spTgt spid="9"/>
                                        </p:tgtEl>
                                        <p:attrNameLst>
                                          <p:attrName>style.visibility</p:attrName>
                                        </p:attrNameLst>
                                      </p:cBhvr>
                                      <p:to>
                                        <p:strVal val="hidden"/>
                                      </p:to>
                                    </p:set>
                                  </p:childTnLst>
                                </p:cTn>
                              </p:par>
                              <p:par>
                                <p:cTn id="598" presetID="3" presetClass="exit" presetSubtype="10" fill="hold" grpId="4" nodeType="withEffect">
                                  <p:stCondLst>
                                    <p:cond delay="0"/>
                                  </p:stCondLst>
                                  <p:childTnLst>
                                    <p:animEffect transition="out" filter="blinds(horizontal)">
                                      <p:cBhvr>
                                        <p:cTn id="599" dur="3000"/>
                                        <p:tgtEl>
                                          <p:spTgt spid="11"/>
                                        </p:tgtEl>
                                      </p:cBhvr>
                                    </p:animEffect>
                                    <p:set>
                                      <p:cBhvr>
                                        <p:cTn id="600" dur="1" fill="hold">
                                          <p:stCondLst>
                                            <p:cond delay="2999"/>
                                          </p:stCondLst>
                                        </p:cTn>
                                        <p:tgtEl>
                                          <p:spTgt spid="11"/>
                                        </p:tgtEl>
                                        <p:attrNameLst>
                                          <p:attrName>style.visibility</p:attrName>
                                        </p:attrNameLst>
                                      </p:cBhvr>
                                      <p:to>
                                        <p:strVal val="hidden"/>
                                      </p:to>
                                    </p:set>
                                  </p:childTnLst>
                                </p:cTn>
                              </p:par>
                              <p:par>
                                <p:cTn id="601" presetID="3" presetClass="exit" presetSubtype="10" fill="hold" grpId="4" nodeType="withEffect">
                                  <p:stCondLst>
                                    <p:cond delay="0"/>
                                  </p:stCondLst>
                                  <p:childTnLst>
                                    <p:animEffect transition="out" filter="blinds(horizontal)">
                                      <p:cBhvr>
                                        <p:cTn id="602" dur="3000"/>
                                        <p:tgtEl>
                                          <p:spTgt spid="13"/>
                                        </p:tgtEl>
                                      </p:cBhvr>
                                    </p:animEffect>
                                    <p:set>
                                      <p:cBhvr>
                                        <p:cTn id="603" dur="1" fill="hold">
                                          <p:stCondLst>
                                            <p:cond delay="2999"/>
                                          </p:stCondLst>
                                        </p:cTn>
                                        <p:tgtEl>
                                          <p:spTgt spid="13"/>
                                        </p:tgtEl>
                                        <p:attrNameLst>
                                          <p:attrName>style.visibility</p:attrName>
                                        </p:attrNameLst>
                                      </p:cBhvr>
                                      <p:to>
                                        <p:strVal val="hidden"/>
                                      </p:to>
                                    </p:set>
                                  </p:childTnLst>
                                </p:cTn>
                              </p:par>
                              <p:par>
                                <p:cTn id="604" presetID="3" presetClass="exit" presetSubtype="10" fill="hold" grpId="4" nodeType="withEffect">
                                  <p:stCondLst>
                                    <p:cond delay="0"/>
                                  </p:stCondLst>
                                  <p:childTnLst>
                                    <p:animEffect transition="out" filter="blinds(horizontal)">
                                      <p:cBhvr>
                                        <p:cTn id="605" dur="3000"/>
                                        <p:tgtEl>
                                          <p:spTgt spid="29"/>
                                        </p:tgtEl>
                                      </p:cBhvr>
                                    </p:animEffect>
                                    <p:set>
                                      <p:cBhvr>
                                        <p:cTn id="606" dur="1" fill="hold">
                                          <p:stCondLst>
                                            <p:cond delay="2999"/>
                                          </p:stCondLst>
                                        </p:cTn>
                                        <p:tgtEl>
                                          <p:spTgt spid="29"/>
                                        </p:tgtEl>
                                        <p:attrNameLst>
                                          <p:attrName>style.visibility</p:attrName>
                                        </p:attrNameLst>
                                      </p:cBhvr>
                                      <p:to>
                                        <p:strVal val="hidden"/>
                                      </p:to>
                                    </p:set>
                                  </p:childTnLst>
                                </p:cTn>
                              </p:par>
                              <p:par>
                                <p:cTn id="607" presetID="3" presetClass="exit" presetSubtype="10" fill="hold" grpId="4" nodeType="withEffect">
                                  <p:stCondLst>
                                    <p:cond delay="0"/>
                                  </p:stCondLst>
                                  <p:childTnLst>
                                    <p:animEffect transition="out" filter="blinds(horizontal)">
                                      <p:cBhvr>
                                        <p:cTn id="608" dur="3000"/>
                                        <p:tgtEl>
                                          <p:spTgt spid="30"/>
                                        </p:tgtEl>
                                      </p:cBhvr>
                                    </p:animEffect>
                                    <p:set>
                                      <p:cBhvr>
                                        <p:cTn id="609" dur="1" fill="hold">
                                          <p:stCondLst>
                                            <p:cond delay="2999"/>
                                          </p:stCondLst>
                                        </p:cTn>
                                        <p:tgtEl>
                                          <p:spTgt spid="30"/>
                                        </p:tgtEl>
                                        <p:attrNameLst>
                                          <p:attrName>style.visibility</p:attrName>
                                        </p:attrNameLst>
                                      </p:cBhvr>
                                      <p:to>
                                        <p:strVal val="hidden"/>
                                      </p:to>
                                    </p:set>
                                  </p:childTnLst>
                                </p:cTn>
                              </p:par>
                              <p:par>
                                <p:cTn id="610" presetID="3" presetClass="exit" presetSubtype="10" fill="hold" grpId="4" nodeType="withEffect">
                                  <p:stCondLst>
                                    <p:cond delay="0"/>
                                  </p:stCondLst>
                                  <p:childTnLst>
                                    <p:animEffect transition="out" filter="blinds(horizontal)">
                                      <p:cBhvr>
                                        <p:cTn id="611" dur="3000"/>
                                        <p:tgtEl>
                                          <p:spTgt spid="31"/>
                                        </p:tgtEl>
                                      </p:cBhvr>
                                    </p:animEffect>
                                    <p:set>
                                      <p:cBhvr>
                                        <p:cTn id="612" dur="1" fill="hold">
                                          <p:stCondLst>
                                            <p:cond delay="2999"/>
                                          </p:stCondLst>
                                        </p:cTn>
                                        <p:tgtEl>
                                          <p:spTgt spid="31"/>
                                        </p:tgtEl>
                                        <p:attrNameLst>
                                          <p:attrName>style.visibility</p:attrName>
                                        </p:attrNameLst>
                                      </p:cBhvr>
                                      <p:to>
                                        <p:strVal val="hidden"/>
                                      </p:to>
                                    </p:set>
                                  </p:childTnLst>
                                </p:cTn>
                              </p:par>
                              <p:par>
                                <p:cTn id="613" presetID="3" presetClass="exit" presetSubtype="10" fill="hold" grpId="4" nodeType="withEffect">
                                  <p:stCondLst>
                                    <p:cond delay="0"/>
                                  </p:stCondLst>
                                  <p:childTnLst>
                                    <p:animEffect transition="out" filter="blinds(horizontal)">
                                      <p:cBhvr>
                                        <p:cTn id="614" dur="3000"/>
                                        <p:tgtEl>
                                          <p:spTgt spid="32"/>
                                        </p:tgtEl>
                                      </p:cBhvr>
                                    </p:animEffect>
                                    <p:set>
                                      <p:cBhvr>
                                        <p:cTn id="615" dur="1" fill="hold">
                                          <p:stCondLst>
                                            <p:cond delay="2999"/>
                                          </p:stCondLst>
                                        </p:cTn>
                                        <p:tgtEl>
                                          <p:spTgt spid="32"/>
                                        </p:tgtEl>
                                        <p:attrNameLst>
                                          <p:attrName>style.visibility</p:attrName>
                                        </p:attrNameLst>
                                      </p:cBhvr>
                                      <p:to>
                                        <p:strVal val="hidden"/>
                                      </p:to>
                                    </p:set>
                                  </p:childTnLst>
                                </p:cTn>
                              </p:par>
                              <p:par>
                                <p:cTn id="616" presetID="3" presetClass="exit" presetSubtype="10" fill="hold" grpId="4" nodeType="withEffect">
                                  <p:stCondLst>
                                    <p:cond delay="0"/>
                                  </p:stCondLst>
                                  <p:childTnLst>
                                    <p:animEffect transition="out" filter="blinds(horizontal)">
                                      <p:cBhvr>
                                        <p:cTn id="617" dur="3000"/>
                                        <p:tgtEl>
                                          <p:spTgt spid="33"/>
                                        </p:tgtEl>
                                      </p:cBhvr>
                                    </p:animEffect>
                                    <p:set>
                                      <p:cBhvr>
                                        <p:cTn id="618" dur="1" fill="hold">
                                          <p:stCondLst>
                                            <p:cond delay="2999"/>
                                          </p:stCondLst>
                                        </p:cTn>
                                        <p:tgtEl>
                                          <p:spTgt spid="33"/>
                                        </p:tgtEl>
                                        <p:attrNameLst>
                                          <p:attrName>style.visibility</p:attrName>
                                        </p:attrNameLst>
                                      </p:cBhvr>
                                      <p:to>
                                        <p:strVal val="hidden"/>
                                      </p:to>
                                    </p:set>
                                  </p:childTnLst>
                                </p:cTn>
                              </p:par>
                              <p:par>
                                <p:cTn id="619" presetID="3" presetClass="exit" presetSubtype="10" fill="hold" grpId="4" nodeType="withEffect">
                                  <p:stCondLst>
                                    <p:cond delay="0"/>
                                  </p:stCondLst>
                                  <p:childTnLst>
                                    <p:animEffect transition="out" filter="blinds(horizontal)">
                                      <p:cBhvr>
                                        <p:cTn id="620" dur="3000"/>
                                        <p:tgtEl>
                                          <p:spTgt spid="34"/>
                                        </p:tgtEl>
                                      </p:cBhvr>
                                    </p:animEffect>
                                    <p:set>
                                      <p:cBhvr>
                                        <p:cTn id="621" dur="1" fill="hold">
                                          <p:stCondLst>
                                            <p:cond delay="2999"/>
                                          </p:stCondLst>
                                        </p:cTn>
                                        <p:tgtEl>
                                          <p:spTgt spid="34"/>
                                        </p:tgtEl>
                                        <p:attrNameLst>
                                          <p:attrName>style.visibility</p:attrName>
                                        </p:attrNameLst>
                                      </p:cBhvr>
                                      <p:to>
                                        <p:strVal val="hidden"/>
                                      </p:to>
                                    </p:set>
                                  </p:childTnLst>
                                </p:cTn>
                              </p:par>
                              <p:par>
                                <p:cTn id="622" presetID="3" presetClass="exit" presetSubtype="10" fill="hold" grpId="4" nodeType="withEffect">
                                  <p:stCondLst>
                                    <p:cond delay="0"/>
                                  </p:stCondLst>
                                  <p:childTnLst>
                                    <p:animEffect transition="out" filter="blinds(horizontal)">
                                      <p:cBhvr>
                                        <p:cTn id="623" dur="3000"/>
                                        <p:tgtEl>
                                          <p:spTgt spid="35"/>
                                        </p:tgtEl>
                                      </p:cBhvr>
                                    </p:animEffect>
                                    <p:set>
                                      <p:cBhvr>
                                        <p:cTn id="624" dur="1" fill="hold">
                                          <p:stCondLst>
                                            <p:cond delay="2999"/>
                                          </p:stCondLst>
                                        </p:cTn>
                                        <p:tgtEl>
                                          <p:spTgt spid="35"/>
                                        </p:tgtEl>
                                        <p:attrNameLst>
                                          <p:attrName>style.visibility</p:attrName>
                                        </p:attrNameLst>
                                      </p:cBhvr>
                                      <p:to>
                                        <p:strVal val="hidden"/>
                                      </p:to>
                                    </p:set>
                                  </p:childTnLst>
                                </p:cTn>
                              </p:par>
                              <p:par>
                                <p:cTn id="625" presetID="3" presetClass="exit" presetSubtype="10" fill="hold" grpId="4" nodeType="withEffect">
                                  <p:stCondLst>
                                    <p:cond delay="0"/>
                                  </p:stCondLst>
                                  <p:childTnLst>
                                    <p:animEffect transition="out" filter="blinds(horizontal)">
                                      <p:cBhvr>
                                        <p:cTn id="626" dur="3000"/>
                                        <p:tgtEl>
                                          <p:spTgt spid="36"/>
                                        </p:tgtEl>
                                      </p:cBhvr>
                                    </p:animEffect>
                                    <p:set>
                                      <p:cBhvr>
                                        <p:cTn id="627" dur="1" fill="hold">
                                          <p:stCondLst>
                                            <p:cond delay="2999"/>
                                          </p:stCondLst>
                                        </p:cTn>
                                        <p:tgtEl>
                                          <p:spTgt spid="36"/>
                                        </p:tgtEl>
                                        <p:attrNameLst>
                                          <p:attrName>style.visibility</p:attrName>
                                        </p:attrNameLst>
                                      </p:cBhvr>
                                      <p:to>
                                        <p:strVal val="hidden"/>
                                      </p:to>
                                    </p:set>
                                  </p:childTnLst>
                                </p:cTn>
                              </p:par>
                              <p:par>
                                <p:cTn id="628" presetID="3" presetClass="exit" presetSubtype="10" fill="hold" grpId="4" nodeType="withEffect">
                                  <p:stCondLst>
                                    <p:cond delay="0"/>
                                  </p:stCondLst>
                                  <p:childTnLst>
                                    <p:animEffect transition="out" filter="blinds(horizontal)">
                                      <p:cBhvr>
                                        <p:cTn id="629" dur="3000"/>
                                        <p:tgtEl>
                                          <p:spTgt spid="37"/>
                                        </p:tgtEl>
                                      </p:cBhvr>
                                    </p:animEffect>
                                    <p:set>
                                      <p:cBhvr>
                                        <p:cTn id="630" dur="1" fill="hold">
                                          <p:stCondLst>
                                            <p:cond delay="2999"/>
                                          </p:stCondLst>
                                        </p:cTn>
                                        <p:tgtEl>
                                          <p:spTgt spid="37"/>
                                        </p:tgtEl>
                                        <p:attrNameLst>
                                          <p:attrName>style.visibility</p:attrName>
                                        </p:attrNameLst>
                                      </p:cBhvr>
                                      <p:to>
                                        <p:strVal val="hidden"/>
                                      </p:to>
                                    </p:set>
                                  </p:childTnLst>
                                </p:cTn>
                              </p:par>
                              <p:par>
                                <p:cTn id="631" presetID="3" presetClass="exit" presetSubtype="10" fill="hold" grpId="4" nodeType="withEffect">
                                  <p:stCondLst>
                                    <p:cond delay="0"/>
                                  </p:stCondLst>
                                  <p:childTnLst>
                                    <p:animEffect transition="out" filter="blinds(horizontal)">
                                      <p:cBhvr>
                                        <p:cTn id="632" dur="3000"/>
                                        <p:tgtEl>
                                          <p:spTgt spid="38"/>
                                        </p:tgtEl>
                                      </p:cBhvr>
                                    </p:animEffect>
                                    <p:set>
                                      <p:cBhvr>
                                        <p:cTn id="633" dur="1" fill="hold">
                                          <p:stCondLst>
                                            <p:cond delay="2999"/>
                                          </p:stCondLst>
                                        </p:cTn>
                                        <p:tgtEl>
                                          <p:spTgt spid="38"/>
                                        </p:tgtEl>
                                        <p:attrNameLst>
                                          <p:attrName>style.visibility</p:attrName>
                                        </p:attrNameLst>
                                      </p:cBhvr>
                                      <p:to>
                                        <p:strVal val="hidden"/>
                                      </p:to>
                                    </p:set>
                                  </p:childTnLst>
                                </p:cTn>
                              </p:par>
                              <p:par>
                                <p:cTn id="634" presetID="3" presetClass="exit" presetSubtype="10" fill="hold" grpId="4" nodeType="withEffect">
                                  <p:stCondLst>
                                    <p:cond delay="0"/>
                                  </p:stCondLst>
                                  <p:childTnLst>
                                    <p:animEffect transition="out" filter="blinds(horizontal)">
                                      <p:cBhvr>
                                        <p:cTn id="635" dur="3000"/>
                                        <p:tgtEl>
                                          <p:spTgt spid="39"/>
                                        </p:tgtEl>
                                      </p:cBhvr>
                                    </p:animEffect>
                                    <p:set>
                                      <p:cBhvr>
                                        <p:cTn id="636" dur="1" fill="hold">
                                          <p:stCondLst>
                                            <p:cond delay="2999"/>
                                          </p:stCondLst>
                                        </p:cTn>
                                        <p:tgtEl>
                                          <p:spTgt spid="39"/>
                                        </p:tgtEl>
                                        <p:attrNameLst>
                                          <p:attrName>style.visibility</p:attrName>
                                        </p:attrNameLst>
                                      </p:cBhvr>
                                      <p:to>
                                        <p:strVal val="hidden"/>
                                      </p:to>
                                    </p:set>
                                  </p:childTnLst>
                                </p:cTn>
                              </p:par>
                              <p:par>
                                <p:cTn id="637" presetID="3" presetClass="exit" presetSubtype="10" fill="hold" grpId="4" nodeType="withEffect">
                                  <p:stCondLst>
                                    <p:cond delay="0"/>
                                  </p:stCondLst>
                                  <p:childTnLst>
                                    <p:animEffect transition="out" filter="blinds(horizontal)">
                                      <p:cBhvr>
                                        <p:cTn id="638" dur="3000"/>
                                        <p:tgtEl>
                                          <p:spTgt spid="40"/>
                                        </p:tgtEl>
                                      </p:cBhvr>
                                    </p:animEffect>
                                    <p:set>
                                      <p:cBhvr>
                                        <p:cTn id="639" dur="1" fill="hold">
                                          <p:stCondLst>
                                            <p:cond delay="2999"/>
                                          </p:stCondLst>
                                        </p:cTn>
                                        <p:tgtEl>
                                          <p:spTgt spid="40"/>
                                        </p:tgtEl>
                                        <p:attrNameLst>
                                          <p:attrName>style.visibility</p:attrName>
                                        </p:attrNameLst>
                                      </p:cBhvr>
                                      <p:to>
                                        <p:strVal val="hidden"/>
                                      </p:to>
                                    </p:set>
                                  </p:childTnLst>
                                </p:cTn>
                              </p:par>
                              <p:par>
                                <p:cTn id="640" presetID="3" presetClass="exit" presetSubtype="10" fill="hold" grpId="4" nodeType="withEffect">
                                  <p:stCondLst>
                                    <p:cond delay="0"/>
                                  </p:stCondLst>
                                  <p:childTnLst>
                                    <p:animEffect transition="out" filter="blinds(horizontal)">
                                      <p:cBhvr>
                                        <p:cTn id="641" dur="3000"/>
                                        <p:tgtEl>
                                          <p:spTgt spid="41"/>
                                        </p:tgtEl>
                                      </p:cBhvr>
                                    </p:animEffect>
                                    <p:set>
                                      <p:cBhvr>
                                        <p:cTn id="642" dur="1" fill="hold">
                                          <p:stCondLst>
                                            <p:cond delay="2999"/>
                                          </p:stCondLst>
                                        </p:cTn>
                                        <p:tgtEl>
                                          <p:spTgt spid="41"/>
                                        </p:tgtEl>
                                        <p:attrNameLst>
                                          <p:attrName>style.visibility</p:attrName>
                                        </p:attrNameLst>
                                      </p:cBhvr>
                                      <p:to>
                                        <p:strVal val="hidden"/>
                                      </p:to>
                                    </p:set>
                                  </p:childTnLst>
                                </p:cTn>
                              </p:par>
                              <p:par>
                                <p:cTn id="643" presetID="3" presetClass="exit" presetSubtype="10" fill="hold" grpId="4" nodeType="withEffect">
                                  <p:stCondLst>
                                    <p:cond delay="0"/>
                                  </p:stCondLst>
                                  <p:childTnLst>
                                    <p:animEffect transition="out" filter="blinds(horizontal)">
                                      <p:cBhvr>
                                        <p:cTn id="644" dur="3000"/>
                                        <p:tgtEl>
                                          <p:spTgt spid="42"/>
                                        </p:tgtEl>
                                      </p:cBhvr>
                                    </p:animEffect>
                                    <p:set>
                                      <p:cBhvr>
                                        <p:cTn id="645" dur="1" fill="hold">
                                          <p:stCondLst>
                                            <p:cond delay="2999"/>
                                          </p:stCondLst>
                                        </p:cTn>
                                        <p:tgtEl>
                                          <p:spTgt spid="42"/>
                                        </p:tgtEl>
                                        <p:attrNameLst>
                                          <p:attrName>style.visibility</p:attrName>
                                        </p:attrNameLst>
                                      </p:cBhvr>
                                      <p:to>
                                        <p:strVal val="hidden"/>
                                      </p:to>
                                    </p:set>
                                  </p:childTnLst>
                                </p:cTn>
                              </p:par>
                              <p:par>
                                <p:cTn id="646" presetID="3" presetClass="exit" presetSubtype="10" fill="hold" grpId="4" nodeType="withEffect">
                                  <p:stCondLst>
                                    <p:cond delay="0"/>
                                  </p:stCondLst>
                                  <p:childTnLst>
                                    <p:animEffect transition="out" filter="blinds(horizontal)">
                                      <p:cBhvr>
                                        <p:cTn id="647" dur="3000"/>
                                        <p:tgtEl>
                                          <p:spTgt spid="43"/>
                                        </p:tgtEl>
                                      </p:cBhvr>
                                    </p:animEffect>
                                    <p:set>
                                      <p:cBhvr>
                                        <p:cTn id="648" dur="1" fill="hold">
                                          <p:stCondLst>
                                            <p:cond delay="2999"/>
                                          </p:stCondLst>
                                        </p:cTn>
                                        <p:tgtEl>
                                          <p:spTgt spid="43"/>
                                        </p:tgtEl>
                                        <p:attrNameLst>
                                          <p:attrName>style.visibility</p:attrName>
                                        </p:attrNameLst>
                                      </p:cBhvr>
                                      <p:to>
                                        <p:strVal val="hidden"/>
                                      </p:to>
                                    </p:set>
                                  </p:childTnLst>
                                </p:cTn>
                              </p:par>
                              <p:par>
                                <p:cTn id="649" presetID="8" presetClass="emph" presetSubtype="0" fill="hold" grpId="5" nodeType="withEffect">
                                  <p:stCondLst>
                                    <p:cond delay="0"/>
                                  </p:stCondLst>
                                  <p:childTnLst>
                                    <p:animRot by="21600000">
                                      <p:cBhvr>
                                        <p:cTn id="650" dur="3000" fill="hold"/>
                                        <p:tgtEl>
                                          <p:spTgt spid="4"/>
                                        </p:tgtEl>
                                        <p:attrNameLst>
                                          <p:attrName>r</p:attrName>
                                        </p:attrNameLst>
                                      </p:cBhvr>
                                    </p:animRot>
                                  </p:childTnLst>
                                </p:cTn>
                              </p:par>
                              <p:par>
                                <p:cTn id="651" presetID="8" presetClass="emph" presetSubtype="0" fill="hold" grpId="5" nodeType="withEffect">
                                  <p:stCondLst>
                                    <p:cond delay="0"/>
                                  </p:stCondLst>
                                  <p:childTnLst>
                                    <p:animRot by="21600000">
                                      <p:cBhvr>
                                        <p:cTn id="652" dur="3000" fill="hold"/>
                                        <p:tgtEl>
                                          <p:spTgt spid="14"/>
                                        </p:tgtEl>
                                        <p:attrNameLst>
                                          <p:attrName>r</p:attrName>
                                        </p:attrNameLst>
                                      </p:cBhvr>
                                    </p:animRot>
                                  </p:childTnLst>
                                </p:cTn>
                              </p:par>
                              <p:par>
                                <p:cTn id="653" presetID="8" presetClass="emph" presetSubtype="0" fill="hold" grpId="5" nodeType="withEffect">
                                  <p:stCondLst>
                                    <p:cond delay="0"/>
                                  </p:stCondLst>
                                  <p:childTnLst>
                                    <p:animRot by="21600000">
                                      <p:cBhvr>
                                        <p:cTn id="654" dur="3000" fill="hold"/>
                                        <p:tgtEl>
                                          <p:spTgt spid="19"/>
                                        </p:tgtEl>
                                        <p:attrNameLst>
                                          <p:attrName>r</p:attrName>
                                        </p:attrNameLst>
                                      </p:cBhvr>
                                    </p:animRot>
                                  </p:childTnLst>
                                </p:cTn>
                              </p:par>
                              <p:par>
                                <p:cTn id="655" presetID="8" presetClass="emph" presetSubtype="0" fill="hold" grpId="5" nodeType="withEffect">
                                  <p:stCondLst>
                                    <p:cond delay="0"/>
                                  </p:stCondLst>
                                  <p:childTnLst>
                                    <p:animRot by="21600000">
                                      <p:cBhvr>
                                        <p:cTn id="656" dur="3000" fill="hold"/>
                                        <p:tgtEl>
                                          <p:spTgt spid="24"/>
                                        </p:tgtEl>
                                        <p:attrNameLst>
                                          <p:attrName>r</p:attrName>
                                        </p:attrNameLst>
                                      </p:cBhvr>
                                    </p:animRot>
                                  </p:childTnLst>
                                </p:cTn>
                              </p:par>
                              <p:par>
                                <p:cTn id="657" presetID="8" presetClass="emph" presetSubtype="0" fill="hold" grpId="5" nodeType="withEffect">
                                  <p:stCondLst>
                                    <p:cond delay="0"/>
                                  </p:stCondLst>
                                  <p:childTnLst>
                                    <p:animRot by="-21600000">
                                      <p:cBhvr>
                                        <p:cTn id="658" dur="3000" fill="hold"/>
                                        <p:tgtEl>
                                          <p:spTgt spid="5"/>
                                        </p:tgtEl>
                                        <p:attrNameLst>
                                          <p:attrName>r</p:attrName>
                                        </p:attrNameLst>
                                      </p:cBhvr>
                                    </p:animRot>
                                  </p:childTnLst>
                                </p:cTn>
                              </p:par>
                              <p:par>
                                <p:cTn id="659" presetID="8" presetClass="emph" presetSubtype="0" fill="hold" grpId="5" nodeType="withEffect">
                                  <p:stCondLst>
                                    <p:cond delay="0"/>
                                  </p:stCondLst>
                                  <p:childTnLst>
                                    <p:animRot by="-21600000">
                                      <p:cBhvr>
                                        <p:cTn id="660" dur="3000" fill="hold"/>
                                        <p:tgtEl>
                                          <p:spTgt spid="29"/>
                                        </p:tgtEl>
                                        <p:attrNameLst>
                                          <p:attrName>r</p:attrName>
                                        </p:attrNameLst>
                                      </p:cBhvr>
                                    </p:animRot>
                                  </p:childTnLst>
                                </p:cTn>
                              </p:par>
                              <p:par>
                                <p:cTn id="661" presetID="8" presetClass="emph" presetSubtype="0" fill="hold" grpId="5" nodeType="withEffect">
                                  <p:stCondLst>
                                    <p:cond delay="0"/>
                                  </p:stCondLst>
                                  <p:childTnLst>
                                    <p:animRot by="-21600000">
                                      <p:cBhvr>
                                        <p:cTn id="662" dur="3000" fill="hold"/>
                                        <p:tgtEl>
                                          <p:spTgt spid="34"/>
                                        </p:tgtEl>
                                        <p:attrNameLst>
                                          <p:attrName>r</p:attrName>
                                        </p:attrNameLst>
                                      </p:cBhvr>
                                    </p:animRot>
                                  </p:childTnLst>
                                </p:cTn>
                              </p:par>
                              <p:par>
                                <p:cTn id="663" presetID="8" presetClass="emph" presetSubtype="0" fill="hold" grpId="5" nodeType="withEffect">
                                  <p:stCondLst>
                                    <p:cond delay="0"/>
                                  </p:stCondLst>
                                  <p:childTnLst>
                                    <p:animRot by="-21600000">
                                      <p:cBhvr>
                                        <p:cTn id="664" dur="3000" fill="hold"/>
                                        <p:tgtEl>
                                          <p:spTgt spid="39"/>
                                        </p:tgtEl>
                                        <p:attrNameLst>
                                          <p:attrName>r</p:attrName>
                                        </p:attrNameLst>
                                      </p:cBhvr>
                                    </p:animRot>
                                  </p:childTnLst>
                                </p:cTn>
                              </p:par>
                              <p:par>
                                <p:cTn id="665" presetID="8" presetClass="emph" presetSubtype="0" fill="hold" grpId="5" nodeType="withEffect">
                                  <p:stCondLst>
                                    <p:cond delay="0"/>
                                  </p:stCondLst>
                                  <p:childTnLst>
                                    <p:animRot by="-21600000">
                                      <p:cBhvr>
                                        <p:cTn id="666" dur="3000" fill="hold"/>
                                        <p:tgtEl>
                                          <p:spTgt spid="6"/>
                                        </p:tgtEl>
                                        <p:attrNameLst>
                                          <p:attrName>r</p:attrName>
                                        </p:attrNameLst>
                                      </p:cBhvr>
                                    </p:animRot>
                                  </p:childTnLst>
                                </p:cTn>
                              </p:par>
                              <p:par>
                                <p:cTn id="667" presetID="8" presetClass="emph" presetSubtype="0" fill="hold" grpId="5" nodeType="withEffect">
                                  <p:stCondLst>
                                    <p:cond delay="0"/>
                                  </p:stCondLst>
                                  <p:childTnLst>
                                    <p:animRot by="-21600000">
                                      <p:cBhvr>
                                        <p:cTn id="668" dur="3000" fill="hold"/>
                                        <p:tgtEl>
                                          <p:spTgt spid="15"/>
                                        </p:tgtEl>
                                        <p:attrNameLst>
                                          <p:attrName>r</p:attrName>
                                        </p:attrNameLst>
                                      </p:cBhvr>
                                    </p:animRot>
                                  </p:childTnLst>
                                </p:cTn>
                              </p:par>
                              <p:par>
                                <p:cTn id="669" presetID="8" presetClass="emph" presetSubtype="0" fill="hold" grpId="5" nodeType="withEffect">
                                  <p:stCondLst>
                                    <p:cond delay="0"/>
                                  </p:stCondLst>
                                  <p:childTnLst>
                                    <p:animRot by="-21600000">
                                      <p:cBhvr>
                                        <p:cTn id="670" dur="3000" fill="hold"/>
                                        <p:tgtEl>
                                          <p:spTgt spid="20"/>
                                        </p:tgtEl>
                                        <p:attrNameLst>
                                          <p:attrName>r</p:attrName>
                                        </p:attrNameLst>
                                      </p:cBhvr>
                                    </p:animRot>
                                  </p:childTnLst>
                                </p:cTn>
                              </p:par>
                              <p:par>
                                <p:cTn id="671" presetID="8" presetClass="emph" presetSubtype="0" fill="hold" grpId="5" nodeType="withEffect">
                                  <p:stCondLst>
                                    <p:cond delay="0"/>
                                  </p:stCondLst>
                                  <p:childTnLst>
                                    <p:animRot by="-21600000">
                                      <p:cBhvr>
                                        <p:cTn id="672" dur="3000" fill="hold"/>
                                        <p:tgtEl>
                                          <p:spTgt spid="25"/>
                                        </p:tgtEl>
                                        <p:attrNameLst>
                                          <p:attrName>r</p:attrName>
                                        </p:attrNameLst>
                                      </p:cBhvr>
                                    </p:animRot>
                                  </p:childTnLst>
                                </p:cTn>
                              </p:par>
                              <p:par>
                                <p:cTn id="673" presetID="8" presetClass="emph" presetSubtype="0" fill="hold" grpId="5" nodeType="withEffect">
                                  <p:stCondLst>
                                    <p:cond delay="0"/>
                                  </p:stCondLst>
                                  <p:childTnLst>
                                    <p:animRot by="21600000">
                                      <p:cBhvr>
                                        <p:cTn id="674" dur="3000" fill="hold"/>
                                        <p:tgtEl>
                                          <p:spTgt spid="7"/>
                                        </p:tgtEl>
                                        <p:attrNameLst>
                                          <p:attrName>r</p:attrName>
                                        </p:attrNameLst>
                                      </p:cBhvr>
                                    </p:animRot>
                                  </p:childTnLst>
                                </p:cTn>
                              </p:par>
                              <p:par>
                                <p:cTn id="675" presetID="8" presetClass="emph" presetSubtype="0" fill="hold" grpId="5" nodeType="withEffect">
                                  <p:stCondLst>
                                    <p:cond delay="0"/>
                                  </p:stCondLst>
                                  <p:childTnLst>
                                    <p:animRot by="21600000">
                                      <p:cBhvr>
                                        <p:cTn id="676" dur="3000" fill="hold"/>
                                        <p:tgtEl>
                                          <p:spTgt spid="30"/>
                                        </p:tgtEl>
                                        <p:attrNameLst>
                                          <p:attrName>r</p:attrName>
                                        </p:attrNameLst>
                                      </p:cBhvr>
                                    </p:animRot>
                                  </p:childTnLst>
                                </p:cTn>
                              </p:par>
                              <p:par>
                                <p:cTn id="677" presetID="8" presetClass="emph" presetSubtype="0" fill="hold" grpId="5" nodeType="withEffect">
                                  <p:stCondLst>
                                    <p:cond delay="0"/>
                                  </p:stCondLst>
                                  <p:childTnLst>
                                    <p:animRot by="21600000">
                                      <p:cBhvr>
                                        <p:cTn id="678" dur="3000" fill="hold"/>
                                        <p:tgtEl>
                                          <p:spTgt spid="35"/>
                                        </p:tgtEl>
                                        <p:attrNameLst>
                                          <p:attrName>r</p:attrName>
                                        </p:attrNameLst>
                                      </p:cBhvr>
                                    </p:animRot>
                                  </p:childTnLst>
                                </p:cTn>
                              </p:par>
                              <p:par>
                                <p:cTn id="679" presetID="8" presetClass="emph" presetSubtype="0" fill="hold" grpId="5" nodeType="withEffect">
                                  <p:stCondLst>
                                    <p:cond delay="0"/>
                                  </p:stCondLst>
                                  <p:childTnLst>
                                    <p:animRot by="21600000">
                                      <p:cBhvr>
                                        <p:cTn id="680" dur="3000" fill="hold"/>
                                        <p:tgtEl>
                                          <p:spTgt spid="40"/>
                                        </p:tgtEl>
                                        <p:attrNameLst>
                                          <p:attrName>r</p:attrName>
                                        </p:attrNameLst>
                                      </p:cBhvr>
                                    </p:animRot>
                                  </p:childTnLst>
                                </p:cTn>
                              </p:par>
                              <p:par>
                                <p:cTn id="681" presetID="8" presetClass="emph" presetSubtype="0" fill="hold" grpId="5" nodeType="withEffect">
                                  <p:stCondLst>
                                    <p:cond delay="0"/>
                                  </p:stCondLst>
                                  <p:childTnLst>
                                    <p:animRot by="21600000">
                                      <p:cBhvr>
                                        <p:cTn id="682" dur="3000" fill="hold"/>
                                        <p:tgtEl>
                                          <p:spTgt spid="8"/>
                                        </p:tgtEl>
                                        <p:attrNameLst>
                                          <p:attrName>r</p:attrName>
                                        </p:attrNameLst>
                                      </p:cBhvr>
                                    </p:animRot>
                                  </p:childTnLst>
                                </p:cTn>
                              </p:par>
                              <p:par>
                                <p:cTn id="683" presetID="8" presetClass="emph" presetSubtype="0" fill="hold" grpId="5" nodeType="withEffect">
                                  <p:stCondLst>
                                    <p:cond delay="0"/>
                                  </p:stCondLst>
                                  <p:childTnLst>
                                    <p:animRot by="21600000">
                                      <p:cBhvr>
                                        <p:cTn id="684" dur="3000" fill="hold"/>
                                        <p:tgtEl>
                                          <p:spTgt spid="16"/>
                                        </p:tgtEl>
                                        <p:attrNameLst>
                                          <p:attrName>r</p:attrName>
                                        </p:attrNameLst>
                                      </p:cBhvr>
                                    </p:animRot>
                                  </p:childTnLst>
                                </p:cTn>
                              </p:par>
                              <p:par>
                                <p:cTn id="685" presetID="8" presetClass="emph" presetSubtype="0" fill="hold" grpId="5" nodeType="withEffect">
                                  <p:stCondLst>
                                    <p:cond delay="0"/>
                                  </p:stCondLst>
                                  <p:childTnLst>
                                    <p:animRot by="21600000">
                                      <p:cBhvr>
                                        <p:cTn id="686" dur="3000" fill="hold"/>
                                        <p:tgtEl>
                                          <p:spTgt spid="21"/>
                                        </p:tgtEl>
                                        <p:attrNameLst>
                                          <p:attrName>r</p:attrName>
                                        </p:attrNameLst>
                                      </p:cBhvr>
                                    </p:animRot>
                                  </p:childTnLst>
                                </p:cTn>
                              </p:par>
                              <p:par>
                                <p:cTn id="687" presetID="8" presetClass="emph" presetSubtype="0" fill="hold" grpId="5" nodeType="withEffect">
                                  <p:stCondLst>
                                    <p:cond delay="0"/>
                                  </p:stCondLst>
                                  <p:childTnLst>
                                    <p:animRot by="21600000">
                                      <p:cBhvr>
                                        <p:cTn id="688" dur="3000" fill="hold"/>
                                        <p:tgtEl>
                                          <p:spTgt spid="26"/>
                                        </p:tgtEl>
                                        <p:attrNameLst>
                                          <p:attrName>r</p:attrName>
                                        </p:attrNameLst>
                                      </p:cBhvr>
                                    </p:animRot>
                                  </p:childTnLst>
                                </p:cTn>
                              </p:par>
                              <p:par>
                                <p:cTn id="689" presetID="8" presetClass="emph" presetSubtype="0" fill="hold" grpId="5" nodeType="withEffect">
                                  <p:stCondLst>
                                    <p:cond delay="0"/>
                                  </p:stCondLst>
                                  <p:childTnLst>
                                    <p:animRot by="-21600000">
                                      <p:cBhvr>
                                        <p:cTn id="690" dur="3000" fill="hold"/>
                                        <p:tgtEl>
                                          <p:spTgt spid="9"/>
                                        </p:tgtEl>
                                        <p:attrNameLst>
                                          <p:attrName>r</p:attrName>
                                        </p:attrNameLst>
                                      </p:cBhvr>
                                    </p:animRot>
                                  </p:childTnLst>
                                </p:cTn>
                              </p:par>
                              <p:par>
                                <p:cTn id="691" presetID="8" presetClass="emph" presetSubtype="0" fill="hold" grpId="5" nodeType="withEffect">
                                  <p:stCondLst>
                                    <p:cond delay="0"/>
                                  </p:stCondLst>
                                  <p:childTnLst>
                                    <p:animRot by="-21600000">
                                      <p:cBhvr>
                                        <p:cTn id="692" dur="3000" fill="hold"/>
                                        <p:tgtEl>
                                          <p:spTgt spid="31"/>
                                        </p:tgtEl>
                                        <p:attrNameLst>
                                          <p:attrName>r</p:attrName>
                                        </p:attrNameLst>
                                      </p:cBhvr>
                                    </p:animRot>
                                  </p:childTnLst>
                                </p:cTn>
                              </p:par>
                              <p:par>
                                <p:cTn id="693" presetID="8" presetClass="emph" presetSubtype="0" fill="hold" grpId="5" nodeType="withEffect">
                                  <p:stCondLst>
                                    <p:cond delay="0"/>
                                  </p:stCondLst>
                                  <p:childTnLst>
                                    <p:animRot by="-21600000">
                                      <p:cBhvr>
                                        <p:cTn id="694" dur="3000" fill="hold"/>
                                        <p:tgtEl>
                                          <p:spTgt spid="36"/>
                                        </p:tgtEl>
                                        <p:attrNameLst>
                                          <p:attrName>r</p:attrName>
                                        </p:attrNameLst>
                                      </p:cBhvr>
                                    </p:animRot>
                                  </p:childTnLst>
                                </p:cTn>
                              </p:par>
                              <p:par>
                                <p:cTn id="695" presetID="8" presetClass="emph" presetSubtype="0" fill="hold" grpId="5" nodeType="withEffect">
                                  <p:stCondLst>
                                    <p:cond delay="0"/>
                                  </p:stCondLst>
                                  <p:childTnLst>
                                    <p:animRot by="-21600000">
                                      <p:cBhvr>
                                        <p:cTn id="696" dur="3000" fill="hold"/>
                                        <p:tgtEl>
                                          <p:spTgt spid="41"/>
                                        </p:tgtEl>
                                        <p:attrNameLst>
                                          <p:attrName>r</p:attrName>
                                        </p:attrNameLst>
                                      </p:cBhvr>
                                    </p:animRot>
                                  </p:childTnLst>
                                </p:cTn>
                              </p:par>
                              <p:par>
                                <p:cTn id="697" presetID="8" presetClass="emph" presetSubtype="0" fill="hold" grpId="5" nodeType="withEffect">
                                  <p:stCondLst>
                                    <p:cond delay="0"/>
                                  </p:stCondLst>
                                  <p:childTnLst>
                                    <p:animRot by="-21600000">
                                      <p:cBhvr>
                                        <p:cTn id="698" dur="3000" fill="hold"/>
                                        <p:tgtEl>
                                          <p:spTgt spid="10"/>
                                        </p:tgtEl>
                                        <p:attrNameLst>
                                          <p:attrName>r</p:attrName>
                                        </p:attrNameLst>
                                      </p:cBhvr>
                                    </p:animRot>
                                  </p:childTnLst>
                                </p:cTn>
                              </p:par>
                              <p:par>
                                <p:cTn id="699" presetID="8" presetClass="emph" presetSubtype="0" fill="hold" grpId="5" nodeType="withEffect">
                                  <p:stCondLst>
                                    <p:cond delay="0"/>
                                  </p:stCondLst>
                                  <p:childTnLst>
                                    <p:animRot by="-21600000">
                                      <p:cBhvr>
                                        <p:cTn id="700" dur="3000" fill="hold"/>
                                        <p:tgtEl>
                                          <p:spTgt spid="17"/>
                                        </p:tgtEl>
                                        <p:attrNameLst>
                                          <p:attrName>r</p:attrName>
                                        </p:attrNameLst>
                                      </p:cBhvr>
                                    </p:animRot>
                                  </p:childTnLst>
                                </p:cTn>
                              </p:par>
                              <p:par>
                                <p:cTn id="701" presetID="8" presetClass="emph" presetSubtype="0" fill="hold" grpId="5" nodeType="withEffect">
                                  <p:stCondLst>
                                    <p:cond delay="0"/>
                                  </p:stCondLst>
                                  <p:childTnLst>
                                    <p:animRot by="-21600000">
                                      <p:cBhvr>
                                        <p:cTn id="702" dur="3000" fill="hold"/>
                                        <p:tgtEl>
                                          <p:spTgt spid="22"/>
                                        </p:tgtEl>
                                        <p:attrNameLst>
                                          <p:attrName>r</p:attrName>
                                        </p:attrNameLst>
                                      </p:cBhvr>
                                    </p:animRot>
                                  </p:childTnLst>
                                </p:cTn>
                              </p:par>
                              <p:par>
                                <p:cTn id="703" presetID="8" presetClass="emph" presetSubtype="0" fill="hold" grpId="5" nodeType="withEffect">
                                  <p:stCondLst>
                                    <p:cond delay="0"/>
                                  </p:stCondLst>
                                  <p:childTnLst>
                                    <p:animRot by="-21600000">
                                      <p:cBhvr>
                                        <p:cTn id="704" dur="3000" fill="hold"/>
                                        <p:tgtEl>
                                          <p:spTgt spid="27"/>
                                        </p:tgtEl>
                                        <p:attrNameLst>
                                          <p:attrName>r</p:attrName>
                                        </p:attrNameLst>
                                      </p:cBhvr>
                                    </p:animRot>
                                  </p:childTnLst>
                                </p:cTn>
                              </p:par>
                              <p:par>
                                <p:cTn id="705" presetID="8" presetClass="emph" presetSubtype="0" fill="hold" grpId="5" nodeType="withEffect">
                                  <p:stCondLst>
                                    <p:cond delay="0"/>
                                  </p:stCondLst>
                                  <p:childTnLst>
                                    <p:animRot by="21600000">
                                      <p:cBhvr>
                                        <p:cTn id="706" dur="3000" fill="hold"/>
                                        <p:tgtEl>
                                          <p:spTgt spid="11"/>
                                        </p:tgtEl>
                                        <p:attrNameLst>
                                          <p:attrName>r</p:attrName>
                                        </p:attrNameLst>
                                      </p:cBhvr>
                                    </p:animRot>
                                  </p:childTnLst>
                                </p:cTn>
                              </p:par>
                              <p:par>
                                <p:cTn id="707" presetID="8" presetClass="emph" presetSubtype="0" fill="hold" grpId="5" nodeType="withEffect">
                                  <p:stCondLst>
                                    <p:cond delay="0"/>
                                  </p:stCondLst>
                                  <p:childTnLst>
                                    <p:animRot by="21600000">
                                      <p:cBhvr>
                                        <p:cTn id="708" dur="3000" fill="hold"/>
                                        <p:tgtEl>
                                          <p:spTgt spid="32"/>
                                        </p:tgtEl>
                                        <p:attrNameLst>
                                          <p:attrName>r</p:attrName>
                                        </p:attrNameLst>
                                      </p:cBhvr>
                                    </p:animRot>
                                  </p:childTnLst>
                                </p:cTn>
                              </p:par>
                              <p:par>
                                <p:cTn id="709" presetID="8" presetClass="emph" presetSubtype="0" fill="hold" grpId="5" nodeType="withEffect">
                                  <p:stCondLst>
                                    <p:cond delay="0"/>
                                  </p:stCondLst>
                                  <p:childTnLst>
                                    <p:animRot by="21600000">
                                      <p:cBhvr>
                                        <p:cTn id="710" dur="3000" fill="hold"/>
                                        <p:tgtEl>
                                          <p:spTgt spid="37"/>
                                        </p:tgtEl>
                                        <p:attrNameLst>
                                          <p:attrName>r</p:attrName>
                                        </p:attrNameLst>
                                      </p:cBhvr>
                                    </p:animRot>
                                  </p:childTnLst>
                                </p:cTn>
                              </p:par>
                              <p:par>
                                <p:cTn id="711" presetID="8" presetClass="emph" presetSubtype="0" fill="hold" grpId="5" nodeType="withEffect">
                                  <p:stCondLst>
                                    <p:cond delay="0"/>
                                  </p:stCondLst>
                                  <p:childTnLst>
                                    <p:animRot by="21600000">
                                      <p:cBhvr>
                                        <p:cTn id="712" dur="3000" fill="hold"/>
                                        <p:tgtEl>
                                          <p:spTgt spid="42"/>
                                        </p:tgtEl>
                                        <p:attrNameLst>
                                          <p:attrName>r</p:attrName>
                                        </p:attrNameLst>
                                      </p:cBhvr>
                                    </p:animRot>
                                  </p:childTnLst>
                                </p:cTn>
                              </p:par>
                              <p:par>
                                <p:cTn id="713" presetID="8" presetClass="emph" presetSubtype="0" fill="hold" grpId="5" nodeType="withEffect">
                                  <p:stCondLst>
                                    <p:cond delay="0"/>
                                  </p:stCondLst>
                                  <p:childTnLst>
                                    <p:animRot by="21600000">
                                      <p:cBhvr>
                                        <p:cTn id="714" dur="3000" fill="hold"/>
                                        <p:tgtEl>
                                          <p:spTgt spid="12"/>
                                        </p:tgtEl>
                                        <p:attrNameLst>
                                          <p:attrName>r</p:attrName>
                                        </p:attrNameLst>
                                      </p:cBhvr>
                                    </p:animRot>
                                  </p:childTnLst>
                                </p:cTn>
                              </p:par>
                              <p:par>
                                <p:cTn id="715" presetID="8" presetClass="emph" presetSubtype="0" fill="hold" grpId="5" nodeType="withEffect">
                                  <p:stCondLst>
                                    <p:cond delay="0"/>
                                  </p:stCondLst>
                                  <p:childTnLst>
                                    <p:animRot by="21600000">
                                      <p:cBhvr>
                                        <p:cTn id="716" dur="3000" fill="hold"/>
                                        <p:tgtEl>
                                          <p:spTgt spid="18"/>
                                        </p:tgtEl>
                                        <p:attrNameLst>
                                          <p:attrName>r</p:attrName>
                                        </p:attrNameLst>
                                      </p:cBhvr>
                                    </p:animRot>
                                  </p:childTnLst>
                                </p:cTn>
                              </p:par>
                              <p:par>
                                <p:cTn id="717" presetID="8" presetClass="emph" presetSubtype="0" fill="hold" grpId="5" nodeType="withEffect">
                                  <p:stCondLst>
                                    <p:cond delay="0"/>
                                  </p:stCondLst>
                                  <p:childTnLst>
                                    <p:animRot by="21600000">
                                      <p:cBhvr>
                                        <p:cTn id="718" dur="3000" fill="hold"/>
                                        <p:tgtEl>
                                          <p:spTgt spid="23"/>
                                        </p:tgtEl>
                                        <p:attrNameLst>
                                          <p:attrName>r</p:attrName>
                                        </p:attrNameLst>
                                      </p:cBhvr>
                                    </p:animRot>
                                  </p:childTnLst>
                                </p:cTn>
                              </p:par>
                              <p:par>
                                <p:cTn id="719" presetID="8" presetClass="emph" presetSubtype="0" fill="hold" grpId="5" nodeType="withEffect">
                                  <p:stCondLst>
                                    <p:cond delay="0"/>
                                  </p:stCondLst>
                                  <p:childTnLst>
                                    <p:animRot by="21600000">
                                      <p:cBhvr>
                                        <p:cTn id="720" dur="3000" fill="hold"/>
                                        <p:tgtEl>
                                          <p:spTgt spid="28"/>
                                        </p:tgtEl>
                                        <p:attrNameLst>
                                          <p:attrName>r</p:attrName>
                                        </p:attrNameLst>
                                      </p:cBhvr>
                                    </p:animRot>
                                  </p:childTnLst>
                                </p:cTn>
                              </p:par>
                              <p:par>
                                <p:cTn id="721" presetID="8" presetClass="emph" presetSubtype="0" fill="hold" grpId="5" nodeType="withEffect">
                                  <p:stCondLst>
                                    <p:cond delay="0"/>
                                  </p:stCondLst>
                                  <p:childTnLst>
                                    <p:animRot by="-21600000">
                                      <p:cBhvr>
                                        <p:cTn id="722" dur="3000" fill="hold"/>
                                        <p:tgtEl>
                                          <p:spTgt spid="13"/>
                                        </p:tgtEl>
                                        <p:attrNameLst>
                                          <p:attrName>r</p:attrName>
                                        </p:attrNameLst>
                                      </p:cBhvr>
                                    </p:animRot>
                                  </p:childTnLst>
                                </p:cTn>
                              </p:par>
                              <p:par>
                                <p:cTn id="723" presetID="8" presetClass="emph" presetSubtype="0" fill="hold" grpId="5" nodeType="withEffect">
                                  <p:stCondLst>
                                    <p:cond delay="0"/>
                                  </p:stCondLst>
                                  <p:childTnLst>
                                    <p:animRot by="-21600000">
                                      <p:cBhvr>
                                        <p:cTn id="724" dur="3000" fill="hold"/>
                                        <p:tgtEl>
                                          <p:spTgt spid="33"/>
                                        </p:tgtEl>
                                        <p:attrNameLst>
                                          <p:attrName>r</p:attrName>
                                        </p:attrNameLst>
                                      </p:cBhvr>
                                    </p:animRot>
                                  </p:childTnLst>
                                </p:cTn>
                              </p:par>
                              <p:par>
                                <p:cTn id="725" presetID="8" presetClass="emph" presetSubtype="0" fill="hold" grpId="5" nodeType="withEffect">
                                  <p:stCondLst>
                                    <p:cond delay="0"/>
                                  </p:stCondLst>
                                  <p:childTnLst>
                                    <p:animRot by="-21600000">
                                      <p:cBhvr>
                                        <p:cTn id="726" dur="3000" fill="hold"/>
                                        <p:tgtEl>
                                          <p:spTgt spid="38"/>
                                        </p:tgtEl>
                                        <p:attrNameLst>
                                          <p:attrName>r</p:attrName>
                                        </p:attrNameLst>
                                      </p:cBhvr>
                                    </p:animRot>
                                  </p:childTnLst>
                                </p:cTn>
                              </p:par>
                              <p:par>
                                <p:cTn id="727" presetID="8" presetClass="emph" presetSubtype="0" fill="hold" grpId="5" nodeType="withEffect">
                                  <p:stCondLst>
                                    <p:cond delay="0"/>
                                  </p:stCondLst>
                                  <p:childTnLst>
                                    <p:animRot by="-21600000">
                                      <p:cBhvr>
                                        <p:cTn id="728" dur="3000" fill="hold"/>
                                        <p:tgtEl>
                                          <p:spTgt spid="43"/>
                                        </p:tgtEl>
                                        <p:attrNameLst>
                                          <p:attrName>r</p:attrName>
                                        </p:attrNameLst>
                                      </p:cBhvr>
                                    </p:animRot>
                                  </p:childTnLst>
                                </p:cTn>
                              </p:par>
                              <p:par>
                                <p:cTn id="729" presetID="23" presetClass="entr" presetSubtype="288" fill="hold" nodeType="withEffect">
                                  <p:stCondLst>
                                    <p:cond delay="0"/>
                                  </p:stCondLst>
                                  <p:childTnLst>
                                    <p:set>
                                      <p:cBhvr>
                                        <p:cTn id="730" dur="1" fill="hold">
                                          <p:stCondLst>
                                            <p:cond delay="0"/>
                                          </p:stCondLst>
                                        </p:cTn>
                                        <p:tgtEl>
                                          <p:spTgt spid="2"/>
                                        </p:tgtEl>
                                        <p:attrNameLst>
                                          <p:attrName>style.visibility</p:attrName>
                                        </p:attrNameLst>
                                      </p:cBhvr>
                                      <p:to>
                                        <p:strVal val="visible"/>
                                      </p:to>
                                    </p:set>
                                    <p:anim calcmode="lin" valueType="num">
                                      <p:cBhvr>
                                        <p:cTn id="731" dur="3000" fill="hold"/>
                                        <p:tgtEl>
                                          <p:spTgt spid="2"/>
                                        </p:tgtEl>
                                        <p:attrNameLst>
                                          <p:attrName>ppt_w</p:attrName>
                                        </p:attrNameLst>
                                      </p:cBhvr>
                                      <p:tavLst>
                                        <p:tav tm="0">
                                          <p:val>
                                            <p:strVal val="4/3*#ppt_w"/>
                                          </p:val>
                                        </p:tav>
                                        <p:tav tm="100000">
                                          <p:val>
                                            <p:strVal val="#ppt_w"/>
                                          </p:val>
                                        </p:tav>
                                      </p:tavLst>
                                    </p:anim>
                                    <p:anim calcmode="lin" valueType="num">
                                      <p:cBhvr>
                                        <p:cTn id="732" dur="3000" fill="hold"/>
                                        <p:tgtEl>
                                          <p:spTgt spid="2"/>
                                        </p:tgtEl>
                                        <p:attrNameLst>
                                          <p:attrName>ppt_h</p:attrName>
                                        </p:attrNameLst>
                                      </p:cBhvr>
                                      <p:tavLst>
                                        <p:tav tm="0">
                                          <p:val>
                                            <p:strVal val="4/3*#ppt_h"/>
                                          </p:val>
                                        </p:tav>
                                        <p:tav tm="100000">
                                          <p:val>
                                            <p:strVal val="#ppt_h"/>
                                          </p:val>
                                        </p:tav>
                                      </p:tavLst>
                                    </p:anim>
                                  </p:childTnLst>
                                </p:cTn>
                              </p:par>
                              <p:par>
                                <p:cTn id="733" presetID="16" presetClass="entr" presetSubtype="42" fill="hold" nodeType="withEffect">
                                  <p:stCondLst>
                                    <p:cond delay="0"/>
                                  </p:stCondLst>
                                  <p:childTnLst>
                                    <p:set>
                                      <p:cBhvr>
                                        <p:cTn id="734" dur="1" fill="hold">
                                          <p:stCondLst>
                                            <p:cond delay="0"/>
                                          </p:stCondLst>
                                        </p:cTn>
                                        <p:tgtEl>
                                          <p:spTgt spid="2"/>
                                        </p:tgtEl>
                                        <p:attrNameLst>
                                          <p:attrName>style.visibility</p:attrName>
                                        </p:attrNameLst>
                                      </p:cBhvr>
                                      <p:to>
                                        <p:strVal val="visible"/>
                                      </p:to>
                                    </p:set>
                                    <p:animEffect transition="in" filter="barn(outHorizontal)">
                                      <p:cBhvr>
                                        <p:cTn id="73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P spid="25" grpId="1" animBg="1"/>
      <p:bldP spid="25" grpId="2" animBg="1"/>
      <p:bldP spid="25" grpId="3" animBg="1"/>
      <p:bldP spid="25" grpId="4" animBg="1"/>
      <p:bldP spid="25" grpId="5" animBg="1"/>
      <p:bldP spid="26" grpId="0" animBg="1"/>
      <p:bldP spid="26" grpId="1" animBg="1"/>
      <p:bldP spid="26" grpId="2" animBg="1"/>
      <p:bldP spid="26" grpId="3" animBg="1"/>
      <p:bldP spid="26" grpId="4" animBg="1"/>
      <p:bldP spid="26" grpId="5" animBg="1"/>
      <p:bldP spid="27" grpId="0" animBg="1"/>
      <p:bldP spid="27" grpId="1" animBg="1"/>
      <p:bldP spid="27" grpId="2" animBg="1"/>
      <p:bldP spid="27" grpId="3" animBg="1"/>
      <p:bldP spid="27" grpId="4" animBg="1"/>
      <p:bldP spid="27" grpId="5" animBg="1"/>
      <p:bldP spid="28" grpId="0" animBg="1"/>
      <p:bldP spid="28" grpId="1" animBg="1"/>
      <p:bldP spid="28" grpId="2" animBg="1"/>
      <p:bldP spid="28" grpId="3" animBg="1"/>
      <p:bldP spid="28" grpId="4" animBg="1"/>
      <p:bldP spid="28" grpId="5" animBg="1"/>
      <p:bldP spid="29" grpId="0" animBg="1"/>
      <p:bldP spid="29" grpId="1" animBg="1"/>
      <p:bldP spid="29" grpId="2" animBg="1"/>
      <p:bldP spid="29" grpId="3" animBg="1"/>
      <p:bldP spid="29" grpId="4" animBg="1"/>
      <p:bldP spid="29" grpId="5" animBg="1"/>
      <p:bldP spid="30" grpId="0" animBg="1"/>
      <p:bldP spid="30" grpId="1" animBg="1"/>
      <p:bldP spid="30" grpId="2" animBg="1"/>
      <p:bldP spid="30" grpId="3" animBg="1"/>
      <p:bldP spid="30" grpId="4" animBg="1"/>
      <p:bldP spid="30" grpId="5" animBg="1"/>
      <p:bldP spid="31" grpId="0" animBg="1"/>
      <p:bldP spid="31" grpId="1" animBg="1"/>
      <p:bldP spid="31" grpId="2" animBg="1"/>
      <p:bldP spid="31" grpId="3" animBg="1"/>
      <p:bldP spid="31" grpId="4" animBg="1"/>
      <p:bldP spid="31" grpId="5" animBg="1"/>
      <p:bldP spid="32" grpId="0" animBg="1"/>
      <p:bldP spid="32" grpId="1" animBg="1"/>
      <p:bldP spid="32" grpId="2" animBg="1"/>
      <p:bldP spid="32" grpId="3" animBg="1"/>
      <p:bldP spid="32" grpId="4" animBg="1"/>
      <p:bldP spid="32" grpId="5" animBg="1"/>
      <p:bldP spid="33" grpId="0" animBg="1"/>
      <p:bldP spid="33" grpId="1" animBg="1"/>
      <p:bldP spid="33" grpId="2" animBg="1"/>
      <p:bldP spid="33" grpId="3" animBg="1"/>
      <p:bldP spid="33" grpId="4" animBg="1"/>
      <p:bldP spid="33" grpId="5" animBg="1"/>
      <p:bldP spid="34" grpId="0" animBg="1"/>
      <p:bldP spid="34" grpId="1" animBg="1"/>
      <p:bldP spid="34" grpId="2" animBg="1"/>
      <p:bldP spid="34" grpId="3" animBg="1"/>
      <p:bldP spid="34" grpId="4" animBg="1"/>
      <p:bldP spid="34" grpId="5" animBg="1"/>
      <p:bldP spid="35" grpId="0" animBg="1"/>
      <p:bldP spid="35" grpId="1" animBg="1"/>
      <p:bldP spid="35" grpId="2" animBg="1"/>
      <p:bldP spid="35" grpId="3" animBg="1"/>
      <p:bldP spid="35" grpId="4" animBg="1"/>
      <p:bldP spid="35" grpId="5" animBg="1"/>
      <p:bldP spid="36" grpId="0" animBg="1"/>
      <p:bldP spid="36" grpId="1" animBg="1"/>
      <p:bldP spid="36" grpId="2" animBg="1"/>
      <p:bldP spid="36" grpId="3" animBg="1"/>
      <p:bldP spid="36" grpId="4" animBg="1"/>
      <p:bldP spid="36" grpId="5" animBg="1"/>
      <p:bldP spid="37" grpId="0" animBg="1"/>
      <p:bldP spid="37" grpId="1" animBg="1"/>
      <p:bldP spid="37" grpId="2" animBg="1"/>
      <p:bldP spid="37" grpId="3" animBg="1"/>
      <p:bldP spid="37" grpId="4" animBg="1"/>
      <p:bldP spid="37" grpId="5" animBg="1"/>
      <p:bldP spid="38" grpId="0" animBg="1"/>
      <p:bldP spid="38" grpId="1" animBg="1"/>
      <p:bldP spid="38" grpId="2" animBg="1"/>
      <p:bldP spid="38" grpId="3" animBg="1"/>
      <p:bldP spid="38" grpId="4" animBg="1"/>
      <p:bldP spid="38" grpId="5" animBg="1"/>
      <p:bldP spid="39" grpId="0" animBg="1"/>
      <p:bldP spid="39" grpId="1" animBg="1"/>
      <p:bldP spid="39" grpId="2" animBg="1"/>
      <p:bldP spid="39" grpId="3" animBg="1"/>
      <p:bldP spid="39" grpId="4" animBg="1"/>
      <p:bldP spid="39" grpId="5" animBg="1"/>
      <p:bldP spid="40" grpId="0" animBg="1"/>
      <p:bldP spid="40" grpId="1" animBg="1"/>
      <p:bldP spid="40" grpId="2" animBg="1"/>
      <p:bldP spid="40" grpId="3" animBg="1"/>
      <p:bldP spid="40" grpId="4" animBg="1"/>
      <p:bldP spid="40" grpId="5" animBg="1"/>
      <p:bldP spid="41" grpId="0" animBg="1"/>
      <p:bldP spid="41" grpId="1" animBg="1"/>
      <p:bldP spid="41" grpId="2" animBg="1"/>
      <p:bldP spid="41" grpId="3" animBg="1"/>
      <p:bldP spid="41" grpId="4" animBg="1"/>
      <p:bldP spid="41" grpId="5" animBg="1"/>
      <p:bldP spid="42" grpId="0" animBg="1"/>
      <p:bldP spid="42" grpId="1" animBg="1"/>
      <p:bldP spid="42" grpId="2" animBg="1"/>
      <p:bldP spid="42" grpId="3" animBg="1"/>
      <p:bldP spid="42" grpId="4" animBg="1"/>
      <p:bldP spid="42" grpId="5" animBg="1"/>
      <p:bldP spid="43" grpId="0" animBg="1"/>
      <p:bldP spid="43" grpId="1" animBg="1"/>
      <p:bldP spid="43" grpId="2" animBg="1"/>
      <p:bldP spid="43" grpId="3" animBg="1"/>
      <p:bldP spid="43" grpId="4" animBg="1"/>
      <p:bldP spid="43" grpId="5" animBg="1"/>
      <p:bldP spid="4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apetus_pl.php.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Anillo"/>
          <p:cNvSpPr/>
          <p:nvPr/>
        </p:nvSpPr>
        <p:spPr>
          <a:xfrm rot="1403592">
            <a:off x="37119" y="1202472"/>
            <a:ext cx="1857356" cy="571504"/>
          </a:xfrm>
          <a:prstGeom prst="donut">
            <a:avLst/>
          </a:prstGeom>
          <a:gradFill flip="none" rotWithShape="1">
            <a:gsLst>
              <a:gs pos="33000">
                <a:schemeClr val="bg1"/>
              </a:gs>
              <a:gs pos="50000">
                <a:schemeClr val="accent6">
                  <a:lumMod val="60000"/>
                  <a:lumOff val="40000"/>
                  <a:shade val="67500"/>
                  <a:satMod val="115000"/>
                </a:schemeClr>
              </a:gs>
              <a:gs pos="100000">
                <a:schemeClr val="accent6">
                  <a:lumMod val="60000"/>
                  <a:lumOff val="4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rot="20170855">
            <a:off x="36300" y="565005"/>
            <a:ext cx="1857356" cy="571504"/>
          </a:xfrm>
          <a:prstGeom prst="donut">
            <a:avLst/>
          </a:prstGeom>
          <a:gradFill flip="none" rotWithShape="1">
            <a:gsLst>
              <a:gs pos="33000">
                <a:schemeClr val="bg1"/>
              </a:gs>
              <a:gs pos="50000">
                <a:schemeClr val="accent6">
                  <a:lumMod val="60000"/>
                  <a:lumOff val="40000"/>
                  <a:shade val="67500"/>
                  <a:satMod val="115000"/>
                </a:schemeClr>
              </a:gs>
              <a:gs pos="100000">
                <a:schemeClr val="accent6">
                  <a:lumMod val="60000"/>
                  <a:lumOff val="4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rot="1403592">
            <a:off x="1322970" y="1202470"/>
            <a:ext cx="1857356" cy="571504"/>
          </a:xfrm>
          <a:prstGeom prst="donut">
            <a:avLst/>
          </a:prstGeom>
          <a:gradFill flip="none" rotWithShape="1">
            <a:gsLst>
              <a:gs pos="33000">
                <a:schemeClr val="bg1"/>
              </a:gs>
              <a:gs pos="50000">
                <a:schemeClr val="accent6">
                  <a:lumMod val="60000"/>
                  <a:lumOff val="40000"/>
                  <a:shade val="67500"/>
                  <a:satMod val="115000"/>
                </a:schemeClr>
              </a:gs>
              <a:gs pos="100000">
                <a:schemeClr val="accent6">
                  <a:lumMod val="60000"/>
                  <a:lumOff val="4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rot="20170855">
            <a:off x="1322151" y="565003"/>
            <a:ext cx="1857356" cy="571504"/>
          </a:xfrm>
          <a:prstGeom prst="donut">
            <a:avLst/>
          </a:prstGeom>
          <a:gradFill flip="none" rotWithShape="1">
            <a:gsLst>
              <a:gs pos="33000">
                <a:schemeClr val="bg1"/>
              </a:gs>
              <a:gs pos="50000">
                <a:schemeClr val="accent6">
                  <a:lumMod val="60000"/>
                  <a:lumOff val="40000"/>
                  <a:shade val="67500"/>
                  <a:satMod val="115000"/>
                </a:schemeClr>
              </a:gs>
              <a:gs pos="100000">
                <a:schemeClr val="accent6">
                  <a:lumMod val="60000"/>
                  <a:lumOff val="4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rot="1403592">
            <a:off x="2680327" y="1202473"/>
            <a:ext cx="1857356" cy="571504"/>
          </a:xfrm>
          <a:prstGeom prst="donut">
            <a:avLst/>
          </a:prstGeom>
          <a:gradFill flip="none" rotWithShape="1">
            <a:gsLst>
              <a:gs pos="33000">
                <a:schemeClr val="bg1"/>
              </a:gs>
              <a:gs pos="50000">
                <a:schemeClr val="accent6">
                  <a:lumMod val="60000"/>
                  <a:lumOff val="40000"/>
                  <a:shade val="67500"/>
                  <a:satMod val="115000"/>
                </a:schemeClr>
              </a:gs>
              <a:gs pos="100000">
                <a:schemeClr val="accent6">
                  <a:lumMod val="60000"/>
                  <a:lumOff val="4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rot="20170855">
            <a:off x="2679508" y="565006"/>
            <a:ext cx="1857356" cy="571504"/>
          </a:xfrm>
          <a:prstGeom prst="donut">
            <a:avLst/>
          </a:prstGeom>
          <a:gradFill flip="none" rotWithShape="1">
            <a:gsLst>
              <a:gs pos="33000">
                <a:schemeClr val="bg1"/>
              </a:gs>
              <a:gs pos="50000">
                <a:schemeClr val="accent6">
                  <a:lumMod val="60000"/>
                  <a:lumOff val="40000"/>
                  <a:shade val="67500"/>
                  <a:satMod val="115000"/>
                </a:schemeClr>
              </a:gs>
              <a:gs pos="100000">
                <a:schemeClr val="accent6">
                  <a:lumMod val="60000"/>
                  <a:lumOff val="4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rot="1403592">
            <a:off x="3966178" y="1202471"/>
            <a:ext cx="1857356" cy="571504"/>
          </a:xfrm>
          <a:prstGeom prst="donut">
            <a:avLst/>
          </a:prstGeom>
          <a:gradFill flip="none" rotWithShape="1">
            <a:gsLst>
              <a:gs pos="33000">
                <a:schemeClr val="bg1"/>
              </a:gs>
              <a:gs pos="50000">
                <a:schemeClr val="accent6">
                  <a:lumMod val="60000"/>
                  <a:lumOff val="40000"/>
                  <a:shade val="67500"/>
                  <a:satMod val="115000"/>
                </a:schemeClr>
              </a:gs>
              <a:gs pos="100000">
                <a:schemeClr val="accent6">
                  <a:lumMod val="60000"/>
                  <a:lumOff val="4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rot="20170855">
            <a:off x="3965359" y="565004"/>
            <a:ext cx="1857356" cy="571504"/>
          </a:xfrm>
          <a:prstGeom prst="donut">
            <a:avLst/>
          </a:prstGeom>
          <a:gradFill flip="none" rotWithShape="1">
            <a:gsLst>
              <a:gs pos="33000">
                <a:schemeClr val="bg1"/>
              </a:gs>
              <a:gs pos="50000">
                <a:schemeClr val="accent6">
                  <a:lumMod val="60000"/>
                  <a:lumOff val="40000"/>
                  <a:shade val="67500"/>
                  <a:satMod val="115000"/>
                </a:schemeClr>
              </a:gs>
              <a:gs pos="100000">
                <a:schemeClr val="accent6">
                  <a:lumMod val="60000"/>
                  <a:lumOff val="4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rot="1403592">
            <a:off x="5323534" y="1202475"/>
            <a:ext cx="1857356" cy="571504"/>
          </a:xfrm>
          <a:prstGeom prst="donut">
            <a:avLst/>
          </a:prstGeom>
          <a:gradFill flip="none" rotWithShape="1">
            <a:gsLst>
              <a:gs pos="33000">
                <a:schemeClr val="bg1"/>
              </a:gs>
              <a:gs pos="50000">
                <a:schemeClr val="accent6">
                  <a:lumMod val="60000"/>
                  <a:lumOff val="40000"/>
                  <a:shade val="67500"/>
                  <a:satMod val="115000"/>
                </a:schemeClr>
              </a:gs>
              <a:gs pos="100000">
                <a:schemeClr val="accent6">
                  <a:lumMod val="60000"/>
                  <a:lumOff val="4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rot="20170855">
            <a:off x="5322715" y="565008"/>
            <a:ext cx="1857356" cy="571504"/>
          </a:xfrm>
          <a:prstGeom prst="donut">
            <a:avLst/>
          </a:prstGeom>
          <a:gradFill flip="none" rotWithShape="1">
            <a:gsLst>
              <a:gs pos="33000">
                <a:schemeClr val="bg1"/>
              </a:gs>
              <a:gs pos="50000">
                <a:schemeClr val="accent6">
                  <a:lumMod val="60000"/>
                  <a:lumOff val="40000"/>
                  <a:shade val="67500"/>
                  <a:satMod val="115000"/>
                </a:schemeClr>
              </a:gs>
              <a:gs pos="100000">
                <a:schemeClr val="accent6">
                  <a:lumMod val="60000"/>
                  <a:lumOff val="4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rot="1403592">
            <a:off x="6609385" y="1202473"/>
            <a:ext cx="1857356" cy="571504"/>
          </a:xfrm>
          <a:prstGeom prst="donut">
            <a:avLst/>
          </a:prstGeom>
          <a:gradFill flip="none" rotWithShape="1">
            <a:gsLst>
              <a:gs pos="33000">
                <a:schemeClr val="bg1"/>
              </a:gs>
              <a:gs pos="50000">
                <a:schemeClr val="accent6">
                  <a:lumMod val="60000"/>
                  <a:lumOff val="40000"/>
                  <a:shade val="67500"/>
                  <a:satMod val="115000"/>
                </a:schemeClr>
              </a:gs>
              <a:gs pos="100000">
                <a:schemeClr val="accent6">
                  <a:lumMod val="60000"/>
                  <a:lumOff val="4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rot="20170855">
            <a:off x="6608566" y="565006"/>
            <a:ext cx="1857356" cy="571504"/>
          </a:xfrm>
          <a:prstGeom prst="donut">
            <a:avLst/>
          </a:prstGeom>
          <a:gradFill flip="none" rotWithShape="1">
            <a:gsLst>
              <a:gs pos="33000">
                <a:schemeClr val="bg1"/>
              </a:gs>
              <a:gs pos="50000">
                <a:schemeClr val="accent6">
                  <a:lumMod val="60000"/>
                  <a:lumOff val="40000"/>
                  <a:shade val="67500"/>
                  <a:satMod val="115000"/>
                </a:schemeClr>
              </a:gs>
              <a:gs pos="100000">
                <a:schemeClr val="accent6">
                  <a:lumMod val="60000"/>
                  <a:lumOff val="4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rot="1403592">
            <a:off x="7966706" y="1202471"/>
            <a:ext cx="1857356" cy="571504"/>
          </a:xfrm>
          <a:prstGeom prst="donut">
            <a:avLst/>
          </a:prstGeom>
          <a:gradFill flip="none" rotWithShape="1">
            <a:gsLst>
              <a:gs pos="33000">
                <a:schemeClr val="bg1"/>
              </a:gs>
              <a:gs pos="50000">
                <a:schemeClr val="accent6">
                  <a:lumMod val="60000"/>
                  <a:lumOff val="40000"/>
                  <a:shade val="67500"/>
                  <a:satMod val="115000"/>
                </a:schemeClr>
              </a:gs>
              <a:gs pos="100000">
                <a:schemeClr val="accent6">
                  <a:lumMod val="60000"/>
                  <a:lumOff val="4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rot="20170855">
            <a:off x="7965887" y="565004"/>
            <a:ext cx="1857356" cy="571504"/>
          </a:xfrm>
          <a:prstGeom prst="donut">
            <a:avLst/>
          </a:prstGeom>
          <a:gradFill flip="none" rotWithShape="1">
            <a:gsLst>
              <a:gs pos="33000">
                <a:schemeClr val="bg1"/>
              </a:gs>
              <a:gs pos="50000">
                <a:schemeClr val="accent6">
                  <a:lumMod val="60000"/>
                  <a:lumOff val="40000"/>
                  <a:shade val="67500"/>
                  <a:satMod val="115000"/>
                </a:schemeClr>
              </a:gs>
              <a:gs pos="100000">
                <a:schemeClr val="accent6">
                  <a:lumMod val="60000"/>
                  <a:lumOff val="4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rot="1403592">
            <a:off x="7249526" y="3202734"/>
            <a:ext cx="1857356" cy="571504"/>
          </a:xfrm>
          <a:prstGeom prst="donut">
            <a:avLst/>
          </a:prstGeom>
          <a:gradFill flip="none" rotWithShape="1">
            <a:gsLst>
              <a:gs pos="33000">
                <a:schemeClr val="bg1"/>
              </a:gs>
              <a:gs pos="50000">
                <a:schemeClr val="accent6">
                  <a:lumMod val="60000"/>
                  <a:lumOff val="40000"/>
                  <a:shade val="67500"/>
                  <a:satMod val="115000"/>
                </a:schemeClr>
              </a:gs>
              <a:gs pos="100000">
                <a:schemeClr val="accent6">
                  <a:lumMod val="60000"/>
                  <a:lumOff val="4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rot="20170855">
            <a:off x="7250343" y="3851152"/>
            <a:ext cx="1857356" cy="571504"/>
          </a:xfrm>
          <a:prstGeom prst="donut">
            <a:avLst/>
          </a:prstGeom>
          <a:gradFill flip="none" rotWithShape="1">
            <a:gsLst>
              <a:gs pos="33000">
                <a:schemeClr val="bg1"/>
              </a:gs>
              <a:gs pos="50000">
                <a:schemeClr val="accent6">
                  <a:lumMod val="60000"/>
                  <a:lumOff val="40000"/>
                  <a:shade val="67500"/>
                  <a:satMod val="115000"/>
                </a:schemeClr>
              </a:gs>
              <a:gs pos="100000">
                <a:schemeClr val="accent6">
                  <a:lumMod val="60000"/>
                  <a:lumOff val="4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rot="1403592">
            <a:off x="5964806" y="3202733"/>
            <a:ext cx="1857356" cy="571504"/>
          </a:xfrm>
          <a:prstGeom prst="donut">
            <a:avLst/>
          </a:prstGeom>
          <a:gradFill flip="none" rotWithShape="1">
            <a:gsLst>
              <a:gs pos="33000">
                <a:schemeClr val="bg1"/>
              </a:gs>
              <a:gs pos="50000">
                <a:schemeClr val="accent6">
                  <a:lumMod val="60000"/>
                  <a:lumOff val="40000"/>
                  <a:shade val="67500"/>
                  <a:satMod val="115000"/>
                </a:schemeClr>
              </a:gs>
              <a:gs pos="100000">
                <a:schemeClr val="accent6">
                  <a:lumMod val="60000"/>
                  <a:lumOff val="4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rot="20170855">
            <a:off x="5965623" y="3851151"/>
            <a:ext cx="1857356" cy="571504"/>
          </a:xfrm>
          <a:prstGeom prst="donut">
            <a:avLst/>
          </a:prstGeom>
          <a:gradFill flip="none" rotWithShape="1">
            <a:gsLst>
              <a:gs pos="33000">
                <a:schemeClr val="bg1"/>
              </a:gs>
              <a:gs pos="50000">
                <a:schemeClr val="accent6">
                  <a:lumMod val="60000"/>
                  <a:lumOff val="40000"/>
                  <a:shade val="67500"/>
                  <a:satMod val="115000"/>
                </a:schemeClr>
              </a:gs>
              <a:gs pos="100000">
                <a:schemeClr val="accent6">
                  <a:lumMod val="60000"/>
                  <a:lumOff val="4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rot="1403592">
            <a:off x="4606320" y="3202735"/>
            <a:ext cx="1857356" cy="571504"/>
          </a:xfrm>
          <a:prstGeom prst="donut">
            <a:avLst/>
          </a:prstGeom>
          <a:gradFill flip="none" rotWithShape="1">
            <a:gsLst>
              <a:gs pos="33000">
                <a:schemeClr val="bg1"/>
              </a:gs>
              <a:gs pos="50000">
                <a:schemeClr val="accent6">
                  <a:lumMod val="60000"/>
                  <a:lumOff val="40000"/>
                  <a:shade val="67500"/>
                  <a:satMod val="115000"/>
                </a:schemeClr>
              </a:gs>
              <a:gs pos="100000">
                <a:schemeClr val="accent6">
                  <a:lumMod val="60000"/>
                  <a:lumOff val="4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rot="20170855">
            <a:off x="4607137" y="3851153"/>
            <a:ext cx="1857356" cy="571504"/>
          </a:xfrm>
          <a:prstGeom prst="donut">
            <a:avLst/>
          </a:prstGeom>
          <a:gradFill flip="none" rotWithShape="1">
            <a:gsLst>
              <a:gs pos="33000">
                <a:schemeClr val="bg1"/>
              </a:gs>
              <a:gs pos="50000">
                <a:schemeClr val="accent6">
                  <a:lumMod val="60000"/>
                  <a:lumOff val="40000"/>
                  <a:shade val="67500"/>
                  <a:satMod val="115000"/>
                </a:schemeClr>
              </a:gs>
              <a:gs pos="100000">
                <a:schemeClr val="accent6">
                  <a:lumMod val="60000"/>
                  <a:lumOff val="4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rot="1403592">
            <a:off x="3321600" y="3202734"/>
            <a:ext cx="1857356" cy="571504"/>
          </a:xfrm>
          <a:prstGeom prst="donut">
            <a:avLst/>
          </a:prstGeom>
          <a:gradFill flip="none" rotWithShape="1">
            <a:gsLst>
              <a:gs pos="33000">
                <a:schemeClr val="bg1"/>
              </a:gs>
              <a:gs pos="50000">
                <a:schemeClr val="accent6">
                  <a:lumMod val="60000"/>
                  <a:lumOff val="40000"/>
                  <a:shade val="67500"/>
                  <a:satMod val="115000"/>
                </a:schemeClr>
              </a:gs>
              <a:gs pos="100000">
                <a:schemeClr val="accent6">
                  <a:lumMod val="60000"/>
                  <a:lumOff val="4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rot="20170855">
            <a:off x="3322417" y="3851152"/>
            <a:ext cx="1857356" cy="571504"/>
          </a:xfrm>
          <a:prstGeom prst="donut">
            <a:avLst/>
          </a:prstGeom>
          <a:gradFill flip="none" rotWithShape="1">
            <a:gsLst>
              <a:gs pos="33000">
                <a:schemeClr val="bg1"/>
              </a:gs>
              <a:gs pos="50000">
                <a:schemeClr val="accent6">
                  <a:lumMod val="60000"/>
                  <a:lumOff val="40000"/>
                  <a:shade val="67500"/>
                  <a:satMod val="115000"/>
                </a:schemeClr>
              </a:gs>
              <a:gs pos="100000">
                <a:schemeClr val="accent6">
                  <a:lumMod val="60000"/>
                  <a:lumOff val="4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rot="1403592">
            <a:off x="2036188" y="3202735"/>
            <a:ext cx="1857356" cy="571504"/>
          </a:xfrm>
          <a:prstGeom prst="donut">
            <a:avLst/>
          </a:prstGeom>
          <a:gradFill flip="none" rotWithShape="1">
            <a:gsLst>
              <a:gs pos="33000">
                <a:schemeClr val="bg1"/>
              </a:gs>
              <a:gs pos="50000">
                <a:schemeClr val="accent6">
                  <a:lumMod val="60000"/>
                  <a:lumOff val="40000"/>
                  <a:shade val="67500"/>
                  <a:satMod val="115000"/>
                </a:schemeClr>
              </a:gs>
              <a:gs pos="100000">
                <a:schemeClr val="accent6">
                  <a:lumMod val="60000"/>
                  <a:lumOff val="4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rot="20170855">
            <a:off x="2037005" y="3851153"/>
            <a:ext cx="1857356" cy="571504"/>
          </a:xfrm>
          <a:prstGeom prst="donut">
            <a:avLst/>
          </a:prstGeom>
          <a:gradFill flip="none" rotWithShape="1">
            <a:gsLst>
              <a:gs pos="33000">
                <a:schemeClr val="bg1"/>
              </a:gs>
              <a:gs pos="50000">
                <a:schemeClr val="accent6">
                  <a:lumMod val="60000"/>
                  <a:lumOff val="40000"/>
                  <a:shade val="67500"/>
                  <a:satMod val="115000"/>
                </a:schemeClr>
              </a:gs>
              <a:gs pos="100000">
                <a:schemeClr val="accent6">
                  <a:lumMod val="60000"/>
                  <a:lumOff val="4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rot="1403592">
            <a:off x="751468" y="3202734"/>
            <a:ext cx="1857356" cy="571504"/>
          </a:xfrm>
          <a:prstGeom prst="donut">
            <a:avLst/>
          </a:prstGeom>
          <a:gradFill flip="none" rotWithShape="1">
            <a:gsLst>
              <a:gs pos="33000">
                <a:schemeClr val="bg1"/>
              </a:gs>
              <a:gs pos="50000">
                <a:schemeClr val="accent6">
                  <a:lumMod val="60000"/>
                  <a:lumOff val="40000"/>
                  <a:shade val="67500"/>
                  <a:satMod val="115000"/>
                </a:schemeClr>
              </a:gs>
              <a:gs pos="100000">
                <a:schemeClr val="accent6">
                  <a:lumMod val="60000"/>
                  <a:lumOff val="4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rot="20170855">
            <a:off x="752285" y="3851152"/>
            <a:ext cx="1857356" cy="571504"/>
          </a:xfrm>
          <a:prstGeom prst="donut">
            <a:avLst/>
          </a:prstGeom>
          <a:gradFill flip="none" rotWithShape="1">
            <a:gsLst>
              <a:gs pos="33000">
                <a:schemeClr val="bg1"/>
              </a:gs>
              <a:gs pos="50000">
                <a:schemeClr val="accent6">
                  <a:lumMod val="60000"/>
                  <a:lumOff val="40000"/>
                  <a:shade val="67500"/>
                  <a:satMod val="115000"/>
                </a:schemeClr>
              </a:gs>
              <a:gs pos="100000">
                <a:schemeClr val="accent6">
                  <a:lumMod val="60000"/>
                  <a:lumOff val="4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rot="1403592">
            <a:off x="-536052" y="3202733"/>
            <a:ext cx="1857356" cy="571504"/>
          </a:xfrm>
          <a:prstGeom prst="donut">
            <a:avLst/>
          </a:prstGeom>
          <a:gradFill flip="none" rotWithShape="1">
            <a:gsLst>
              <a:gs pos="33000">
                <a:schemeClr val="bg1"/>
              </a:gs>
              <a:gs pos="50000">
                <a:schemeClr val="accent6">
                  <a:lumMod val="60000"/>
                  <a:lumOff val="40000"/>
                  <a:shade val="67500"/>
                  <a:satMod val="115000"/>
                </a:schemeClr>
              </a:gs>
              <a:gs pos="100000">
                <a:schemeClr val="accent6">
                  <a:lumMod val="60000"/>
                  <a:lumOff val="4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nillo"/>
          <p:cNvSpPr/>
          <p:nvPr/>
        </p:nvSpPr>
        <p:spPr>
          <a:xfrm rot="20170855">
            <a:off x="-535235" y="3851151"/>
            <a:ext cx="1857356" cy="571504"/>
          </a:xfrm>
          <a:prstGeom prst="donut">
            <a:avLst/>
          </a:prstGeom>
          <a:gradFill flip="none" rotWithShape="1">
            <a:gsLst>
              <a:gs pos="33000">
                <a:schemeClr val="bg1"/>
              </a:gs>
              <a:gs pos="50000">
                <a:schemeClr val="accent6">
                  <a:lumMod val="60000"/>
                  <a:lumOff val="40000"/>
                  <a:shade val="67500"/>
                  <a:satMod val="115000"/>
                </a:schemeClr>
              </a:gs>
              <a:gs pos="100000">
                <a:schemeClr val="accent6">
                  <a:lumMod val="60000"/>
                  <a:lumOff val="4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Rectángulo"/>
          <p:cNvSpPr/>
          <p:nvPr/>
        </p:nvSpPr>
        <p:spPr>
          <a:xfrm>
            <a:off x="-571536" y="-285770"/>
            <a:ext cx="10358510" cy="5429270"/>
          </a:xfrm>
          <a:prstGeom prst="rect">
            <a:avLst/>
          </a:prstGeom>
          <a:gradFill flip="none" rotWithShape="1">
            <a:gsLst>
              <a:gs pos="0">
                <a:srgbClr val="362416"/>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2"/>
                                        </p:tgtEl>
                                        <p:attrNameLst>
                                          <p:attrName>style.opacity</p:attrName>
                                        </p:attrNameLst>
                                      </p:cBhvr>
                                      <p:to>
                                        <p:strVal val="0"/>
                                      </p:to>
                                    </p:set>
                                    <p:animEffect filter="image" prLst="opacity: 0">
                                      <p:cBhvr rctx="IE">
                                        <p:cTn id="7" dur="indefinite"/>
                                        <p:tgtEl>
                                          <p:spTgt spid="32"/>
                                        </p:tgtEl>
                                      </p:cBhvr>
                                    </p:animEffect>
                                  </p:childTnLst>
                                </p:cTn>
                              </p:par>
                              <p:par>
                                <p:cTn id="8" presetID="2" presetClass="entr" presetSubtype="8"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0-#ppt_w/2"/>
                                          </p:val>
                                        </p:tav>
                                        <p:tav tm="100000">
                                          <p:val>
                                            <p:strVal val="#ppt_x"/>
                                          </p:val>
                                        </p:tav>
                                      </p:tavLst>
                                    </p:anim>
                                    <p:anim calcmode="lin" valueType="num">
                                      <p:cBhvr additive="base">
                                        <p:cTn id="11" dur="3000" fill="hold"/>
                                        <p:tgtEl>
                                          <p:spTgt spid="4"/>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0-#ppt_w/2"/>
                                          </p:val>
                                        </p:tav>
                                        <p:tav tm="100000">
                                          <p:val>
                                            <p:strVal val="#ppt_x"/>
                                          </p:val>
                                        </p:tav>
                                      </p:tavLst>
                                    </p:anim>
                                    <p:anim calcmode="lin" valueType="num">
                                      <p:cBhvr additive="base">
                                        <p:cTn id="15" dur="3000" fill="hold"/>
                                        <p:tgtEl>
                                          <p:spTgt spid="5"/>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0-#ppt_w/2"/>
                                          </p:val>
                                        </p:tav>
                                        <p:tav tm="100000">
                                          <p:val>
                                            <p:strVal val="#ppt_x"/>
                                          </p:val>
                                        </p:tav>
                                      </p:tavLst>
                                    </p:anim>
                                    <p:anim calcmode="lin" valueType="num">
                                      <p:cBhvr additive="base">
                                        <p:cTn id="19" dur="3000" fill="hold"/>
                                        <p:tgtEl>
                                          <p:spTgt spid="6"/>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0-#ppt_w/2"/>
                                          </p:val>
                                        </p:tav>
                                        <p:tav tm="100000">
                                          <p:val>
                                            <p:strVal val="#ppt_x"/>
                                          </p:val>
                                        </p:tav>
                                      </p:tavLst>
                                    </p:anim>
                                    <p:anim calcmode="lin" valueType="num">
                                      <p:cBhvr additive="base">
                                        <p:cTn id="23" dur="3000" fill="hold"/>
                                        <p:tgtEl>
                                          <p:spTgt spid="7"/>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0-#ppt_w/2"/>
                                          </p:val>
                                        </p:tav>
                                        <p:tav tm="100000">
                                          <p:val>
                                            <p:strVal val="#ppt_x"/>
                                          </p:val>
                                        </p:tav>
                                      </p:tavLst>
                                    </p:anim>
                                    <p:anim calcmode="lin" valueType="num">
                                      <p:cBhvr additive="base">
                                        <p:cTn id="27" dur="3000" fill="hold"/>
                                        <p:tgtEl>
                                          <p:spTgt spid="8"/>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3000" fill="hold"/>
                                        <p:tgtEl>
                                          <p:spTgt spid="9"/>
                                        </p:tgtEl>
                                        <p:attrNameLst>
                                          <p:attrName>ppt_x</p:attrName>
                                        </p:attrNameLst>
                                      </p:cBhvr>
                                      <p:tavLst>
                                        <p:tav tm="0">
                                          <p:val>
                                            <p:strVal val="0-#ppt_w/2"/>
                                          </p:val>
                                        </p:tav>
                                        <p:tav tm="100000">
                                          <p:val>
                                            <p:strVal val="#ppt_x"/>
                                          </p:val>
                                        </p:tav>
                                      </p:tavLst>
                                    </p:anim>
                                    <p:anim calcmode="lin" valueType="num">
                                      <p:cBhvr additive="base">
                                        <p:cTn id="31" dur="3000" fill="hold"/>
                                        <p:tgtEl>
                                          <p:spTgt spid="9"/>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0-#ppt_w/2"/>
                                          </p:val>
                                        </p:tav>
                                        <p:tav tm="100000">
                                          <p:val>
                                            <p:strVal val="#ppt_x"/>
                                          </p:val>
                                        </p:tav>
                                      </p:tavLst>
                                    </p:anim>
                                    <p:anim calcmode="lin" valueType="num">
                                      <p:cBhvr additive="base">
                                        <p:cTn id="35" dur="3000" fill="hold"/>
                                        <p:tgtEl>
                                          <p:spTgt spid="10"/>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0-#ppt_w/2"/>
                                          </p:val>
                                        </p:tav>
                                        <p:tav tm="100000">
                                          <p:val>
                                            <p:strVal val="#ppt_x"/>
                                          </p:val>
                                        </p:tav>
                                      </p:tavLst>
                                    </p:anim>
                                    <p:anim calcmode="lin" valueType="num">
                                      <p:cBhvr additive="base">
                                        <p:cTn id="39" dur="3000" fill="hold"/>
                                        <p:tgtEl>
                                          <p:spTgt spid="11"/>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3000" fill="hold"/>
                                        <p:tgtEl>
                                          <p:spTgt spid="12"/>
                                        </p:tgtEl>
                                        <p:attrNameLst>
                                          <p:attrName>ppt_x</p:attrName>
                                        </p:attrNameLst>
                                      </p:cBhvr>
                                      <p:tavLst>
                                        <p:tav tm="0">
                                          <p:val>
                                            <p:strVal val="0-#ppt_w/2"/>
                                          </p:val>
                                        </p:tav>
                                        <p:tav tm="100000">
                                          <p:val>
                                            <p:strVal val="#ppt_x"/>
                                          </p:val>
                                        </p:tav>
                                      </p:tavLst>
                                    </p:anim>
                                    <p:anim calcmode="lin" valueType="num">
                                      <p:cBhvr additive="base">
                                        <p:cTn id="43" dur="3000" fill="hold"/>
                                        <p:tgtEl>
                                          <p:spTgt spid="12"/>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3000" fill="hold"/>
                                        <p:tgtEl>
                                          <p:spTgt spid="13"/>
                                        </p:tgtEl>
                                        <p:attrNameLst>
                                          <p:attrName>ppt_x</p:attrName>
                                        </p:attrNameLst>
                                      </p:cBhvr>
                                      <p:tavLst>
                                        <p:tav tm="0">
                                          <p:val>
                                            <p:strVal val="0-#ppt_w/2"/>
                                          </p:val>
                                        </p:tav>
                                        <p:tav tm="100000">
                                          <p:val>
                                            <p:strVal val="#ppt_x"/>
                                          </p:val>
                                        </p:tav>
                                      </p:tavLst>
                                    </p:anim>
                                    <p:anim calcmode="lin" valueType="num">
                                      <p:cBhvr additive="base">
                                        <p:cTn id="47" dur="3000" fill="hold"/>
                                        <p:tgtEl>
                                          <p:spTgt spid="13"/>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0-#ppt_w/2"/>
                                          </p:val>
                                        </p:tav>
                                        <p:tav tm="100000">
                                          <p:val>
                                            <p:strVal val="#ppt_x"/>
                                          </p:val>
                                        </p:tav>
                                      </p:tavLst>
                                    </p:anim>
                                    <p:anim calcmode="lin" valueType="num">
                                      <p:cBhvr additive="base">
                                        <p:cTn id="51" dur="3000" fill="hold"/>
                                        <p:tgtEl>
                                          <p:spTgt spid="14"/>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0-#ppt_w/2"/>
                                          </p:val>
                                        </p:tav>
                                        <p:tav tm="100000">
                                          <p:val>
                                            <p:strVal val="#ppt_x"/>
                                          </p:val>
                                        </p:tav>
                                      </p:tavLst>
                                    </p:anim>
                                    <p:anim calcmode="lin" valueType="num">
                                      <p:cBhvr additive="base">
                                        <p:cTn id="55" dur="3000" fill="hold"/>
                                        <p:tgtEl>
                                          <p:spTgt spid="15"/>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3000" fill="hold"/>
                                        <p:tgtEl>
                                          <p:spTgt spid="16"/>
                                        </p:tgtEl>
                                        <p:attrNameLst>
                                          <p:attrName>ppt_x</p:attrName>
                                        </p:attrNameLst>
                                      </p:cBhvr>
                                      <p:tavLst>
                                        <p:tav tm="0">
                                          <p:val>
                                            <p:strVal val="0-#ppt_w/2"/>
                                          </p:val>
                                        </p:tav>
                                        <p:tav tm="100000">
                                          <p:val>
                                            <p:strVal val="#ppt_x"/>
                                          </p:val>
                                        </p:tav>
                                      </p:tavLst>
                                    </p:anim>
                                    <p:anim calcmode="lin" valueType="num">
                                      <p:cBhvr additive="base">
                                        <p:cTn id="59" dur="3000" fill="hold"/>
                                        <p:tgtEl>
                                          <p:spTgt spid="16"/>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3000" fill="hold"/>
                                        <p:tgtEl>
                                          <p:spTgt spid="17"/>
                                        </p:tgtEl>
                                        <p:attrNameLst>
                                          <p:attrName>ppt_x</p:attrName>
                                        </p:attrNameLst>
                                      </p:cBhvr>
                                      <p:tavLst>
                                        <p:tav tm="0">
                                          <p:val>
                                            <p:strVal val="0-#ppt_w/2"/>
                                          </p:val>
                                        </p:tav>
                                        <p:tav tm="100000">
                                          <p:val>
                                            <p:strVal val="#ppt_x"/>
                                          </p:val>
                                        </p:tav>
                                      </p:tavLst>
                                    </p:anim>
                                    <p:anim calcmode="lin" valueType="num">
                                      <p:cBhvr additive="base">
                                        <p:cTn id="63" dur="3000" fill="hold"/>
                                        <p:tgtEl>
                                          <p:spTgt spid="17"/>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3000" fill="hold"/>
                                        <p:tgtEl>
                                          <p:spTgt spid="18"/>
                                        </p:tgtEl>
                                        <p:attrNameLst>
                                          <p:attrName>ppt_x</p:attrName>
                                        </p:attrNameLst>
                                      </p:cBhvr>
                                      <p:tavLst>
                                        <p:tav tm="0">
                                          <p:val>
                                            <p:strVal val="1+#ppt_w/2"/>
                                          </p:val>
                                        </p:tav>
                                        <p:tav tm="100000">
                                          <p:val>
                                            <p:strVal val="#ppt_x"/>
                                          </p:val>
                                        </p:tav>
                                      </p:tavLst>
                                    </p:anim>
                                    <p:anim calcmode="lin" valueType="num">
                                      <p:cBhvr additive="base">
                                        <p:cTn id="67" dur="3000" fill="hold"/>
                                        <p:tgtEl>
                                          <p:spTgt spid="18"/>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 calcmode="lin" valueType="num">
                                      <p:cBhvr additive="base">
                                        <p:cTn id="70" dur="3000" fill="hold"/>
                                        <p:tgtEl>
                                          <p:spTgt spid="19"/>
                                        </p:tgtEl>
                                        <p:attrNameLst>
                                          <p:attrName>ppt_x</p:attrName>
                                        </p:attrNameLst>
                                      </p:cBhvr>
                                      <p:tavLst>
                                        <p:tav tm="0">
                                          <p:val>
                                            <p:strVal val="1+#ppt_w/2"/>
                                          </p:val>
                                        </p:tav>
                                        <p:tav tm="100000">
                                          <p:val>
                                            <p:strVal val="#ppt_x"/>
                                          </p:val>
                                        </p:tav>
                                      </p:tavLst>
                                    </p:anim>
                                    <p:anim calcmode="lin" valueType="num">
                                      <p:cBhvr additive="base">
                                        <p:cTn id="71" dur="3000" fill="hold"/>
                                        <p:tgtEl>
                                          <p:spTgt spid="19"/>
                                        </p:tgtEl>
                                        <p:attrNameLst>
                                          <p:attrName>ppt_y</p:attrName>
                                        </p:attrNameLst>
                                      </p:cBhvr>
                                      <p:tavLst>
                                        <p:tav tm="0">
                                          <p:val>
                                            <p:strVal val="#ppt_y"/>
                                          </p:val>
                                        </p:tav>
                                        <p:tav tm="100000">
                                          <p:val>
                                            <p:strVal val="#ppt_y"/>
                                          </p:val>
                                        </p:tav>
                                      </p:tavLst>
                                    </p:anim>
                                  </p:childTnLst>
                                </p:cTn>
                              </p:par>
                              <p:par>
                                <p:cTn id="72" presetID="2" presetClass="entr" presetSubtype="2"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3000" fill="hold"/>
                                        <p:tgtEl>
                                          <p:spTgt spid="20"/>
                                        </p:tgtEl>
                                        <p:attrNameLst>
                                          <p:attrName>ppt_x</p:attrName>
                                        </p:attrNameLst>
                                      </p:cBhvr>
                                      <p:tavLst>
                                        <p:tav tm="0">
                                          <p:val>
                                            <p:strVal val="1+#ppt_w/2"/>
                                          </p:val>
                                        </p:tav>
                                        <p:tav tm="100000">
                                          <p:val>
                                            <p:strVal val="#ppt_x"/>
                                          </p:val>
                                        </p:tav>
                                      </p:tavLst>
                                    </p:anim>
                                    <p:anim calcmode="lin" valueType="num">
                                      <p:cBhvr additive="base">
                                        <p:cTn id="75" dur="3000" fill="hold"/>
                                        <p:tgtEl>
                                          <p:spTgt spid="20"/>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0"/>
                                  </p:stCondLst>
                                  <p:childTnLst>
                                    <p:set>
                                      <p:cBhvr>
                                        <p:cTn id="77" dur="1" fill="hold">
                                          <p:stCondLst>
                                            <p:cond delay="0"/>
                                          </p:stCondLst>
                                        </p:cTn>
                                        <p:tgtEl>
                                          <p:spTgt spid="21"/>
                                        </p:tgtEl>
                                        <p:attrNameLst>
                                          <p:attrName>style.visibility</p:attrName>
                                        </p:attrNameLst>
                                      </p:cBhvr>
                                      <p:to>
                                        <p:strVal val="visible"/>
                                      </p:to>
                                    </p:set>
                                    <p:anim calcmode="lin" valueType="num">
                                      <p:cBhvr additive="base">
                                        <p:cTn id="78" dur="3000" fill="hold"/>
                                        <p:tgtEl>
                                          <p:spTgt spid="21"/>
                                        </p:tgtEl>
                                        <p:attrNameLst>
                                          <p:attrName>ppt_x</p:attrName>
                                        </p:attrNameLst>
                                      </p:cBhvr>
                                      <p:tavLst>
                                        <p:tav tm="0">
                                          <p:val>
                                            <p:strVal val="1+#ppt_w/2"/>
                                          </p:val>
                                        </p:tav>
                                        <p:tav tm="100000">
                                          <p:val>
                                            <p:strVal val="#ppt_x"/>
                                          </p:val>
                                        </p:tav>
                                      </p:tavLst>
                                    </p:anim>
                                    <p:anim calcmode="lin" valueType="num">
                                      <p:cBhvr additive="base">
                                        <p:cTn id="79" dur="3000" fill="hold"/>
                                        <p:tgtEl>
                                          <p:spTgt spid="21"/>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0"/>
                                  </p:stCondLst>
                                  <p:childTnLst>
                                    <p:set>
                                      <p:cBhvr>
                                        <p:cTn id="81" dur="1" fill="hold">
                                          <p:stCondLst>
                                            <p:cond delay="0"/>
                                          </p:stCondLst>
                                        </p:cTn>
                                        <p:tgtEl>
                                          <p:spTgt spid="22"/>
                                        </p:tgtEl>
                                        <p:attrNameLst>
                                          <p:attrName>style.visibility</p:attrName>
                                        </p:attrNameLst>
                                      </p:cBhvr>
                                      <p:to>
                                        <p:strVal val="visible"/>
                                      </p:to>
                                    </p:set>
                                    <p:anim calcmode="lin" valueType="num">
                                      <p:cBhvr additive="base">
                                        <p:cTn id="82" dur="3000" fill="hold"/>
                                        <p:tgtEl>
                                          <p:spTgt spid="22"/>
                                        </p:tgtEl>
                                        <p:attrNameLst>
                                          <p:attrName>ppt_x</p:attrName>
                                        </p:attrNameLst>
                                      </p:cBhvr>
                                      <p:tavLst>
                                        <p:tav tm="0">
                                          <p:val>
                                            <p:strVal val="1+#ppt_w/2"/>
                                          </p:val>
                                        </p:tav>
                                        <p:tav tm="100000">
                                          <p:val>
                                            <p:strVal val="#ppt_x"/>
                                          </p:val>
                                        </p:tav>
                                      </p:tavLst>
                                    </p:anim>
                                    <p:anim calcmode="lin" valueType="num">
                                      <p:cBhvr additive="base">
                                        <p:cTn id="83" dur="3000" fill="hold"/>
                                        <p:tgtEl>
                                          <p:spTgt spid="22"/>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23"/>
                                        </p:tgtEl>
                                        <p:attrNameLst>
                                          <p:attrName>style.visibility</p:attrName>
                                        </p:attrNameLst>
                                      </p:cBhvr>
                                      <p:to>
                                        <p:strVal val="visible"/>
                                      </p:to>
                                    </p:set>
                                    <p:anim calcmode="lin" valueType="num">
                                      <p:cBhvr additive="base">
                                        <p:cTn id="86" dur="3000" fill="hold"/>
                                        <p:tgtEl>
                                          <p:spTgt spid="23"/>
                                        </p:tgtEl>
                                        <p:attrNameLst>
                                          <p:attrName>ppt_x</p:attrName>
                                        </p:attrNameLst>
                                      </p:cBhvr>
                                      <p:tavLst>
                                        <p:tav tm="0">
                                          <p:val>
                                            <p:strVal val="1+#ppt_w/2"/>
                                          </p:val>
                                        </p:tav>
                                        <p:tav tm="100000">
                                          <p:val>
                                            <p:strVal val="#ppt_x"/>
                                          </p:val>
                                        </p:tav>
                                      </p:tavLst>
                                    </p:anim>
                                    <p:anim calcmode="lin" valueType="num">
                                      <p:cBhvr additive="base">
                                        <p:cTn id="87" dur="3000" fill="hold"/>
                                        <p:tgtEl>
                                          <p:spTgt spid="23"/>
                                        </p:tgtEl>
                                        <p:attrNameLst>
                                          <p:attrName>ppt_y</p:attrName>
                                        </p:attrNameLst>
                                      </p:cBhvr>
                                      <p:tavLst>
                                        <p:tav tm="0">
                                          <p:val>
                                            <p:strVal val="#ppt_y"/>
                                          </p:val>
                                        </p:tav>
                                        <p:tav tm="100000">
                                          <p:val>
                                            <p:strVal val="#ppt_y"/>
                                          </p:val>
                                        </p:tav>
                                      </p:tavLst>
                                    </p:anim>
                                  </p:childTnLst>
                                </p:cTn>
                              </p:par>
                              <p:par>
                                <p:cTn id="88" presetID="2" presetClass="entr" presetSubtype="2" fill="hold" grpId="0" nodeType="withEffect">
                                  <p:stCondLst>
                                    <p:cond delay="0"/>
                                  </p:stCondLst>
                                  <p:childTnLst>
                                    <p:set>
                                      <p:cBhvr>
                                        <p:cTn id="89" dur="1" fill="hold">
                                          <p:stCondLst>
                                            <p:cond delay="0"/>
                                          </p:stCondLst>
                                        </p:cTn>
                                        <p:tgtEl>
                                          <p:spTgt spid="24"/>
                                        </p:tgtEl>
                                        <p:attrNameLst>
                                          <p:attrName>style.visibility</p:attrName>
                                        </p:attrNameLst>
                                      </p:cBhvr>
                                      <p:to>
                                        <p:strVal val="visible"/>
                                      </p:to>
                                    </p:set>
                                    <p:anim calcmode="lin" valueType="num">
                                      <p:cBhvr additive="base">
                                        <p:cTn id="90" dur="3000" fill="hold"/>
                                        <p:tgtEl>
                                          <p:spTgt spid="24"/>
                                        </p:tgtEl>
                                        <p:attrNameLst>
                                          <p:attrName>ppt_x</p:attrName>
                                        </p:attrNameLst>
                                      </p:cBhvr>
                                      <p:tavLst>
                                        <p:tav tm="0">
                                          <p:val>
                                            <p:strVal val="1+#ppt_w/2"/>
                                          </p:val>
                                        </p:tav>
                                        <p:tav tm="100000">
                                          <p:val>
                                            <p:strVal val="#ppt_x"/>
                                          </p:val>
                                        </p:tav>
                                      </p:tavLst>
                                    </p:anim>
                                    <p:anim calcmode="lin" valueType="num">
                                      <p:cBhvr additive="base">
                                        <p:cTn id="91" dur="3000" fill="hold"/>
                                        <p:tgtEl>
                                          <p:spTgt spid="24"/>
                                        </p:tgtEl>
                                        <p:attrNameLst>
                                          <p:attrName>ppt_y</p:attrName>
                                        </p:attrNameLst>
                                      </p:cBhvr>
                                      <p:tavLst>
                                        <p:tav tm="0">
                                          <p:val>
                                            <p:strVal val="#ppt_y"/>
                                          </p:val>
                                        </p:tav>
                                        <p:tav tm="100000">
                                          <p:val>
                                            <p:strVal val="#ppt_y"/>
                                          </p:val>
                                        </p:tav>
                                      </p:tavLst>
                                    </p:anim>
                                  </p:childTnLst>
                                </p:cTn>
                              </p:par>
                              <p:par>
                                <p:cTn id="92" presetID="2" presetClass="entr" presetSubtype="2" fill="hold" grpId="0" nodeType="withEffect">
                                  <p:stCondLst>
                                    <p:cond delay="0"/>
                                  </p:stCondLst>
                                  <p:childTnLst>
                                    <p:set>
                                      <p:cBhvr>
                                        <p:cTn id="93" dur="1" fill="hold">
                                          <p:stCondLst>
                                            <p:cond delay="0"/>
                                          </p:stCondLst>
                                        </p:cTn>
                                        <p:tgtEl>
                                          <p:spTgt spid="25"/>
                                        </p:tgtEl>
                                        <p:attrNameLst>
                                          <p:attrName>style.visibility</p:attrName>
                                        </p:attrNameLst>
                                      </p:cBhvr>
                                      <p:to>
                                        <p:strVal val="visible"/>
                                      </p:to>
                                    </p:set>
                                    <p:anim calcmode="lin" valueType="num">
                                      <p:cBhvr additive="base">
                                        <p:cTn id="94" dur="3000" fill="hold"/>
                                        <p:tgtEl>
                                          <p:spTgt spid="25"/>
                                        </p:tgtEl>
                                        <p:attrNameLst>
                                          <p:attrName>ppt_x</p:attrName>
                                        </p:attrNameLst>
                                      </p:cBhvr>
                                      <p:tavLst>
                                        <p:tav tm="0">
                                          <p:val>
                                            <p:strVal val="1+#ppt_w/2"/>
                                          </p:val>
                                        </p:tav>
                                        <p:tav tm="100000">
                                          <p:val>
                                            <p:strVal val="#ppt_x"/>
                                          </p:val>
                                        </p:tav>
                                      </p:tavLst>
                                    </p:anim>
                                    <p:anim calcmode="lin" valueType="num">
                                      <p:cBhvr additive="base">
                                        <p:cTn id="95" dur="3000" fill="hold"/>
                                        <p:tgtEl>
                                          <p:spTgt spid="25"/>
                                        </p:tgtEl>
                                        <p:attrNameLst>
                                          <p:attrName>ppt_y</p:attrName>
                                        </p:attrNameLst>
                                      </p:cBhvr>
                                      <p:tavLst>
                                        <p:tav tm="0">
                                          <p:val>
                                            <p:strVal val="#ppt_y"/>
                                          </p:val>
                                        </p:tav>
                                        <p:tav tm="100000">
                                          <p:val>
                                            <p:strVal val="#ppt_y"/>
                                          </p:val>
                                        </p:tav>
                                      </p:tavLst>
                                    </p:anim>
                                  </p:childTnLst>
                                </p:cTn>
                              </p:par>
                              <p:par>
                                <p:cTn id="96" presetID="2" presetClass="entr" presetSubtype="2" fill="hold" grpId="0" nodeType="withEffect">
                                  <p:stCondLst>
                                    <p:cond delay="0"/>
                                  </p:stCondLst>
                                  <p:childTnLst>
                                    <p:set>
                                      <p:cBhvr>
                                        <p:cTn id="97" dur="1" fill="hold">
                                          <p:stCondLst>
                                            <p:cond delay="0"/>
                                          </p:stCondLst>
                                        </p:cTn>
                                        <p:tgtEl>
                                          <p:spTgt spid="26"/>
                                        </p:tgtEl>
                                        <p:attrNameLst>
                                          <p:attrName>style.visibility</p:attrName>
                                        </p:attrNameLst>
                                      </p:cBhvr>
                                      <p:to>
                                        <p:strVal val="visible"/>
                                      </p:to>
                                    </p:set>
                                    <p:anim calcmode="lin" valueType="num">
                                      <p:cBhvr additive="base">
                                        <p:cTn id="98" dur="3000" fill="hold"/>
                                        <p:tgtEl>
                                          <p:spTgt spid="26"/>
                                        </p:tgtEl>
                                        <p:attrNameLst>
                                          <p:attrName>ppt_x</p:attrName>
                                        </p:attrNameLst>
                                      </p:cBhvr>
                                      <p:tavLst>
                                        <p:tav tm="0">
                                          <p:val>
                                            <p:strVal val="1+#ppt_w/2"/>
                                          </p:val>
                                        </p:tav>
                                        <p:tav tm="100000">
                                          <p:val>
                                            <p:strVal val="#ppt_x"/>
                                          </p:val>
                                        </p:tav>
                                      </p:tavLst>
                                    </p:anim>
                                    <p:anim calcmode="lin" valueType="num">
                                      <p:cBhvr additive="base">
                                        <p:cTn id="99" dur="3000" fill="hold"/>
                                        <p:tgtEl>
                                          <p:spTgt spid="26"/>
                                        </p:tgtEl>
                                        <p:attrNameLst>
                                          <p:attrName>ppt_y</p:attrName>
                                        </p:attrNameLst>
                                      </p:cBhvr>
                                      <p:tavLst>
                                        <p:tav tm="0">
                                          <p:val>
                                            <p:strVal val="#ppt_y"/>
                                          </p:val>
                                        </p:tav>
                                        <p:tav tm="100000">
                                          <p:val>
                                            <p:strVal val="#ppt_y"/>
                                          </p:val>
                                        </p:tav>
                                      </p:tavLst>
                                    </p:anim>
                                  </p:childTnLst>
                                </p:cTn>
                              </p:par>
                              <p:par>
                                <p:cTn id="100" presetID="2" presetClass="entr" presetSubtype="2" fill="hold" grpId="0" nodeType="withEffect">
                                  <p:stCondLst>
                                    <p:cond delay="0"/>
                                  </p:stCondLst>
                                  <p:childTnLst>
                                    <p:set>
                                      <p:cBhvr>
                                        <p:cTn id="101" dur="1" fill="hold">
                                          <p:stCondLst>
                                            <p:cond delay="0"/>
                                          </p:stCondLst>
                                        </p:cTn>
                                        <p:tgtEl>
                                          <p:spTgt spid="27"/>
                                        </p:tgtEl>
                                        <p:attrNameLst>
                                          <p:attrName>style.visibility</p:attrName>
                                        </p:attrNameLst>
                                      </p:cBhvr>
                                      <p:to>
                                        <p:strVal val="visible"/>
                                      </p:to>
                                    </p:set>
                                    <p:anim calcmode="lin" valueType="num">
                                      <p:cBhvr additive="base">
                                        <p:cTn id="102" dur="3000" fill="hold"/>
                                        <p:tgtEl>
                                          <p:spTgt spid="27"/>
                                        </p:tgtEl>
                                        <p:attrNameLst>
                                          <p:attrName>ppt_x</p:attrName>
                                        </p:attrNameLst>
                                      </p:cBhvr>
                                      <p:tavLst>
                                        <p:tav tm="0">
                                          <p:val>
                                            <p:strVal val="1+#ppt_w/2"/>
                                          </p:val>
                                        </p:tav>
                                        <p:tav tm="100000">
                                          <p:val>
                                            <p:strVal val="#ppt_x"/>
                                          </p:val>
                                        </p:tav>
                                      </p:tavLst>
                                    </p:anim>
                                    <p:anim calcmode="lin" valueType="num">
                                      <p:cBhvr additive="base">
                                        <p:cTn id="103" dur="3000" fill="hold"/>
                                        <p:tgtEl>
                                          <p:spTgt spid="27"/>
                                        </p:tgtEl>
                                        <p:attrNameLst>
                                          <p:attrName>ppt_y</p:attrName>
                                        </p:attrNameLst>
                                      </p:cBhvr>
                                      <p:tavLst>
                                        <p:tav tm="0">
                                          <p:val>
                                            <p:strVal val="#ppt_y"/>
                                          </p:val>
                                        </p:tav>
                                        <p:tav tm="100000">
                                          <p:val>
                                            <p:strVal val="#ppt_y"/>
                                          </p:val>
                                        </p:tav>
                                      </p:tavLst>
                                    </p:anim>
                                  </p:childTnLst>
                                </p:cTn>
                              </p:par>
                              <p:par>
                                <p:cTn id="104" presetID="2" presetClass="entr" presetSubtype="2" fill="hold" grpId="0" nodeType="withEffect">
                                  <p:stCondLst>
                                    <p:cond delay="0"/>
                                  </p:stCondLst>
                                  <p:childTnLst>
                                    <p:set>
                                      <p:cBhvr>
                                        <p:cTn id="105" dur="1" fill="hold">
                                          <p:stCondLst>
                                            <p:cond delay="0"/>
                                          </p:stCondLst>
                                        </p:cTn>
                                        <p:tgtEl>
                                          <p:spTgt spid="28"/>
                                        </p:tgtEl>
                                        <p:attrNameLst>
                                          <p:attrName>style.visibility</p:attrName>
                                        </p:attrNameLst>
                                      </p:cBhvr>
                                      <p:to>
                                        <p:strVal val="visible"/>
                                      </p:to>
                                    </p:set>
                                    <p:anim calcmode="lin" valueType="num">
                                      <p:cBhvr additive="base">
                                        <p:cTn id="106" dur="3000" fill="hold"/>
                                        <p:tgtEl>
                                          <p:spTgt spid="28"/>
                                        </p:tgtEl>
                                        <p:attrNameLst>
                                          <p:attrName>ppt_x</p:attrName>
                                        </p:attrNameLst>
                                      </p:cBhvr>
                                      <p:tavLst>
                                        <p:tav tm="0">
                                          <p:val>
                                            <p:strVal val="1+#ppt_w/2"/>
                                          </p:val>
                                        </p:tav>
                                        <p:tav tm="100000">
                                          <p:val>
                                            <p:strVal val="#ppt_x"/>
                                          </p:val>
                                        </p:tav>
                                      </p:tavLst>
                                    </p:anim>
                                    <p:anim calcmode="lin" valueType="num">
                                      <p:cBhvr additive="base">
                                        <p:cTn id="107" dur="3000" fill="hold"/>
                                        <p:tgtEl>
                                          <p:spTgt spid="28"/>
                                        </p:tgtEl>
                                        <p:attrNameLst>
                                          <p:attrName>ppt_y</p:attrName>
                                        </p:attrNameLst>
                                      </p:cBhvr>
                                      <p:tavLst>
                                        <p:tav tm="0">
                                          <p:val>
                                            <p:strVal val="#ppt_y"/>
                                          </p:val>
                                        </p:tav>
                                        <p:tav tm="100000">
                                          <p:val>
                                            <p:strVal val="#ppt_y"/>
                                          </p:val>
                                        </p:tav>
                                      </p:tavLst>
                                    </p:anim>
                                  </p:childTnLst>
                                </p:cTn>
                              </p:par>
                              <p:par>
                                <p:cTn id="108" presetID="2" presetClass="entr" presetSubtype="2" fill="hold" grpId="0" nodeType="withEffect">
                                  <p:stCondLst>
                                    <p:cond delay="0"/>
                                  </p:stCondLst>
                                  <p:childTnLst>
                                    <p:set>
                                      <p:cBhvr>
                                        <p:cTn id="109" dur="1" fill="hold">
                                          <p:stCondLst>
                                            <p:cond delay="0"/>
                                          </p:stCondLst>
                                        </p:cTn>
                                        <p:tgtEl>
                                          <p:spTgt spid="29"/>
                                        </p:tgtEl>
                                        <p:attrNameLst>
                                          <p:attrName>style.visibility</p:attrName>
                                        </p:attrNameLst>
                                      </p:cBhvr>
                                      <p:to>
                                        <p:strVal val="visible"/>
                                      </p:to>
                                    </p:set>
                                    <p:anim calcmode="lin" valueType="num">
                                      <p:cBhvr additive="base">
                                        <p:cTn id="110" dur="3000" fill="hold"/>
                                        <p:tgtEl>
                                          <p:spTgt spid="29"/>
                                        </p:tgtEl>
                                        <p:attrNameLst>
                                          <p:attrName>ppt_x</p:attrName>
                                        </p:attrNameLst>
                                      </p:cBhvr>
                                      <p:tavLst>
                                        <p:tav tm="0">
                                          <p:val>
                                            <p:strVal val="1+#ppt_w/2"/>
                                          </p:val>
                                        </p:tav>
                                        <p:tav tm="100000">
                                          <p:val>
                                            <p:strVal val="#ppt_x"/>
                                          </p:val>
                                        </p:tav>
                                      </p:tavLst>
                                    </p:anim>
                                    <p:anim calcmode="lin" valueType="num">
                                      <p:cBhvr additive="base">
                                        <p:cTn id="111" dur="3000" fill="hold"/>
                                        <p:tgtEl>
                                          <p:spTgt spid="29"/>
                                        </p:tgtEl>
                                        <p:attrNameLst>
                                          <p:attrName>ppt_y</p:attrName>
                                        </p:attrNameLst>
                                      </p:cBhvr>
                                      <p:tavLst>
                                        <p:tav tm="0">
                                          <p:val>
                                            <p:strVal val="#ppt_y"/>
                                          </p:val>
                                        </p:tav>
                                        <p:tav tm="100000">
                                          <p:val>
                                            <p:strVal val="#ppt_y"/>
                                          </p:val>
                                        </p:tav>
                                      </p:tavLst>
                                    </p:anim>
                                  </p:childTnLst>
                                </p:cTn>
                              </p:par>
                              <p:par>
                                <p:cTn id="112" presetID="2" presetClass="entr" presetSubtype="2" fill="hold" grpId="0" nodeType="withEffect">
                                  <p:stCondLst>
                                    <p:cond delay="0"/>
                                  </p:stCondLst>
                                  <p:childTnLst>
                                    <p:set>
                                      <p:cBhvr>
                                        <p:cTn id="113" dur="1" fill="hold">
                                          <p:stCondLst>
                                            <p:cond delay="0"/>
                                          </p:stCondLst>
                                        </p:cTn>
                                        <p:tgtEl>
                                          <p:spTgt spid="30"/>
                                        </p:tgtEl>
                                        <p:attrNameLst>
                                          <p:attrName>style.visibility</p:attrName>
                                        </p:attrNameLst>
                                      </p:cBhvr>
                                      <p:to>
                                        <p:strVal val="visible"/>
                                      </p:to>
                                    </p:set>
                                    <p:anim calcmode="lin" valueType="num">
                                      <p:cBhvr additive="base">
                                        <p:cTn id="114" dur="3000" fill="hold"/>
                                        <p:tgtEl>
                                          <p:spTgt spid="30"/>
                                        </p:tgtEl>
                                        <p:attrNameLst>
                                          <p:attrName>ppt_x</p:attrName>
                                        </p:attrNameLst>
                                      </p:cBhvr>
                                      <p:tavLst>
                                        <p:tav tm="0">
                                          <p:val>
                                            <p:strVal val="1+#ppt_w/2"/>
                                          </p:val>
                                        </p:tav>
                                        <p:tav tm="100000">
                                          <p:val>
                                            <p:strVal val="#ppt_x"/>
                                          </p:val>
                                        </p:tav>
                                      </p:tavLst>
                                    </p:anim>
                                    <p:anim calcmode="lin" valueType="num">
                                      <p:cBhvr additive="base">
                                        <p:cTn id="115" dur="3000" fill="hold"/>
                                        <p:tgtEl>
                                          <p:spTgt spid="30"/>
                                        </p:tgtEl>
                                        <p:attrNameLst>
                                          <p:attrName>ppt_y</p:attrName>
                                        </p:attrNameLst>
                                      </p:cBhvr>
                                      <p:tavLst>
                                        <p:tav tm="0">
                                          <p:val>
                                            <p:strVal val="#ppt_y"/>
                                          </p:val>
                                        </p:tav>
                                        <p:tav tm="100000">
                                          <p:val>
                                            <p:strVal val="#ppt_y"/>
                                          </p:val>
                                        </p:tav>
                                      </p:tavLst>
                                    </p:anim>
                                  </p:childTnLst>
                                </p:cTn>
                              </p:par>
                              <p:par>
                                <p:cTn id="116" presetID="2" presetClass="entr" presetSubtype="2" fill="hold" grpId="0" nodeType="withEffect">
                                  <p:stCondLst>
                                    <p:cond delay="0"/>
                                  </p:stCondLst>
                                  <p:childTnLst>
                                    <p:set>
                                      <p:cBhvr>
                                        <p:cTn id="117" dur="1" fill="hold">
                                          <p:stCondLst>
                                            <p:cond delay="0"/>
                                          </p:stCondLst>
                                        </p:cTn>
                                        <p:tgtEl>
                                          <p:spTgt spid="31"/>
                                        </p:tgtEl>
                                        <p:attrNameLst>
                                          <p:attrName>style.visibility</p:attrName>
                                        </p:attrNameLst>
                                      </p:cBhvr>
                                      <p:to>
                                        <p:strVal val="visible"/>
                                      </p:to>
                                    </p:set>
                                    <p:anim calcmode="lin" valueType="num">
                                      <p:cBhvr additive="base">
                                        <p:cTn id="118" dur="3000" fill="hold"/>
                                        <p:tgtEl>
                                          <p:spTgt spid="31"/>
                                        </p:tgtEl>
                                        <p:attrNameLst>
                                          <p:attrName>ppt_x</p:attrName>
                                        </p:attrNameLst>
                                      </p:cBhvr>
                                      <p:tavLst>
                                        <p:tav tm="0">
                                          <p:val>
                                            <p:strVal val="1+#ppt_w/2"/>
                                          </p:val>
                                        </p:tav>
                                        <p:tav tm="100000">
                                          <p:val>
                                            <p:strVal val="#ppt_x"/>
                                          </p:val>
                                        </p:tav>
                                      </p:tavLst>
                                    </p:anim>
                                    <p:anim calcmode="lin" valueType="num">
                                      <p:cBhvr additive="base">
                                        <p:cTn id="119" dur="3000" fill="hold"/>
                                        <p:tgtEl>
                                          <p:spTgt spid="31"/>
                                        </p:tgtEl>
                                        <p:attrNameLst>
                                          <p:attrName>ppt_y</p:attrName>
                                        </p:attrNameLst>
                                      </p:cBhvr>
                                      <p:tavLst>
                                        <p:tav tm="0">
                                          <p:val>
                                            <p:strVal val="#ppt_y"/>
                                          </p:val>
                                        </p:tav>
                                        <p:tav tm="100000">
                                          <p:val>
                                            <p:strVal val="#ppt_y"/>
                                          </p:val>
                                        </p:tav>
                                      </p:tavLst>
                                    </p:anim>
                                  </p:childTnLst>
                                </p:cTn>
                              </p:par>
                              <p:par>
                                <p:cTn id="120" presetID="8" presetClass="emph" presetSubtype="0" fill="hold" grpId="1" nodeType="withEffect">
                                  <p:stCondLst>
                                    <p:cond delay="0"/>
                                  </p:stCondLst>
                                  <p:childTnLst>
                                    <p:animRot by="-21600000">
                                      <p:cBhvr>
                                        <p:cTn id="121" dur="3000" fill="hold"/>
                                        <p:tgtEl>
                                          <p:spTgt spid="5"/>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7"/>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9"/>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11"/>
                                        </p:tgtEl>
                                        <p:attrNameLst>
                                          <p:attrName>r</p:attrName>
                                        </p:attrNameLst>
                                      </p:cBhvr>
                                    </p:animRot>
                                  </p:childTnLst>
                                </p:cTn>
                              </p:par>
                              <p:par>
                                <p:cTn id="128" presetID="8" presetClass="emph" presetSubtype="0" fill="hold" grpId="1" nodeType="withEffect">
                                  <p:stCondLst>
                                    <p:cond delay="0"/>
                                  </p:stCondLst>
                                  <p:childTnLst>
                                    <p:animRot by="-21600000">
                                      <p:cBhvr>
                                        <p:cTn id="129" dur="3000" fill="hold"/>
                                        <p:tgtEl>
                                          <p:spTgt spid="13"/>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15"/>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17"/>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4"/>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6"/>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8"/>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10"/>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12"/>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14"/>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16"/>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18"/>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20"/>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22"/>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24"/>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26"/>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28"/>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30"/>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19"/>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21"/>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23"/>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25"/>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27"/>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29"/>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31"/>
                                        </p:tgtEl>
                                        <p:attrNameLst>
                                          <p:attrName>r</p:attrName>
                                        </p:attrNameLst>
                                      </p:cBhvr>
                                    </p:animRot>
                                  </p:childTnLst>
                                </p:cTn>
                              </p:par>
                              <p:par>
                                <p:cTn id="176" presetID="2" presetClass="exit" presetSubtype="2" fill="hold" grpId="2" nodeType="withEffect">
                                  <p:stCondLst>
                                    <p:cond delay="0"/>
                                  </p:stCondLst>
                                  <p:childTnLst>
                                    <p:anim calcmode="lin" valueType="num">
                                      <p:cBhvr additive="base">
                                        <p:cTn id="177" dur="3000"/>
                                        <p:tgtEl>
                                          <p:spTgt spid="4"/>
                                        </p:tgtEl>
                                        <p:attrNameLst>
                                          <p:attrName>ppt_x</p:attrName>
                                        </p:attrNameLst>
                                      </p:cBhvr>
                                      <p:tavLst>
                                        <p:tav tm="0">
                                          <p:val>
                                            <p:strVal val="ppt_x"/>
                                          </p:val>
                                        </p:tav>
                                        <p:tav tm="100000">
                                          <p:val>
                                            <p:strVal val="1+ppt_w/2"/>
                                          </p:val>
                                        </p:tav>
                                      </p:tavLst>
                                    </p:anim>
                                    <p:anim calcmode="lin" valueType="num">
                                      <p:cBhvr additive="base">
                                        <p:cTn id="178" dur="3000"/>
                                        <p:tgtEl>
                                          <p:spTgt spid="4"/>
                                        </p:tgtEl>
                                        <p:attrNameLst>
                                          <p:attrName>ppt_y</p:attrName>
                                        </p:attrNameLst>
                                      </p:cBhvr>
                                      <p:tavLst>
                                        <p:tav tm="0">
                                          <p:val>
                                            <p:strVal val="ppt_y"/>
                                          </p:val>
                                        </p:tav>
                                        <p:tav tm="100000">
                                          <p:val>
                                            <p:strVal val="ppt_y"/>
                                          </p:val>
                                        </p:tav>
                                      </p:tavLst>
                                    </p:anim>
                                    <p:set>
                                      <p:cBhvr>
                                        <p:cTn id="179" dur="1" fill="hold">
                                          <p:stCondLst>
                                            <p:cond delay="2999"/>
                                          </p:stCondLst>
                                        </p:cTn>
                                        <p:tgtEl>
                                          <p:spTgt spid="4"/>
                                        </p:tgtEl>
                                        <p:attrNameLst>
                                          <p:attrName>style.visibility</p:attrName>
                                        </p:attrNameLst>
                                      </p:cBhvr>
                                      <p:to>
                                        <p:strVal val="hidden"/>
                                      </p:to>
                                    </p:set>
                                  </p:childTnLst>
                                </p:cTn>
                              </p:par>
                              <p:par>
                                <p:cTn id="180" presetID="2" presetClass="exit" presetSubtype="2" fill="hold" grpId="2" nodeType="withEffect">
                                  <p:stCondLst>
                                    <p:cond delay="0"/>
                                  </p:stCondLst>
                                  <p:childTnLst>
                                    <p:anim calcmode="lin" valueType="num">
                                      <p:cBhvr additive="base">
                                        <p:cTn id="181" dur="3000"/>
                                        <p:tgtEl>
                                          <p:spTgt spid="5"/>
                                        </p:tgtEl>
                                        <p:attrNameLst>
                                          <p:attrName>ppt_x</p:attrName>
                                        </p:attrNameLst>
                                      </p:cBhvr>
                                      <p:tavLst>
                                        <p:tav tm="0">
                                          <p:val>
                                            <p:strVal val="ppt_x"/>
                                          </p:val>
                                        </p:tav>
                                        <p:tav tm="100000">
                                          <p:val>
                                            <p:strVal val="1+ppt_w/2"/>
                                          </p:val>
                                        </p:tav>
                                      </p:tavLst>
                                    </p:anim>
                                    <p:anim calcmode="lin" valueType="num">
                                      <p:cBhvr additive="base">
                                        <p:cTn id="182" dur="3000"/>
                                        <p:tgtEl>
                                          <p:spTgt spid="5"/>
                                        </p:tgtEl>
                                        <p:attrNameLst>
                                          <p:attrName>ppt_y</p:attrName>
                                        </p:attrNameLst>
                                      </p:cBhvr>
                                      <p:tavLst>
                                        <p:tav tm="0">
                                          <p:val>
                                            <p:strVal val="ppt_y"/>
                                          </p:val>
                                        </p:tav>
                                        <p:tav tm="100000">
                                          <p:val>
                                            <p:strVal val="ppt_y"/>
                                          </p:val>
                                        </p:tav>
                                      </p:tavLst>
                                    </p:anim>
                                    <p:set>
                                      <p:cBhvr>
                                        <p:cTn id="183" dur="1" fill="hold">
                                          <p:stCondLst>
                                            <p:cond delay="2999"/>
                                          </p:stCondLst>
                                        </p:cTn>
                                        <p:tgtEl>
                                          <p:spTgt spid="5"/>
                                        </p:tgtEl>
                                        <p:attrNameLst>
                                          <p:attrName>style.visibility</p:attrName>
                                        </p:attrNameLst>
                                      </p:cBhvr>
                                      <p:to>
                                        <p:strVal val="hidden"/>
                                      </p:to>
                                    </p:set>
                                  </p:childTnLst>
                                </p:cTn>
                              </p:par>
                              <p:par>
                                <p:cTn id="184" presetID="2" presetClass="exit" presetSubtype="2" fill="hold" grpId="2" nodeType="withEffect">
                                  <p:stCondLst>
                                    <p:cond delay="0"/>
                                  </p:stCondLst>
                                  <p:childTnLst>
                                    <p:anim calcmode="lin" valueType="num">
                                      <p:cBhvr additive="base">
                                        <p:cTn id="185" dur="3000"/>
                                        <p:tgtEl>
                                          <p:spTgt spid="6"/>
                                        </p:tgtEl>
                                        <p:attrNameLst>
                                          <p:attrName>ppt_x</p:attrName>
                                        </p:attrNameLst>
                                      </p:cBhvr>
                                      <p:tavLst>
                                        <p:tav tm="0">
                                          <p:val>
                                            <p:strVal val="ppt_x"/>
                                          </p:val>
                                        </p:tav>
                                        <p:tav tm="100000">
                                          <p:val>
                                            <p:strVal val="1+ppt_w/2"/>
                                          </p:val>
                                        </p:tav>
                                      </p:tavLst>
                                    </p:anim>
                                    <p:anim calcmode="lin" valueType="num">
                                      <p:cBhvr additive="base">
                                        <p:cTn id="186" dur="3000"/>
                                        <p:tgtEl>
                                          <p:spTgt spid="6"/>
                                        </p:tgtEl>
                                        <p:attrNameLst>
                                          <p:attrName>ppt_y</p:attrName>
                                        </p:attrNameLst>
                                      </p:cBhvr>
                                      <p:tavLst>
                                        <p:tav tm="0">
                                          <p:val>
                                            <p:strVal val="ppt_y"/>
                                          </p:val>
                                        </p:tav>
                                        <p:tav tm="100000">
                                          <p:val>
                                            <p:strVal val="ppt_y"/>
                                          </p:val>
                                        </p:tav>
                                      </p:tavLst>
                                    </p:anim>
                                    <p:set>
                                      <p:cBhvr>
                                        <p:cTn id="187" dur="1" fill="hold">
                                          <p:stCondLst>
                                            <p:cond delay="2999"/>
                                          </p:stCondLst>
                                        </p:cTn>
                                        <p:tgtEl>
                                          <p:spTgt spid="6"/>
                                        </p:tgtEl>
                                        <p:attrNameLst>
                                          <p:attrName>style.visibility</p:attrName>
                                        </p:attrNameLst>
                                      </p:cBhvr>
                                      <p:to>
                                        <p:strVal val="hidden"/>
                                      </p:to>
                                    </p:set>
                                  </p:childTnLst>
                                </p:cTn>
                              </p:par>
                              <p:par>
                                <p:cTn id="188" presetID="2" presetClass="exit" presetSubtype="2" fill="hold" grpId="2" nodeType="withEffect">
                                  <p:stCondLst>
                                    <p:cond delay="0"/>
                                  </p:stCondLst>
                                  <p:childTnLst>
                                    <p:anim calcmode="lin" valueType="num">
                                      <p:cBhvr additive="base">
                                        <p:cTn id="189" dur="3000"/>
                                        <p:tgtEl>
                                          <p:spTgt spid="7"/>
                                        </p:tgtEl>
                                        <p:attrNameLst>
                                          <p:attrName>ppt_x</p:attrName>
                                        </p:attrNameLst>
                                      </p:cBhvr>
                                      <p:tavLst>
                                        <p:tav tm="0">
                                          <p:val>
                                            <p:strVal val="ppt_x"/>
                                          </p:val>
                                        </p:tav>
                                        <p:tav tm="100000">
                                          <p:val>
                                            <p:strVal val="1+ppt_w/2"/>
                                          </p:val>
                                        </p:tav>
                                      </p:tavLst>
                                    </p:anim>
                                    <p:anim calcmode="lin" valueType="num">
                                      <p:cBhvr additive="base">
                                        <p:cTn id="190" dur="3000"/>
                                        <p:tgtEl>
                                          <p:spTgt spid="7"/>
                                        </p:tgtEl>
                                        <p:attrNameLst>
                                          <p:attrName>ppt_y</p:attrName>
                                        </p:attrNameLst>
                                      </p:cBhvr>
                                      <p:tavLst>
                                        <p:tav tm="0">
                                          <p:val>
                                            <p:strVal val="ppt_y"/>
                                          </p:val>
                                        </p:tav>
                                        <p:tav tm="100000">
                                          <p:val>
                                            <p:strVal val="ppt_y"/>
                                          </p:val>
                                        </p:tav>
                                      </p:tavLst>
                                    </p:anim>
                                    <p:set>
                                      <p:cBhvr>
                                        <p:cTn id="191" dur="1" fill="hold">
                                          <p:stCondLst>
                                            <p:cond delay="2999"/>
                                          </p:stCondLst>
                                        </p:cTn>
                                        <p:tgtEl>
                                          <p:spTgt spid="7"/>
                                        </p:tgtEl>
                                        <p:attrNameLst>
                                          <p:attrName>style.visibility</p:attrName>
                                        </p:attrNameLst>
                                      </p:cBhvr>
                                      <p:to>
                                        <p:strVal val="hidden"/>
                                      </p:to>
                                    </p:set>
                                  </p:childTnLst>
                                </p:cTn>
                              </p:par>
                              <p:par>
                                <p:cTn id="192" presetID="2" presetClass="exit" presetSubtype="2" fill="hold" grpId="2" nodeType="withEffect">
                                  <p:stCondLst>
                                    <p:cond delay="0"/>
                                  </p:stCondLst>
                                  <p:childTnLst>
                                    <p:anim calcmode="lin" valueType="num">
                                      <p:cBhvr additive="base">
                                        <p:cTn id="193" dur="3000"/>
                                        <p:tgtEl>
                                          <p:spTgt spid="8"/>
                                        </p:tgtEl>
                                        <p:attrNameLst>
                                          <p:attrName>ppt_x</p:attrName>
                                        </p:attrNameLst>
                                      </p:cBhvr>
                                      <p:tavLst>
                                        <p:tav tm="0">
                                          <p:val>
                                            <p:strVal val="ppt_x"/>
                                          </p:val>
                                        </p:tav>
                                        <p:tav tm="100000">
                                          <p:val>
                                            <p:strVal val="1+ppt_w/2"/>
                                          </p:val>
                                        </p:tav>
                                      </p:tavLst>
                                    </p:anim>
                                    <p:anim calcmode="lin" valueType="num">
                                      <p:cBhvr additive="base">
                                        <p:cTn id="194" dur="3000"/>
                                        <p:tgtEl>
                                          <p:spTgt spid="8"/>
                                        </p:tgtEl>
                                        <p:attrNameLst>
                                          <p:attrName>ppt_y</p:attrName>
                                        </p:attrNameLst>
                                      </p:cBhvr>
                                      <p:tavLst>
                                        <p:tav tm="0">
                                          <p:val>
                                            <p:strVal val="ppt_y"/>
                                          </p:val>
                                        </p:tav>
                                        <p:tav tm="100000">
                                          <p:val>
                                            <p:strVal val="ppt_y"/>
                                          </p:val>
                                        </p:tav>
                                      </p:tavLst>
                                    </p:anim>
                                    <p:set>
                                      <p:cBhvr>
                                        <p:cTn id="195" dur="1" fill="hold">
                                          <p:stCondLst>
                                            <p:cond delay="2999"/>
                                          </p:stCondLst>
                                        </p:cTn>
                                        <p:tgtEl>
                                          <p:spTgt spid="8"/>
                                        </p:tgtEl>
                                        <p:attrNameLst>
                                          <p:attrName>style.visibility</p:attrName>
                                        </p:attrNameLst>
                                      </p:cBhvr>
                                      <p:to>
                                        <p:strVal val="hidden"/>
                                      </p:to>
                                    </p:set>
                                  </p:childTnLst>
                                </p:cTn>
                              </p:par>
                              <p:par>
                                <p:cTn id="196" presetID="2" presetClass="exit" presetSubtype="2" fill="hold" grpId="2" nodeType="withEffect">
                                  <p:stCondLst>
                                    <p:cond delay="0"/>
                                  </p:stCondLst>
                                  <p:childTnLst>
                                    <p:anim calcmode="lin" valueType="num">
                                      <p:cBhvr additive="base">
                                        <p:cTn id="197" dur="3000"/>
                                        <p:tgtEl>
                                          <p:spTgt spid="9"/>
                                        </p:tgtEl>
                                        <p:attrNameLst>
                                          <p:attrName>ppt_x</p:attrName>
                                        </p:attrNameLst>
                                      </p:cBhvr>
                                      <p:tavLst>
                                        <p:tav tm="0">
                                          <p:val>
                                            <p:strVal val="ppt_x"/>
                                          </p:val>
                                        </p:tav>
                                        <p:tav tm="100000">
                                          <p:val>
                                            <p:strVal val="1+ppt_w/2"/>
                                          </p:val>
                                        </p:tav>
                                      </p:tavLst>
                                    </p:anim>
                                    <p:anim calcmode="lin" valueType="num">
                                      <p:cBhvr additive="base">
                                        <p:cTn id="198" dur="3000"/>
                                        <p:tgtEl>
                                          <p:spTgt spid="9"/>
                                        </p:tgtEl>
                                        <p:attrNameLst>
                                          <p:attrName>ppt_y</p:attrName>
                                        </p:attrNameLst>
                                      </p:cBhvr>
                                      <p:tavLst>
                                        <p:tav tm="0">
                                          <p:val>
                                            <p:strVal val="ppt_y"/>
                                          </p:val>
                                        </p:tav>
                                        <p:tav tm="100000">
                                          <p:val>
                                            <p:strVal val="ppt_y"/>
                                          </p:val>
                                        </p:tav>
                                      </p:tavLst>
                                    </p:anim>
                                    <p:set>
                                      <p:cBhvr>
                                        <p:cTn id="199" dur="1" fill="hold">
                                          <p:stCondLst>
                                            <p:cond delay="2999"/>
                                          </p:stCondLst>
                                        </p:cTn>
                                        <p:tgtEl>
                                          <p:spTgt spid="9"/>
                                        </p:tgtEl>
                                        <p:attrNameLst>
                                          <p:attrName>style.visibility</p:attrName>
                                        </p:attrNameLst>
                                      </p:cBhvr>
                                      <p:to>
                                        <p:strVal val="hidden"/>
                                      </p:to>
                                    </p:set>
                                  </p:childTnLst>
                                </p:cTn>
                              </p:par>
                              <p:par>
                                <p:cTn id="200" presetID="2" presetClass="exit" presetSubtype="2" fill="hold" grpId="2" nodeType="withEffect">
                                  <p:stCondLst>
                                    <p:cond delay="0"/>
                                  </p:stCondLst>
                                  <p:childTnLst>
                                    <p:anim calcmode="lin" valueType="num">
                                      <p:cBhvr additive="base">
                                        <p:cTn id="201" dur="3000"/>
                                        <p:tgtEl>
                                          <p:spTgt spid="10"/>
                                        </p:tgtEl>
                                        <p:attrNameLst>
                                          <p:attrName>ppt_x</p:attrName>
                                        </p:attrNameLst>
                                      </p:cBhvr>
                                      <p:tavLst>
                                        <p:tav tm="0">
                                          <p:val>
                                            <p:strVal val="ppt_x"/>
                                          </p:val>
                                        </p:tav>
                                        <p:tav tm="100000">
                                          <p:val>
                                            <p:strVal val="1+ppt_w/2"/>
                                          </p:val>
                                        </p:tav>
                                      </p:tavLst>
                                    </p:anim>
                                    <p:anim calcmode="lin" valueType="num">
                                      <p:cBhvr additive="base">
                                        <p:cTn id="202" dur="3000"/>
                                        <p:tgtEl>
                                          <p:spTgt spid="10"/>
                                        </p:tgtEl>
                                        <p:attrNameLst>
                                          <p:attrName>ppt_y</p:attrName>
                                        </p:attrNameLst>
                                      </p:cBhvr>
                                      <p:tavLst>
                                        <p:tav tm="0">
                                          <p:val>
                                            <p:strVal val="ppt_y"/>
                                          </p:val>
                                        </p:tav>
                                        <p:tav tm="100000">
                                          <p:val>
                                            <p:strVal val="ppt_y"/>
                                          </p:val>
                                        </p:tav>
                                      </p:tavLst>
                                    </p:anim>
                                    <p:set>
                                      <p:cBhvr>
                                        <p:cTn id="203" dur="1" fill="hold">
                                          <p:stCondLst>
                                            <p:cond delay="2999"/>
                                          </p:stCondLst>
                                        </p:cTn>
                                        <p:tgtEl>
                                          <p:spTgt spid="10"/>
                                        </p:tgtEl>
                                        <p:attrNameLst>
                                          <p:attrName>style.visibility</p:attrName>
                                        </p:attrNameLst>
                                      </p:cBhvr>
                                      <p:to>
                                        <p:strVal val="hidden"/>
                                      </p:to>
                                    </p:set>
                                  </p:childTnLst>
                                </p:cTn>
                              </p:par>
                              <p:par>
                                <p:cTn id="204" presetID="2" presetClass="exit" presetSubtype="2" fill="hold" grpId="2" nodeType="withEffect">
                                  <p:stCondLst>
                                    <p:cond delay="0"/>
                                  </p:stCondLst>
                                  <p:childTnLst>
                                    <p:anim calcmode="lin" valueType="num">
                                      <p:cBhvr additive="base">
                                        <p:cTn id="205" dur="3000"/>
                                        <p:tgtEl>
                                          <p:spTgt spid="11"/>
                                        </p:tgtEl>
                                        <p:attrNameLst>
                                          <p:attrName>ppt_x</p:attrName>
                                        </p:attrNameLst>
                                      </p:cBhvr>
                                      <p:tavLst>
                                        <p:tav tm="0">
                                          <p:val>
                                            <p:strVal val="ppt_x"/>
                                          </p:val>
                                        </p:tav>
                                        <p:tav tm="100000">
                                          <p:val>
                                            <p:strVal val="1+ppt_w/2"/>
                                          </p:val>
                                        </p:tav>
                                      </p:tavLst>
                                    </p:anim>
                                    <p:anim calcmode="lin" valueType="num">
                                      <p:cBhvr additive="base">
                                        <p:cTn id="206" dur="3000"/>
                                        <p:tgtEl>
                                          <p:spTgt spid="11"/>
                                        </p:tgtEl>
                                        <p:attrNameLst>
                                          <p:attrName>ppt_y</p:attrName>
                                        </p:attrNameLst>
                                      </p:cBhvr>
                                      <p:tavLst>
                                        <p:tav tm="0">
                                          <p:val>
                                            <p:strVal val="ppt_y"/>
                                          </p:val>
                                        </p:tav>
                                        <p:tav tm="100000">
                                          <p:val>
                                            <p:strVal val="ppt_y"/>
                                          </p:val>
                                        </p:tav>
                                      </p:tavLst>
                                    </p:anim>
                                    <p:set>
                                      <p:cBhvr>
                                        <p:cTn id="207" dur="1" fill="hold">
                                          <p:stCondLst>
                                            <p:cond delay="2999"/>
                                          </p:stCondLst>
                                        </p:cTn>
                                        <p:tgtEl>
                                          <p:spTgt spid="11"/>
                                        </p:tgtEl>
                                        <p:attrNameLst>
                                          <p:attrName>style.visibility</p:attrName>
                                        </p:attrNameLst>
                                      </p:cBhvr>
                                      <p:to>
                                        <p:strVal val="hidden"/>
                                      </p:to>
                                    </p:set>
                                  </p:childTnLst>
                                </p:cTn>
                              </p:par>
                              <p:par>
                                <p:cTn id="208" presetID="2" presetClass="exit" presetSubtype="2" fill="hold" grpId="2" nodeType="withEffect">
                                  <p:stCondLst>
                                    <p:cond delay="0"/>
                                  </p:stCondLst>
                                  <p:childTnLst>
                                    <p:anim calcmode="lin" valueType="num">
                                      <p:cBhvr additive="base">
                                        <p:cTn id="209" dur="3000"/>
                                        <p:tgtEl>
                                          <p:spTgt spid="12"/>
                                        </p:tgtEl>
                                        <p:attrNameLst>
                                          <p:attrName>ppt_x</p:attrName>
                                        </p:attrNameLst>
                                      </p:cBhvr>
                                      <p:tavLst>
                                        <p:tav tm="0">
                                          <p:val>
                                            <p:strVal val="ppt_x"/>
                                          </p:val>
                                        </p:tav>
                                        <p:tav tm="100000">
                                          <p:val>
                                            <p:strVal val="1+ppt_w/2"/>
                                          </p:val>
                                        </p:tav>
                                      </p:tavLst>
                                    </p:anim>
                                    <p:anim calcmode="lin" valueType="num">
                                      <p:cBhvr additive="base">
                                        <p:cTn id="210" dur="3000"/>
                                        <p:tgtEl>
                                          <p:spTgt spid="12"/>
                                        </p:tgtEl>
                                        <p:attrNameLst>
                                          <p:attrName>ppt_y</p:attrName>
                                        </p:attrNameLst>
                                      </p:cBhvr>
                                      <p:tavLst>
                                        <p:tav tm="0">
                                          <p:val>
                                            <p:strVal val="ppt_y"/>
                                          </p:val>
                                        </p:tav>
                                        <p:tav tm="100000">
                                          <p:val>
                                            <p:strVal val="ppt_y"/>
                                          </p:val>
                                        </p:tav>
                                      </p:tavLst>
                                    </p:anim>
                                    <p:set>
                                      <p:cBhvr>
                                        <p:cTn id="211" dur="1" fill="hold">
                                          <p:stCondLst>
                                            <p:cond delay="2999"/>
                                          </p:stCondLst>
                                        </p:cTn>
                                        <p:tgtEl>
                                          <p:spTgt spid="12"/>
                                        </p:tgtEl>
                                        <p:attrNameLst>
                                          <p:attrName>style.visibility</p:attrName>
                                        </p:attrNameLst>
                                      </p:cBhvr>
                                      <p:to>
                                        <p:strVal val="hidden"/>
                                      </p:to>
                                    </p:set>
                                  </p:childTnLst>
                                </p:cTn>
                              </p:par>
                              <p:par>
                                <p:cTn id="212" presetID="2" presetClass="exit" presetSubtype="2" fill="hold" grpId="2" nodeType="withEffect">
                                  <p:stCondLst>
                                    <p:cond delay="0"/>
                                  </p:stCondLst>
                                  <p:childTnLst>
                                    <p:anim calcmode="lin" valueType="num">
                                      <p:cBhvr additive="base">
                                        <p:cTn id="213" dur="3000"/>
                                        <p:tgtEl>
                                          <p:spTgt spid="13"/>
                                        </p:tgtEl>
                                        <p:attrNameLst>
                                          <p:attrName>ppt_x</p:attrName>
                                        </p:attrNameLst>
                                      </p:cBhvr>
                                      <p:tavLst>
                                        <p:tav tm="0">
                                          <p:val>
                                            <p:strVal val="ppt_x"/>
                                          </p:val>
                                        </p:tav>
                                        <p:tav tm="100000">
                                          <p:val>
                                            <p:strVal val="1+ppt_w/2"/>
                                          </p:val>
                                        </p:tav>
                                      </p:tavLst>
                                    </p:anim>
                                    <p:anim calcmode="lin" valueType="num">
                                      <p:cBhvr additive="base">
                                        <p:cTn id="214" dur="3000"/>
                                        <p:tgtEl>
                                          <p:spTgt spid="13"/>
                                        </p:tgtEl>
                                        <p:attrNameLst>
                                          <p:attrName>ppt_y</p:attrName>
                                        </p:attrNameLst>
                                      </p:cBhvr>
                                      <p:tavLst>
                                        <p:tav tm="0">
                                          <p:val>
                                            <p:strVal val="ppt_y"/>
                                          </p:val>
                                        </p:tav>
                                        <p:tav tm="100000">
                                          <p:val>
                                            <p:strVal val="ppt_y"/>
                                          </p:val>
                                        </p:tav>
                                      </p:tavLst>
                                    </p:anim>
                                    <p:set>
                                      <p:cBhvr>
                                        <p:cTn id="215" dur="1" fill="hold">
                                          <p:stCondLst>
                                            <p:cond delay="2999"/>
                                          </p:stCondLst>
                                        </p:cTn>
                                        <p:tgtEl>
                                          <p:spTgt spid="13"/>
                                        </p:tgtEl>
                                        <p:attrNameLst>
                                          <p:attrName>style.visibility</p:attrName>
                                        </p:attrNameLst>
                                      </p:cBhvr>
                                      <p:to>
                                        <p:strVal val="hidden"/>
                                      </p:to>
                                    </p:set>
                                  </p:childTnLst>
                                </p:cTn>
                              </p:par>
                              <p:par>
                                <p:cTn id="216" presetID="2" presetClass="exit" presetSubtype="2" fill="hold" grpId="2" nodeType="withEffect">
                                  <p:stCondLst>
                                    <p:cond delay="0"/>
                                  </p:stCondLst>
                                  <p:childTnLst>
                                    <p:anim calcmode="lin" valueType="num">
                                      <p:cBhvr additive="base">
                                        <p:cTn id="217" dur="3000"/>
                                        <p:tgtEl>
                                          <p:spTgt spid="14"/>
                                        </p:tgtEl>
                                        <p:attrNameLst>
                                          <p:attrName>ppt_x</p:attrName>
                                        </p:attrNameLst>
                                      </p:cBhvr>
                                      <p:tavLst>
                                        <p:tav tm="0">
                                          <p:val>
                                            <p:strVal val="ppt_x"/>
                                          </p:val>
                                        </p:tav>
                                        <p:tav tm="100000">
                                          <p:val>
                                            <p:strVal val="1+ppt_w/2"/>
                                          </p:val>
                                        </p:tav>
                                      </p:tavLst>
                                    </p:anim>
                                    <p:anim calcmode="lin" valueType="num">
                                      <p:cBhvr additive="base">
                                        <p:cTn id="218" dur="3000"/>
                                        <p:tgtEl>
                                          <p:spTgt spid="14"/>
                                        </p:tgtEl>
                                        <p:attrNameLst>
                                          <p:attrName>ppt_y</p:attrName>
                                        </p:attrNameLst>
                                      </p:cBhvr>
                                      <p:tavLst>
                                        <p:tav tm="0">
                                          <p:val>
                                            <p:strVal val="ppt_y"/>
                                          </p:val>
                                        </p:tav>
                                        <p:tav tm="100000">
                                          <p:val>
                                            <p:strVal val="ppt_y"/>
                                          </p:val>
                                        </p:tav>
                                      </p:tavLst>
                                    </p:anim>
                                    <p:set>
                                      <p:cBhvr>
                                        <p:cTn id="219" dur="1" fill="hold">
                                          <p:stCondLst>
                                            <p:cond delay="2999"/>
                                          </p:stCondLst>
                                        </p:cTn>
                                        <p:tgtEl>
                                          <p:spTgt spid="14"/>
                                        </p:tgtEl>
                                        <p:attrNameLst>
                                          <p:attrName>style.visibility</p:attrName>
                                        </p:attrNameLst>
                                      </p:cBhvr>
                                      <p:to>
                                        <p:strVal val="hidden"/>
                                      </p:to>
                                    </p:set>
                                  </p:childTnLst>
                                </p:cTn>
                              </p:par>
                              <p:par>
                                <p:cTn id="220" presetID="2" presetClass="exit" presetSubtype="2" fill="hold" grpId="2" nodeType="withEffect">
                                  <p:stCondLst>
                                    <p:cond delay="0"/>
                                  </p:stCondLst>
                                  <p:childTnLst>
                                    <p:anim calcmode="lin" valueType="num">
                                      <p:cBhvr additive="base">
                                        <p:cTn id="221" dur="3000"/>
                                        <p:tgtEl>
                                          <p:spTgt spid="15"/>
                                        </p:tgtEl>
                                        <p:attrNameLst>
                                          <p:attrName>ppt_x</p:attrName>
                                        </p:attrNameLst>
                                      </p:cBhvr>
                                      <p:tavLst>
                                        <p:tav tm="0">
                                          <p:val>
                                            <p:strVal val="ppt_x"/>
                                          </p:val>
                                        </p:tav>
                                        <p:tav tm="100000">
                                          <p:val>
                                            <p:strVal val="1+ppt_w/2"/>
                                          </p:val>
                                        </p:tav>
                                      </p:tavLst>
                                    </p:anim>
                                    <p:anim calcmode="lin" valueType="num">
                                      <p:cBhvr additive="base">
                                        <p:cTn id="222" dur="3000"/>
                                        <p:tgtEl>
                                          <p:spTgt spid="15"/>
                                        </p:tgtEl>
                                        <p:attrNameLst>
                                          <p:attrName>ppt_y</p:attrName>
                                        </p:attrNameLst>
                                      </p:cBhvr>
                                      <p:tavLst>
                                        <p:tav tm="0">
                                          <p:val>
                                            <p:strVal val="ppt_y"/>
                                          </p:val>
                                        </p:tav>
                                        <p:tav tm="100000">
                                          <p:val>
                                            <p:strVal val="ppt_y"/>
                                          </p:val>
                                        </p:tav>
                                      </p:tavLst>
                                    </p:anim>
                                    <p:set>
                                      <p:cBhvr>
                                        <p:cTn id="223" dur="1" fill="hold">
                                          <p:stCondLst>
                                            <p:cond delay="2999"/>
                                          </p:stCondLst>
                                        </p:cTn>
                                        <p:tgtEl>
                                          <p:spTgt spid="15"/>
                                        </p:tgtEl>
                                        <p:attrNameLst>
                                          <p:attrName>style.visibility</p:attrName>
                                        </p:attrNameLst>
                                      </p:cBhvr>
                                      <p:to>
                                        <p:strVal val="hidden"/>
                                      </p:to>
                                    </p:set>
                                  </p:childTnLst>
                                </p:cTn>
                              </p:par>
                              <p:par>
                                <p:cTn id="224" presetID="2" presetClass="exit" presetSubtype="2" fill="hold" grpId="2" nodeType="withEffect">
                                  <p:stCondLst>
                                    <p:cond delay="0"/>
                                  </p:stCondLst>
                                  <p:childTnLst>
                                    <p:anim calcmode="lin" valueType="num">
                                      <p:cBhvr additive="base">
                                        <p:cTn id="225" dur="3000"/>
                                        <p:tgtEl>
                                          <p:spTgt spid="16"/>
                                        </p:tgtEl>
                                        <p:attrNameLst>
                                          <p:attrName>ppt_x</p:attrName>
                                        </p:attrNameLst>
                                      </p:cBhvr>
                                      <p:tavLst>
                                        <p:tav tm="0">
                                          <p:val>
                                            <p:strVal val="ppt_x"/>
                                          </p:val>
                                        </p:tav>
                                        <p:tav tm="100000">
                                          <p:val>
                                            <p:strVal val="1+ppt_w/2"/>
                                          </p:val>
                                        </p:tav>
                                      </p:tavLst>
                                    </p:anim>
                                    <p:anim calcmode="lin" valueType="num">
                                      <p:cBhvr additive="base">
                                        <p:cTn id="226" dur="3000"/>
                                        <p:tgtEl>
                                          <p:spTgt spid="16"/>
                                        </p:tgtEl>
                                        <p:attrNameLst>
                                          <p:attrName>ppt_y</p:attrName>
                                        </p:attrNameLst>
                                      </p:cBhvr>
                                      <p:tavLst>
                                        <p:tav tm="0">
                                          <p:val>
                                            <p:strVal val="ppt_y"/>
                                          </p:val>
                                        </p:tav>
                                        <p:tav tm="100000">
                                          <p:val>
                                            <p:strVal val="ppt_y"/>
                                          </p:val>
                                        </p:tav>
                                      </p:tavLst>
                                    </p:anim>
                                    <p:set>
                                      <p:cBhvr>
                                        <p:cTn id="227" dur="1" fill="hold">
                                          <p:stCondLst>
                                            <p:cond delay="2999"/>
                                          </p:stCondLst>
                                        </p:cTn>
                                        <p:tgtEl>
                                          <p:spTgt spid="16"/>
                                        </p:tgtEl>
                                        <p:attrNameLst>
                                          <p:attrName>style.visibility</p:attrName>
                                        </p:attrNameLst>
                                      </p:cBhvr>
                                      <p:to>
                                        <p:strVal val="hidden"/>
                                      </p:to>
                                    </p:set>
                                  </p:childTnLst>
                                </p:cTn>
                              </p:par>
                              <p:par>
                                <p:cTn id="228" presetID="2" presetClass="exit" presetSubtype="2" fill="hold" grpId="2" nodeType="withEffect">
                                  <p:stCondLst>
                                    <p:cond delay="0"/>
                                  </p:stCondLst>
                                  <p:childTnLst>
                                    <p:anim calcmode="lin" valueType="num">
                                      <p:cBhvr additive="base">
                                        <p:cTn id="229" dur="3000"/>
                                        <p:tgtEl>
                                          <p:spTgt spid="17"/>
                                        </p:tgtEl>
                                        <p:attrNameLst>
                                          <p:attrName>ppt_x</p:attrName>
                                        </p:attrNameLst>
                                      </p:cBhvr>
                                      <p:tavLst>
                                        <p:tav tm="0">
                                          <p:val>
                                            <p:strVal val="ppt_x"/>
                                          </p:val>
                                        </p:tav>
                                        <p:tav tm="100000">
                                          <p:val>
                                            <p:strVal val="1+ppt_w/2"/>
                                          </p:val>
                                        </p:tav>
                                      </p:tavLst>
                                    </p:anim>
                                    <p:anim calcmode="lin" valueType="num">
                                      <p:cBhvr additive="base">
                                        <p:cTn id="230" dur="3000"/>
                                        <p:tgtEl>
                                          <p:spTgt spid="17"/>
                                        </p:tgtEl>
                                        <p:attrNameLst>
                                          <p:attrName>ppt_y</p:attrName>
                                        </p:attrNameLst>
                                      </p:cBhvr>
                                      <p:tavLst>
                                        <p:tav tm="0">
                                          <p:val>
                                            <p:strVal val="ppt_y"/>
                                          </p:val>
                                        </p:tav>
                                        <p:tav tm="100000">
                                          <p:val>
                                            <p:strVal val="ppt_y"/>
                                          </p:val>
                                        </p:tav>
                                      </p:tavLst>
                                    </p:anim>
                                    <p:set>
                                      <p:cBhvr>
                                        <p:cTn id="231" dur="1" fill="hold">
                                          <p:stCondLst>
                                            <p:cond delay="2999"/>
                                          </p:stCondLst>
                                        </p:cTn>
                                        <p:tgtEl>
                                          <p:spTgt spid="17"/>
                                        </p:tgtEl>
                                        <p:attrNameLst>
                                          <p:attrName>style.visibility</p:attrName>
                                        </p:attrNameLst>
                                      </p:cBhvr>
                                      <p:to>
                                        <p:strVal val="hidden"/>
                                      </p:to>
                                    </p:set>
                                  </p:childTnLst>
                                </p:cTn>
                              </p:par>
                              <p:par>
                                <p:cTn id="232" presetID="2" presetClass="exit" presetSubtype="8" fill="hold" grpId="2" nodeType="withEffect">
                                  <p:stCondLst>
                                    <p:cond delay="0"/>
                                  </p:stCondLst>
                                  <p:childTnLst>
                                    <p:anim calcmode="lin" valueType="num">
                                      <p:cBhvr additive="base">
                                        <p:cTn id="233" dur="3000"/>
                                        <p:tgtEl>
                                          <p:spTgt spid="18"/>
                                        </p:tgtEl>
                                        <p:attrNameLst>
                                          <p:attrName>ppt_x</p:attrName>
                                        </p:attrNameLst>
                                      </p:cBhvr>
                                      <p:tavLst>
                                        <p:tav tm="0">
                                          <p:val>
                                            <p:strVal val="ppt_x"/>
                                          </p:val>
                                        </p:tav>
                                        <p:tav tm="100000">
                                          <p:val>
                                            <p:strVal val="0-ppt_w/2"/>
                                          </p:val>
                                        </p:tav>
                                      </p:tavLst>
                                    </p:anim>
                                    <p:anim calcmode="lin" valueType="num">
                                      <p:cBhvr additive="base">
                                        <p:cTn id="234" dur="3000"/>
                                        <p:tgtEl>
                                          <p:spTgt spid="18"/>
                                        </p:tgtEl>
                                        <p:attrNameLst>
                                          <p:attrName>ppt_y</p:attrName>
                                        </p:attrNameLst>
                                      </p:cBhvr>
                                      <p:tavLst>
                                        <p:tav tm="0">
                                          <p:val>
                                            <p:strVal val="ppt_y"/>
                                          </p:val>
                                        </p:tav>
                                        <p:tav tm="100000">
                                          <p:val>
                                            <p:strVal val="ppt_y"/>
                                          </p:val>
                                        </p:tav>
                                      </p:tavLst>
                                    </p:anim>
                                    <p:set>
                                      <p:cBhvr>
                                        <p:cTn id="235" dur="1" fill="hold">
                                          <p:stCondLst>
                                            <p:cond delay="2999"/>
                                          </p:stCondLst>
                                        </p:cTn>
                                        <p:tgtEl>
                                          <p:spTgt spid="18"/>
                                        </p:tgtEl>
                                        <p:attrNameLst>
                                          <p:attrName>style.visibility</p:attrName>
                                        </p:attrNameLst>
                                      </p:cBhvr>
                                      <p:to>
                                        <p:strVal val="hidden"/>
                                      </p:to>
                                    </p:set>
                                  </p:childTnLst>
                                </p:cTn>
                              </p:par>
                              <p:par>
                                <p:cTn id="236" presetID="2" presetClass="exit" presetSubtype="8" fill="hold" grpId="2" nodeType="withEffect">
                                  <p:stCondLst>
                                    <p:cond delay="0"/>
                                  </p:stCondLst>
                                  <p:childTnLst>
                                    <p:anim calcmode="lin" valueType="num">
                                      <p:cBhvr additive="base">
                                        <p:cTn id="237" dur="3000"/>
                                        <p:tgtEl>
                                          <p:spTgt spid="19"/>
                                        </p:tgtEl>
                                        <p:attrNameLst>
                                          <p:attrName>ppt_x</p:attrName>
                                        </p:attrNameLst>
                                      </p:cBhvr>
                                      <p:tavLst>
                                        <p:tav tm="0">
                                          <p:val>
                                            <p:strVal val="ppt_x"/>
                                          </p:val>
                                        </p:tav>
                                        <p:tav tm="100000">
                                          <p:val>
                                            <p:strVal val="0-ppt_w/2"/>
                                          </p:val>
                                        </p:tav>
                                      </p:tavLst>
                                    </p:anim>
                                    <p:anim calcmode="lin" valueType="num">
                                      <p:cBhvr additive="base">
                                        <p:cTn id="238" dur="3000"/>
                                        <p:tgtEl>
                                          <p:spTgt spid="19"/>
                                        </p:tgtEl>
                                        <p:attrNameLst>
                                          <p:attrName>ppt_y</p:attrName>
                                        </p:attrNameLst>
                                      </p:cBhvr>
                                      <p:tavLst>
                                        <p:tav tm="0">
                                          <p:val>
                                            <p:strVal val="ppt_y"/>
                                          </p:val>
                                        </p:tav>
                                        <p:tav tm="100000">
                                          <p:val>
                                            <p:strVal val="ppt_y"/>
                                          </p:val>
                                        </p:tav>
                                      </p:tavLst>
                                    </p:anim>
                                    <p:set>
                                      <p:cBhvr>
                                        <p:cTn id="239" dur="1" fill="hold">
                                          <p:stCondLst>
                                            <p:cond delay="2999"/>
                                          </p:stCondLst>
                                        </p:cTn>
                                        <p:tgtEl>
                                          <p:spTgt spid="19"/>
                                        </p:tgtEl>
                                        <p:attrNameLst>
                                          <p:attrName>style.visibility</p:attrName>
                                        </p:attrNameLst>
                                      </p:cBhvr>
                                      <p:to>
                                        <p:strVal val="hidden"/>
                                      </p:to>
                                    </p:set>
                                  </p:childTnLst>
                                </p:cTn>
                              </p:par>
                              <p:par>
                                <p:cTn id="240" presetID="2" presetClass="exit" presetSubtype="8" fill="hold" grpId="2" nodeType="withEffect">
                                  <p:stCondLst>
                                    <p:cond delay="0"/>
                                  </p:stCondLst>
                                  <p:childTnLst>
                                    <p:anim calcmode="lin" valueType="num">
                                      <p:cBhvr additive="base">
                                        <p:cTn id="241" dur="3000"/>
                                        <p:tgtEl>
                                          <p:spTgt spid="20"/>
                                        </p:tgtEl>
                                        <p:attrNameLst>
                                          <p:attrName>ppt_x</p:attrName>
                                        </p:attrNameLst>
                                      </p:cBhvr>
                                      <p:tavLst>
                                        <p:tav tm="0">
                                          <p:val>
                                            <p:strVal val="ppt_x"/>
                                          </p:val>
                                        </p:tav>
                                        <p:tav tm="100000">
                                          <p:val>
                                            <p:strVal val="0-ppt_w/2"/>
                                          </p:val>
                                        </p:tav>
                                      </p:tavLst>
                                    </p:anim>
                                    <p:anim calcmode="lin" valueType="num">
                                      <p:cBhvr additive="base">
                                        <p:cTn id="242" dur="3000"/>
                                        <p:tgtEl>
                                          <p:spTgt spid="20"/>
                                        </p:tgtEl>
                                        <p:attrNameLst>
                                          <p:attrName>ppt_y</p:attrName>
                                        </p:attrNameLst>
                                      </p:cBhvr>
                                      <p:tavLst>
                                        <p:tav tm="0">
                                          <p:val>
                                            <p:strVal val="ppt_y"/>
                                          </p:val>
                                        </p:tav>
                                        <p:tav tm="100000">
                                          <p:val>
                                            <p:strVal val="ppt_y"/>
                                          </p:val>
                                        </p:tav>
                                      </p:tavLst>
                                    </p:anim>
                                    <p:set>
                                      <p:cBhvr>
                                        <p:cTn id="243" dur="1" fill="hold">
                                          <p:stCondLst>
                                            <p:cond delay="2999"/>
                                          </p:stCondLst>
                                        </p:cTn>
                                        <p:tgtEl>
                                          <p:spTgt spid="20"/>
                                        </p:tgtEl>
                                        <p:attrNameLst>
                                          <p:attrName>style.visibility</p:attrName>
                                        </p:attrNameLst>
                                      </p:cBhvr>
                                      <p:to>
                                        <p:strVal val="hidden"/>
                                      </p:to>
                                    </p:set>
                                  </p:childTnLst>
                                </p:cTn>
                              </p:par>
                              <p:par>
                                <p:cTn id="244" presetID="2" presetClass="exit" presetSubtype="8" fill="hold" grpId="2" nodeType="withEffect">
                                  <p:stCondLst>
                                    <p:cond delay="0"/>
                                  </p:stCondLst>
                                  <p:childTnLst>
                                    <p:anim calcmode="lin" valueType="num">
                                      <p:cBhvr additive="base">
                                        <p:cTn id="245" dur="3000"/>
                                        <p:tgtEl>
                                          <p:spTgt spid="21"/>
                                        </p:tgtEl>
                                        <p:attrNameLst>
                                          <p:attrName>ppt_x</p:attrName>
                                        </p:attrNameLst>
                                      </p:cBhvr>
                                      <p:tavLst>
                                        <p:tav tm="0">
                                          <p:val>
                                            <p:strVal val="ppt_x"/>
                                          </p:val>
                                        </p:tav>
                                        <p:tav tm="100000">
                                          <p:val>
                                            <p:strVal val="0-ppt_w/2"/>
                                          </p:val>
                                        </p:tav>
                                      </p:tavLst>
                                    </p:anim>
                                    <p:anim calcmode="lin" valueType="num">
                                      <p:cBhvr additive="base">
                                        <p:cTn id="246" dur="3000"/>
                                        <p:tgtEl>
                                          <p:spTgt spid="21"/>
                                        </p:tgtEl>
                                        <p:attrNameLst>
                                          <p:attrName>ppt_y</p:attrName>
                                        </p:attrNameLst>
                                      </p:cBhvr>
                                      <p:tavLst>
                                        <p:tav tm="0">
                                          <p:val>
                                            <p:strVal val="ppt_y"/>
                                          </p:val>
                                        </p:tav>
                                        <p:tav tm="100000">
                                          <p:val>
                                            <p:strVal val="ppt_y"/>
                                          </p:val>
                                        </p:tav>
                                      </p:tavLst>
                                    </p:anim>
                                    <p:set>
                                      <p:cBhvr>
                                        <p:cTn id="247" dur="1" fill="hold">
                                          <p:stCondLst>
                                            <p:cond delay="2999"/>
                                          </p:stCondLst>
                                        </p:cTn>
                                        <p:tgtEl>
                                          <p:spTgt spid="21"/>
                                        </p:tgtEl>
                                        <p:attrNameLst>
                                          <p:attrName>style.visibility</p:attrName>
                                        </p:attrNameLst>
                                      </p:cBhvr>
                                      <p:to>
                                        <p:strVal val="hidden"/>
                                      </p:to>
                                    </p:set>
                                  </p:childTnLst>
                                </p:cTn>
                              </p:par>
                              <p:par>
                                <p:cTn id="248" presetID="2" presetClass="exit" presetSubtype="8" fill="hold" grpId="2" nodeType="withEffect">
                                  <p:stCondLst>
                                    <p:cond delay="0"/>
                                  </p:stCondLst>
                                  <p:childTnLst>
                                    <p:anim calcmode="lin" valueType="num">
                                      <p:cBhvr additive="base">
                                        <p:cTn id="249" dur="3000"/>
                                        <p:tgtEl>
                                          <p:spTgt spid="22"/>
                                        </p:tgtEl>
                                        <p:attrNameLst>
                                          <p:attrName>ppt_x</p:attrName>
                                        </p:attrNameLst>
                                      </p:cBhvr>
                                      <p:tavLst>
                                        <p:tav tm="0">
                                          <p:val>
                                            <p:strVal val="ppt_x"/>
                                          </p:val>
                                        </p:tav>
                                        <p:tav tm="100000">
                                          <p:val>
                                            <p:strVal val="0-ppt_w/2"/>
                                          </p:val>
                                        </p:tav>
                                      </p:tavLst>
                                    </p:anim>
                                    <p:anim calcmode="lin" valueType="num">
                                      <p:cBhvr additive="base">
                                        <p:cTn id="250" dur="3000"/>
                                        <p:tgtEl>
                                          <p:spTgt spid="22"/>
                                        </p:tgtEl>
                                        <p:attrNameLst>
                                          <p:attrName>ppt_y</p:attrName>
                                        </p:attrNameLst>
                                      </p:cBhvr>
                                      <p:tavLst>
                                        <p:tav tm="0">
                                          <p:val>
                                            <p:strVal val="ppt_y"/>
                                          </p:val>
                                        </p:tav>
                                        <p:tav tm="100000">
                                          <p:val>
                                            <p:strVal val="ppt_y"/>
                                          </p:val>
                                        </p:tav>
                                      </p:tavLst>
                                    </p:anim>
                                    <p:set>
                                      <p:cBhvr>
                                        <p:cTn id="251" dur="1" fill="hold">
                                          <p:stCondLst>
                                            <p:cond delay="2999"/>
                                          </p:stCondLst>
                                        </p:cTn>
                                        <p:tgtEl>
                                          <p:spTgt spid="22"/>
                                        </p:tgtEl>
                                        <p:attrNameLst>
                                          <p:attrName>style.visibility</p:attrName>
                                        </p:attrNameLst>
                                      </p:cBhvr>
                                      <p:to>
                                        <p:strVal val="hidden"/>
                                      </p:to>
                                    </p:set>
                                  </p:childTnLst>
                                </p:cTn>
                              </p:par>
                              <p:par>
                                <p:cTn id="252" presetID="2" presetClass="exit" presetSubtype="8" fill="hold" grpId="2" nodeType="withEffect">
                                  <p:stCondLst>
                                    <p:cond delay="0"/>
                                  </p:stCondLst>
                                  <p:childTnLst>
                                    <p:anim calcmode="lin" valueType="num">
                                      <p:cBhvr additive="base">
                                        <p:cTn id="253" dur="3000"/>
                                        <p:tgtEl>
                                          <p:spTgt spid="23"/>
                                        </p:tgtEl>
                                        <p:attrNameLst>
                                          <p:attrName>ppt_x</p:attrName>
                                        </p:attrNameLst>
                                      </p:cBhvr>
                                      <p:tavLst>
                                        <p:tav tm="0">
                                          <p:val>
                                            <p:strVal val="ppt_x"/>
                                          </p:val>
                                        </p:tav>
                                        <p:tav tm="100000">
                                          <p:val>
                                            <p:strVal val="0-ppt_w/2"/>
                                          </p:val>
                                        </p:tav>
                                      </p:tavLst>
                                    </p:anim>
                                    <p:anim calcmode="lin" valueType="num">
                                      <p:cBhvr additive="base">
                                        <p:cTn id="254" dur="3000"/>
                                        <p:tgtEl>
                                          <p:spTgt spid="23"/>
                                        </p:tgtEl>
                                        <p:attrNameLst>
                                          <p:attrName>ppt_y</p:attrName>
                                        </p:attrNameLst>
                                      </p:cBhvr>
                                      <p:tavLst>
                                        <p:tav tm="0">
                                          <p:val>
                                            <p:strVal val="ppt_y"/>
                                          </p:val>
                                        </p:tav>
                                        <p:tav tm="100000">
                                          <p:val>
                                            <p:strVal val="ppt_y"/>
                                          </p:val>
                                        </p:tav>
                                      </p:tavLst>
                                    </p:anim>
                                    <p:set>
                                      <p:cBhvr>
                                        <p:cTn id="255" dur="1" fill="hold">
                                          <p:stCondLst>
                                            <p:cond delay="2999"/>
                                          </p:stCondLst>
                                        </p:cTn>
                                        <p:tgtEl>
                                          <p:spTgt spid="23"/>
                                        </p:tgtEl>
                                        <p:attrNameLst>
                                          <p:attrName>style.visibility</p:attrName>
                                        </p:attrNameLst>
                                      </p:cBhvr>
                                      <p:to>
                                        <p:strVal val="hidden"/>
                                      </p:to>
                                    </p:set>
                                  </p:childTnLst>
                                </p:cTn>
                              </p:par>
                              <p:par>
                                <p:cTn id="256" presetID="2" presetClass="exit" presetSubtype="8" fill="hold" grpId="2" nodeType="withEffect">
                                  <p:stCondLst>
                                    <p:cond delay="0"/>
                                  </p:stCondLst>
                                  <p:childTnLst>
                                    <p:anim calcmode="lin" valueType="num">
                                      <p:cBhvr additive="base">
                                        <p:cTn id="257" dur="3000"/>
                                        <p:tgtEl>
                                          <p:spTgt spid="24"/>
                                        </p:tgtEl>
                                        <p:attrNameLst>
                                          <p:attrName>ppt_x</p:attrName>
                                        </p:attrNameLst>
                                      </p:cBhvr>
                                      <p:tavLst>
                                        <p:tav tm="0">
                                          <p:val>
                                            <p:strVal val="ppt_x"/>
                                          </p:val>
                                        </p:tav>
                                        <p:tav tm="100000">
                                          <p:val>
                                            <p:strVal val="0-ppt_w/2"/>
                                          </p:val>
                                        </p:tav>
                                      </p:tavLst>
                                    </p:anim>
                                    <p:anim calcmode="lin" valueType="num">
                                      <p:cBhvr additive="base">
                                        <p:cTn id="258" dur="3000"/>
                                        <p:tgtEl>
                                          <p:spTgt spid="24"/>
                                        </p:tgtEl>
                                        <p:attrNameLst>
                                          <p:attrName>ppt_y</p:attrName>
                                        </p:attrNameLst>
                                      </p:cBhvr>
                                      <p:tavLst>
                                        <p:tav tm="0">
                                          <p:val>
                                            <p:strVal val="ppt_y"/>
                                          </p:val>
                                        </p:tav>
                                        <p:tav tm="100000">
                                          <p:val>
                                            <p:strVal val="ppt_y"/>
                                          </p:val>
                                        </p:tav>
                                      </p:tavLst>
                                    </p:anim>
                                    <p:set>
                                      <p:cBhvr>
                                        <p:cTn id="259" dur="1" fill="hold">
                                          <p:stCondLst>
                                            <p:cond delay="2999"/>
                                          </p:stCondLst>
                                        </p:cTn>
                                        <p:tgtEl>
                                          <p:spTgt spid="24"/>
                                        </p:tgtEl>
                                        <p:attrNameLst>
                                          <p:attrName>style.visibility</p:attrName>
                                        </p:attrNameLst>
                                      </p:cBhvr>
                                      <p:to>
                                        <p:strVal val="hidden"/>
                                      </p:to>
                                    </p:set>
                                  </p:childTnLst>
                                </p:cTn>
                              </p:par>
                              <p:par>
                                <p:cTn id="260" presetID="2" presetClass="exit" presetSubtype="8" fill="hold" grpId="2" nodeType="withEffect">
                                  <p:stCondLst>
                                    <p:cond delay="0"/>
                                  </p:stCondLst>
                                  <p:childTnLst>
                                    <p:anim calcmode="lin" valueType="num">
                                      <p:cBhvr additive="base">
                                        <p:cTn id="261" dur="3000"/>
                                        <p:tgtEl>
                                          <p:spTgt spid="25"/>
                                        </p:tgtEl>
                                        <p:attrNameLst>
                                          <p:attrName>ppt_x</p:attrName>
                                        </p:attrNameLst>
                                      </p:cBhvr>
                                      <p:tavLst>
                                        <p:tav tm="0">
                                          <p:val>
                                            <p:strVal val="ppt_x"/>
                                          </p:val>
                                        </p:tav>
                                        <p:tav tm="100000">
                                          <p:val>
                                            <p:strVal val="0-ppt_w/2"/>
                                          </p:val>
                                        </p:tav>
                                      </p:tavLst>
                                    </p:anim>
                                    <p:anim calcmode="lin" valueType="num">
                                      <p:cBhvr additive="base">
                                        <p:cTn id="262" dur="3000"/>
                                        <p:tgtEl>
                                          <p:spTgt spid="25"/>
                                        </p:tgtEl>
                                        <p:attrNameLst>
                                          <p:attrName>ppt_y</p:attrName>
                                        </p:attrNameLst>
                                      </p:cBhvr>
                                      <p:tavLst>
                                        <p:tav tm="0">
                                          <p:val>
                                            <p:strVal val="ppt_y"/>
                                          </p:val>
                                        </p:tav>
                                        <p:tav tm="100000">
                                          <p:val>
                                            <p:strVal val="ppt_y"/>
                                          </p:val>
                                        </p:tav>
                                      </p:tavLst>
                                    </p:anim>
                                    <p:set>
                                      <p:cBhvr>
                                        <p:cTn id="263" dur="1" fill="hold">
                                          <p:stCondLst>
                                            <p:cond delay="2999"/>
                                          </p:stCondLst>
                                        </p:cTn>
                                        <p:tgtEl>
                                          <p:spTgt spid="25"/>
                                        </p:tgtEl>
                                        <p:attrNameLst>
                                          <p:attrName>style.visibility</p:attrName>
                                        </p:attrNameLst>
                                      </p:cBhvr>
                                      <p:to>
                                        <p:strVal val="hidden"/>
                                      </p:to>
                                    </p:set>
                                  </p:childTnLst>
                                </p:cTn>
                              </p:par>
                              <p:par>
                                <p:cTn id="264" presetID="2" presetClass="exit" presetSubtype="8" fill="hold" grpId="2" nodeType="withEffect">
                                  <p:stCondLst>
                                    <p:cond delay="0"/>
                                  </p:stCondLst>
                                  <p:childTnLst>
                                    <p:anim calcmode="lin" valueType="num">
                                      <p:cBhvr additive="base">
                                        <p:cTn id="265" dur="3000"/>
                                        <p:tgtEl>
                                          <p:spTgt spid="26"/>
                                        </p:tgtEl>
                                        <p:attrNameLst>
                                          <p:attrName>ppt_x</p:attrName>
                                        </p:attrNameLst>
                                      </p:cBhvr>
                                      <p:tavLst>
                                        <p:tav tm="0">
                                          <p:val>
                                            <p:strVal val="ppt_x"/>
                                          </p:val>
                                        </p:tav>
                                        <p:tav tm="100000">
                                          <p:val>
                                            <p:strVal val="0-ppt_w/2"/>
                                          </p:val>
                                        </p:tav>
                                      </p:tavLst>
                                    </p:anim>
                                    <p:anim calcmode="lin" valueType="num">
                                      <p:cBhvr additive="base">
                                        <p:cTn id="266" dur="3000"/>
                                        <p:tgtEl>
                                          <p:spTgt spid="26"/>
                                        </p:tgtEl>
                                        <p:attrNameLst>
                                          <p:attrName>ppt_y</p:attrName>
                                        </p:attrNameLst>
                                      </p:cBhvr>
                                      <p:tavLst>
                                        <p:tav tm="0">
                                          <p:val>
                                            <p:strVal val="ppt_y"/>
                                          </p:val>
                                        </p:tav>
                                        <p:tav tm="100000">
                                          <p:val>
                                            <p:strVal val="ppt_y"/>
                                          </p:val>
                                        </p:tav>
                                      </p:tavLst>
                                    </p:anim>
                                    <p:set>
                                      <p:cBhvr>
                                        <p:cTn id="267" dur="1" fill="hold">
                                          <p:stCondLst>
                                            <p:cond delay="2999"/>
                                          </p:stCondLst>
                                        </p:cTn>
                                        <p:tgtEl>
                                          <p:spTgt spid="26"/>
                                        </p:tgtEl>
                                        <p:attrNameLst>
                                          <p:attrName>style.visibility</p:attrName>
                                        </p:attrNameLst>
                                      </p:cBhvr>
                                      <p:to>
                                        <p:strVal val="hidden"/>
                                      </p:to>
                                    </p:set>
                                  </p:childTnLst>
                                </p:cTn>
                              </p:par>
                              <p:par>
                                <p:cTn id="268" presetID="2" presetClass="exit" presetSubtype="8" fill="hold" grpId="2" nodeType="withEffect">
                                  <p:stCondLst>
                                    <p:cond delay="0"/>
                                  </p:stCondLst>
                                  <p:childTnLst>
                                    <p:anim calcmode="lin" valueType="num">
                                      <p:cBhvr additive="base">
                                        <p:cTn id="269" dur="3000"/>
                                        <p:tgtEl>
                                          <p:spTgt spid="27"/>
                                        </p:tgtEl>
                                        <p:attrNameLst>
                                          <p:attrName>ppt_x</p:attrName>
                                        </p:attrNameLst>
                                      </p:cBhvr>
                                      <p:tavLst>
                                        <p:tav tm="0">
                                          <p:val>
                                            <p:strVal val="ppt_x"/>
                                          </p:val>
                                        </p:tav>
                                        <p:tav tm="100000">
                                          <p:val>
                                            <p:strVal val="0-ppt_w/2"/>
                                          </p:val>
                                        </p:tav>
                                      </p:tavLst>
                                    </p:anim>
                                    <p:anim calcmode="lin" valueType="num">
                                      <p:cBhvr additive="base">
                                        <p:cTn id="270" dur="3000"/>
                                        <p:tgtEl>
                                          <p:spTgt spid="27"/>
                                        </p:tgtEl>
                                        <p:attrNameLst>
                                          <p:attrName>ppt_y</p:attrName>
                                        </p:attrNameLst>
                                      </p:cBhvr>
                                      <p:tavLst>
                                        <p:tav tm="0">
                                          <p:val>
                                            <p:strVal val="ppt_y"/>
                                          </p:val>
                                        </p:tav>
                                        <p:tav tm="100000">
                                          <p:val>
                                            <p:strVal val="ppt_y"/>
                                          </p:val>
                                        </p:tav>
                                      </p:tavLst>
                                    </p:anim>
                                    <p:set>
                                      <p:cBhvr>
                                        <p:cTn id="271" dur="1" fill="hold">
                                          <p:stCondLst>
                                            <p:cond delay="2999"/>
                                          </p:stCondLst>
                                        </p:cTn>
                                        <p:tgtEl>
                                          <p:spTgt spid="27"/>
                                        </p:tgtEl>
                                        <p:attrNameLst>
                                          <p:attrName>style.visibility</p:attrName>
                                        </p:attrNameLst>
                                      </p:cBhvr>
                                      <p:to>
                                        <p:strVal val="hidden"/>
                                      </p:to>
                                    </p:set>
                                  </p:childTnLst>
                                </p:cTn>
                              </p:par>
                              <p:par>
                                <p:cTn id="272" presetID="2" presetClass="exit" presetSubtype="8" fill="hold" grpId="2" nodeType="withEffect">
                                  <p:stCondLst>
                                    <p:cond delay="0"/>
                                  </p:stCondLst>
                                  <p:childTnLst>
                                    <p:anim calcmode="lin" valueType="num">
                                      <p:cBhvr additive="base">
                                        <p:cTn id="273" dur="3000"/>
                                        <p:tgtEl>
                                          <p:spTgt spid="28"/>
                                        </p:tgtEl>
                                        <p:attrNameLst>
                                          <p:attrName>ppt_x</p:attrName>
                                        </p:attrNameLst>
                                      </p:cBhvr>
                                      <p:tavLst>
                                        <p:tav tm="0">
                                          <p:val>
                                            <p:strVal val="ppt_x"/>
                                          </p:val>
                                        </p:tav>
                                        <p:tav tm="100000">
                                          <p:val>
                                            <p:strVal val="0-ppt_w/2"/>
                                          </p:val>
                                        </p:tav>
                                      </p:tavLst>
                                    </p:anim>
                                    <p:anim calcmode="lin" valueType="num">
                                      <p:cBhvr additive="base">
                                        <p:cTn id="274" dur="3000"/>
                                        <p:tgtEl>
                                          <p:spTgt spid="28"/>
                                        </p:tgtEl>
                                        <p:attrNameLst>
                                          <p:attrName>ppt_y</p:attrName>
                                        </p:attrNameLst>
                                      </p:cBhvr>
                                      <p:tavLst>
                                        <p:tav tm="0">
                                          <p:val>
                                            <p:strVal val="ppt_y"/>
                                          </p:val>
                                        </p:tav>
                                        <p:tav tm="100000">
                                          <p:val>
                                            <p:strVal val="ppt_y"/>
                                          </p:val>
                                        </p:tav>
                                      </p:tavLst>
                                    </p:anim>
                                    <p:set>
                                      <p:cBhvr>
                                        <p:cTn id="275" dur="1" fill="hold">
                                          <p:stCondLst>
                                            <p:cond delay="2999"/>
                                          </p:stCondLst>
                                        </p:cTn>
                                        <p:tgtEl>
                                          <p:spTgt spid="28"/>
                                        </p:tgtEl>
                                        <p:attrNameLst>
                                          <p:attrName>style.visibility</p:attrName>
                                        </p:attrNameLst>
                                      </p:cBhvr>
                                      <p:to>
                                        <p:strVal val="hidden"/>
                                      </p:to>
                                    </p:set>
                                  </p:childTnLst>
                                </p:cTn>
                              </p:par>
                              <p:par>
                                <p:cTn id="276" presetID="2" presetClass="exit" presetSubtype="8" fill="hold" grpId="2" nodeType="withEffect">
                                  <p:stCondLst>
                                    <p:cond delay="0"/>
                                  </p:stCondLst>
                                  <p:childTnLst>
                                    <p:anim calcmode="lin" valueType="num">
                                      <p:cBhvr additive="base">
                                        <p:cTn id="277" dur="3000"/>
                                        <p:tgtEl>
                                          <p:spTgt spid="29"/>
                                        </p:tgtEl>
                                        <p:attrNameLst>
                                          <p:attrName>ppt_x</p:attrName>
                                        </p:attrNameLst>
                                      </p:cBhvr>
                                      <p:tavLst>
                                        <p:tav tm="0">
                                          <p:val>
                                            <p:strVal val="ppt_x"/>
                                          </p:val>
                                        </p:tav>
                                        <p:tav tm="100000">
                                          <p:val>
                                            <p:strVal val="0-ppt_w/2"/>
                                          </p:val>
                                        </p:tav>
                                      </p:tavLst>
                                    </p:anim>
                                    <p:anim calcmode="lin" valueType="num">
                                      <p:cBhvr additive="base">
                                        <p:cTn id="278" dur="3000"/>
                                        <p:tgtEl>
                                          <p:spTgt spid="29"/>
                                        </p:tgtEl>
                                        <p:attrNameLst>
                                          <p:attrName>ppt_y</p:attrName>
                                        </p:attrNameLst>
                                      </p:cBhvr>
                                      <p:tavLst>
                                        <p:tav tm="0">
                                          <p:val>
                                            <p:strVal val="ppt_y"/>
                                          </p:val>
                                        </p:tav>
                                        <p:tav tm="100000">
                                          <p:val>
                                            <p:strVal val="ppt_y"/>
                                          </p:val>
                                        </p:tav>
                                      </p:tavLst>
                                    </p:anim>
                                    <p:set>
                                      <p:cBhvr>
                                        <p:cTn id="279" dur="1" fill="hold">
                                          <p:stCondLst>
                                            <p:cond delay="2999"/>
                                          </p:stCondLst>
                                        </p:cTn>
                                        <p:tgtEl>
                                          <p:spTgt spid="29"/>
                                        </p:tgtEl>
                                        <p:attrNameLst>
                                          <p:attrName>style.visibility</p:attrName>
                                        </p:attrNameLst>
                                      </p:cBhvr>
                                      <p:to>
                                        <p:strVal val="hidden"/>
                                      </p:to>
                                    </p:set>
                                  </p:childTnLst>
                                </p:cTn>
                              </p:par>
                              <p:par>
                                <p:cTn id="280" presetID="2" presetClass="exit" presetSubtype="8" fill="hold" grpId="2" nodeType="withEffect">
                                  <p:stCondLst>
                                    <p:cond delay="0"/>
                                  </p:stCondLst>
                                  <p:childTnLst>
                                    <p:anim calcmode="lin" valueType="num">
                                      <p:cBhvr additive="base">
                                        <p:cTn id="281" dur="3000"/>
                                        <p:tgtEl>
                                          <p:spTgt spid="30"/>
                                        </p:tgtEl>
                                        <p:attrNameLst>
                                          <p:attrName>ppt_x</p:attrName>
                                        </p:attrNameLst>
                                      </p:cBhvr>
                                      <p:tavLst>
                                        <p:tav tm="0">
                                          <p:val>
                                            <p:strVal val="ppt_x"/>
                                          </p:val>
                                        </p:tav>
                                        <p:tav tm="100000">
                                          <p:val>
                                            <p:strVal val="0-ppt_w/2"/>
                                          </p:val>
                                        </p:tav>
                                      </p:tavLst>
                                    </p:anim>
                                    <p:anim calcmode="lin" valueType="num">
                                      <p:cBhvr additive="base">
                                        <p:cTn id="282" dur="3000"/>
                                        <p:tgtEl>
                                          <p:spTgt spid="30"/>
                                        </p:tgtEl>
                                        <p:attrNameLst>
                                          <p:attrName>ppt_y</p:attrName>
                                        </p:attrNameLst>
                                      </p:cBhvr>
                                      <p:tavLst>
                                        <p:tav tm="0">
                                          <p:val>
                                            <p:strVal val="ppt_y"/>
                                          </p:val>
                                        </p:tav>
                                        <p:tav tm="100000">
                                          <p:val>
                                            <p:strVal val="ppt_y"/>
                                          </p:val>
                                        </p:tav>
                                      </p:tavLst>
                                    </p:anim>
                                    <p:set>
                                      <p:cBhvr>
                                        <p:cTn id="283" dur="1" fill="hold">
                                          <p:stCondLst>
                                            <p:cond delay="2999"/>
                                          </p:stCondLst>
                                        </p:cTn>
                                        <p:tgtEl>
                                          <p:spTgt spid="30"/>
                                        </p:tgtEl>
                                        <p:attrNameLst>
                                          <p:attrName>style.visibility</p:attrName>
                                        </p:attrNameLst>
                                      </p:cBhvr>
                                      <p:to>
                                        <p:strVal val="hidden"/>
                                      </p:to>
                                    </p:set>
                                  </p:childTnLst>
                                </p:cTn>
                              </p:par>
                              <p:par>
                                <p:cTn id="284" presetID="2" presetClass="exit" presetSubtype="8" fill="hold" grpId="2" nodeType="withEffect">
                                  <p:stCondLst>
                                    <p:cond delay="0"/>
                                  </p:stCondLst>
                                  <p:childTnLst>
                                    <p:anim calcmode="lin" valueType="num">
                                      <p:cBhvr additive="base">
                                        <p:cTn id="285" dur="3000"/>
                                        <p:tgtEl>
                                          <p:spTgt spid="31"/>
                                        </p:tgtEl>
                                        <p:attrNameLst>
                                          <p:attrName>ppt_x</p:attrName>
                                        </p:attrNameLst>
                                      </p:cBhvr>
                                      <p:tavLst>
                                        <p:tav tm="0">
                                          <p:val>
                                            <p:strVal val="ppt_x"/>
                                          </p:val>
                                        </p:tav>
                                        <p:tav tm="100000">
                                          <p:val>
                                            <p:strVal val="0-ppt_w/2"/>
                                          </p:val>
                                        </p:tav>
                                      </p:tavLst>
                                    </p:anim>
                                    <p:anim calcmode="lin" valueType="num">
                                      <p:cBhvr additive="base">
                                        <p:cTn id="286" dur="3000"/>
                                        <p:tgtEl>
                                          <p:spTgt spid="31"/>
                                        </p:tgtEl>
                                        <p:attrNameLst>
                                          <p:attrName>ppt_y</p:attrName>
                                        </p:attrNameLst>
                                      </p:cBhvr>
                                      <p:tavLst>
                                        <p:tav tm="0">
                                          <p:val>
                                            <p:strVal val="ppt_y"/>
                                          </p:val>
                                        </p:tav>
                                        <p:tav tm="100000">
                                          <p:val>
                                            <p:strVal val="ppt_y"/>
                                          </p:val>
                                        </p:tav>
                                      </p:tavLst>
                                    </p:anim>
                                    <p:set>
                                      <p:cBhvr>
                                        <p:cTn id="287" dur="1" fill="hold">
                                          <p:stCondLst>
                                            <p:cond delay="2999"/>
                                          </p:stCondLst>
                                        </p:cTn>
                                        <p:tgtEl>
                                          <p:spTgt spid="31"/>
                                        </p:tgtEl>
                                        <p:attrNameLst>
                                          <p:attrName>style.visibility</p:attrName>
                                        </p:attrNameLst>
                                      </p:cBhvr>
                                      <p:to>
                                        <p:strVal val="hidden"/>
                                      </p:to>
                                    </p:set>
                                  </p:childTnLst>
                                </p:cTn>
                              </p:par>
                              <p:par>
                                <p:cTn id="288" presetID="19" presetClass="exit" presetSubtype="5" fill="hold" grpId="3" nodeType="withEffect">
                                  <p:stCondLst>
                                    <p:cond delay="0"/>
                                  </p:stCondLst>
                                  <p:childTnLst>
                                    <p:anim calcmode="lin" valueType="num">
                                      <p:cBhvr>
                                        <p:cTn id="289" dur="3000"/>
                                        <p:tgtEl>
                                          <p:spTgt spid="4"/>
                                        </p:tgtEl>
                                        <p:attrNameLst>
                                          <p:attrName>ppt_w</p:attrName>
                                        </p:attrNameLst>
                                      </p:cBhvr>
                                      <p:tavLst>
                                        <p:tav tm="0">
                                          <p:val>
                                            <p:strVal val="ppt_w"/>
                                          </p:val>
                                        </p:tav>
                                        <p:tav tm="100000">
                                          <p:val>
                                            <p:strVal val="ppt_w"/>
                                          </p:val>
                                        </p:tav>
                                      </p:tavLst>
                                    </p:anim>
                                    <p:anim calcmode="lin" valueType="num">
                                      <p:cBhvr>
                                        <p:cTn id="290"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1" dur="1" fill="hold">
                                          <p:stCondLst>
                                            <p:cond delay="2999"/>
                                          </p:stCondLst>
                                        </p:cTn>
                                        <p:tgtEl>
                                          <p:spTgt spid="4"/>
                                        </p:tgtEl>
                                        <p:attrNameLst>
                                          <p:attrName>style.visibility</p:attrName>
                                        </p:attrNameLst>
                                      </p:cBhvr>
                                      <p:to>
                                        <p:strVal val="hidden"/>
                                      </p:to>
                                    </p:set>
                                  </p:childTnLst>
                                </p:cTn>
                              </p:par>
                              <p:par>
                                <p:cTn id="292" presetID="19" presetClass="exit" presetSubtype="5" fill="hold" grpId="3" nodeType="withEffect">
                                  <p:stCondLst>
                                    <p:cond delay="0"/>
                                  </p:stCondLst>
                                  <p:childTnLst>
                                    <p:anim calcmode="lin" valueType="num">
                                      <p:cBhvr>
                                        <p:cTn id="293" dur="3000"/>
                                        <p:tgtEl>
                                          <p:spTgt spid="5"/>
                                        </p:tgtEl>
                                        <p:attrNameLst>
                                          <p:attrName>ppt_w</p:attrName>
                                        </p:attrNameLst>
                                      </p:cBhvr>
                                      <p:tavLst>
                                        <p:tav tm="0">
                                          <p:val>
                                            <p:strVal val="ppt_w"/>
                                          </p:val>
                                        </p:tav>
                                        <p:tav tm="100000">
                                          <p:val>
                                            <p:strVal val="ppt_w"/>
                                          </p:val>
                                        </p:tav>
                                      </p:tavLst>
                                    </p:anim>
                                    <p:anim calcmode="lin" valueType="num">
                                      <p:cBhvr>
                                        <p:cTn id="294"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5" dur="1" fill="hold">
                                          <p:stCondLst>
                                            <p:cond delay="2999"/>
                                          </p:stCondLst>
                                        </p:cTn>
                                        <p:tgtEl>
                                          <p:spTgt spid="5"/>
                                        </p:tgtEl>
                                        <p:attrNameLst>
                                          <p:attrName>style.visibility</p:attrName>
                                        </p:attrNameLst>
                                      </p:cBhvr>
                                      <p:to>
                                        <p:strVal val="hidden"/>
                                      </p:to>
                                    </p:set>
                                  </p:childTnLst>
                                </p:cTn>
                              </p:par>
                              <p:par>
                                <p:cTn id="296" presetID="19" presetClass="exit" presetSubtype="5" fill="hold" grpId="3" nodeType="withEffect">
                                  <p:stCondLst>
                                    <p:cond delay="0"/>
                                  </p:stCondLst>
                                  <p:childTnLst>
                                    <p:anim calcmode="lin" valueType="num">
                                      <p:cBhvr>
                                        <p:cTn id="297" dur="3000"/>
                                        <p:tgtEl>
                                          <p:spTgt spid="6"/>
                                        </p:tgtEl>
                                        <p:attrNameLst>
                                          <p:attrName>ppt_w</p:attrName>
                                        </p:attrNameLst>
                                      </p:cBhvr>
                                      <p:tavLst>
                                        <p:tav tm="0">
                                          <p:val>
                                            <p:strVal val="ppt_w"/>
                                          </p:val>
                                        </p:tav>
                                        <p:tav tm="100000">
                                          <p:val>
                                            <p:strVal val="ppt_w"/>
                                          </p:val>
                                        </p:tav>
                                      </p:tavLst>
                                    </p:anim>
                                    <p:anim calcmode="lin" valueType="num">
                                      <p:cBhvr>
                                        <p:cTn id="298"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9" dur="1" fill="hold">
                                          <p:stCondLst>
                                            <p:cond delay="2999"/>
                                          </p:stCondLst>
                                        </p:cTn>
                                        <p:tgtEl>
                                          <p:spTgt spid="6"/>
                                        </p:tgtEl>
                                        <p:attrNameLst>
                                          <p:attrName>style.visibility</p:attrName>
                                        </p:attrNameLst>
                                      </p:cBhvr>
                                      <p:to>
                                        <p:strVal val="hidden"/>
                                      </p:to>
                                    </p:set>
                                  </p:childTnLst>
                                </p:cTn>
                              </p:par>
                              <p:par>
                                <p:cTn id="300" presetID="19" presetClass="exit" presetSubtype="5" fill="hold" grpId="3" nodeType="withEffect">
                                  <p:stCondLst>
                                    <p:cond delay="0"/>
                                  </p:stCondLst>
                                  <p:childTnLst>
                                    <p:anim calcmode="lin" valueType="num">
                                      <p:cBhvr>
                                        <p:cTn id="301" dur="3000"/>
                                        <p:tgtEl>
                                          <p:spTgt spid="7"/>
                                        </p:tgtEl>
                                        <p:attrNameLst>
                                          <p:attrName>ppt_w</p:attrName>
                                        </p:attrNameLst>
                                      </p:cBhvr>
                                      <p:tavLst>
                                        <p:tav tm="0">
                                          <p:val>
                                            <p:strVal val="ppt_w"/>
                                          </p:val>
                                        </p:tav>
                                        <p:tav tm="100000">
                                          <p:val>
                                            <p:strVal val="ppt_w"/>
                                          </p:val>
                                        </p:tav>
                                      </p:tavLst>
                                    </p:anim>
                                    <p:anim calcmode="lin" valueType="num">
                                      <p:cBhvr>
                                        <p:cTn id="302"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3" dur="1" fill="hold">
                                          <p:stCondLst>
                                            <p:cond delay="2999"/>
                                          </p:stCondLst>
                                        </p:cTn>
                                        <p:tgtEl>
                                          <p:spTgt spid="7"/>
                                        </p:tgtEl>
                                        <p:attrNameLst>
                                          <p:attrName>style.visibility</p:attrName>
                                        </p:attrNameLst>
                                      </p:cBhvr>
                                      <p:to>
                                        <p:strVal val="hidden"/>
                                      </p:to>
                                    </p:set>
                                  </p:childTnLst>
                                </p:cTn>
                              </p:par>
                              <p:par>
                                <p:cTn id="304" presetID="19" presetClass="exit" presetSubtype="5" fill="hold" grpId="3" nodeType="withEffect">
                                  <p:stCondLst>
                                    <p:cond delay="0"/>
                                  </p:stCondLst>
                                  <p:childTnLst>
                                    <p:anim calcmode="lin" valueType="num">
                                      <p:cBhvr>
                                        <p:cTn id="305" dur="3000"/>
                                        <p:tgtEl>
                                          <p:spTgt spid="8"/>
                                        </p:tgtEl>
                                        <p:attrNameLst>
                                          <p:attrName>ppt_w</p:attrName>
                                        </p:attrNameLst>
                                      </p:cBhvr>
                                      <p:tavLst>
                                        <p:tav tm="0">
                                          <p:val>
                                            <p:strVal val="ppt_w"/>
                                          </p:val>
                                        </p:tav>
                                        <p:tav tm="100000">
                                          <p:val>
                                            <p:strVal val="ppt_w"/>
                                          </p:val>
                                        </p:tav>
                                      </p:tavLst>
                                    </p:anim>
                                    <p:anim calcmode="lin" valueType="num">
                                      <p:cBhvr>
                                        <p:cTn id="306"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7" dur="1" fill="hold">
                                          <p:stCondLst>
                                            <p:cond delay="2999"/>
                                          </p:stCondLst>
                                        </p:cTn>
                                        <p:tgtEl>
                                          <p:spTgt spid="8"/>
                                        </p:tgtEl>
                                        <p:attrNameLst>
                                          <p:attrName>style.visibility</p:attrName>
                                        </p:attrNameLst>
                                      </p:cBhvr>
                                      <p:to>
                                        <p:strVal val="hidden"/>
                                      </p:to>
                                    </p:set>
                                  </p:childTnLst>
                                </p:cTn>
                              </p:par>
                              <p:par>
                                <p:cTn id="308" presetID="19" presetClass="exit" presetSubtype="5" fill="hold" grpId="3" nodeType="withEffect">
                                  <p:stCondLst>
                                    <p:cond delay="0"/>
                                  </p:stCondLst>
                                  <p:childTnLst>
                                    <p:anim calcmode="lin" valueType="num">
                                      <p:cBhvr>
                                        <p:cTn id="309" dur="3000"/>
                                        <p:tgtEl>
                                          <p:spTgt spid="9"/>
                                        </p:tgtEl>
                                        <p:attrNameLst>
                                          <p:attrName>ppt_w</p:attrName>
                                        </p:attrNameLst>
                                      </p:cBhvr>
                                      <p:tavLst>
                                        <p:tav tm="0">
                                          <p:val>
                                            <p:strVal val="ppt_w"/>
                                          </p:val>
                                        </p:tav>
                                        <p:tav tm="100000">
                                          <p:val>
                                            <p:strVal val="ppt_w"/>
                                          </p:val>
                                        </p:tav>
                                      </p:tavLst>
                                    </p:anim>
                                    <p:anim calcmode="lin" valueType="num">
                                      <p:cBhvr>
                                        <p:cTn id="310"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1" dur="1" fill="hold">
                                          <p:stCondLst>
                                            <p:cond delay="2999"/>
                                          </p:stCondLst>
                                        </p:cTn>
                                        <p:tgtEl>
                                          <p:spTgt spid="9"/>
                                        </p:tgtEl>
                                        <p:attrNameLst>
                                          <p:attrName>style.visibility</p:attrName>
                                        </p:attrNameLst>
                                      </p:cBhvr>
                                      <p:to>
                                        <p:strVal val="hidden"/>
                                      </p:to>
                                    </p:set>
                                  </p:childTnLst>
                                </p:cTn>
                              </p:par>
                              <p:par>
                                <p:cTn id="312" presetID="19" presetClass="exit" presetSubtype="5" fill="hold" grpId="3" nodeType="withEffect">
                                  <p:stCondLst>
                                    <p:cond delay="0"/>
                                  </p:stCondLst>
                                  <p:childTnLst>
                                    <p:anim calcmode="lin" valueType="num">
                                      <p:cBhvr>
                                        <p:cTn id="313" dur="3000"/>
                                        <p:tgtEl>
                                          <p:spTgt spid="10"/>
                                        </p:tgtEl>
                                        <p:attrNameLst>
                                          <p:attrName>ppt_w</p:attrName>
                                        </p:attrNameLst>
                                      </p:cBhvr>
                                      <p:tavLst>
                                        <p:tav tm="0">
                                          <p:val>
                                            <p:strVal val="ppt_w"/>
                                          </p:val>
                                        </p:tav>
                                        <p:tav tm="100000">
                                          <p:val>
                                            <p:strVal val="ppt_w"/>
                                          </p:val>
                                        </p:tav>
                                      </p:tavLst>
                                    </p:anim>
                                    <p:anim calcmode="lin" valueType="num">
                                      <p:cBhvr>
                                        <p:cTn id="314"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5" dur="1" fill="hold">
                                          <p:stCondLst>
                                            <p:cond delay="2999"/>
                                          </p:stCondLst>
                                        </p:cTn>
                                        <p:tgtEl>
                                          <p:spTgt spid="10"/>
                                        </p:tgtEl>
                                        <p:attrNameLst>
                                          <p:attrName>style.visibility</p:attrName>
                                        </p:attrNameLst>
                                      </p:cBhvr>
                                      <p:to>
                                        <p:strVal val="hidden"/>
                                      </p:to>
                                    </p:set>
                                  </p:childTnLst>
                                </p:cTn>
                              </p:par>
                              <p:par>
                                <p:cTn id="316" presetID="19" presetClass="exit" presetSubtype="5" fill="hold" grpId="3" nodeType="withEffect">
                                  <p:stCondLst>
                                    <p:cond delay="0"/>
                                  </p:stCondLst>
                                  <p:childTnLst>
                                    <p:anim calcmode="lin" valueType="num">
                                      <p:cBhvr>
                                        <p:cTn id="317" dur="3000"/>
                                        <p:tgtEl>
                                          <p:spTgt spid="11"/>
                                        </p:tgtEl>
                                        <p:attrNameLst>
                                          <p:attrName>ppt_w</p:attrName>
                                        </p:attrNameLst>
                                      </p:cBhvr>
                                      <p:tavLst>
                                        <p:tav tm="0">
                                          <p:val>
                                            <p:strVal val="ppt_w"/>
                                          </p:val>
                                        </p:tav>
                                        <p:tav tm="100000">
                                          <p:val>
                                            <p:strVal val="ppt_w"/>
                                          </p:val>
                                        </p:tav>
                                      </p:tavLst>
                                    </p:anim>
                                    <p:anim calcmode="lin" valueType="num">
                                      <p:cBhvr>
                                        <p:cTn id="318"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9" dur="1" fill="hold">
                                          <p:stCondLst>
                                            <p:cond delay="2999"/>
                                          </p:stCondLst>
                                        </p:cTn>
                                        <p:tgtEl>
                                          <p:spTgt spid="11"/>
                                        </p:tgtEl>
                                        <p:attrNameLst>
                                          <p:attrName>style.visibility</p:attrName>
                                        </p:attrNameLst>
                                      </p:cBhvr>
                                      <p:to>
                                        <p:strVal val="hidden"/>
                                      </p:to>
                                    </p:set>
                                  </p:childTnLst>
                                </p:cTn>
                              </p:par>
                              <p:par>
                                <p:cTn id="320" presetID="19" presetClass="exit" presetSubtype="5" fill="hold" grpId="3" nodeType="withEffect">
                                  <p:stCondLst>
                                    <p:cond delay="0"/>
                                  </p:stCondLst>
                                  <p:childTnLst>
                                    <p:anim calcmode="lin" valueType="num">
                                      <p:cBhvr>
                                        <p:cTn id="321" dur="3000"/>
                                        <p:tgtEl>
                                          <p:spTgt spid="12"/>
                                        </p:tgtEl>
                                        <p:attrNameLst>
                                          <p:attrName>ppt_w</p:attrName>
                                        </p:attrNameLst>
                                      </p:cBhvr>
                                      <p:tavLst>
                                        <p:tav tm="0">
                                          <p:val>
                                            <p:strVal val="ppt_w"/>
                                          </p:val>
                                        </p:tav>
                                        <p:tav tm="100000">
                                          <p:val>
                                            <p:strVal val="ppt_w"/>
                                          </p:val>
                                        </p:tav>
                                      </p:tavLst>
                                    </p:anim>
                                    <p:anim calcmode="lin" valueType="num">
                                      <p:cBhvr>
                                        <p:cTn id="322"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3" dur="1" fill="hold">
                                          <p:stCondLst>
                                            <p:cond delay="2999"/>
                                          </p:stCondLst>
                                        </p:cTn>
                                        <p:tgtEl>
                                          <p:spTgt spid="12"/>
                                        </p:tgtEl>
                                        <p:attrNameLst>
                                          <p:attrName>style.visibility</p:attrName>
                                        </p:attrNameLst>
                                      </p:cBhvr>
                                      <p:to>
                                        <p:strVal val="hidden"/>
                                      </p:to>
                                    </p:set>
                                  </p:childTnLst>
                                </p:cTn>
                              </p:par>
                              <p:par>
                                <p:cTn id="324" presetID="19" presetClass="exit" presetSubtype="5" fill="hold" grpId="3" nodeType="withEffect">
                                  <p:stCondLst>
                                    <p:cond delay="0"/>
                                  </p:stCondLst>
                                  <p:childTnLst>
                                    <p:anim calcmode="lin" valueType="num">
                                      <p:cBhvr>
                                        <p:cTn id="325" dur="3000"/>
                                        <p:tgtEl>
                                          <p:spTgt spid="13"/>
                                        </p:tgtEl>
                                        <p:attrNameLst>
                                          <p:attrName>ppt_w</p:attrName>
                                        </p:attrNameLst>
                                      </p:cBhvr>
                                      <p:tavLst>
                                        <p:tav tm="0">
                                          <p:val>
                                            <p:strVal val="ppt_w"/>
                                          </p:val>
                                        </p:tav>
                                        <p:tav tm="100000">
                                          <p:val>
                                            <p:strVal val="ppt_w"/>
                                          </p:val>
                                        </p:tav>
                                      </p:tavLst>
                                    </p:anim>
                                    <p:anim calcmode="lin" valueType="num">
                                      <p:cBhvr>
                                        <p:cTn id="326"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7" dur="1" fill="hold">
                                          <p:stCondLst>
                                            <p:cond delay="2999"/>
                                          </p:stCondLst>
                                        </p:cTn>
                                        <p:tgtEl>
                                          <p:spTgt spid="13"/>
                                        </p:tgtEl>
                                        <p:attrNameLst>
                                          <p:attrName>style.visibility</p:attrName>
                                        </p:attrNameLst>
                                      </p:cBhvr>
                                      <p:to>
                                        <p:strVal val="hidden"/>
                                      </p:to>
                                    </p:set>
                                  </p:childTnLst>
                                </p:cTn>
                              </p:par>
                              <p:par>
                                <p:cTn id="328" presetID="19" presetClass="exit" presetSubtype="5" fill="hold" grpId="3" nodeType="withEffect">
                                  <p:stCondLst>
                                    <p:cond delay="0"/>
                                  </p:stCondLst>
                                  <p:childTnLst>
                                    <p:anim calcmode="lin" valueType="num">
                                      <p:cBhvr>
                                        <p:cTn id="329" dur="3000"/>
                                        <p:tgtEl>
                                          <p:spTgt spid="14"/>
                                        </p:tgtEl>
                                        <p:attrNameLst>
                                          <p:attrName>ppt_w</p:attrName>
                                        </p:attrNameLst>
                                      </p:cBhvr>
                                      <p:tavLst>
                                        <p:tav tm="0">
                                          <p:val>
                                            <p:strVal val="ppt_w"/>
                                          </p:val>
                                        </p:tav>
                                        <p:tav tm="100000">
                                          <p:val>
                                            <p:strVal val="ppt_w"/>
                                          </p:val>
                                        </p:tav>
                                      </p:tavLst>
                                    </p:anim>
                                    <p:anim calcmode="lin" valueType="num">
                                      <p:cBhvr>
                                        <p:cTn id="330"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1" dur="1" fill="hold">
                                          <p:stCondLst>
                                            <p:cond delay="2999"/>
                                          </p:stCondLst>
                                        </p:cTn>
                                        <p:tgtEl>
                                          <p:spTgt spid="14"/>
                                        </p:tgtEl>
                                        <p:attrNameLst>
                                          <p:attrName>style.visibility</p:attrName>
                                        </p:attrNameLst>
                                      </p:cBhvr>
                                      <p:to>
                                        <p:strVal val="hidden"/>
                                      </p:to>
                                    </p:set>
                                  </p:childTnLst>
                                </p:cTn>
                              </p:par>
                              <p:par>
                                <p:cTn id="332" presetID="19" presetClass="exit" presetSubtype="5" fill="hold" grpId="3" nodeType="withEffect">
                                  <p:stCondLst>
                                    <p:cond delay="0"/>
                                  </p:stCondLst>
                                  <p:childTnLst>
                                    <p:anim calcmode="lin" valueType="num">
                                      <p:cBhvr>
                                        <p:cTn id="333" dur="3000"/>
                                        <p:tgtEl>
                                          <p:spTgt spid="15"/>
                                        </p:tgtEl>
                                        <p:attrNameLst>
                                          <p:attrName>ppt_w</p:attrName>
                                        </p:attrNameLst>
                                      </p:cBhvr>
                                      <p:tavLst>
                                        <p:tav tm="0">
                                          <p:val>
                                            <p:strVal val="ppt_w"/>
                                          </p:val>
                                        </p:tav>
                                        <p:tav tm="100000">
                                          <p:val>
                                            <p:strVal val="ppt_w"/>
                                          </p:val>
                                        </p:tav>
                                      </p:tavLst>
                                    </p:anim>
                                    <p:anim calcmode="lin" valueType="num">
                                      <p:cBhvr>
                                        <p:cTn id="334"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5" dur="1" fill="hold">
                                          <p:stCondLst>
                                            <p:cond delay="2999"/>
                                          </p:stCondLst>
                                        </p:cTn>
                                        <p:tgtEl>
                                          <p:spTgt spid="15"/>
                                        </p:tgtEl>
                                        <p:attrNameLst>
                                          <p:attrName>style.visibility</p:attrName>
                                        </p:attrNameLst>
                                      </p:cBhvr>
                                      <p:to>
                                        <p:strVal val="hidden"/>
                                      </p:to>
                                    </p:set>
                                  </p:childTnLst>
                                </p:cTn>
                              </p:par>
                              <p:par>
                                <p:cTn id="336" presetID="19" presetClass="exit" presetSubtype="5" fill="hold" grpId="3" nodeType="withEffect">
                                  <p:stCondLst>
                                    <p:cond delay="0"/>
                                  </p:stCondLst>
                                  <p:childTnLst>
                                    <p:anim calcmode="lin" valueType="num">
                                      <p:cBhvr>
                                        <p:cTn id="337" dur="3000"/>
                                        <p:tgtEl>
                                          <p:spTgt spid="16"/>
                                        </p:tgtEl>
                                        <p:attrNameLst>
                                          <p:attrName>ppt_w</p:attrName>
                                        </p:attrNameLst>
                                      </p:cBhvr>
                                      <p:tavLst>
                                        <p:tav tm="0">
                                          <p:val>
                                            <p:strVal val="ppt_w"/>
                                          </p:val>
                                        </p:tav>
                                        <p:tav tm="100000">
                                          <p:val>
                                            <p:strVal val="ppt_w"/>
                                          </p:val>
                                        </p:tav>
                                      </p:tavLst>
                                    </p:anim>
                                    <p:anim calcmode="lin" valueType="num">
                                      <p:cBhvr>
                                        <p:cTn id="338"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9" dur="1" fill="hold">
                                          <p:stCondLst>
                                            <p:cond delay="2999"/>
                                          </p:stCondLst>
                                        </p:cTn>
                                        <p:tgtEl>
                                          <p:spTgt spid="16"/>
                                        </p:tgtEl>
                                        <p:attrNameLst>
                                          <p:attrName>style.visibility</p:attrName>
                                        </p:attrNameLst>
                                      </p:cBhvr>
                                      <p:to>
                                        <p:strVal val="hidden"/>
                                      </p:to>
                                    </p:set>
                                  </p:childTnLst>
                                </p:cTn>
                              </p:par>
                              <p:par>
                                <p:cTn id="340" presetID="19" presetClass="exit" presetSubtype="5" fill="hold" grpId="3" nodeType="withEffect">
                                  <p:stCondLst>
                                    <p:cond delay="0"/>
                                  </p:stCondLst>
                                  <p:childTnLst>
                                    <p:anim calcmode="lin" valueType="num">
                                      <p:cBhvr>
                                        <p:cTn id="341" dur="3000"/>
                                        <p:tgtEl>
                                          <p:spTgt spid="17"/>
                                        </p:tgtEl>
                                        <p:attrNameLst>
                                          <p:attrName>ppt_w</p:attrName>
                                        </p:attrNameLst>
                                      </p:cBhvr>
                                      <p:tavLst>
                                        <p:tav tm="0">
                                          <p:val>
                                            <p:strVal val="ppt_w"/>
                                          </p:val>
                                        </p:tav>
                                        <p:tav tm="100000">
                                          <p:val>
                                            <p:strVal val="ppt_w"/>
                                          </p:val>
                                        </p:tav>
                                      </p:tavLst>
                                    </p:anim>
                                    <p:anim calcmode="lin" valueType="num">
                                      <p:cBhvr>
                                        <p:cTn id="342"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3" dur="1" fill="hold">
                                          <p:stCondLst>
                                            <p:cond delay="2999"/>
                                          </p:stCondLst>
                                        </p:cTn>
                                        <p:tgtEl>
                                          <p:spTgt spid="17"/>
                                        </p:tgtEl>
                                        <p:attrNameLst>
                                          <p:attrName>style.visibility</p:attrName>
                                        </p:attrNameLst>
                                      </p:cBhvr>
                                      <p:to>
                                        <p:strVal val="hidden"/>
                                      </p:to>
                                    </p:set>
                                  </p:childTnLst>
                                </p:cTn>
                              </p:par>
                              <p:par>
                                <p:cTn id="344" presetID="19" presetClass="exit" presetSubtype="5" fill="hold" grpId="3" nodeType="withEffect">
                                  <p:stCondLst>
                                    <p:cond delay="0"/>
                                  </p:stCondLst>
                                  <p:childTnLst>
                                    <p:anim calcmode="lin" valueType="num">
                                      <p:cBhvr>
                                        <p:cTn id="345" dur="3000"/>
                                        <p:tgtEl>
                                          <p:spTgt spid="18"/>
                                        </p:tgtEl>
                                        <p:attrNameLst>
                                          <p:attrName>ppt_w</p:attrName>
                                        </p:attrNameLst>
                                      </p:cBhvr>
                                      <p:tavLst>
                                        <p:tav tm="0">
                                          <p:val>
                                            <p:strVal val="ppt_w"/>
                                          </p:val>
                                        </p:tav>
                                        <p:tav tm="100000">
                                          <p:val>
                                            <p:strVal val="ppt_w"/>
                                          </p:val>
                                        </p:tav>
                                      </p:tavLst>
                                    </p:anim>
                                    <p:anim calcmode="lin" valueType="num">
                                      <p:cBhvr>
                                        <p:cTn id="346"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7" dur="1" fill="hold">
                                          <p:stCondLst>
                                            <p:cond delay="2999"/>
                                          </p:stCondLst>
                                        </p:cTn>
                                        <p:tgtEl>
                                          <p:spTgt spid="18"/>
                                        </p:tgtEl>
                                        <p:attrNameLst>
                                          <p:attrName>style.visibility</p:attrName>
                                        </p:attrNameLst>
                                      </p:cBhvr>
                                      <p:to>
                                        <p:strVal val="hidden"/>
                                      </p:to>
                                    </p:set>
                                  </p:childTnLst>
                                </p:cTn>
                              </p:par>
                              <p:par>
                                <p:cTn id="348" presetID="19" presetClass="exit" presetSubtype="5" fill="hold" grpId="3" nodeType="withEffect">
                                  <p:stCondLst>
                                    <p:cond delay="0"/>
                                  </p:stCondLst>
                                  <p:childTnLst>
                                    <p:anim calcmode="lin" valueType="num">
                                      <p:cBhvr>
                                        <p:cTn id="349" dur="3000"/>
                                        <p:tgtEl>
                                          <p:spTgt spid="19"/>
                                        </p:tgtEl>
                                        <p:attrNameLst>
                                          <p:attrName>ppt_w</p:attrName>
                                        </p:attrNameLst>
                                      </p:cBhvr>
                                      <p:tavLst>
                                        <p:tav tm="0">
                                          <p:val>
                                            <p:strVal val="ppt_w"/>
                                          </p:val>
                                        </p:tav>
                                        <p:tav tm="100000">
                                          <p:val>
                                            <p:strVal val="ppt_w"/>
                                          </p:val>
                                        </p:tav>
                                      </p:tavLst>
                                    </p:anim>
                                    <p:anim calcmode="lin" valueType="num">
                                      <p:cBhvr>
                                        <p:cTn id="350"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1" dur="1" fill="hold">
                                          <p:stCondLst>
                                            <p:cond delay="2999"/>
                                          </p:stCondLst>
                                        </p:cTn>
                                        <p:tgtEl>
                                          <p:spTgt spid="19"/>
                                        </p:tgtEl>
                                        <p:attrNameLst>
                                          <p:attrName>style.visibility</p:attrName>
                                        </p:attrNameLst>
                                      </p:cBhvr>
                                      <p:to>
                                        <p:strVal val="hidden"/>
                                      </p:to>
                                    </p:set>
                                  </p:childTnLst>
                                </p:cTn>
                              </p:par>
                              <p:par>
                                <p:cTn id="352" presetID="19" presetClass="exit" presetSubtype="5" fill="hold" grpId="3" nodeType="withEffect">
                                  <p:stCondLst>
                                    <p:cond delay="0"/>
                                  </p:stCondLst>
                                  <p:childTnLst>
                                    <p:anim calcmode="lin" valueType="num">
                                      <p:cBhvr>
                                        <p:cTn id="353" dur="3000"/>
                                        <p:tgtEl>
                                          <p:spTgt spid="20"/>
                                        </p:tgtEl>
                                        <p:attrNameLst>
                                          <p:attrName>ppt_w</p:attrName>
                                        </p:attrNameLst>
                                      </p:cBhvr>
                                      <p:tavLst>
                                        <p:tav tm="0">
                                          <p:val>
                                            <p:strVal val="ppt_w"/>
                                          </p:val>
                                        </p:tav>
                                        <p:tav tm="100000">
                                          <p:val>
                                            <p:strVal val="ppt_w"/>
                                          </p:val>
                                        </p:tav>
                                      </p:tavLst>
                                    </p:anim>
                                    <p:anim calcmode="lin" valueType="num">
                                      <p:cBhvr>
                                        <p:cTn id="354" dur="3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5" dur="1" fill="hold">
                                          <p:stCondLst>
                                            <p:cond delay="2999"/>
                                          </p:stCondLst>
                                        </p:cTn>
                                        <p:tgtEl>
                                          <p:spTgt spid="20"/>
                                        </p:tgtEl>
                                        <p:attrNameLst>
                                          <p:attrName>style.visibility</p:attrName>
                                        </p:attrNameLst>
                                      </p:cBhvr>
                                      <p:to>
                                        <p:strVal val="hidden"/>
                                      </p:to>
                                    </p:set>
                                  </p:childTnLst>
                                </p:cTn>
                              </p:par>
                              <p:par>
                                <p:cTn id="356" presetID="19" presetClass="exit" presetSubtype="5" fill="hold" grpId="3" nodeType="withEffect">
                                  <p:stCondLst>
                                    <p:cond delay="0"/>
                                  </p:stCondLst>
                                  <p:childTnLst>
                                    <p:anim calcmode="lin" valueType="num">
                                      <p:cBhvr>
                                        <p:cTn id="357" dur="3000"/>
                                        <p:tgtEl>
                                          <p:spTgt spid="21"/>
                                        </p:tgtEl>
                                        <p:attrNameLst>
                                          <p:attrName>ppt_w</p:attrName>
                                        </p:attrNameLst>
                                      </p:cBhvr>
                                      <p:tavLst>
                                        <p:tav tm="0">
                                          <p:val>
                                            <p:strVal val="ppt_w"/>
                                          </p:val>
                                        </p:tav>
                                        <p:tav tm="100000">
                                          <p:val>
                                            <p:strVal val="ppt_w"/>
                                          </p:val>
                                        </p:tav>
                                      </p:tavLst>
                                    </p:anim>
                                    <p:anim calcmode="lin" valueType="num">
                                      <p:cBhvr>
                                        <p:cTn id="358" dur="3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9" dur="1" fill="hold">
                                          <p:stCondLst>
                                            <p:cond delay="2999"/>
                                          </p:stCondLst>
                                        </p:cTn>
                                        <p:tgtEl>
                                          <p:spTgt spid="21"/>
                                        </p:tgtEl>
                                        <p:attrNameLst>
                                          <p:attrName>style.visibility</p:attrName>
                                        </p:attrNameLst>
                                      </p:cBhvr>
                                      <p:to>
                                        <p:strVal val="hidden"/>
                                      </p:to>
                                    </p:set>
                                  </p:childTnLst>
                                </p:cTn>
                              </p:par>
                              <p:par>
                                <p:cTn id="360" presetID="19" presetClass="exit" presetSubtype="5" fill="hold" grpId="3" nodeType="withEffect">
                                  <p:stCondLst>
                                    <p:cond delay="0"/>
                                  </p:stCondLst>
                                  <p:childTnLst>
                                    <p:anim calcmode="lin" valueType="num">
                                      <p:cBhvr>
                                        <p:cTn id="361" dur="3000"/>
                                        <p:tgtEl>
                                          <p:spTgt spid="22"/>
                                        </p:tgtEl>
                                        <p:attrNameLst>
                                          <p:attrName>ppt_w</p:attrName>
                                        </p:attrNameLst>
                                      </p:cBhvr>
                                      <p:tavLst>
                                        <p:tav tm="0">
                                          <p:val>
                                            <p:strVal val="ppt_w"/>
                                          </p:val>
                                        </p:tav>
                                        <p:tav tm="100000">
                                          <p:val>
                                            <p:strVal val="ppt_w"/>
                                          </p:val>
                                        </p:tav>
                                      </p:tavLst>
                                    </p:anim>
                                    <p:anim calcmode="lin" valueType="num">
                                      <p:cBhvr>
                                        <p:cTn id="362" dur="3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3" dur="1" fill="hold">
                                          <p:stCondLst>
                                            <p:cond delay="2999"/>
                                          </p:stCondLst>
                                        </p:cTn>
                                        <p:tgtEl>
                                          <p:spTgt spid="22"/>
                                        </p:tgtEl>
                                        <p:attrNameLst>
                                          <p:attrName>style.visibility</p:attrName>
                                        </p:attrNameLst>
                                      </p:cBhvr>
                                      <p:to>
                                        <p:strVal val="hidden"/>
                                      </p:to>
                                    </p:set>
                                  </p:childTnLst>
                                </p:cTn>
                              </p:par>
                              <p:par>
                                <p:cTn id="364" presetID="19" presetClass="exit" presetSubtype="5" fill="hold" grpId="3" nodeType="withEffect">
                                  <p:stCondLst>
                                    <p:cond delay="0"/>
                                  </p:stCondLst>
                                  <p:childTnLst>
                                    <p:anim calcmode="lin" valueType="num">
                                      <p:cBhvr>
                                        <p:cTn id="365" dur="3000"/>
                                        <p:tgtEl>
                                          <p:spTgt spid="23"/>
                                        </p:tgtEl>
                                        <p:attrNameLst>
                                          <p:attrName>ppt_w</p:attrName>
                                        </p:attrNameLst>
                                      </p:cBhvr>
                                      <p:tavLst>
                                        <p:tav tm="0">
                                          <p:val>
                                            <p:strVal val="ppt_w"/>
                                          </p:val>
                                        </p:tav>
                                        <p:tav tm="100000">
                                          <p:val>
                                            <p:strVal val="ppt_w"/>
                                          </p:val>
                                        </p:tav>
                                      </p:tavLst>
                                    </p:anim>
                                    <p:anim calcmode="lin" valueType="num">
                                      <p:cBhvr>
                                        <p:cTn id="366" dur="3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7" dur="1" fill="hold">
                                          <p:stCondLst>
                                            <p:cond delay="2999"/>
                                          </p:stCondLst>
                                        </p:cTn>
                                        <p:tgtEl>
                                          <p:spTgt spid="23"/>
                                        </p:tgtEl>
                                        <p:attrNameLst>
                                          <p:attrName>style.visibility</p:attrName>
                                        </p:attrNameLst>
                                      </p:cBhvr>
                                      <p:to>
                                        <p:strVal val="hidden"/>
                                      </p:to>
                                    </p:set>
                                  </p:childTnLst>
                                </p:cTn>
                              </p:par>
                              <p:par>
                                <p:cTn id="368" presetID="19" presetClass="exit" presetSubtype="5" fill="hold" grpId="3" nodeType="withEffect">
                                  <p:stCondLst>
                                    <p:cond delay="0"/>
                                  </p:stCondLst>
                                  <p:childTnLst>
                                    <p:anim calcmode="lin" valueType="num">
                                      <p:cBhvr>
                                        <p:cTn id="369" dur="3000"/>
                                        <p:tgtEl>
                                          <p:spTgt spid="24"/>
                                        </p:tgtEl>
                                        <p:attrNameLst>
                                          <p:attrName>ppt_w</p:attrName>
                                        </p:attrNameLst>
                                      </p:cBhvr>
                                      <p:tavLst>
                                        <p:tav tm="0">
                                          <p:val>
                                            <p:strVal val="ppt_w"/>
                                          </p:val>
                                        </p:tav>
                                        <p:tav tm="100000">
                                          <p:val>
                                            <p:strVal val="ppt_w"/>
                                          </p:val>
                                        </p:tav>
                                      </p:tavLst>
                                    </p:anim>
                                    <p:anim calcmode="lin" valueType="num">
                                      <p:cBhvr>
                                        <p:cTn id="370" dur="3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1" dur="1" fill="hold">
                                          <p:stCondLst>
                                            <p:cond delay="2999"/>
                                          </p:stCondLst>
                                        </p:cTn>
                                        <p:tgtEl>
                                          <p:spTgt spid="24"/>
                                        </p:tgtEl>
                                        <p:attrNameLst>
                                          <p:attrName>style.visibility</p:attrName>
                                        </p:attrNameLst>
                                      </p:cBhvr>
                                      <p:to>
                                        <p:strVal val="hidden"/>
                                      </p:to>
                                    </p:set>
                                  </p:childTnLst>
                                </p:cTn>
                              </p:par>
                              <p:par>
                                <p:cTn id="372" presetID="19" presetClass="exit" presetSubtype="5" fill="hold" grpId="3" nodeType="withEffect">
                                  <p:stCondLst>
                                    <p:cond delay="0"/>
                                  </p:stCondLst>
                                  <p:childTnLst>
                                    <p:anim calcmode="lin" valueType="num">
                                      <p:cBhvr>
                                        <p:cTn id="373" dur="3000"/>
                                        <p:tgtEl>
                                          <p:spTgt spid="25"/>
                                        </p:tgtEl>
                                        <p:attrNameLst>
                                          <p:attrName>ppt_w</p:attrName>
                                        </p:attrNameLst>
                                      </p:cBhvr>
                                      <p:tavLst>
                                        <p:tav tm="0">
                                          <p:val>
                                            <p:strVal val="ppt_w"/>
                                          </p:val>
                                        </p:tav>
                                        <p:tav tm="100000">
                                          <p:val>
                                            <p:strVal val="ppt_w"/>
                                          </p:val>
                                        </p:tav>
                                      </p:tavLst>
                                    </p:anim>
                                    <p:anim calcmode="lin" valueType="num">
                                      <p:cBhvr>
                                        <p:cTn id="374" dur="3000"/>
                                        <p:tgtEl>
                                          <p:spTgt spid="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5" dur="1" fill="hold">
                                          <p:stCondLst>
                                            <p:cond delay="2999"/>
                                          </p:stCondLst>
                                        </p:cTn>
                                        <p:tgtEl>
                                          <p:spTgt spid="25"/>
                                        </p:tgtEl>
                                        <p:attrNameLst>
                                          <p:attrName>style.visibility</p:attrName>
                                        </p:attrNameLst>
                                      </p:cBhvr>
                                      <p:to>
                                        <p:strVal val="hidden"/>
                                      </p:to>
                                    </p:set>
                                  </p:childTnLst>
                                </p:cTn>
                              </p:par>
                              <p:par>
                                <p:cTn id="376" presetID="19" presetClass="exit" presetSubtype="5" fill="hold" grpId="3" nodeType="withEffect">
                                  <p:stCondLst>
                                    <p:cond delay="0"/>
                                  </p:stCondLst>
                                  <p:childTnLst>
                                    <p:anim calcmode="lin" valueType="num">
                                      <p:cBhvr>
                                        <p:cTn id="377" dur="3000"/>
                                        <p:tgtEl>
                                          <p:spTgt spid="26"/>
                                        </p:tgtEl>
                                        <p:attrNameLst>
                                          <p:attrName>ppt_w</p:attrName>
                                        </p:attrNameLst>
                                      </p:cBhvr>
                                      <p:tavLst>
                                        <p:tav tm="0">
                                          <p:val>
                                            <p:strVal val="ppt_w"/>
                                          </p:val>
                                        </p:tav>
                                        <p:tav tm="100000">
                                          <p:val>
                                            <p:strVal val="ppt_w"/>
                                          </p:val>
                                        </p:tav>
                                      </p:tavLst>
                                    </p:anim>
                                    <p:anim calcmode="lin" valueType="num">
                                      <p:cBhvr>
                                        <p:cTn id="378" dur="3000"/>
                                        <p:tgtEl>
                                          <p:spTgt spid="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9" dur="1" fill="hold">
                                          <p:stCondLst>
                                            <p:cond delay="2999"/>
                                          </p:stCondLst>
                                        </p:cTn>
                                        <p:tgtEl>
                                          <p:spTgt spid="26"/>
                                        </p:tgtEl>
                                        <p:attrNameLst>
                                          <p:attrName>style.visibility</p:attrName>
                                        </p:attrNameLst>
                                      </p:cBhvr>
                                      <p:to>
                                        <p:strVal val="hidden"/>
                                      </p:to>
                                    </p:set>
                                  </p:childTnLst>
                                </p:cTn>
                              </p:par>
                              <p:par>
                                <p:cTn id="380" presetID="19" presetClass="exit" presetSubtype="5" fill="hold" grpId="3" nodeType="withEffect">
                                  <p:stCondLst>
                                    <p:cond delay="0"/>
                                  </p:stCondLst>
                                  <p:childTnLst>
                                    <p:anim calcmode="lin" valueType="num">
                                      <p:cBhvr>
                                        <p:cTn id="381" dur="3000"/>
                                        <p:tgtEl>
                                          <p:spTgt spid="27"/>
                                        </p:tgtEl>
                                        <p:attrNameLst>
                                          <p:attrName>ppt_w</p:attrName>
                                        </p:attrNameLst>
                                      </p:cBhvr>
                                      <p:tavLst>
                                        <p:tav tm="0">
                                          <p:val>
                                            <p:strVal val="ppt_w"/>
                                          </p:val>
                                        </p:tav>
                                        <p:tav tm="100000">
                                          <p:val>
                                            <p:strVal val="ppt_w"/>
                                          </p:val>
                                        </p:tav>
                                      </p:tavLst>
                                    </p:anim>
                                    <p:anim calcmode="lin" valueType="num">
                                      <p:cBhvr>
                                        <p:cTn id="382" dur="300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3" dur="1" fill="hold">
                                          <p:stCondLst>
                                            <p:cond delay="2999"/>
                                          </p:stCondLst>
                                        </p:cTn>
                                        <p:tgtEl>
                                          <p:spTgt spid="27"/>
                                        </p:tgtEl>
                                        <p:attrNameLst>
                                          <p:attrName>style.visibility</p:attrName>
                                        </p:attrNameLst>
                                      </p:cBhvr>
                                      <p:to>
                                        <p:strVal val="hidden"/>
                                      </p:to>
                                    </p:set>
                                  </p:childTnLst>
                                </p:cTn>
                              </p:par>
                              <p:par>
                                <p:cTn id="384" presetID="19" presetClass="exit" presetSubtype="5" fill="hold" grpId="3" nodeType="withEffect">
                                  <p:stCondLst>
                                    <p:cond delay="0"/>
                                  </p:stCondLst>
                                  <p:childTnLst>
                                    <p:anim calcmode="lin" valueType="num">
                                      <p:cBhvr>
                                        <p:cTn id="385" dur="3000"/>
                                        <p:tgtEl>
                                          <p:spTgt spid="28"/>
                                        </p:tgtEl>
                                        <p:attrNameLst>
                                          <p:attrName>ppt_w</p:attrName>
                                        </p:attrNameLst>
                                      </p:cBhvr>
                                      <p:tavLst>
                                        <p:tav tm="0">
                                          <p:val>
                                            <p:strVal val="ppt_w"/>
                                          </p:val>
                                        </p:tav>
                                        <p:tav tm="100000">
                                          <p:val>
                                            <p:strVal val="ppt_w"/>
                                          </p:val>
                                        </p:tav>
                                      </p:tavLst>
                                    </p:anim>
                                    <p:anim calcmode="lin" valueType="num">
                                      <p:cBhvr>
                                        <p:cTn id="386" dur="3000"/>
                                        <p:tgtEl>
                                          <p:spTgt spid="2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7" dur="1" fill="hold">
                                          <p:stCondLst>
                                            <p:cond delay="2999"/>
                                          </p:stCondLst>
                                        </p:cTn>
                                        <p:tgtEl>
                                          <p:spTgt spid="28"/>
                                        </p:tgtEl>
                                        <p:attrNameLst>
                                          <p:attrName>style.visibility</p:attrName>
                                        </p:attrNameLst>
                                      </p:cBhvr>
                                      <p:to>
                                        <p:strVal val="hidden"/>
                                      </p:to>
                                    </p:set>
                                  </p:childTnLst>
                                </p:cTn>
                              </p:par>
                              <p:par>
                                <p:cTn id="388" presetID="19" presetClass="exit" presetSubtype="5" fill="hold" grpId="3" nodeType="withEffect">
                                  <p:stCondLst>
                                    <p:cond delay="0"/>
                                  </p:stCondLst>
                                  <p:childTnLst>
                                    <p:anim calcmode="lin" valueType="num">
                                      <p:cBhvr>
                                        <p:cTn id="389" dur="3000"/>
                                        <p:tgtEl>
                                          <p:spTgt spid="29"/>
                                        </p:tgtEl>
                                        <p:attrNameLst>
                                          <p:attrName>ppt_w</p:attrName>
                                        </p:attrNameLst>
                                      </p:cBhvr>
                                      <p:tavLst>
                                        <p:tav tm="0">
                                          <p:val>
                                            <p:strVal val="ppt_w"/>
                                          </p:val>
                                        </p:tav>
                                        <p:tav tm="100000">
                                          <p:val>
                                            <p:strVal val="ppt_w"/>
                                          </p:val>
                                        </p:tav>
                                      </p:tavLst>
                                    </p:anim>
                                    <p:anim calcmode="lin" valueType="num">
                                      <p:cBhvr>
                                        <p:cTn id="390" dur="3000"/>
                                        <p:tgtEl>
                                          <p:spTgt spid="2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1" dur="1" fill="hold">
                                          <p:stCondLst>
                                            <p:cond delay="2999"/>
                                          </p:stCondLst>
                                        </p:cTn>
                                        <p:tgtEl>
                                          <p:spTgt spid="29"/>
                                        </p:tgtEl>
                                        <p:attrNameLst>
                                          <p:attrName>style.visibility</p:attrName>
                                        </p:attrNameLst>
                                      </p:cBhvr>
                                      <p:to>
                                        <p:strVal val="hidden"/>
                                      </p:to>
                                    </p:set>
                                  </p:childTnLst>
                                </p:cTn>
                              </p:par>
                              <p:par>
                                <p:cTn id="392" presetID="19" presetClass="exit" presetSubtype="5" fill="hold" grpId="3" nodeType="withEffect">
                                  <p:stCondLst>
                                    <p:cond delay="0"/>
                                  </p:stCondLst>
                                  <p:childTnLst>
                                    <p:anim calcmode="lin" valueType="num">
                                      <p:cBhvr>
                                        <p:cTn id="393" dur="3000"/>
                                        <p:tgtEl>
                                          <p:spTgt spid="30"/>
                                        </p:tgtEl>
                                        <p:attrNameLst>
                                          <p:attrName>ppt_w</p:attrName>
                                        </p:attrNameLst>
                                      </p:cBhvr>
                                      <p:tavLst>
                                        <p:tav tm="0">
                                          <p:val>
                                            <p:strVal val="ppt_w"/>
                                          </p:val>
                                        </p:tav>
                                        <p:tav tm="100000">
                                          <p:val>
                                            <p:strVal val="ppt_w"/>
                                          </p:val>
                                        </p:tav>
                                      </p:tavLst>
                                    </p:anim>
                                    <p:anim calcmode="lin" valueType="num">
                                      <p:cBhvr>
                                        <p:cTn id="394" dur="3000"/>
                                        <p:tgtEl>
                                          <p:spTgt spid="3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5" dur="1" fill="hold">
                                          <p:stCondLst>
                                            <p:cond delay="2999"/>
                                          </p:stCondLst>
                                        </p:cTn>
                                        <p:tgtEl>
                                          <p:spTgt spid="30"/>
                                        </p:tgtEl>
                                        <p:attrNameLst>
                                          <p:attrName>style.visibility</p:attrName>
                                        </p:attrNameLst>
                                      </p:cBhvr>
                                      <p:to>
                                        <p:strVal val="hidden"/>
                                      </p:to>
                                    </p:set>
                                  </p:childTnLst>
                                </p:cTn>
                              </p:par>
                              <p:par>
                                <p:cTn id="396" presetID="19" presetClass="exit" presetSubtype="5" fill="hold" grpId="3" nodeType="withEffect">
                                  <p:stCondLst>
                                    <p:cond delay="0"/>
                                  </p:stCondLst>
                                  <p:childTnLst>
                                    <p:anim calcmode="lin" valueType="num">
                                      <p:cBhvr>
                                        <p:cTn id="397" dur="3000"/>
                                        <p:tgtEl>
                                          <p:spTgt spid="31"/>
                                        </p:tgtEl>
                                        <p:attrNameLst>
                                          <p:attrName>ppt_w</p:attrName>
                                        </p:attrNameLst>
                                      </p:cBhvr>
                                      <p:tavLst>
                                        <p:tav tm="0">
                                          <p:val>
                                            <p:strVal val="ppt_w"/>
                                          </p:val>
                                        </p:tav>
                                        <p:tav tm="100000">
                                          <p:val>
                                            <p:strVal val="ppt_w"/>
                                          </p:val>
                                        </p:tav>
                                      </p:tavLst>
                                    </p:anim>
                                    <p:anim calcmode="lin" valueType="num">
                                      <p:cBhvr>
                                        <p:cTn id="398" dur="3000"/>
                                        <p:tgtEl>
                                          <p:spTgt spid="3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9" dur="1" fill="hold">
                                          <p:stCondLst>
                                            <p:cond delay="2999"/>
                                          </p:stCondLst>
                                        </p:cTn>
                                        <p:tgtEl>
                                          <p:spTgt spid="31"/>
                                        </p:tgtEl>
                                        <p:attrNameLst>
                                          <p:attrName>style.visibility</p:attrName>
                                        </p:attrNameLst>
                                      </p:cBhvr>
                                      <p:to>
                                        <p:strVal val="hidden"/>
                                      </p:to>
                                    </p:set>
                                  </p:childTnLst>
                                </p:cTn>
                              </p:par>
                              <p:par>
                                <p:cTn id="400" presetID="23" presetClass="entr" presetSubtype="288" fill="hold" nodeType="withEffect">
                                  <p:stCondLst>
                                    <p:cond delay="0"/>
                                  </p:stCondLst>
                                  <p:childTnLst>
                                    <p:set>
                                      <p:cBhvr>
                                        <p:cTn id="401" dur="1" fill="hold">
                                          <p:stCondLst>
                                            <p:cond delay="0"/>
                                          </p:stCondLst>
                                        </p:cTn>
                                        <p:tgtEl>
                                          <p:spTgt spid="2"/>
                                        </p:tgtEl>
                                        <p:attrNameLst>
                                          <p:attrName>style.visibility</p:attrName>
                                        </p:attrNameLst>
                                      </p:cBhvr>
                                      <p:to>
                                        <p:strVal val="visible"/>
                                      </p:to>
                                    </p:set>
                                    <p:anim calcmode="lin" valueType="num">
                                      <p:cBhvr>
                                        <p:cTn id="402" dur="3000" fill="hold"/>
                                        <p:tgtEl>
                                          <p:spTgt spid="2"/>
                                        </p:tgtEl>
                                        <p:attrNameLst>
                                          <p:attrName>ppt_w</p:attrName>
                                        </p:attrNameLst>
                                      </p:cBhvr>
                                      <p:tavLst>
                                        <p:tav tm="0">
                                          <p:val>
                                            <p:strVal val="4/3*#ppt_w"/>
                                          </p:val>
                                        </p:tav>
                                        <p:tav tm="100000">
                                          <p:val>
                                            <p:strVal val="#ppt_w"/>
                                          </p:val>
                                        </p:tav>
                                      </p:tavLst>
                                    </p:anim>
                                    <p:anim calcmode="lin" valueType="num">
                                      <p:cBhvr>
                                        <p:cTn id="403" dur="3000" fill="hold"/>
                                        <p:tgtEl>
                                          <p:spTgt spid="2"/>
                                        </p:tgtEl>
                                        <p:attrNameLst>
                                          <p:attrName>ppt_h</p:attrName>
                                        </p:attrNameLst>
                                      </p:cBhvr>
                                      <p:tavLst>
                                        <p:tav tm="0">
                                          <p:val>
                                            <p:strVal val="4/3*#ppt_h"/>
                                          </p:val>
                                        </p:tav>
                                        <p:tav tm="100000">
                                          <p:val>
                                            <p:strVal val="#ppt_h"/>
                                          </p:val>
                                        </p:tav>
                                      </p:tavLst>
                                    </p:anim>
                                  </p:childTnLst>
                                </p:cTn>
                              </p:par>
                              <p:par>
                                <p:cTn id="404" presetID="16" presetClass="entr" presetSubtype="37" fill="hold" nodeType="withEffect">
                                  <p:stCondLst>
                                    <p:cond delay="0"/>
                                  </p:stCondLst>
                                  <p:childTnLst>
                                    <p:set>
                                      <p:cBhvr>
                                        <p:cTn id="405" dur="1" fill="hold">
                                          <p:stCondLst>
                                            <p:cond delay="0"/>
                                          </p:stCondLst>
                                        </p:cTn>
                                        <p:tgtEl>
                                          <p:spTgt spid="2"/>
                                        </p:tgtEl>
                                        <p:attrNameLst>
                                          <p:attrName>style.visibility</p:attrName>
                                        </p:attrNameLst>
                                      </p:cBhvr>
                                      <p:to>
                                        <p:strVal val="visible"/>
                                      </p:to>
                                    </p:set>
                                    <p:animEffect transition="in" filter="barn(outVertical)">
                                      <p:cBhvr>
                                        <p:cTn id="406"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5F4027"/>
            </a:gs>
            <a:gs pos="30000">
              <a:srgbClr val="D49E6C"/>
            </a:gs>
            <a:gs pos="70000">
              <a:srgbClr val="A65528"/>
            </a:gs>
            <a:gs pos="100000">
              <a:srgbClr val="663012"/>
            </a:gs>
          </a:gsLst>
          <a:lin ang="10800000" scaled="1"/>
          <a:tileRect/>
        </a:gradFill>
        <a:effectLst/>
      </p:bgPr>
    </p:bg>
    <p:spTree>
      <p:nvGrpSpPr>
        <p:cNvPr id="1" name=""/>
        <p:cNvGrpSpPr/>
        <p:nvPr/>
      </p:nvGrpSpPr>
      <p:grpSpPr>
        <a:xfrm>
          <a:off x="0" y="0"/>
          <a:ext cx="0" cy="0"/>
          <a:chOff x="0" y="0"/>
          <a:chExt cx="0" cy="0"/>
        </a:xfrm>
      </p:grpSpPr>
      <p:pic>
        <p:nvPicPr>
          <p:cNvPr id="2" name="1 Imagen" descr="ehnhyb44.gif"/>
          <p:cNvPicPr>
            <a:picLocks noChangeAspect="1"/>
          </p:cNvPicPr>
          <p:nvPr/>
        </p:nvPicPr>
        <p:blipFill>
          <a:blip r:embed="rId2"/>
          <a:stretch>
            <a:fillRect/>
          </a:stretch>
        </p:blipFill>
        <p:spPr>
          <a:xfrm>
            <a:off x="4762500" y="2228850"/>
            <a:ext cx="4381500" cy="2914650"/>
          </a:xfrm>
          <a:prstGeom prst="rect">
            <a:avLst/>
          </a:prstGeom>
          <a:effectLst>
            <a:softEdge rad="31750"/>
          </a:effectLst>
        </p:spPr>
      </p:pic>
      <p:pic>
        <p:nvPicPr>
          <p:cNvPr id="3" name="2 Imagen" descr="7fyqkosg.gif"/>
          <p:cNvPicPr>
            <a:picLocks noChangeAspect="1"/>
          </p:cNvPicPr>
          <p:nvPr/>
        </p:nvPicPr>
        <p:blipFill>
          <a:blip r:embed="rId3"/>
          <a:stretch>
            <a:fillRect/>
          </a:stretch>
        </p:blipFill>
        <p:spPr>
          <a:xfrm>
            <a:off x="1285852" y="2357436"/>
            <a:ext cx="2500300" cy="2500300"/>
          </a:xfrm>
          <a:prstGeom prst="rect">
            <a:avLst/>
          </a:prstGeom>
          <a:effectLst>
            <a:softEdge rad="31750"/>
          </a:effectLst>
        </p:spPr>
      </p:pic>
      <p:sp>
        <p:nvSpPr>
          <p:cNvPr id="5" name="4 CuadroTexto"/>
          <p:cNvSpPr txBox="1"/>
          <p:nvPr/>
        </p:nvSpPr>
        <p:spPr>
          <a:xfrm>
            <a:off x="714348" y="1000114"/>
            <a:ext cx="7858180" cy="1200329"/>
          </a:xfrm>
          <a:prstGeom prst="rect">
            <a:avLst/>
          </a:prstGeom>
          <a:noFill/>
        </p:spPr>
        <p:txBody>
          <a:bodyPr wrap="square" rtlCol="0">
            <a:spAutoFit/>
          </a:bodyPr>
          <a:lstStyle/>
          <a:p>
            <a:pPr algn="ctr"/>
            <a:r>
              <a:rPr lang="es-ES" sz="2400" b="1" dirty="0" smtClean="0">
                <a:effectLst>
                  <a:outerShdw blurRad="38100" dist="38100" dir="2700000" algn="tl">
                    <a:srgbClr val="000000">
                      <a:alpha val="43137"/>
                    </a:srgbClr>
                  </a:outerShdw>
                </a:effectLst>
              </a:rPr>
              <a:t>Muy pocos animales terrestres son capaces de desarrollar la velocidad del conejo. La carrera, en efecto, puede ser considerada como su mejor recurso defensivo</a:t>
            </a:r>
            <a:endParaRPr lang="es-ES" sz="2400" b="1" dirty="0">
              <a:effectLst>
                <a:outerShdw blurRad="38100" dist="38100" dir="2700000" algn="tl">
                  <a:srgbClr val="000000">
                    <a:alpha val="43137"/>
                  </a:srgbClr>
                </a:outerShdw>
              </a:effectLst>
            </a:endParaRPr>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Right)">
                                      <p:cBhvr>
                                        <p:cTn id="7" dur="3000"/>
                                        <p:tgtEl>
                                          <p:spTgt spid="2"/>
                                        </p:tgtEl>
                                      </p:cBhvr>
                                    </p:animEffect>
                                  </p:childTnLst>
                                </p:cTn>
                              </p:par>
                              <p:par>
                                <p:cTn id="8" presetID="2" presetClass="entr" presetSubtype="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0-#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50000">
              <a:schemeClr val="tx1">
                <a:shade val="67500"/>
                <a:satMod val="115000"/>
              </a:schemeClr>
            </a:gs>
            <a:gs pos="100000">
              <a:schemeClr val="tx1">
                <a:shade val="100000"/>
                <a:satMod val="115000"/>
              </a:scheme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fuyi.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0764-rainbow-abstract-element-clipartJ.png"/>
          <p:cNvPicPr>
            <a:picLocks noChangeAspect="1"/>
          </p:cNvPicPr>
          <p:nvPr/>
        </p:nvPicPr>
        <p:blipFill>
          <a:blip r:embed="rId3">
            <a:duotone>
              <a:schemeClr val="accent6">
                <a:shade val="45000"/>
                <a:satMod val="135000"/>
              </a:schemeClr>
              <a:prstClr val="white"/>
            </a:duotone>
            <a:lum bright="-40000"/>
          </a:blip>
          <a:stretch>
            <a:fillRect/>
          </a:stretch>
        </p:blipFill>
        <p:spPr>
          <a:xfrm>
            <a:off x="3500429" y="2571750"/>
            <a:ext cx="2319049" cy="2071684"/>
          </a:xfrm>
          <a:prstGeom prst="rect">
            <a:avLst/>
          </a:prstGeom>
        </p:spPr>
      </p:pic>
      <p:pic>
        <p:nvPicPr>
          <p:cNvPr id="4" name="3 Imagen" descr="10764-rainbow-abstract-element-clipartJ.png"/>
          <p:cNvPicPr>
            <a:picLocks noChangeAspect="1"/>
          </p:cNvPicPr>
          <p:nvPr/>
        </p:nvPicPr>
        <p:blipFill>
          <a:blip r:embed="rId3">
            <a:duotone>
              <a:schemeClr val="accent6">
                <a:shade val="45000"/>
                <a:satMod val="135000"/>
              </a:schemeClr>
              <a:prstClr val="white"/>
            </a:duotone>
            <a:lum bright="-40000"/>
          </a:blip>
          <a:stretch>
            <a:fillRect/>
          </a:stretch>
        </p:blipFill>
        <p:spPr>
          <a:xfrm rot="10800000">
            <a:off x="3500429" y="571486"/>
            <a:ext cx="2319049" cy="2071684"/>
          </a:xfrm>
          <a:prstGeom prst="rect">
            <a:avLst/>
          </a:prstGeom>
        </p:spPr>
      </p:pic>
      <p:pic>
        <p:nvPicPr>
          <p:cNvPr id="5" name="4 Imagen" descr="10764-rainbow-abstract-element-clipartJ.png"/>
          <p:cNvPicPr>
            <a:picLocks noChangeAspect="1"/>
          </p:cNvPicPr>
          <p:nvPr/>
        </p:nvPicPr>
        <p:blipFill>
          <a:blip r:embed="rId3">
            <a:duotone>
              <a:schemeClr val="accent6">
                <a:shade val="45000"/>
                <a:satMod val="135000"/>
              </a:schemeClr>
              <a:prstClr val="white"/>
            </a:duotone>
            <a:lum bright="-40000"/>
          </a:blip>
          <a:stretch>
            <a:fillRect/>
          </a:stretch>
        </p:blipFill>
        <p:spPr>
          <a:xfrm rot="16032031">
            <a:off x="4789465" y="1585917"/>
            <a:ext cx="2319049" cy="2071684"/>
          </a:xfrm>
          <a:prstGeom prst="rect">
            <a:avLst/>
          </a:prstGeom>
        </p:spPr>
      </p:pic>
      <p:pic>
        <p:nvPicPr>
          <p:cNvPr id="6" name="5 Imagen" descr="10764-rainbow-abstract-element-clipartJ.png"/>
          <p:cNvPicPr>
            <a:picLocks noChangeAspect="1"/>
          </p:cNvPicPr>
          <p:nvPr/>
        </p:nvPicPr>
        <p:blipFill>
          <a:blip r:embed="rId3">
            <a:duotone>
              <a:schemeClr val="accent6">
                <a:shade val="45000"/>
                <a:satMod val="135000"/>
              </a:schemeClr>
              <a:prstClr val="white"/>
            </a:duotone>
            <a:lum bright="-40000"/>
          </a:blip>
          <a:stretch>
            <a:fillRect/>
          </a:stretch>
        </p:blipFill>
        <p:spPr>
          <a:xfrm rot="5400000">
            <a:off x="2090862" y="1623863"/>
            <a:ext cx="2319049" cy="2071684"/>
          </a:xfrm>
          <a:prstGeom prst="rect">
            <a:avLst/>
          </a:prstGeom>
        </p:spPr>
      </p:pic>
      <p:pic>
        <p:nvPicPr>
          <p:cNvPr id="7" name="6 Imagen" descr="10764-rainbow-abstract-element-clipartJ.png"/>
          <p:cNvPicPr>
            <a:picLocks noChangeAspect="1"/>
          </p:cNvPicPr>
          <p:nvPr/>
        </p:nvPicPr>
        <p:blipFill>
          <a:blip r:embed="rId3">
            <a:duotone>
              <a:schemeClr val="accent6">
                <a:shade val="45000"/>
                <a:satMod val="135000"/>
              </a:schemeClr>
              <a:prstClr val="white"/>
            </a:duotone>
          </a:blip>
          <a:stretch>
            <a:fillRect/>
          </a:stretch>
        </p:blipFill>
        <p:spPr>
          <a:xfrm rot="8394899">
            <a:off x="2394850" y="844772"/>
            <a:ext cx="2319049" cy="2071684"/>
          </a:xfrm>
          <a:prstGeom prst="rect">
            <a:avLst/>
          </a:prstGeom>
        </p:spPr>
      </p:pic>
      <p:pic>
        <p:nvPicPr>
          <p:cNvPr id="8" name="7 Imagen" descr="10764-rainbow-abstract-element-clipartJ.png"/>
          <p:cNvPicPr>
            <a:picLocks noChangeAspect="1"/>
          </p:cNvPicPr>
          <p:nvPr/>
        </p:nvPicPr>
        <p:blipFill>
          <a:blip r:embed="rId3">
            <a:duotone>
              <a:schemeClr val="accent6">
                <a:shade val="45000"/>
                <a:satMod val="135000"/>
              </a:schemeClr>
              <a:prstClr val="white"/>
            </a:duotone>
          </a:blip>
          <a:stretch>
            <a:fillRect/>
          </a:stretch>
        </p:blipFill>
        <p:spPr>
          <a:xfrm rot="13538432">
            <a:off x="4320817" y="787417"/>
            <a:ext cx="2319049" cy="2071684"/>
          </a:xfrm>
          <a:prstGeom prst="rect">
            <a:avLst/>
          </a:prstGeom>
        </p:spPr>
      </p:pic>
      <p:pic>
        <p:nvPicPr>
          <p:cNvPr id="9" name="8 Imagen" descr="10764-rainbow-abstract-element-clipartJ.png"/>
          <p:cNvPicPr>
            <a:picLocks noChangeAspect="1"/>
          </p:cNvPicPr>
          <p:nvPr/>
        </p:nvPicPr>
        <p:blipFill>
          <a:blip r:embed="rId3">
            <a:duotone>
              <a:schemeClr val="accent6">
                <a:shade val="45000"/>
                <a:satMod val="135000"/>
              </a:schemeClr>
              <a:prstClr val="white"/>
            </a:duotone>
          </a:blip>
          <a:stretch>
            <a:fillRect/>
          </a:stretch>
        </p:blipFill>
        <p:spPr>
          <a:xfrm rot="18752521">
            <a:off x="4531026" y="2161895"/>
            <a:ext cx="2319049" cy="2071684"/>
          </a:xfrm>
          <a:prstGeom prst="rect">
            <a:avLst/>
          </a:prstGeom>
        </p:spPr>
      </p:pic>
      <p:pic>
        <p:nvPicPr>
          <p:cNvPr id="10" name="9 Imagen" descr="10764-rainbow-abstract-element-clipartJ.png"/>
          <p:cNvPicPr>
            <a:picLocks noChangeAspect="1"/>
          </p:cNvPicPr>
          <p:nvPr/>
        </p:nvPicPr>
        <p:blipFill>
          <a:blip r:embed="rId3">
            <a:duotone>
              <a:schemeClr val="accent6">
                <a:shade val="45000"/>
                <a:satMod val="135000"/>
              </a:schemeClr>
              <a:prstClr val="white"/>
            </a:duotone>
          </a:blip>
          <a:stretch>
            <a:fillRect/>
          </a:stretch>
        </p:blipFill>
        <p:spPr>
          <a:xfrm rot="2254629">
            <a:off x="2605668" y="2349579"/>
            <a:ext cx="2319049" cy="2071684"/>
          </a:xfrm>
          <a:prstGeom prst="rect">
            <a:avLst/>
          </a:prstGeom>
        </p:spPr>
      </p:pic>
      <p:sp>
        <p:nvSpPr>
          <p:cNvPr id="11" name="10 Rectángulo"/>
          <p:cNvSpPr/>
          <p:nvPr/>
        </p:nvSpPr>
        <p:spPr>
          <a:xfrm>
            <a:off x="-571536" y="-285770"/>
            <a:ext cx="10072758" cy="5429270"/>
          </a:xfrm>
          <a:prstGeom prst="rect">
            <a:avLst/>
          </a:prstGeom>
          <a:gradFill flip="none" rotWithShape="1">
            <a:gsLst>
              <a:gs pos="0">
                <a:srgbClr val="362416"/>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3" presetClass="entr" presetSubtype="52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anim calcmode="lin" valueType="num">
                                      <p:cBhvr>
                                        <p:cTn id="12" dur="3000" fill="hold"/>
                                        <p:tgtEl>
                                          <p:spTgt spid="3"/>
                                        </p:tgtEl>
                                        <p:attrNameLst>
                                          <p:attrName>ppt_x</p:attrName>
                                        </p:attrNameLst>
                                      </p:cBhvr>
                                      <p:tavLst>
                                        <p:tav tm="0">
                                          <p:val>
                                            <p:fltVal val="0.5"/>
                                          </p:val>
                                        </p:tav>
                                        <p:tav tm="100000">
                                          <p:val>
                                            <p:strVal val="#ppt_x"/>
                                          </p:val>
                                        </p:tav>
                                      </p:tavLst>
                                    </p:anim>
                                    <p:anim calcmode="lin" valueType="num">
                                      <p:cBhvr>
                                        <p:cTn id="13" dur="3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anim calcmode="lin" valueType="num">
                                      <p:cBhvr>
                                        <p:cTn id="18" dur="3000" fill="hold"/>
                                        <p:tgtEl>
                                          <p:spTgt spid="4"/>
                                        </p:tgtEl>
                                        <p:attrNameLst>
                                          <p:attrName>ppt_x</p:attrName>
                                        </p:attrNameLst>
                                      </p:cBhvr>
                                      <p:tavLst>
                                        <p:tav tm="0">
                                          <p:val>
                                            <p:fltVal val="0.5"/>
                                          </p:val>
                                        </p:tav>
                                        <p:tav tm="100000">
                                          <p:val>
                                            <p:strVal val="#ppt_x"/>
                                          </p:val>
                                        </p:tav>
                                      </p:tavLst>
                                    </p:anim>
                                    <p:anim calcmode="lin" valueType="num">
                                      <p:cBhvr>
                                        <p:cTn id="19" dur="3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3000" fill="hold"/>
                                        <p:tgtEl>
                                          <p:spTgt spid="5"/>
                                        </p:tgtEl>
                                        <p:attrNameLst>
                                          <p:attrName>ppt_w</p:attrName>
                                        </p:attrNameLst>
                                      </p:cBhvr>
                                      <p:tavLst>
                                        <p:tav tm="0">
                                          <p:val>
                                            <p:fltVal val="0"/>
                                          </p:val>
                                        </p:tav>
                                        <p:tav tm="100000">
                                          <p:val>
                                            <p:strVal val="#ppt_w"/>
                                          </p:val>
                                        </p:tav>
                                      </p:tavLst>
                                    </p:anim>
                                    <p:anim calcmode="lin" valueType="num">
                                      <p:cBhvr>
                                        <p:cTn id="23" dur="3000" fill="hold"/>
                                        <p:tgtEl>
                                          <p:spTgt spid="5"/>
                                        </p:tgtEl>
                                        <p:attrNameLst>
                                          <p:attrName>ppt_h</p:attrName>
                                        </p:attrNameLst>
                                      </p:cBhvr>
                                      <p:tavLst>
                                        <p:tav tm="0">
                                          <p:val>
                                            <p:fltVal val="0"/>
                                          </p:val>
                                        </p:tav>
                                        <p:tav tm="100000">
                                          <p:val>
                                            <p:strVal val="#ppt_h"/>
                                          </p:val>
                                        </p:tav>
                                      </p:tavLst>
                                    </p:anim>
                                    <p:anim calcmode="lin" valueType="num">
                                      <p:cBhvr>
                                        <p:cTn id="24" dur="3000" fill="hold"/>
                                        <p:tgtEl>
                                          <p:spTgt spid="5"/>
                                        </p:tgtEl>
                                        <p:attrNameLst>
                                          <p:attrName>ppt_x</p:attrName>
                                        </p:attrNameLst>
                                      </p:cBhvr>
                                      <p:tavLst>
                                        <p:tav tm="0">
                                          <p:val>
                                            <p:fltVal val="0.5"/>
                                          </p:val>
                                        </p:tav>
                                        <p:tav tm="100000">
                                          <p:val>
                                            <p:strVal val="#ppt_x"/>
                                          </p:val>
                                        </p:tav>
                                      </p:tavLst>
                                    </p:anim>
                                    <p:anim calcmode="lin" valueType="num">
                                      <p:cBhvr>
                                        <p:cTn id="25" dur="3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3000" fill="hold"/>
                                        <p:tgtEl>
                                          <p:spTgt spid="6"/>
                                        </p:tgtEl>
                                        <p:attrNameLst>
                                          <p:attrName>ppt_w</p:attrName>
                                        </p:attrNameLst>
                                      </p:cBhvr>
                                      <p:tavLst>
                                        <p:tav tm="0">
                                          <p:val>
                                            <p:fltVal val="0"/>
                                          </p:val>
                                        </p:tav>
                                        <p:tav tm="100000">
                                          <p:val>
                                            <p:strVal val="#ppt_w"/>
                                          </p:val>
                                        </p:tav>
                                      </p:tavLst>
                                    </p:anim>
                                    <p:anim calcmode="lin" valueType="num">
                                      <p:cBhvr>
                                        <p:cTn id="29" dur="3000" fill="hold"/>
                                        <p:tgtEl>
                                          <p:spTgt spid="6"/>
                                        </p:tgtEl>
                                        <p:attrNameLst>
                                          <p:attrName>ppt_h</p:attrName>
                                        </p:attrNameLst>
                                      </p:cBhvr>
                                      <p:tavLst>
                                        <p:tav tm="0">
                                          <p:val>
                                            <p:fltVal val="0"/>
                                          </p:val>
                                        </p:tav>
                                        <p:tav tm="100000">
                                          <p:val>
                                            <p:strVal val="#ppt_h"/>
                                          </p:val>
                                        </p:tav>
                                      </p:tavLst>
                                    </p:anim>
                                    <p:anim calcmode="lin" valueType="num">
                                      <p:cBhvr>
                                        <p:cTn id="30" dur="3000" fill="hold"/>
                                        <p:tgtEl>
                                          <p:spTgt spid="6"/>
                                        </p:tgtEl>
                                        <p:attrNameLst>
                                          <p:attrName>ppt_x</p:attrName>
                                        </p:attrNameLst>
                                      </p:cBhvr>
                                      <p:tavLst>
                                        <p:tav tm="0">
                                          <p:val>
                                            <p:fltVal val="0.5"/>
                                          </p:val>
                                        </p:tav>
                                        <p:tav tm="100000">
                                          <p:val>
                                            <p:strVal val="#ppt_x"/>
                                          </p:val>
                                        </p:tav>
                                      </p:tavLst>
                                    </p:anim>
                                    <p:anim calcmode="lin" valueType="num">
                                      <p:cBhvr>
                                        <p:cTn id="31" dur="3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p:val>
                                            <p:fltVal val="0"/>
                                          </p:val>
                                        </p:tav>
                                        <p:tav tm="100000">
                                          <p:val>
                                            <p:strVal val="#ppt_w"/>
                                          </p:val>
                                        </p:tav>
                                      </p:tavLst>
                                    </p:anim>
                                    <p:anim calcmode="lin" valueType="num">
                                      <p:cBhvr>
                                        <p:cTn id="35" dur="3000" fill="hold"/>
                                        <p:tgtEl>
                                          <p:spTgt spid="7"/>
                                        </p:tgtEl>
                                        <p:attrNameLst>
                                          <p:attrName>ppt_h</p:attrName>
                                        </p:attrNameLst>
                                      </p:cBhvr>
                                      <p:tavLst>
                                        <p:tav tm="0">
                                          <p:val>
                                            <p:fltVal val="0"/>
                                          </p:val>
                                        </p:tav>
                                        <p:tav tm="100000">
                                          <p:val>
                                            <p:strVal val="#ppt_h"/>
                                          </p:val>
                                        </p:tav>
                                      </p:tavLst>
                                    </p:anim>
                                    <p:anim calcmode="lin" valueType="num">
                                      <p:cBhvr>
                                        <p:cTn id="36" dur="3000" fill="hold"/>
                                        <p:tgtEl>
                                          <p:spTgt spid="7"/>
                                        </p:tgtEl>
                                        <p:attrNameLst>
                                          <p:attrName>ppt_x</p:attrName>
                                        </p:attrNameLst>
                                      </p:cBhvr>
                                      <p:tavLst>
                                        <p:tav tm="0">
                                          <p:val>
                                            <p:fltVal val="0.5"/>
                                          </p:val>
                                        </p:tav>
                                        <p:tav tm="100000">
                                          <p:val>
                                            <p:strVal val="#ppt_x"/>
                                          </p:val>
                                        </p:tav>
                                      </p:tavLst>
                                    </p:anim>
                                    <p:anim calcmode="lin" valueType="num">
                                      <p:cBhvr>
                                        <p:cTn id="37" dur="3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3000" fill="hold"/>
                                        <p:tgtEl>
                                          <p:spTgt spid="8"/>
                                        </p:tgtEl>
                                        <p:attrNameLst>
                                          <p:attrName>ppt_w</p:attrName>
                                        </p:attrNameLst>
                                      </p:cBhvr>
                                      <p:tavLst>
                                        <p:tav tm="0">
                                          <p:val>
                                            <p:fltVal val="0"/>
                                          </p:val>
                                        </p:tav>
                                        <p:tav tm="100000">
                                          <p:val>
                                            <p:strVal val="#ppt_w"/>
                                          </p:val>
                                        </p:tav>
                                      </p:tavLst>
                                    </p:anim>
                                    <p:anim calcmode="lin" valueType="num">
                                      <p:cBhvr>
                                        <p:cTn id="41" dur="3000" fill="hold"/>
                                        <p:tgtEl>
                                          <p:spTgt spid="8"/>
                                        </p:tgtEl>
                                        <p:attrNameLst>
                                          <p:attrName>ppt_h</p:attrName>
                                        </p:attrNameLst>
                                      </p:cBhvr>
                                      <p:tavLst>
                                        <p:tav tm="0">
                                          <p:val>
                                            <p:fltVal val="0"/>
                                          </p:val>
                                        </p:tav>
                                        <p:tav tm="100000">
                                          <p:val>
                                            <p:strVal val="#ppt_h"/>
                                          </p:val>
                                        </p:tav>
                                      </p:tavLst>
                                    </p:anim>
                                    <p:anim calcmode="lin" valueType="num">
                                      <p:cBhvr>
                                        <p:cTn id="42" dur="3000" fill="hold"/>
                                        <p:tgtEl>
                                          <p:spTgt spid="8"/>
                                        </p:tgtEl>
                                        <p:attrNameLst>
                                          <p:attrName>ppt_x</p:attrName>
                                        </p:attrNameLst>
                                      </p:cBhvr>
                                      <p:tavLst>
                                        <p:tav tm="0">
                                          <p:val>
                                            <p:fltVal val="0.5"/>
                                          </p:val>
                                        </p:tav>
                                        <p:tav tm="100000">
                                          <p:val>
                                            <p:strVal val="#ppt_x"/>
                                          </p:val>
                                        </p:tav>
                                      </p:tavLst>
                                    </p:anim>
                                    <p:anim calcmode="lin" valueType="num">
                                      <p:cBhvr>
                                        <p:cTn id="43" dur="3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3000" fill="hold"/>
                                        <p:tgtEl>
                                          <p:spTgt spid="9"/>
                                        </p:tgtEl>
                                        <p:attrNameLst>
                                          <p:attrName>ppt_w</p:attrName>
                                        </p:attrNameLst>
                                      </p:cBhvr>
                                      <p:tavLst>
                                        <p:tav tm="0">
                                          <p:val>
                                            <p:fltVal val="0"/>
                                          </p:val>
                                        </p:tav>
                                        <p:tav tm="100000">
                                          <p:val>
                                            <p:strVal val="#ppt_w"/>
                                          </p:val>
                                        </p:tav>
                                      </p:tavLst>
                                    </p:anim>
                                    <p:anim calcmode="lin" valueType="num">
                                      <p:cBhvr>
                                        <p:cTn id="47" dur="3000" fill="hold"/>
                                        <p:tgtEl>
                                          <p:spTgt spid="9"/>
                                        </p:tgtEl>
                                        <p:attrNameLst>
                                          <p:attrName>ppt_h</p:attrName>
                                        </p:attrNameLst>
                                      </p:cBhvr>
                                      <p:tavLst>
                                        <p:tav tm="0">
                                          <p:val>
                                            <p:fltVal val="0"/>
                                          </p:val>
                                        </p:tav>
                                        <p:tav tm="100000">
                                          <p:val>
                                            <p:strVal val="#ppt_h"/>
                                          </p:val>
                                        </p:tav>
                                      </p:tavLst>
                                    </p:anim>
                                    <p:anim calcmode="lin" valueType="num">
                                      <p:cBhvr>
                                        <p:cTn id="48" dur="3000" fill="hold"/>
                                        <p:tgtEl>
                                          <p:spTgt spid="9"/>
                                        </p:tgtEl>
                                        <p:attrNameLst>
                                          <p:attrName>ppt_x</p:attrName>
                                        </p:attrNameLst>
                                      </p:cBhvr>
                                      <p:tavLst>
                                        <p:tav tm="0">
                                          <p:val>
                                            <p:fltVal val="0.5"/>
                                          </p:val>
                                        </p:tav>
                                        <p:tav tm="100000">
                                          <p:val>
                                            <p:strVal val="#ppt_x"/>
                                          </p:val>
                                        </p:tav>
                                      </p:tavLst>
                                    </p:anim>
                                    <p:anim calcmode="lin" valueType="num">
                                      <p:cBhvr>
                                        <p:cTn id="49" dur="3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3000" fill="hold"/>
                                        <p:tgtEl>
                                          <p:spTgt spid="10"/>
                                        </p:tgtEl>
                                        <p:attrNameLst>
                                          <p:attrName>ppt_w</p:attrName>
                                        </p:attrNameLst>
                                      </p:cBhvr>
                                      <p:tavLst>
                                        <p:tav tm="0">
                                          <p:val>
                                            <p:fltVal val="0"/>
                                          </p:val>
                                        </p:tav>
                                        <p:tav tm="100000">
                                          <p:val>
                                            <p:strVal val="#ppt_w"/>
                                          </p:val>
                                        </p:tav>
                                      </p:tavLst>
                                    </p:anim>
                                    <p:anim calcmode="lin" valueType="num">
                                      <p:cBhvr>
                                        <p:cTn id="53" dur="3000" fill="hold"/>
                                        <p:tgtEl>
                                          <p:spTgt spid="10"/>
                                        </p:tgtEl>
                                        <p:attrNameLst>
                                          <p:attrName>ppt_h</p:attrName>
                                        </p:attrNameLst>
                                      </p:cBhvr>
                                      <p:tavLst>
                                        <p:tav tm="0">
                                          <p:val>
                                            <p:fltVal val="0"/>
                                          </p:val>
                                        </p:tav>
                                        <p:tav tm="100000">
                                          <p:val>
                                            <p:strVal val="#ppt_h"/>
                                          </p:val>
                                        </p:tav>
                                      </p:tavLst>
                                    </p:anim>
                                    <p:anim calcmode="lin" valueType="num">
                                      <p:cBhvr>
                                        <p:cTn id="54" dur="3000" fill="hold"/>
                                        <p:tgtEl>
                                          <p:spTgt spid="10"/>
                                        </p:tgtEl>
                                        <p:attrNameLst>
                                          <p:attrName>ppt_x</p:attrName>
                                        </p:attrNameLst>
                                      </p:cBhvr>
                                      <p:tavLst>
                                        <p:tav tm="0">
                                          <p:val>
                                            <p:fltVal val="0.5"/>
                                          </p:val>
                                        </p:tav>
                                        <p:tav tm="100000">
                                          <p:val>
                                            <p:strVal val="#ppt_x"/>
                                          </p:val>
                                        </p:tav>
                                      </p:tavLst>
                                    </p:anim>
                                    <p:anim calcmode="lin" valueType="num">
                                      <p:cBhvr>
                                        <p:cTn id="55" dur="3000" fill="hold"/>
                                        <p:tgtEl>
                                          <p:spTgt spid="10"/>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3"/>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4"/>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5"/>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6"/>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7"/>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8"/>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10"/>
                                        </p:tgtEl>
                                        <p:attrNameLst>
                                          <p:attrName>r</p:attrName>
                                        </p:attrNameLst>
                                      </p:cBhvr>
                                    </p:animRot>
                                  </p:childTnLst>
                                </p:cTn>
                              </p:par>
                            </p:childTnLst>
                          </p:cTn>
                        </p:par>
                        <p:par>
                          <p:cTn id="72" fill="hold">
                            <p:stCondLst>
                              <p:cond delay="3000"/>
                            </p:stCondLst>
                            <p:childTnLst>
                              <p:par>
                                <p:cTn id="73" presetID="23" presetClass="exit" presetSubtype="544" fill="hold" nodeType="afterEffect">
                                  <p:stCondLst>
                                    <p:cond delay="0"/>
                                  </p:stCondLst>
                                  <p:childTnLst>
                                    <p:anim calcmode="lin" valueType="num">
                                      <p:cBhvr>
                                        <p:cTn id="74" dur="3000"/>
                                        <p:tgtEl>
                                          <p:spTgt spid="3"/>
                                        </p:tgtEl>
                                        <p:attrNameLst>
                                          <p:attrName>ppt_w</p:attrName>
                                        </p:attrNameLst>
                                      </p:cBhvr>
                                      <p:tavLst>
                                        <p:tav tm="0">
                                          <p:val>
                                            <p:strVal val="ppt_w"/>
                                          </p:val>
                                        </p:tav>
                                        <p:tav tm="100000">
                                          <p:val>
                                            <p:fltVal val="0"/>
                                          </p:val>
                                        </p:tav>
                                      </p:tavLst>
                                    </p:anim>
                                    <p:anim calcmode="lin" valueType="num">
                                      <p:cBhvr>
                                        <p:cTn id="75" dur="3000"/>
                                        <p:tgtEl>
                                          <p:spTgt spid="3"/>
                                        </p:tgtEl>
                                        <p:attrNameLst>
                                          <p:attrName>ppt_h</p:attrName>
                                        </p:attrNameLst>
                                      </p:cBhvr>
                                      <p:tavLst>
                                        <p:tav tm="0">
                                          <p:val>
                                            <p:strVal val="ppt_h"/>
                                          </p:val>
                                        </p:tav>
                                        <p:tav tm="100000">
                                          <p:val>
                                            <p:fltVal val="0"/>
                                          </p:val>
                                        </p:tav>
                                      </p:tavLst>
                                    </p:anim>
                                    <p:anim calcmode="lin" valueType="num">
                                      <p:cBhvr>
                                        <p:cTn id="76" dur="3000"/>
                                        <p:tgtEl>
                                          <p:spTgt spid="3"/>
                                        </p:tgtEl>
                                        <p:attrNameLst>
                                          <p:attrName>ppt_x</p:attrName>
                                        </p:attrNameLst>
                                      </p:cBhvr>
                                      <p:tavLst>
                                        <p:tav tm="0">
                                          <p:val>
                                            <p:strVal val="ppt_x"/>
                                          </p:val>
                                        </p:tav>
                                        <p:tav tm="100000">
                                          <p:val>
                                            <p:fltVal val="0.5"/>
                                          </p:val>
                                        </p:tav>
                                      </p:tavLst>
                                    </p:anim>
                                    <p:anim calcmode="lin" valueType="num">
                                      <p:cBhvr>
                                        <p:cTn id="77" dur="3000"/>
                                        <p:tgtEl>
                                          <p:spTgt spid="3"/>
                                        </p:tgtEl>
                                        <p:attrNameLst>
                                          <p:attrName>ppt_y</p:attrName>
                                        </p:attrNameLst>
                                      </p:cBhvr>
                                      <p:tavLst>
                                        <p:tav tm="0">
                                          <p:val>
                                            <p:strVal val="ppt_y"/>
                                          </p:val>
                                        </p:tav>
                                        <p:tav tm="100000">
                                          <p:val>
                                            <p:fltVal val="0.5"/>
                                          </p:val>
                                        </p:tav>
                                      </p:tavLst>
                                    </p:anim>
                                    <p:set>
                                      <p:cBhvr>
                                        <p:cTn id="78" dur="1" fill="hold">
                                          <p:stCondLst>
                                            <p:cond delay="2999"/>
                                          </p:stCondLst>
                                        </p:cTn>
                                        <p:tgtEl>
                                          <p:spTgt spid="3"/>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3000"/>
                                        <p:tgtEl>
                                          <p:spTgt spid="4"/>
                                        </p:tgtEl>
                                        <p:attrNameLst>
                                          <p:attrName>ppt_w</p:attrName>
                                        </p:attrNameLst>
                                      </p:cBhvr>
                                      <p:tavLst>
                                        <p:tav tm="0">
                                          <p:val>
                                            <p:strVal val="ppt_w"/>
                                          </p:val>
                                        </p:tav>
                                        <p:tav tm="100000">
                                          <p:val>
                                            <p:fltVal val="0"/>
                                          </p:val>
                                        </p:tav>
                                      </p:tavLst>
                                    </p:anim>
                                    <p:anim calcmode="lin" valueType="num">
                                      <p:cBhvr>
                                        <p:cTn id="81" dur="3000"/>
                                        <p:tgtEl>
                                          <p:spTgt spid="4"/>
                                        </p:tgtEl>
                                        <p:attrNameLst>
                                          <p:attrName>ppt_h</p:attrName>
                                        </p:attrNameLst>
                                      </p:cBhvr>
                                      <p:tavLst>
                                        <p:tav tm="0">
                                          <p:val>
                                            <p:strVal val="ppt_h"/>
                                          </p:val>
                                        </p:tav>
                                        <p:tav tm="100000">
                                          <p:val>
                                            <p:fltVal val="0"/>
                                          </p:val>
                                        </p:tav>
                                      </p:tavLst>
                                    </p:anim>
                                    <p:anim calcmode="lin" valueType="num">
                                      <p:cBhvr>
                                        <p:cTn id="82" dur="3000"/>
                                        <p:tgtEl>
                                          <p:spTgt spid="4"/>
                                        </p:tgtEl>
                                        <p:attrNameLst>
                                          <p:attrName>ppt_x</p:attrName>
                                        </p:attrNameLst>
                                      </p:cBhvr>
                                      <p:tavLst>
                                        <p:tav tm="0">
                                          <p:val>
                                            <p:strVal val="ppt_x"/>
                                          </p:val>
                                        </p:tav>
                                        <p:tav tm="100000">
                                          <p:val>
                                            <p:fltVal val="0.5"/>
                                          </p:val>
                                        </p:tav>
                                      </p:tavLst>
                                    </p:anim>
                                    <p:anim calcmode="lin" valueType="num">
                                      <p:cBhvr>
                                        <p:cTn id="83" dur="3000"/>
                                        <p:tgtEl>
                                          <p:spTgt spid="4"/>
                                        </p:tgtEl>
                                        <p:attrNameLst>
                                          <p:attrName>ppt_y</p:attrName>
                                        </p:attrNameLst>
                                      </p:cBhvr>
                                      <p:tavLst>
                                        <p:tav tm="0">
                                          <p:val>
                                            <p:strVal val="ppt_y"/>
                                          </p:val>
                                        </p:tav>
                                        <p:tav tm="100000">
                                          <p:val>
                                            <p:fltVal val="0.5"/>
                                          </p:val>
                                        </p:tav>
                                      </p:tavLst>
                                    </p:anim>
                                    <p:set>
                                      <p:cBhvr>
                                        <p:cTn id="84" dur="1" fill="hold">
                                          <p:stCondLst>
                                            <p:cond delay="2999"/>
                                          </p:stCondLst>
                                        </p:cTn>
                                        <p:tgtEl>
                                          <p:spTgt spid="4"/>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3000"/>
                                        <p:tgtEl>
                                          <p:spTgt spid="5"/>
                                        </p:tgtEl>
                                        <p:attrNameLst>
                                          <p:attrName>ppt_w</p:attrName>
                                        </p:attrNameLst>
                                      </p:cBhvr>
                                      <p:tavLst>
                                        <p:tav tm="0">
                                          <p:val>
                                            <p:strVal val="ppt_w"/>
                                          </p:val>
                                        </p:tav>
                                        <p:tav tm="100000">
                                          <p:val>
                                            <p:fltVal val="0"/>
                                          </p:val>
                                        </p:tav>
                                      </p:tavLst>
                                    </p:anim>
                                    <p:anim calcmode="lin" valueType="num">
                                      <p:cBhvr>
                                        <p:cTn id="87" dur="3000"/>
                                        <p:tgtEl>
                                          <p:spTgt spid="5"/>
                                        </p:tgtEl>
                                        <p:attrNameLst>
                                          <p:attrName>ppt_h</p:attrName>
                                        </p:attrNameLst>
                                      </p:cBhvr>
                                      <p:tavLst>
                                        <p:tav tm="0">
                                          <p:val>
                                            <p:strVal val="ppt_h"/>
                                          </p:val>
                                        </p:tav>
                                        <p:tav tm="100000">
                                          <p:val>
                                            <p:fltVal val="0"/>
                                          </p:val>
                                        </p:tav>
                                      </p:tavLst>
                                    </p:anim>
                                    <p:anim calcmode="lin" valueType="num">
                                      <p:cBhvr>
                                        <p:cTn id="88" dur="3000"/>
                                        <p:tgtEl>
                                          <p:spTgt spid="5"/>
                                        </p:tgtEl>
                                        <p:attrNameLst>
                                          <p:attrName>ppt_x</p:attrName>
                                        </p:attrNameLst>
                                      </p:cBhvr>
                                      <p:tavLst>
                                        <p:tav tm="0">
                                          <p:val>
                                            <p:strVal val="ppt_x"/>
                                          </p:val>
                                        </p:tav>
                                        <p:tav tm="100000">
                                          <p:val>
                                            <p:fltVal val="0.5"/>
                                          </p:val>
                                        </p:tav>
                                      </p:tavLst>
                                    </p:anim>
                                    <p:anim calcmode="lin" valueType="num">
                                      <p:cBhvr>
                                        <p:cTn id="89" dur="3000"/>
                                        <p:tgtEl>
                                          <p:spTgt spid="5"/>
                                        </p:tgtEl>
                                        <p:attrNameLst>
                                          <p:attrName>ppt_y</p:attrName>
                                        </p:attrNameLst>
                                      </p:cBhvr>
                                      <p:tavLst>
                                        <p:tav tm="0">
                                          <p:val>
                                            <p:strVal val="ppt_y"/>
                                          </p:val>
                                        </p:tav>
                                        <p:tav tm="100000">
                                          <p:val>
                                            <p:fltVal val="0.5"/>
                                          </p:val>
                                        </p:tav>
                                      </p:tavLst>
                                    </p:anim>
                                    <p:set>
                                      <p:cBhvr>
                                        <p:cTn id="90" dur="1" fill="hold">
                                          <p:stCondLst>
                                            <p:cond delay="2999"/>
                                          </p:stCondLst>
                                        </p:cTn>
                                        <p:tgtEl>
                                          <p:spTgt spid="5"/>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3000"/>
                                        <p:tgtEl>
                                          <p:spTgt spid="6"/>
                                        </p:tgtEl>
                                        <p:attrNameLst>
                                          <p:attrName>ppt_w</p:attrName>
                                        </p:attrNameLst>
                                      </p:cBhvr>
                                      <p:tavLst>
                                        <p:tav tm="0">
                                          <p:val>
                                            <p:strVal val="ppt_w"/>
                                          </p:val>
                                        </p:tav>
                                        <p:tav tm="100000">
                                          <p:val>
                                            <p:fltVal val="0"/>
                                          </p:val>
                                        </p:tav>
                                      </p:tavLst>
                                    </p:anim>
                                    <p:anim calcmode="lin" valueType="num">
                                      <p:cBhvr>
                                        <p:cTn id="93" dur="3000"/>
                                        <p:tgtEl>
                                          <p:spTgt spid="6"/>
                                        </p:tgtEl>
                                        <p:attrNameLst>
                                          <p:attrName>ppt_h</p:attrName>
                                        </p:attrNameLst>
                                      </p:cBhvr>
                                      <p:tavLst>
                                        <p:tav tm="0">
                                          <p:val>
                                            <p:strVal val="ppt_h"/>
                                          </p:val>
                                        </p:tav>
                                        <p:tav tm="100000">
                                          <p:val>
                                            <p:fltVal val="0"/>
                                          </p:val>
                                        </p:tav>
                                      </p:tavLst>
                                    </p:anim>
                                    <p:anim calcmode="lin" valueType="num">
                                      <p:cBhvr>
                                        <p:cTn id="94" dur="3000"/>
                                        <p:tgtEl>
                                          <p:spTgt spid="6"/>
                                        </p:tgtEl>
                                        <p:attrNameLst>
                                          <p:attrName>ppt_x</p:attrName>
                                        </p:attrNameLst>
                                      </p:cBhvr>
                                      <p:tavLst>
                                        <p:tav tm="0">
                                          <p:val>
                                            <p:strVal val="ppt_x"/>
                                          </p:val>
                                        </p:tav>
                                        <p:tav tm="100000">
                                          <p:val>
                                            <p:fltVal val="0.5"/>
                                          </p:val>
                                        </p:tav>
                                      </p:tavLst>
                                    </p:anim>
                                    <p:anim calcmode="lin" valueType="num">
                                      <p:cBhvr>
                                        <p:cTn id="95" dur="3000"/>
                                        <p:tgtEl>
                                          <p:spTgt spid="6"/>
                                        </p:tgtEl>
                                        <p:attrNameLst>
                                          <p:attrName>ppt_y</p:attrName>
                                        </p:attrNameLst>
                                      </p:cBhvr>
                                      <p:tavLst>
                                        <p:tav tm="0">
                                          <p:val>
                                            <p:strVal val="ppt_y"/>
                                          </p:val>
                                        </p:tav>
                                        <p:tav tm="100000">
                                          <p:val>
                                            <p:fltVal val="0.5"/>
                                          </p:val>
                                        </p:tav>
                                      </p:tavLst>
                                    </p:anim>
                                    <p:set>
                                      <p:cBhvr>
                                        <p:cTn id="96" dur="1" fill="hold">
                                          <p:stCondLst>
                                            <p:cond delay="2999"/>
                                          </p:stCondLst>
                                        </p:cTn>
                                        <p:tgtEl>
                                          <p:spTgt spid="6"/>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3000"/>
                                        <p:tgtEl>
                                          <p:spTgt spid="7"/>
                                        </p:tgtEl>
                                        <p:attrNameLst>
                                          <p:attrName>ppt_w</p:attrName>
                                        </p:attrNameLst>
                                      </p:cBhvr>
                                      <p:tavLst>
                                        <p:tav tm="0">
                                          <p:val>
                                            <p:strVal val="ppt_w"/>
                                          </p:val>
                                        </p:tav>
                                        <p:tav tm="100000">
                                          <p:val>
                                            <p:fltVal val="0"/>
                                          </p:val>
                                        </p:tav>
                                      </p:tavLst>
                                    </p:anim>
                                    <p:anim calcmode="lin" valueType="num">
                                      <p:cBhvr>
                                        <p:cTn id="99" dur="3000"/>
                                        <p:tgtEl>
                                          <p:spTgt spid="7"/>
                                        </p:tgtEl>
                                        <p:attrNameLst>
                                          <p:attrName>ppt_h</p:attrName>
                                        </p:attrNameLst>
                                      </p:cBhvr>
                                      <p:tavLst>
                                        <p:tav tm="0">
                                          <p:val>
                                            <p:strVal val="ppt_h"/>
                                          </p:val>
                                        </p:tav>
                                        <p:tav tm="100000">
                                          <p:val>
                                            <p:fltVal val="0"/>
                                          </p:val>
                                        </p:tav>
                                      </p:tavLst>
                                    </p:anim>
                                    <p:anim calcmode="lin" valueType="num">
                                      <p:cBhvr>
                                        <p:cTn id="100" dur="3000"/>
                                        <p:tgtEl>
                                          <p:spTgt spid="7"/>
                                        </p:tgtEl>
                                        <p:attrNameLst>
                                          <p:attrName>ppt_x</p:attrName>
                                        </p:attrNameLst>
                                      </p:cBhvr>
                                      <p:tavLst>
                                        <p:tav tm="0">
                                          <p:val>
                                            <p:strVal val="ppt_x"/>
                                          </p:val>
                                        </p:tav>
                                        <p:tav tm="100000">
                                          <p:val>
                                            <p:fltVal val="0.5"/>
                                          </p:val>
                                        </p:tav>
                                      </p:tavLst>
                                    </p:anim>
                                    <p:anim calcmode="lin" valueType="num">
                                      <p:cBhvr>
                                        <p:cTn id="101" dur="3000"/>
                                        <p:tgtEl>
                                          <p:spTgt spid="7"/>
                                        </p:tgtEl>
                                        <p:attrNameLst>
                                          <p:attrName>ppt_y</p:attrName>
                                        </p:attrNameLst>
                                      </p:cBhvr>
                                      <p:tavLst>
                                        <p:tav tm="0">
                                          <p:val>
                                            <p:strVal val="ppt_y"/>
                                          </p:val>
                                        </p:tav>
                                        <p:tav tm="100000">
                                          <p:val>
                                            <p:fltVal val="0.5"/>
                                          </p:val>
                                        </p:tav>
                                      </p:tavLst>
                                    </p:anim>
                                    <p:set>
                                      <p:cBhvr>
                                        <p:cTn id="102" dur="1" fill="hold">
                                          <p:stCondLst>
                                            <p:cond delay="2999"/>
                                          </p:stCondLst>
                                        </p:cTn>
                                        <p:tgtEl>
                                          <p:spTgt spid="7"/>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3000"/>
                                        <p:tgtEl>
                                          <p:spTgt spid="8"/>
                                        </p:tgtEl>
                                        <p:attrNameLst>
                                          <p:attrName>ppt_w</p:attrName>
                                        </p:attrNameLst>
                                      </p:cBhvr>
                                      <p:tavLst>
                                        <p:tav tm="0">
                                          <p:val>
                                            <p:strVal val="ppt_w"/>
                                          </p:val>
                                        </p:tav>
                                        <p:tav tm="100000">
                                          <p:val>
                                            <p:fltVal val="0"/>
                                          </p:val>
                                        </p:tav>
                                      </p:tavLst>
                                    </p:anim>
                                    <p:anim calcmode="lin" valueType="num">
                                      <p:cBhvr>
                                        <p:cTn id="105" dur="3000"/>
                                        <p:tgtEl>
                                          <p:spTgt spid="8"/>
                                        </p:tgtEl>
                                        <p:attrNameLst>
                                          <p:attrName>ppt_h</p:attrName>
                                        </p:attrNameLst>
                                      </p:cBhvr>
                                      <p:tavLst>
                                        <p:tav tm="0">
                                          <p:val>
                                            <p:strVal val="ppt_h"/>
                                          </p:val>
                                        </p:tav>
                                        <p:tav tm="100000">
                                          <p:val>
                                            <p:fltVal val="0"/>
                                          </p:val>
                                        </p:tav>
                                      </p:tavLst>
                                    </p:anim>
                                    <p:anim calcmode="lin" valueType="num">
                                      <p:cBhvr>
                                        <p:cTn id="106" dur="3000"/>
                                        <p:tgtEl>
                                          <p:spTgt spid="8"/>
                                        </p:tgtEl>
                                        <p:attrNameLst>
                                          <p:attrName>ppt_x</p:attrName>
                                        </p:attrNameLst>
                                      </p:cBhvr>
                                      <p:tavLst>
                                        <p:tav tm="0">
                                          <p:val>
                                            <p:strVal val="ppt_x"/>
                                          </p:val>
                                        </p:tav>
                                        <p:tav tm="100000">
                                          <p:val>
                                            <p:fltVal val="0.5"/>
                                          </p:val>
                                        </p:tav>
                                      </p:tavLst>
                                    </p:anim>
                                    <p:anim calcmode="lin" valueType="num">
                                      <p:cBhvr>
                                        <p:cTn id="107" dur="3000"/>
                                        <p:tgtEl>
                                          <p:spTgt spid="8"/>
                                        </p:tgtEl>
                                        <p:attrNameLst>
                                          <p:attrName>ppt_y</p:attrName>
                                        </p:attrNameLst>
                                      </p:cBhvr>
                                      <p:tavLst>
                                        <p:tav tm="0">
                                          <p:val>
                                            <p:strVal val="ppt_y"/>
                                          </p:val>
                                        </p:tav>
                                        <p:tav tm="100000">
                                          <p:val>
                                            <p:fltVal val="0.5"/>
                                          </p:val>
                                        </p:tav>
                                      </p:tavLst>
                                    </p:anim>
                                    <p:set>
                                      <p:cBhvr>
                                        <p:cTn id="108" dur="1" fill="hold">
                                          <p:stCondLst>
                                            <p:cond delay="2999"/>
                                          </p:stCondLst>
                                        </p:cTn>
                                        <p:tgtEl>
                                          <p:spTgt spid="8"/>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3000"/>
                                        <p:tgtEl>
                                          <p:spTgt spid="9"/>
                                        </p:tgtEl>
                                        <p:attrNameLst>
                                          <p:attrName>ppt_w</p:attrName>
                                        </p:attrNameLst>
                                      </p:cBhvr>
                                      <p:tavLst>
                                        <p:tav tm="0">
                                          <p:val>
                                            <p:strVal val="ppt_w"/>
                                          </p:val>
                                        </p:tav>
                                        <p:tav tm="100000">
                                          <p:val>
                                            <p:fltVal val="0"/>
                                          </p:val>
                                        </p:tav>
                                      </p:tavLst>
                                    </p:anim>
                                    <p:anim calcmode="lin" valueType="num">
                                      <p:cBhvr>
                                        <p:cTn id="111" dur="3000"/>
                                        <p:tgtEl>
                                          <p:spTgt spid="9"/>
                                        </p:tgtEl>
                                        <p:attrNameLst>
                                          <p:attrName>ppt_h</p:attrName>
                                        </p:attrNameLst>
                                      </p:cBhvr>
                                      <p:tavLst>
                                        <p:tav tm="0">
                                          <p:val>
                                            <p:strVal val="ppt_h"/>
                                          </p:val>
                                        </p:tav>
                                        <p:tav tm="100000">
                                          <p:val>
                                            <p:fltVal val="0"/>
                                          </p:val>
                                        </p:tav>
                                      </p:tavLst>
                                    </p:anim>
                                    <p:anim calcmode="lin" valueType="num">
                                      <p:cBhvr>
                                        <p:cTn id="112" dur="3000"/>
                                        <p:tgtEl>
                                          <p:spTgt spid="9"/>
                                        </p:tgtEl>
                                        <p:attrNameLst>
                                          <p:attrName>ppt_x</p:attrName>
                                        </p:attrNameLst>
                                      </p:cBhvr>
                                      <p:tavLst>
                                        <p:tav tm="0">
                                          <p:val>
                                            <p:strVal val="ppt_x"/>
                                          </p:val>
                                        </p:tav>
                                        <p:tav tm="100000">
                                          <p:val>
                                            <p:fltVal val="0.5"/>
                                          </p:val>
                                        </p:tav>
                                      </p:tavLst>
                                    </p:anim>
                                    <p:anim calcmode="lin" valueType="num">
                                      <p:cBhvr>
                                        <p:cTn id="113" dur="3000"/>
                                        <p:tgtEl>
                                          <p:spTgt spid="9"/>
                                        </p:tgtEl>
                                        <p:attrNameLst>
                                          <p:attrName>ppt_y</p:attrName>
                                        </p:attrNameLst>
                                      </p:cBhvr>
                                      <p:tavLst>
                                        <p:tav tm="0">
                                          <p:val>
                                            <p:strVal val="ppt_y"/>
                                          </p:val>
                                        </p:tav>
                                        <p:tav tm="100000">
                                          <p:val>
                                            <p:fltVal val="0.5"/>
                                          </p:val>
                                        </p:tav>
                                      </p:tavLst>
                                    </p:anim>
                                    <p:set>
                                      <p:cBhvr>
                                        <p:cTn id="114" dur="1" fill="hold">
                                          <p:stCondLst>
                                            <p:cond delay="2999"/>
                                          </p:stCondLst>
                                        </p:cTn>
                                        <p:tgtEl>
                                          <p:spTgt spid="9"/>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3000"/>
                                        <p:tgtEl>
                                          <p:spTgt spid="10"/>
                                        </p:tgtEl>
                                        <p:attrNameLst>
                                          <p:attrName>ppt_w</p:attrName>
                                        </p:attrNameLst>
                                      </p:cBhvr>
                                      <p:tavLst>
                                        <p:tav tm="0">
                                          <p:val>
                                            <p:strVal val="ppt_w"/>
                                          </p:val>
                                        </p:tav>
                                        <p:tav tm="100000">
                                          <p:val>
                                            <p:fltVal val="0"/>
                                          </p:val>
                                        </p:tav>
                                      </p:tavLst>
                                    </p:anim>
                                    <p:anim calcmode="lin" valueType="num">
                                      <p:cBhvr>
                                        <p:cTn id="117" dur="3000"/>
                                        <p:tgtEl>
                                          <p:spTgt spid="10"/>
                                        </p:tgtEl>
                                        <p:attrNameLst>
                                          <p:attrName>ppt_h</p:attrName>
                                        </p:attrNameLst>
                                      </p:cBhvr>
                                      <p:tavLst>
                                        <p:tav tm="0">
                                          <p:val>
                                            <p:strVal val="ppt_h"/>
                                          </p:val>
                                        </p:tav>
                                        <p:tav tm="100000">
                                          <p:val>
                                            <p:fltVal val="0"/>
                                          </p:val>
                                        </p:tav>
                                      </p:tavLst>
                                    </p:anim>
                                    <p:anim calcmode="lin" valueType="num">
                                      <p:cBhvr>
                                        <p:cTn id="118" dur="3000"/>
                                        <p:tgtEl>
                                          <p:spTgt spid="10"/>
                                        </p:tgtEl>
                                        <p:attrNameLst>
                                          <p:attrName>ppt_x</p:attrName>
                                        </p:attrNameLst>
                                      </p:cBhvr>
                                      <p:tavLst>
                                        <p:tav tm="0">
                                          <p:val>
                                            <p:strVal val="ppt_x"/>
                                          </p:val>
                                        </p:tav>
                                        <p:tav tm="100000">
                                          <p:val>
                                            <p:fltVal val="0.5"/>
                                          </p:val>
                                        </p:tav>
                                      </p:tavLst>
                                    </p:anim>
                                    <p:anim calcmode="lin" valueType="num">
                                      <p:cBhvr>
                                        <p:cTn id="119" dur="3000"/>
                                        <p:tgtEl>
                                          <p:spTgt spid="10"/>
                                        </p:tgtEl>
                                        <p:attrNameLst>
                                          <p:attrName>ppt_y</p:attrName>
                                        </p:attrNameLst>
                                      </p:cBhvr>
                                      <p:tavLst>
                                        <p:tav tm="0">
                                          <p:val>
                                            <p:strVal val="ppt_y"/>
                                          </p:val>
                                        </p:tav>
                                        <p:tav tm="100000">
                                          <p:val>
                                            <p:fltVal val="0.5"/>
                                          </p:val>
                                        </p:tav>
                                      </p:tavLst>
                                    </p:anim>
                                    <p:set>
                                      <p:cBhvr>
                                        <p:cTn id="120" dur="1" fill="hold">
                                          <p:stCondLst>
                                            <p:cond delay="2999"/>
                                          </p:stCondLst>
                                        </p:cTn>
                                        <p:tgtEl>
                                          <p:spTgt spid="10"/>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3000" fill="hold"/>
                                        <p:tgtEl>
                                          <p:spTgt spid="3"/>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4"/>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5"/>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6"/>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7"/>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8"/>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9"/>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10"/>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2"/>
                                        </p:tgtEl>
                                        <p:attrNameLst>
                                          <p:attrName>style.visibility</p:attrName>
                                        </p:attrNameLst>
                                      </p:cBhvr>
                                      <p:to>
                                        <p:strVal val="visible"/>
                                      </p:to>
                                    </p:set>
                                    <p:anim calcmode="lin" valueType="num">
                                      <p:cBhvr>
                                        <p:cTn id="139" dur="3000" fill="hold"/>
                                        <p:tgtEl>
                                          <p:spTgt spid="2"/>
                                        </p:tgtEl>
                                        <p:attrNameLst>
                                          <p:attrName>ppt_w</p:attrName>
                                        </p:attrNameLst>
                                      </p:cBhvr>
                                      <p:tavLst>
                                        <p:tav tm="0">
                                          <p:val>
                                            <p:strVal val="4/3*#ppt_w"/>
                                          </p:val>
                                        </p:tav>
                                        <p:tav tm="100000">
                                          <p:val>
                                            <p:strVal val="#ppt_w"/>
                                          </p:val>
                                        </p:tav>
                                      </p:tavLst>
                                    </p:anim>
                                    <p:anim calcmode="lin" valueType="num">
                                      <p:cBhvr>
                                        <p:cTn id="140" dur="3000" fill="hold"/>
                                        <p:tgtEl>
                                          <p:spTgt spid="2"/>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2"/>
                                        </p:tgtEl>
                                        <p:attrNameLst>
                                          <p:attrName>style.visibility</p:attrName>
                                        </p:attrNameLst>
                                      </p:cBhvr>
                                      <p:to>
                                        <p:strVal val="visible"/>
                                      </p:to>
                                    </p:set>
                                    <p:animEffect transition="in" filter="wheel(8)">
                                      <p:cBhvr>
                                        <p:cTn id="14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giom.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1682875">
            <a:off x="-203131" y="1009045"/>
            <a:ext cx="4377261" cy="252191"/>
          </a:xfrm>
          <a:prstGeom prst="rect">
            <a:avLst/>
          </a:prstGeom>
          <a:gradFill flip="none" rotWithShape="1">
            <a:gsLst>
              <a:gs pos="0">
                <a:schemeClr val="tx1"/>
              </a:gs>
              <a:gs pos="17999">
                <a:srgbClr val="FEE7F2"/>
              </a:gs>
              <a:gs pos="36000">
                <a:srgbClr val="FAC77D"/>
              </a:gs>
              <a:gs pos="61000">
                <a:srgbClr val="FBA97D"/>
              </a:gs>
              <a:gs pos="82001">
                <a:srgbClr val="FBD49C"/>
              </a:gs>
              <a:gs pos="100000">
                <a:srgbClr val="FEE7F2"/>
              </a:gs>
            </a:gsLst>
            <a:lin ang="0" scaled="0"/>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20090869">
            <a:off x="5207833" y="855923"/>
            <a:ext cx="4079853" cy="234038"/>
          </a:xfrm>
          <a:prstGeom prst="rect">
            <a:avLst/>
          </a:prstGeom>
          <a:gradFill flip="none" rotWithShape="1">
            <a:gsLst>
              <a:gs pos="0">
                <a:schemeClr val="tx1"/>
              </a:gs>
              <a:gs pos="17999">
                <a:srgbClr val="FEE7F2"/>
              </a:gs>
              <a:gs pos="36000">
                <a:srgbClr val="FAC77D"/>
              </a:gs>
              <a:gs pos="61000">
                <a:srgbClr val="FBA97D"/>
              </a:gs>
              <a:gs pos="82001">
                <a:srgbClr val="FBD49C"/>
              </a:gs>
              <a:gs pos="100000">
                <a:srgbClr val="FEE7F2"/>
              </a:gs>
            </a:gsLst>
            <a:lin ang="10800000" scaled="0"/>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9962971">
            <a:off x="-196318" y="3945864"/>
            <a:ext cx="4377261" cy="205820"/>
          </a:xfrm>
          <a:prstGeom prst="rect">
            <a:avLst/>
          </a:prstGeom>
          <a:gradFill flip="none" rotWithShape="1">
            <a:gsLst>
              <a:gs pos="0">
                <a:schemeClr val="tx1"/>
              </a:gs>
              <a:gs pos="17999">
                <a:srgbClr val="FEE7F2"/>
              </a:gs>
              <a:gs pos="36000">
                <a:srgbClr val="FAC77D"/>
              </a:gs>
              <a:gs pos="61000">
                <a:srgbClr val="FBA97D"/>
              </a:gs>
              <a:gs pos="82001">
                <a:srgbClr val="FBD49C"/>
              </a:gs>
              <a:gs pos="100000">
                <a:srgbClr val="FEE7F2"/>
              </a:gs>
            </a:gsLst>
            <a:lin ang="0" scaled="0"/>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843586">
            <a:off x="5212000" y="3880414"/>
            <a:ext cx="4167294" cy="213451"/>
          </a:xfrm>
          <a:prstGeom prst="rect">
            <a:avLst/>
          </a:prstGeom>
          <a:gradFill flip="none" rotWithShape="1">
            <a:gsLst>
              <a:gs pos="0">
                <a:schemeClr val="tx1"/>
              </a:gs>
              <a:gs pos="17999">
                <a:srgbClr val="FEE7F2"/>
              </a:gs>
              <a:gs pos="36000">
                <a:srgbClr val="FAC77D"/>
              </a:gs>
              <a:gs pos="61000">
                <a:srgbClr val="FBA97D"/>
              </a:gs>
              <a:gs pos="82001">
                <a:srgbClr val="FBD49C"/>
              </a:gs>
              <a:gs pos="100000">
                <a:srgbClr val="FEE7F2"/>
              </a:gs>
            </a:gsLst>
            <a:lin ang="10800000" scaled="0"/>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189517">
            <a:off x="-191806" y="1572440"/>
            <a:ext cx="4269042" cy="236806"/>
          </a:xfrm>
          <a:prstGeom prst="rect">
            <a:avLst/>
          </a:prstGeom>
          <a:gradFill flip="none" rotWithShape="1">
            <a:gsLst>
              <a:gs pos="0">
                <a:schemeClr val="tx1"/>
              </a:gs>
              <a:gs pos="17999">
                <a:srgbClr val="FEE7F2"/>
              </a:gs>
              <a:gs pos="36000">
                <a:srgbClr val="FAC77D"/>
              </a:gs>
              <a:gs pos="61000">
                <a:srgbClr val="FBA97D"/>
              </a:gs>
              <a:gs pos="82001">
                <a:srgbClr val="FBD49C"/>
              </a:gs>
              <a:gs pos="100000">
                <a:srgbClr val="FEE7F2"/>
              </a:gs>
            </a:gsLst>
            <a:lin ang="0" scaled="0"/>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152596">
            <a:off x="5496899" y="3176666"/>
            <a:ext cx="3714254" cy="220364"/>
          </a:xfrm>
          <a:prstGeom prst="rect">
            <a:avLst/>
          </a:prstGeom>
          <a:gradFill flip="none" rotWithShape="1">
            <a:gsLst>
              <a:gs pos="0">
                <a:schemeClr val="tx1"/>
              </a:gs>
              <a:gs pos="17999">
                <a:srgbClr val="FEE7F2"/>
              </a:gs>
              <a:gs pos="36000">
                <a:srgbClr val="FAC77D"/>
              </a:gs>
              <a:gs pos="61000">
                <a:srgbClr val="FBA97D"/>
              </a:gs>
              <a:gs pos="82001">
                <a:srgbClr val="FBD49C"/>
              </a:gs>
              <a:gs pos="100000">
                <a:srgbClr val="FEE7F2"/>
              </a:gs>
            </a:gsLst>
            <a:lin ang="10800000" scaled="0"/>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0475896">
            <a:off x="5434906" y="1383593"/>
            <a:ext cx="3771958" cy="230833"/>
          </a:xfrm>
          <a:prstGeom prst="rect">
            <a:avLst/>
          </a:prstGeom>
          <a:gradFill flip="none" rotWithShape="1">
            <a:gsLst>
              <a:gs pos="0">
                <a:schemeClr val="tx1"/>
              </a:gs>
              <a:gs pos="17999">
                <a:srgbClr val="FEE7F2"/>
              </a:gs>
              <a:gs pos="36000">
                <a:srgbClr val="FAC77D"/>
              </a:gs>
              <a:gs pos="61000">
                <a:srgbClr val="FBA97D"/>
              </a:gs>
              <a:gs pos="82001">
                <a:srgbClr val="FBD49C"/>
              </a:gs>
              <a:gs pos="100000">
                <a:srgbClr val="FEE7F2"/>
              </a:gs>
            </a:gsLst>
            <a:lin ang="10800000" scaled="0"/>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20475896">
            <a:off x="-70515" y="3429929"/>
            <a:ext cx="4046922" cy="228526"/>
          </a:xfrm>
          <a:prstGeom prst="rect">
            <a:avLst/>
          </a:prstGeom>
          <a:gradFill flip="none" rotWithShape="1">
            <a:gsLst>
              <a:gs pos="0">
                <a:schemeClr val="tx1"/>
              </a:gs>
              <a:gs pos="17999">
                <a:srgbClr val="FEE7F2"/>
              </a:gs>
              <a:gs pos="36000">
                <a:srgbClr val="FAC77D"/>
              </a:gs>
              <a:gs pos="61000">
                <a:srgbClr val="FBA97D"/>
              </a:gs>
              <a:gs pos="82001">
                <a:srgbClr val="FBD49C"/>
              </a:gs>
              <a:gs pos="100000">
                <a:srgbClr val="FEE7F2"/>
              </a:gs>
            </a:gsLst>
            <a:lin ang="0" scaled="0"/>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545446">
            <a:off x="-47070" y="2118456"/>
            <a:ext cx="3910749" cy="234212"/>
          </a:xfrm>
          <a:prstGeom prst="rect">
            <a:avLst/>
          </a:prstGeom>
          <a:gradFill flip="none" rotWithShape="1">
            <a:gsLst>
              <a:gs pos="0">
                <a:schemeClr val="tx1"/>
              </a:gs>
              <a:gs pos="17999">
                <a:srgbClr val="FEE7F2"/>
              </a:gs>
              <a:gs pos="36000">
                <a:srgbClr val="FAC77D"/>
              </a:gs>
              <a:gs pos="61000">
                <a:srgbClr val="FBA97D"/>
              </a:gs>
              <a:gs pos="82001">
                <a:srgbClr val="FBD49C"/>
              </a:gs>
              <a:gs pos="100000">
                <a:srgbClr val="FEE7F2"/>
              </a:gs>
            </a:gsLst>
            <a:lin ang="0" scaled="0"/>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545446">
            <a:off x="5579777" y="2638035"/>
            <a:ext cx="3569333" cy="219091"/>
          </a:xfrm>
          <a:prstGeom prst="rect">
            <a:avLst/>
          </a:prstGeom>
          <a:gradFill flip="none" rotWithShape="1">
            <a:gsLst>
              <a:gs pos="0">
                <a:schemeClr val="tx1"/>
              </a:gs>
              <a:gs pos="17999">
                <a:srgbClr val="FEE7F2"/>
              </a:gs>
              <a:gs pos="36000">
                <a:srgbClr val="FAC77D"/>
              </a:gs>
              <a:gs pos="61000">
                <a:srgbClr val="FBA97D"/>
              </a:gs>
              <a:gs pos="82001">
                <a:srgbClr val="FBD49C"/>
              </a:gs>
              <a:gs pos="100000">
                <a:srgbClr val="FEE7F2"/>
              </a:gs>
            </a:gsLst>
            <a:lin ang="10800000" scaled="0"/>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1166450">
            <a:off x="1558" y="2853893"/>
            <a:ext cx="3924810" cy="212613"/>
          </a:xfrm>
          <a:prstGeom prst="rect">
            <a:avLst/>
          </a:prstGeom>
          <a:gradFill flip="none" rotWithShape="1">
            <a:gsLst>
              <a:gs pos="0">
                <a:schemeClr val="tx1"/>
              </a:gs>
              <a:gs pos="17999">
                <a:srgbClr val="FEE7F2"/>
              </a:gs>
              <a:gs pos="36000">
                <a:srgbClr val="FAC77D"/>
              </a:gs>
              <a:gs pos="61000">
                <a:srgbClr val="FBA97D"/>
              </a:gs>
              <a:gs pos="82001">
                <a:srgbClr val="FBD49C"/>
              </a:gs>
              <a:gs pos="100000">
                <a:srgbClr val="FEE7F2"/>
              </a:gs>
            </a:gsLst>
            <a:lin ang="0" scaled="0"/>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1166450">
            <a:off x="5543407" y="1940017"/>
            <a:ext cx="3600464" cy="229392"/>
          </a:xfrm>
          <a:prstGeom prst="rect">
            <a:avLst/>
          </a:prstGeom>
          <a:gradFill flip="none" rotWithShape="1">
            <a:gsLst>
              <a:gs pos="0">
                <a:schemeClr val="tx1"/>
              </a:gs>
              <a:gs pos="17999">
                <a:srgbClr val="FEE7F2"/>
              </a:gs>
              <a:gs pos="36000">
                <a:srgbClr val="FAC77D"/>
              </a:gs>
              <a:gs pos="61000">
                <a:srgbClr val="FBA97D"/>
              </a:gs>
              <a:gs pos="82001">
                <a:srgbClr val="FBD49C"/>
              </a:gs>
              <a:gs pos="100000">
                <a:srgbClr val="FEE7F2"/>
              </a:gs>
            </a:gsLst>
            <a:lin ang="10800000" scaled="0"/>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571536" y="-285770"/>
            <a:ext cx="10072758" cy="5429270"/>
          </a:xfrm>
          <a:prstGeom prst="rect">
            <a:avLst/>
          </a:prstGeom>
          <a:gradFill flip="none" rotWithShape="1">
            <a:gsLst>
              <a:gs pos="0">
                <a:srgbClr val="362416"/>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000" fill="hold"/>
                                        <p:tgtEl>
                                          <p:spTgt spid="12"/>
                                        </p:tgtEl>
                                        <p:attrNameLst>
                                          <p:attrName>ppt_x</p:attrName>
                                        </p:attrNameLst>
                                      </p:cBhvr>
                                      <p:tavLst>
                                        <p:tav tm="0">
                                          <p:val>
                                            <p:strVal val="1+#ppt_w/2"/>
                                          </p:val>
                                        </p:tav>
                                        <p:tav tm="100000">
                                          <p:val>
                                            <p:strVal val="#ppt_x"/>
                                          </p:val>
                                        </p:tav>
                                      </p:tavLst>
                                    </p:anim>
                                    <p:anim calcmode="lin" valueType="num">
                                      <p:cBhvr additive="base">
                                        <p:cTn id="27" dur="3000" fill="hold"/>
                                        <p:tgtEl>
                                          <p:spTgt spid="12"/>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3000" fill="hold"/>
                                        <p:tgtEl>
                                          <p:spTgt spid="14"/>
                                        </p:tgtEl>
                                        <p:attrNameLst>
                                          <p:attrName>ppt_x</p:attrName>
                                        </p:attrNameLst>
                                      </p:cBhvr>
                                      <p:tavLst>
                                        <p:tav tm="0">
                                          <p:val>
                                            <p:strVal val="1+#ppt_w/2"/>
                                          </p:val>
                                        </p:tav>
                                        <p:tav tm="100000">
                                          <p:val>
                                            <p:strVal val="#ppt_x"/>
                                          </p:val>
                                        </p:tav>
                                      </p:tavLst>
                                    </p:anim>
                                    <p:anim calcmode="lin" valueType="num">
                                      <p:cBhvr additive="base">
                                        <p:cTn id="31" dur="3000" fill="hold"/>
                                        <p:tgtEl>
                                          <p:spTgt spid="14"/>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3000" fill="hold"/>
                                        <p:tgtEl>
                                          <p:spTgt spid="5"/>
                                        </p:tgtEl>
                                        <p:attrNameLst>
                                          <p:attrName>ppt_x</p:attrName>
                                        </p:attrNameLst>
                                      </p:cBhvr>
                                      <p:tavLst>
                                        <p:tav tm="0">
                                          <p:val>
                                            <p:strVal val="0-#ppt_w/2"/>
                                          </p:val>
                                        </p:tav>
                                        <p:tav tm="100000">
                                          <p:val>
                                            <p:strVal val="#ppt_x"/>
                                          </p:val>
                                        </p:tav>
                                      </p:tavLst>
                                    </p:anim>
                                    <p:anim calcmode="lin" valueType="num">
                                      <p:cBhvr additive="base">
                                        <p:cTn id="35" dur="3000" fill="hold"/>
                                        <p:tgtEl>
                                          <p:spTgt spid="5"/>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3000" fill="hold"/>
                                        <p:tgtEl>
                                          <p:spTgt spid="7"/>
                                        </p:tgtEl>
                                        <p:attrNameLst>
                                          <p:attrName>ppt_x</p:attrName>
                                        </p:attrNameLst>
                                      </p:cBhvr>
                                      <p:tavLst>
                                        <p:tav tm="0">
                                          <p:val>
                                            <p:strVal val="0-#ppt_w/2"/>
                                          </p:val>
                                        </p:tav>
                                        <p:tav tm="100000">
                                          <p:val>
                                            <p:strVal val="#ppt_x"/>
                                          </p:val>
                                        </p:tav>
                                      </p:tavLst>
                                    </p:anim>
                                    <p:anim calcmode="lin" valueType="num">
                                      <p:cBhvr additive="base">
                                        <p:cTn id="39" dur="3000" fill="hold"/>
                                        <p:tgtEl>
                                          <p:spTgt spid="7"/>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3000" fill="hold"/>
                                        <p:tgtEl>
                                          <p:spTgt spid="9"/>
                                        </p:tgtEl>
                                        <p:attrNameLst>
                                          <p:attrName>ppt_x</p:attrName>
                                        </p:attrNameLst>
                                      </p:cBhvr>
                                      <p:tavLst>
                                        <p:tav tm="0">
                                          <p:val>
                                            <p:strVal val="0-#ppt_w/2"/>
                                          </p:val>
                                        </p:tav>
                                        <p:tav tm="100000">
                                          <p:val>
                                            <p:strVal val="#ppt_x"/>
                                          </p:val>
                                        </p:tav>
                                      </p:tavLst>
                                    </p:anim>
                                    <p:anim calcmode="lin" valueType="num">
                                      <p:cBhvr additive="base">
                                        <p:cTn id="43" dur="3000" fill="hold"/>
                                        <p:tgtEl>
                                          <p:spTgt spid="9"/>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0-#ppt_w/2"/>
                                          </p:val>
                                        </p:tav>
                                        <p:tav tm="100000">
                                          <p:val>
                                            <p:strVal val="#ppt_x"/>
                                          </p:val>
                                        </p:tav>
                                      </p:tavLst>
                                    </p:anim>
                                    <p:anim calcmode="lin" valueType="num">
                                      <p:cBhvr additive="base">
                                        <p:cTn id="47" dur="3000" fill="hold"/>
                                        <p:tgtEl>
                                          <p:spTgt spid="10"/>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0-#ppt_w/2"/>
                                          </p:val>
                                        </p:tav>
                                        <p:tav tm="100000">
                                          <p:val>
                                            <p:strVal val="#ppt_x"/>
                                          </p:val>
                                        </p:tav>
                                      </p:tavLst>
                                    </p:anim>
                                    <p:anim calcmode="lin" valueType="num">
                                      <p:cBhvr additive="base">
                                        <p:cTn id="51" dur="3000" fill="hold"/>
                                        <p:tgtEl>
                                          <p:spTgt spid="13"/>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0-#ppt_w/2"/>
                                          </p:val>
                                        </p:tav>
                                        <p:tav tm="100000">
                                          <p:val>
                                            <p:strVal val="#ppt_x"/>
                                          </p:val>
                                        </p:tav>
                                      </p:tavLst>
                                    </p:anim>
                                    <p:anim calcmode="lin" valueType="num">
                                      <p:cBhvr additive="base">
                                        <p:cTn id="55" dur="3000" fill="hold"/>
                                        <p:tgtEl>
                                          <p:spTgt spid="15"/>
                                        </p:tgtEl>
                                        <p:attrNameLst>
                                          <p:attrName>ppt_y</p:attrName>
                                        </p:attrNameLst>
                                      </p:cBhvr>
                                      <p:tavLst>
                                        <p:tav tm="0">
                                          <p:val>
                                            <p:strVal val="#ppt_y"/>
                                          </p:val>
                                        </p:tav>
                                        <p:tav tm="100000">
                                          <p:val>
                                            <p:strVal val="#ppt_y"/>
                                          </p:val>
                                        </p:tav>
                                      </p:tavLst>
                                    </p:anim>
                                  </p:childTnLst>
                                </p:cTn>
                              </p:par>
                              <p:par>
                                <p:cTn id="56" presetID="19" presetClass="entr" presetSubtype="5"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p:cTn id="58" dur="3000" fill="hold"/>
                                        <p:tgtEl>
                                          <p:spTgt spid="5"/>
                                        </p:tgtEl>
                                        <p:attrNameLst>
                                          <p:attrName>ppt_w</p:attrName>
                                        </p:attrNameLst>
                                      </p:cBhvr>
                                      <p:tavLst>
                                        <p:tav tm="0">
                                          <p:val>
                                            <p:strVal val="#ppt_w"/>
                                          </p:val>
                                        </p:tav>
                                        <p:tav tm="100000">
                                          <p:val>
                                            <p:strVal val="#ppt_w"/>
                                          </p:val>
                                        </p:tav>
                                      </p:tavLst>
                                    </p:anim>
                                    <p:anim calcmode="lin" valueType="num">
                                      <p:cBhvr>
                                        <p:cTn id="59" dur="3000" fill="hold"/>
                                        <p:tgtEl>
                                          <p:spTgt spid="5"/>
                                        </p:tgtEl>
                                        <p:attrNameLst>
                                          <p:attrName>ppt_h</p:attrName>
                                        </p:attrNameLst>
                                      </p:cBhvr>
                                      <p:tavLst>
                                        <p:tav tm="0" fmla="#ppt_h*sin(2.5*pi*$)">
                                          <p:val>
                                            <p:fltVal val="0"/>
                                          </p:val>
                                        </p:tav>
                                        <p:tav tm="100000">
                                          <p:val>
                                            <p:fltVal val="1"/>
                                          </p:val>
                                        </p:tav>
                                      </p:tavLst>
                                    </p:anim>
                                  </p:childTnLst>
                                </p:cTn>
                              </p:par>
                              <p:par>
                                <p:cTn id="60" presetID="19" presetClass="entr" presetSubtype="5" fill="hold" grpId="1" nodeType="withEffect">
                                  <p:stCondLst>
                                    <p:cond delay="0"/>
                                  </p:stCondLst>
                                  <p:childTnLst>
                                    <p:set>
                                      <p:cBhvr>
                                        <p:cTn id="61" dur="1" fill="hold">
                                          <p:stCondLst>
                                            <p:cond delay="0"/>
                                          </p:stCondLst>
                                        </p:cTn>
                                        <p:tgtEl>
                                          <p:spTgt spid="7"/>
                                        </p:tgtEl>
                                        <p:attrNameLst>
                                          <p:attrName>style.visibility</p:attrName>
                                        </p:attrNameLst>
                                      </p:cBhvr>
                                      <p:to>
                                        <p:strVal val="visible"/>
                                      </p:to>
                                    </p:set>
                                    <p:anim calcmode="lin" valueType="num">
                                      <p:cBhvr>
                                        <p:cTn id="62" dur="3000" fill="hold"/>
                                        <p:tgtEl>
                                          <p:spTgt spid="7"/>
                                        </p:tgtEl>
                                        <p:attrNameLst>
                                          <p:attrName>ppt_w</p:attrName>
                                        </p:attrNameLst>
                                      </p:cBhvr>
                                      <p:tavLst>
                                        <p:tav tm="0">
                                          <p:val>
                                            <p:strVal val="#ppt_w"/>
                                          </p:val>
                                        </p:tav>
                                        <p:tav tm="100000">
                                          <p:val>
                                            <p:strVal val="#ppt_w"/>
                                          </p:val>
                                        </p:tav>
                                      </p:tavLst>
                                    </p:anim>
                                    <p:anim calcmode="lin" valueType="num">
                                      <p:cBhvr>
                                        <p:cTn id="63" dur="3000" fill="hold"/>
                                        <p:tgtEl>
                                          <p:spTgt spid="7"/>
                                        </p:tgtEl>
                                        <p:attrNameLst>
                                          <p:attrName>ppt_h</p:attrName>
                                        </p:attrNameLst>
                                      </p:cBhvr>
                                      <p:tavLst>
                                        <p:tav tm="0" fmla="#ppt_h*sin(2.5*pi*$)">
                                          <p:val>
                                            <p:fltVal val="0"/>
                                          </p:val>
                                        </p:tav>
                                        <p:tav tm="100000">
                                          <p:val>
                                            <p:fltVal val="1"/>
                                          </p:val>
                                        </p:tav>
                                      </p:tavLst>
                                    </p:anim>
                                  </p:childTnLst>
                                </p:cTn>
                              </p:par>
                              <p:par>
                                <p:cTn id="64" presetID="19" presetClass="entr" presetSubtype="5" fill="hold" grpId="1" nodeType="with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p:cTn id="66" dur="3000" fill="hold"/>
                                        <p:tgtEl>
                                          <p:spTgt spid="9"/>
                                        </p:tgtEl>
                                        <p:attrNameLst>
                                          <p:attrName>ppt_w</p:attrName>
                                        </p:attrNameLst>
                                      </p:cBhvr>
                                      <p:tavLst>
                                        <p:tav tm="0">
                                          <p:val>
                                            <p:strVal val="#ppt_w"/>
                                          </p:val>
                                        </p:tav>
                                        <p:tav tm="100000">
                                          <p:val>
                                            <p:strVal val="#ppt_w"/>
                                          </p:val>
                                        </p:tav>
                                      </p:tavLst>
                                    </p:anim>
                                    <p:anim calcmode="lin" valueType="num">
                                      <p:cBhvr>
                                        <p:cTn id="67" dur="3000" fill="hold"/>
                                        <p:tgtEl>
                                          <p:spTgt spid="9"/>
                                        </p:tgtEl>
                                        <p:attrNameLst>
                                          <p:attrName>ppt_h</p:attrName>
                                        </p:attrNameLst>
                                      </p:cBhvr>
                                      <p:tavLst>
                                        <p:tav tm="0" fmla="#ppt_h*sin(2.5*pi*$)">
                                          <p:val>
                                            <p:fltVal val="0"/>
                                          </p:val>
                                        </p:tav>
                                        <p:tav tm="100000">
                                          <p:val>
                                            <p:fltVal val="1"/>
                                          </p:val>
                                        </p:tav>
                                      </p:tavLst>
                                    </p:anim>
                                  </p:childTnLst>
                                </p:cTn>
                              </p:par>
                              <p:par>
                                <p:cTn id="68" presetID="19" presetClass="entr" presetSubtype="5" fill="hold" grpId="1" nodeType="withEffect">
                                  <p:stCondLst>
                                    <p:cond delay="0"/>
                                  </p:stCondLst>
                                  <p:childTnLst>
                                    <p:set>
                                      <p:cBhvr>
                                        <p:cTn id="69" dur="1" fill="hold">
                                          <p:stCondLst>
                                            <p:cond delay="0"/>
                                          </p:stCondLst>
                                        </p:cTn>
                                        <p:tgtEl>
                                          <p:spTgt spid="10"/>
                                        </p:tgtEl>
                                        <p:attrNameLst>
                                          <p:attrName>style.visibility</p:attrName>
                                        </p:attrNameLst>
                                      </p:cBhvr>
                                      <p:to>
                                        <p:strVal val="visible"/>
                                      </p:to>
                                    </p:set>
                                    <p:anim calcmode="lin" valueType="num">
                                      <p:cBhvr>
                                        <p:cTn id="70" dur="3000" fill="hold"/>
                                        <p:tgtEl>
                                          <p:spTgt spid="10"/>
                                        </p:tgtEl>
                                        <p:attrNameLst>
                                          <p:attrName>ppt_w</p:attrName>
                                        </p:attrNameLst>
                                      </p:cBhvr>
                                      <p:tavLst>
                                        <p:tav tm="0">
                                          <p:val>
                                            <p:strVal val="#ppt_w"/>
                                          </p:val>
                                        </p:tav>
                                        <p:tav tm="100000">
                                          <p:val>
                                            <p:strVal val="#ppt_w"/>
                                          </p:val>
                                        </p:tav>
                                      </p:tavLst>
                                    </p:anim>
                                    <p:anim calcmode="lin" valueType="num">
                                      <p:cBhvr>
                                        <p:cTn id="71" dur="3000" fill="hold"/>
                                        <p:tgtEl>
                                          <p:spTgt spid="10"/>
                                        </p:tgtEl>
                                        <p:attrNameLst>
                                          <p:attrName>ppt_h</p:attrName>
                                        </p:attrNameLst>
                                      </p:cBhvr>
                                      <p:tavLst>
                                        <p:tav tm="0" fmla="#ppt_h*sin(2.5*pi*$)">
                                          <p:val>
                                            <p:fltVal val="0"/>
                                          </p:val>
                                        </p:tav>
                                        <p:tav tm="100000">
                                          <p:val>
                                            <p:fltVal val="1"/>
                                          </p:val>
                                        </p:tav>
                                      </p:tavLst>
                                    </p:anim>
                                  </p:childTnLst>
                                </p:cTn>
                              </p:par>
                              <p:par>
                                <p:cTn id="72" presetID="19" presetClass="entr" presetSubtype="5" fill="hold" grpId="1" nodeType="with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p:cTn id="74" dur="3000" fill="hold"/>
                                        <p:tgtEl>
                                          <p:spTgt spid="13"/>
                                        </p:tgtEl>
                                        <p:attrNameLst>
                                          <p:attrName>ppt_w</p:attrName>
                                        </p:attrNameLst>
                                      </p:cBhvr>
                                      <p:tavLst>
                                        <p:tav tm="0">
                                          <p:val>
                                            <p:strVal val="#ppt_w"/>
                                          </p:val>
                                        </p:tav>
                                        <p:tav tm="100000">
                                          <p:val>
                                            <p:strVal val="#ppt_w"/>
                                          </p:val>
                                        </p:tav>
                                      </p:tavLst>
                                    </p:anim>
                                    <p:anim calcmode="lin" valueType="num">
                                      <p:cBhvr>
                                        <p:cTn id="75" dur="3000" fill="hold"/>
                                        <p:tgtEl>
                                          <p:spTgt spid="13"/>
                                        </p:tgtEl>
                                        <p:attrNameLst>
                                          <p:attrName>ppt_h</p:attrName>
                                        </p:attrNameLst>
                                      </p:cBhvr>
                                      <p:tavLst>
                                        <p:tav tm="0" fmla="#ppt_h*sin(2.5*pi*$)">
                                          <p:val>
                                            <p:fltVal val="0"/>
                                          </p:val>
                                        </p:tav>
                                        <p:tav tm="100000">
                                          <p:val>
                                            <p:fltVal val="1"/>
                                          </p:val>
                                        </p:tav>
                                      </p:tavLst>
                                    </p:anim>
                                  </p:childTnLst>
                                </p:cTn>
                              </p:par>
                              <p:par>
                                <p:cTn id="76" presetID="19" presetClass="entr" presetSubtype="5" fill="hold" grpId="1" nodeType="withEffect">
                                  <p:stCondLst>
                                    <p:cond delay="0"/>
                                  </p:stCondLst>
                                  <p:childTnLst>
                                    <p:set>
                                      <p:cBhvr>
                                        <p:cTn id="77" dur="1" fill="hold">
                                          <p:stCondLst>
                                            <p:cond delay="0"/>
                                          </p:stCondLst>
                                        </p:cTn>
                                        <p:tgtEl>
                                          <p:spTgt spid="15"/>
                                        </p:tgtEl>
                                        <p:attrNameLst>
                                          <p:attrName>style.visibility</p:attrName>
                                        </p:attrNameLst>
                                      </p:cBhvr>
                                      <p:to>
                                        <p:strVal val="visible"/>
                                      </p:to>
                                    </p:set>
                                    <p:anim calcmode="lin" valueType="num">
                                      <p:cBhvr>
                                        <p:cTn id="78" dur="3000" fill="hold"/>
                                        <p:tgtEl>
                                          <p:spTgt spid="15"/>
                                        </p:tgtEl>
                                        <p:attrNameLst>
                                          <p:attrName>ppt_w</p:attrName>
                                        </p:attrNameLst>
                                      </p:cBhvr>
                                      <p:tavLst>
                                        <p:tav tm="0">
                                          <p:val>
                                            <p:strVal val="#ppt_w"/>
                                          </p:val>
                                        </p:tav>
                                        <p:tav tm="100000">
                                          <p:val>
                                            <p:strVal val="#ppt_w"/>
                                          </p:val>
                                        </p:tav>
                                      </p:tavLst>
                                    </p:anim>
                                    <p:anim calcmode="lin" valueType="num">
                                      <p:cBhvr>
                                        <p:cTn id="79" dur="3000" fill="hold"/>
                                        <p:tgtEl>
                                          <p:spTgt spid="15"/>
                                        </p:tgtEl>
                                        <p:attrNameLst>
                                          <p:attrName>ppt_h</p:attrName>
                                        </p:attrNameLst>
                                      </p:cBhvr>
                                      <p:tavLst>
                                        <p:tav tm="0" fmla="#ppt_h*sin(2.5*pi*$)">
                                          <p:val>
                                            <p:fltVal val="0"/>
                                          </p:val>
                                        </p:tav>
                                        <p:tav tm="100000">
                                          <p:val>
                                            <p:fltVal val="1"/>
                                          </p:val>
                                        </p:tav>
                                      </p:tavLst>
                                    </p:anim>
                                  </p:childTnLst>
                                </p:cTn>
                              </p:par>
                              <p:par>
                                <p:cTn id="80" presetID="19" presetClass="entr" presetSubtype="5" fill="hold" grpId="1" nodeType="withEffect">
                                  <p:stCondLst>
                                    <p:cond delay="0"/>
                                  </p:stCondLst>
                                  <p:childTnLst>
                                    <p:set>
                                      <p:cBhvr>
                                        <p:cTn id="81" dur="1" fill="hold">
                                          <p:stCondLst>
                                            <p:cond delay="0"/>
                                          </p:stCondLst>
                                        </p:cTn>
                                        <p:tgtEl>
                                          <p:spTgt spid="4"/>
                                        </p:tgtEl>
                                        <p:attrNameLst>
                                          <p:attrName>style.visibility</p:attrName>
                                        </p:attrNameLst>
                                      </p:cBhvr>
                                      <p:to>
                                        <p:strVal val="visible"/>
                                      </p:to>
                                    </p:set>
                                    <p:anim calcmode="lin" valueType="num">
                                      <p:cBhvr>
                                        <p:cTn id="82" dur="3000" fill="hold"/>
                                        <p:tgtEl>
                                          <p:spTgt spid="4"/>
                                        </p:tgtEl>
                                        <p:attrNameLst>
                                          <p:attrName>ppt_w</p:attrName>
                                        </p:attrNameLst>
                                      </p:cBhvr>
                                      <p:tavLst>
                                        <p:tav tm="0">
                                          <p:val>
                                            <p:strVal val="#ppt_w"/>
                                          </p:val>
                                        </p:tav>
                                        <p:tav tm="100000">
                                          <p:val>
                                            <p:strVal val="#ppt_w"/>
                                          </p:val>
                                        </p:tav>
                                      </p:tavLst>
                                    </p:anim>
                                    <p:anim calcmode="lin" valueType="num">
                                      <p:cBhvr>
                                        <p:cTn id="83" dur="3000" fill="hold"/>
                                        <p:tgtEl>
                                          <p:spTgt spid="4"/>
                                        </p:tgtEl>
                                        <p:attrNameLst>
                                          <p:attrName>ppt_h</p:attrName>
                                        </p:attrNameLst>
                                      </p:cBhvr>
                                      <p:tavLst>
                                        <p:tav tm="0" fmla="#ppt_h*sin(2.5*pi*$)">
                                          <p:val>
                                            <p:fltVal val="0"/>
                                          </p:val>
                                        </p:tav>
                                        <p:tav tm="100000">
                                          <p:val>
                                            <p:fltVal val="1"/>
                                          </p:val>
                                        </p:tav>
                                      </p:tavLst>
                                    </p:anim>
                                  </p:childTnLst>
                                </p:cTn>
                              </p:par>
                              <p:par>
                                <p:cTn id="84" presetID="19" presetClass="entr" presetSubtype="5" fill="hold" grpId="1" nodeType="withEffect">
                                  <p:stCondLst>
                                    <p:cond delay="0"/>
                                  </p:stCondLst>
                                  <p:childTnLst>
                                    <p:set>
                                      <p:cBhvr>
                                        <p:cTn id="85" dur="1" fill="hold">
                                          <p:stCondLst>
                                            <p:cond delay="0"/>
                                          </p:stCondLst>
                                        </p:cTn>
                                        <p:tgtEl>
                                          <p:spTgt spid="6"/>
                                        </p:tgtEl>
                                        <p:attrNameLst>
                                          <p:attrName>style.visibility</p:attrName>
                                        </p:attrNameLst>
                                      </p:cBhvr>
                                      <p:to>
                                        <p:strVal val="visible"/>
                                      </p:to>
                                    </p:set>
                                    <p:anim calcmode="lin" valueType="num">
                                      <p:cBhvr>
                                        <p:cTn id="86" dur="3000" fill="hold"/>
                                        <p:tgtEl>
                                          <p:spTgt spid="6"/>
                                        </p:tgtEl>
                                        <p:attrNameLst>
                                          <p:attrName>ppt_w</p:attrName>
                                        </p:attrNameLst>
                                      </p:cBhvr>
                                      <p:tavLst>
                                        <p:tav tm="0">
                                          <p:val>
                                            <p:strVal val="#ppt_w"/>
                                          </p:val>
                                        </p:tav>
                                        <p:tav tm="100000">
                                          <p:val>
                                            <p:strVal val="#ppt_w"/>
                                          </p:val>
                                        </p:tav>
                                      </p:tavLst>
                                    </p:anim>
                                    <p:anim calcmode="lin" valueType="num">
                                      <p:cBhvr>
                                        <p:cTn id="87" dur="3000" fill="hold"/>
                                        <p:tgtEl>
                                          <p:spTgt spid="6"/>
                                        </p:tgtEl>
                                        <p:attrNameLst>
                                          <p:attrName>ppt_h</p:attrName>
                                        </p:attrNameLst>
                                      </p:cBhvr>
                                      <p:tavLst>
                                        <p:tav tm="0" fmla="#ppt_h*sin(2.5*pi*$)">
                                          <p:val>
                                            <p:fltVal val="0"/>
                                          </p:val>
                                        </p:tav>
                                        <p:tav tm="100000">
                                          <p:val>
                                            <p:fltVal val="1"/>
                                          </p:val>
                                        </p:tav>
                                      </p:tavLst>
                                    </p:anim>
                                  </p:childTnLst>
                                </p:cTn>
                              </p:par>
                              <p:par>
                                <p:cTn id="88" presetID="19" presetClass="entr" presetSubtype="5" fill="hold" grpId="1" nodeType="withEffect">
                                  <p:stCondLst>
                                    <p:cond delay="0"/>
                                  </p:stCondLst>
                                  <p:childTnLst>
                                    <p:set>
                                      <p:cBhvr>
                                        <p:cTn id="89" dur="1" fill="hold">
                                          <p:stCondLst>
                                            <p:cond delay="0"/>
                                          </p:stCondLst>
                                        </p:cTn>
                                        <p:tgtEl>
                                          <p:spTgt spid="8"/>
                                        </p:tgtEl>
                                        <p:attrNameLst>
                                          <p:attrName>style.visibility</p:attrName>
                                        </p:attrNameLst>
                                      </p:cBhvr>
                                      <p:to>
                                        <p:strVal val="visible"/>
                                      </p:to>
                                    </p:set>
                                    <p:anim calcmode="lin" valueType="num">
                                      <p:cBhvr>
                                        <p:cTn id="90" dur="3000" fill="hold"/>
                                        <p:tgtEl>
                                          <p:spTgt spid="8"/>
                                        </p:tgtEl>
                                        <p:attrNameLst>
                                          <p:attrName>ppt_w</p:attrName>
                                        </p:attrNameLst>
                                      </p:cBhvr>
                                      <p:tavLst>
                                        <p:tav tm="0">
                                          <p:val>
                                            <p:strVal val="#ppt_w"/>
                                          </p:val>
                                        </p:tav>
                                        <p:tav tm="100000">
                                          <p:val>
                                            <p:strVal val="#ppt_w"/>
                                          </p:val>
                                        </p:tav>
                                      </p:tavLst>
                                    </p:anim>
                                    <p:anim calcmode="lin" valueType="num">
                                      <p:cBhvr>
                                        <p:cTn id="91" dur="3000" fill="hold"/>
                                        <p:tgtEl>
                                          <p:spTgt spid="8"/>
                                        </p:tgtEl>
                                        <p:attrNameLst>
                                          <p:attrName>ppt_h</p:attrName>
                                        </p:attrNameLst>
                                      </p:cBhvr>
                                      <p:tavLst>
                                        <p:tav tm="0" fmla="#ppt_h*sin(2.5*pi*$)">
                                          <p:val>
                                            <p:fltVal val="0"/>
                                          </p:val>
                                        </p:tav>
                                        <p:tav tm="100000">
                                          <p:val>
                                            <p:fltVal val="1"/>
                                          </p:val>
                                        </p:tav>
                                      </p:tavLst>
                                    </p:anim>
                                  </p:childTnLst>
                                </p:cTn>
                              </p:par>
                              <p:par>
                                <p:cTn id="92" presetID="19" presetClass="entr" presetSubtype="5" fill="hold" grpId="1" nodeType="withEffect">
                                  <p:stCondLst>
                                    <p:cond delay="0"/>
                                  </p:stCondLst>
                                  <p:childTnLst>
                                    <p:set>
                                      <p:cBhvr>
                                        <p:cTn id="93" dur="1" fill="hold">
                                          <p:stCondLst>
                                            <p:cond delay="0"/>
                                          </p:stCondLst>
                                        </p:cTn>
                                        <p:tgtEl>
                                          <p:spTgt spid="11"/>
                                        </p:tgtEl>
                                        <p:attrNameLst>
                                          <p:attrName>style.visibility</p:attrName>
                                        </p:attrNameLst>
                                      </p:cBhvr>
                                      <p:to>
                                        <p:strVal val="visible"/>
                                      </p:to>
                                    </p:set>
                                    <p:anim calcmode="lin" valueType="num">
                                      <p:cBhvr>
                                        <p:cTn id="94" dur="3000" fill="hold"/>
                                        <p:tgtEl>
                                          <p:spTgt spid="11"/>
                                        </p:tgtEl>
                                        <p:attrNameLst>
                                          <p:attrName>ppt_w</p:attrName>
                                        </p:attrNameLst>
                                      </p:cBhvr>
                                      <p:tavLst>
                                        <p:tav tm="0">
                                          <p:val>
                                            <p:strVal val="#ppt_w"/>
                                          </p:val>
                                        </p:tav>
                                        <p:tav tm="100000">
                                          <p:val>
                                            <p:strVal val="#ppt_w"/>
                                          </p:val>
                                        </p:tav>
                                      </p:tavLst>
                                    </p:anim>
                                    <p:anim calcmode="lin" valueType="num">
                                      <p:cBhvr>
                                        <p:cTn id="95" dur="3000" fill="hold"/>
                                        <p:tgtEl>
                                          <p:spTgt spid="11"/>
                                        </p:tgtEl>
                                        <p:attrNameLst>
                                          <p:attrName>ppt_h</p:attrName>
                                        </p:attrNameLst>
                                      </p:cBhvr>
                                      <p:tavLst>
                                        <p:tav tm="0" fmla="#ppt_h*sin(2.5*pi*$)">
                                          <p:val>
                                            <p:fltVal val="0"/>
                                          </p:val>
                                        </p:tav>
                                        <p:tav tm="100000">
                                          <p:val>
                                            <p:fltVal val="1"/>
                                          </p:val>
                                        </p:tav>
                                      </p:tavLst>
                                    </p:anim>
                                  </p:childTnLst>
                                </p:cTn>
                              </p:par>
                              <p:par>
                                <p:cTn id="96" presetID="19" presetClass="entr" presetSubtype="5" fill="hold" grpId="1" nodeType="withEffect">
                                  <p:stCondLst>
                                    <p:cond delay="0"/>
                                  </p:stCondLst>
                                  <p:childTnLst>
                                    <p:set>
                                      <p:cBhvr>
                                        <p:cTn id="97" dur="1" fill="hold">
                                          <p:stCondLst>
                                            <p:cond delay="0"/>
                                          </p:stCondLst>
                                        </p:cTn>
                                        <p:tgtEl>
                                          <p:spTgt spid="12"/>
                                        </p:tgtEl>
                                        <p:attrNameLst>
                                          <p:attrName>style.visibility</p:attrName>
                                        </p:attrNameLst>
                                      </p:cBhvr>
                                      <p:to>
                                        <p:strVal val="visible"/>
                                      </p:to>
                                    </p:set>
                                    <p:anim calcmode="lin" valueType="num">
                                      <p:cBhvr>
                                        <p:cTn id="98" dur="3000" fill="hold"/>
                                        <p:tgtEl>
                                          <p:spTgt spid="12"/>
                                        </p:tgtEl>
                                        <p:attrNameLst>
                                          <p:attrName>ppt_w</p:attrName>
                                        </p:attrNameLst>
                                      </p:cBhvr>
                                      <p:tavLst>
                                        <p:tav tm="0">
                                          <p:val>
                                            <p:strVal val="#ppt_w"/>
                                          </p:val>
                                        </p:tav>
                                        <p:tav tm="100000">
                                          <p:val>
                                            <p:strVal val="#ppt_w"/>
                                          </p:val>
                                        </p:tav>
                                      </p:tavLst>
                                    </p:anim>
                                    <p:anim calcmode="lin" valueType="num">
                                      <p:cBhvr>
                                        <p:cTn id="99" dur="3000" fill="hold"/>
                                        <p:tgtEl>
                                          <p:spTgt spid="12"/>
                                        </p:tgtEl>
                                        <p:attrNameLst>
                                          <p:attrName>ppt_h</p:attrName>
                                        </p:attrNameLst>
                                      </p:cBhvr>
                                      <p:tavLst>
                                        <p:tav tm="0" fmla="#ppt_h*sin(2.5*pi*$)">
                                          <p:val>
                                            <p:fltVal val="0"/>
                                          </p:val>
                                        </p:tav>
                                        <p:tav tm="100000">
                                          <p:val>
                                            <p:fltVal val="1"/>
                                          </p:val>
                                        </p:tav>
                                      </p:tavLst>
                                    </p:anim>
                                  </p:childTnLst>
                                </p:cTn>
                              </p:par>
                              <p:par>
                                <p:cTn id="100" presetID="19" presetClass="entr" presetSubtype="5" fill="hold" grpId="1" nodeType="withEffect">
                                  <p:stCondLst>
                                    <p:cond delay="0"/>
                                  </p:stCondLst>
                                  <p:childTnLst>
                                    <p:set>
                                      <p:cBhvr>
                                        <p:cTn id="101" dur="1" fill="hold">
                                          <p:stCondLst>
                                            <p:cond delay="0"/>
                                          </p:stCondLst>
                                        </p:cTn>
                                        <p:tgtEl>
                                          <p:spTgt spid="14"/>
                                        </p:tgtEl>
                                        <p:attrNameLst>
                                          <p:attrName>style.visibility</p:attrName>
                                        </p:attrNameLst>
                                      </p:cBhvr>
                                      <p:to>
                                        <p:strVal val="visible"/>
                                      </p:to>
                                    </p:set>
                                    <p:anim calcmode="lin" valueType="num">
                                      <p:cBhvr>
                                        <p:cTn id="102" dur="3000" fill="hold"/>
                                        <p:tgtEl>
                                          <p:spTgt spid="14"/>
                                        </p:tgtEl>
                                        <p:attrNameLst>
                                          <p:attrName>ppt_w</p:attrName>
                                        </p:attrNameLst>
                                      </p:cBhvr>
                                      <p:tavLst>
                                        <p:tav tm="0">
                                          <p:val>
                                            <p:strVal val="#ppt_w"/>
                                          </p:val>
                                        </p:tav>
                                        <p:tav tm="100000">
                                          <p:val>
                                            <p:strVal val="#ppt_w"/>
                                          </p:val>
                                        </p:tav>
                                      </p:tavLst>
                                    </p:anim>
                                    <p:anim calcmode="lin" valueType="num">
                                      <p:cBhvr>
                                        <p:cTn id="103" dur="3000" fill="hold"/>
                                        <p:tgtEl>
                                          <p:spTgt spid="14"/>
                                        </p:tgtEl>
                                        <p:attrNameLst>
                                          <p:attrName>ppt_h</p:attrName>
                                        </p:attrNameLst>
                                      </p:cBhvr>
                                      <p:tavLst>
                                        <p:tav tm="0" fmla="#ppt_h*sin(2.5*pi*$)">
                                          <p:val>
                                            <p:fltVal val="0"/>
                                          </p:val>
                                        </p:tav>
                                        <p:tav tm="100000">
                                          <p:val>
                                            <p:fltVal val="1"/>
                                          </p:val>
                                        </p:tav>
                                      </p:tavLst>
                                    </p:anim>
                                  </p:childTnLst>
                                </p:cTn>
                              </p:par>
                              <p:par>
                                <p:cTn id="104" presetID="3" presetClass="entr" presetSubtype="5" fill="hold" grpId="4" nodeType="withEffect">
                                  <p:stCondLst>
                                    <p:cond delay="0"/>
                                  </p:stCondLst>
                                  <p:childTnLst>
                                    <p:set>
                                      <p:cBhvr>
                                        <p:cTn id="105" dur="1" fill="hold">
                                          <p:stCondLst>
                                            <p:cond delay="0"/>
                                          </p:stCondLst>
                                        </p:cTn>
                                        <p:tgtEl>
                                          <p:spTgt spid="4"/>
                                        </p:tgtEl>
                                        <p:attrNameLst>
                                          <p:attrName>style.visibility</p:attrName>
                                        </p:attrNameLst>
                                      </p:cBhvr>
                                      <p:to>
                                        <p:strVal val="visible"/>
                                      </p:to>
                                    </p:set>
                                    <p:animEffect transition="in" filter="blinds(vertical)">
                                      <p:cBhvr>
                                        <p:cTn id="106" dur="3000"/>
                                        <p:tgtEl>
                                          <p:spTgt spid="4"/>
                                        </p:tgtEl>
                                      </p:cBhvr>
                                    </p:animEffect>
                                  </p:childTnLst>
                                </p:cTn>
                              </p:par>
                              <p:par>
                                <p:cTn id="107" presetID="3" presetClass="entr" presetSubtype="5" fill="hold" grpId="4" nodeType="withEffect">
                                  <p:stCondLst>
                                    <p:cond delay="0"/>
                                  </p:stCondLst>
                                  <p:childTnLst>
                                    <p:set>
                                      <p:cBhvr>
                                        <p:cTn id="108" dur="1" fill="hold">
                                          <p:stCondLst>
                                            <p:cond delay="0"/>
                                          </p:stCondLst>
                                        </p:cTn>
                                        <p:tgtEl>
                                          <p:spTgt spid="6"/>
                                        </p:tgtEl>
                                        <p:attrNameLst>
                                          <p:attrName>style.visibility</p:attrName>
                                        </p:attrNameLst>
                                      </p:cBhvr>
                                      <p:to>
                                        <p:strVal val="visible"/>
                                      </p:to>
                                    </p:set>
                                    <p:animEffect transition="in" filter="blinds(vertical)">
                                      <p:cBhvr>
                                        <p:cTn id="109" dur="3000"/>
                                        <p:tgtEl>
                                          <p:spTgt spid="6"/>
                                        </p:tgtEl>
                                      </p:cBhvr>
                                    </p:animEffect>
                                  </p:childTnLst>
                                </p:cTn>
                              </p:par>
                              <p:par>
                                <p:cTn id="110" presetID="3" presetClass="entr" presetSubtype="5" fill="hold" grpId="4" nodeType="withEffect">
                                  <p:stCondLst>
                                    <p:cond delay="0"/>
                                  </p:stCondLst>
                                  <p:childTnLst>
                                    <p:set>
                                      <p:cBhvr>
                                        <p:cTn id="111" dur="1" fill="hold">
                                          <p:stCondLst>
                                            <p:cond delay="0"/>
                                          </p:stCondLst>
                                        </p:cTn>
                                        <p:tgtEl>
                                          <p:spTgt spid="8"/>
                                        </p:tgtEl>
                                        <p:attrNameLst>
                                          <p:attrName>style.visibility</p:attrName>
                                        </p:attrNameLst>
                                      </p:cBhvr>
                                      <p:to>
                                        <p:strVal val="visible"/>
                                      </p:to>
                                    </p:set>
                                    <p:animEffect transition="in" filter="blinds(vertical)">
                                      <p:cBhvr>
                                        <p:cTn id="112" dur="3000"/>
                                        <p:tgtEl>
                                          <p:spTgt spid="8"/>
                                        </p:tgtEl>
                                      </p:cBhvr>
                                    </p:animEffect>
                                  </p:childTnLst>
                                </p:cTn>
                              </p:par>
                              <p:par>
                                <p:cTn id="113" presetID="3" presetClass="entr" presetSubtype="5" fill="hold" grpId="4" nodeType="withEffect">
                                  <p:stCondLst>
                                    <p:cond delay="0"/>
                                  </p:stCondLst>
                                  <p:childTnLst>
                                    <p:set>
                                      <p:cBhvr>
                                        <p:cTn id="114" dur="1" fill="hold">
                                          <p:stCondLst>
                                            <p:cond delay="0"/>
                                          </p:stCondLst>
                                        </p:cTn>
                                        <p:tgtEl>
                                          <p:spTgt spid="11"/>
                                        </p:tgtEl>
                                        <p:attrNameLst>
                                          <p:attrName>style.visibility</p:attrName>
                                        </p:attrNameLst>
                                      </p:cBhvr>
                                      <p:to>
                                        <p:strVal val="visible"/>
                                      </p:to>
                                    </p:set>
                                    <p:animEffect transition="in" filter="blinds(vertical)">
                                      <p:cBhvr>
                                        <p:cTn id="115" dur="3000"/>
                                        <p:tgtEl>
                                          <p:spTgt spid="11"/>
                                        </p:tgtEl>
                                      </p:cBhvr>
                                    </p:animEffect>
                                  </p:childTnLst>
                                </p:cTn>
                              </p:par>
                              <p:par>
                                <p:cTn id="116" presetID="3" presetClass="entr" presetSubtype="5" fill="hold" grpId="4" nodeType="withEffect">
                                  <p:stCondLst>
                                    <p:cond delay="0"/>
                                  </p:stCondLst>
                                  <p:childTnLst>
                                    <p:set>
                                      <p:cBhvr>
                                        <p:cTn id="117" dur="1" fill="hold">
                                          <p:stCondLst>
                                            <p:cond delay="0"/>
                                          </p:stCondLst>
                                        </p:cTn>
                                        <p:tgtEl>
                                          <p:spTgt spid="12"/>
                                        </p:tgtEl>
                                        <p:attrNameLst>
                                          <p:attrName>style.visibility</p:attrName>
                                        </p:attrNameLst>
                                      </p:cBhvr>
                                      <p:to>
                                        <p:strVal val="visible"/>
                                      </p:to>
                                    </p:set>
                                    <p:animEffect transition="in" filter="blinds(vertical)">
                                      <p:cBhvr>
                                        <p:cTn id="118" dur="3000"/>
                                        <p:tgtEl>
                                          <p:spTgt spid="12"/>
                                        </p:tgtEl>
                                      </p:cBhvr>
                                    </p:animEffect>
                                  </p:childTnLst>
                                </p:cTn>
                              </p:par>
                              <p:par>
                                <p:cTn id="119" presetID="3" presetClass="entr" presetSubtype="5" fill="hold" grpId="4" nodeType="withEffect">
                                  <p:stCondLst>
                                    <p:cond delay="0"/>
                                  </p:stCondLst>
                                  <p:childTnLst>
                                    <p:set>
                                      <p:cBhvr>
                                        <p:cTn id="120" dur="1" fill="hold">
                                          <p:stCondLst>
                                            <p:cond delay="0"/>
                                          </p:stCondLst>
                                        </p:cTn>
                                        <p:tgtEl>
                                          <p:spTgt spid="14"/>
                                        </p:tgtEl>
                                        <p:attrNameLst>
                                          <p:attrName>style.visibility</p:attrName>
                                        </p:attrNameLst>
                                      </p:cBhvr>
                                      <p:to>
                                        <p:strVal val="visible"/>
                                      </p:to>
                                    </p:set>
                                    <p:animEffect transition="in" filter="blinds(vertical)">
                                      <p:cBhvr>
                                        <p:cTn id="121" dur="3000"/>
                                        <p:tgtEl>
                                          <p:spTgt spid="14"/>
                                        </p:tgtEl>
                                      </p:cBhvr>
                                    </p:animEffect>
                                  </p:childTnLst>
                                </p:cTn>
                              </p:par>
                              <p:par>
                                <p:cTn id="122" presetID="3" presetClass="entr" presetSubtype="5" fill="hold" grpId="4" nodeType="withEffect">
                                  <p:stCondLst>
                                    <p:cond delay="0"/>
                                  </p:stCondLst>
                                  <p:childTnLst>
                                    <p:set>
                                      <p:cBhvr>
                                        <p:cTn id="123" dur="1" fill="hold">
                                          <p:stCondLst>
                                            <p:cond delay="0"/>
                                          </p:stCondLst>
                                        </p:cTn>
                                        <p:tgtEl>
                                          <p:spTgt spid="5"/>
                                        </p:tgtEl>
                                        <p:attrNameLst>
                                          <p:attrName>style.visibility</p:attrName>
                                        </p:attrNameLst>
                                      </p:cBhvr>
                                      <p:to>
                                        <p:strVal val="visible"/>
                                      </p:to>
                                    </p:set>
                                    <p:animEffect transition="in" filter="blinds(vertical)">
                                      <p:cBhvr>
                                        <p:cTn id="124" dur="3000"/>
                                        <p:tgtEl>
                                          <p:spTgt spid="5"/>
                                        </p:tgtEl>
                                      </p:cBhvr>
                                    </p:animEffect>
                                  </p:childTnLst>
                                </p:cTn>
                              </p:par>
                              <p:par>
                                <p:cTn id="125" presetID="3" presetClass="entr" presetSubtype="5" fill="hold" grpId="4" nodeType="withEffect">
                                  <p:stCondLst>
                                    <p:cond delay="0"/>
                                  </p:stCondLst>
                                  <p:childTnLst>
                                    <p:set>
                                      <p:cBhvr>
                                        <p:cTn id="126" dur="1" fill="hold">
                                          <p:stCondLst>
                                            <p:cond delay="0"/>
                                          </p:stCondLst>
                                        </p:cTn>
                                        <p:tgtEl>
                                          <p:spTgt spid="7"/>
                                        </p:tgtEl>
                                        <p:attrNameLst>
                                          <p:attrName>style.visibility</p:attrName>
                                        </p:attrNameLst>
                                      </p:cBhvr>
                                      <p:to>
                                        <p:strVal val="visible"/>
                                      </p:to>
                                    </p:set>
                                    <p:animEffect transition="in" filter="blinds(vertical)">
                                      <p:cBhvr>
                                        <p:cTn id="127" dur="3000"/>
                                        <p:tgtEl>
                                          <p:spTgt spid="7"/>
                                        </p:tgtEl>
                                      </p:cBhvr>
                                    </p:animEffect>
                                  </p:childTnLst>
                                </p:cTn>
                              </p:par>
                              <p:par>
                                <p:cTn id="128" presetID="3" presetClass="entr" presetSubtype="5" fill="hold" grpId="4" nodeType="withEffect">
                                  <p:stCondLst>
                                    <p:cond delay="0"/>
                                  </p:stCondLst>
                                  <p:childTnLst>
                                    <p:set>
                                      <p:cBhvr>
                                        <p:cTn id="129" dur="1" fill="hold">
                                          <p:stCondLst>
                                            <p:cond delay="0"/>
                                          </p:stCondLst>
                                        </p:cTn>
                                        <p:tgtEl>
                                          <p:spTgt spid="9"/>
                                        </p:tgtEl>
                                        <p:attrNameLst>
                                          <p:attrName>style.visibility</p:attrName>
                                        </p:attrNameLst>
                                      </p:cBhvr>
                                      <p:to>
                                        <p:strVal val="visible"/>
                                      </p:to>
                                    </p:set>
                                    <p:animEffect transition="in" filter="blinds(vertical)">
                                      <p:cBhvr>
                                        <p:cTn id="130" dur="3000"/>
                                        <p:tgtEl>
                                          <p:spTgt spid="9"/>
                                        </p:tgtEl>
                                      </p:cBhvr>
                                    </p:animEffect>
                                  </p:childTnLst>
                                </p:cTn>
                              </p:par>
                              <p:par>
                                <p:cTn id="131" presetID="3" presetClass="entr" presetSubtype="5" fill="hold" grpId="4" nodeType="withEffect">
                                  <p:stCondLst>
                                    <p:cond delay="0"/>
                                  </p:stCondLst>
                                  <p:childTnLst>
                                    <p:set>
                                      <p:cBhvr>
                                        <p:cTn id="132" dur="1" fill="hold">
                                          <p:stCondLst>
                                            <p:cond delay="0"/>
                                          </p:stCondLst>
                                        </p:cTn>
                                        <p:tgtEl>
                                          <p:spTgt spid="10"/>
                                        </p:tgtEl>
                                        <p:attrNameLst>
                                          <p:attrName>style.visibility</p:attrName>
                                        </p:attrNameLst>
                                      </p:cBhvr>
                                      <p:to>
                                        <p:strVal val="visible"/>
                                      </p:to>
                                    </p:set>
                                    <p:animEffect transition="in" filter="blinds(vertical)">
                                      <p:cBhvr>
                                        <p:cTn id="133" dur="3000"/>
                                        <p:tgtEl>
                                          <p:spTgt spid="10"/>
                                        </p:tgtEl>
                                      </p:cBhvr>
                                    </p:animEffect>
                                  </p:childTnLst>
                                </p:cTn>
                              </p:par>
                              <p:par>
                                <p:cTn id="134" presetID="3" presetClass="entr" presetSubtype="5" fill="hold" grpId="4" nodeType="withEffect">
                                  <p:stCondLst>
                                    <p:cond delay="0"/>
                                  </p:stCondLst>
                                  <p:childTnLst>
                                    <p:set>
                                      <p:cBhvr>
                                        <p:cTn id="135" dur="1" fill="hold">
                                          <p:stCondLst>
                                            <p:cond delay="0"/>
                                          </p:stCondLst>
                                        </p:cTn>
                                        <p:tgtEl>
                                          <p:spTgt spid="13"/>
                                        </p:tgtEl>
                                        <p:attrNameLst>
                                          <p:attrName>style.visibility</p:attrName>
                                        </p:attrNameLst>
                                      </p:cBhvr>
                                      <p:to>
                                        <p:strVal val="visible"/>
                                      </p:to>
                                    </p:set>
                                    <p:animEffect transition="in" filter="blinds(vertical)">
                                      <p:cBhvr>
                                        <p:cTn id="136" dur="3000"/>
                                        <p:tgtEl>
                                          <p:spTgt spid="13"/>
                                        </p:tgtEl>
                                      </p:cBhvr>
                                    </p:animEffect>
                                  </p:childTnLst>
                                </p:cTn>
                              </p:par>
                              <p:par>
                                <p:cTn id="137" presetID="3" presetClass="entr" presetSubtype="5" fill="hold" grpId="4" nodeType="withEffect">
                                  <p:stCondLst>
                                    <p:cond delay="0"/>
                                  </p:stCondLst>
                                  <p:childTnLst>
                                    <p:set>
                                      <p:cBhvr>
                                        <p:cTn id="138" dur="1" fill="hold">
                                          <p:stCondLst>
                                            <p:cond delay="0"/>
                                          </p:stCondLst>
                                        </p:cTn>
                                        <p:tgtEl>
                                          <p:spTgt spid="15"/>
                                        </p:tgtEl>
                                        <p:attrNameLst>
                                          <p:attrName>style.visibility</p:attrName>
                                        </p:attrNameLst>
                                      </p:cBhvr>
                                      <p:to>
                                        <p:strVal val="visible"/>
                                      </p:to>
                                    </p:set>
                                    <p:animEffect transition="in" filter="blinds(vertical)">
                                      <p:cBhvr>
                                        <p:cTn id="139" dur="3000"/>
                                        <p:tgtEl>
                                          <p:spTgt spid="15"/>
                                        </p:tgtEl>
                                      </p:cBhvr>
                                    </p:animEffect>
                                  </p:childTnLst>
                                </p:cTn>
                              </p:par>
                            </p:childTnLst>
                          </p:cTn>
                        </p:par>
                        <p:par>
                          <p:cTn id="140" fill="hold">
                            <p:stCondLst>
                              <p:cond delay="3000"/>
                            </p:stCondLst>
                            <p:childTnLst>
                              <p:par>
                                <p:cTn id="141" presetID="2" presetClass="exit" presetSubtype="2" fill="hold" grpId="2" nodeType="afterEffect">
                                  <p:stCondLst>
                                    <p:cond delay="0"/>
                                  </p:stCondLst>
                                  <p:childTnLst>
                                    <p:anim calcmode="lin" valueType="num">
                                      <p:cBhvr additive="base">
                                        <p:cTn id="142" dur="3000"/>
                                        <p:tgtEl>
                                          <p:spTgt spid="4"/>
                                        </p:tgtEl>
                                        <p:attrNameLst>
                                          <p:attrName>ppt_x</p:attrName>
                                        </p:attrNameLst>
                                      </p:cBhvr>
                                      <p:tavLst>
                                        <p:tav tm="0">
                                          <p:val>
                                            <p:strVal val="ppt_x"/>
                                          </p:val>
                                        </p:tav>
                                        <p:tav tm="100000">
                                          <p:val>
                                            <p:strVal val="1+ppt_w/2"/>
                                          </p:val>
                                        </p:tav>
                                      </p:tavLst>
                                    </p:anim>
                                    <p:anim calcmode="lin" valueType="num">
                                      <p:cBhvr additive="base">
                                        <p:cTn id="143" dur="3000"/>
                                        <p:tgtEl>
                                          <p:spTgt spid="4"/>
                                        </p:tgtEl>
                                        <p:attrNameLst>
                                          <p:attrName>ppt_y</p:attrName>
                                        </p:attrNameLst>
                                      </p:cBhvr>
                                      <p:tavLst>
                                        <p:tav tm="0">
                                          <p:val>
                                            <p:strVal val="ppt_y"/>
                                          </p:val>
                                        </p:tav>
                                        <p:tav tm="100000">
                                          <p:val>
                                            <p:strVal val="ppt_y"/>
                                          </p:val>
                                        </p:tav>
                                      </p:tavLst>
                                    </p:anim>
                                    <p:set>
                                      <p:cBhvr>
                                        <p:cTn id="144" dur="1" fill="hold">
                                          <p:stCondLst>
                                            <p:cond delay="2999"/>
                                          </p:stCondLst>
                                        </p:cTn>
                                        <p:tgtEl>
                                          <p:spTgt spid="4"/>
                                        </p:tgtEl>
                                        <p:attrNameLst>
                                          <p:attrName>style.visibility</p:attrName>
                                        </p:attrNameLst>
                                      </p:cBhvr>
                                      <p:to>
                                        <p:strVal val="hidden"/>
                                      </p:to>
                                    </p:set>
                                  </p:childTnLst>
                                </p:cTn>
                              </p:par>
                              <p:par>
                                <p:cTn id="145" presetID="2" presetClass="exit" presetSubtype="2" fill="hold" grpId="2" nodeType="withEffect">
                                  <p:stCondLst>
                                    <p:cond delay="0"/>
                                  </p:stCondLst>
                                  <p:childTnLst>
                                    <p:anim calcmode="lin" valueType="num">
                                      <p:cBhvr additive="base">
                                        <p:cTn id="146" dur="3000"/>
                                        <p:tgtEl>
                                          <p:spTgt spid="6"/>
                                        </p:tgtEl>
                                        <p:attrNameLst>
                                          <p:attrName>ppt_x</p:attrName>
                                        </p:attrNameLst>
                                      </p:cBhvr>
                                      <p:tavLst>
                                        <p:tav tm="0">
                                          <p:val>
                                            <p:strVal val="ppt_x"/>
                                          </p:val>
                                        </p:tav>
                                        <p:tav tm="100000">
                                          <p:val>
                                            <p:strVal val="1+ppt_w/2"/>
                                          </p:val>
                                        </p:tav>
                                      </p:tavLst>
                                    </p:anim>
                                    <p:anim calcmode="lin" valueType="num">
                                      <p:cBhvr additive="base">
                                        <p:cTn id="147" dur="3000"/>
                                        <p:tgtEl>
                                          <p:spTgt spid="6"/>
                                        </p:tgtEl>
                                        <p:attrNameLst>
                                          <p:attrName>ppt_y</p:attrName>
                                        </p:attrNameLst>
                                      </p:cBhvr>
                                      <p:tavLst>
                                        <p:tav tm="0">
                                          <p:val>
                                            <p:strVal val="ppt_y"/>
                                          </p:val>
                                        </p:tav>
                                        <p:tav tm="100000">
                                          <p:val>
                                            <p:strVal val="ppt_y"/>
                                          </p:val>
                                        </p:tav>
                                      </p:tavLst>
                                    </p:anim>
                                    <p:set>
                                      <p:cBhvr>
                                        <p:cTn id="148" dur="1" fill="hold">
                                          <p:stCondLst>
                                            <p:cond delay="2999"/>
                                          </p:stCondLst>
                                        </p:cTn>
                                        <p:tgtEl>
                                          <p:spTgt spid="6"/>
                                        </p:tgtEl>
                                        <p:attrNameLst>
                                          <p:attrName>style.visibility</p:attrName>
                                        </p:attrNameLst>
                                      </p:cBhvr>
                                      <p:to>
                                        <p:strVal val="hidden"/>
                                      </p:to>
                                    </p:set>
                                  </p:childTnLst>
                                </p:cTn>
                              </p:par>
                              <p:par>
                                <p:cTn id="149" presetID="2" presetClass="exit" presetSubtype="2" fill="hold" grpId="2" nodeType="withEffect">
                                  <p:stCondLst>
                                    <p:cond delay="0"/>
                                  </p:stCondLst>
                                  <p:childTnLst>
                                    <p:anim calcmode="lin" valueType="num">
                                      <p:cBhvr additive="base">
                                        <p:cTn id="150" dur="3000"/>
                                        <p:tgtEl>
                                          <p:spTgt spid="8"/>
                                        </p:tgtEl>
                                        <p:attrNameLst>
                                          <p:attrName>ppt_x</p:attrName>
                                        </p:attrNameLst>
                                      </p:cBhvr>
                                      <p:tavLst>
                                        <p:tav tm="0">
                                          <p:val>
                                            <p:strVal val="ppt_x"/>
                                          </p:val>
                                        </p:tav>
                                        <p:tav tm="100000">
                                          <p:val>
                                            <p:strVal val="1+ppt_w/2"/>
                                          </p:val>
                                        </p:tav>
                                      </p:tavLst>
                                    </p:anim>
                                    <p:anim calcmode="lin" valueType="num">
                                      <p:cBhvr additive="base">
                                        <p:cTn id="151" dur="3000"/>
                                        <p:tgtEl>
                                          <p:spTgt spid="8"/>
                                        </p:tgtEl>
                                        <p:attrNameLst>
                                          <p:attrName>ppt_y</p:attrName>
                                        </p:attrNameLst>
                                      </p:cBhvr>
                                      <p:tavLst>
                                        <p:tav tm="0">
                                          <p:val>
                                            <p:strVal val="ppt_y"/>
                                          </p:val>
                                        </p:tav>
                                        <p:tav tm="100000">
                                          <p:val>
                                            <p:strVal val="ppt_y"/>
                                          </p:val>
                                        </p:tav>
                                      </p:tavLst>
                                    </p:anim>
                                    <p:set>
                                      <p:cBhvr>
                                        <p:cTn id="152" dur="1" fill="hold">
                                          <p:stCondLst>
                                            <p:cond delay="2999"/>
                                          </p:stCondLst>
                                        </p:cTn>
                                        <p:tgtEl>
                                          <p:spTgt spid="8"/>
                                        </p:tgtEl>
                                        <p:attrNameLst>
                                          <p:attrName>style.visibility</p:attrName>
                                        </p:attrNameLst>
                                      </p:cBhvr>
                                      <p:to>
                                        <p:strVal val="hidden"/>
                                      </p:to>
                                    </p:set>
                                  </p:childTnLst>
                                </p:cTn>
                              </p:par>
                              <p:par>
                                <p:cTn id="153" presetID="2" presetClass="exit" presetSubtype="2" fill="hold" grpId="2" nodeType="withEffect">
                                  <p:stCondLst>
                                    <p:cond delay="0"/>
                                  </p:stCondLst>
                                  <p:childTnLst>
                                    <p:anim calcmode="lin" valueType="num">
                                      <p:cBhvr additive="base">
                                        <p:cTn id="154" dur="3000"/>
                                        <p:tgtEl>
                                          <p:spTgt spid="11"/>
                                        </p:tgtEl>
                                        <p:attrNameLst>
                                          <p:attrName>ppt_x</p:attrName>
                                        </p:attrNameLst>
                                      </p:cBhvr>
                                      <p:tavLst>
                                        <p:tav tm="0">
                                          <p:val>
                                            <p:strVal val="ppt_x"/>
                                          </p:val>
                                        </p:tav>
                                        <p:tav tm="100000">
                                          <p:val>
                                            <p:strVal val="1+ppt_w/2"/>
                                          </p:val>
                                        </p:tav>
                                      </p:tavLst>
                                    </p:anim>
                                    <p:anim calcmode="lin" valueType="num">
                                      <p:cBhvr additive="base">
                                        <p:cTn id="155" dur="3000"/>
                                        <p:tgtEl>
                                          <p:spTgt spid="11"/>
                                        </p:tgtEl>
                                        <p:attrNameLst>
                                          <p:attrName>ppt_y</p:attrName>
                                        </p:attrNameLst>
                                      </p:cBhvr>
                                      <p:tavLst>
                                        <p:tav tm="0">
                                          <p:val>
                                            <p:strVal val="ppt_y"/>
                                          </p:val>
                                        </p:tav>
                                        <p:tav tm="100000">
                                          <p:val>
                                            <p:strVal val="ppt_y"/>
                                          </p:val>
                                        </p:tav>
                                      </p:tavLst>
                                    </p:anim>
                                    <p:set>
                                      <p:cBhvr>
                                        <p:cTn id="156" dur="1" fill="hold">
                                          <p:stCondLst>
                                            <p:cond delay="2999"/>
                                          </p:stCondLst>
                                        </p:cTn>
                                        <p:tgtEl>
                                          <p:spTgt spid="11"/>
                                        </p:tgtEl>
                                        <p:attrNameLst>
                                          <p:attrName>style.visibility</p:attrName>
                                        </p:attrNameLst>
                                      </p:cBhvr>
                                      <p:to>
                                        <p:strVal val="hidden"/>
                                      </p:to>
                                    </p:set>
                                  </p:childTnLst>
                                </p:cTn>
                              </p:par>
                              <p:par>
                                <p:cTn id="157" presetID="2" presetClass="exit" presetSubtype="2" fill="hold" grpId="2" nodeType="withEffect">
                                  <p:stCondLst>
                                    <p:cond delay="0"/>
                                  </p:stCondLst>
                                  <p:childTnLst>
                                    <p:anim calcmode="lin" valueType="num">
                                      <p:cBhvr additive="base">
                                        <p:cTn id="158" dur="3000"/>
                                        <p:tgtEl>
                                          <p:spTgt spid="12"/>
                                        </p:tgtEl>
                                        <p:attrNameLst>
                                          <p:attrName>ppt_x</p:attrName>
                                        </p:attrNameLst>
                                      </p:cBhvr>
                                      <p:tavLst>
                                        <p:tav tm="0">
                                          <p:val>
                                            <p:strVal val="ppt_x"/>
                                          </p:val>
                                        </p:tav>
                                        <p:tav tm="100000">
                                          <p:val>
                                            <p:strVal val="1+ppt_w/2"/>
                                          </p:val>
                                        </p:tav>
                                      </p:tavLst>
                                    </p:anim>
                                    <p:anim calcmode="lin" valueType="num">
                                      <p:cBhvr additive="base">
                                        <p:cTn id="159" dur="3000"/>
                                        <p:tgtEl>
                                          <p:spTgt spid="12"/>
                                        </p:tgtEl>
                                        <p:attrNameLst>
                                          <p:attrName>ppt_y</p:attrName>
                                        </p:attrNameLst>
                                      </p:cBhvr>
                                      <p:tavLst>
                                        <p:tav tm="0">
                                          <p:val>
                                            <p:strVal val="ppt_y"/>
                                          </p:val>
                                        </p:tav>
                                        <p:tav tm="100000">
                                          <p:val>
                                            <p:strVal val="ppt_y"/>
                                          </p:val>
                                        </p:tav>
                                      </p:tavLst>
                                    </p:anim>
                                    <p:set>
                                      <p:cBhvr>
                                        <p:cTn id="160" dur="1" fill="hold">
                                          <p:stCondLst>
                                            <p:cond delay="2999"/>
                                          </p:stCondLst>
                                        </p:cTn>
                                        <p:tgtEl>
                                          <p:spTgt spid="12"/>
                                        </p:tgtEl>
                                        <p:attrNameLst>
                                          <p:attrName>style.visibility</p:attrName>
                                        </p:attrNameLst>
                                      </p:cBhvr>
                                      <p:to>
                                        <p:strVal val="hidden"/>
                                      </p:to>
                                    </p:set>
                                  </p:childTnLst>
                                </p:cTn>
                              </p:par>
                              <p:par>
                                <p:cTn id="161" presetID="2" presetClass="exit" presetSubtype="2" fill="hold" grpId="2" nodeType="withEffect">
                                  <p:stCondLst>
                                    <p:cond delay="0"/>
                                  </p:stCondLst>
                                  <p:childTnLst>
                                    <p:anim calcmode="lin" valueType="num">
                                      <p:cBhvr additive="base">
                                        <p:cTn id="162" dur="3000"/>
                                        <p:tgtEl>
                                          <p:spTgt spid="14"/>
                                        </p:tgtEl>
                                        <p:attrNameLst>
                                          <p:attrName>ppt_x</p:attrName>
                                        </p:attrNameLst>
                                      </p:cBhvr>
                                      <p:tavLst>
                                        <p:tav tm="0">
                                          <p:val>
                                            <p:strVal val="ppt_x"/>
                                          </p:val>
                                        </p:tav>
                                        <p:tav tm="100000">
                                          <p:val>
                                            <p:strVal val="1+ppt_w/2"/>
                                          </p:val>
                                        </p:tav>
                                      </p:tavLst>
                                    </p:anim>
                                    <p:anim calcmode="lin" valueType="num">
                                      <p:cBhvr additive="base">
                                        <p:cTn id="163" dur="3000"/>
                                        <p:tgtEl>
                                          <p:spTgt spid="14"/>
                                        </p:tgtEl>
                                        <p:attrNameLst>
                                          <p:attrName>ppt_y</p:attrName>
                                        </p:attrNameLst>
                                      </p:cBhvr>
                                      <p:tavLst>
                                        <p:tav tm="0">
                                          <p:val>
                                            <p:strVal val="ppt_y"/>
                                          </p:val>
                                        </p:tav>
                                        <p:tav tm="100000">
                                          <p:val>
                                            <p:strVal val="ppt_y"/>
                                          </p:val>
                                        </p:tav>
                                      </p:tavLst>
                                    </p:anim>
                                    <p:set>
                                      <p:cBhvr>
                                        <p:cTn id="164" dur="1" fill="hold">
                                          <p:stCondLst>
                                            <p:cond delay="2999"/>
                                          </p:stCondLst>
                                        </p:cTn>
                                        <p:tgtEl>
                                          <p:spTgt spid="14"/>
                                        </p:tgtEl>
                                        <p:attrNameLst>
                                          <p:attrName>style.visibility</p:attrName>
                                        </p:attrNameLst>
                                      </p:cBhvr>
                                      <p:to>
                                        <p:strVal val="hidden"/>
                                      </p:to>
                                    </p:set>
                                  </p:childTnLst>
                                </p:cTn>
                              </p:par>
                              <p:par>
                                <p:cTn id="165" presetID="2" presetClass="exit" presetSubtype="8" fill="hold" grpId="2" nodeType="withEffect">
                                  <p:stCondLst>
                                    <p:cond delay="0"/>
                                  </p:stCondLst>
                                  <p:childTnLst>
                                    <p:anim calcmode="lin" valueType="num">
                                      <p:cBhvr additive="base">
                                        <p:cTn id="166" dur="3000"/>
                                        <p:tgtEl>
                                          <p:spTgt spid="5"/>
                                        </p:tgtEl>
                                        <p:attrNameLst>
                                          <p:attrName>ppt_x</p:attrName>
                                        </p:attrNameLst>
                                      </p:cBhvr>
                                      <p:tavLst>
                                        <p:tav tm="0">
                                          <p:val>
                                            <p:strVal val="ppt_x"/>
                                          </p:val>
                                        </p:tav>
                                        <p:tav tm="100000">
                                          <p:val>
                                            <p:strVal val="0-ppt_w/2"/>
                                          </p:val>
                                        </p:tav>
                                      </p:tavLst>
                                    </p:anim>
                                    <p:anim calcmode="lin" valueType="num">
                                      <p:cBhvr additive="base">
                                        <p:cTn id="167" dur="3000"/>
                                        <p:tgtEl>
                                          <p:spTgt spid="5"/>
                                        </p:tgtEl>
                                        <p:attrNameLst>
                                          <p:attrName>ppt_y</p:attrName>
                                        </p:attrNameLst>
                                      </p:cBhvr>
                                      <p:tavLst>
                                        <p:tav tm="0">
                                          <p:val>
                                            <p:strVal val="ppt_y"/>
                                          </p:val>
                                        </p:tav>
                                        <p:tav tm="100000">
                                          <p:val>
                                            <p:strVal val="ppt_y"/>
                                          </p:val>
                                        </p:tav>
                                      </p:tavLst>
                                    </p:anim>
                                    <p:set>
                                      <p:cBhvr>
                                        <p:cTn id="168" dur="1" fill="hold">
                                          <p:stCondLst>
                                            <p:cond delay="2999"/>
                                          </p:stCondLst>
                                        </p:cTn>
                                        <p:tgtEl>
                                          <p:spTgt spid="5"/>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3000"/>
                                        <p:tgtEl>
                                          <p:spTgt spid="7"/>
                                        </p:tgtEl>
                                        <p:attrNameLst>
                                          <p:attrName>ppt_x</p:attrName>
                                        </p:attrNameLst>
                                      </p:cBhvr>
                                      <p:tavLst>
                                        <p:tav tm="0">
                                          <p:val>
                                            <p:strVal val="ppt_x"/>
                                          </p:val>
                                        </p:tav>
                                        <p:tav tm="100000">
                                          <p:val>
                                            <p:strVal val="0-ppt_w/2"/>
                                          </p:val>
                                        </p:tav>
                                      </p:tavLst>
                                    </p:anim>
                                    <p:anim calcmode="lin" valueType="num">
                                      <p:cBhvr additive="base">
                                        <p:cTn id="171" dur="3000"/>
                                        <p:tgtEl>
                                          <p:spTgt spid="7"/>
                                        </p:tgtEl>
                                        <p:attrNameLst>
                                          <p:attrName>ppt_y</p:attrName>
                                        </p:attrNameLst>
                                      </p:cBhvr>
                                      <p:tavLst>
                                        <p:tav tm="0">
                                          <p:val>
                                            <p:strVal val="ppt_y"/>
                                          </p:val>
                                        </p:tav>
                                        <p:tav tm="100000">
                                          <p:val>
                                            <p:strVal val="ppt_y"/>
                                          </p:val>
                                        </p:tav>
                                      </p:tavLst>
                                    </p:anim>
                                    <p:set>
                                      <p:cBhvr>
                                        <p:cTn id="172" dur="1" fill="hold">
                                          <p:stCondLst>
                                            <p:cond delay="2999"/>
                                          </p:stCondLst>
                                        </p:cTn>
                                        <p:tgtEl>
                                          <p:spTgt spid="7"/>
                                        </p:tgtEl>
                                        <p:attrNameLst>
                                          <p:attrName>style.visibility</p:attrName>
                                        </p:attrNameLst>
                                      </p:cBhvr>
                                      <p:to>
                                        <p:strVal val="hidden"/>
                                      </p:to>
                                    </p:set>
                                  </p:childTnLst>
                                </p:cTn>
                              </p:par>
                              <p:par>
                                <p:cTn id="173" presetID="2" presetClass="exit" presetSubtype="8" fill="hold" grpId="2" nodeType="withEffect">
                                  <p:stCondLst>
                                    <p:cond delay="0"/>
                                  </p:stCondLst>
                                  <p:childTnLst>
                                    <p:anim calcmode="lin" valueType="num">
                                      <p:cBhvr additive="base">
                                        <p:cTn id="174" dur="3000"/>
                                        <p:tgtEl>
                                          <p:spTgt spid="9"/>
                                        </p:tgtEl>
                                        <p:attrNameLst>
                                          <p:attrName>ppt_x</p:attrName>
                                        </p:attrNameLst>
                                      </p:cBhvr>
                                      <p:tavLst>
                                        <p:tav tm="0">
                                          <p:val>
                                            <p:strVal val="ppt_x"/>
                                          </p:val>
                                        </p:tav>
                                        <p:tav tm="100000">
                                          <p:val>
                                            <p:strVal val="0-ppt_w/2"/>
                                          </p:val>
                                        </p:tav>
                                      </p:tavLst>
                                    </p:anim>
                                    <p:anim calcmode="lin" valueType="num">
                                      <p:cBhvr additive="base">
                                        <p:cTn id="175" dur="3000"/>
                                        <p:tgtEl>
                                          <p:spTgt spid="9"/>
                                        </p:tgtEl>
                                        <p:attrNameLst>
                                          <p:attrName>ppt_y</p:attrName>
                                        </p:attrNameLst>
                                      </p:cBhvr>
                                      <p:tavLst>
                                        <p:tav tm="0">
                                          <p:val>
                                            <p:strVal val="ppt_y"/>
                                          </p:val>
                                        </p:tav>
                                        <p:tav tm="100000">
                                          <p:val>
                                            <p:strVal val="ppt_y"/>
                                          </p:val>
                                        </p:tav>
                                      </p:tavLst>
                                    </p:anim>
                                    <p:set>
                                      <p:cBhvr>
                                        <p:cTn id="176" dur="1" fill="hold">
                                          <p:stCondLst>
                                            <p:cond delay="2999"/>
                                          </p:stCondLst>
                                        </p:cTn>
                                        <p:tgtEl>
                                          <p:spTgt spid="9"/>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3000"/>
                                        <p:tgtEl>
                                          <p:spTgt spid="10"/>
                                        </p:tgtEl>
                                        <p:attrNameLst>
                                          <p:attrName>ppt_x</p:attrName>
                                        </p:attrNameLst>
                                      </p:cBhvr>
                                      <p:tavLst>
                                        <p:tav tm="0">
                                          <p:val>
                                            <p:strVal val="ppt_x"/>
                                          </p:val>
                                        </p:tav>
                                        <p:tav tm="100000">
                                          <p:val>
                                            <p:strVal val="0-ppt_w/2"/>
                                          </p:val>
                                        </p:tav>
                                      </p:tavLst>
                                    </p:anim>
                                    <p:anim calcmode="lin" valueType="num">
                                      <p:cBhvr additive="base">
                                        <p:cTn id="179" dur="3000"/>
                                        <p:tgtEl>
                                          <p:spTgt spid="10"/>
                                        </p:tgtEl>
                                        <p:attrNameLst>
                                          <p:attrName>ppt_y</p:attrName>
                                        </p:attrNameLst>
                                      </p:cBhvr>
                                      <p:tavLst>
                                        <p:tav tm="0">
                                          <p:val>
                                            <p:strVal val="ppt_y"/>
                                          </p:val>
                                        </p:tav>
                                        <p:tav tm="100000">
                                          <p:val>
                                            <p:strVal val="ppt_y"/>
                                          </p:val>
                                        </p:tav>
                                      </p:tavLst>
                                    </p:anim>
                                    <p:set>
                                      <p:cBhvr>
                                        <p:cTn id="180" dur="1" fill="hold">
                                          <p:stCondLst>
                                            <p:cond delay="2999"/>
                                          </p:stCondLst>
                                        </p:cTn>
                                        <p:tgtEl>
                                          <p:spTgt spid="10"/>
                                        </p:tgtEl>
                                        <p:attrNameLst>
                                          <p:attrName>style.visibility</p:attrName>
                                        </p:attrNameLst>
                                      </p:cBhvr>
                                      <p:to>
                                        <p:strVal val="hidden"/>
                                      </p:to>
                                    </p:set>
                                  </p:childTnLst>
                                </p:cTn>
                              </p:par>
                              <p:par>
                                <p:cTn id="181" presetID="2" presetClass="exit" presetSubtype="8" fill="hold" grpId="2" nodeType="withEffect">
                                  <p:stCondLst>
                                    <p:cond delay="0"/>
                                  </p:stCondLst>
                                  <p:childTnLst>
                                    <p:anim calcmode="lin" valueType="num">
                                      <p:cBhvr additive="base">
                                        <p:cTn id="182" dur="3000"/>
                                        <p:tgtEl>
                                          <p:spTgt spid="13"/>
                                        </p:tgtEl>
                                        <p:attrNameLst>
                                          <p:attrName>ppt_x</p:attrName>
                                        </p:attrNameLst>
                                      </p:cBhvr>
                                      <p:tavLst>
                                        <p:tav tm="0">
                                          <p:val>
                                            <p:strVal val="ppt_x"/>
                                          </p:val>
                                        </p:tav>
                                        <p:tav tm="100000">
                                          <p:val>
                                            <p:strVal val="0-ppt_w/2"/>
                                          </p:val>
                                        </p:tav>
                                      </p:tavLst>
                                    </p:anim>
                                    <p:anim calcmode="lin" valueType="num">
                                      <p:cBhvr additive="base">
                                        <p:cTn id="183" dur="3000"/>
                                        <p:tgtEl>
                                          <p:spTgt spid="13"/>
                                        </p:tgtEl>
                                        <p:attrNameLst>
                                          <p:attrName>ppt_y</p:attrName>
                                        </p:attrNameLst>
                                      </p:cBhvr>
                                      <p:tavLst>
                                        <p:tav tm="0">
                                          <p:val>
                                            <p:strVal val="ppt_y"/>
                                          </p:val>
                                        </p:tav>
                                        <p:tav tm="100000">
                                          <p:val>
                                            <p:strVal val="ppt_y"/>
                                          </p:val>
                                        </p:tav>
                                      </p:tavLst>
                                    </p:anim>
                                    <p:set>
                                      <p:cBhvr>
                                        <p:cTn id="184" dur="1" fill="hold">
                                          <p:stCondLst>
                                            <p:cond delay="2999"/>
                                          </p:stCondLst>
                                        </p:cTn>
                                        <p:tgtEl>
                                          <p:spTgt spid="13"/>
                                        </p:tgtEl>
                                        <p:attrNameLst>
                                          <p:attrName>style.visibility</p:attrName>
                                        </p:attrNameLst>
                                      </p:cBhvr>
                                      <p:to>
                                        <p:strVal val="hidden"/>
                                      </p:to>
                                    </p:set>
                                  </p:childTnLst>
                                </p:cTn>
                              </p:par>
                              <p:par>
                                <p:cTn id="185" presetID="2" presetClass="exit" presetSubtype="8" fill="hold" grpId="2" nodeType="withEffect">
                                  <p:stCondLst>
                                    <p:cond delay="0"/>
                                  </p:stCondLst>
                                  <p:childTnLst>
                                    <p:anim calcmode="lin" valueType="num">
                                      <p:cBhvr additive="base">
                                        <p:cTn id="186" dur="3000"/>
                                        <p:tgtEl>
                                          <p:spTgt spid="15"/>
                                        </p:tgtEl>
                                        <p:attrNameLst>
                                          <p:attrName>ppt_x</p:attrName>
                                        </p:attrNameLst>
                                      </p:cBhvr>
                                      <p:tavLst>
                                        <p:tav tm="0">
                                          <p:val>
                                            <p:strVal val="ppt_x"/>
                                          </p:val>
                                        </p:tav>
                                        <p:tav tm="100000">
                                          <p:val>
                                            <p:strVal val="0-ppt_w/2"/>
                                          </p:val>
                                        </p:tav>
                                      </p:tavLst>
                                    </p:anim>
                                    <p:anim calcmode="lin" valueType="num">
                                      <p:cBhvr additive="base">
                                        <p:cTn id="187" dur="3000"/>
                                        <p:tgtEl>
                                          <p:spTgt spid="15"/>
                                        </p:tgtEl>
                                        <p:attrNameLst>
                                          <p:attrName>ppt_y</p:attrName>
                                        </p:attrNameLst>
                                      </p:cBhvr>
                                      <p:tavLst>
                                        <p:tav tm="0">
                                          <p:val>
                                            <p:strVal val="ppt_y"/>
                                          </p:val>
                                        </p:tav>
                                        <p:tav tm="100000">
                                          <p:val>
                                            <p:strVal val="ppt_y"/>
                                          </p:val>
                                        </p:tav>
                                      </p:tavLst>
                                    </p:anim>
                                    <p:set>
                                      <p:cBhvr>
                                        <p:cTn id="188" dur="1" fill="hold">
                                          <p:stCondLst>
                                            <p:cond delay="2999"/>
                                          </p:stCondLst>
                                        </p:cTn>
                                        <p:tgtEl>
                                          <p:spTgt spid="15"/>
                                        </p:tgtEl>
                                        <p:attrNameLst>
                                          <p:attrName>style.visibility</p:attrName>
                                        </p:attrNameLst>
                                      </p:cBhvr>
                                      <p:to>
                                        <p:strVal val="hidden"/>
                                      </p:to>
                                    </p:set>
                                  </p:childTnLst>
                                </p:cTn>
                              </p:par>
                              <p:par>
                                <p:cTn id="189" presetID="19" presetClass="exit" presetSubtype="5" fill="hold" grpId="3" nodeType="withEffect">
                                  <p:stCondLst>
                                    <p:cond delay="0"/>
                                  </p:stCondLst>
                                  <p:childTnLst>
                                    <p:anim calcmode="lin" valueType="num">
                                      <p:cBhvr>
                                        <p:cTn id="190" dur="3000"/>
                                        <p:tgtEl>
                                          <p:spTgt spid="5"/>
                                        </p:tgtEl>
                                        <p:attrNameLst>
                                          <p:attrName>ppt_w</p:attrName>
                                        </p:attrNameLst>
                                      </p:cBhvr>
                                      <p:tavLst>
                                        <p:tav tm="0">
                                          <p:val>
                                            <p:strVal val="ppt_w"/>
                                          </p:val>
                                        </p:tav>
                                        <p:tav tm="100000">
                                          <p:val>
                                            <p:strVal val="ppt_w"/>
                                          </p:val>
                                        </p:tav>
                                      </p:tavLst>
                                    </p:anim>
                                    <p:anim calcmode="lin" valueType="num">
                                      <p:cBhvr>
                                        <p:cTn id="191"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2" dur="1" fill="hold">
                                          <p:stCondLst>
                                            <p:cond delay="2999"/>
                                          </p:stCondLst>
                                        </p:cTn>
                                        <p:tgtEl>
                                          <p:spTgt spid="5"/>
                                        </p:tgtEl>
                                        <p:attrNameLst>
                                          <p:attrName>style.visibility</p:attrName>
                                        </p:attrNameLst>
                                      </p:cBhvr>
                                      <p:to>
                                        <p:strVal val="hidden"/>
                                      </p:to>
                                    </p:set>
                                  </p:childTnLst>
                                </p:cTn>
                              </p:par>
                              <p:par>
                                <p:cTn id="193" presetID="19" presetClass="exit" presetSubtype="5" fill="hold" grpId="3" nodeType="withEffect">
                                  <p:stCondLst>
                                    <p:cond delay="0"/>
                                  </p:stCondLst>
                                  <p:childTnLst>
                                    <p:anim calcmode="lin" valueType="num">
                                      <p:cBhvr>
                                        <p:cTn id="194" dur="3000"/>
                                        <p:tgtEl>
                                          <p:spTgt spid="7"/>
                                        </p:tgtEl>
                                        <p:attrNameLst>
                                          <p:attrName>ppt_w</p:attrName>
                                        </p:attrNameLst>
                                      </p:cBhvr>
                                      <p:tavLst>
                                        <p:tav tm="0">
                                          <p:val>
                                            <p:strVal val="ppt_w"/>
                                          </p:val>
                                        </p:tav>
                                        <p:tav tm="100000">
                                          <p:val>
                                            <p:strVal val="ppt_w"/>
                                          </p:val>
                                        </p:tav>
                                      </p:tavLst>
                                    </p:anim>
                                    <p:anim calcmode="lin" valueType="num">
                                      <p:cBhvr>
                                        <p:cTn id="195"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6" dur="1" fill="hold">
                                          <p:stCondLst>
                                            <p:cond delay="2999"/>
                                          </p:stCondLst>
                                        </p:cTn>
                                        <p:tgtEl>
                                          <p:spTgt spid="7"/>
                                        </p:tgtEl>
                                        <p:attrNameLst>
                                          <p:attrName>style.visibility</p:attrName>
                                        </p:attrNameLst>
                                      </p:cBhvr>
                                      <p:to>
                                        <p:strVal val="hidden"/>
                                      </p:to>
                                    </p:set>
                                  </p:childTnLst>
                                </p:cTn>
                              </p:par>
                              <p:par>
                                <p:cTn id="197" presetID="19" presetClass="exit" presetSubtype="5" fill="hold" grpId="3" nodeType="withEffect">
                                  <p:stCondLst>
                                    <p:cond delay="0"/>
                                  </p:stCondLst>
                                  <p:childTnLst>
                                    <p:anim calcmode="lin" valueType="num">
                                      <p:cBhvr>
                                        <p:cTn id="198" dur="3000"/>
                                        <p:tgtEl>
                                          <p:spTgt spid="9"/>
                                        </p:tgtEl>
                                        <p:attrNameLst>
                                          <p:attrName>ppt_w</p:attrName>
                                        </p:attrNameLst>
                                      </p:cBhvr>
                                      <p:tavLst>
                                        <p:tav tm="0">
                                          <p:val>
                                            <p:strVal val="ppt_w"/>
                                          </p:val>
                                        </p:tav>
                                        <p:tav tm="100000">
                                          <p:val>
                                            <p:strVal val="ppt_w"/>
                                          </p:val>
                                        </p:tav>
                                      </p:tavLst>
                                    </p:anim>
                                    <p:anim calcmode="lin" valueType="num">
                                      <p:cBhvr>
                                        <p:cTn id="199"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0" dur="1" fill="hold">
                                          <p:stCondLst>
                                            <p:cond delay="2999"/>
                                          </p:stCondLst>
                                        </p:cTn>
                                        <p:tgtEl>
                                          <p:spTgt spid="9"/>
                                        </p:tgtEl>
                                        <p:attrNameLst>
                                          <p:attrName>style.visibility</p:attrName>
                                        </p:attrNameLst>
                                      </p:cBhvr>
                                      <p:to>
                                        <p:strVal val="hidden"/>
                                      </p:to>
                                    </p:set>
                                  </p:childTnLst>
                                </p:cTn>
                              </p:par>
                              <p:par>
                                <p:cTn id="201" presetID="19" presetClass="exit" presetSubtype="5" fill="hold" grpId="3" nodeType="withEffect">
                                  <p:stCondLst>
                                    <p:cond delay="0"/>
                                  </p:stCondLst>
                                  <p:childTnLst>
                                    <p:anim calcmode="lin" valueType="num">
                                      <p:cBhvr>
                                        <p:cTn id="202" dur="3000"/>
                                        <p:tgtEl>
                                          <p:spTgt spid="10"/>
                                        </p:tgtEl>
                                        <p:attrNameLst>
                                          <p:attrName>ppt_w</p:attrName>
                                        </p:attrNameLst>
                                      </p:cBhvr>
                                      <p:tavLst>
                                        <p:tav tm="0">
                                          <p:val>
                                            <p:strVal val="ppt_w"/>
                                          </p:val>
                                        </p:tav>
                                        <p:tav tm="100000">
                                          <p:val>
                                            <p:strVal val="ppt_w"/>
                                          </p:val>
                                        </p:tav>
                                      </p:tavLst>
                                    </p:anim>
                                    <p:anim calcmode="lin" valueType="num">
                                      <p:cBhvr>
                                        <p:cTn id="203"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4" dur="1" fill="hold">
                                          <p:stCondLst>
                                            <p:cond delay="2999"/>
                                          </p:stCondLst>
                                        </p:cTn>
                                        <p:tgtEl>
                                          <p:spTgt spid="10"/>
                                        </p:tgtEl>
                                        <p:attrNameLst>
                                          <p:attrName>style.visibility</p:attrName>
                                        </p:attrNameLst>
                                      </p:cBhvr>
                                      <p:to>
                                        <p:strVal val="hidden"/>
                                      </p:to>
                                    </p:set>
                                  </p:childTnLst>
                                </p:cTn>
                              </p:par>
                              <p:par>
                                <p:cTn id="205" presetID="19" presetClass="exit" presetSubtype="5" fill="hold" grpId="3" nodeType="withEffect">
                                  <p:stCondLst>
                                    <p:cond delay="0"/>
                                  </p:stCondLst>
                                  <p:childTnLst>
                                    <p:anim calcmode="lin" valueType="num">
                                      <p:cBhvr>
                                        <p:cTn id="206" dur="3000"/>
                                        <p:tgtEl>
                                          <p:spTgt spid="13"/>
                                        </p:tgtEl>
                                        <p:attrNameLst>
                                          <p:attrName>ppt_w</p:attrName>
                                        </p:attrNameLst>
                                      </p:cBhvr>
                                      <p:tavLst>
                                        <p:tav tm="0">
                                          <p:val>
                                            <p:strVal val="ppt_w"/>
                                          </p:val>
                                        </p:tav>
                                        <p:tav tm="100000">
                                          <p:val>
                                            <p:strVal val="ppt_w"/>
                                          </p:val>
                                        </p:tav>
                                      </p:tavLst>
                                    </p:anim>
                                    <p:anim calcmode="lin" valueType="num">
                                      <p:cBhvr>
                                        <p:cTn id="207"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8" dur="1" fill="hold">
                                          <p:stCondLst>
                                            <p:cond delay="2999"/>
                                          </p:stCondLst>
                                        </p:cTn>
                                        <p:tgtEl>
                                          <p:spTgt spid="13"/>
                                        </p:tgtEl>
                                        <p:attrNameLst>
                                          <p:attrName>style.visibility</p:attrName>
                                        </p:attrNameLst>
                                      </p:cBhvr>
                                      <p:to>
                                        <p:strVal val="hidden"/>
                                      </p:to>
                                    </p:set>
                                  </p:childTnLst>
                                </p:cTn>
                              </p:par>
                              <p:par>
                                <p:cTn id="209" presetID="19" presetClass="exit" presetSubtype="5" fill="hold" grpId="3" nodeType="withEffect">
                                  <p:stCondLst>
                                    <p:cond delay="0"/>
                                  </p:stCondLst>
                                  <p:childTnLst>
                                    <p:anim calcmode="lin" valueType="num">
                                      <p:cBhvr>
                                        <p:cTn id="210" dur="3000"/>
                                        <p:tgtEl>
                                          <p:spTgt spid="15"/>
                                        </p:tgtEl>
                                        <p:attrNameLst>
                                          <p:attrName>ppt_w</p:attrName>
                                        </p:attrNameLst>
                                      </p:cBhvr>
                                      <p:tavLst>
                                        <p:tav tm="0">
                                          <p:val>
                                            <p:strVal val="ppt_w"/>
                                          </p:val>
                                        </p:tav>
                                        <p:tav tm="100000">
                                          <p:val>
                                            <p:strVal val="ppt_w"/>
                                          </p:val>
                                        </p:tav>
                                      </p:tavLst>
                                    </p:anim>
                                    <p:anim calcmode="lin" valueType="num">
                                      <p:cBhvr>
                                        <p:cTn id="211"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2" dur="1" fill="hold">
                                          <p:stCondLst>
                                            <p:cond delay="2999"/>
                                          </p:stCondLst>
                                        </p:cTn>
                                        <p:tgtEl>
                                          <p:spTgt spid="15"/>
                                        </p:tgtEl>
                                        <p:attrNameLst>
                                          <p:attrName>style.visibility</p:attrName>
                                        </p:attrNameLst>
                                      </p:cBhvr>
                                      <p:to>
                                        <p:strVal val="hidden"/>
                                      </p:to>
                                    </p:set>
                                  </p:childTnLst>
                                </p:cTn>
                              </p:par>
                              <p:par>
                                <p:cTn id="213" presetID="19" presetClass="exit" presetSubtype="5" fill="hold" grpId="3" nodeType="withEffect">
                                  <p:stCondLst>
                                    <p:cond delay="0"/>
                                  </p:stCondLst>
                                  <p:childTnLst>
                                    <p:anim calcmode="lin" valueType="num">
                                      <p:cBhvr>
                                        <p:cTn id="214" dur="3000"/>
                                        <p:tgtEl>
                                          <p:spTgt spid="4"/>
                                        </p:tgtEl>
                                        <p:attrNameLst>
                                          <p:attrName>ppt_w</p:attrName>
                                        </p:attrNameLst>
                                      </p:cBhvr>
                                      <p:tavLst>
                                        <p:tav tm="0">
                                          <p:val>
                                            <p:strVal val="ppt_w"/>
                                          </p:val>
                                        </p:tav>
                                        <p:tav tm="100000">
                                          <p:val>
                                            <p:strVal val="ppt_w"/>
                                          </p:val>
                                        </p:tav>
                                      </p:tavLst>
                                    </p:anim>
                                    <p:anim calcmode="lin" valueType="num">
                                      <p:cBhvr>
                                        <p:cTn id="215"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6" dur="1" fill="hold">
                                          <p:stCondLst>
                                            <p:cond delay="2999"/>
                                          </p:stCondLst>
                                        </p:cTn>
                                        <p:tgtEl>
                                          <p:spTgt spid="4"/>
                                        </p:tgtEl>
                                        <p:attrNameLst>
                                          <p:attrName>style.visibility</p:attrName>
                                        </p:attrNameLst>
                                      </p:cBhvr>
                                      <p:to>
                                        <p:strVal val="hidden"/>
                                      </p:to>
                                    </p:set>
                                  </p:childTnLst>
                                </p:cTn>
                              </p:par>
                              <p:par>
                                <p:cTn id="217" presetID="19" presetClass="exit" presetSubtype="5" fill="hold" grpId="3" nodeType="withEffect">
                                  <p:stCondLst>
                                    <p:cond delay="0"/>
                                  </p:stCondLst>
                                  <p:childTnLst>
                                    <p:anim calcmode="lin" valueType="num">
                                      <p:cBhvr>
                                        <p:cTn id="218" dur="3000"/>
                                        <p:tgtEl>
                                          <p:spTgt spid="6"/>
                                        </p:tgtEl>
                                        <p:attrNameLst>
                                          <p:attrName>ppt_w</p:attrName>
                                        </p:attrNameLst>
                                      </p:cBhvr>
                                      <p:tavLst>
                                        <p:tav tm="0">
                                          <p:val>
                                            <p:strVal val="ppt_w"/>
                                          </p:val>
                                        </p:tav>
                                        <p:tav tm="100000">
                                          <p:val>
                                            <p:strVal val="ppt_w"/>
                                          </p:val>
                                        </p:tav>
                                      </p:tavLst>
                                    </p:anim>
                                    <p:anim calcmode="lin" valueType="num">
                                      <p:cBhvr>
                                        <p:cTn id="219"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0" dur="1" fill="hold">
                                          <p:stCondLst>
                                            <p:cond delay="2999"/>
                                          </p:stCondLst>
                                        </p:cTn>
                                        <p:tgtEl>
                                          <p:spTgt spid="6"/>
                                        </p:tgtEl>
                                        <p:attrNameLst>
                                          <p:attrName>style.visibility</p:attrName>
                                        </p:attrNameLst>
                                      </p:cBhvr>
                                      <p:to>
                                        <p:strVal val="hidden"/>
                                      </p:to>
                                    </p:set>
                                  </p:childTnLst>
                                </p:cTn>
                              </p:par>
                              <p:par>
                                <p:cTn id="221" presetID="19" presetClass="exit" presetSubtype="5" fill="hold" grpId="3" nodeType="withEffect">
                                  <p:stCondLst>
                                    <p:cond delay="0"/>
                                  </p:stCondLst>
                                  <p:childTnLst>
                                    <p:anim calcmode="lin" valueType="num">
                                      <p:cBhvr>
                                        <p:cTn id="222" dur="3000"/>
                                        <p:tgtEl>
                                          <p:spTgt spid="8"/>
                                        </p:tgtEl>
                                        <p:attrNameLst>
                                          <p:attrName>ppt_w</p:attrName>
                                        </p:attrNameLst>
                                      </p:cBhvr>
                                      <p:tavLst>
                                        <p:tav tm="0">
                                          <p:val>
                                            <p:strVal val="ppt_w"/>
                                          </p:val>
                                        </p:tav>
                                        <p:tav tm="100000">
                                          <p:val>
                                            <p:strVal val="ppt_w"/>
                                          </p:val>
                                        </p:tav>
                                      </p:tavLst>
                                    </p:anim>
                                    <p:anim calcmode="lin" valueType="num">
                                      <p:cBhvr>
                                        <p:cTn id="223"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4" dur="1" fill="hold">
                                          <p:stCondLst>
                                            <p:cond delay="2999"/>
                                          </p:stCondLst>
                                        </p:cTn>
                                        <p:tgtEl>
                                          <p:spTgt spid="8"/>
                                        </p:tgtEl>
                                        <p:attrNameLst>
                                          <p:attrName>style.visibility</p:attrName>
                                        </p:attrNameLst>
                                      </p:cBhvr>
                                      <p:to>
                                        <p:strVal val="hidden"/>
                                      </p:to>
                                    </p:set>
                                  </p:childTnLst>
                                </p:cTn>
                              </p:par>
                              <p:par>
                                <p:cTn id="225" presetID="19" presetClass="exit" presetSubtype="5" fill="hold" grpId="3" nodeType="withEffect">
                                  <p:stCondLst>
                                    <p:cond delay="0"/>
                                  </p:stCondLst>
                                  <p:childTnLst>
                                    <p:anim calcmode="lin" valueType="num">
                                      <p:cBhvr>
                                        <p:cTn id="226" dur="3000"/>
                                        <p:tgtEl>
                                          <p:spTgt spid="11"/>
                                        </p:tgtEl>
                                        <p:attrNameLst>
                                          <p:attrName>ppt_w</p:attrName>
                                        </p:attrNameLst>
                                      </p:cBhvr>
                                      <p:tavLst>
                                        <p:tav tm="0">
                                          <p:val>
                                            <p:strVal val="ppt_w"/>
                                          </p:val>
                                        </p:tav>
                                        <p:tav tm="100000">
                                          <p:val>
                                            <p:strVal val="ppt_w"/>
                                          </p:val>
                                        </p:tav>
                                      </p:tavLst>
                                    </p:anim>
                                    <p:anim calcmode="lin" valueType="num">
                                      <p:cBhvr>
                                        <p:cTn id="227"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8" dur="1" fill="hold">
                                          <p:stCondLst>
                                            <p:cond delay="2999"/>
                                          </p:stCondLst>
                                        </p:cTn>
                                        <p:tgtEl>
                                          <p:spTgt spid="11"/>
                                        </p:tgtEl>
                                        <p:attrNameLst>
                                          <p:attrName>style.visibility</p:attrName>
                                        </p:attrNameLst>
                                      </p:cBhvr>
                                      <p:to>
                                        <p:strVal val="hidden"/>
                                      </p:to>
                                    </p:set>
                                  </p:childTnLst>
                                </p:cTn>
                              </p:par>
                              <p:par>
                                <p:cTn id="229" presetID="19" presetClass="exit" presetSubtype="5" fill="hold" grpId="3" nodeType="withEffect">
                                  <p:stCondLst>
                                    <p:cond delay="0"/>
                                  </p:stCondLst>
                                  <p:childTnLst>
                                    <p:anim calcmode="lin" valueType="num">
                                      <p:cBhvr>
                                        <p:cTn id="230" dur="3000"/>
                                        <p:tgtEl>
                                          <p:spTgt spid="12"/>
                                        </p:tgtEl>
                                        <p:attrNameLst>
                                          <p:attrName>ppt_w</p:attrName>
                                        </p:attrNameLst>
                                      </p:cBhvr>
                                      <p:tavLst>
                                        <p:tav tm="0">
                                          <p:val>
                                            <p:strVal val="ppt_w"/>
                                          </p:val>
                                        </p:tav>
                                        <p:tav tm="100000">
                                          <p:val>
                                            <p:strVal val="ppt_w"/>
                                          </p:val>
                                        </p:tav>
                                      </p:tavLst>
                                    </p:anim>
                                    <p:anim calcmode="lin" valueType="num">
                                      <p:cBhvr>
                                        <p:cTn id="231"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2" dur="1" fill="hold">
                                          <p:stCondLst>
                                            <p:cond delay="2999"/>
                                          </p:stCondLst>
                                        </p:cTn>
                                        <p:tgtEl>
                                          <p:spTgt spid="12"/>
                                        </p:tgtEl>
                                        <p:attrNameLst>
                                          <p:attrName>style.visibility</p:attrName>
                                        </p:attrNameLst>
                                      </p:cBhvr>
                                      <p:to>
                                        <p:strVal val="hidden"/>
                                      </p:to>
                                    </p:set>
                                  </p:childTnLst>
                                </p:cTn>
                              </p:par>
                              <p:par>
                                <p:cTn id="233" presetID="19" presetClass="exit" presetSubtype="5" fill="hold" grpId="3" nodeType="withEffect">
                                  <p:stCondLst>
                                    <p:cond delay="0"/>
                                  </p:stCondLst>
                                  <p:childTnLst>
                                    <p:anim calcmode="lin" valueType="num">
                                      <p:cBhvr>
                                        <p:cTn id="234" dur="3000"/>
                                        <p:tgtEl>
                                          <p:spTgt spid="14"/>
                                        </p:tgtEl>
                                        <p:attrNameLst>
                                          <p:attrName>ppt_w</p:attrName>
                                        </p:attrNameLst>
                                      </p:cBhvr>
                                      <p:tavLst>
                                        <p:tav tm="0">
                                          <p:val>
                                            <p:strVal val="ppt_w"/>
                                          </p:val>
                                        </p:tav>
                                        <p:tav tm="100000">
                                          <p:val>
                                            <p:strVal val="ppt_w"/>
                                          </p:val>
                                        </p:tav>
                                      </p:tavLst>
                                    </p:anim>
                                    <p:anim calcmode="lin" valueType="num">
                                      <p:cBhvr>
                                        <p:cTn id="235"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6" dur="1" fill="hold">
                                          <p:stCondLst>
                                            <p:cond delay="2999"/>
                                          </p:stCondLst>
                                        </p:cTn>
                                        <p:tgtEl>
                                          <p:spTgt spid="14"/>
                                        </p:tgtEl>
                                        <p:attrNameLst>
                                          <p:attrName>style.visibility</p:attrName>
                                        </p:attrNameLst>
                                      </p:cBhvr>
                                      <p:to>
                                        <p:strVal val="hidden"/>
                                      </p:to>
                                    </p:set>
                                  </p:childTnLst>
                                </p:cTn>
                              </p:par>
                              <p:par>
                                <p:cTn id="237" presetID="3" presetClass="exit" presetSubtype="5" fill="hold" grpId="5" nodeType="withEffect">
                                  <p:stCondLst>
                                    <p:cond delay="0"/>
                                  </p:stCondLst>
                                  <p:childTnLst>
                                    <p:animEffect transition="out" filter="blinds(vertical)">
                                      <p:cBhvr>
                                        <p:cTn id="238" dur="3000"/>
                                        <p:tgtEl>
                                          <p:spTgt spid="4"/>
                                        </p:tgtEl>
                                      </p:cBhvr>
                                    </p:animEffect>
                                    <p:set>
                                      <p:cBhvr>
                                        <p:cTn id="239" dur="1" fill="hold">
                                          <p:stCondLst>
                                            <p:cond delay="2999"/>
                                          </p:stCondLst>
                                        </p:cTn>
                                        <p:tgtEl>
                                          <p:spTgt spid="4"/>
                                        </p:tgtEl>
                                        <p:attrNameLst>
                                          <p:attrName>style.visibility</p:attrName>
                                        </p:attrNameLst>
                                      </p:cBhvr>
                                      <p:to>
                                        <p:strVal val="hidden"/>
                                      </p:to>
                                    </p:set>
                                  </p:childTnLst>
                                </p:cTn>
                              </p:par>
                              <p:par>
                                <p:cTn id="240" presetID="3" presetClass="exit" presetSubtype="5" fill="hold" grpId="5" nodeType="withEffect">
                                  <p:stCondLst>
                                    <p:cond delay="0"/>
                                  </p:stCondLst>
                                  <p:childTnLst>
                                    <p:animEffect transition="out" filter="blinds(vertical)">
                                      <p:cBhvr>
                                        <p:cTn id="241" dur="3000"/>
                                        <p:tgtEl>
                                          <p:spTgt spid="6"/>
                                        </p:tgtEl>
                                      </p:cBhvr>
                                    </p:animEffect>
                                    <p:set>
                                      <p:cBhvr>
                                        <p:cTn id="242" dur="1" fill="hold">
                                          <p:stCondLst>
                                            <p:cond delay="2999"/>
                                          </p:stCondLst>
                                        </p:cTn>
                                        <p:tgtEl>
                                          <p:spTgt spid="6"/>
                                        </p:tgtEl>
                                        <p:attrNameLst>
                                          <p:attrName>style.visibility</p:attrName>
                                        </p:attrNameLst>
                                      </p:cBhvr>
                                      <p:to>
                                        <p:strVal val="hidden"/>
                                      </p:to>
                                    </p:set>
                                  </p:childTnLst>
                                </p:cTn>
                              </p:par>
                              <p:par>
                                <p:cTn id="243" presetID="3" presetClass="exit" presetSubtype="5" fill="hold" grpId="5" nodeType="withEffect">
                                  <p:stCondLst>
                                    <p:cond delay="0"/>
                                  </p:stCondLst>
                                  <p:childTnLst>
                                    <p:animEffect transition="out" filter="blinds(vertical)">
                                      <p:cBhvr>
                                        <p:cTn id="244" dur="3000"/>
                                        <p:tgtEl>
                                          <p:spTgt spid="8"/>
                                        </p:tgtEl>
                                      </p:cBhvr>
                                    </p:animEffect>
                                    <p:set>
                                      <p:cBhvr>
                                        <p:cTn id="245" dur="1" fill="hold">
                                          <p:stCondLst>
                                            <p:cond delay="2999"/>
                                          </p:stCondLst>
                                        </p:cTn>
                                        <p:tgtEl>
                                          <p:spTgt spid="8"/>
                                        </p:tgtEl>
                                        <p:attrNameLst>
                                          <p:attrName>style.visibility</p:attrName>
                                        </p:attrNameLst>
                                      </p:cBhvr>
                                      <p:to>
                                        <p:strVal val="hidden"/>
                                      </p:to>
                                    </p:set>
                                  </p:childTnLst>
                                </p:cTn>
                              </p:par>
                              <p:par>
                                <p:cTn id="246" presetID="3" presetClass="exit" presetSubtype="5" fill="hold" grpId="5" nodeType="withEffect">
                                  <p:stCondLst>
                                    <p:cond delay="0"/>
                                  </p:stCondLst>
                                  <p:childTnLst>
                                    <p:animEffect transition="out" filter="blinds(vertical)">
                                      <p:cBhvr>
                                        <p:cTn id="247" dur="3000"/>
                                        <p:tgtEl>
                                          <p:spTgt spid="11"/>
                                        </p:tgtEl>
                                      </p:cBhvr>
                                    </p:animEffect>
                                    <p:set>
                                      <p:cBhvr>
                                        <p:cTn id="248" dur="1" fill="hold">
                                          <p:stCondLst>
                                            <p:cond delay="2999"/>
                                          </p:stCondLst>
                                        </p:cTn>
                                        <p:tgtEl>
                                          <p:spTgt spid="11"/>
                                        </p:tgtEl>
                                        <p:attrNameLst>
                                          <p:attrName>style.visibility</p:attrName>
                                        </p:attrNameLst>
                                      </p:cBhvr>
                                      <p:to>
                                        <p:strVal val="hidden"/>
                                      </p:to>
                                    </p:set>
                                  </p:childTnLst>
                                </p:cTn>
                              </p:par>
                              <p:par>
                                <p:cTn id="249" presetID="3" presetClass="exit" presetSubtype="5" fill="hold" grpId="5" nodeType="withEffect">
                                  <p:stCondLst>
                                    <p:cond delay="0"/>
                                  </p:stCondLst>
                                  <p:childTnLst>
                                    <p:animEffect transition="out" filter="blinds(vertical)">
                                      <p:cBhvr>
                                        <p:cTn id="250" dur="3000"/>
                                        <p:tgtEl>
                                          <p:spTgt spid="12"/>
                                        </p:tgtEl>
                                      </p:cBhvr>
                                    </p:animEffect>
                                    <p:set>
                                      <p:cBhvr>
                                        <p:cTn id="251" dur="1" fill="hold">
                                          <p:stCondLst>
                                            <p:cond delay="2999"/>
                                          </p:stCondLst>
                                        </p:cTn>
                                        <p:tgtEl>
                                          <p:spTgt spid="12"/>
                                        </p:tgtEl>
                                        <p:attrNameLst>
                                          <p:attrName>style.visibility</p:attrName>
                                        </p:attrNameLst>
                                      </p:cBhvr>
                                      <p:to>
                                        <p:strVal val="hidden"/>
                                      </p:to>
                                    </p:set>
                                  </p:childTnLst>
                                </p:cTn>
                              </p:par>
                              <p:par>
                                <p:cTn id="252" presetID="3" presetClass="exit" presetSubtype="5" fill="hold" grpId="5" nodeType="withEffect">
                                  <p:stCondLst>
                                    <p:cond delay="0"/>
                                  </p:stCondLst>
                                  <p:childTnLst>
                                    <p:animEffect transition="out" filter="blinds(vertical)">
                                      <p:cBhvr>
                                        <p:cTn id="253" dur="3000"/>
                                        <p:tgtEl>
                                          <p:spTgt spid="14"/>
                                        </p:tgtEl>
                                      </p:cBhvr>
                                    </p:animEffect>
                                    <p:set>
                                      <p:cBhvr>
                                        <p:cTn id="254" dur="1" fill="hold">
                                          <p:stCondLst>
                                            <p:cond delay="2999"/>
                                          </p:stCondLst>
                                        </p:cTn>
                                        <p:tgtEl>
                                          <p:spTgt spid="14"/>
                                        </p:tgtEl>
                                        <p:attrNameLst>
                                          <p:attrName>style.visibility</p:attrName>
                                        </p:attrNameLst>
                                      </p:cBhvr>
                                      <p:to>
                                        <p:strVal val="hidden"/>
                                      </p:to>
                                    </p:set>
                                  </p:childTnLst>
                                </p:cTn>
                              </p:par>
                              <p:par>
                                <p:cTn id="255" presetID="3" presetClass="exit" presetSubtype="5" fill="hold" grpId="5" nodeType="withEffect">
                                  <p:stCondLst>
                                    <p:cond delay="0"/>
                                  </p:stCondLst>
                                  <p:childTnLst>
                                    <p:animEffect transition="out" filter="blinds(vertical)">
                                      <p:cBhvr>
                                        <p:cTn id="256" dur="3000"/>
                                        <p:tgtEl>
                                          <p:spTgt spid="5"/>
                                        </p:tgtEl>
                                      </p:cBhvr>
                                    </p:animEffect>
                                    <p:set>
                                      <p:cBhvr>
                                        <p:cTn id="257" dur="1" fill="hold">
                                          <p:stCondLst>
                                            <p:cond delay="2999"/>
                                          </p:stCondLst>
                                        </p:cTn>
                                        <p:tgtEl>
                                          <p:spTgt spid="5"/>
                                        </p:tgtEl>
                                        <p:attrNameLst>
                                          <p:attrName>style.visibility</p:attrName>
                                        </p:attrNameLst>
                                      </p:cBhvr>
                                      <p:to>
                                        <p:strVal val="hidden"/>
                                      </p:to>
                                    </p:set>
                                  </p:childTnLst>
                                </p:cTn>
                              </p:par>
                              <p:par>
                                <p:cTn id="258" presetID="3" presetClass="exit" presetSubtype="5" fill="hold" grpId="5" nodeType="withEffect">
                                  <p:stCondLst>
                                    <p:cond delay="0"/>
                                  </p:stCondLst>
                                  <p:childTnLst>
                                    <p:animEffect transition="out" filter="blinds(vertical)">
                                      <p:cBhvr>
                                        <p:cTn id="259" dur="3000"/>
                                        <p:tgtEl>
                                          <p:spTgt spid="7"/>
                                        </p:tgtEl>
                                      </p:cBhvr>
                                    </p:animEffect>
                                    <p:set>
                                      <p:cBhvr>
                                        <p:cTn id="260" dur="1" fill="hold">
                                          <p:stCondLst>
                                            <p:cond delay="2999"/>
                                          </p:stCondLst>
                                        </p:cTn>
                                        <p:tgtEl>
                                          <p:spTgt spid="7"/>
                                        </p:tgtEl>
                                        <p:attrNameLst>
                                          <p:attrName>style.visibility</p:attrName>
                                        </p:attrNameLst>
                                      </p:cBhvr>
                                      <p:to>
                                        <p:strVal val="hidden"/>
                                      </p:to>
                                    </p:set>
                                  </p:childTnLst>
                                </p:cTn>
                              </p:par>
                              <p:par>
                                <p:cTn id="261" presetID="3" presetClass="exit" presetSubtype="5" fill="hold" grpId="5" nodeType="withEffect">
                                  <p:stCondLst>
                                    <p:cond delay="0"/>
                                  </p:stCondLst>
                                  <p:childTnLst>
                                    <p:animEffect transition="out" filter="blinds(vertical)">
                                      <p:cBhvr>
                                        <p:cTn id="262" dur="3000"/>
                                        <p:tgtEl>
                                          <p:spTgt spid="9"/>
                                        </p:tgtEl>
                                      </p:cBhvr>
                                    </p:animEffect>
                                    <p:set>
                                      <p:cBhvr>
                                        <p:cTn id="263" dur="1" fill="hold">
                                          <p:stCondLst>
                                            <p:cond delay="2999"/>
                                          </p:stCondLst>
                                        </p:cTn>
                                        <p:tgtEl>
                                          <p:spTgt spid="9"/>
                                        </p:tgtEl>
                                        <p:attrNameLst>
                                          <p:attrName>style.visibility</p:attrName>
                                        </p:attrNameLst>
                                      </p:cBhvr>
                                      <p:to>
                                        <p:strVal val="hidden"/>
                                      </p:to>
                                    </p:set>
                                  </p:childTnLst>
                                </p:cTn>
                              </p:par>
                              <p:par>
                                <p:cTn id="264" presetID="3" presetClass="exit" presetSubtype="5" fill="hold" grpId="5" nodeType="withEffect">
                                  <p:stCondLst>
                                    <p:cond delay="0"/>
                                  </p:stCondLst>
                                  <p:childTnLst>
                                    <p:animEffect transition="out" filter="blinds(vertical)">
                                      <p:cBhvr>
                                        <p:cTn id="265" dur="3000"/>
                                        <p:tgtEl>
                                          <p:spTgt spid="10"/>
                                        </p:tgtEl>
                                      </p:cBhvr>
                                    </p:animEffect>
                                    <p:set>
                                      <p:cBhvr>
                                        <p:cTn id="266" dur="1" fill="hold">
                                          <p:stCondLst>
                                            <p:cond delay="2999"/>
                                          </p:stCondLst>
                                        </p:cTn>
                                        <p:tgtEl>
                                          <p:spTgt spid="10"/>
                                        </p:tgtEl>
                                        <p:attrNameLst>
                                          <p:attrName>style.visibility</p:attrName>
                                        </p:attrNameLst>
                                      </p:cBhvr>
                                      <p:to>
                                        <p:strVal val="hidden"/>
                                      </p:to>
                                    </p:set>
                                  </p:childTnLst>
                                </p:cTn>
                              </p:par>
                              <p:par>
                                <p:cTn id="267" presetID="3" presetClass="exit" presetSubtype="5" fill="hold" grpId="5" nodeType="withEffect">
                                  <p:stCondLst>
                                    <p:cond delay="0"/>
                                  </p:stCondLst>
                                  <p:childTnLst>
                                    <p:animEffect transition="out" filter="blinds(vertical)">
                                      <p:cBhvr>
                                        <p:cTn id="268" dur="3000"/>
                                        <p:tgtEl>
                                          <p:spTgt spid="13"/>
                                        </p:tgtEl>
                                      </p:cBhvr>
                                    </p:animEffect>
                                    <p:set>
                                      <p:cBhvr>
                                        <p:cTn id="269" dur="1" fill="hold">
                                          <p:stCondLst>
                                            <p:cond delay="2999"/>
                                          </p:stCondLst>
                                        </p:cTn>
                                        <p:tgtEl>
                                          <p:spTgt spid="13"/>
                                        </p:tgtEl>
                                        <p:attrNameLst>
                                          <p:attrName>style.visibility</p:attrName>
                                        </p:attrNameLst>
                                      </p:cBhvr>
                                      <p:to>
                                        <p:strVal val="hidden"/>
                                      </p:to>
                                    </p:set>
                                  </p:childTnLst>
                                </p:cTn>
                              </p:par>
                              <p:par>
                                <p:cTn id="270" presetID="3" presetClass="exit" presetSubtype="5" fill="hold" grpId="5" nodeType="withEffect">
                                  <p:stCondLst>
                                    <p:cond delay="0"/>
                                  </p:stCondLst>
                                  <p:childTnLst>
                                    <p:animEffect transition="out" filter="blinds(vertical)">
                                      <p:cBhvr>
                                        <p:cTn id="271" dur="3000"/>
                                        <p:tgtEl>
                                          <p:spTgt spid="15"/>
                                        </p:tgtEl>
                                      </p:cBhvr>
                                    </p:animEffect>
                                    <p:set>
                                      <p:cBhvr>
                                        <p:cTn id="272" dur="1" fill="hold">
                                          <p:stCondLst>
                                            <p:cond delay="2999"/>
                                          </p:stCondLst>
                                        </p:cTn>
                                        <p:tgtEl>
                                          <p:spTgt spid="15"/>
                                        </p:tgtEl>
                                        <p:attrNameLst>
                                          <p:attrName>style.visibility</p:attrName>
                                        </p:attrNameLst>
                                      </p:cBhvr>
                                      <p:to>
                                        <p:strVal val="hidden"/>
                                      </p:to>
                                    </p:set>
                                  </p:childTnLst>
                                </p:cTn>
                              </p:par>
                              <p:par>
                                <p:cTn id="273" presetID="23" presetClass="entr" presetSubtype="288" fill="hold" nodeType="withEffect">
                                  <p:stCondLst>
                                    <p:cond delay="0"/>
                                  </p:stCondLst>
                                  <p:childTnLst>
                                    <p:set>
                                      <p:cBhvr>
                                        <p:cTn id="274" dur="1" fill="hold">
                                          <p:stCondLst>
                                            <p:cond delay="0"/>
                                          </p:stCondLst>
                                        </p:cTn>
                                        <p:tgtEl>
                                          <p:spTgt spid="2"/>
                                        </p:tgtEl>
                                        <p:attrNameLst>
                                          <p:attrName>style.visibility</p:attrName>
                                        </p:attrNameLst>
                                      </p:cBhvr>
                                      <p:to>
                                        <p:strVal val="visible"/>
                                      </p:to>
                                    </p:set>
                                    <p:anim calcmode="lin" valueType="num">
                                      <p:cBhvr>
                                        <p:cTn id="275" dur="3000" fill="hold"/>
                                        <p:tgtEl>
                                          <p:spTgt spid="2"/>
                                        </p:tgtEl>
                                        <p:attrNameLst>
                                          <p:attrName>ppt_w</p:attrName>
                                        </p:attrNameLst>
                                      </p:cBhvr>
                                      <p:tavLst>
                                        <p:tav tm="0">
                                          <p:val>
                                            <p:strVal val="4/3*#ppt_w"/>
                                          </p:val>
                                        </p:tav>
                                        <p:tav tm="100000">
                                          <p:val>
                                            <p:strVal val="#ppt_w"/>
                                          </p:val>
                                        </p:tav>
                                      </p:tavLst>
                                    </p:anim>
                                    <p:anim calcmode="lin" valueType="num">
                                      <p:cBhvr>
                                        <p:cTn id="276" dur="3000" fill="hold"/>
                                        <p:tgtEl>
                                          <p:spTgt spid="2"/>
                                        </p:tgtEl>
                                        <p:attrNameLst>
                                          <p:attrName>ppt_h</p:attrName>
                                        </p:attrNameLst>
                                      </p:cBhvr>
                                      <p:tavLst>
                                        <p:tav tm="0">
                                          <p:val>
                                            <p:strVal val="4/3*#ppt_h"/>
                                          </p:val>
                                        </p:tav>
                                        <p:tav tm="100000">
                                          <p:val>
                                            <p:strVal val="#ppt_h"/>
                                          </p:val>
                                        </p:tav>
                                      </p:tavLst>
                                    </p:anim>
                                  </p:childTnLst>
                                </p:cTn>
                              </p:par>
                              <p:par>
                                <p:cTn id="277" presetID="16" presetClass="entr" presetSubtype="37" fill="hold" nodeType="withEffect">
                                  <p:stCondLst>
                                    <p:cond delay="0"/>
                                  </p:stCondLst>
                                  <p:childTnLst>
                                    <p:set>
                                      <p:cBhvr>
                                        <p:cTn id="278" dur="1" fill="hold">
                                          <p:stCondLst>
                                            <p:cond delay="0"/>
                                          </p:stCondLst>
                                        </p:cTn>
                                        <p:tgtEl>
                                          <p:spTgt spid="2"/>
                                        </p:tgtEl>
                                        <p:attrNameLst>
                                          <p:attrName>style.visibility</p:attrName>
                                        </p:attrNameLst>
                                      </p:cBhvr>
                                      <p:to>
                                        <p:strVal val="visible"/>
                                      </p:to>
                                    </p:set>
                                    <p:animEffect transition="in" filter="barn(outVertical)">
                                      <p:cBhvr>
                                        <p:cTn id="27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5F4027"/>
            </a:gs>
            <a:gs pos="30000">
              <a:srgbClr val="D49E6C"/>
            </a:gs>
            <a:gs pos="70000">
              <a:srgbClr val="A65528"/>
            </a:gs>
            <a:gs pos="100000">
              <a:srgbClr val="663012"/>
            </a:gs>
          </a:gsLst>
          <a:lin ang="10800000" scaled="1"/>
          <a:tileRect/>
        </a:gradFill>
        <a:effectLst/>
      </p:bgPr>
    </p:bg>
    <p:spTree>
      <p:nvGrpSpPr>
        <p:cNvPr id="1" name=""/>
        <p:cNvGrpSpPr/>
        <p:nvPr/>
      </p:nvGrpSpPr>
      <p:grpSpPr>
        <a:xfrm>
          <a:off x="0" y="0"/>
          <a:ext cx="0" cy="0"/>
          <a:chOff x="0" y="0"/>
          <a:chExt cx="0" cy="0"/>
        </a:xfrm>
      </p:grpSpPr>
      <p:pic>
        <p:nvPicPr>
          <p:cNvPr id="2" name="1 Imagen" descr="ehnhyb44.gif"/>
          <p:cNvPicPr>
            <a:picLocks noChangeAspect="1"/>
          </p:cNvPicPr>
          <p:nvPr/>
        </p:nvPicPr>
        <p:blipFill>
          <a:blip r:embed="rId2"/>
          <a:stretch>
            <a:fillRect/>
          </a:stretch>
        </p:blipFill>
        <p:spPr>
          <a:xfrm>
            <a:off x="4762500" y="2228850"/>
            <a:ext cx="4381500" cy="2914650"/>
          </a:xfrm>
          <a:prstGeom prst="rect">
            <a:avLst/>
          </a:prstGeom>
          <a:effectLst>
            <a:softEdge rad="31750"/>
          </a:effectLst>
        </p:spPr>
      </p:pic>
      <p:pic>
        <p:nvPicPr>
          <p:cNvPr id="3" name="2 Imagen" descr="7fyqkosg.gif"/>
          <p:cNvPicPr>
            <a:picLocks noChangeAspect="1"/>
          </p:cNvPicPr>
          <p:nvPr/>
        </p:nvPicPr>
        <p:blipFill>
          <a:blip r:embed="rId3"/>
          <a:stretch>
            <a:fillRect/>
          </a:stretch>
        </p:blipFill>
        <p:spPr>
          <a:xfrm>
            <a:off x="1214414" y="2357436"/>
            <a:ext cx="2500300" cy="2500300"/>
          </a:xfrm>
          <a:prstGeom prst="rect">
            <a:avLst/>
          </a:prstGeom>
          <a:effectLst>
            <a:softEdge rad="31750"/>
          </a:effectLst>
        </p:spPr>
      </p:pic>
      <p:sp>
        <p:nvSpPr>
          <p:cNvPr id="5" name="4 CuadroTexto"/>
          <p:cNvSpPr txBox="1"/>
          <p:nvPr/>
        </p:nvSpPr>
        <p:spPr>
          <a:xfrm>
            <a:off x="2000232" y="1357304"/>
            <a:ext cx="4939173" cy="461665"/>
          </a:xfrm>
          <a:prstGeom prst="rect">
            <a:avLst/>
          </a:prstGeom>
          <a:noFill/>
        </p:spPr>
        <p:txBody>
          <a:bodyPr wrap="none" rtlCol="0">
            <a:spAutoFit/>
          </a:bodyPr>
          <a:lstStyle/>
          <a:p>
            <a:pPr algn="ctr"/>
            <a:r>
              <a:rPr lang="es-ES" sz="2400" b="1" dirty="0" smtClean="0">
                <a:effectLst>
                  <a:outerShdw blurRad="38100" dist="38100" dir="2700000" algn="tl">
                    <a:srgbClr val="000000">
                      <a:alpha val="43137"/>
                    </a:srgbClr>
                  </a:outerShdw>
                </a:effectLst>
              </a:rPr>
              <a:t>Sus bigotes son antenas detectores</a:t>
            </a:r>
            <a:endParaRPr lang="es-ES" sz="2400" b="1" dirty="0">
              <a:effectLst>
                <a:outerShdw blurRad="38100" dist="38100" dir="2700000" algn="tl">
                  <a:srgbClr val="000000">
                    <a:alpha val="43137"/>
                  </a:srgbClr>
                </a:outerShdw>
              </a:effectLst>
            </a:endParaRPr>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Right)">
                                      <p:cBhvr>
                                        <p:cTn id="7" dur="3000"/>
                                        <p:tgtEl>
                                          <p:spTgt spid="2"/>
                                        </p:tgtEl>
                                      </p:cBhvr>
                                    </p:animEffect>
                                  </p:childTnLst>
                                </p:cTn>
                              </p:par>
                              <p:par>
                                <p:cTn id="8" presetID="2" presetClass="entr" presetSubtype="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0-#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a:gsLst>
            <a:gs pos="0">
              <a:srgbClr val="5F4027"/>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pic>
        <p:nvPicPr>
          <p:cNvPr id="2" name="1 Imagen" descr="gjkl.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18875311">
            <a:off x="3351987" y="446767"/>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3939732">
            <a:off x="4426149" y="449322"/>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8875311">
            <a:off x="3351986" y="1012436"/>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3939732">
            <a:off x="4426148" y="1014991"/>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8875311">
            <a:off x="3351988" y="1589775"/>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3939732">
            <a:off x="4426150" y="1592330"/>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8875311">
            <a:off x="3351987" y="2155444"/>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3939732">
            <a:off x="4426149" y="2157999"/>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8875311">
            <a:off x="3351986" y="2738600"/>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3939732">
            <a:off x="4426148" y="2741155"/>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8875311">
            <a:off x="3351985" y="3304269"/>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3939732">
            <a:off x="4426147" y="3306824"/>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8875311">
            <a:off x="3351987" y="3881608"/>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3939732">
            <a:off x="4426149" y="3884163"/>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8875311">
            <a:off x="3351986" y="4447277"/>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3939732">
            <a:off x="4426148" y="4449832"/>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8875311">
            <a:off x="5387030" y="446767"/>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8875311">
            <a:off x="5387029" y="1012436"/>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8875311">
            <a:off x="5387031" y="1589775"/>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8875311">
            <a:off x="5387030" y="2155444"/>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8875311">
            <a:off x="5387029" y="2738600"/>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8875311">
            <a:off x="5387028" y="3304269"/>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8875311">
            <a:off x="5387030" y="3881608"/>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8875311">
            <a:off x="5387029" y="4447277"/>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3939732">
            <a:off x="2425886" y="459549"/>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3939732">
            <a:off x="2425885" y="1025218"/>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3939732">
            <a:off x="2425887" y="1602557"/>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3939732">
            <a:off x="2425886" y="2168226"/>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3939732">
            <a:off x="2425885" y="2751382"/>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3939732">
            <a:off x="2425884" y="3317051"/>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3939732">
            <a:off x="2425886" y="3894390"/>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3939732">
            <a:off x="2425885" y="4460059"/>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8875311">
            <a:off x="1315064" y="446766"/>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8875311">
            <a:off x="1315063" y="1012435"/>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8875311">
            <a:off x="1315065" y="1589774"/>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8875311">
            <a:off x="1315064" y="2155443"/>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8875311">
            <a:off x="1315063" y="2738599"/>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8875311">
            <a:off x="1315062" y="3304268"/>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8875311">
            <a:off x="1315064" y="3881607"/>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8875311">
            <a:off x="1315063" y="4447276"/>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3939732">
            <a:off x="6497851" y="443506"/>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3939732">
            <a:off x="6497850" y="1009175"/>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3939732">
            <a:off x="6497852" y="1586514"/>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3939732">
            <a:off x="6497851" y="2152183"/>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13939732">
            <a:off x="6497850" y="2735339"/>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rot="13939732">
            <a:off x="6497849" y="3301008"/>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rot="13939732">
            <a:off x="6497851" y="3878347"/>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rot="13939732">
            <a:off x="6497850" y="4444016"/>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rot="13939732">
            <a:off x="354183" y="459550"/>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rot="13939732">
            <a:off x="354182" y="1025219"/>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rot="13939732">
            <a:off x="354184" y="1602558"/>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rot="13939732">
            <a:off x="354183" y="2168227"/>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rot="13939732">
            <a:off x="354182" y="2751383"/>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rot="13939732">
            <a:off x="354181" y="3317052"/>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rot="13939732">
            <a:off x="354183" y="3894391"/>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rot="13939732">
            <a:off x="354182" y="4460060"/>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rot="18875311">
            <a:off x="7458733" y="446767"/>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rot="18875311">
            <a:off x="7458732" y="1012436"/>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rot="18875311">
            <a:off x="7458734" y="1589775"/>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rot="18875311">
            <a:off x="7458733" y="2155444"/>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rot="18875311">
            <a:off x="7458732" y="2738600"/>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rot="18875311">
            <a:off x="7458731" y="3304269"/>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rot="18875311">
            <a:off x="7458733" y="3881608"/>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rot="18875311">
            <a:off x="7458732" y="4447277"/>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a:off x="-571536" y="-285770"/>
            <a:ext cx="10072758" cy="6429420"/>
          </a:xfrm>
          <a:prstGeom prst="rect">
            <a:avLst/>
          </a:prstGeom>
          <a:gradFill flip="none" rotWithShape="1">
            <a:gsLst>
              <a:gs pos="0">
                <a:srgbClr val="362416"/>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8"/>
                                        </p:tgtEl>
                                        <p:attrNameLst>
                                          <p:attrName>style.opacity</p:attrName>
                                        </p:attrNameLst>
                                      </p:cBhvr>
                                      <p:to>
                                        <p:strVal val="0"/>
                                      </p:to>
                                    </p:set>
                                    <p:animEffect filter="image" prLst="opacity: 0">
                                      <p:cBhvr rctx="IE">
                                        <p:cTn id="7" dur="indefinite"/>
                                        <p:tgtEl>
                                          <p:spTgt spid="68"/>
                                        </p:tgtEl>
                                      </p:cBhvr>
                                    </p:animEffect>
                                  </p:childTnLst>
                                </p:cTn>
                              </p:par>
                              <p:par>
                                <p:cTn id="8" presetID="2" presetClass="entr" presetSubtype="9" fill="hold" grpId="0" nodeType="withEffect">
                                  <p:stCondLst>
                                    <p:cond delay="0"/>
                                  </p:stCondLst>
                                  <p:childTnLst>
                                    <p:set>
                                      <p:cBhvr>
                                        <p:cTn id="9" dur="1" fill="hold">
                                          <p:stCondLst>
                                            <p:cond delay="0"/>
                                          </p:stCondLst>
                                        </p:cTn>
                                        <p:tgtEl>
                                          <p:spTgt spid="52"/>
                                        </p:tgtEl>
                                        <p:attrNameLst>
                                          <p:attrName>style.visibility</p:attrName>
                                        </p:attrNameLst>
                                      </p:cBhvr>
                                      <p:to>
                                        <p:strVal val="visible"/>
                                      </p:to>
                                    </p:set>
                                    <p:anim calcmode="lin" valueType="num">
                                      <p:cBhvr additive="base">
                                        <p:cTn id="10" dur="3000" fill="hold"/>
                                        <p:tgtEl>
                                          <p:spTgt spid="52"/>
                                        </p:tgtEl>
                                        <p:attrNameLst>
                                          <p:attrName>ppt_x</p:attrName>
                                        </p:attrNameLst>
                                      </p:cBhvr>
                                      <p:tavLst>
                                        <p:tav tm="0">
                                          <p:val>
                                            <p:strVal val="0-#ppt_w/2"/>
                                          </p:val>
                                        </p:tav>
                                        <p:tav tm="100000">
                                          <p:val>
                                            <p:strVal val="#ppt_x"/>
                                          </p:val>
                                        </p:tav>
                                      </p:tavLst>
                                    </p:anim>
                                    <p:anim calcmode="lin" valueType="num">
                                      <p:cBhvr additive="base">
                                        <p:cTn id="11" dur="3000" fill="hold"/>
                                        <p:tgtEl>
                                          <p:spTgt spid="52"/>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53"/>
                                        </p:tgtEl>
                                        <p:attrNameLst>
                                          <p:attrName>style.visibility</p:attrName>
                                        </p:attrNameLst>
                                      </p:cBhvr>
                                      <p:to>
                                        <p:strVal val="visible"/>
                                      </p:to>
                                    </p:set>
                                    <p:anim calcmode="lin" valueType="num">
                                      <p:cBhvr additive="base">
                                        <p:cTn id="14" dur="3000" fill="hold"/>
                                        <p:tgtEl>
                                          <p:spTgt spid="53"/>
                                        </p:tgtEl>
                                        <p:attrNameLst>
                                          <p:attrName>ppt_x</p:attrName>
                                        </p:attrNameLst>
                                      </p:cBhvr>
                                      <p:tavLst>
                                        <p:tav tm="0">
                                          <p:val>
                                            <p:strVal val="0-#ppt_w/2"/>
                                          </p:val>
                                        </p:tav>
                                        <p:tav tm="100000">
                                          <p:val>
                                            <p:strVal val="#ppt_x"/>
                                          </p:val>
                                        </p:tav>
                                      </p:tavLst>
                                    </p:anim>
                                    <p:anim calcmode="lin" valueType="num">
                                      <p:cBhvr additive="base">
                                        <p:cTn id="15" dur="3000" fill="hold"/>
                                        <p:tgtEl>
                                          <p:spTgt spid="53"/>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54"/>
                                        </p:tgtEl>
                                        <p:attrNameLst>
                                          <p:attrName>style.visibility</p:attrName>
                                        </p:attrNameLst>
                                      </p:cBhvr>
                                      <p:to>
                                        <p:strVal val="visible"/>
                                      </p:to>
                                    </p:set>
                                    <p:anim calcmode="lin" valueType="num">
                                      <p:cBhvr additive="base">
                                        <p:cTn id="18" dur="3000" fill="hold"/>
                                        <p:tgtEl>
                                          <p:spTgt spid="54"/>
                                        </p:tgtEl>
                                        <p:attrNameLst>
                                          <p:attrName>ppt_x</p:attrName>
                                        </p:attrNameLst>
                                      </p:cBhvr>
                                      <p:tavLst>
                                        <p:tav tm="0">
                                          <p:val>
                                            <p:strVal val="0-#ppt_w/2"/>
                                          </p:val>
                                        </p:tav>
                                        <p:tav tm="100000">
                                          <p:val>
                                            <p:strVal val="#ppt_x"/>
                                          </p:val>
                                        </p:tav>
                                      </p:tavLst>
                                    </p:anim>
                                    <p:anim calcmode="lin" valueType="num">
                                      <p:cBhvr additive="base">
                                        <p:cTn id="19" dur="3000" fill="hold"/>
                                        <p:tgtEl>
                                          <p:spTgt spid="54"/>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55"/>
                                        </p:tgtEl>
                                        <p:attrNameLst>
                                          <p:attrName>style.visibility</p:attrName>
                                        </p:attrNameLst>
                                      </p:cBhvr>
                                      <p:to>
                                        <p:strVal val="visible"/>
                                      </p:to>
                                    </p:set>
                                    <p:anim calcmode="lin" valueType="num">
                                      <p:cBhvr additive="base">
                                        <p:cTn id="22" dur="3000" fill="hold"/>
                                        <p:tgtEl>
                                          <p:spTgt spid="55"/>
                                        </p:tgtEl>
                                        <p:attrNameLst>
                                          <p:attrName>ppt_x</p:attrName>
                                        </p:attrNameLst>
                                      </p:cBhvr>
                                      <p:tavLst>
                                        <p:tav tm="0">
                                          <p:val>
                                            <p:strVal val="0-#ppt_w/2"/>
                                          </p:val>
                                        </p:tav>
                                        <p:tav tm="100000">
                                          <p:val>
                                            <p:strVal val="#ppt_x"/>
                                          </p:val>
                                        </p:tav>
                                      </p:tavLst>
                                    </p:anim>
                                    <p:anim calcmode="lin" valueType="num">
                                      <p:cBhvr additive="base">
                                        <p:cTn id="23" dur="3000" fill="hold"/>
                                        <p:tgtEl>
                                          <p:spTgt spid="55"/>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56"/>
                                        </p:tgtEl>
                                        <p:attrNameLst>
                                          <p:attrName>style.visibility</p:attrName>
                                        </p:attrNameLst>
                                      </p:cBhvr>
                                      <p:to>
                                        <p:strVal val="visible"/>
                                      </p:to>
                                    </p:set>
                                    <p:anim calcmode="lin" valueType="num">
                                      <p:cBhvr additive="base">
                                        <p:cTn id="26" dur="3000" fill="hold"/>
                                        <p:tgtEl>
                                          <p:spTgt spid="56"/>
                                        </p:tgtEl>
                                        <p:attrNameLst>
                                          <p:attrName>ppt_x</p:attrName>
                                        </p:attrNameLst>
                                      </p:cBhvr>
                                      <p:tavLst>
                                        <p:tav tm="0">
                                          <p:val>
                                            <p:strVal val="0-#ppt_w/2"/>
                                          </p:val>
                                        </p:tav>
                                        <p:tav tm="100000">
                                          <p:val>
                                            <p:strVal val="#ppt_x"/>
                                          </p:val>
                                        </p:tav>
                                      </p:tavLst>
                                    </p:anim>
                                    <p:anim calcmode="lin" valueType="num">
                                      <p:cBhvr additive="base">
                                        <p:cTn id="27" dur="3000" fill="hold"/>
                                        <p:tgtEl>
                                          <p:spTgt spid="56"/>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57"/>
                                        </p:tgtEl>
                                        <p:attrNameLst>
                                          <p:attrName>style.visibility</p:attrName>
                                        </p:attrNameLst>
                                      </p:cBhvr>
                                      <p:to>
                                        <p:strVal val="visible"/>
                                      </p:to>
                                    </p:set>
                                    <p:anim calcmode="lin" valueType="num">
                                      <p:cBhvr additive="base">
                                        <p:cTn id="30" dur="3000" fill="hold"/>
                                        <p:tgtEl>
                                          <p:spTgt spid="57"/>
                                        </p:tgtEl>
                                        <p:attrNameLst>
                                          <p:attrName>ppt_x</p:attrName>
                                        </p:attrNameLst>
                                      </p:cBhvr>
                                      <p:tavLst>
                                        <p:tav tm="0">
                                          <p:val>
                                            <p:strVal val="0-#ppt_w/2"/>
                                          </p:val>
                                        </p:tav>
                                        <p:tav tm="100000">
                                          <p:val>
                                            <p:strVal val="#ppt_x"/>
                                          </p:val>
                                        </p:tav>
                                      </p:tavLst>
                                    </p:anim>
                                    <p:anim calcmode="lin" valueType="num">
                                      <p:cBhvr additive="base">
                                        <p:cTn id="31" dur="3000" fill="hold"/>
                                        <p:tgtEl>
                                          <p:spTgt spid="57"/>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58"/>
                                        </p:tgtEl>
                                        <p:attrNameLst>
                                          <p:attrName>style.visibility</p:attrName>
                                        </p:attrNameLst>
                                      </p:cBhvr>
                                      <p:to>
                                        <p:strVal val="visible"/>
                                      </p:to>
                                    </p:set>
                                    <p:anim calcmode="lin" valueType="num">
                                      <p:cBhvr additive="base">
                                        <p:cTn id="34" dur="3000" fill="hold"/>
                                        <p:tgtEl>
                                          <p:spTgt spid="58"/>
                                        </p:tgtEl>
                                        <p:attrNameLst>
                                          <p:attrName>ppt_x</p:attrName>
                                        </p:attrNameLst>
                                      </p:cBhvr>
                                      <p:tavLst>
                                        <p:tav tm="0">
                                          <p:val>
                                            <p:strVal val="0-#ppt_w/2"/>
                                          </p:val>
                                        </p:tav>
                                        <p:tav tm="100000">
                                          <p:val>
                                            <p:strVal val="#ppt_x"/>
                                          </p:val>
                                        </p:tav>
                                      </p:tavLst>
                                    </p:anim>
                                    <p:anim calcmode="lin" valueType="num">
                                      <p:cBhvr additive="base">
                                        <p:cTn id="35" dur="3000" fill="hold"/>
                                        <p:tgtEl>
                                          <p:spTgt spid="58"/>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59"/>
                                        </p:tgtEl>
                                        <p:attrNameLst>
                                          <p:attrName>style.visibility</p:attrName>
                                        </p:attrNameLst>
                                      </p:cBhvr>
                                      <p:to>
                                        <p:strVal val="visible"/>
                                      </p:to>
                                    </p:set>
                                    <p:anim calcmode="lin" valueType="num">
                                      <p:cBhvr additive="base">
                                        <p:cTn id="38" dur="3000" fill="hold"/>
                                        <p:tgtEl>
                                          <p:spTgt spid="59"/>
                                        </p:tgtEl>
                                        <p:attrNameLst>
                                          <p:attrName>ppt_x</p:attrName>
                                        </p:attrNameLst>
                                      </p:cBhvr>
                                      <p:tavLst>
                                        <p:tav tm="0">
                                          <p:val>
                                            <p:strVal val="0-#ppt_w/2"/>
                                          </p:val>
                                        </p:tav>
                                        <p:tav tm="100000">
                                          <p:val>
                                            <p:strVal val="#ppt_x"/>
                                          </p:val>
                                        </p:tav>
                                      </p:tavLst>
                                    </p:anim>
                                    <p:anim calcmode="lin" valueType="num">
                                      <p:cBhvr additive="base">
                                        <p:cTn id="39" dur="3000" fill="hold"/>
                                        <p:tgtEl>
                                          <p:spTgt spid="59"/>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36"/>
                                        </p:tgtEl>
                                        <p:attrNameLst>
                                          <p:attrName>style.visibility</p:attrName>
                                        </p:attrNameLst>
                                      </p:cBhvr>
                                      <p:to>
                                        <p:strVal val="visible"/>
                                      </p:to>
                                    </p:set>
                                    <p:anim calcmode="lin" valueType="num">
                                      <p:cBhvr additive="base">
                                        <p:cTn id="42" dur="3000" fill="hold"/>
                                        <p:tgtEl>
                                          <p:spTgt spid="36"/>
                                        </p:tgtEl>
                                        <p:attrNameLst>
                                          <p:attrName>ppt_x</p:attrName>
                                        </p:attrNameLst>
                                      </p:cBhvr>
                                      <p:tavLst>
                                        <p:tav tm="0">
                                          <p:val>
                                            <p:strVal val="1+#ppt_w/2"/>
                                          </p:val>
                                        </p:tav>
                                        <p:tav tm="100000">
                                          <p:val>
                                            <p:strVal val="#ppt_x"/>
                                          </p:val>
                                        </p:tav>
                                      </p:tavLst>
                                    </p:anim>
                                    <p:anim calcmode="lin" valueType="num">
                                      <p:cBhvr additive="base">
                                        <p:cTn id="43" dur="3000" fill="hold"/>
                                        <p:tgtEl>
                                          <p:spTgt spid="36"/>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37"/>
                                        </p:tgtEl>
                                        <p:attrNameLst>
                                          <p:attrName>style.visibility</p:attrName>
                                        </p:attrNameLst>
                                      </p:cBhvr>
                                      <p:to>
                                        <p:strVal val="visible"/>
                                      </p:to>
                                    </p:set>
                                    <p:anim calcmode="lin" valueType="num">
                                      <p:cBhvr additive="base">
                                        <p:cTn id="46" dur="3000" fill="hold"/>
                                        <p:tgtEl>
                                          <p:spTgt spid="37"/>
                                        </p:tgtEl>
                                        <p:attrNameLst>
                                          <p:attrName>ppt_x</p:attrName>
                                        </p:attrNameLst>
                                      </p:cBhvr>
                                      <p:tavLst>
                                        <p:tav tm="0">
                                          <p:val>
                                            <p:strVal val="1+#ppt_w/2"/>
                                          </p:val>
                                        </p:tav>
                                        <p:tav tm="100000">
                                          <p:val>
                                            <p:strVal val="#ppt_x"/>
                                          </p:val>
                                        </p:tav>
                                      </p:tavLst>
                                    </p:anim>
                                    <p:anim calcmode="lin" valueType="num">
                                      <p:cBhvr additive="base">
                                        <p:cTn id="47" dur="3000" fill="hold"/>
                                        <p:tgtEl>
                                          <p:spTgt spid="37"/>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38"/>
                                        </p:tgtEl>
                                        <p:attrNameLst>
                                          <p:attrName>style.visibility</p:attrName>
                                        </p:attrNameLst>
                                      </p:cBhvr>
                                      <p:to>
                                        <p:strVal val="visible"/>
                                      </p:to>
                                    </p:set>
                                    <p:anim calcmode="lin" valueType="num">
                                      <p:cBhvr additive="base">
                                        <p:cTn id="50" dur="3000" fill="hold"/>
                                        <p:tgtEl>
                                          <p:spTgt spid="38"/>
                                        </p:tgtEl>
                                        <p:attrNameLst>
                                          <p:attrName>ppt_x</p:attrName>
                                        </p:attrNameLst>
                                      </p:cBhvr>
                                      <p:tavLst>
                                        <p:tav tm="0">
                                          <p:val>
                                            <p:strVal val="1+#ppt_w/2"/>
                                          </p:val>
                                        </p:tav>
                                        <p:tav tm="100000">
                                          <p:val>
                                            <p:strVal val="#ppt_x"/>
                                          </p:val>
                                        </p:tav>
                                      </p:tavLst>
                                    </p:anim>
                                    <p:anim calcmode="lin" valueType="num">
                                      <p:cBhvr additive="base">
                                        <p:cTn id="51" dur="3000" fill="hold"/>
                                        <p:tgtEl>
                                          <p:spTgt spid="38"/>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39"/>
                                        </p:tgtEl>
                                        <p:attrNameLst>
                                          <p:attrName>style.visibility</p:attrName>
                                        </p:attrNameLst>
                                      </p:cBhvr>
                                      <p:to>
                                        <p:strVal val="visible"/>
                                      </p:to>
                                    </p:set>
                                    <p:anim calcmode="lin" valueType="num">
                                      <p:cBhvr additive="base">
                                        <p:cTn id="54" dur="3000" fill="hold"/>
                                        <p:tgtEl>
                                          <p:spTgt spid="39"/>
                                        </p:tgtEl>
                                        <p:attrNameLst>
                                          <p:attrName>ppt_x</p:attrName>
                                        </p:attrNameLst>
                                      </p:cBhvr>
                                      <p:tavLst>
                                        <p:tav tm="0">
                                          <p:val>
                                            <p:strVal val="1+#ppt_w/2"/>
                                          </p:val>
                                        </p:tav>
                                        <p:tav tm="100000">
                                          <p:val>
                                            <p:strVal val="#ppt_x"/>
                                          </p:val>
                                        </p:tav>
                                      </p:tavLst>
                                    </p:anim>
                                    <p:anim calcmode="lin" valueType="num">
                                      <p:cBhvr additive="base">
                                        <p:cTn id="55" dur="3000" fill="hold"/>
                                        <p:tgtEl>
                                          <p:spTgt spid="39"/>
                                        </p:tgtEl>
                                        <p:attrNameLst>
                                          <p:attrName>ppt_y</p:attrName>
                                        </p:attrNameLst>
                                      </p:cBhvr>
                                      <p:tavLst>
                                        <p:tav tm="0">
                                          <p:val>
                                            <p:strVal val="0-#ppt_h/2"/>
                                          </p:val>
                                        </p:tav>
                                        <p:tav tm="100000">
                                          <p:val>
                                            <p:strVal val="#ppt_y"/>
                                          </p:val>
                                        </p:tav>
                                      </p:tavLst>
                                    </p:anim>
                                  </p:childTnLst>
                                </p:cTn>
                              </p:par>
                              <p:par>
                                <p:cTn id="56" presetID="2" presetClass="entr" presetSubtype="3" fill="hold" grpId="0" nodeType="withEffect">
                                  <p:stCondLst>
                                    <p:cond delay="0"/>
                                  </p:stCondLst>
                                  <p:childTnLst>
                                    <p:set>
                                      <p:cBhvr>
                                        <p:cTn id="57" dur="1" fill="hold">
                                          <p:stCondLst>
                                            <p:cond delay="0"/>
                                          </p:stCondLst>
                                        </p:cTn>
                                        <p:tgtEl>
                                          <p:spTgt spid="40"/>
                                        </p:tgtEl>
                                        <p:attrNameLst>
                                          <p:attrName>style.visibility</p:attrName>
                                        </p:attrNameLst>
                                      </p:cBhvr>
                                      <p:to>
                                        <p:strVal val="visible"/>
                                      </p:to>
                                    </p:set>
                                    <p:anim calcmode="lin" valueType="num">
                                      <p:cBhvr additive="base">
                                        <p:cTn id="58" dur="3000" fill="hold"/>
                                        <p:tgtEl>
                                          <p:spTgt spid="40"/>
                                        </p:tgtEl>
                                        <p:attrNameLst>
                                          <p:attrName>ppt_x</p:attrName>
                                        </p:attrNameLst>
                                      </p:cBhvr>
                                      <p:tavLst>
                                        <p:tav tm="0">
                                          <p:val>
                                            <p:strVal val="1+#ppt_w/2"/>
                                          </p:val>
                                        </p:tav>
                                        <p:tav tm="100000">
                                          <p:val>
                                            <p:strVal val="#ppt_x"/>
                                          </p:val>
                                        </p:tav>
                                      </p:tavLst>
                                    </p:anim>
                                    <p:anim calcmode="lin" valueType="num">
                                      <p:cBhvr additive="base">
                                        <p:cTn id="59" dur="3000" fill="hold"/>
                                        <p:tgtEl>
                                          <p:spTgt spid="40"/>
                                        </p:tgtEl>
                                        <p:attrNameLst>
                                          <p:attrName>ppt_y</p:attrName>
                                        </p:attrNameLst>
                                      </p:cBhvr>
                                      <p:tavLst>
                                        <p:tav tm="0">
                                          <p:val>
                                            <p:strVal val="0-#ppt_h/2"/>
                                          </p:val>
                                        </p:tav>
                                        <p:tav tm="100000">
                                          <p:val>
                                            <p:strVal val="#ppt_y"/>
                                          </p:val>
                                        </p:tav>
                                      </p:tavLst>
                                    </p:anim>
                                  </p:childTnLst>
                                </p:cTn>
                              </p:par>
                              <p:par>
                                <p:cTn id="60" presetID="2" presetClass="entr" presetSubtype="3" fill="hold" grpId="0" nodeType="withEffect">
                                  <p:stCondLst>
                                    <p:cond delay="0"/>
                                  </p:stCondLst>
                                  <p:childTnLst>
                                    <p:set>
                                      <p:cBhvr>
                                        <p:cTn id="61" dur="1" fill="hold">
                                          <p:stCondLst>
                                            <p:cond delay="0"/>
                                          </p:stCondLst>
                                        </p:cTn>
                                        <p:tgtEl>
                                          <p:spTgt spid="41"/>
                                        </p:tgtEl>
                                        <p:attrNameLst>
                                          <p:attrName>style.visibility</p:attrName>
                                        </p:attrNameLst>
                                      </p:cBhvr>
                                      <p:to>
                                        <p:strVal val="visible"/>
                                      </p:to>
                                    </p:set>
                                    <p:anim calcmode="lin" valueType="num">
                                      <p:cBhvr additive="base">
                                        <p:cTn id="62" dur="3000" fill="hold"/>
                                        <p:tgtEl>
                                          <p:spTgt spid="41"/>
                                        </p:tgtEl>
                                        <p:attrNameLst>
                                          <p:attrName>ppt_x</p:attrName>
                                        </p:attrNameLst>
                                      </p:cBhvr>
                                      <p:tavLst>
                                        <p:tav tm="0">
                                          <p:val>
                                            <p:strVal val="1+#ppt_w/2"/>
                                          </p:val>
                                        </p:tav>
                                        <p:tav tm="100000">
                                          <p:val>
                                            <p:strVal val="#ppt_x"/>
                                          </p:val>
                                        </p:tav>
                                      </p:tavLst>
                                    </p:anim>
                                    <p:anim calcmode="lin" valueType="num">
                                      <p:cBhvr additive="base">
                                        <p:cTn id="63" dur="3000" fill="hold"/>
                                        <p:tgtEl>
                                          <p:spTgt spid="41"/>
                                        </p:tgtEl>
                                        <p:attrNameLst>
                                          <p:attrName>ppt_y</p:attrName>
                                        </p:attrNameLst>
                                      </p:cBhvr>
                                      <p:tavLst>
                                        <p:tav tm="0">
                                          <p:val>
                                            <p:strVal val="0-#ppt_h/2"/>
                                          </p:val>
                                        </p:tav>
                                        <p:tav tm="100000">
                                          <p:val>
                                            <p:strVal val="#ppt_y"/>
                                          </p:val>
                                        </p:tav>
                                      </p:tavLst>
                                    </p:anim>
                                  </p:childTnLst>
                                </p:cTn>
                              </p:par>
                              <p:par>
                                <p:cTn id="64" presetID="2" presetClass="entr" presetSubtype="3" fill="hold" grpId="0" nodeType="withEffect">
                                  <p:stCondLst>
                                    <p:cond delay="0"/>
                                  </p:stCondLst>
                                  <p:childTnLst>
                                    <p:set>
                                      <p:cBhvr>
                                        <p:cTn id="65" dur="1" fill="hold">
                                          <p:stCondLst>
                                            <p:cond delay="0"/>
                                          </p:stCondLst>
                                        </p:cTn>
                                        <p:tgtEl>
                                          <p:spTgt spid="42"/>
                                        </p:tgtEl>
                                        <p:attrNameLst>
                                          <p:attrName>style.visibility</p:attrName>
                                        </p:attrNameLst>
                                      </p:cBhvr>
                                      <p:to>
                                        <p:strVal val="visible"/>
                                      </p:to>
                                    </p:set>
                                    <p:anim calcmode="lin" valueType="num">
                                      <p:cBhvr additive="base">
                                        <p:cTn id="66" dur="3000" fill="hold"/>
                                        <p:tgtEl>
                                          <p:spTgt spid="42"/>
                                        </p:tgtEl>
                                        <p:attrNameLst>
                                          <p:attrName>ppt_x</p:attrName>
                                        </p:attrNameLst>
                                      </p:cBhvr>
                                      <p:tavLst>
                                        <p:tav tm="0">
                                          <p:val>
                                            <p:strVal val="1+#ppt_w/2"/>
                                          </p:val>
                                        </p:tav>
                                        <p:tav tm="100000">
                                          <p:val>
                                            <p:strVal val="#ppt_x"/>
                                          </p:val>
                                        </p:tav>
                                      </p:tavLst>
                                    </p:anim>
                                    <p:anim calcmode="lin" valueType="num">
                                      <p:cBhvr additive="base">
                                        <p:cTn id="67" dur="3000" fill="hold"/>
                                        <p:tgtEl>
                                          <p:spTgt spid="42"/>
                                        </p:tgtEl>
                                        <p:attrNameLst>
                                          <p:attrName>ppt_y</p:attrName>
                                        </p:attrNameLst>
                                      </p:cBhvr>
                                      <p:tavLst>
                                        <p:tav tm="0">
                                          <p:val>
                                            <p:strVal val="0-#ppt_h/2"/>
                                          </p:val>
                                        </p:tav>
                                        <p:tav tm="100000">
                                          <p:val>
                                            <p:strVal val="#ppt_y"/>
                                          </p:val>
                                        </p:tav>
                                      </p:tavLst>
                                    </p:anim>
                                  </p:childTnLst>
                                </p:cTn>
                              </p:par>
                              <p:par>
                                <p:cTn id="68" presetID="2" presetClass="entr" presetSubtype="3" fill="hold" grpId="0" nodeType="withEffect">
                                  <p:stCondLst>
                                    <p:cond delay="0"/>
                                  </p:stCondLst>
                                  <p:childTnLst>
                                    <p:set>
                                      <p:cBhvr>
                                        <p:cTn id="69" dur="1" fill="hold">
                                          <p:stCondLst>
                                            <p:cond delay="0"/>
                                          </p:stCondLst>
                                        </p:cTn>
                                        <p:tgtEl>
                                          <p:spTgt spid="43"/>
                                        </p:tgtEl>
                                        <p:attrNameLst>
                                          <p:attrName>style.visibility</p:attrName>
                                        </p:attrNameLst>
                                      </p:cBhvr>
                                      <p:to>
                                        <p:strVal val="visible"/>
                                      </p:to>
                                    </p:set>
                                    <p:anim calcmode="lin" valueType="num">
                                      <p:cBhvr additive="base">
                                        <p:cTn id="70" dur="3000" fill="hold"/>
                                        <p:tgtEl>
                                          <p:spTgt spid="43"/>
                                        </p:tgtEl>
                                        <p:attrNameLst>
                                          <p:attrName>ppt_x</p:attrName>
                                        </p:attrNameLst>
                                      </p:cBhvr>
                                      <p:tavLst>
                                        <p:tav tm="0">
                                          <p:val>
                                            <p:strVal val="1+#ppt_w/2"/>
                                          </p:val>
                                        </p:tav>
                                        <p:tav tm="100000">
                                          <p:val>
                                            <p:strVal val="#ppt_x"/>
                                          </p:val>
                                        </p:tav>
                                      </p:tavLst>
                                    </p:anim>
                                    <p:anim calcmode="lin" valueType="num">
                                      <p:cBhvr additive="base">
                                        <p:cTn id="71" dur="3000" fill="hold"/>
                                        <p:tgtEl>
                                          <p:spTgt spid="43"/>
                                        </p:tgtEl>
                                        <p:attrNameLst>
                                          <p:attrName>ppt_y</p:attrName>
                                        </p:attrNameLst>
                                      </p:cBhvr>
                                      <p:tavLst>
                                        <p:tav tm="0">
                                          <p:val>
                                            <p:strVal val="0-#ppt_h/2"/>
                                          </p:val>
                                        </p:tav>
                                        <p:tav tm="100000">
                                          <p:val>
                                            <p:strVal val="#ppt_y"/>
                                          </p:val>
                                        </p:tav>
                                      </p:tavLst>
                                    </p:anim>
                                  </p:childTnLst>
                                </p:cTn>
                              </p:par>
                              <p:par>
                                <p:cTn id="72" presetID="2" presetClass="entr" presetSubtype="9" fill="hold" grpId="0" nodeType="withEffect">
                                  <p:stCondLst>
                                    <p:cond delay="0"/>
                                  </p:stCondLst>
                                  <p:childTnLst>
                                    <p:set>
                                      <p:cBhvr>
                                        <p:cTn id="73" dur="1" fill="hold">
                                          <p:stCondLst>
                                            <p:cond delay="0"/>
                                          </p:stCondLst>
                                        </p:cTn>
                                        <p:tgtEl>
                                          <p:spTgt spid="28"/>
                                        </p:tgtEl>
                                        <p:attrNameLst>
                                          <p:attrName>style.visibility</p:attrName>
                                        </p:attrNameLst>
                                      </p:cBhvr>
                                      <p:to>
                                        <p:strVal val="visible"/>
                                      </p:to>
                                    </p:set>
                                    <p:anim calcmode="lin" valueType="num">
                                      <p:cBhvr additive="base">
                                        <p:cTn id="74" dur="3000" fill="hold"/>
                                        <p:tgtEl>
                                          <p:spTgt spid="28"/>
                                        </p:tgtEl>
                                        <p:attrNameLst>
                                          <p:attrName>ppt_x</p:attrName>
                                        </p:attrNameLst>
                                      </p:cBhvr>
                                      <p:tavLst>
                                        <p:tav tm="0">
                                          <p:val>
                                            <p:strVal val="0-#ppt_w/2"/>
                                          </p:val>
                                        </p:tav>
                                        <p:tav tm="100000">
                                          <p:val>
                                            <p:strVal val="#ppt_x"/>
                                          </p:val>
                                        </p:tav>
                                      </p:tavLst>
                                    </p:anim>
                                    <p:anim calcmode="lin" valueType="num">
                                      <p:cBhvr additive="base">
                                        <p:cTn id="75" dur="3000" fill="hold"/>
                                        <p:tgtEl>
                                          <p:spTgt spid="28"/>
                                        </p:tgtEl>
                                        <p:attrNameLst>
                                          <p:attrName>ppt_y</p:attrName>
                                        </p:attrNameLst>
                                      </p:cBhvr>
                                      <p:tavLst>
                                        <p:tav tm="0">
                                          <p:val>
                                            <p:strVal val="0-#ppt_h/2"/>
                                          </p:val>
                                        </p:tav>
                                        <p:tav tm="100000">
                                          <p:val>
                                            <p:strVal val="#ppt_y"/>
                                          </p:val>
                                        </p:tav>
                                      </p:tavLst>
                                    </p:anim>
                                  </p:childTnLst>
                                </p:cTn>
                              </p:par>
                              <p:par>
                                <p:cTn id="76" presetID="2" presetClass="entr" presetSubtype="9" fill="hold" grpId="0" nodeType="withEffect">
                                  <p:stCondLst>
                                    <p:cond delay="0"/>
                                  </p:stCondLst>
                                  <p:childTnLst>
                                    <p:set>
                                      <p:cBhvr>
                                        <p:cTn id="77" dur="1" fill="hold">
                                          <p:stCondLst>
                                            <p:cond delay="0"/>
                                          </p:stCondLst>
                                        </p:cTn>
                                        <p:tgtEl>
                                          <p:spTgt spid="29"/>
                                        </p:tgtEl>
                                        <p:attrNameLst>
                                          <p:attrName>style.visibility</p:attrName>
                                        </p:attrNameLst>
                                      </p:cBhvr>
                                      <p:to>
                                        <p:strVal val="visible"/>
                                      </p:to>
                                    </p:set>
                                    <p:anim calcmode="lin" valueType="num">
                                      <p:cBhvr additive="base">
                                        <p:cTn id="78" dur="3000" fill="hold"/>
                                        <p:tgtEl>
                                          <p:spTgt spid="29"/>
                                        </p:tgtEl>
                                        <p:attrNameLst>
                                          <p:attrName>ppt_x</p:attrName>
                                        </p:attrNameLst>
                                      </p:cBhvr>
                                      <p:tavLst>
                                        <p:tav tm="0">
                                          <p:val>
                                            <p:strVal val="0-#ppt_w/2"/>
                                          </p:val>
                                        </p:tav>
                                        <p:tav tm="100000">
                                          <p:val>
                                            <p:strVal val="#ppt_x"/>
                                          </p:val>
                                        </p:tav>
                                      </p:tavLst>
                                    </p:anim>
                                    <p:anim calcmode="lin" valueType="num">
                                      <p:cBhvr additive="base">
                                        <p:cTn id="79" dur="3000" fill="hold"/>
                                        <p:tgtEl>
                                          <p:spTgt spid="29"/>
                                        </p:tgtEl>
                                        <p:attrNameLst>
                                          <p:attrName>ppt_y</p:attrName>
                                        </p:attrNameLst>
                                      </p:cBhvr>
                                      <p:tavLst>
                                        <p:tav tm="0">
                                          <p:val>
                                            <p:strVal val="0-#ppt_h/2"/>
                                          </p:val>
                                        </p:tav>
                                        <p:tav tm="100000">
                                          <p:val>
                                            <p:strVal val="#ppt_y"/>
                                          </p:val>
                                        </p:tav>
                                      </p:tavLst>
                                    </p:anim>
                                  </p:childTnLst>
                                </p:cTn>
                              </p:par>
                              <p:par>
                                <p:cTn id="80" presetID="2" presetClass="entr" presetSubtype="9" fill="hold" grpId="0" nodeType="withEffect">
                                  <p:stCondLst>
                                    <p:cond delay="0"/>
                                  </p:stCondLst>
                                  <p:childTnLst>
                                    <p:set>
                                      <p:cBhvr>
                                        <p:cTn id="81" dur="1" fill="hold">
                                          <p:stCondLst>
                                            <p:cond delay="0"/>
                                          </p:stCondLst>
                                        </p:cTn>
                                        <p:tgtEl>
                                          <p:spTgt spid="30"/>
                                        </p:tgtEl>
                                        <p:attrNameLst>
                                          <p:attrName>style.visibility</p:attrName>
                                        </p:attrNameLst>
                                      </p:cBhvr>
                                      <p:to>
                                        <p:strVal val="visible"/>
                                      </p:to>
                                    </p:set>
                                    <p:anim calcmode="lin" valueType="num">
                                      <p:cBhvr additive="base">
                                        <p:cTn id="82" dur="3000" fill="hold"/>
                                        <p:tgtEl>
                                          <p:spTgt spid="30"/>
                                        </p:tgtEl>
                                        <p:attrNameLst>
                                          <p:attrName>ppt_x</p:attrName>
                                        </p:attrNameLst>
                                      </p:cBhvr>
                                      <p:tavLst>
                                        <p:tav tm="0">
                                          <p:val>
                                            <p:strVal val="0-#ppt_w/2"/>
                                          </p:val>
                                        </p:tav>
                                        <p:tav tm="100000">
                                          <p:val>
                                            <p:strVal val="#ppt_x"/>
                                          </p:val>
                                        </p:tav>
                                      </p:tavLst>
                                    </p:anim>
                                    <p:anim calcmode="lin" valueType="num">
                                      <p:cBhvr additive="base">
                                        <p:cTn id="83" dur="3000" fill="hold"/>
                                        <p:tgtEl>
                                          <p:spTgt spid="30"/>
                                        </p:tgtEl>
                                        <p:attrNameLst>
                                          <p:attrName>ppt_y</p:attrName>
                                        </p:attrNameLst>
                                      </p:cBhvr>
                                      <p:tavLst>
                                        <p:tav tm="0">
                                          <p:val>
                                            <p:strVal val="0-#ppt_h/2"/>
                                          </p:val>
                                        </p:tav>
                                        <p:tav tm="100000">
                                          <p:val>
                                            <p:strVal val="#ppt_y"/>
                                          </p:val>
                                        </p:tav>
                                      </p:tavLst>
                                    </p:anim>
                                  </p:childTnLst>
                                </p:cTn>
                              </p:par>
                              <p:par>
                                <p:cTn id="84" presetID="2" presetClass="entr" presetSubtype="9" fill="hold" grpId="0" nodeType="withEffect">
                                  <p:stCondLst>
                                    <p:cond delay="0"/>
                                  </p:stCondLst>
                                  <p:childTnLst>
                                    <p:set>
                                      <p:cBhvr>
                                        <p:cTn id="85" dur="1" fill="hold">
                                          <p:stCondLst>
                                            <p:cond delay="0"/>
                                          </p:stCondLst>
                                        </p:cTn>
                                        <p:tgtEl>
                                          <p:spTgt spid="31"/>
                                        </p:tgtEl>
                                        <p:attrNameLst>
                                          <p:attrName>style.visibility</p:attrName>
                                        </p:attrNameLst>
                                      </p:cBhvr>
                                      <p:to>
                                        <p:strVal val="visible"/>
                                      </p:to>
                                    </p:set>
                                    <p:anim calcmode="lin" valueType="num">
                                      <p:cBhvr additive="base">
                                        <p:cTn id="86" dur="3000" fill="hold"/>
                                        <p:tgtEl>
                                          <p:spTgt spid="31"/>
                                        </p:tgtEl>
                                        <p:attrNameLst>
                                          <p:attrName>ppt_x</p:attrName>
                                        </p:attrNameLst>
                                      </p:cBhvr>
                                      <p:tavLst>
                                        <p:tav tm="0">
                                          <p:val>
                                            <p:strVal val="0-#ppt_w/2"/>
                                          </p:val>
                                        </p:tav>
                                        <p:tav tm="100000">
                                          <p:val>
                                            <p:strVal val="#ppt_x"/>
                                          </p:val>
                                        </p:tav>
                                      </p:tavLst>
                                    </p:anim>
                                    <p:anim calcmode="lin" valueType="num">
                                      <p:cBhvr additive="base">
                                        <p:cTn id="87" dur="3000" fill="hold"/>
                                        <p:tgtEl>
                                          <p:spTgt spid="31"/>
                                        </p:tgtEl>
                                        <p:attrNameLst>
                                          <p:attrName>ppt_y</p:attrName>
                                        </p:attrNameLst>
                                      </p:cBhvr>
                                      <p:tavLst>
                                        <p:tav tm="0">
                                          <p:val>
                                            <p:strVal val="0-#ppt_h/2"/>
                                          </p:val>
                                        </p:tav>
                                        <p:tav tm="100000">
                                          <p:val>
                                            <p:strVal val="#ppt_y"/>
                                          </p:val>
                                        </p:tav>
                                      </p:tavLst>
                                    </p:anim>
                                  </p:childTnLst>
                                </p:cTn>
                              </p:par>
                              <p:par>
                                <p:cTn id="88" presetID="2" presetClass="entr" presetSubtype="9" fill="hold" grpId="0" nodeType="withEffect">
                                  <p:stCondLst>
                                    <p:cond delay="0"/>
                                  </p:stCondLst>
                                  <p:childTnLst>
                                    <p:set>
                                      <p:cBhvr>
                                        <p:cTn id="89" dur="1" fill="hold">
                                          <p:stCondLst>
                                            <p:cond delay="0"/>
                                          </p:stCondLst>
                                        </p:cTn>
                                        <p:tgtEl>
                                          <p:spTgt spid="32"/>
                                        </p:tgtEl>
                                        <p:attrNameLst>
                                          <p:attrName>style.visibility</p:attrName>
                                        </p:attrNameLst>
                                      </p:cBhvr>
                                      <p:to>
                                        <p:strVal val="visible"/>
                                      </p:to>
                                    </p:set>
                                    <p:anim calcmode="lin" valueType="num">
                                      <p:cBhvr additive="base">
                                        <p:cTn id="90" dur="3000" fill="hold"/>
                                        <p:tgtEl>
                                          <p:spTgt spid="32"/>
                                        </p:tgtEl>
                                        <p:attrNameLst>
                                          <p:attrName>ppt_x</p:attrName>
                                        </p:attrNameLst>
                                      </p:cBhvr>
                                      <p:tavLst>
                                        <p:tav tm="0">
                                          <p:val>
                                            <p:strVal val="0-#ppt_w/2"/>
                                          </p:val>
                                        </p:tav>
                                        <p:tav tm="100000">
                                          <p:val>
                                            <p:strVal val="#ppt_x"/>
                                          </p:val>
                                        </p:tav>
                                      </p:tavLst>
                                    </p:anim>
                                    <p:anim calcmode="lin" valueType="num">
                                      <p:cBhvr additive="base">
                                        <p:cTn id="91" dur="3000" fill="hold"/>
                                        <p:tgtEl>
                                          <p:spTgt spid="32"/>
                                        </p:tgtEl>
                                        <p:attrNameLst>
                                          <p:attrName>ppt_y</p:attrName>
                                        </p:attrNameLst>
                                      </p:cBhvr>
                                      <p:tavLst>
                                        <p:tav tm="0">
                                          <p:val>
                                            <p:strVal val="0-#ppt_h/2"/>
                                          </p:val>
                                        </p:tav>
                                        <p:tav tm="100000">
                                          <p:val>
                                            <p:strVal val="#ppt_y"/>
                                          </p:val>
                                        </p:tav>
                                      </p:tavLst>
                                    </p:anim>
                                  </p:childTnLst>
                                </p:cTn>
                              </p:par>
                              <p:par>
                                <p:cTn id="92" presetID="2" presetClass="entr" presetSubtype="9" fill="hold" grpId="0" nodeType="withEffect">
                                  <p:stCondLst>
                                    <p:cond delay="0"/>
                                  </p:stCondLst>
                                  <p:childTnLst>
                                    <p:set>
                                      <p:cBhvr>
                                        <p:cTn id="93" dur="1" fill="hold">
                                          <p:stCondLst>
                                            <p:cond delay="0"/>
                                          </p:stCondLst>
                                        </p:cTn>
                                        <p:tgtEl>
                                          <p:spTgt spid="33"/>
                                        </p:tgtEl>
                                        <p:attrNameLst>
                                          <p:attrName>style.visibility</p:attrName>
                                        </p:attrNameLst>
                                      </p:cBhvr>
                                      <p:to>
                                        <p:strVal val="visible"/>
                                      </p:to>
                                    </p:set>
                                    <p:anim calcmode="lin" valueType="num">
                                      <p:cBhvr additive="base">
                                        <p:cTn id="94" dur="3000" fill="hold"/>
                                        <p:tgtEl>
                                          <p:spTgt spid="33"/>
                                        </p:tgtEl>
                                        <p:attrNameLst>
                                          <p:attrName>ppt_x</p:attrName>
                                        </p:attrNameLst>
                                      </p:cBhvr>
                                      <p:tavLst>
                                        <p:tav tm="0">
                                          <p:val>
                                            <p:strVal val="0-#ppt_w/2"/>
                                          </p:val>
                                        </p:tav>
                                        <p:tav tm="100000">
                                          <p:val>
                                            <p:strVal val="#ppt_x"/>
                                          </p:val>
                                        </p:tav>
                                      </p:tavLst>
                                    </p:anim>
                                    <p:anim calcmode="lin" valueType="num">
                                      <p:cBhvr additive="base">
                                        <p:cTn id="95" dur="3000" fill="hold"/>
                                        <p:tgtEl>
                                          <p:spTgt spid="33"/>
                                        </p:tgtEl>
                                        <p:attrNameLst>
                                          <p:attrName>ppt_y</p:attrName>
                                        </p:attrNameLst>
                                      </p:cBhvr>
                                      <p:tavLst>
                                        <p:tav tm="0">
                                          <p:val>
                                            <p:strVal val="0-#ppt_h/2"/>
                                          </p:val>
                                        </p:tav>
                                        <p:tav tm="100000">
                                          <p:val>
                                            <p:strVal val="#ppt_y"/>
                                          </p:val>
                                        </p:tav>
                                      </p:tavLst>
                                    </p:anim>
                                  </p:childTnLst>
                                </p:cTn>
                              </p:par>
                              <p:par>
                                <p:cTn id="96" presetID="2" presetClass="entr" presetSubtype="9" fill="hold" grpId="0" nodeType="withEffect">
                                  <p:stCondLst>
                                    <p:cond delay="0"/>
                                  </p:stCondLst>
                                  <p:childTnLst>
                                    <p:set>
                                      <p:cBhvr>
                                        <p:cTn id="97" dur="1" fill="hold">
                                          <p:stCondLst>
                                            <p:cond delay="0"/>
                                          </p:stCondLst>
                                        </p:cTn>
                                        <p:tgtEl>
                                          <p:spTgt spid="34"/>
                                        </p:tgtEl>
                                        <p:attrNameLst>
                                          <p:attrName>style.visibility</p:attrName>
                                        </p:attrNameLst>
                                      </p:cBhvr>
                                      <p:to>
                                        <p:strVal val="visible"/>
                                      </p:to>
                                    </p:set>
                                    <p:anim calcmode="lin" valueType="num">
                                      <p:cBhvr additive="base">
                                        <p:cTn id="98" dur="3000" fill="hold"/>
                                        <p:tgtEl>
                                          <p:spTgt spid="34"/>
                                        </p:tgtEl>
                                        <p:attrNameLst>
                                          <p:attrName>ppt_x</p:attrName>
                                        </p:attrNameLst>
                                      </p:cBhvr>
                                      <p:tavLst>
                                        <p:tav tm="0">
                                          <p:val>
                                            <p:strVal val="0-#ppt_w/2"/>
                                          </p:val>
                                        </p:tav>
                                        <p:tav tm="100000">
                                          <p:val>
                                            <p:strVal val="#ppt_x"/>
                                          </p:val>
                                        </p:tav>
                                      </p:tavLst>
                                    </p:anim>
                                    <p:anim calcmode="lin" valueType="num">
                                      <p:cBhvr additive="base">
                                        <p:cTn id="99" dur="3000" fill="hold"/>
                                        <p:tgtEl>
                                          <p:spTgt spid="34"/>
                                        </p:tgtEl>
                                        <p:attrNameLst>
                                          <p:attrName>ppt_y</p:attrName>
                                        </p:attrNameLst>
                                      </p:cBhvr>
                                      <p:tavLst>
                                        <p:tav tm="0">
                                          <p:val>
                                            <p:strVal val="0-#ppt_h/2"/>
                                          </p:val>
                                        </p:tav>
                                        <p:tav tm="100000">
                                          <p:val>
                                            <p:strVal val="#ppt_y"/>
                                          </p:val>
                                        </p:tav>
                                      </p:tavLst>
                                    </p:anim>
                                  </p:childTnLst>
                                </p:cTn>
                              </p:par>
                              <p:par>
                                <p:cTn id="100" presetID="2" presetClass="entr" presetSubtype="9" fill="hold" grpId="0" nodeType="withEffect">
                                  <p:stCondLst>
                                    <p:cond delay="0"/>
                                  </p:stCondLst>
                                  <p:childTnLst>
                                    <p:set>
                                      <p:cBhvr>
                                        <p:cTn id="101" dur="1" fill="hold">
                                          <p:stCondLst>
                                            <p:cond delay="0"/>
                                          </p:stCondLst>
                                        </p:cTn>
                                        <p:tgtEl>
                                          <p:spTgt spid="35"/>
                                        </p:tgtEl>
                                        <p:attrNameLst>
                                          <p:attrName>style.visibility</p:attrName>
                                        </p:attrNameLst>
                                      </p:cBhvr>
                                      <p:to>
                                        <p:strVal val="visible"/>
                                      </p:to>
                                    </p:set>
                                    <p:anim calcmode="lin" valueType="num">
                                      <p:cBhvr additive="base">
                                        <p:cTn id="102" dur="3000" fill="hold"/>
                                        <p:tgtEl>
                                          <p:spTgt spid="35"/>
                                        </p:tgtEl>
                                        <p:attrNameLst>
                                          <p:attrName>ppt_x</p:attrName>
                                        </p:attrNameLst>
                                      </p:cBhvr>
                                      <p:tavLst>
                                        <p:tav tm="0">
                                          <p:val>
                                            <p:strVal val="0-#ppt_w/2"/>
                                          </p:val>
                                        </p:tav>
                                        <p:tav tm="100000">
                                          <p:val>
                                            <p:strVal val="#ppt_x"/>
                                          </p:val>
                                        </p:tav>
                                      </p:tavLst>
                                    </p:anim>
                                    <p:anim calcmode="lin" valueType="num">
                                      <p:cBhvr additive="base">
                                        <p:cTn id="103" dur="3000" fill="hold"/>
                                        <p:tgtEl>
                                          <p:spTgt spid="35"/>
                                        </p:tgtEl>
                                        <p:attrNameLst>
                                          <p:attrName>ppt_y</p:attrName>
                                        </p:attrNameLst>
                                      </p:cBhvr>
                                      <p:tavLst>
                                        <p:tav tm="0">
                                          <p:val>
                                            <p:strVal val="0-#ppt_h/2"/>
                                          </p:val>
                                        </p:tav>
                                        <p:tav tm="100000">
                                          <p:val>
                                            <p:strVal val="#ppt_y"/>
                                          </p:val>
                                        </p:tav>
                                      </p:tavLst>
                                    </p:anim>
                                  </p:childTnLst>
                                </p:cTn>
                              </p:par>
                              <p:par>
                                <p:cTn id="104" presetID="2" presetClass="entr" presetSubtype="3" fill="hold" grpId="0" nodeType="withEffect">
                                  <p:stCondLst>
                                    <p:cond delay="0"/>
                                  </p:stCondLst>
                                  <p:childTnLst>
                                    <p:set>
                                      <p:cBhvr>
                                        <p:cTn id="105" dur="1" fill="hold">
                                          <p:stCondLst>
                                            <p:cond delay="0"/>
                                          </p:stCondLst>
                                        </p:cTn>
                                        <p:tgtEl>
                                          <p:spTgt spid="4"/>
                                        </p:tgtEl>
                                        <p:attrNameLst>
                                          <p:attrName>style.visibility</p:attrName>
                                        </p:attrNameLst>
                                      </p:cBhvr>
                                      <p:to>
                                        <p:strVal val="visible"/>
                                      </p:to>
                                    </p:set>
                                    <p:anim calcmode="lin" valueType="num">
                                      <p:cBhvr additive="base">
                                        <p:cTn id="106" dur="3000" fill="hold"/>
                                        <p:tgtEl>
                                          <p:spTgt spid="4"/>
                                        </p:tgtEl>
                                        <p:attrNameLst>
                                          <p:attrName>ppt_x</p:attrName>
                                        </p:attrNameLst>
                                      </p:cBhvr>
                                      <p:tavLst>
                                        <p:tav tm="0">
                                          <p:val>
                                            <p:strVal val="1+#ppt_w/2"/>
                                          </p:val>
                                        </p:tav>
                                        <p:tav tm="100000">
                                          <p:val>
                                            <p:strVal val="#ppt_x"/>
                                          </p:val>
                                        </p:tav>
                                      </p:tavLst>
                                    </p:anim>
                                    <p:anim calcmode="lin" valueType="num">
                                      <p:cBhvr additive="base">
                                        <p:cTn id="107" dur="3000" fill="hold"/>
                                        <p:tgtEl>
                                          <p:spTgt spid="4"/>
                                        </p:tgtEl>
                                        <p:attrNameLst>
                                          <p:attrName>ppt_y</p:attrName>
                                        </p:attrNameLst>
                                      </p:cBhvr>
                                      <p:tavLst>
                                        <p:tav tm="0">
                                          <p:val>
                                            <p:strVal val="0-#ppt_h/2"/>
                                          </p:val>
                                        </p:tav>
                                        <p:tav tm="100000">
                                          <p:val>
                                            <p:strVal val="#ppt_y"/>
                                          </p:val>
                                        </p:tav>
                                      </p:tavLst>
                                    </p:anim>
                                  </p:childTnLst>
                                </p:cTn>
                              </p:par>
                              <p:par>
                                <p:cTn id="108" presetID="2" presetClass="entr" presetSubtype="3" fill="hold" grpId="0" nodeType="withEffect">
                                  <p:stCondLst>
                                    <p:cond delay="0"/>
                                  </p:stCondLst>
                                  <p:childTnLst>
                                    <p:set>
                                      <p:cBhvr>
                                        <p:cTn id="109" dur="1" fill="hold">
                                          <p:stCondLst>
                                            <p:cond delay="0"/>
                                          </p:stCondLst>
                                        </p:cTn>
                                        <p:tgtEl>
                                          <p:spTgt spid="6"/>
                                        </p:tgtEl>
                                        <p:attrNameLst>
                                          <p:attrName>style.visibility</p:attrName>
                                        </p:attrNameLst>
                                      </p:cBhvr>
                                      <p:to>
                                        <p:strVal val="visible"/>
                                      </p:to>
                                    </p:set>
                                    <p:anim calcmode="lin" valueType="num">
                                      <p:cBhvr additive="base">
                                        <p:cTn id="110" dur="3000" fill="hold"/>
                                        <p:tgtEl>
                                          <p:spTgt spid="6"/>
                                        </p:tgtEl>
                                        <p:attrNameLst>
                                          <p:attrName>ppt_x</p:attrName>
                                        </p:attrNameLst>
                                      </p:cBhvr>
                                      <p:tavLst>
                                        <p:tav tm="0">
                                          <p:val>
                                            <p:strVal val="1+#ppt_w/2"/>
                                          </p:val>
                                        </p:tav>
                                        <p:tav tm="100000">
                                          <p:val>
                                            <p:strVal val="#ppt_x"/>
                                          </p:val>
                                        </p:tav>
                                      </p:tavLst>
                                    </p:anim>
                                    <p:anim calcmode="lin" valueType="num">
                                      <p:cBhvr additive="base">
                                        <p:cTn id="111" dur="3000" fill="hold"/>
                                        <p:tgtEl>
                                          <p:spTgt spid="6"/>
                                        </p:tgtEl>
                                        <p:attrNameLst>
                                          <p:attrName>ppt_y</p:attrName>
                                        </p:attrNameLst>
                                      </p:cBhvr>
                                      <p:tavLst>
                                        <p:tav tm="0">
                                          <p:val>
                                            <p:strVal val="0-#ppt_h/2"/>
                                          </p:val>
                                        </p:tav>
                                        <p:tav tm="100000">
                                          <p:val>
                                            <p:strVal val="#ppt_y"/>
                                          </p:val>
                                        </p:tav>
                                      </p:tavLst>
                                    </p:anim>
                                  </p:childTnLst>
                                </p:cTn>
                              </p:par>
                              <p:par>
                                <p:cTn id="112" presetID="2" presetClass="entr" presetSubtype="3" fill="hold" grpId="0" nodeType="withEffect">
                                  <p:stCondLst>
                                    <p:cond delay="0"/>
                                  </p:stCondLst>
                                  <p:childTnLst>
                                    <p:set>
                                      <p:cBhvr>
                                        <p:cTn id="113" dur="1" fill="hold">
                                          <p:stCondLst>
                                            <p:cond delay="0"/>
                                          </p:stCondLst>
                                        </p:cTn>
                                        <p:tgtEl>
                                          <p:spTgt spid="8"/>
                                        </p:tgtEl>
                                        <p:attrNameLst>
                                          <p:attrName>style.visibility</p:attrName>
                                        </p:attrNameLst>
                                      </p:cBhvr>
                                      <p:to>
                                        <p:strVal val="visible"/>
                                      </p:to>
                                    </p:set>
                                    <p:anim calcmode="lin" valueType="num">
                                      <p:cBhvr additive="base">
                                        <p:cTn id="114" dur="3000" fill="hold"/>
                                        <p:tgtEl>
                                          <p:spTgt spid="8"/>
                                        </p:tgtEl>
                                        <p:attrNameLst>
                                          <p:attrName>ppt_x</p:attrName>
                                        </p:attrNameLst>
                                      </p:cBhvr>
                                      <p:tavLst>
                                        <p:tav tm="0">
                                          <p:val>
                                            <p:strVal val="1+#ppt_w/2"/>
                                          </p:val>
                                        </p:tav>
                                        <p:tav tm="100000">
                                          <p:val>
                                            <p:strVal val="#ppt_x"/>
                                          </p:val>
                                        </p:tav>
                                      </p:tavLst>
                                    </p:anim>
                                    <p:anim calcmode="lin" valueType="num">
                                      <p:cBhvr additive="base">
                                        <p:cTn id="115" dur="3000" fill="hold"/>
                                        <p:tgtEl>
                                          <p:spTgt spid="8"/>
                                        </p:tgtEl>
                                        <p:attrNameLst>
                                          <p:attrName>ppt_y</p:attrName>
                                        </p:attrNameLst>
                                      </p:cBhvr>
                                      <p:tavLst>
                                        <p:tav tm="0">
                                          <p:val>
                                            <p:strVal val="0-#ppt_h/2"/>
                                          </p:val>
                                        </p:tav>
                                        <p:tav tm="100000">
                                          <p:val>
                                            <p:strVal val="#ppt_y"/>
                                          </p:val>
                                        </p:tav>
                                      </p:tavLst>
                                    </p:anim>
                                  </p:childTnLst>
                                </p:cTn>
                              </p:par>
                              <p:par>
                                <p:cTn id="116" presetID="2" presetClass="entr" presetSubtype="3" fill="hold" grpId="0" nodeType="withEffect">
                                  <p:stCondLst>
                                    <p:cond delay="0"/>
                                  </p:stCondLst>
                                  <p:childTnLst>
                                    <p:set>
                                      <p:cBhvr>
                                        <p:cTn id="117" dur="1" fill="hold">
                                          <p:stCondLst>
                                            <p:cond delay="0"/>
                                          </p:stCondLst>
                                        </p:cTn>
                                        <p:tgtEl>
                                          <p:spTgt spid="10"/>
                                        </p:tgtEl>
                                        <p:attrNameLst>
                                          <p:attrName>style.visibility</p:attrName>
                                        </p:attrNameLst>
                                      </p:cBhvr>
                                      <p:to>
                                        <p:strVal val="visible"/>
                                      </p:to>
                                    </p:set>
                                    <p:anim calcmode="lin" valueType="num">
                                      <p:cBhvr additive="base">
                                        <p:cTn id="118" dur="3000" fill="hold"/>
                                        <p:tgtEl>
                                          <p:spTgt spid="10"/>
                                        </p:tgtEl>
                                        <p:attrNameLst>
                                          <p:attrName>ppt_x</p:attrName>
                                        </p:attrNameLst>
                                      </p:cBhvr>
                                      <p:tavLst>
                                        <p:tav tm="0">
                                          <p:val>
                                            <p:strVal val="1+#ppt_w/2"/>
                                          </p:val>
                                        </p:tav>
                                        <p:tav tm="100000">
                                          <p:val>
                                            <p:strVal val="#ppt_x"/>
                                          </p:val>
                                        </p:tav>
                                      </p:tavLst>
                                    </p:anim>
                                    <p:anim calcmode="lin" valueType="num">
                                      <p:cBhvr additive="base">
                                        <p:cTn id="119" dur="3000" fill="hold"/>
                                        <p:tgtEl>
                                          <p:spTgt spid="10"/>
                                        </p:tgtEl>
                                        <p:attrNameLst>
                                          <p:attrName>ppt_y</p:attrName>
                                        </p:attrNameLst>
                                      </p:cBhvr>
                                      <p:tavLst>
                                        <p:tav tm="0">
                                          <p:val>
                                            <p:strVal val="0-#ppt_h/2"/>
                                          </p:val>
                                        </p:tav>
                                        <p:tav tm="100000">
                                          <p:val>
                                            <p:strVal val="#ppt_y"/>
                                          </p:val>
                                        </p:tav>
                                      </p:tavLst>
                                    </p:anim>
                                  </p:childTnLst>
                                </p:cTn>
                              </p:par>
                              <p:par>
                                <p:cTn id="120" presetID="2" presetClass="entr" presetSubtype="3" fill="hold" grpId="0" nodeType="withEffect">
                                  <p:stCondLst>
                                    <p:cond delay="0"/>
                                  </p:stCondLst>
                                  <p:childTnLst>
                                    <p:set>
                                      <p:cBhvr>
                                        <p:cTn id="121" dur="1" fill="hold">
                                          <p:stCondLst>
                                            <p:cond delay="0"/>
                                          </p:stCondLst>
                                        </p:cTn>
                                        <p:tgtEl>
                                          <p:spTgt spid="12"/>
                                        </p:tgtEl>
                                        <p:attrNameLst>
                                          <p:attrName>style.visibility</p:attrName>
                                        </p:attrNameLst>
                                      </p:cBhvr>
                                      <p:to>
                                        <p:strVal val="visible"/>
                                      </p:to>
                                    </p:set>
                                    <p:anim calcmode="lin" valueType="num">
                                      <p:cBhvr additive="base">
                                        <p:cTn id="122" dur="3000" fill="hold"/>
                                        <p:tgtEl>
                                          <p:spTgt spid="12"/>
                                        </p:tgtEl>
                                        <p:attrNameLst>
                                          <p:attrName>ppt_x</p:attrName>
                                        </p:attrNameLst>
                                      </p:cBhvr>
                                      <p:tavLst>
                                        <p:tav tm="0">
                                          <p:val>
                                            <p:strVal val="1+#ppt_w/2"/>
                                          </p:val>
                                        </p:tav>
                                        <p:tav tm="100000">
                                          <p:val>
                                            <p:strVal val="#ppt_x"/>
                                          </p:val>
                                        </p:tav>
                                      </p:tavLst>
                                    </p:anim>
                                    <p:anim calcmode="lin" valueType="num">
                                      <p:cBhvr additive="base">
                                        <p:cTn id="123" dur="3000" fill="hold"/>
                                        <p:tgtEl>
                                          <p:spTgt spid="12"/>
                                        </p:tgtEl>
                                        <p:attrNameLst>
                                          <p:attrName>ppt_y</p:attrName>
                                        </p:attrNameLst>
                                      </p:cBhvr>
                                      <p:tavLst>
                                        <p:tav tm="0">
                                          <p:val>
                                            <p:strVal val="0-#ppt_h/2"/>
                                          </p:val>
                                        </p:tav>
                                        <p:tav tm="100000">
                                          <p:val>
                                            <p:strVal val="#ppt_y"/>
                                          </p:val>
                                        </p:tav>
                                      </p:tavLst>
                                    </p:anim>
                                  </p:childTnLst>
                                </p:cTn>
                              </p:par>
                              <p:par>
                                <p:cTn id="124" presetID="2" presetClass="entr" presetSubtype="3" fill="hold" grpId="0" nodeType="withEffect">
                                  <p:stCondLst>
                                    <p:cond delay="0"/>
                                  </p:stCondLst>
                                  <p:childTnLst>
                                    <p:set>
                                      <p:cBhvr>
                                        <p:cTn id="125" dur="1" fill="hold">
                                          <p:stCondLst>
                                            <p:cond delay="0"/>
                                          </p:stCondLst>
                                        </p:cTn>
                                        <p:tgtEl>
                                          <p:spTgt spid="14"/>
                                        </p:tgtEl>
                                        <p:attrNameLst>
                                          <p:attrName>style.visibility</p:attrName>
                                        </p:attrNameLst>
                                      </p:cBhvr>
                                      <p:to>
                                        <p:strVal val="visible"/>
                                      </p:to>
                                    </p:set>
                                    <p:anim calcmode="lin" valueType="num">
                                      <p:cBhvr additive="base">
                                        <p:cTn id="126" dur="3000" fill="hold"/>
                                        <p:tgtEl>
                                          <p:spTgt spid="14"/>
                                        </p:tgtEl>
                                        <p:attrNameLst>
                                          <p:attrName>ppt_x</p:attrName>
                                        </p:attrNameLst>
                                      </p:cBhvr>
                                      <p:tavLst>
                                        <p:tav tm="0">
                                          <p:val>
                                            <p:strVal val="1+#ppt_w/2"/>
                                          </p:val>
                                        </p:tav>
                                        <p:tav tm="100000">
                                          <p:val>
                                            <p:strVal val="#ppt_x"/>
                                          </p:val>
                                        </p:tav>
                                      </p:tavLst>
                                    </p:anim>
                                    <p:anim calcmode="lin" valueType="num">
                                      <p:cBhvr additive="base">
                                        <p:cTn id="127" dur="3000" fill="hold"/>
                                        <p:tgtEl>
                                          <p:spTgt spid="14"/>
                                        </p:tgtEl>
                                        <p:attrNameLst>
                                          <p:attrName>ppt_y</p:attrName>
                                        </p:attrNameLst>
                                      </p:cBhvr>
                                      <p:tavLst>
                                        <p:tav tm="0">
                                          <p:val>
                                            <p:strVal val="0-#ppt_h/2"/>
                                          </p:val>
                                        </p:tav>
                                        <p:tav tm="100000">
                                          <p:val>
                                            <p:strVal val="#ppt_y"/>
                                          </p:val>
                                        </p:tav>
                                      </p:tavLst>
                                    </p:anim>
                                  </p:childTnLst>
                                </p:cTn>
                              </p:par>
                              <p:par>
                                <p:cTn id="128" presetID="2" presetClass="entr" presetSubtype="3" fill="hold" grpId="0" nodeType="withEffect">
                                  <p:stCondLst>
                                    <p:cond delay="0"/>
                                  </p:stCondLst>
                                  <p:childTnLst>
                                    <p:set>
                                      <p:cBhvr>
                                        <p:cTn id="129" dur="1" fill="hold">
                                          <p:stCondLst>
                                            <p:cond delay="0"/>
                                          </p:stCondLst>
                                        </p:cTn>
                                        <p:tgtEl>
                                          <p:spTgt spid="16"/>
                                        </p:tgtEl>
                                        <p:attrNameLst>
                                          <p:attrName>style.visibility</p:attrName>
                                        </p:attrNameLst>
                                      </p:cBhvr>
                                      <p:to>
                                        <p:strVal val="visible"/>
                                      </p:to>
                                    </p:set>
                                    <p:anim calcmode="lin" valueType="num">
                                      <p:cBhvr additive="base">
                                        <p:cTn id="130" dur="3000" fill="hold"/>
                                        <p:tgtEl>
                                          <p:spTgt spid="16"/>
                                        </p:tgtEl>
                                        <p:attrNameLst>
                                          <p:attrName>ppt_x</p:attrName>
                                        </p:attrNameLst>
                                      </p:cBhvr>
                                      <p:tavLst>
                                        <p:tav tm="0">
                                          <p:val>
                                            <p:strVal val="1+#ppt_w/2"/>
                                          </p:val>
                                        </p:tav>
                                        <p:tav tm="100000">
                                          <p:val>
                                            <p:strVal val="#ppt_x"/>
                                          </p:val>
                                        </p:tav>
                                      </p:tavLst>
                                    </p:anim>
                                    <p:anim calcmode="lin" valueType="num">
                                      <p:cBhvr additive="base">
                                        <p:cTn id="131" dur="3000" fill="hold"/>
                                        <p:tgtEl>
                                          <p:spTgt spid="16"/>
                                        </p:tgtEl>
                                        <p:attrNameLst>
                                          <p:attrName>ppt_y</p:attrName>
                                        </p:attrNameLst>
                                      </p:cBhvr>
                                      <p:tavLst>
                                        <p:tav tm="0">
                                          <p:val>
                                            <p:strVal val="0-#ppt_h/2"/>
                                          </p:val>
                                        </p:tav>
                                        <p:tav tm="100000">
                                          <p:val>
                                            <p:strVal val="#ppt_y"/>
                                          </p:val>
                                        </p:tav>
                                      </p:tavLst>
                                    </p:anim>
                                  </p:childTnLst>
                                </p:cTn>
                              </p:par>
                              <p:par>
                                <p:cTn id="132" presetID="2" presetClass="entr" presetSubtype="3" fill="hold" grpId="0" nodeType="withEffect">
                                  <p:stCondLst>
                                    <p:cond delay="0"/>
                                  </p:stCondLst>
                                  <p:childTnLst>
                                    <p:set>
                                      <p:cBhvr>
                                        <p:cTn id="133" dur="1" fill="hold">
                                          <p:stCondLst>
                                            <p:cond delay="0"/>
                                          </p:stCondLst>
                                        </p:cTn>
                                        <p:tgtEl>
                                          <p:spTgt spid="18"/>
                                        </p:tgtEl>
                                        <p:attrNameLst>
                                          <p:attrName>style.visibility</p:attrName>
                                        </p:attrNameLst>
                                      </p:cBhvr>
                                      <p:to>
                                        <p:strVal val="visible"/>
                                      </p:to>
                                    </p:set>
                                    <p:anim calcmode="lin" valueType="num">
                                      <p:cBhvr additive="base">
                                        <p:cTn id="134" dur="3000" fill="hold"/>
                                        <p:tgtEl>
                                          <p:spTgt spid="18"/>
                                        </p:tgtEl>
                                        <p:attrNameLst>
                                          <p:attrName>ppt_x</p:attrName>
                                        </p:attrNameLst>
                                      </p:cBhvr>
                                      <p:tavLst>
                                        <p:tav tm="0">
                                          <p:val>
                                            <p:strVal val="1+#ppt_w/2"/>
                                          </p:val>
                                        </p:tav>
                                        <p:tav tm="100000">
                                          <p:val>
                                            <p:strVal val="#ppt_x"/>
                                          </p:val>
                                        </p:tav>
                                      </p:tavLst>
                                    </p:anim>
                                    <p:anim calcmode="lin" valueType="num">
                                      <p:cBhvr additive="base">
                                        <p:cTn id="135" dur="3000" fill="hold"/>
                                        <p:tgtEl>
                                          <p:spTgt spid="18"/>
                                        </p:tgtEl>
                                        <p:attrNameLst>
                                          <p:attrName>ppt_y</p:attrName>
                                        </p:attrNameLst>
                                      </p:cBhvr>
                                      <p:tavLst>
                                        <p:tav tm="0">
                                          <p:val>
                                            <p:strVal val="0-#ppt_h/2"/>
                                          </p:val>
                                        </p:tav>
                                        <p:tav tm="100000">
                                          <p:val>
                                            <p:strVal val="#ppt_y"/>
                                          </p:val>
                                        </p:tav>
                                      </p:tavLst>
                                    </p:anim>
                                  </p:childTnLst>
                                </p:cTn>
                              </p:par>
                              <p:par>
                                <p:cTn id="136" presetID="2" presetClass="entr" presetSubtype="9" fill="hold" grpId="0" nodeType="withEffect">
                                  <p:stCondLst>
                                    <p:cond delay="0"/>
                                  </p:stCondLst>
                                  <p:childTnLst>
                                    <p:set>
                                      <p:cBhvr>
                                        <p:cTn id="137" dur="1" fill="hold">
                                          <p:stCondLst>
                                            <p:cond delay="0"/>
                                          </p:stCondLst>
                                        </p:cTn>
                                        <p:tgtEl>
                                          <p:spTgt spid="5"/>
                                        </p:tgtEl>
                                        <p:attrNameLst>
                                          <p:attrName>style.visibility</p:attrName>
                                        </p:attrNameLst>
                                      </p:cBhvr>
                                      <p:to>
                                        <p:strVal val="visible"/>
                                      </p:to>
                                    </p:set>
                                    <p:anim calcmode="lin" valueType="num">
                                      <p:cBhvr additive="base">
                                        <p:cTn id="138" dur="3000" fill="hold"/>
                                        <p:tgtEl>
                                          <p:spTgt spid="5"/>
                                        </p:tgtEl>
                                        <p:attrNameLst>
                                          <p:attrName>ppt_x</p:attrName>
                                        </p:attrNameLst>
                                      </p:cBhvr>
                                      <p:tavLst>
                                        <p:tav tm="0">
                                          <p:val>
                                            <p:strVal val="0-#ppt_w/2"/>
                                          </p:val>
                                        </p:tav>
                                        <p:tav tm="100000">
                                          <p:val>
                                            <p:strVal val="#ppt_x"/>
                                          </p:val>
                                        </p:tav>
                                      </p:tavLst>
                                    </p:anim>
                                    <p:anim calcmode="lin" valueType="num">
                                      <p:cBhvr additive="base">
                                        <p:cTn id="139" dur="3000" fill="hold"/>
                                        <p:tgtEl>
                                          <p:spTgt spid="5"/>
                                        </p:tgtEl>
                                        <p:attrNameLst>
                                          <p:attrName>ppt_y</p:attrName>
                                        </p:attrNameLst>
                                      </p:cBhvr>
                                      <p:tavLst>
                                        <p:tav tm="0">
                                          <p:val>
                                            <p:strVal val="0-#ppt_h/2"/>
                                          </p:val>
                                        </p:tav>
                                        <p:tav tm="100000">
                                          <p:val>
                                            <p:strVal val="#ppt_y"/>
                                          </p:val>
                                        </p:tav>
                                      </p:tavLst>
                                    </p:anim>
                                  </p:childTnLst>
                                </p:cTn>
                              </p:par>
                              <p:par>
                                <p:cTn id="140" presetID="2" presetClass="entr" presetSubtype="9" fill="hold" grpId="0" nodeType="withEffect">
                                  <p:stCondLst>
                                    <p:cond delay="0"/>
                                  </p:stCondLst>
                                  <p:childTnLst>
                                    <p:set>
                                      <p:cBhvr>
                                        <p:cTn id="141" dur="1" fill="hold">
                                          <p:stCondLst>
                                            <p:cond delay="0"/>
                                          </p:stCondLst>
                                        </p:cTn>
                                        <p:tgtEl>
                                          <p:spTgt spid="7"/>
                                        </p:tgtEl>
                                        <p:attrNameLst>
                                          <p:attrName>style.visibility</p:attrName>
                                        </p:attrNameLst>
                                      </p:cBhvr>
                                      <p:to>
                                        <p:strVal val="visible"/>
                                      </p:to>
                                    </p:set>
                                    <p:anim calcmode="lin" valueType="num">
                                      <p:cBhvr additive="base">
                                        <p:cTn id="142" dur="3000" fill="hold"/>
                                        <p:tgtEl>
                                          <p:spTgt spid="7"/>
                                        </p:tgtEl>
                                        <p:attrNameLst>
                                          <p:attrName>ppt_x</p:attrName>
                                        </p:attrNameLst>
                                      </p:cBhvr>
                                      <p:tavLst>
                                        <p:tav tm="0">
                                          <p:val>
                                            <p:strVal val="0-#ppt_w/2"/>
                                          </p:val>
                                        </p:tav>
                                        <p:tav tm="100000">
                                          <p:val>
                                            <p:strVal val="#ppt_x"/>
                                          </p:val>
                                        </p:tav>
                                      </p:tavLst>
                                    </p:anim>
                                    <p:anim calcmode="lin" valueType="num">
                                      <p:cBhvr additive="base">
                                        <p:cTn id="143" dur="3000" fill="hold"/>
                                        <p:tgtEl>
                                          <p:spTgt spid="7"/>
                                        </p:tgtEl>
                                        <p:attrNameLst>
                                          <p:attrName>ppt_y</p:attrName>
                                        </p:attrNameLst>
                                      </p:cBhvr>
                                      <p:tavLst>
                                        <p:tav tm="0">
                                          <p:val>
                                            <p:strVal val="0-#ppt_h/2"/>
                                          </p:val>
                                        </p:tav>
                                        <p:tav tm="100000">
                                          <p:val>
                                            <p:strVal val="#ppt_y"/>
                                          </p:val>
                                        </p:tav>
                                      </p:tavLst>
                                    </p:anim>
                                  </p:childTnLst>
                                </p:cTn>
                              </p:par>
                              <p:par>
                                <p:cTn id="144" presetID="2" presetClass="entr" presetSubtype="9" fill="hold" grpId="0" nodeType="withEffect">
                                  <p:stCondLst>
                                    <p:cond delay="0"/>
                                  </p:stCondLst>
                                  <p:childTnLst>
                                    <p:set>
                                      <p:cBhvr>
                                        <p:cTn id="145" dur="1" fill="hold">
                                          <p:stCondLst>
                                            <p:cond delay="0"/>
                                          </p:stCondLst>
                                        </p:cTn>
                                        <p:tgtEl>
                                          <p:spTgt spid="9"/>
                                        </p:tgtEl>
                                        <p:attrNameLst>
                                          <p:attrName>style.visibility</p:attrName>
                                        </p:attrNameLst>
                                      </p:cBhvr>
                                      <p:to>
                                        <p:strVal val="visible"/>
                                      </p:to>
                                    </p:set>
                                    <p:anim calcmode="lin" valueType="num">
                                      <p:cBhvr additive="base">
                                        <p:cTn id="146" dur="3000" fill="hold"/>
                                        <p:tgtEl>
                                          <p:spTgt spid="9"/>
                                        </p:tgtEl>
                                        <p:attrNameLst>
                                          <p:attrName>ppt_x</p:attrName>
                                        </p:attrNameLst>
                                      </p:cBhvr>
                                      <p:tavLst>
                                        <p:tav tm="0">
                                          <p:val>
                                            <p:strVal val="0-#ppt_w/2"/>
                                          </p:val>
                                        </p:tav>
                                        <p:tav tm="100000">
                                          <p:val>
                                            <p:strVal val="#ppt_x"/>
                                          </p:val>
                                        </p:tav>
                                      </p:tavLst>
                                    </p:anim>
                                    <p:anim calcmode="lin" valueType="num">
                                      <p:cBhvr additive="base">
                                        <p:cTn id="147" dur="3000" fill="hold"/>
                                        <p:tgtEl>
                                          <p:spTgt spid="9"/>
                                        </p:tgtEl>
                                        <p:attrNameLst>
                                          <p:attrName>ppt_y</p:attrName>
                                        </p:attrNameLst>
                                      </p:cBhvr>
                                      <p:tavLst>
                                        <p:tav tm="0">
                                          <p:val>
                                            <p:strVal val="0-#ppt_h/2"/>
                                          </p:val>
                                        </p:tav>
                                        <p:tav tm="100000">
                                          <p:val>
                                            <p:strVal val="#ppt_y"/>
                                          </p:val>
                                        </p:tav>
                                      </p:tavLst>
                                    </p:anim>
                                  </p:childTnLst>
                                </p:cTn>
                              </p:par>
                              <p:par>
                                <p:cTn id="148" presetID="2" presetClass="entr" presetSubtype="9" fill="hold" grpId="0" nodeType="withEffect">
                                  <p:stCondLst>
                                    <p:cond delay="0"/>
                                  </p:stCondLst>
                                  <p:childTnLst>
                                    <p:set>
                                      <p:cBhvr>
                                        <p:cTn id="149" dur="1" fill="hold">
                                          <p:stCondLst>
                                            <p:cond delay="0"/>
                                          </p:stCondLst>
                                        </p:cTn>
                                        <p:tgtEl>
                                          <p:spTgt spid="11"/>
                                        </p:tgtEl>
                                        <p:attrNameLst>
                                          <p:attrName>style.visibility</p:attrName>
                                        </p:attrNameLst>
                                      </p:cBhvr>
                                      <p:to>
                                        <p:strVal val="visible"/>
                                      </p:to>
                                    </p:set>
                                    <p:anim calcmode="lin" valueType="num">
                                      <p:cBhvr additive="base">
                                        <p:cTn id="150" dur="3000" fill="hold"/>
                                        <p:tgtEl>
                                          <p:spTgt spid="11"/>
                                        </p:tgtEl>
                                        <p:attrNameLst>
                                          <p:attrName>ppt_x</p:attrName>
                                        </p:attrNameLst>
                                      </p:cBhvr>
                                      <p:tavLst>
                                        <p:tav tm="0">
                                          <p:val>
                                            <p:strVal val="0-#ppt_w/2"/>
                                          </p:val>
                                        </p:tav>
                                        <p:tav tm="100000">
                                          <p:val>
                                            <p:strVal val="#ppt_x"/>
                                          </p:val>
                                        </p:tav>
                                      </p:tavLst>
                                    </p:anim>
                                    <p:anim calcmode="lin" valueType="num">
                                      <p:cBhvr additive="base">
                                        <p:cTn id="151" dur="3000" fill="hold"/>
                                        <p:tgtEl>
                                          <p:spTgt spid="11"/>
                                        </p:tgtEl>
                                        <p:attrNameLst>
                                          <p:attrName>ppt_y</p:attrName>
                                        </p:attrNameLst>
                                      </p:cBhvr>
                                      <p:tavLst>
                                        <p:tav tm="0">
                                          <p:val>
                                            <p:strVal val="0-#ppt_h/2"/>
                                          </p:val>
                                        </p:tav>
                                        <p:tav tm="100000">
                                          <p:val>
                                            <p:strVal val="#ppt_y"/>
                                          </p:val>
                                        </p:tav>
                                      </p:tavLst>
                                    </p:anim>
                                  </p:childTnLst>
                                </p:cTn>
                              </p:par>
                              <p:par>
                                <p:cTn id="152" presetID="2" presetClass="entr" presetSubtype="9" fill="hold" grpId="0" nodeType="withEffect">
                                  <p:stCondLst>
                                    <p:cond delay="0"/>
                                  </p:stCondLst>
                                  <p:childTnLst>
                                    <p:set>
                                      <p:cBhvr>
                                        <p:cTn id="153" dur="1" fill="hold">
                                          <p:stCondLst>
                                            <p:cond delay="0"/>
                                          </p:stCondLst>
                                        </p:cTn>
                                        <p:tgtEl>
                                          <p:spTgt spid="13"/>
                                        </p:tgtEl>
                                        <p:attrNameLst>
                                          <p:attrName>style.visibility</p:attrName>
                                        </p:attrNameLst>
                                      </p:cBhvr>
                                      <p:to>
                                        <p:strVal val="visible"/>
                                      </p:to>
                                    </p:set>
                                    <p:anim calcmode="lin" valueType="num">
                                      <p:cBhvr additive="base">
                                        <p:cTn id="154" dur="3000" fill="hold"/>
                                        <p:tgtEl>
                                          <p:spTgt spid="13"/>
                                        </p:tgtEl>
                                        <p:attrNameLst>
                                          <p:attrName>ppt_x</p:attrName>
                                        </p:attrNameLst>
                                      </p:cBhvr>
                                      <p:tavLst>
                                        <p:tav tm="0">
                                          <p:val>
                                            <p:strVal val="0-#ppt_w/2"/>
                                          </p:val>
                                        </p:tav>
                                        <p:tav tm="100000">
                                          <p:val>
                                            <p:strVal val="#ppt_x"/>
                                          </p:val>
                                        </p:tav>
                                      </p:tavLst>
                                    </p:anim>
                                    <p:anim calcmode="lin" valueType="num">
                                      <p:cBhvr additive="base">
                                        <p:cTn id="155" dur="3000" fill="hold"/>
                                        <p:tgtEl>
                                          <p:spTgt spid="13"/>
                                        </p:tgtEl>
                                        <p:attrNameLst>
                                          <p:attrName>ppt_y</p:attrName>
                                        </p:attrNameLst>
                                      </p:cBhvr>
                                      <p:tavLst>
                                        <p:tav tm="0">
                                          <p:val>
                                            <p:strVal val="0-#ppt_h/2"/>
                                          </p:val>
                                        </p:tav>
                                        <p:tav tm="100000">
                                          <p:val>
                                            <p:strVal val="#ppt_y"/>
                                          </p:val>
                                        </p:tav>
                                      </p:tavLst>
                                    </p:anim>
                                  </p:childTnLst>
                                </p:cTn>
                              </p:par>
                              <p:par>
                                <p:cTn id="156" presetID="2" presetClass="entr" presetSubtype="9" fill="hold" grpId="0" nodeType="withEffect">
                                  <p:stCondLst>
                                    <p:cond delay="0"/>
                                  </p:stCondLst>
                                  <p:childTnLst>
                                    <p:set>
                                      <p:cBhvr>
                                        <p:cTn id="157" dur="1" fill="hold">
                                          <p:stCondLst>
                                            <p:cond delay="0"/>
                                          </p:stCondLst>
                                        </p:cTn>
                                        <p:tgtEl>
                                          <p:spTgt spid="15"/>
                                        </p:tgtEl>
                                        <p:attrNameLst>
                                          <p:attrName>style.visibility</p:attrName>
                                        </p:attrNameLst>
                                      </p:cBhvr>
                                      <p:to>
                                        <p:strVal val="visible"/>
                                      </p:to>
                                    </p:set>
                                    <p:anim calcmode="lin" valueType="num">
                                      <p:cBhvr additive="base">
                                        <p:cTn id="158" dur="3000" fill="hold"/>
                                        <p:tgtEl>
                                          <p:spTgt spid="15"/>
                                        </p:tgtEl>
                                        <p:attrNameLst>
                                          <p:attrName>ppt_x</p:attrName>
                                        </p:attrNameLst>
                                      </p:cBhvr>
                                      <p:tavLst>
                                        <p:tav tm="0">
                                          <p:val>
                                            <p:strVal val="0-#ppt_w/2"/>
                                          </p:val>
                                        </p:tav>
                                        <p:tav tm="100000">
                                          <p:val>
                                            <p:strVal val="#ppt_x"/>
                                          </p:val>
                                        </p:tav>
                                      </p:tavLst>
                                    </p:anim>
                                    <p:anim calcmode="lin" valueType="num">
                                      <p:cBhvr additive="base">
                                        <p:cTn id="159" dur="3000" fill="hold"/>
                                        <p:tgtEl>
                                          <p:spTgt spid="15"/>
                                        </p:tgtEl>
                                        <p:attrNameLst>
                                          <p:attrName>ppt_y</p:attrName>
                                        </p:attrNameLst>
                                      </p:cBhvr>
                                      <p:tavLst>
                                        <p:tav tm="0">
                                          <p:val>
                                            <p:strVal val="0-#ppt_h/2"/>
                                          </p:val>
                                        </p:tav>
                                        <p:tav tm="100000">
                                          <p:val>
                                            <p:strVal val="#ppt_y"/>
                                          </p:val>
                                        </p:tav>
                                      </p:tavLst>
                                    </p:anim>
                                  </p:childTnLst>
                                </p:cTn>
                              </p:par>
                              <p:par>
                                <p:cTn id="160" presetID="2" presetClass="entr" presetSubtype="9" fill="hold" grpId="0" nodeType="withEffect">
                                  <p:stCondLst>
                                    <p:cond delay="0"/>
                                  </p:stCondLst>
                                  <p:childTnLst>
                                    <p:set>
                                      <p:cBhvr>
                                        <p:cTn id="161" dur="1" fill="hold">
                                          <p:stCondLst>
                                            <p:cond delay="0"/>
                                          </p:stCondLst>
                                        </p:cTn>
                                        <p:tgtEl>
                                          <p:spTgt spid="17"/>
                                        </p:tgtEl>
                                        <p:attrNameLst>
                                          <p:attrName>style.visibility</p:attrName>
                                        </p:attrNameLst>
                                      </p:cBhvr>
                                      <p:to>
                                        <p:strVal val="visible"/>
                                      </p:to>
                                    </p:set>
                                    <p:anim calcmode="lin" valueType="num">
                                      <p:cBhvr additive="base">
                                        <p:cTn id="162" dur="3000" fill="hold"/>
                                        <p:tgtEl>
                                          <p:spTgt spid="17"/>
                                        </p:tgtEl>
                                        <p:attrNameLst>
                                          <p:attrName>ppt_x</p:attrName>
                                        </p:attrNameLst>
                                      </p:cBhvr>
                                      <p:tavLst>
                                        <p:tav tm="0">
                                          <p:val>
                                            <p:strVal val="0-#ppt_w/2"/>
                                          </p:val>
                                        </p:tav>
                                        <p:tav tm="100000">
                                          <p:val>
                                            <p:strVal val="#ppt_x"/>
                                          </p:val>
                                        </p:tav>
                                      </p:tavLst>
                                    </p:anim>
                                    <p:anim calcmode="lin" valueType="num">
                                      <p:cBhvr additive="base">
                                        <p:cTn id="163" dur="3000" fill="hold"/>
                                        <p:tgtEl>
                                          <p:spTgt spid="17"/>
                                        </p:tgtEl>
                                        <p:attrNameLst>
                                          <p:attrName>ppt_y</p:attrName>
                                        </p:attrNameLst>
                                      </p:cBhvr>
                                      <p:tavLst>
                                        <p:tav tm="0">
                                          <p:val>
                                            <p:strVal val="0-#ppt_h/2"/>
                                          </p:val>
                                        </p:tav>
                                        <p:tav tm="100000">
                                          <p:val>
                                            <p:strVal val="#ppt_y"/>
                                          </p:val>
                                        </p:tav>
                                      </p:tavLst>
                                    </p:anim>
                                  </p:childTnLst>
                                </p:cTn>
                              </p:par>
                              <p:par>
                                <p:cTn id="164" presetID="2" presetClass="entr" presetSubtype="9" fill="hold" grpId="0" nodeType="withEffect">
                                  <p:stCondLst>
                                    <p:cond delay="0"/>
                                  </p:stCondLst>
                                  <p:childTnLst>
                                    <p:set>
                                      <p:cBhvr>
                                        <p:cTn id="165" dur="1" fill="hold">
                                          <p:stCondLst>
                                            <p:cond delay="0"/>
                                          </p:stCondLst>
                                        </p:cTn>
                                        <p:tgtEl>
                                          <p:spTgt spid="19"/>
                                        </p:tgtEl>
                                        <p:attrNameLst>
                                          <p:attrName>style.visibility</p:attrName>
                                        </p:attrNameLst>
                                      </p:cBhvr>
                                      <p:to>
                                        <p:strVal val="visible"/>
                                      </p:to>
                                    </p:set>
                                    <p:anim calcmode="lin" valueType="num">
                                      <p:cBhvr additive="base">
                                        <p:cTn id="166" dur="3000" fill="hold"/>
                                        <p:tgtEl>
                                          <p:spTgt spid="19"/>
                                        </p:tgtEl>
                                        <p:attrNameLst>
                                          <p:attrName>ppt_x</p:attrName>
                                        </p:attrNameLst>
                                      </p:cBhvr>
                                      <p:tavLst>
                                        <p:tav tm="0">
                                          <p:val>
                                            <p:strVal val="0-#ppt_w/2"/>
                                          </p:val>
                                        </p:tav>
                                        <p:tav tm="100000">
                                          <p:val>
                                            <p:strVal val="#ppt_x"/>
                                          </p:val>
                                        </p:tav>
                                      </p:tavLst>
                                    </p:anim>
                                    <p:anim calcmode="lin" valueType="num">
                                      <p:cBhvr additive="base">
                                        <p:cTn id="167" dur="3000" fill="hold"/>
                                        <p:tgtEl>
                                          <p:spTgt spid="19"/>
                                        </p:tgtEl>
                                        <p:attrNameLst>
                                          <p:attrName>ppt_y</p:attrName>
                                        </p:attrNameLst>
                                      </p:cBhvr>
                                      <p:tavLst>
                                        <p:tav tm="0">
                                          <p:val>
                                            <p:strVal val="0-#ppt_h/2"/>
                                          </p:val>
                                        </p:tav>
                                        <p:tav tm="100000">
                                          <p:val>
                                            <p:strVal val="#ppt_y"/>
                                          </p:val>
                                        </p:tav>
                                      </p:tavLst>
                                    </p:anim>
                                  </p:childTnLst>
                                </p:cTn>
                              </p:par>
                              <p:par>
                                <p:cTn id="168" presetID="2" presetClass="entr" presetSubtype="3" fill="hold" grpId="0" nodeType="withEffect">
                                  <p:stCondLst>
                                    <p:cond delay="0"/>
                                  </p:stCondLst>
                                  <p:childTnLst>
                                    <p:set>
                                      <p:cBhvr>
                                        <p:cTn id="169" dur="1" fill="hold">
                                          <p:stCondLst>
                                            <p:cond delay="0"/>
                                          </p:stCondLst>
                                        </p:cTn>
                                        <p:tgtEl>
                                          <p:spTgt spid="20"/>
                                        </p:tgtEl>
                                        <p:attrNameLst>
                                          <p:attrName>style.visibility</p:attrName>
                                        </p:attrNameLst>
                                      </p:cBhvr>
                                      <p:to>
                                        <p:strVal val="visible"/>
                                      </p:to>
                                    </p:set>
                                    <p:anim calcmode="lin" valueType="num">
                                      <p:cBhvr additive="base">
                                        <p:cTn id="170" dur="3000" fill="hold"/>
                                        <p:tgtEl>
                                          <p:spTgt spid="20"/>
                                        </p:tgtEl>
                                        <p:attrNameLst>
                                          <p:attrName>ppt_x</p:attrName>
                                        </p:attrNameLst>
                                      </p:cBhvr>
                                      <p:tavLst>
                                        <p:tav tm="0">
                                          <p:val>
                                            <p:strVal val="1+#ppt_w/2"/>
                                          </p:val>
                                        </p:tav>
                                        <p:tav tm="100000">
                                          <p:val>
                                            <p:strVal val="#ppt_x"/>
                                          </p:val>
                                        </p:tav>
                                      </p:tavLst>
                                    </p:anim>
                                    <p:anim calcmode="lin" valueType="num">
                                      <p:cBhvr additive="base">
                                        <p:cTn id="171" dur="3000" fill="hold"/>
                                        <p:tgtEl>
                                          <p:spTgt spid="20"/>
                                        </p:tgtEl>
                                        <p:attrNameLst>
                                          <p:attrName>ppt_y</p:attrName>
                                        </p:attrNameLst>
                                      </p:cBhvr>
                                      <p:tavLst>
                                        <p:tav tm="0">
                                          <p:val>
                                            <p:strVal val="0-#ppt_h/2"/>
                                          </p:val>
                                        </p:tav>
                                        <p:tav tm="100000">
                                          <p:val>
                                            <p:strVal val="#ppt_y"/>
                                          </p:val>
                                        </p:tav>
                                      </p:tavLst>
                                    </p:anim>
                                  </p:childTnLst>
                                </p:cTn>
                              </p:par>
                              <p:par>
                                <p:cTn id="172" presetID="2" presetClass="entr" presetSubtype="3" fill="hold" grpId="0" nodeType="withEffect">
                                  <p:stCondLst>
                                    <p:cond delay="0"/>
                                  </p:stCondLst>
                                  <p:childTnLst>
                                    <p:set>
                                      <p:cBhvr>
                                        <p:cTn id="173" dur="1" fill="hold">
                                          <p:stCondLst>
                                            <p:cond delay="0"/>
                                          </p:stCondLst>
                                        </p:cTn>
                                        <p:tgtEl>
                                          <p:spTgt spid="21"/>
                                        </p:tgtEl>
                                        <p:attrNameLst>
                                          <p:attrName>style.visibility</p:attrName>
                                        </p:attrNameLst>
                                      </p:cBhvr>
                                      <p:to>
                                        <p:strVal val="visible"/>
                                      </p:to>
                                    </p:set>
                                    <p:anim calcmode="lin" valueType="num">
                                      <p:cBhvr additive="base">
                                        <p:cTn id="174" dur="3000" fill="hold"/>
                                        <p:tgtEl>
                                          <p:spTgt spid="21"/>
                                        </p:tgtEl>
                                        <p:attrNameLst>
                                          <p:attrName>ppt_x</p:attrName>
                                        </p:attrNameLst>
                                      </p:cBhvr>
                                      <p:tavLst>
                                        <p:tav tm="0">
                                          <p:val>
                                            <p:strVal val="1+#ppt_w/2"/>
                                          </p:val>
                                        </p:tav>
                                        <p:tav tm="100000">
                                          <p:val>
                                            <p:strVal val="#ppt_x"/>
                                          </p:val>
                                        </p:tav>
                                      </p:tavLst>
                                    </p:anim>
                                    <p:anim calcmode="lin" valueType="num">
                                      <p:cBhvr additive="base">
                                        <p:cTn id="175" dur="3000" fill="hold"/>
                                        <p:tgtEl>
                                          <p:spTgt spid="21"/>
                                        </p:tgtEl>
                                        <p:attrNameLst>
                                          <p:attrName>ppt_y</p:attrName>
                                        </p:attrNameLst>
                                      </p:cBhvr>
                                      <p:tavLst>
                                        <p:tav tm="0">
                                          <p:val>
                                            <p:strVal val="0-#ppt_h/2"/>
                                          </p:val>
                                        </p:tav>
                                        <p:tav tm="100000">
                                          <p:val>
                                            <p:strVal val="#ppt_y"/>
                                          </p:val>
                                        </p:tav>
                                      </p:tavLst>
                                    </p:anim>
                                  </p:childTnLst>
                                </p:cTn>
                              </p:par>
                              <p:par>
                                <p:cTn id="176" presetID="2" presetClass="entr" presetSubtype="3" fill="hold" grpId="0" nodeType="withEffect">
                                  <p:stCondLst>
                                    <p:cond delay="0"/>
                                  </p:stCondLst>
                                  <p:childTnLst>
                                    <p:set>
                                      <p:cBhvr>
                                        <p:cTn id="177" dur="1" fill="hold">
                                          <p:stCondLst>
                                            <p:cond delay="0"/>
                                          </p:stCondLst>
                                        </p:cTn>
                                        <p:tgtEl>
                                          <p:spTgt spid="22"/>
                                        </p:tgtEl>
                                        <p:attrNameLst>
                                          <p:attrName>style.visibility</p:attrName>
                                        </p:attrNameLst>
                                      </p:cBhvr>
                                      <p:to>
                                        <p:strVal val="visible"/>
                                      </p:to>
                                    </p:set>
                                    <p:anim calcmode="lin" valueType="num">
                                      <p:cBhvr additive="base">
                                        <p:cTn id="178" dur="3000" fill="hold"/>
                                        <p:tgtEl>
                                          <p:spTgt spid="22"/>
                                        </p:tgtEl>
                                        <p:attrNameLst>
                                          <p:attrName>ppt_x</p:attrName>
                                        </p:attrNameLst>
                                      </p:cBhvr>
                                      <p:tavLst>
                                        <p:tav tm="0">
                                          <p:val>
                                            <p:strVal val="1+#ppt_w/2"/>
                                          </p:val>
                                        </p:tav>
                                        <p:tav tm="100000">
                                          <p:val>
                                            <p:strVal val="#ppt_x"/>
                                          </p:val>
                                        </p:tav>
                                      </p:tavLst>
                                    </p:anim>
                                    <p:anim calcmode="lin" valueType="num">
                                      <p:cBhvr additive="base">
                                        <p:cTn id="179" dur="3000" fill="hold"/>
                                        <p:tgtEl>
                                          <p:spTgt spid="22"/>
                                        </p:tgtEl>
                                        <p:attrNameLst>
                                          <p:attrName>ppt_y</p:attrName>
                                        </p:attrNameLst>
                                      </p:cBhvr>
                                      <p:tavLst>
                                        <p:tav tm="0">
                                          <p:val>
                                            <p:strVal val="0-#ppt_h/2"/>
                                          </p:val>
                                        </p:tav>
                                        <p:tav tm="100000">
                                          <p:val>
                                            <p:strVal val="#ppt_y"/>
                                          </p:val>
                                        </p:tav>
                                      </p:tavLst>
                                    </p:anim>
                                  </p:childTnLst>
                                </p:cTn>
                              </p:par>
                              <p:par>
                                <p:cTn id="180" presetID="2" presetClass="entr" presetSubtype="3" fill="hold" grpId="0" nodeType="withEffect">
                                  <p:stCondLst>
                                    <p:cond delay="0"/>
                                  </p:stCondLst>
                                  <p:childTnLst>
                                    <p:set>
                                      <p:cBhvr>
                                        <p:cTn id="181" dur="1" fill="hold">
                                          <p:stCondLst>
                                            <p:cond delay="0"/>
                                          </p:stCondLst>
                                        </p:cTn>
                                        <p:tgtEl>
                                          <p:spTgt spid="23"/>
                                        </p:tgtEl>
                                        <p:attrNameLst>
                                          <p:attrName>style.visibility</p:attrName>
                                        </p:attrNameLst>
                                      </p:cBhvr>
                                      <p:to>
                                        <p:strVal val="visible"/>
                                      </p:to>
                                    </p:set>
                                    <p:anim calcmode="lin" valueType="num">
                                      <p:cBhvr additive="base">
                                        <p:cTn id="182" dur="3000" fill="hold"/>
                                        <p:tgtEl>
                                          <p:spTgt spid="23"/>
                                        </p:tgtEl>
                                        <p:attrNameLst>
                                          <p:attrName>ppt_x</p:attrName>
                                        </p:attrNameLst>
                                      </p:cBhvr>
                                      <p:tavLst>
                                        <p:tav tm="0">
                                          <p:val>
                                            <p:strVal val="1+#ppt_w/2"/>
                                          </p:val>
                                        </p:tav>
                                        <p:tav tm="100000">
                                          <p:val>
                                            <p:strVal val="#ppt_x"/>
                                          </p:val>
                                        </p:tav>
                                      </p:tavLst>
                                    </p:anim>
                                    <p:anim calcmode="lin" valueType="num">
                                      <p:cBhvr additive="base">
                                        <p:cTn id="183" dur="3000" fill="hold"/>
                                        <p:tgtEl>
                                          <p:spTgt spid="23"/>
                                        </p:tgtEl>
                                        <p:attrNameLst>
                                          <p:attrName>ppt_y</p:attrName>
                                        </p:attrNameLst>
                                      </p:cBhvr>
                                      <p:tavLst>
                                        <p:tav tm="0">
                                          <p:val>
                                            <p:strVal val="0-#ppt_h/2"/>
                                          </p:val>
                                        </p:tav>
                                        <p:tav tm="100000">
                                          <p:val>
                                            <p:strVal val="#ppt_y"/>
                                          </p:val>
                                        </p:tav>
                                      </p:tavLst>
                                    </p:anim>
                                  </p:childTnLst>
                                </p:cTn>
                              </p:par>
                              <p:par>
                                <p:cTn id="184" presetID="2" presetClass="entr" presetSubtype="3" fill="hold" grpId="0" nodeType="withEffect">
                                  <p:stCondLst>
                                    <p:cond delay="0"/>
                                  </p:stCondLst>
                                  <p:childTnLst>
                                    <p:set>
                                      <p:cBhvr>
                                        <p:cTn id="185" dur="1" fill="hold">
                                          <p:stCondLst>
                                            <p:cond delay="0"/>
                                          </p:stCondLst>
                                        </p:cTn>
                                        <p:tgtEl>
                                          <p:spTgt spid="24"/>
                                        </p:tgtEl>
                                        <p:attrNameLst>
                                          <p:attrName>style.visibility</p:attrName>
                                        </p:attrNameLst>
                                      </p:cBhvr>
                                      <p:to>
                                        <p:strVal val="visible"/>
                                      </p:to>
                                    </p:set>
                                    <p:anim calcmode="lin" valueType="num">
                                      <p:cBhvr additive="base">
                                        <p:cTn id="186" dur="3000" fill="hold"/>
                                        <p:tgtEl>
                                          <p:spTgt spid="24"/>
                                        </p:tgtEl>
                                        <p:attrNameLst>
                                          <p:attrName>ppt_x</p:attrName>
                                        </p:attrNameLst>
                                      </p:cBhvr>
                                      <p:tavLst>
                                        <p:tav tm="0">
                                          <p:val>
                                            <p:strVal val="1+#ppt_w/2"/>
                                          </p:val>
                                        </p:tav>
                                        <p:tav tm="100000">
                                          <p:val>
                                            <p:strVal val="#ppt_x"/>
                                          </p:val>
                                        </p:tav>
                                      </p:tavLst>
                                    </p:anim>
                                    <p:anim calcmode="lin" valueType="num">
                                      <p:cBhvr additive="base">
                                        <p:cTn id="187" dur="3000" fill="hold"/>
                                        <p:tgtEl>
                                          <p:spTgt spid="24"/>
                                        </p:tgtEl>
                                        <p:attrNameLst>
                                          <p:attrName>ppt_y</p:attrName>
                                        </p:attrNameLst>
                                      </p:cBhvr>
                                      <p:tavLst>
                                        <p:tav tm="0">
                                          <p:val>
                                            <p:strVal val="0-#ppt_h/2"/>
                                          </p:val>
                                        </p:tav>
                                        <p:tav tm="100000">
                                          <p:val>
                                            <p:strVal val="#ppt_y"/>
                                          </p:val>
                                        </p:tav>
                                      </p:tavLst>
                                    </p:anim>
                                  </p:childTnLst>
                                </p:cTn>
                              </p:par>
                              <p:par>
                                <p:cTn id="188" presetID="2" presetClass="entr" presetSubtype="3" fill="hold" grpId="0" nodeType="withEffect">
                                  <p:stCondLst>
                                    <p:cond delay="0"/>
                                  </p:stCondLst>
                                  <p:childTnLst>
                                    <p:set>
                                      <p:cBhvr>
                                        <p:cTn id="189" dur="1" fill="hold">
                                          <p:stCondLst>
                                            <p:cond delay="0"/>
                                          </p:stCondLst>
                                        </p:cTn>
                                        <p:tgtEl>
                                          <p:spTgt spid="25"/>
                                        </p:tgtEl>
                                        <p:attrNameLst>
                                          <p:attrName>style.visibility</p:attrName>
                                        </p:attrNameLst>
                                      </p:cBhvr>
                                      <p:to>
                                        <p:strVal val="visible"/>
                                      </p:to>
                                    </p:set>
                                    <p:anim calcmode="lin" valueType="num">
                                      <p:cBhvr additive="base">
                                        <p:cTn id="190" dur="3000" fill="hold"/>
                                        <p:tgtEl>
                                          <p:spTgt spid="25"/>
                                        </p:tgtEl>
                                        <p:attrNameLst>
                                          <p:attrName>ppt_x</p:attrName>
                                        </p:attrNameLst>
                                      </p:cBhvr>
                                      <p:tavLst>
                                        <p:tav tm="0">
                                          <p:val>
                                            <p:strVal val="1+#ppt_w/2"/>
                                          </p:val>
                                        </p:tav>
                                        <p:tav tm="100000">
                                          <p:val>
                                            <p:strVal val="#ppt_x"/>
                                          </p:val>
                                        </p:tav>
                                      </p:tavLst>
                                    </p:anim>
                                    <p:anim calcmode="lin" valueType="num">
                                      <p:cBhvr additive="base">
                                        <p:cTn id="191" dur="3000" fill="hold"/>
                                        <p:tgtEl>
                                          <p:spTgt spid="25"/>
                                        </p:tgtEl>
                                        <p:attrNameLst>
                                          <p:attrName>ppt_y</p:attrName>
                                        </p:attrNameLst>
                                      </p:cBhvr>
                                      <p:tavLst>
                                        <p:tav tm="0">
                                          <p:val>
                                            <p:strVal val="0-#ppt_h/2"/>
                                          </p:val>
                                        </p:tav>
                                        <p:tav tm="100000">
                                          <p:val>
                                            <p:strVal val="#ppt_y"/>
                                          </p:val>
                                        </p:tav>
                                      </p:tavLst>
                                    </p:anim>
                                  </p:childTnLst>
                                </p:cTn>
                              </p:par>
                              <p:par>
                                <p:cTn id="192" presetID="2" presetClass="entr" presetSubtype="3" fill="hold" grpId="0" nodeType="withEffect">
                                  <p:stCondLst>
                                    <p:cond delay="0"/>
                                  </p:stCondLst>
                                  <p:childTnLst>
                                    <p:set>
                                      <p:cBhvr>
                                        <p:cTn id="193" dur="1" fill="hold">
                                          <p:stCondLst>
                                            <p:cond delay="0"/>
                                          </p:stCondLst>
                                        </p:cTn>
                                        <p:tgtEl>
                                          <p:spTgt spid="26"/>
                                        </p:tgtEl>
                                        <p:attrNameLst>
                                          <p:attrName>style.visibility</p:attrName>
                                        </p:attrNameLst>
                                      </p:cBhvr>
                                      <p:to>
                                        <p:strVal val="visible"/>
                                      </p:to>
                                    </p:set>
                                    <p:anim calcmode="lin" valueType="num">
                                      <p:cBhvr additive="base">
                                        <p:cTn id="194" dur="3000" fill="hold"/>
                                        <p:tgtEl>
                                          <p:spTgt spid="26"/>
                                        </p:tgtEl>
                                        <p:attrNameLst>
                                          <p:attrName>ppt_x</p:attrName>
                                        </p:attrNameLst>
                                      </p:cBhvr>
                                      <p:tavLst>
                                        <p:tav tm="0">
                                          <p:val>
                                            <p:strVal val="1+#ppt_w/2"/>
                                          </p:val>
                                        </p:tav>
                                        <p:tav tm="100000">
                                          <p:val>
                                            <p:strVal val="#ppt_x"/>
                                          </p:val>
                                        </p:tav>
                                      </p:tavLst>
                                    </p:anim>
                                    <p:anim calcmode="lin" valueType="num">
                                      <p:cBhvr additive="base">
                                        <p:cTn id="195" dur="3000" fill="hold"/>
                                        <p:tgtEl>
                                          <p:spTgt spid="26"/>
                                        </p:tgtEl>
                                        <p:attrNameLst>
                                          <p:attrName>ppt_y</p:attrName>
                                        </p:attrNameLst>
                                      </p:cBhvr>
                                      <p:tavLst>
                                        <p:tav tm="0">
                                          <p:val>
                                            <p:strVal val="0-#ppt_h/2"/>
                                          </p:val>
                                        </p:tav>
                                        <p:tav tm="100000">
                                          <p:val>
                                            <p:strVal val="#ppt_y"/>
                                          </p:val>
                                        </p:tav>
                                      </p:tavLst>
                                    </p:anim>
                                  </p:childTnLst>
                                </p:cTn>
                              </p:par>
                              <p:par>
                                <p:cTn id="196" presetID="2" presetClass="entr" presetSubtype="3" fill="hold" grpId="0" nodeType="withEffect">
                                  <p:stCondLst>
                                    <p:cond delay="0"/>
                                  </p:stCondLst>
                                  <p:childTnLst>
                                    <p:set>
                                      <p:cBhvr>
                                        <p:cTn id="197" dur="1" fill="hold">
                                          <p:stCondLst>
                                            <p:cond delay="0"/>
                                          </p:stCondLst>
                                        </p:cTn>
                                        <p:tgtEl>
                                          <p:spTgt spid="27"/>
                                        </p:tgtEl>
                                        <p:attrNameLst>
                                          <p:attrName>style.visibility</p:attrName>
                                        </p:attrNameLst>
                                      </p:cBhvr>
                                      <p:to>
                                        <p:strVal val="visible"/>
                                      </p:to>
                                    </p:set>
                                    <p:anim calcmode="lin" valueType="num">
                                      <p:cBhvr additive="base">
                                        <p:cTn id="198" dur="3000" fill="hold"/>
                                        <p:tgtEl>
                                          <p:spTgt spid="27"/>
                                        </p:tgtEl>
                                        <p:attrNameLst>
                                          <p:attrName>ppt_x</p:attrName>
                                        </p:attrNameLst>
                                      </p:cBhvr>
                                      <p:tavLst>
                                        <p:tav tm="0">
                                          <p:val>
                                            <p:strVal val="1+#ppt_w/2"/>
                                          </p:val>
                                        </p:tav>
                                        <p:tav tm="100000">
                                          <p:val>
                                            <p:strVal val="#ppt_x"/>
                                          </p:val>
                                        </p:tav>
                                      </p:tavLst>
                                    </p:anim>
                                    <p:anim calcmode="lin" valueType="num">
                                      <p:cBhvr additive="base">
                                        <p:cTn id="199" dur="3000" fill="hold"/>
                                        <p:tgtEl>
                                          <p:spTgt spid="27"/>
                                        </p:tgtEl>
                                        <p:attrNameLst>
                                          <p:attrName>ppt_y</p:attrName>
                                        </p:attrNameLst>
                                      </p:cBhvr>
                                      <p:tavLst>
                                        <p:tav tm="0">
                                          <p:val>
                                            <p:strVal val="0-#ppt_h/2"/>
                                          </p:val>
                                        </p:tav>
                                        <p:tav tm="100000">
                                          <p:val>
                                            <p:strVal val="#ppt_y"/>
                                          </p:val>
                                        </p:tav>
                                      </p:tavLst>
                                    </p:anim>
                                  </p:childTnLst>
                                </p:cTn>
                              </p:par>
                              <p:par>
                                <p:cTn id="200" presetID="2" presetClass="entr" presetSubtype="9" fill="hold" grpId="0" nodeType="withEffect">
                                  <p:stCondLst>
                                    <p:cond delay="0"/>
                                  </p:stCondLst>
                                  <p:childTnLst>
                                    <p:set>
                                      <p:cBhvr>
                                        <p:cTn id="201" dur="1" fill="hold">
                                          <p:stCondLst>
                                            <p:cond delay="0"/>
                                          </p:stCondLst>
                                        </p:cTn>
                                        <p:tgtEl>
                                          <p:spTgt spid="44"/>
                                        </p:tgtEl>
                                        <p:attrNameLst>
                                          <p:attrName>style.visibility</p:attrName>
                                        </p:attrNameLst>
                                      </p:cBhvr>
                                      <p:to>
                                        <p:strVal val="visible"/>
                                      </p:to>
                                    </p:set>
                                    <p:anim calcmode="lin" valueType="num">
                                      <p:cBhvr additive="base">
                                        <p:cTn id="202" dur="3000" fill="hold"/>
                                        <p:tgtEl>
                                          <p:spTgt spid="44"/>
                                        </p:tgtEl>
                                        <p:attrNameLst>
                                          <p:attrName>ppt_x</p:attrName>
                                        </p:attrNameLst>
                                      </p:cBhvr>
                                      <p:tavLst>
                                        <p:tav tm="0">
                                          <p:val>
                                            <p:strVal val="0-#ppt_w/2"/>
                                          </p:val>
                                        </p:tav>
                                        <p:tav tm="100000">
                                          <p:val>
                                            <p:strVal val="#ppt_x"/>
                                          </p:val>
                                        </p:tav>
                                      </p:tavLst>
                                    </p:anim>
                                    <p:anim calcmode="lin" valueType="num">
                                      <p:cBhvr additive="base">
                                        <p:cTn id="203" dur="3000" fill="hold"/>
                                        <p:tgtEl>
                                          <p:spTgt spid="44"/>
                                        </p:tgtEl>
                                        <p:attrNameLst>
                                          <p:attrName>ppt_y</p:attrName>
                                        </p:attrNameLst>
                                      </p:cBhvr>
                                      <p:tavLst>
                                        <p:tav tm="0">
                                          <p:val>
                                            <p:strVal val="0-#ppt_h/2"/>
                                          </p:val>
                                        </p:tav>
                                        <p:tav tm="100000">
                                          <p:val>
                                            <p:strVal val="#ppt_y"/>
                                          </p:val>
                                        </p:tav>
                                      </p:tavLst>
                                    </p:anim>
                                  </p:childTnLst>
                                </p:cTn>
                              </p:par>
                              <p:par>
                                <p:cTn id="204" presetID="2" presetClass="entr" presetSubtype="9" fill="hold" grpId="0" nodeType="withEffect">
                                  <p:stCondLst>
                                    <p:cond delay="0"/>
                                  </p:stCondLst>
                                  <p:childTnLst>
                                    <p:set>
                                      <p:cBhvr>
                                        <p:cTn id="205" dur="1" fill="hold">
                                          <p:stCondLst>
                                            <p:cond delay="0"/>
                                          </p:stCondLst>
                                        </p:cTn>
                                        <p:tgtEl>
                                          <p:spTgt spid="45"/>
                                        </p:tgtEl>
                                        <p:attrNameLst>
                                          <p:attrName>style.visibility</p:attrName>
                                        </p:attrNameLst>
                                      </p:cBhvr>
                                      <p:to>
                                        <p:strVal val="visible"/>
                                      </p:to>
                                    </p:set>
                                    <p:anim calcmode="lin" valueType="num">
                                      <p:cBhvr additive="base">
                                        <p:cTn id="206" dur="3000" fill="hold"/>
                                        <p:tgtEl>
                                          <p:spTgt spid="45"/>
                                        </p:tgtEl>
                                        <p:attrNameLst>
                                          <p:attrName>ppt_x</p:attrName>
                                        </p:attrNameLst>
                                      </p:cBhvr>
                                      <p:tavLst>
                                        <p:tav tm="0">
                                          <p:val>
                                            <p:strVal val="0-#ppt_w/2"/>
                                          </p:val>
                                        </p:tav>
                                        <p:tav tm="100000">
                                          <p:val>
                                            <p:strVal val="#ppt_x"/>
                                          </p:val>
                                        </p:tav>
                                      </p:tavLst>
                                    </p:anim>
                                    <p:anim calcmode="lin" valueType="num">
                                      <p:cBhvr additive="base">
                                        <p:cTn id="207" dur="3000" fill="hold"/>
                                        <p:tgtEl>
                                          <p:spTgt spid="45"/>
                                        </p:tgtEl>
                                        <p:attrNameLst>
                                          <p:attrName>ppt_y</p:attrName>
                                        </p:attrNameLst>
                                      </p:cBhvr>
                                      <p:tavLst>
                                        <p:tav tm="0">
                                          <p:val>
                                            <p:strVal val="0-#ppt_h/2"/>
                                          </p:val>
                                        </p:tav>
                                        <p:tav tm="100000">
                                          <p:val>
                                            <p:strVal val="#ppt_y"/>
                                          </p:val>
                                        </p:tav>
                                      </p:tavLst>
                                    </p:anim>
                                  </p:childTnLst>
                                </p:cTn>
                              </p:par>
                              <p:par>
                                <p:cTn id="208" presetID="2" presetClass="entr" presetSubtype="9" fill="hold" grpId="0" nodeType="withEffect">
                                  <p:stCondLst>
                                    <p:cond delay="0"/>
                                  </p:stCondLst>
                                  <p:childTnLst>
                                    <p:set>
                                      <p:cBhvr>
                                        <p:cTn id="209" dur="1" fill="hold">
                                          <p:stCondLst>
                                            <p:cond delay="0"/>
                                          </p:stCondLst>
                                        </p:cTn>
                                        <p:tgtEl>
                                          <p:spTgt spid="46"/>
                                        </p:tgtEl>
                                        <p:attrNameLst>
                                          <p:attrName>style.visibility</p:attrName>
                                        </p:attrNameLst>
                                      </p:cBhvr>
                                      <p:to>
                                        <p:strVal val="visible"/>
                                      </p:to>
                                    </p:set>
                                    <p:anim calcmode="lin" valueType="num">
                                      <p:cBhvr additive="base">
                                        <p:cTn id="210" dur="3000" fill="hold"/>
                                        <p:tgtEl>
                                          <p:spTgt spid="46"/>
                                        </p:tgtEl>
                                        <p:attrNameLst>
                                          <p:attrName>ppt_x</p:attrName>
                                        </p:attrNameLst>
                                      </p:cBhvr>
                                      <p:tavLst>
                                        <p:tav tm="0">
                                          <p:val>
                                            <p:strVal val="0-#ppt_w/2"/>
                                          </p:val>
                                        </p:tav>
                                        <p:tav tm="100000">
                                          <p:val>
                                            <p:strVal val="#ppt_x"/>
                                          </p:val>
                                        </p:tav>
                                      </p:tavLst>
                                    </p:anim>
                                    <p:anim calcmode="lin" valueType="num">
                                      <p:cBhvr additive="base">
                                        <p:cTn id="211" dur="3000" fill="hold"/>
                                        <p:tgtEl>
                                          <p:spTgt spid="46"/>
                                        </p:tgtEl>
                                        <p:attrNameLst>
                                          <p:attrName>ppt_y</p:attrName>
                                        </p:attrNameLst>
                                      </p:cBhvr>
                                      <p:tavLst>
                                        <p:tav tm="0">
                                          <p:val>
                                            <p:strVal val="0-#ppt_h/2"/>
                                          </p:val>
                                        </p:tav>
                                        <p:tav tm="100000">
                                          <p:val>
                                            <p:strVal val="#ppt_y"/>
                                          </p:val>
                                        </p:tav>
                                      </p:tavLst>
                                    </p:anim>
                                  </p:childTnLst>
                                </p:cTn>
                              </p:par>
                              <p:par>
                                <p:cTn id="212" presetID="2" presetClass="entr" presetSubtype="9" fill="hold" grpId="0" nodeType="withEffect">
                                  <p:stCondLst>
                                    <p:cond delay="0"/>
                                  </p:stCondLst>
                                  <p:childTnLst>
                                    <p:set>
                                      <p:cBhvr>
                                        <p:cTn id="213" dur="1" fill="hold">
                                          <p:stCondLst>
                                            <p:cond delay="0"/>
                                          </p:stCondLst>
                                        </p:cTn>
                                        <p:tgtEl>
                                          <p:spTgt spid="47"/>
                                        </p:tgtEl>
                                        <p:attrNameLst>
                                          <p:attrName>style.visibility</p:attrName>
                                        </p:attrNameLst>
                                      </p:cBhvr>
                                      <p:to>
                                        <p:strVal val="visible"/>
                                      </p:to>
                                    </p:set>
                                    <p:anim calcmode="lin" valueType="num">
                                      <p:cBhvr additive="base">
                                        <p:cTn id="214" dur="3000" fill="hold"/>
                                        <p:tgtEl>
                                          <p:spTgt spid="47"/>
                                        </p:tgtEl>
                                        <p:attrNameLst>
                                          <p:attrName>ppt_x</p:attrName>
                                        </p:attrNameLst>
                                      </p:cBhvr>
                                      <p:tavLst>
                                        <p:tav tm="0">
                                          <p:val>
                                            <p:strVal val="0-#ppt_w/2"/>
                                          </p:val>
                                        </p:tav>
                                        <p:tav tm="100000">
                                          <p:val>
                                            <p:strVal val="#ppt_x"/>
                                          </p:val>
                                        </p:tav>
                                      </p:tavLst>
                                    </p:anim>
                                    <p:anim calcmode="lin" valueType="num">
                                      <p:cBhvr additive="base">
                                        <p:cTn id="215" dur="3000" fill="hold"/>
                                        <p:tgtEl>
                                          <p:spTgt spid="47"/>
                                        </p:tgtEl>
                                        <p:attrNameLst>
                                          <p:attrName>ppt_y</p:attrName>
                                        </p:attrNameLst>
                                      </p:cBhvr>
                                      <p:tavLst>
                                        <p:tav tm="0">
                                          <p:val>
                                            <p:strVal val="0-#ppt_h/2"/>
                                          </p:val>
                                        </p:tav>
                                        <p:tav tm="100000">
                                          <p:val>
                                            <p:strVal val="#ppt_y"/>
                                          </p:val>
                                        </p:tav>
                                      </p:tavLst>
                                    </p:anim>
                                  </p:childTnLst>
                                </p:cTn>
                              </p:par>
                              <p:par>
                                <p:cTn id="216" presetID="2" presetClass="entr" presetSubtype="9" fill="hold" grpId="0" nodeType="withEffect">
                                  <p:stCondLst>
                                    <p:cond delay="0"/>
                                  </p:stCondLst>
                                  <p:childTnLst>
                                    <p:set>
                                      <p:cBhvr>
                                        <p:cTn id="217" dur="1" fill="hold">
                                          <p:stCondLst>
                                            <p:cond delay="0"/>
                                          </p:stCondLst>
                                        </p:cTn>
                                        <p:tgtEl>
                                          <p:spTgt spid="48"/>
                                        </p:tgtEl>
                                        <p:attrNameLst>
                                          <p:attrName>style.visibility</p:attrName>
                                        </p:attrNameLst>
                                      </p:cBhvr>
                                      <p:to>
                                        <p:strVal val="visible"/>
                                      </p:to>
                                    </p:set>
                                    <p:anim calcmode="lin" valueType="num">
                                      <p:cBhvr additive="base">
                                        <p:cTn id="218" dur="3000" fill="hold"/>
                                        <p:tgtEl>
                                          <p:spTgt spid="48"/>
                                        </p:tgtEl>
                                        <p:attrNameLst>
                                          <p:attrName>ppt_x</p:attrName>
                                        </p:attrNameLst>
                                      </p:cBhvr>
                                      <p:tavLst>
                                        <p:tav tm="0">
                                          <p:val>
                                            <p:strVal val="0-#ppt_w/2"/>
                                          </p:val>
                                        </p:tav>
                                        <p:tav tm="100000">
                                          <p:val>
                                            <p:strVal val="#ppt_x"/>
                                          </p:val>
                                        </p:tav>
                                      </p:tavLst>
                                    </p:anim>
                                    <p:anim calcmode="lin" valueType="num">
                                      <p:cBhvr additive="base">
                                        <p:cTn id="219" dur="3000" fill="hold"/>
                                        <p:tgtEl>
                                          <p:spTgt spid="48"/>
                                        </p:tgtEl>
                                        <p:attrNameLst>
                                          <p:attrName>ppt_y</p:attrName>
                                        </p:attrNameLst>
                                      </p:cBhvr>
                                      <p:tavLst>
                                        <p:tav tm="0">
                                          <p:val>
                                            <p:strVal val="0-#ppt_h/2"/>
                                          </p:val>
                                        </p:tav>
                                        <p:tav tm="100000">
                                          <p:val>
                                            <p:strVal val="#ppt_y"/>
                                          </p:val>
                                        </p:tav>
                                      </p:tavLst>
                                    </p:anim>
                                  </p:childTnLst>
                                </p:cTn>
                              </p:par>
                              <p:par>
                                <p:cTn id="220" presetID="2" presetClass="entr" presetSubtype="9" fill="hold" grpId="0" nodeType="withEffect">
                                  <p:stCondLst>
                                    <p:cond delay="0"/>
                                  </p:stCondLst>
                                  <p:childTnLst>
                                    <p:set>
                                      <p:cBhvr>
                                        <p:cTn id="221" dur="1" fill="hold">
                                          <p:stCondLst>
                                            <p:cond delay="0"/>
                                          </p:stCondLst>
                                        </p:cTn>
                                        <p:tgtEl>
                                          <p:spTgt spid="49"/>
                                        </p:tgtEl>
                                        <p:attrNameLst>
                                          <p:attrName>style.visibility</p:attrName>
                                        </p:attrNameLst>
                                      </p:cBhvr>
                                      <p:to>
                                        <p:strVal val="visible"/>
                                      </p:to>
                                    </p:set>
                                    <p:anim calcmode="lin" valueType="num">
                                      <p:cBhvr additive="base">
                                        <p:cTn id="222" dur="3000" fill="hold"/>
                                        <p:tgtEl>
                                          <p:spTgt spid="49"/>
                                        </p:tgtEl>
                                        <p:attrNameLst>
                                          <p:attrName>ppt_x</p:attrName>
                                        </p:attrNameLst>
                                      </p:cBhvr>
                                      <p:tavLst>
                                        <p:tav tm="0">
                                          <p:val>
                                            <p:strVal val="0-#ppt_w/2"/>
                                          </p:val>
                                        </p:tav>
                                        <p:tav tm="100000">
                                          <p:val>
                                            <p:strVal val="#ppt_x"/>
                                          </p:val>
                                        </p:tav>
                                      </p:tavLst>
                                    </p:anim>
                                    <p:anim calcmode="lin" valueType="num">
                                      <p:cBhvr additive="base">
                                        <p:cTn id="223" dur="3000" fill="hold"/>
                                        <p:tgtEl>
                                          <p:spTgt spid="49"/>
                                        </p:tgtEl>
                                        <p:attrNameLst>
                                          <p:attrName>ppt_y</p:attrName>
                                        </p:attrNameLst>
                                      </p:cBhvr>
                                      <p:tavLst>
                                        <p:tav tm="0">
                                          <p:val>
                                            <p:strVal val="0-#ppt_h/2"/>
                                          </p:val>
                                        </p:tav>
                                        <p:tav tm="100000">
                                          <p:val>
                                            <p:strVal val="#ppt_y"/>
                                          </p:val>
                                        </p:tav>
                                      </p:tavLst>
                                    </p:anim>
                                  </p:childTnLst>
                                </p:cTn>
                              </p:par>
                              <p:par>
                                <p:cTn id="224" presetID="2" presetClass="entr" presetSubtype="9" fill="hold" grpId="0" nodeType="withEffect">
                                  <p:stCondLst>
                                    <p:cond delay="0"/>
                                  </p:stCondLst>
                                  <p:childTnLst>
                                    <p:set>
                                      <p:cBhvr>
                                        <p:cTn id="225" dur="1" fill="hold">
                                          <p:stCondLst>
                                            <p:cond delay="0"/>
                                          </p:stCondLst>
                                        </p:cTn>
                                        <p:tgtEl>
                                          <p:spTgt spid="50"/>
                                        </p:tgtEl>
                                        <p:attrNameLst>
                                          <p:attrName>style.visibility</p:attrName>
                                        </p:attrNameLst>
                                      </p:cBhvr>
                                      <p:to>
                                        <p:strVal val="visible"/>
                                      </p:to>
                                    </p:set>
                                    <p:anim calcmode="lin" valueType="num">
                                      <p:cBhvr additive="base">
                                        <p:cTn id="226" dur="3000" fill="hold"/>
                                        <p:tgtEl>
                                          <p:spTgt spid="50"/>
                                        </p:tgtEl>
                                        <p:attrNameLst>
                                          <p:attrName>ppt_x</p:attrName>
                                        </p:attrNameLst>
                                      </p:cBhvr>
                                      <p:tavLst>
                                        <p:tav tm="0">
                                          <p:val>
                                            <p:strVal val="0-#ppt_w/2"/>
                                          </p:val>
                                        </p:tav>
                                        <p:tav tm="100000">
                                          <p:val>
                                            <p:strVal val="#ppt_x"/>
                                          </p:val>
                                        </p:tav>
                                      </p:tavLst>
                                    </p:anim>
                                    <p:anim calcmode="lin" valueType="num">
                                      <p:cBhvr additive="base">
                                        <p:cTn id="227" dur="3000" fill="hold"/>
                                        <p:tgtEl>
                                          <p:spTgt spid="50"/>
                                        </p:tgtEl>
                                        <p:attrNameLst>
                                          <p:attrName>ppt_y</p:attrName>
                                        </p:attrNameLst>
                                      </p:cBhvr>
                                      <p:tavLst>
                                        <p:tav tm="0">
                                          <p:val>
                                            <p:strVal val="0-#ppt_h/2"/>
                                          </p:val>
                                        </p:tav>
                                        <p:tav tm="100000">
                                          <p:val>
                                            <p:strVal val="#ppt_y"/>
                                          </p:val>
                                        </p:tav>
                                      </p:tavLst>
                                    </p:anim>
                                  </p:childTnLst>
                                </p:cTn>
                              </p:par>
                              <p:par>
                                <p:cTn id="228" presetID="2" presetClass="entr" presetSubtype="9" fill="hold" grpId="0" nodeType="withEffect">
                                  <p:stCondLst>
                                    <p:cond delay="0"/>
                                  </p:stCondLst>
                                  <p:childTnLst>
                                    <p:set>
                                      <p:cBhvr>
                                        <p:cTn id="229" dur="1" fill="hold">
                                          <p:stCondLst>
                                            <p:cond delay="0"/>
                                          </p:stCondLst>
                                        </p:cTn>
                                        <p:tgtEl>
                                          <p:spTgt spid="51"/>
                                        </p:tgtEl>
                                        <p:attrNameLst>
                                          <p:attrName>style.visibility</p:attrName>
                                        </p:attrNameLst>
                                      </p:cBhvr>
                                      <p:to>
                                        <p:strVal val="visible"/>
                                      </p:to>
                                    </p:set>
                                    <p:anim calcmode="lin" valueType="num">
                                      <p:cBhvr additive="base">
                                        <p:cTn id="230" dur="3000" fill="hold"/>
                                        <p:tgtEl>
                                          <p:spTgt spid="51"/>
                                        </p:tgtEl>
                                        <p:attrNameLst>
                                          <p:attrName>ppt_x</p:attrName>
                                        </p:attrNameLst>
                                      </p:cBhvr>
                                      <p:tavLst>
                                        <p:tav tm="0">
                                          <p:val>
                                            <p:strVal val="0-#ppt_w/2"/>
                                          </p:val>
                                        </p:tav>
                                        <p:tav tm="100000">
                                          <p:val>
                                            <p:strVal val="#ppt_x"/>
                                          </p:val>
                                        </p:tav>
                                      </p:tavLst>
                                    </p:anim>
                                    <p:anim calcmode="lin" valueType="num">
                                      <p:cBhvr additive="base">
                                        <p:cTn id="231" dur="3000" fill="hold"/>
                                        <p:tgtEl>
                                          <p:spTgt spid="51"/>
                                        </p:tgtEl>
                                        <p:attrNameLst>
                                          <p:attrName>ppt_y</p:attrName>
                                        </p:attrNameLst>
                                      </p:cBhvr>
                                      <p:tavLst>
                                        <p:tav tm="0">
                                          <p:val>
                                            <p:strVal val="0-#ppt_h/2"/>
                                          </p:val>
                                        </p:tav>
                                        <p:tav tm="100000">
                                          <p:val>
                                            <p:strVal val="#ppt_y"/>
                                          </p:val>
                                        </p:tav>
                                      </p:tavLst>
                                    </p:anim>
                                  </p:childTnLst>
                                </p:cTn>
                              </p:par>
                              <p:par>
                                <p:cTn id="232" presetID="2" presetClass="entr" presetSubtype="3" fill="hold" grpId="0" nodeType="withEffect">
                                  <p:stCondLst>
                                    <p:cond delay="0"/>
                                  </p:stCondLst>
                                  <p:childTnLst>
                                    <p:set>
                                      <p:cBhvr>
                                        <p:cTn id="233" dur="1" fill="hold">
                                          <p:stCondLst>
                                            <p:cond delay="0"/>
                                          </p:stCondLst>
                                        </p:cTn>
                                        <p:tgtEl>
                                          <p:spTgt spid="60"/>
                                        </p:tgtEl>
                                        <p:attrNameLst>
                                          <p:attrName>style.visibility</p:attrName>
                                        </p:attrNameLst>
                                      </p:cBhvr>
                                      <p:to>
                                        <p:strVal val="visible"/>
                                      </p:to>
                                    </p:set>
                                    <p:anim calcmode="lin" valueType="num">
                                      <p:cBhvr additive="base">
                                        <p:cTn id="234" dur="3000" fill="hold"/>
                                        <p:tgtEl>
                                          <p:spTgt spid="60"/>
                                        </p:tgtEl>
                                        <p:attrNameLst>
                                          <p:attrName>ppt_x</p:attrName>
                                        </p:attrNameLst>
                                      </p:cBhvr>
                                      <p:tavLst>
                                        <p:tav tm="0">
                                          <p:val>
                                            <p:strVal val="1+#ppt_w/2"/>
                                          </p:val>
                                        </p:tav>
                                        <p:tav tm="100000">
                                          <p:val>
                                            <p:strVal val="#ppt_x"/>
                                          </p:val>
                                        </p:tav>
                                      </p:tavLst>
                                    </p:anim>
                                    <p:anim calcmode="lin" valueType="num">
                                      <p:cBhvr additive="base">
                                        <p:cTn id="235" dur="3000" fill="hold"/>
                                        <p:tgtEl>
                                          <p:spTgt spid="60"/>
                                        </p:tgtEl>
                                        <p:attrNameLst>
                                          <p:attrName>ppt_y</p:attrName>
                                        </p:attrNameLst>
                                      </p:cBhvr>
                                      <p:tavLst>
                                        <p:tav tm="0">
                                          <p:val>
                                            <p:strVal val="0-#ppt_h/2"/>
                                          </p:val>
                                        </p:tav>
                                        <p:tav tm="100000">
                                          <p:val>
                                            <p:strVal val="#ppt_y"/>
                                          </p:val>
                                        </p:tav>
                                      </p:tavLst>
                                    </p:anim>
                                  </p:childTnLst>
                                </p:cTn>
                              </p:par>
                              <p:par>
                                <p:cTn id="236" presetID="2" presetClass="entr" presetSubtype="3" fill="hold" grpId="0" nodeType="withEffect">
                                  <p:stCondLst>
                                    <p:cond delay="0"/>
                                  </p:stCondLst>
                                  <p:childTnLst>
                                    <p:set>
                                      <p:cBhvr>
                                        <p:cTn id="237" dur="1" fill="hold">
                                          <p:stCondLst>
                                            <p:cond delay="0"/>
                                          </p:stCondLst>
                                        </p:cTn>
                                        <p:tgtEl>
                                          <p:spTgt spid="61"/>
                                        </p:tgtEl>
                                        <p:attrNameLst>
                                          <p:attrName>style.visibility</p:attrName>
                                        </p:attrNameLst>
                                      </p:cBhvr>
                                      <p:to>
                                        <p:strVal val="visible"/>
                                      </p:to>
                                    </p:set>
                                    <p:anim calcmode="lin" valueType="num">
                                      <p:cBhvr additive="base">
                                        <p:cTn id="238" dur="3000" fill="hold"/>
                                        <p:tgtEl>
                                          <p:spTgt spid="61"/>
                                        </p:tgtEl>
                                        <p:attrNameLst>
                                          <p:attrName>ppt_x</p:attrName>
                                        </p:attrNameLst>
                                      </p:cBhvr>
                                      <p:tavLst>
                                        <p:tav tm="0">
                                          <p:val>
                                            <p:strVal val="1+#ppt_w/2"/>
                                          </p:val>
                                        </p:tav>
                                        <p:tav tm="100000">
                                          <p:val>
                                            <p:strVal val="#ppt_x"/>
                                          </p:val>
                                        </p:tav>
                                      </p:tavLst>
                                    </p:anim>
                                    <p:anim calcmode="lin" valueType="num">
                                      <p:cBhvr additive="base">
                                        <p:cTn id="239" dur="3000" fill="hold"/>
                                        <p:tgtEl>
                                          <p:spTgt spid="61"/>
                                        </p:tgtEl>
                                        <p:attrNameLst>
                                          <p:attrName>ppt_y</p:attrName>
                                        </p:attrNameLst>
                                      </p:cBhvr>
                                      <p:tavLst>
                                        <p:tav tm="0">
                                          <p:val>
                                            <p:strVal val="0-#ppt_h/2"/>
                                          </p:val>
                                        </p:tav>
                                        <p:tav tm="100000">
                                          <p:val>
                                            <p:strVal val="#ppt_y"/>
                                          </p:val>
                                        </p:tav>
                                      </p:tavLst>
                                    </p:anim>
                                  </p:childTnLst>
                                </p:cTn>
                              </p:par>
                              <p:par>
                                <p:cTn id="240" presetID="2" presetClass="entr" presetSubtype="3" fill="hold" grpId="0" nodeType="withEffect">
                                  <p:stCondLst>
                                    <p:cond delay="0"/>
                                  </p:stCondLst>
                                  <p:childTnLst>
                                    <p:set>
                                      <p:cBhvr>
                                        <p:cTn id="241" dur="1" fill="hold">
                                          <p:stCondLst>
                                            <p:cond delay="0"/>
                                          </p:stCondLst>
                                        </p:cTn>
                                        <p:tgtEl>
                                          <p:spTgt spid="62"/>
                                        </p:tgtEl>
                                        <p:attrNameLst>
                                          <p:attrName>style.visibility</p:attrName>
                                        </p:attrNameLst>
                                      </p:cBhvr>
                                      <p:to>
                                        <p:strVal val="visible"/>
                                      </p:to>
                                    </p:set>
                                    <p:anim calcmode="lin" valueType="num">
                                      <p:cBhvr additive="base">
                                        <p:cTn id="242" dur="3000" fill="hold"/>
                                        <p:tgtEl>
                                          <p:spTgt spid="62"/>
                                        </p:tgtEl>
                                        <p:attrNameLst>
                                          <p:attrName>ppt_x</p:attrName>
                                        </p:attrNameLst>
                                      </p:cBhvr>
                                      <p:tavLst>
                                        <p:tav tm="0">
                                          <p:val>
                                            <p:strVal val="1+#ppt_w/2"/>
                                          </p:val>
                                        </p:tav>
                                        <p:tav tm="100000">
                                          <p:val>
                                            <p:strVal val="#ppt_x"/>
                                          </p:val>
                                        </p:tav>
                                      </p:tavLst>
                                    </p:anim>
                                    <p:anim calcmode="lin" valueType="num">
                                      <p:cBhvr additive="base">
                                        <p:cTn id="243" dur="3000" fill="hold"/>
                                        <p:tgtEl>
                                          <p:spTgt spid="62"/>
                                        </p:tgtEl>
                                        <p:attrNameLst>
                                          <p:attrName>ppt_y</p:attrName>
                                        </p:attrNameLst>
                                      </p:cBhvr>
                                      <p:tavLst>
                                        <p:tav tm="0">
                                          <p:val>
                                            <p:strVal val="0-#ppt_h/2"/>
                                          </p:val>
                                        </p:tav>
                                        <p:tav tm="100000">
                                          <p:val>
                                            <p:strVal val="#ppt_y"/>
                                          </p:val>
                                        </p:tav>
                                      </p:tavLst>
                                    </p:anim>
                                  </p:childTnLst>
                                </p:cTn>
                              </p:par>
                              <p:par>
                                <p:cTn id="244" presetID="2" presetClass="entr" presetSubtype="3" fill="hold" grpId="0" nodeType="withEffect">
                                  <p:stCondLst>
                                    <p:cond delay="0"/>
                                  </p:stCondLst>
                                  <p:childTnLst>
                                    <p:set>
                                      <p:cBhvr>
                                        <p:cTn id="245" dur="1" fill="hold">
                                          <p:stCondLst>
                                            <p:cond delay="0"/>
                                          </p:stCondLst>
                                        </p:cTn>
                                        <p:tgtEl>
                                          <p:spTgt spid="63"/>
                                        </p:tgtEl>
                                        <p:attrNameLst>
                                          <p:attrName>style.visibility</p:attrName>
                                        </p:attrNameLst>
                                      </p:cBhvr>
                                      <p:to>
                                        <p:strVal val="visible"/>
                                      </p:to>
                                    </p:set>
                                    <p:anim calcmode="lin" valueType="num">
                                      <p:cBhvr additive="base">
                                        <p:cTn id="246" dur="3000" fill="hold"/>
                                        <p:tgtEl>
                                          <p:spTgt spid="63"/>
                                        </p:tgtEl>
                                        <p:attrNameLst>
                                          <p:attrName>ppt_x</p:attrName>
                                        </p:attrNameLst>
                                      </p:cBhvr>
                                      <p:tavLst>
                                        <p:tav tm="0">
                                          <p:val>
                                            <p:strVal val="1+#ppt_w/2"/>
                                          </p:val>
                                        </p:tav>
                                        <p:tav tm="100000">
                                          <p:val>
                                            <p:strVal val="#ppt_x"/>
                                          </p:val>
                                        </p:tav>
                                      </p:tavLst>
                                    </p:anim>
                                    <p:anim calcmode="lin" valueType="num">
                                      <p:cBhvr additive="base">
                                        <p:cTn id="247" dur="3000" fill="hold"/>
                                        <p:tgtEl>
                                          <p:spTgt spid="63"/>
                                        </p:tgtEl>
                                        <p:attrNameLst>
                                          <p:attrName>ppt_y</p:attrName>
                                        </p:attrNameLst>
                                      </p:cBhvr>
                                      <p:tavLst>
                                        <p:tav tm="0">
                                          <p:val>
                                            <p:strVal val="0-#ppt_h/2"/>
                                          </p:val>
                                        </p:tav>
                                        <p:tav tm="100000">
                                          <p:val>
                                            <p:strVal val="#ppt_y"/>
                                          </p:val>
                                        </p:tav>
                                      </p:tavLst>
                                    </p:anim>
                                  </p:childTnLst>
                                </p:cTn>
                              </p:par>
                              <p:par>
                                <p:cTn id="248" presetID="2" presetClass="entr" presetSubtype="3" fill="hold" grpId="0" nodeType="withEffect">
                                  <p:stCondLst>
                                    <p:cond delay="0"/>
                                  </p:stCondLst>
                                  <p:childTnLst>
                                    <p:set>
                                      <p:cBhvr>
                                        <p:cTn id="249" dur="1" fill="hold">
                                          <p:stCondLst>
                                            <p:cond delay="0"/>
                                          </p:stCondLst>
                                        </p:cTn>
                                        <p:tgtEl>
                                          <p:spTgt spid="64"/>
                                        </p:tgtEl>
                                        <p:attrNameLst>
                                          <p:attrName>style.visibility</p:attrName>
                                        </p:attrNameLst>
                                      </p:cBhvr>
                                      <p:to>
                                        <p:strVal val="visible"/>
                                      </p:to>
                                    </p:set>
                                    <p:anim calcmode="lin" valueType="num">
                                      <p:cBhvr additive="base">
                                        <p:cTn id="250" dur="3000" fill="hold"/>
                                        <p:tgtEl>
                                          <p:spTgt spid="64"/>
                                        </p:tgtEl>
                                        <p:attrNameLst>
                                          <p:attrName>ppt_x</p:attrName>
                                        </p:attrNameLst>
                                      </p:cBhvr>
                                      <p:tavLst>
                                        <p:tav tm="0">
                                          <p:val>
                                            <p:strVal val="1+#ppt_w/2"/>
                                          </p:val>
                                        </p:tav>
                                        <p:tav tm="100000">
                                          <p:val>
                                            <p:strVal val="#ppt_x"/>
                                          </p:val>
                                        </p:tav>
                                      </p:tavLst>
                                    </p:anim>
                                    <p:anim calcmode="lin" valueType="num">
                                      <p:cBhvr additive="base">
                                        <p:cTn id="251" dur="3000" fill="hold"/>
                                        <p:tgtEl>
                                          <p:spTgt spid="64"/>
                                        </p:tgtEl>
                                        <p:attrNameLst>
                                          <p:attrName>ppt_y</p:attrName>
                                        </p:attrNameLst>
                                      </p:cBhvr>
                                      <p:tavLst>
                                        <p:tav tm="0">
                                          <p:val>
                                            <p:strVal val="0-#ppt_h/2"/>
                                          </p:val>
                                        </p:tav>
                                        <p:tav tm="100000">
                                          <p:val>
                                            <p:strVal val="#ppt_y"/>
                                          </p:val>
                                        </p:tav>
                                      </p:tavLst>
                                    </p:anim>
                                  </p:childTnLst>
                                </p:cTn>
                              </p:par>
                              <p:par>
                                <p:cTn id="252" presetID="2" presetClass="entr" presetSubtype="3" fill="hold" grpId="0" nodeType="withEffect">
                                  <p:stCondLst>
                                    <p:cond delay="0"/>
                                  </p:stCondLst>
                                  <p:childTnLst>
                                    <p:set>
                                      <p:cBhvr>
                                        <p:cTn id="253" dur="1" fill="hold">
                                          <p:stCondLst>
                                            <p:cond delay="0"/>
                                          </p:stCondLst>
                                        </p:cTn>
                                        <p:tgtEl>
                                          <p:spTgt spid="65"/>
                                        </p:tgtEl>
                                        <p:attrNameLst>
                                          <p:attrName>style.visibility</p:attrName>
                                        </p:attrNameLst>
                                      </p:cBhvr>
                                      <p:to>
                                        <p:strVal val="visible"/>
                                      </p:to>
                                    </p:set>
                                    <p:anim calcmode="lin" valueType="num">
                                      <p:cBhvr additive="base">
                                        <p:cTn id="254" dur="3000" fill="hold"/>
                                        <p:tgtEl>
                                          <p:spTgt spid="65"/>
                                        </p:tgtEl>
                                        <p:attrNameLst>
                                          <p:attrName>ppt_x</p:attrName>
                                        </p:attrNameLst>
                                      </p:cBhvr>
                                      <p:tavLst>
                                        <p:tav tm="0">
                                          <p:val>
                                            <p:strVal val="1+#ppt_w/2"/>
                                          </p:val>
                                        </p:tav>
                                        <p:tav tm="100000">
                                          <p:val>
                                            <p:strVal val="#ppt_x"/>
                                          </p:val>
                                        </p:tav>
                                      </p:tavLst>
                                    </p:anim>
                                    <p:anim calcmode="lin" valueType="num">
                                      <p:cBhvr additive="base">
                                        <p:cTn id="255" dur="3000" fill="hold"/>
                                        <p:tgtEl>
                                          <p:spTgt spid="65"/>
                                        </p:tgtEl>
                                        <p:attrNameLst>
                                          <p:attrName>ppt_y</p:attrName>
                                        </p:attrNameLst>
                                      </p:cBhvr>
                                      <p:tavLst>
                                        <p:tav tm="0">
                                          <p:val>
                                            <p:strVal val="0-#ppt_h/2"/>
                                          </p:val>
                                        </p:tav>
                                        <p:tav tm="100000">
                                          <p:val>
                                            <p:strVal val="#ppt_y"/>
                                          </p:val>
                                        </p:tav>
                                      </p:tavLst>
                                    </p:anim>
                                  </p:childTnLst>
                                </p:cTn>
                              </p:par>
                              <p:par>
                                <p:cTn id="256" presetID="2" presetClass="entr" presetSubtype="3" fill="hold" grpId="0" nodeType="withEffect">
                                  <p:stCondLst>
                                    <p:cond delay="0"/>
                                  </p:stCondLst>
                                  <p:childTnLst>
                                    <p:set>
                                      <p:cBhvr>
                                        <p:cTn id="257" dur="1" fill="hold">
                                          <p:stCondLst>
                                            <p:cond delay="0"/>
                                          </p:stCondLst>
                                        </p:cTn>
                                        <p:tgtEl>
                                          <p:spTgt spid="66"/>
                                        </p:tgtEl>
                                        <p:attrNameLst>
                                          <p:attrName>style.visibility</p:attrName>
                                        </p:attrNameLst>
                                      </p:cBhvr>
                                      <p:to>
                                        <p:strVal val="visible"/>
                                      </p:to>
                                    </p:set>
                                    <p:anim calcmode="lin" valueType="num">
                                      <p:cBhvr additive="base">
                                        <p:cTn id="258" dur="3000" fill="hold"/>
                                        <p:tgtEl>
                                          <p:spTgt spid="66"/>
                                        </p:tgtEl>
                                        <p:attrNameLst>
                                          <p:attrName>ppt_x</p:attrName>
                                        </p:attrNameLst>
                                      </p:cBhvr>
                                      <p:tavLst>
                                        <p:tav tm="0">
                                          <p:val>
                                            <p:strVal val="1+#ppt_w/2"/>
                                          </p:val>
                                        </p:tav>
                                        <p:tav tm="100000">
                                          <p:val>
                                            <p:strVal val="#ppt_x"/>
                                          </p:val>
                                        </p:tav>
                                      </p:tavLst>
                                    </p:anim>
                                    <p:anim calcmode="lin" valueType="num">
                                      <p:cBhvr additive="base">
                                        <p:cTn id="259" dur="3000" fill="hold"/>
                                        <p:tgtEl>
                                          <p:spTgt spid="66"/>
                                        </p:tgtEl>
                                        <p:attrNameLst>
                                          <p:attrName>ppt_y</p:attrName>
                                        </p:attrNameLst>
                                      </p:cBhvr>
                                      <p:tavLst>
                                        <p:tav tm="0">
                                          <p:val>
                                            <p:strVal val="0-#ppt_h/2"/>
                                          </p:val>
                                        </p:tav>
                                        <p:tav tm="100000">
                                          <p:val>
                                            <p:strVal val="#ppt_y"/>
                                          </p:val>
                                        </p:tav>
                                      </p:tavLst>
                                    </p:anim>
                                  </p:childTnLst>
                                </p:cTn>
                              </p:par>
                              <p:par>
                                <p:cTn id="260" presetID="2" presetClass="entr" presetSubtype="3" fill="hold" grpId="0" nodeType="withEffect">
                                  <p:stCondLst>
                                    <p:cond delay="0"/>
                                  </p:stCondLst>
                                  <p:childTnLst>
                                    <p:set>
                                      <p:cBhvr>
                                        <p:cTn id="261" dur="1" fill="hold">
                                          <p:stCondLst>
                                            <p:cond delay="0"/>
                                          </p:stCondLst>
                                        </p:cTn>
                                        <p:tgtEl>
                                          <p:spTgt spid="67"/>
                                        </p:tgtEl>
                                        <p:attrNameLst>
                                          <p:attrName>style.visibility</p:attrName>
                                        </p:attrNameLst>
                                      </p:cBhvr>
                                      <p:to>
                                        <p:strVal val="visible"/>
                                      </p:to>
                                    </p:set>
                                    <p:anim calcmode="lin" valueType="num">
                                      <p:cBhvr additive="base">
                                        <p:cTn id="262" dur="3000" fill="hold"/>
                                        <p:tgtEl>
                                          <p:spTgt spid="67"/>
                                        </p:tgtEl>
                                        <p:attrNameLst>
                                          <p:attrName>ppt_x</p:attrName>
                                        </p:attrNameLst>
                                      </p:cBhvr>
                                      <p:tavLst>
                                        <p:tav tm="0">
                                          <p:val>
                                            <p:strVal val="1+#ppt_w/2"/>
                                          </p:val>
                                        </p:tav>
                                        <p:tav tm="100000">
                                          <p:val>
                                            <p:strVal val="#ppt_x"/>
                                          </p:val>
                                        </p:tav>
                                      </p:tavLst>
                                    </p:anim>
                                    <p:anim calcmode="lin" valueType="num">
                                      <p:cBhvr additive="base">
                                        <p:cTn id="263" dur="3000" fill="hold"/>
                                        <p:tgtEl>
                                          <p:spTgt spid="67"/>
                                        </p:tgtEl>
                                        <p:attrNameLst>
                                          <p:attrName>ppt_y</p:attrName>
                                        </p:attrNameLst>
                                      </p:cBhvr>
                                      <p:tavLst>
                                        <p:tav tm="0">
                                          <p:val>
                                            <p:strVal val="0-#ppt_h/2"/>
                                          </p:val>
                                        </p:tav>
                                        <p:tav tm="100000">
                                          <p:val>
                                            <p:strVal val="#ppt_y"/>
                                          </p:val>
                                        </p:tav>
                                      </p:tavLst>
                                    </p:anim>
                                  </p:childTnLst>
                                </p:cTn>
                              </p:par>
                            </p:childTnLst>
                          </p:cTn>
                        </p:par>
                        <p:par>
                          <p:cTn id="264" fill="hold">
                            <p:stCondLst>
                              <p:cond delay="3000"/>
                            </p:stCondLst>
                            <p:childTnLst>
                              <p:par>
                                <p:cTn id="265" presetID="2" presetClass="exit" presetSubtype="4" fill="hold" grpId="1" nodeType="afterEffect">
                                  <p:stCondLst>
                                    <p:cond delay="0"/>
                                  </p:stCondLst>
                                  <p:childTnLst>
                                    <p:anim calcmode="lin" valueType="num">
                                      <p:cBhvr additive="base">
                                        <p:cTn id="266" dur="3000"/>
                                        <p:tgtEl>
                                          <p:spTgt spid="4"/>
                                        </p:tgtEl>
                                        <p:attrNameLst>
                                          <p:attrName>ppt_x</p:attrName>
                                        </p:attrNameLst>
                                      </p:cBhvr>
                                      <p:tavLst>
                                        <p:tav tm="0">
                                          <p:val>
                                            <p:strVal val="ppt_x"/>
                                          </p:val>
                                        </p:tav>
                                        <p:tav tm="100000">
                                          <p:val>
                                            <p:strVal val="ppt_x"/>
                                          </p:val>
                                        </p:tav>
                                      </p:tavLst>
                                    </p:anim>
                                    <p:anim calcmode="lin" valueType="num">
                                      <p:cBhvr additive="base">
                                        <p:cTn id="267" dur="3000"/>
                                        <p:tgtEl>
                                          <p:spTgt spid="4"/>
                                        </p:tgtEl>
                                        <p:attrNameLst>
                                          <p:attrName>ppt_y</p:attrName>
                                        </p:attrNameLst>
                                      </p:cBhvr>
                                      <p:tavLst>
                                        <p:tav tm="0">
                                          <p:val>
                                            <p:strVal val="ppt_y"/>
                                          </p:val>
                                        </p:tav>
                                        <p:tav tm="100000">
                                          <p:val>
                                            <p:strVal val="1+ppt_h/2"/>
                                          </p:val>
                                        </p:tav>
                                      </p:tavLst>
                                    </p:anim>
                                    <p:set>
                                      <p:cBhvr>
                                        <p:cTn id="268" dur="1" fill="hold">
                                          <p:stCondLst>
                                            <p:cond delay="2999"/>
                                          </p:stCondLst>
                                        </p:cTn>
                                        <p:tgtEl>
                                          <p:spTgt spid="4"/>
                                        </p:tgtEl>
                                        <p:attrNameLst>
                                          <p:attrName>style.visibility</p:attrName>
                                        </p:attrNameLst>
                                      </p:cBhvr>
                                      <p:to>
                                        <p:strVal val="hidden"/>
                                      </p:to>
                                    </p:set>
                                  </p:childTnLst>
                                </p:cTn>
                              </p:par>
                              <p:par>
                                <p:cTn id="269" presetID="2" presetClass="exit" presetSubtype="4" fill="hold" grpId="1" nodeType="withEffect">
                                  <p:stCondLst>
                                    <p:cond delay="0"/>
                                  </p:stCondLst>
                                  <p:childTnLst>
                                    <p:anim calcmode="lin" valueType="num">
                                      <p:cBhvr additive="base">
                                        <p:cTn id="270" dur="3000"/>
                                        <p:tgtEl>
                                          <p:spTgt spid="5"/>
                                        </p:tgtEl>
                                        <p:attrNameLst>
                                          <p:attrName>ppt_x</p:attrName>
                                        </p:attrNameLst>
                                      </p:cBhvr>
                                      <p:tavLst>
                                        <p:tav tm="0">
                                          <p:val>
                                            <p:strVal val="ppt_x"/>
                                          </p:val>
                                        </p:tav>
                                        <p:tav tm="100000">
                                          <p:val>
                                            <p:strVal val="ppt_x"/>
                                          </p:val>
                                        </p:tav>
                                      </p:tavLst>
                                    </p:anim>
                                    <p:anim calcmode="lin" valueType="num">
                                      <p:cBhvr additive="base">
                                        <p:cTn id="271" dur="3000"/>
                                        <p:tgtEl>
                                          <p:spTgt spid="5"/>
                                        </p:tgtEl>
                                        <p:attrNameLst>
                                          <p:attrName>ppt_y</p:attrName>
                                        </p:attrNameLst>
                                      </p:cBhvr>
                                      <p:tavLst>
                                        <p:tav tm="0">
                                          <p:val>
                                            <p:strVal val="ppt_y"/>
                                          </p:val>
                                        </p:tav>
                                        <p:tav tm="100000">
                                          <p:val>
                                            <p:strVal val="1+ppt_h/2"/>
                                          </p:val>
                                        </p:tav>
                                      </p:tavLst>
                                    </p:anim>
                                    <p:set>
                                      <p:cBhvr>
                                        <p:cTn id="272" dur="1" fill="hold">
                                          <p:stCondLst>
                                            <p:cond delay="2999"/>
                                          </p:stCondLst>
                                        </p:cTn>
                                        <p:tgtEl>
                                          <p:spTgt spid="5"/>
                                        </p:tgtEl>
                                        <p:attrNameLst>
                                          <p:attrName>style.visibility</p:attrName>
                                        </p:attrNameLst>
                                      </p:cBhvr>
                                      <p:to>
                                        <p:strVal val="hidden"/>
                                      </p:to>
                                    </p:set>
                                  </p:childTnLst>
                                </p:cTn>
                              </p:par>
                              <p:par>
                                <p:cTn id="273" presetID="2" presetClass="exit" presetSubtype="4" fill="hold" grpId="1" nodeType="withEffect">
                                  <p:stCondLst>
                                    <p:cond delay="0"/>
                                  </p:stCondLst>
                                  <p:childTnLst>
                                    <p:anim calcmode="lin" valueType="num">
                                      <p:cBhvr additive="base">
                                        <p:cTn id="274" dur="3000"/>
                                        <p:tgtEl>
                                          <p:spTgt spid="6"/>
                                        </p:tgtEl>
                                        <p:attrNameLst>
                                          <p:attrName>ppt_x</p:attrName>
                                        </p:attrNameLst>
                                      </p:cBhvr>
                                      <p:tavLst>
                                        <p:tav tm="0">
                                          <p:val>
                                            <p:strVal val="ppt_x"/>
                                          </p:val>
                                        </p:tav>
                                        <p:tav tm="100000">
                                          <p:val>
                                            <p:strVal val="ppt_x"/>
                                          </p:val>
                                        </p:tav>
                                      </p:tavLst>
                                    </p:anim>
                                    <p:anim calcmode="lin" valueType="num">
                                      <p:cBhvr additive="base">
                                        <p:cTn id="275" dur="3000"/>
                                        <p:tgtEl>
                                          <p:spTgt spid="6"/>
                                        </p:tgtEl>
                                        <p:attrNameLst>
                                          <p:attrName>ppt_y</p:attrName>
                                        </p:attrNameLst>
                                      </p:cBhvr>
                                      <p:tavLst>
                                        <p:tav tm="0">
                                          <p:val>
                                            <p:strVal val="ppt_y"/>
                                          </p:val>
                                        </p:tav>
                                        <p:tav tm="100000">
                                          <p:val>
                                            <p:strVal val="1+ppt_h/2"/>
                                          </p:val>
                                        </p:tav>
                                      </p:tavLst>
                                    </p:anim>
                                    <p:set>
                                      <p:cBhvr>
                                        <p:cTn id="276" dur="1" fill="hold">
                                          <p:stCondLst>
                                            <p:cond delay="2999"/>
                                          </p:stCondLst>
                                        </p:cTn>
                                        <p:tgtEl>
                                          <p:spTgt spid="6"/>
                                        </p:tgtEl>
                                        <p:attrNameLst>
                                          <p:attrName>style.visibility</p:attrName>
                                        </p:attrNameLst>
                                      </p:cBhvr>
                                      <p:to>
                                        <p:strVal val="hidden"/>
                                      </p:to>
                                    </p:set>
                                  </p:childTnLst>
                                </p:cTn>
                              </p:par>
                              <p:par>
                                <p:cTn id="277" presetID="2" presetClass="exit" presetSubtype="4" fill="hold" grpId="1" nodeType="withEffect">
                                  <p:stCondLst>
                                    <p:cond delay="0"/>
                                  </p:stCondLst>
                                  <p:childTnLst>
                                    <p:anim calcmode="lin" valueType="num">
                                      <p:cBhvr additive="base">
                                        <p:cTn id="278" dur="3000"/>
                                        <p:tgtEl>
                                          <p:spTgt spid="7"/>
                                        </p:tgtEl>
                                        <p:attrNameLst>
                                          <p:attrName>ppt_x</p:attrName>
                                        </p:attrNameLst>
                                      </p:cBhvr>
                                      <p:tavLst>
                                        <p:tav tm="0">
                                          <p:val>
                                            <p:strVal val="ppt_x"/>
                                          </p:val>
                                        </p:tav>
                                        <p:tav tm="100000">
                                          <p:val>
                                            <p:strVal val="ppt_x"/>
                                          </p:val>
                                        </p:tav>
                                      </p:tavLst>
                                    </p:anim>
                                    <p:anim calcmode="lin" valueType="num">
                                      <p:cBhvr additive="base">
                                        <p:cTn id="279" dur="3000"/>
                                        <p:tgtEl>
                                          <p:spTgt spid="7"/>
                                        </p:tgtEl>
                                        <p:attrNameLst>
                                          <p:attrName>ppt_y</p:attrName>
                                        </p:attrNameLst>
                                      </p:cBhvr>
                                      <p:tavLst>
                                        <p:tav tm="0">
                                          <p:val>
                                            <p:strVal val="ppt_y"/>
                                          </p:val>
                                        </p:tav>
                                        <p:tav tm="100000">
                                          <p:val>
                                            <p:strVal val="1+ppt_h/2"/>
                                          </p:val>
                                        </p:tav>
                                      </p:tavLst>
                                    </p:anim>
                                    <p:set>
                                      <p:cBhvr>
                                        <p:cTn id="280" dur="1" fill="hold">
                                          <p:stCondLst>
                                            <p:cond delay="2999"/>
                                          </p:stCondLst>
                                        </p:cTn>
                                        <p:tgtEl>
                                          <p:spTgt spid="7"/>
                                        </p:tgtEl>
                                        <p:attrNameLst>
                                          <p:attrName>style.visibility</p:attrName>
                                        </p:attrNameLst>
                                      </p:cBhvr>
                                      <p:to>
                                        <p:strVal val="hidden"/>
                                      </p:to>
                                    </p:set>
                                  </p:childTnLst>
                                </p:cTn>
                              </p:par>
                              <p:par>
                                <p:cTn id="281" presetID="2" presetClass="exit" presetSubtype="4" fill="hold" grpId="1" nodeType="withEffect">
                                  <p:stCondLst>
                                    <p:cond delay="0"/>
                                  </p:stCondLst>
                                  <p:childTnLst>
                                    <p:anim calcmode="lin" valueType="num">
                                      <p:cBhvr additive="base">
                                        <p:cTn id="282" dur="3000"/>
                                        <p:tgtEl>
                                          <p:spTgt spid="8"/>
                                        </p:tgtEl>
                                        <p:attrNameLst>
                                          <p:attrName>ppt_x</p:attrName>
                                        </p:attrNameLst>
                                      </p:cBhvr>
                                      <p:tavLst>
                                        <p:tav tm="0">
                                          <p:val>
                                            <p:strVal val="ppt_x"/>
                                          </p:val>
                                        </p:tav>
                                        <p:tav tm="100000">
                                          <p:val>
                                            <p:strVal val="ppt_x"/>
                                          </p:val>
                                        </p:tav>
                                      </p:tavLst>
                                    </p:anim>
                                    <p:anim calcmode="lin" valueType="num">
                                      <p:cBhvr additive="base">
                                        <p:cTn id="283" dur="3000"/>
                                        <p:tgtEl>
                                          <p:spTgt spid="8"/>
                                        </p:tgtEl>
                                        <p:attrNameLst>
                                          <p:attrName>ppt_y</p:attrName>
                                        </p:attrNameLst>
                                      </p:cBhvr>
                                      <p:tavLst>
                                        <p:tav tm="0">
                                          <p:val>
                                            <p:strVal val="ppt_y"/>
                                          </p:val>
                                        </p:tav>
                                        <p:tav tm="100000">
                                          <p:val>
                                            <p:strVal val="1+ppt_h/2"/>
                                          </p:val>
                                        </p:tav>
                                      </p:tavLst>
                                    </p:anim>
                                    <p:set>
                                      <p:cBhvr>
                                        <p:cTn id="284" dur="1" fill="hold">
                                          <p:stCondLst>
                                            <p:cond delay="2999"/>
                                          </p:stCondLst>
                                        </p:cTn>
                                        <p:tgtEl>
                                          <p:spTgt spid="8"/>
                                        </p:tgtEl>
                                        <p:attrNameLst>
                                          <p:attrName>style.visibility</p:attrName>
                                        </p:attrNameLst>
                                      </p:cBhvr>
                                      <p:to>
                                        <p:strVal val="hidden"/>
                                      </p:to>
                                    </p:set>
                                  </p:childTnLst>
                                </p:cTn>
                              </p:par>
                              <p:par>
                                <p:cTn id="285" presetID="2" presetClass="exit" presetSubtype="4" fill="hold" grpId="1" nodeType="withEffect">
                                  <p:stCondLst>
                                    <p:cond delay="0"/>
                                  </p:stCondLst>
                                  <p:childTnLst>
                                    <p:anim calcmode="lin" valueType="num">
                                      <p:cBhvr additive="base">
                                        <p:cTn id="286" dur="3000"/>
                                        <p:tgtEl>
                                          <p:spTgt spid="9"/>
                                        </p:tgtEl>
                                        <p:attrNameLst>
                                          <p:attrName>ppt_x</p:attrName>
                                        </p:attrNameLst>
                                      </p:cBhvr>
                                      <p:tavLst>
                                        <p:tav tm="0">
                                          <p:val>
                                            <p:strVal val="ppt_x"/>
                                          </p:val>
                                        </p:tav>
                                        <p:tav tm="100000">
                                          <p:val>
                                            <p:strVal val="ppt_x"/>
                                          </p:val>
                                        </p:tav>
                                      </p:tavLst>
                                    </p:anim>
                                    <p:anim calcmode="lin" valueType="num">
                                      <p:cBhvr additive="base">
                                        <p:cTn id="287" dur="3000"/>
                                        <p:tgtEl>
                                          <p:spTgt spid="9"/>
                                        </p:tgtEl>
                                        <p:attrNameLst>
                                          <p:attrName>ppt_y</p:attrName>
                                        </p:attrNameLst>
                                      </p:cBhvr>
                                      <p:tavLst>
                                        <p:tav tm="0">
                                          <p:val>
                                            <p:strVal val="ppt_y"/>
                                          </p:val>
                                        </p:tav>
                                        <p:tav tm="100000">
                                          <p:val>
                                            <p:strVal val="1+ppt_h/2"/>
                                          </p:val>
                                        </p:tav>
                                      </p:tavLst>
                                    </p:anim>
                                    <p:set>
                                      <p:cBhvr>
                                        <p:cTn id="288" dur="1" fill="hold">
                                          <p:stCondLst>
                                            <p:cond delay="2999"/>
                                          </p:stCondLst>
                                        </p:cTn>
                                        <p:tgtEl>
                                          <p:spTgt spid="9"/>
                                        </p:tgtEl>
                                        <p:attrNameLst>
                                          <p:attrName>style.visibility</p:attrName>
                                        </p:attrNameLst>
                                      </p:cBhvr>
                                      <p:to>
                                        <p:strVal val="hidden"/>
                                      </p:to>
                                    </p:set>
                                  </p:childTnLst>
                                </p:cTn>
                              </p:par>
                              <p:par>
                                <p:cTn id="289" presetID="2" presetClass="exit" presetSubtype="4" fill="hold" grpId="1" nodeType="withEffect">
                                  <p:stCondLst>
                                    <p:cond delay="0"/>
                                  </p:stCondLst>
                                  <p:childTnLst>
                                    <p:anim calcmode="lin" valueType="num">
                                      <p:cBhvr additive="base">
                                        <p:cTn id="290" dur="3000"/>
                                        <p:tgtEl>
                                          <p:spTgt spid="10"/>
                                        </p:tgtEl>
                                        <p:attrNameLst>
                                          <p:attrName>ppt_x</p:attrName>
                                        </p:attrNameLst>
                                      </p:cBhvr>
                                      <p:tavLst>
                                        <p:tav tm="0">
                                          <p:val>
                                            <p:strVal val="ppt_x"/>
                                          </p:val>
                                        </p:tav>
                                        <p:tav tm="100000">
                                          <p:val>
                                            <p:strVal val="ppt_x"/>
                                          </p:val>
                                        </p:tav>
                                      </p:tavLst>
                                    </p:anim>
                                    <p:anim calcmode="lin" valueType="num">
                                      <p:cBhvr additive="base">
                                        <p:cTn id="291" dur="3000"/>
                                        <p:tgtEl>
                                          <p:spTgt spid="10"/>
                                        </p:tgtEl>
                                        <p:attrNameLst>
                                          <p:attrName>ppt_y</p:attrName>
                                        </p:attrNameLst>
                                      </p:cBhvr>
                                      <p:tavLst>
                                        <p:tav tm="0">
                                          <p:val>
                                            <p:strVal val="ppt_y"/>
                                          </p:val>
                                        </p:tav>
                                        <p:tav tm="100000">
                                          <p:val>
                                            <p:strVal val="1+ppt_h/2"/>
                                          </p:val>
                                        </p:tav>
                                      </p:tavLst>
                                    </p:anim>
                                    <p:set>
                                      <p:cBhvr>
                                        <p:cTn id="292" dur="1" fill="hold">
                                          <p:stCondLst>
                                            <p:cond delay="2999"/>
                                          </p:stCondLst>
                                        </p:cTn>
                                        <p:tgtEl>
                                          <p:spTgt spid="10"/>
                                        </p:tgtEl>
                                        <p:attrNameLst>
                                          <p:attrName>style.visibility</p:attrName>
                                        </p:attrNameLst>
                                      </p:cBhvr>
                                      <p:to>
                                        <p:strVal val="hidden"/>
                                      </p:to>
                                    </p:set>
                                  </p:childTnLst>
                                </p:cTn>
                              </p:par>
                              <p:par>
                                <p:cTn id="293" presetID="2" presetClass="exit" presetSubtype="4" fill="hold" grpId="1" nodeType="withEffect">
                                  <p:stCondLst>
                                    <p:cond delay="0"/>
                                  </p:stCondLst>
                                  <p:childTnLst>
                                    <p:anim calcmode="lin" valueType="num">
                                      <p:cBhvr additive="base">
                                        <p:cTn id="294" dur="3000"/>
                                        <p:tgtEl>
                                          <p:spTgt spid="11"/>
                                        </p:tgtEl>
                                        <p:attrNameLst>
                                          <p:attrName>ppt_x</p:attrName>
                                        </p:attrNameLst>
                                      </p:cBhvr>
                                      <p:tavLst>
                                        <p:tav tm="0">
                                          <p:val>
                                            <p:strVal val="ppt_x"/>
                                          </p:val>
                                        </p:tav>
                                        <p:tav tm="100000">
                                          <p:val>
                                            <p:strVal val="ppt_x"/>
                                          </p:val>
                                        </p:tav>
                                      </p:tavLst>
                                    </p:anim>
                                    <p:anim calcmode="lin" valueType="num">
                                      <p:cBhvr additive="base">
                                        <p:cTn id="295" dur="3000"/>
                                        <p:tgtEl>
                                          <p:spTgt spid="11"/>
                                        </p:tgtEl>
                                        <p:attrNameLst>
                                          <p:attrName>ppt_y</p:attrName>
                                        </p:attrNameLst>
                                      </p:cBhvr>
                                      <p:tavLst>
                                        <p:tav tm="0">
                                          <p:val>
                                            <p:strVal val="ppt_y"/>
                                          </p:val>
                                        </p:tav>
                                        <p:tav tm="100000">
                                          <p:val>
                                            <p:strVal val="1+ppt_h/2"/>
                                          </p:val>
                                        </p:tav>
                                      </p:tavLst>
                                    </p:anim>
                                    <p:set>
                                      <p:cBhvr>
                                        <p:cTn id="296" dur="1" fill="hold">
                                          <p:stCondLst>
                                            <p:cond delay="2999"/>
                                          </p:stCondLst>
                                        </p:cTn>
                                        <p:tgtEl>
                                          <p:spTgt spid="11"/>
                                        </p:tgtEl>
                                        <p:attrNameLst>
                                          <p:attrName>style.visibility</p:attrName>
                                        </p:attrNameLst>
                                      </p:cBhvr>
                                      <p:to>
                                        <p:strVal val="hidden"/>
                                      </p:to>
                                    </p:set>
                                  </p:childTnLst>
                                </p:cTn>
                              </p:par>
                              <p:par>
                                <p:cTn id="297" presetID="2" presetClass="exit" presetSubtype="4" fill="hold" grpId="1" nodeType="withEffect">
                                  <p:stCondLst>
                                    <p:cond delay="0"/>
                                  </p:stCondLst>
                                  <p:childTnLst>
                                    <p:anim calcmode="lin" valueType="num">
                                      <p:cBhvr additive="base">
                                        <p:cTn id="298" dur="3000"/>
                                        <p:tgtEl>
                                          <p:spTgt spid="12"/>
                                        </p:tgtEl>
                                        <p:attrNameLst>
                                          <p:attrName>ppt_x</p:attrName>
                                        </p:attrNameLst>
                                      </p:cBhvr>
                                      <p:tavLst>
                                        <p:tav tm="0">
                                          <p:val>
                                            <p:strVal val="ppt_x"/>
                                          </p:val>
                                        </p:tav>
                                        <p:tav tm="100000">
                                          <p:val>
                                            <p:strVal val="ppt_x"/>
                                          </p:val>
                                        </p:tav>
                                      </p:tavLst>
                                    </p:anim>
                                    <p:anim calcmode="lin" valueType="num">
                                      <p:cBhvr additive="base">
                                        <p:cTn id="299" dur="3000"/>
                                        <p:tgtEl>
                                          <p:spTgt spid="12"/>
                                        </p:tgtEl>
                                        <p:attrNameLst>
                                          <p:attrName>ppt_y</p:attrName>
                                        </p:attrNameLst>
                                      </p:cBhvr>
                                      <p:tavLst>
                                        <p:tav tm="0">
                                          <p:val>
                                            <p:strVal val="ppt_y"/>
                                          </p:val>
                                        </p:tav>
                                        <p:tav tm="100000">
                                          <p:val>
                                            <p:strVal val="1+ppt_h/2"/>
                                          </p:val>
                                        </p:tav>
                                      </p:tavLst>
                                    </p:anim>
                                    <p:set>
                                      <p:cBhvr>
                                        <p:cTn id="300" dur="1" fill="hold">
                                          <p:stCondLst>
                                            <p:cond delay="2999"/>
                                          </p:stCondLst>
                                        </p:cTn>
                                        <p:tgtEl>
                                          <p:spTgt spid="12"/>
                                        </p:tgtEl>
                                        <p:attrNameLst>
                                          <p:attrName>style.visibility</p:attrName>
                                        </p:attrNameLst>
                                      </p:cBhvr>
                                      <p:to>
                                        <p:strVal val="hidden"/>
                                      </p:to>
                                    </p:set>
                                  </p:childTnLst>
                                </p:cTn>
                              </p:par>
                              <p:par>
                                <p:cTn id="301" presetID="2" presetClass="exit" presetSubtype="4" fill="hold" grpId="1" nodeType="withEffect">
                                  <p:stCondLst>
                                    <p:cond delay="0"/>
                                  </p:stCondLst>
                                  <p:childTnLst>
                                    <p:anim calcmode="lin" valueType="num">
                                      <p:cBhvr additive="base">
                                        <p:cTn id="302" dur="3000"/>
                                        <p:tgtEl>
                                          <p:spTgt spid="13"/>
                                        </p:tgtEl>
                                        <p:attrNameLst>
                                          <p:attrName>ppt_x</p:attrName>
                                        </p:attrNameLst>
                                      </p:cBhvr>
                                      <p:tavLst>
                                        <p:tav tm="0">
                                          <p:val>
                                            <p:strVal val="ppt_x"/>
                                          </p:val>
                                        </p:tav>
                                        <p:tav tm="100000">
                                          <p:val>
                                            <p:strVal val="ppt_x"/>
                                          </p:val>
                                        </p:tav>
                                      </p:tavLst>
                                    </p:anim>
                                    <p:anim calcmode="lin" valueType="num">
                                      <p:cBhvr additive="base">
                                        <p:cTn id="303" dur="3000"/>
                                        <p:tgtEl>
                                          <p:spTgt spid="13"/>
                                        </p:tgtEl>
                                        <p:attrNameLst>
                                          <p:attrName>ppt_y</p:attrName>
                                        </p:attrNameLst>
                                      </p:cBhvr>
                                      <p:tavLst>
                                        <p:tav tm="0">
                                          <p:val>
                                            <p:strVal val="ppt_y"/>
                                          </p:val>
                                        </p:tav>
                                        <p:tav tm="100000">
                                          <p:val>
                                            <p:strVal val="1+ppt_h/2"/>
                                          </p:val>
                                        </p:tav>
                                      </p:tavLst>
                                    </p:anim>
                                    <p:set>
                                      <p:cBhvr>
                                        <p:cTn id="304" dur="1" fill="hold">
                                          <p:stCondLst>
                                            <p:cond delay="2999"/>
                                          </p:stCondLst>
                                        </p:cTn>
                                        <p:tgtEl>
                                          <p:spTgt spid="13"/>
                                        </p:tgtEl>
                                        <p:attrNameLst>
                                          <p:attrName>style.visibility</p:attrName>
                                        </p:attrNameLst>
                                      </p:cBhvr>
                                      <p:to>
                                        <p:strVal val="hidden"/>
                                      </p:to>
                                    </p:set>
                                  </p:childTnLst>
                                </p:cTn>
                              </p:par>
                              <p:par>
                                <p:cTn id="305" presetID="2" presetClass="exit" presetSubtype="4" fill="hold" grpId="1" nodeType="withEffect">
                                  <p:stCondLst>
                                    <p:cond delay="0"/>
                                  </p:stCondLst>
                                  <p:childTnLst>
                                    <p:anim calcmode="lin" valueType="num">
                                      <p:cBhvr additive="base">
                                        <p:cTn id="306" dur="3000"/>
                                        <p:tgtEl>
                                          <p:spTgt spid="14"/>
                                        </p:tgtEl>
                                        <p:attrNameLst>
                                          <p:attrName>ppt_x</p:attrName>
                                        </p:attrNameLst>
                                      </p:cBhvr>
                                      <p:tavLst>
                                        <p:tav tm="0">
                                          <p:val>
                                            <p:strVal val="ppt_x"/>
                                          </p:val>
                                        </p:tav>
                                        <p:tav tm="100000">
                                          <p:val>
                                            <p:strVal val="ppt_x"/>
                                          </p:val>
                                        </p:tav>
                                      </p:tavLst>
                                    </p:anim>
                                    <p:anim calcmode="lin" valueType="num">
                                      <p:cBhvr additive="base">
                                        <p:cTn id="307" dur="3000"/>
                                        <p:tgtEl>
                                          <p:spTgt spid="14"/>
                                        </p:tgtEl>
                                        <p:attrNameLst>
                                          <p:attrName>ppt_y</p:attrName>
                                        </p:attrNameLst>
                                      </p:cBhvr>
                                      <p:tavLst>
                                        <p:tav tm="0">
                                          <p:val>
                                            <p:strVal val="ppt_y"/>
                                          </p:val>
                                        </p:tav>
                                        <p:tav tm="100000">
                                          <p:val>
                                            <p:strVal val="1+ppt_h/2"/>
                                          </p:val>
                                        </p:tav>
                                      </p:tavLst>
                                    </p:anim>
                                    <p:set>
                                      <p:cBhvr>
                                        <p:cTn id="308" dur="1" fill="hold">
                                          <p:stCondLst>
                                            <p:cond delay="2999"/>
                                          </p:stCondLst>
                                        </p:cTn>
                                        <p:tgtEl>
                                          <p:spTgt spid="14"/>
                                        </p:tgtEl>
                                        <p:attrNameLst>
                                          <p:attrName>style.visibility</p:attrName>
                                        </p:attrNameLst>
                                      </p:cBhvr>
                                      <p:to>
                                        <p:strVal val="hidden"/>
                                      </p:to>
                                    </p:set>
                                  </p:childTnLst>
                                </p:cTn>
                              </p:par>
                              <p:par>
                                <p:cTn id="309" presetID="2" presetClass="exit" presetSubtype="4" fill="hold" grpId="1" nodeType="withEffect">
                                  <p:stCondLst>
                                    <p:cond delay="0"/>
                                  </p:stCondLst>
                                  <p:childTnLst>
                                    <p:anim calcmode="lin" valueType="num">
                                      <p:cBhvr additive="base">
                                        <p:cTn id="310" dur="3000"/>
                                        <p:tgtEl>
                                          <p:spTgt spid="15"/>
                                        </p:tgtEl>
                                        <p:attrNameLst>
                                          <p:attrName>ppt_x</p:attrName>
                                        </p:attrNameLst>
                                      </p:cBhvr>
                                      <p:tavLst>
                                        <p:tav tm="0">
                                          <p:val>
                                            <p:strVal val="ppt_x"/>
                                          </p:val>
                                        </p:tav>
                                        <p:tav tm="100000">
                                          <p:val>
                                            <p:strVal val="ppt_x"/>
                                          </p:val>
                                        </p:tav>
                                      </p:tavLst>
                                    </p:anim>
                                    <p:anim calcmode="lin" valueType="num">
                                      <p:cBhvr additive="base">
                                        <p:cTn id="311" dur="3000"/>
                                        <p:tgtEl>
                                          <p:spTgt spid="15"/>
                                        </p:tgtEl>
                                        <p:attrNameLst>
                                          <p:attrName>ppt_y</p:attrName>
                                        </p:attrNameLst>
                                      </p:cBhvr>
                                      <p:tavLst>
                                        <p:tav tm="0">
                                          <p:val>
                                            <p:strVal val="ppt_y"/>
                                          </p:val>
                                        </p:tav>
                                        <p:tav tm="100000">
                                          <p:val>
                                            <p:strVal val="1+ppt_h/2"/>
                                          </p:val>
                                        </p:tav>
                                      </p:tavLst>
                                    </p:anim>
                                    <p:set>
                                      <p:cBhvr>
                                        <p:cTn id="312" dur="1" fill="hold">
                                          <p:stCondLst>
                                            <p:cond delay="2999"/>
                                          </p:stCondLst>
                                        </p:cTn>
                                        <p:tgtEl>
                                          <p:spTgt spid="15"/>
                                        </p:tgtEl>
                                        <p:attrNameLst>
                                          <p:attrName>style.visibility</p:attrName>
                                        </p:attrNameLst>
                                      </p:cBhvr>
                                      <p:to>
                                        <p:strVal val="hidden"/>
                                      </p:to>
                                    </p:set>
                                  </p:childTnLst>
                                </p:cTn>
                              </p:par>
                              <p:par>
                                <p:cTn id="313" presetID="2" presetClass="exit" presetSubtype="4" fill="hold" grpId="1" nodeType="withEffect">
                                  <p:stCondLst>
                                    <p:cond delay="0"/>
                                  </p:stCondLst>
                                  <p:childTnLst>
                                    <p:anim calcmode="lin" valueType="num">
                                      <p:cBhvr additive="base">
                                        <p:cTn id="314" dur="3000"/>
                                        <p:tgtEl>
                                          <p:spTgt spid="16"/>
                                        </p:tgtEl>
                                        <p:attrNameLst>
                                          <p:attrName>ppt_x</p:attrName>
                                        </p:attrNameLst>
                                      </p:cBhvr>
                                      <p:tavLst>
                                        <p:tav tm="0">
                                          <p:val>
                                            <p:strVal val="ppt_x"/>
                                          </p:val>
                                        </p:tav>
                                        <p:tav tm="100000">
                                          <p:val>
                                            <p:strVal val="ppt_x"/>
                                          </p:val>
                                        </p:tav>
                                      </p:tavLst>
                                    </p:anim>
                                    <p:anim calcmode="lin" valueType="num">
                                      <p:cBhvr additive="base">
                                        <p:cTn id="315" dur="3000"/>
                                        <p:tgtEl>
                                          <p:spTgt spid="16"/>
                                        </p:tgtEl>
                                        <p:attrNameLst>
                                          <p:attrName>ppt_y</p:attrName>
                                        </p:attrNameLst>
                                      </p:cBhvr>
                                      <p:tavLst>
                                        <p:tav tm="0">
                                          <p:val>
                                            <p:strVal val="ppt_y"/>
                                          </p:val>
                                        </p:tav>
                                        <p:tav tm="100000">
                                          <p:val>
                                            <p:strVal val="1+ppt_h/2"/>
                                          </p:val>
                                        </p:tav>
                                      </p:tavLst>
                                    </p:anim>
                                    <p:set>
                                      <p:cBhvr>
                                        <p:cTn id="316" dur="1" fill="hold">
                                          <p:stCondLst>
                                            <p:cond delay="2999"/>
                                          </p:stCondLst>
                                        </p:cTn>
                                        <p:tgtEl>
                                          <p:spTgt spid="16"/>
                                        </p:tgtEl>
                                        <p:attrNameLst>
                                          <p:attrName>style.visibility</p:attrName>
                                        </p:attrNameLst>
                                      </p:cBhvr>
                                      <p:to>
                                        <p:strVal val="hidden"/>
                                      </p:to>
                                    </p:set>
                                  </p:childTnLst>
                                </p:cTn>
                              </p:par>
                              <p:par>
                                <p:cTn id="317" presetID="2" presetClass="exit" presetSubtype="4" fill="hold" grpId="1" nodeType="withEffect">
                                  <p:stCondLst>
                                    <p:cond delay="0"/>
                                  </p:stCondLst>
                                  <p:childTnLst>
                                    <p:anim calcmode="lin" valueType="num">
                                      <p:cBhvr additive="base">
                                        <p:cTn id="318" dur="3000"/>
                                        <p:tgtEl>
                                          <p:spTgt spid="17"/>
                                        </p:tgtEl>
                                        <p:attrNameLst>
                                          <p:attrName>ppt_x</p:attrName>
                                        </p:attrNameLst>
                                      </p:cBhvr>
                                      <p:tavLst>
                                        <p:tav tm="0">
                                          <p:val>
                                            <p:strVal val="ppt_x"/>
                                          </p:val>
                                        </p:tav>
                                        <p:tav tm="100000">
                                          <p:val>
                                            <p:strVal val="ppt_x"/>
                                          </p:val>
                                        </p:tav>
                                      </p:tavLst>
                                    </p:anim>
                                    <p:anim calcmode="lin" valueType="num">
                                      <p:cBhvr additive="base">
                                        <p:cTn id="319" dur="3000"/>
                                        <p:tgtEl>
                                          <p:spTgt spid="17"/>
                                        </p:tgtEl>
                                        <p:attrNameLst>
                                          <p:attrName>ppt_y</p:attrName>
                                        </p:attrNameLst>
                                      </p:cBhvr>
                                      <p:tavLst>
                                        <p:tav tm="0">
                                          <p:val>
                                            <p:strVal val="ppt_y"/>
                                          </p:val>
                                        </p:tav>
                                        <p:tav tm="100000">
                                          <p:val>
                                            <p:strVal val="1+ppt_h/2"/>
                                          </p:val>
                                        </p:tav>
                                      </p:tavLst>
                                    </p:anim>
                                    <p:set>
                                      <p:cBhvr>
                                        <p:cTn id="320" dur="1" fill="hold">
                                          <p:stCondLst>
                                            <p:cond delay="2999"/>
                                          </p:stCondLst>
                                        </p:cTn>
                                        <p:tgtEl>
                                          <p:spTgt spid="17"/>
                                        </p:tgtEl>
                                        <p:attrNameLst>
                                          <p:attrName>style.visibility</p:attrName>
                                        </p:attrNameLst>
                                      </p:cBhvr>
                                      <p:to>
                                        <p:strVal val="hidden"/>
                                      </p:to>
                                    </p:set>
                                  </p:childTnLst>
                                </p:cTn>
                              </p:par>
                              <p:par>
                                <p:cTn id="321" presetID="2" presetClass="exit" presetSubtype="4" fill="hold" grpId="1" nodeType="withEffect">
                                  <p:stCondLst>
                                    <p:cond delay="0"/>
                                  </p:stCondLst>
                                  <p:childTnLst>
                                    <p:anim calcmode="lin" valueType="num">
                                      <p:cBhvr additive="base">
                                        <p:cTn id="322" dur="3000"/>
                                        <p:tgtEl>
                                          <p:spTgt spid="18"/>
                                        </p:tgtEl>
                                        <p:attrNameLst>
                                          <p:attrName>ppt_x</p:attrName>
                                        </p:attrNameLst>
                                      </p:cBhvr>
                                      <p:tavLst>
                                        <p:tav tm="0">
                                          <p:val>
                                            <p:strVal val="ppt_x"/>
                                          </p:val>
                                        </p:tav>
                                        <p:tav tm="100000">
                                          <p:val>
                                            <p:strVal val="ppt_x"/>
                                          </p:val>
                                        </p:tav>
                                      </p:tavLst>
                                    </p:anim>
                                    <p:anim calcmode="lin" valueType="num">
                                      <p:cBhvr additive="base">
                                        <p:cTn id="323" dur="3000"/>
                                        <p:tgtEl>
                                          <p:spTgt spid="18"/>
                                        </p:tgtEl>
                                        <p:attrNameLst>
                                          <p:attrName>ppt_y</p:attrName>
                                        </p:attrNameLst>
                                      </p:cBhvr>
                                      <p:tavLst>
                                        <p:tav tm="0">
                                          <p:val>
                                            <p:strVal val="ppt_y"/>
                                          </p:val>
                                        </p:tav>
                                        <p:tav tm="100000">
                                          <p:val>
                                            <p:strVal val="1+ppt_h/2"/>
                                          </p:val>
                                        </p:tav>
                                      </p:tavLst>
                                    </p:anim>
                                    <p:set>
                                      <p:cBhvr>
                                        <p:cTn id="324" dur="1" fill="hold">
                                          <p:stCondLst>
                                            <p:cond delay="2999"/>
                                          </p:stCondLst>
                                        </p:cTn>
                                        <p:tgtEl>
                                          <p:spTgt spid="18"/>
                                        </p:tgtEl>
                                        <p:attrNameLst>
                                          <p:attrName>style.visibility</p:attrName>
                                        </p:attrNameLst>
                                      </p:cBhvr>
                                      <p:to>
                                        <p:strVal val="hidden"/>
                                      </p:to>
                                    </p:set>
                                  </p:childTnLst>
                                </p:cTn>
                              </p:par>
                              <p:par>
                                <p:cTn id="325" presetID="2" presetClass="exit" presetSubtype="4" fill="hold" grpId="1" nodeType="withEffect">
                                  <p:stCondLst>
                                    <p:cond delay="0"/>
                                  </p:stCondLst>
                                  <p:childTnLst>
                                    <p:anim calcmode="lin" valueType="num">
                                      <p:cBhvr additive="base">
                                        <p:cTn id="326" dur="3000"/>
                                        <p:tgtEl>
                                          <p:spTgt spid="19"/>
                                        </p:tgtEl>
                                        <p:attrNameLst>
                                          <p:attrName>ppt_x</p:attrName>
                                        </p:attrNameLst>
                                      </p:cBhvr>
                                      <p:tavLst>
                                        <p:tav tm="0">
                                          <p:val>
                                            <p:strVal val="ppt_x"/>
                                          </p:val>
                                        </p:tav>
                                        <p:tav tm="100000">
                                          <p:val>
                                            <p:strVal val="ppt_x"/>
                                          </p:val>
                                        </p:tav>
                                      </p:tavLst>
                                    </p:anim>
                                    <p:anim calcmode="lin" valueType="num">
                                      <p:cBhvr additive="base">
                                        <p:cTn id="327" dur="3000"/>
                                        <p:tgtEl>
                                          <p:spTgt spid="19"/>
                                        </p:tgtEl>
                                        <p:attrNameLst>
                                          <p:attrName>ppt_y</p:attrName>
                                        </p:attrNameLst>
                                      </p:cBhvr>
                                      <p:tavLst>
                                        <p:tav tm="0">
                                          <p:val>
                                            <p:strVal val="ppt_y"/>
                                          </p:val>
                                        </p:tav>
                                        <p:tav tm="100000">
                                          <p:val>
                                            <p:strVal val="1+ppt_h/2"/>
                                          </p:val>
                                        </p:tav>
                                      </p:tavLst>
                                    </p:anim>
                                    <p:set>
                                      <p:cBhvr>
                                        <p:cTn id="328" dur="1" fill="hold">
                                          <p:stCondLst>
                                            <p:cond delay="2999"/>
                                          </p:stCondLst>
                                        </p:cTn>
                                        <p:tgtEl>
                                          <p:spTgt spid="19"/>
                                        </p:tgtEl>
                                        <p:attrNameLst>
                                          <p:attrName>style.visibility</p:attrName>
                                        </p:attrNameLst>
                                      </p:cBhvr>
                                      <p:to>
                                        <p:strVal val="hidden"/>
                                      </p:to>
                                    </p:set>
                                  </p:childTnLst>
                                </p:cTn>
                              </p:par>
                              <p:par>
                                <p:cTn id="329" presetID="2" presetClass="exit" presetSubtype="4" fill="hold" grpId="1" nodeType="withEffect">
                                  <p:stCondLst>
                                    <p:cond delay="0"/>
                                  </p:stCondLst>
                                  <p:childTnLst>
                                    <p:anim calcmode="lin" valueType="num">
                                      <p:cBhvr additive="base">
                                        <p:cTn id="330" dur="3000"/>
                                        <p:tgtEl>
                                          <p:spTgt spid="20"/>
                                        </p:tgtEl>
                                        <p:attrNameLst>
                                          <p:attrName>ppt_x</p:attrName>
                                        </p:attrNameLst>
                                      </p:cBhvr>
                                      <p:tavLst>
                                        <p:tav tm="0">
                                          <p:val>
                                            <p:strVal val="ppt_x"/>
                                          </p:val>
                                        </p:tav>
                                        <p:tav tm="100000">
                                          <p:val>
                                            <p:strVal val="ppt_x"/>
                                          </p:val>
                                        </p:tav>
                                      </p:tavLst>
                                    </p:anim>
                                    <p:anim calcmode="lin" valueType="num">
                                      <p:cBhvr additive="base">
                                        <p:cTn id="331" dur="3000"/>
                                        <p:tgtEl>
                                          <p:spTgt spid="20"/>
                                        </p:tgtEl>
                                        <p:attrNameLst>
                                          <p:attrName>ppt_y</p:attrName>
                                        </p:attrNameLst>
                                      </p:cBhvr>
                                      <p:tavLst>
                                        <p:tav tm="0">
                                          <p:val>
                                            <p:strVal val="ppt_y"/>
                                          </p:val>
                                        </p:tav>
                                        <p:tav tm="100000">
                                          <p:val>
                                            <p:strVal val="1+ppt_h/2"/>
                                          </p:val>
                                        </p:tav>
                                      </p:tavLst>
                                    </p:anim>
                                    <p:set>
                                      <p:cBhvr>
                                        <p:cTn id="332" dur="1" fill="hold">
                                          <p:stCondLst>
                                            <p:cond delay="2999"/>
                                          </p:stCondLst>
                                        </p:cTn>
                                        <p:tgtEl>
                                          <p:spTgt spid="20"/>
                                        </p:tgtEl>
                                        <p:attrNameLst>
                                          <p:attrName>style.visibility</p:attrName>
                                        </p:attrNameLst>
                                      </p:cBhvr>
                                      <p:to>
                                        <p:strVal val="hidden"/>
                                      </p:to>
                                    </p:set>
                                  </p:childTnLst>
                                </p:cTn>
                              </p:par>
                              <p:par>
                                <p:cTn id="333" presetID="2" presetClass="exit" presetSubtype="4" fill="hold" grpId="1" nodeType="withEffect">
                                  <p:stCondLst>
                                    <p:cond delay="0"/>
                                  </p:stCondLst>
                                  <p:childTnLst>
                                    <p:anim calcmode="lin" valueType="num">
                                      <p:cBhvr additive="base">
                                        <p:cTn id="334" dur="3000"/>
                                        <p:tgtEl>
                                          <p:spTgt spid="21"/>
                                        </p:tgtEl>
                                        <p:attrNameLst>
                                          <p:attrName>ppt_x</p:attrName>
                                        </p:attrNameLst>
                                      </p:cBhvr>
                                      <p:tavLst>
                                        <p:tav tm="0">
                                          <p:val>
                                            <p:strVal val="ppt_x"/>
                                          </p:val>
                                        </p:tav>
                                        <p:tav tm="100000">
                                          <p:val>
                                            <p:strVal val="ppt_x"/>
                                          </p:val>
                                        </p:tav>
                                      </p:tavLst>
                                    </p:anim>
                                    <p:anim calcmode="lin" valueType="num">
                                      <p:cBhvr additive="base">
                                        <p:cTn id="335" dur="3000"/>
                                        <p:tgtEl>
                                          <p:spTgt spid="21"/>
                                        </p:tgtEl>
                                        <p:attrNameLst>
                                          <p:attrName>ppt_y</p:attrName>
                                        </p:attrNameLst>
                                      </p:cBhvr>
                                      <p:tavLst>
                                        <p:tav tm="0">
                                          <p:val>
                                            <p:strVal val="ppt_y"/>
                                          </p:val>
                                        </p:tav>
                                        <p:tav tm="100000">
                                          <p:val>
                                            <p:strVal val="1+ppt_h/2"/>
                                          </p:val>
                                        </p:tav>
                                      </p:tavLst>
                                    </p:anim>
                                    <p:set>
                                      <p:cBhvr>
                                        <p:cTn id="336" dur="1" fill="hold">
                                          <p:stCondLst>
                                            <p:cond delay="2999"/>
                                          </p:stCondLst>
                                        </p:cTn>
                                        <p:tgtEl>
                                          <p:spTgt spid="21"/>
                                        </p:tgtEl>
                                        <p:attrNameLst>
                                          <p:attrName>style.visibility</p:attrName>
                                        </p:attrNameLst>
                                      </p:cBhvr>
                                      <p:to>
                                        <p:strVal val="hidden"/>
                                      </p:to>
                                    </p:set>
                                  </p:childTnLst>
                                </p:cTn>
                              </p:par>
                              <p:par>
                                <p:cTn id="337" presetID="2" presetClass="exit" presetSubtype="4" fill="hold" grpId="1" nodeType="withEffect">
                                  <p:stCondLst>
                                    <p:cond delay="0"/>
                                  </p:stCondLst>
                                  <p:childTnLst>
                                    <p:anim calcmode="lin" valueType="num">
                                      <p:cBhvr additive="base">
                                        <p:cTn id="338" dur="3000"/>
                                        <p:tgtEl>
                                          <p:spTgt spid="22"/>
                                        </p:tgtEl>
                                        <p:attrNameLst>
                                          <p:attrName>ppt_x</p:attrName>
                                        </p:attrNameLst>
                                      </p:cBhvr>
                                      <p:tavLst>
                                        <p:tav tm="0">
                                          <p:val>
                                            <p:strVal val="ppt_x"/>
                                          </p:val>
                                        </p:tav>
                                        <p:tav tm="100000">
                                          <p:val>
                                            <p:strVal val="ppt_x"/>
                                          </p:val>
                                        </p:tav>
                                      </p:tavLst>
                                    </p:anim>
                                    <p:anim calcmode="lin" valueType="num">
                                      <p:cBhvr additive="base">
                                        <p:cTn id="339" dur="3000"/>
                                        <p:tgtEl>
                                          <p:spTgt spid="22"/>
                                        </p:tgtEl>
                                        <p:attrNameLst>
                                          <p:attrName>ppt_y</p:attrName>
                                        </p:attrNameLst>
                                      </p:cBhvr>
                                      <p:tavLst>
                                        <p:tav tm="0">
                                          <p:val>
                                            <p:strVal val="ppt_y"/>
                                          </p:val>
                                        </p:tav>
                                        <p:tav tm="100000">
                                          <p:val>
                                            <p:strVal val="1+ppt_h/2"/>
                                          </p:val>
                                        </p:tav>
                                      </p:tavLst>
                                    </p:anim>
                                    <p:set>
                                      <p:cBhvr>
                                        <p:cTn id="340" dur="1" fill="hold">
                                          <p:stCondLst>
                                            <p:cond delay="2999"/>
                                          </p:stCondLst>
                                        </p:cTn>
                                        <p:tgtEl>
                                          <p:spTgt spid="22"/>
                                        </p:tgtEl>
                                        <p:attrNameLst>
                                          <p:attrName>style.visibility</p:attrName>
                                        </p:attrNameLst>
                                      </p:cBhvr>
                                      <p:to>
                                        <p:strVal val="hidden"/>
                                      </p:to>
                                    </p:set>
                                  </p:childTnLst>
                                </p:cTn>
                              </p:par>
                              <p:par>
                                <p:cTn id="341" presetID="2" presetClass="exit" presetSubtype="4" fill="hold" grpId="1" nodeType="withEffect">
                                  <p:stCondLst>
                                    <p:cond delay="0"/>
                                  </p:stCondLst>
                                  <p:childTnLst>
                                    <p:anim calcmode="lin" valueType="num">
                                      <p:cBhvr additive="base">
                                        <p:cTn id="342" dur="3000"/>
                                        <p:tgtEl>
                                          <p:spTgt spid="23"/>
                                        </p:tgtEl>
                                        <p:attrNameLst>
                                          <p:attrName>ppt_x</p:attrName>
                                        </p:attrNameLst>
                                      </p:cBhvr>
                                      <p:tavLst>
                                        <p:tav tm="0">
                                          <p:val>
                                            <p:strVal val="ppt_x"/>
                                          </p:val>
                                        </p:tav>
                                        <p:tav tm="100000">
                                          <p:val>
                                            <p:strVal val="ppt_x"/>
                                          </p:val>
                                        </p:tav>
                                      </p:tavLst>
                                    </p:anim>
                                    <p:anim calcmode="lin" valueType="num">
                                      <p:cBhvr additive="base">
                                        <p:cTn id="343" dur="3000"/>
                                        <p:tgtEl>
                                          <p:spTgt spid="23"/>
                                        </p:tgtEl>
                                        <p:attrNameLst>
                                          <p:attrName>ppt_y</p:attrName>
                                        </p:attrNameLst>
                                      </p:cBhvr>
                                      <p:tavLst>
                                        <p:tav tm="0">
                                          <p:val>
                                            <p:strVal val="ppt_y"/>
                                          </p:val>
                                        </p:tav>
                                        <p:tav tm="100000">
                                          <p:val>
                                            <p:strVal val="1+ppt_h/2"/>
                                          </p:val>
                                        </p:tav>
                                      </p:tavLst>
                                    </p:anim>
                                    <p:set>
                                      <p:cBhvr>
                                        <p:cTn id="344" dur="1" fill="hold">
                                          <p:stCondLst>
                                            <p:cond delay="2999"/>
                                          </p:stCondLst>
                                        </p:cTn>
                                        <p:tgtEl>
                                          <p:spTgt spid="23"/>
                                        </p:tgtEl>
                                        <p:attrNameLst>
                                          <p:attrName>style.visibility</p:attrName>
                                        </p:attrNameLst>
                                      </p:cBhvr>
                                      <p:to>
                                        <p:strVal val="hidden"/>
                                      </p:to>
                                    </p:set>
                                  </p:childTnLst>
                                </p:cTn>
                              </p:par>
                              <p:par>
                                <p:cTn id="345" presetID="2" presetClass="exit" presetSubtype="4" fill="hold" grpId="1" nodeType="withEffect">
                                  <p:stCondLst>
                                    <p:cond delay="0"/>
                                  </p:stCondLst>
                                  <p:childTnLst>
                                    <p:anim calcmode="lin" valueType="num">
                                      <p:cBhvr additive="base">
                                        <p:cTn id="346" dur="3000"/>
                                        <p:tgtEl>
                                          <p:spTgt spid="24"/>
                                        </p:tgtEl>
                                        <p:attrNameLst>
                                          <p:attrName>ppt_x</p:attrName>
                                        </p:attrNameLst>
                                      </p:cBhvr>
                                      <p:tavLst>
                                        <p:tav tm="0">
                                          <p:val>
                                            <p:strVal val="ppt_x"/>
                                          </p:val>
                                        </p:tav>
                                        <p:tav tm="100000">
                                          <p:val>
                                            <p:strVal val="ppt_x"/>
                                          </p:val>
                                        </p:tav>
                                      </p:tavLst>
                                    </p:anim>
                                    <p:anim calcmode="lin" valueType="num">
                                      <p:cBhvr additive="base">
                                        <p:cTn id="347" dur="3000"/>
                                        <p:tgtEl>
                                          <p:spTgt spid="24"/>
                                        </p:tgtEl>
                                        <p:attrNameLst>
                                          <p:attrName>ppt_y</p:attrName>
                                        </p:attrNameLst>
                                      </p:cBhvr>
                                      <p:tavLst>
                                        <p:tav tm="0">
                                          <p:val>
                                            <p:strVal val="ppt_y"/>
                                          </p:val>
                                        </p:tav>
                                        <p:tav tm="100000">
                                          <p:val>
                                            <p:strVal val="1+ppt_h/2"/>
                                          </p:val>
                                        </p:tav>
                                      </p:tavLst>
                                    </p:anim>
                                    <p:set>
                                      <p:cBhvr>
                                        <p:cTn id="348" dur="1" fill="hold">
                                          <p:stCondLst>
                                            <p:cond delay="2999"/>
                                          </p:stCondLst>
                                        </p:cTn>
                                        <p:tgtEl>
                                          <p:spTgt spid="24"/>
                                        </p:tgtEl>
                                        <p:attrNameLst>
                                          <p:attrName>style.visibility</p:attrName>
                                        </p:attrNameLst>
                                      </p:cBhvr>
                                      <p:to>
                                        <p:strVal val="hidden"/>
                                      </p:to>
                                    </p:set>
                                  </p:childTnLst>
                                </p:cTn>
                              </p:par>
                              <p:par>
                                <p:cTn id="349" presetID="2" presetClass="exit" presetSubtype="4" fill="hold" grpId="1" nodeType="withEffect">
                                  <p:stCondLst>
                                    <p:cond delay="0"/>
                                  </p:stCondLst>
                                  <p:childTnLst>
                                    <p:anim calcmode="lin" valueType="num">
                                      <p:cBhvr additive="base">
                                        <p:cTn id="350" dur="3000"/>
                                        <p:tgtEl>
                                          <p:spTgt spid="25"/>
                                        </p:tgtEl>
                                        <p:attrNameLst>
                                          <p:attrName>ppt_x</p:attrName>
                                        </p:attrNameLst>
                                      </p:cBhvr>
                                      <p:tavLst>
                                        <p:tav tm="0">
                                          <p:val>
                                            <p:strVal val="ppt_x"/>
                                          </p:val>
                                        </p:tav>
                                        <p:tav tm="100000">
                                          <p:val>
                                            <p:strVal val="ppt_x"/>
                                          </p:val>
                                        </p:tav>
                                      </p:tavLst>
                                    </p:anim>
                                    <p:anim calcmode="lin" valueType="num">
                                      <p:cBhvr additive="base">
                                        <p:cTn id="351" dur="3000"/>
                                        <p:tgtEl>
                                          <p:spTgt spid="25"/>
                                        </p:tgtEl>
                                        <p:attrNameLst>
                                          <p:attrName>ppt_y</p:attrName>
                                        </p:attrNameLst>
                                      </p:cBhvr>
                                      <p:tavLst>
                                        <p:tav tm="0">
                                          <p:val>
                                            <p:strVal val="ppt_y"/>
                                          </p:val>
                                        </p:tav>
                                        <p:tav tm="100000">
                                          <p:val>
                                            <p:strVal val="1+ppt_h/2"/>
                                          </p:val>
                                        </p:tav>
                                      </p:tavLst>
                                    </p:anim>
                                    <p:set>
                                      <p:cBhvr>
                                        <p:cTn id="352" dur="1" fill="hold">
                                          <p:stCondLst>
                                            <p:cond delay="2999"/>
                                          </p:stCondLst>
                                        </p:cTn>
                                        <p:tgtEl>
                                          <p:spTgt spid="25"/>
                                        </p:tgtEl>
                                        <p:attrNameLst>
                                          <p:attrName>style.visibility</p:attrName>
                                        </p:attrNameLst>
                                      </p:cBhvr>
                                      <p:to>
                                        <p:strVal val="hidden"/>
                                      </p:to>
                                    </p:set>
                                  </p:childTnLst>
                                </p:cTn>
                              </p:par>
                              <p:par>
                                <p:cTn id="353" presetID="2" presetClass="exit" presetSubtype="4" fill="hold" grpId="1" nodeType="withEffect">
                                  <p:stCondLst>
                                    <p:cond delay="0"/>
                                  </p:stCondLst>
                                  <p:childTnLst>
                                    <p:anim calcmode="lin" valueType="num">
                                      <p:cBhvr additive="base">
                                        <p:cTn id="354" dur="3000"/>
                                        <p:tgtEl>
                                          <p:spTgt spid="26"/>
                                        </p:tgtEl>
                                        <p:attrNameLst>
                                          <p:attrName>ppt_x</p:attrName>
                                        </p:attrNameLst>
                                      </p:cBhvr>
                                      <p:tavLst>
                                        <p:tav tm="0">
                                          <p:val>
                                            <p:strVal val="ppt_x"/>
                                          </p:val>
                                        </p:tav>
                                        <p:tav tm="100000">
                                          <p:val>
                                            <p:strVal val="ppt_x"/>
                                          </p:val>
                                        </p:tav>
                                      </p:tavLst>
                                    </p:anim>
                                    <p:anim calcmode="lin" valueType="num">
                                      <p:cBhvr additive="base">
                                        <p:cTn id="355" dur="3000"/>
                                        <p:tgtEl>
                                          <p:spTgt spid="26"/>
                                        </p:tgtEl>
                                        <p:attrNameLst>
                                          <p:attrName>ppt_y</p:attrName>
                                        </p:attrNameLst>
                                      </p:cBhvr>
                                      <p:tavLst>
                                        <p:tav tm="0">
                                          <p:val>
                                            <p:strVal val="ppt_y"/>
                                          </p:val>
                                        </p:tav>
                                        <p:tav tm="100000">
                                          <p:val>
                                            <p:strVal val="1+ppt_h/2"/>
                                          </p:val>
                                        </p:tav>
                                      </p:tavLst>
                                    </p:anim>
                                    <p:set>
                                      <p:cBhvr>
                                        <p:cTn id="356" dur="1" fill="hold">
                                          <p:stCondLst>
                                            <p:cond delay="2999"/>
                                          </p:stCondLst>
                                        </p:cTn>
                                        <p:tgtEl>
                                          <p:spTgt spid="26"/>
                                        </p:tgtEl>
                                        <p:attrNameLst>
                                          <p:attrName>style.visibility</p:attrName>
                                        </p:attrNameLst>
                                      </p:cBhvr>
                                      <p:to>
                                        <p:strVal val="hidden"/>
                                      </p:to>
                                    </p:set>
                                  </p:childTnLst>
                                </p:cTn>
                              </p:par>
                              <p:par>
                                <p:cTn id="357" presetID="2" presetClass="exit" presetSubtype="4" fill="hold" grpId="1" nodeType="withEffect">
                                  <p:stCondLst>
                                    <p:cond delay="0"/>
                                  </p:stCondLst>
                                  <p:childTnLst>
                                    <p:anim calcmode="lin" valueType="num">
                                      <p:cBhvr additive="base">
                                        <p:cTn id="358" dur="3000"/>
                                        <p:tgtEl>
                                          <p:spTgt spid="27"/>
                                        </p:tgtEl>
                                        <p:attrNameLst>
                                          <p:attrName>ppt_x</p:attrName>
                                        </p:attrNameLst>
                                      </p:cBhvr>
                                      <p:tavLst>
                                        <p:tav tm="0">
                                          <p:val>
                                            <p:strVal val="ppt_x"/>
                                          </p:val>
                                        </p:tav>
                                        <p:tav tm="100000">
                                          <p:val>
                                            <p:strVal val="ppt_x"/>
                                          </p:val>
                                        </p:tav>
                                      </p:tavLst>
                                    </p:anim>
                                    <p:anim calcmode="lin" valueType="num">
                                      <p:cBhvr additive="base">
                                        <p:cTn id="359" dur="3000"/>
                                        <p:tgtEl>
                                          <p:spTgt spid="27"/>
                                        </p:tgtEl>
                                        <p:attrNameLst>
                                          <p:attrName>ppt_y</p:attrName>
                                        </p:attrNameLst>
                                      </p:cBhvr>
                                      <p:tavLst>
                                        <p:tav tm="0">
                                          <p:val>
                                            <p:strVal val="ppt_y"/>
                                          </p:val>
                                        </p:tav>
                                        <p:tav tm="100000">
                                          <p:val>
                                            <p:strVal val="1+ppt_h/2"/>
                                          </p:val>
                                        </p:tav>
                                      </p:tavLst>
                                    </p:anim>
                                    <p:set>
                                      <p:cBhvr>
                                        <p:cTn id="360" dur="1" fill="hold">
                                          <p:stCondLst>
                                            <p:cond delay="2999"/>
                                          </p:stCondLst>
                                        </p:cTn>
                                        <p:tgtEl>
                                          <p:spTgt spid="27"/>
                                        </p:tgtEl>
                                        <p:attrNameLst>
                                          <p:attrName>style.visibility</p:attrName>
                                        </p:attrNameLst>
                                      </p:cBhvr>
                                      <p:to>
                                        <p:strVal val="hidden"/>
                                      </p:to>
                                    </p:set>
                                  </p:childTnLst>
                                </p:cTn>
                              </p:par>
                              <p:par>
                                <p:cTn id="361" presetID="2" presetClass="exit" presetSubtype="4" fill="hold" grpId="1" nodeType="withEffect">
                                  <p:stCondLst>
                                    <p:cond delay="0"/>
                                  </p:stCondLst>
                                  <p:childTnLst>
                                    <p:anim calcmode="lin" valueType="num">
                                      <p:cBhvr additive="base">
                                        <p:cTn id="362" dur="3000"/>
                                        <p:tgtEl>
                                          <p:spTgt spid="28"/>
                                        </p:tgtEl>
                                        <p:attrNameLst>
                                          <p:attrName>ppt_x</p:attrName>
                                        </p:attrNameLst>
                                      </p:cBhvr>
                                      <p:tavLst>
                                        <p:tav tm="0">
                                          <p:val>
                                            <p:strVal val="ppt_x"/>
                                          </p:val>
                                        </p:tav>
                                        <p:tav tm="100000">
                                          <p:val>
                                            <p:strVal val="ppt_x"/>
                                          </p:val>
                                        </p:tav>
                                      </p:tavLst>
                                    </p:anim>
                                    <p:anim calcmode="lin" valueType="num">
                                      <p:cBhvr additive="base">
                                        <p:cTn id="363" dur="3000"/>
                                        <p:tgtEl>
                                          <p:spTgt spid="28"/>
                                        </p:tgtEl>
                                        <p:attrNameLst>
                                          <p:attrName>ppt_y</p:attrName>
                                        </p:attrNameLst>
                                      </p:cBhvr>
                                      <p:tavLst>
                                        <p:tav tm="0">
                                          <p:val>
                                            <p:strVal val="ppt_y"/>
                                          </p:val>
                                        </p:tav>
                                        <p:tav tm="100000">
                                          <p:val>
                                            <p:strVal val="1+ppt_h/2"/>
                                          </p:val>
                                        </p:tav>
                                      </p:tavLst>
                                    </p:anim>
                                    <p:set>
                                      <p:cBhvr>
                                        <p:cTn id="364" dur="1" fill="hold">
                                          <p:stCondLst>
                                            <p:cond delay="2999"/>
                                          </p:stCondLst>
                                        </p:cTn>
                                        <p:tgtEl>
                                          <p:spTgt spid="28"/>
                                        </p:tgtEl>
                                        <p:attrNameLst>
                                          <p:attrName>style.visibility</p:attrName>
                                        </p:attrNameLst>
                                      </p:cBhvr>
                                      <p:to>
                                        <p:strVal val="hidden"/>
                                      </p:to>
                                    </p:set>
                                  </p:childTnLst>
                                </p:cTn>
                              </p:par>
                              <p:par>
                                <p:cTn id="365" presetID="2" presetClass="exit" presetSubtype="4" fill="hold" grpId="1" nodeType="withEffect">
                                  <p:stCondLst>
                                    <p:cond delay="0"/>
                                  </p:stCondLst>
                                  <p:childTnLst>
                                    <p:anim calcmode="lin" valueType="num">
                                      <p:cBhvr additive="base">
                                        <p:cTn id="366" dur="3000"/>
                                        <p:tgtEl>
                                          <p:spTgt spid="29"/>
                                        </p:tgtEl>
                                        <p:attrNameLst>
                                          <p:attrName>ppt_x</p:attrName>
                                        </p:attrNameLst>
                                      </p:cBhvr>
                                      <p:tavLst>
                                        <p:tav tm="0">
                                          <p:val>
                                            <p:strVal val="ppt_x"/>
                                          </p:val>
                                        </p:tav>
                                        <p:tav tm="100000">
                                          <p:val>
                                            <p:strVal val="ppt_x"/>
                                          </p:val>
                                        </p:tav>
                                      </p:tavLst>
                                    </p:anim>
                                    <p:anim calcmode="lin" valueType="num">
                                      <p:cBhvr additive="base">
                                        <p:cTn id="367" dur="3000"/>
                                        <p:tgtEl>
                                          <p:spTgt spid="29"/>
                                        </p:tgtEl>
                                        <p:attrNameLst>
                                          <p:attrName>ppt_y</p:attrName>
                                        </p:attrNameLst>
                                      </p:cBhvr>
                                      <p:tavLst>
                                        <p:tav tm="0">
                                          <p:val>
                                            <p:strVal val="ppt_y"/>
                                          </p:val>
                                        </p:tav>
                                        <p:tav tm="100000">
                                          <p:val>
                                            <p:strVal val="1+ppt_h/2"/>
                                          </p:val>
                                        </p:tav>
                                      </p:tavLst>
                                    </p:anim>
                                    <p:set>
                                      <p:cBhvr>
                                        <p:cTn id="368" dur="1" fill="hold">
                                          <p:stCondLst>
                                            <p:cond delay="2999"/>
                                          </p:stCondLst>
                                        </p:cTn>
                                        <p:tgtEl>
                                          <p:spTgt spid="29"/>
                                        </p:tgtEl>
                                        <p:attrNameLst>
                                          <p:attrName>style.visibility</p:attrName>
                                        </p:attrNameLst>
                                      </p:cBhvr>
                                      <p:to>
                                        <p:strVal val="hidden"/>
                                      </p:to>
                                    </p:set>
                                  </p:childTnLst>
                                </p:cTn>
                              </p:par>
                              <p:par>
                                <p:cTn id="369" presetID="2" presetClass="exit" presetSubtype="4" fill="hold" grpId="1" nodeType="withEffect">
                                  <p:stCondLst>
                                    <p:cond delay="0"/>
                                  </p:stCondLst>
                                  <p:childTnLst>
                                    <p:anim calcmode="lin" valueType="num">
                                      <p:cBhvr additive="base">
                                        <p:cTn id="370" dur="3000"/>
                                        <p:tgtEl>
                                          <p:spTgt spid="30"/>
                                        </p:tgtEl>
                                        <p:attrNameLst>
                                          <p:attrName>ppt_x</p:attrName>
                                        </p:attrNameLst>
                                      </p:cBhvr>
                                      <p:tavLst>
                                        <p:tav tm="0">
                                          <p:val>
                                            <p:strVal val="ppt_x"/>
                                          </p:val>
                                        </p:tav>
                                        <p:tav tm="100000">
                                          <p:val>
                                            <p:strVal val="ppt_x"/>
                                          </p:val>
                                        </p:tav>
                                      </p:tavLst>
                                    </p:anim>
                                    <p:anim calcmode="lin" valueType="num">
                                      <p:cBhvr additive="base">
                                        <p:cTn id="371" dur="3000"/>
                                        <p:tgtEl>
                                          <p:spTgt spid="30"/>
                                        </p:tgtEl>
                                        <p:attrNameLst>
                                          <p:attrName>ppt_y</p:attrName>
                                        </p:attrNameLst>
                                      </p:cBhvr>
                                      <p:tavLst>
                                        <p:tav tm="0">
                                          <p:val>
                                            <p:strVal val="ppt_y"/>
                                          </p:val>
                                        </p:tav>
                                        <p:tav tm="100000">
                                          <p:val>
                                            <p:strVal val="1+ppt_h/2"/>
                                          </p:val>
                                        </p:tav>
                                      </p:tavLst>
                                    </p:anim>
                                    <p:set>
                                      <p:cBhvr>
                                        <p:cTn id="372" dur="1" fill="hold">
                                          <p:stCondLst>
                                            <p:cond delay="2999"/>
                                          </p:stCondLst>
                                        </p:cTn>
                                        <p:tgtEl>
                                          <p:spTgt spid="30"/>
                                        </p:tgtEl>
                                        <p:attrNameLst>
                                          <p:attrName>style.visibility</p:attrName>
                                        </p:attrNameLst>
                                      </p:cBhvr>
                                      <p:to>
                                        <p:strVal val="hidden"/>
                                      </p:to>
                                    </p:set>
                                  </p:childTnLst>
                                </p:cTn>
                              </p:par>
                              <p:par>
                                <p:cTn id="373" presetID="2" presetClass="exit" presetSubtype="4" fill="hold" grpId="1" nodeType="withEffect">
                                  <p:stCondLst>
                                    <p:cond delay="0"/>
                                  </p:stCondLst>
                                  <p:childTnLst>
                                    <p:anim calcmode="lin" valueType="num">
                                      <p:cBhvr additive="base">
                                        <p:cTn id="374" dur="3000"/>
                                        <p:tgtEl>
                                          <p:spTgt spid="31"/>
                                        </p:tgtEl>
                                        <p:attrNameLst>
                                          <p:attrName>ppt_x</p:attrName>
                                        </p:attrNameLst>
                                      </p:cBhvr>
                                      <p:tavLst>
                                        <p:tav tm="0">
                                          <p:val>
                                            <p:strVal val="ppt_x"/>
                                          </p:val>
                                        </p:tav>
                                        <p:tav tm="100000">
                                          <p:val>
                                            <p:strVal val="ppt_x"/>
                                          </p:val>
                                        </p:tav>
                                      </p:tavLst>
                                    </p:anim>
                                    <p:anim calcmode="lin" valueType="num">
                                      <p:cBhvr additive="base">
                                        <p:cTn id="375" dur="3000"/>
                                        <p:tgtEl>
                                          <p:spTgt spid="31"/>
                                        </p:tgtEl>
                                        <p:attrNameLst>
                                          <p:attrName>ppt_y</p:attrName>
                                        </p:attrNameLst>
                                      </p:cBhvr>
                                      <p:tavLst>
                                        <p:tav tm="0">
                                          <p:val>
                                            <p:strVal val="ppt_y"/>
                                          </p:val>
                                        </p:tav>
                                        <p:tav tm="100000">
                                          <p:val>
                                            <p:strVal val="1+ppt_h/2"/>
                                          </p:val>
                                        </p:tav>
                                      </p:tavLst>
                                    </p:anim>
                                    <p:set>
                                      <p:cBhvr>
                                        <p:cTn id="376" dur="1" fill="hold">
                                          <p:stCondLst>
                                            <p:cond delay="2999"/>
                                          </p:stCondLst>
                                        </p:cTn>
                                        <p:tgtEl>
                                          <p:spTgt spid="31"/>
                                        </p:tgtEl>
                                        <p:attrNameLst>
                                          <p:attrName>style.visibility</p:attrName>
                                        </p:attrNameLst>
                                      </p:cBhvr>
                                      <p:to>
                                        <p:strVal val="hidden"/>
                                      </p:to>
                                    </p:set>
                                  </p:childTnLst>
                                </p:cTn>
                              </p:par>
                              <p:par>
                                <p:cTn id="377" presetID="2" presetClass="exit" presetSubtype="4" fill="hold" grpId="1" nodeType="withEffect">
                                  <p:stCondLst>
                                    <p:cond delay="0"/>
                                  </p:stCondLst>
                                  <p:childTnLst>
                                    <p:anim calcmode="lin" valueType="num">
                                      <p:cBhvr additive="base">
                                        <p:cTn id="378" dur="3000"/>
                                        <p:tgtEl>
                                          <p:spTgt spid="32"/>
                                        </p:tgtEl>
                                        <p:attrNameLst>
                                          <p:attrName>ppt_x</p:attrName>
                                        </p:attrNameLst>
                                      </p:cBhvr>
                                      <p:tavLst>
                                        <p:tav tm="0">
                                          <p:val>
                                            <p:strVal val="ppt_x"/>
                                          </p:val>
                                        </p:tav>
                                        <p:tav tm="100000">
                                          <p:val>
                                            <p:strVal val="ppt_x"/>
                                          </p:val>
                                        </p:tav>
                                      </p:tavLst>
                                    </p:anim>
                                    <p:anim calcmode="lin" valueType="num">
                                      <p:cBhvr additive="base">
                                        <p:cTn id="379" dur="3000"/>
                                        <p:tgtEl>
                                          <p:spTgt spid="32"/>
                                        </p:tgtEl>
                                        <p:attrNameLst>
                                          <p:attrName>ppt_y</p:attrName>
                                        </p:attrNameLst>
                                      </p:cBhvr>
                                      <p:tavLst>
                                        <p:tav tm="0">
                                          <p:val>
                                            <p:strVal val="ppt_y"/>
                                          </p:val>
                                        </p:tav>
                                        <p:tav tm="100000">
                                          <p:val>
                                            <p:strVal val="1+ppt_h/2"/>
                                          </p:val>
                                        </p:tav>
                                      </p:tavLst>
                                    </p:anim>
                                    <p:set>
                                      <p:cBhvr>
                                        <p:cTn id="380" dur="1" fill="hold">
                                          <p:stCondLst>
                                            <p:cond delay="2999"/>
                                          </p:stCondLst>
                                        </p:cTn>
                                        <p:tgtEl>
                                          <p:spTgt spid="32"/>
                                        </p:tgtEl>
                                        <p:attrNameLst>
                                          <p:attrName>style.visibility</p:attrName>
                                        </p:attrNameLst>
                                      </p:cBhvr>
                                      <p:to>
                                        <p:strVal val="hidden"/>
                                      </p:to>
                                    </p:set>
                                  </p:childTnLst>
                                </p:cTn>
                              </p:par>
                              <p:par>
                                <p:cTn id="381" presetID="2" presetClass="exit" presetSubtype="4" fill="hold" grpId="1" nodeType="withEffect">
                                  <p:stCondLst>
                                    <p:cond delay="0"/>
                                  </p:stCondLst>
                                  <p:childTnLst>
                                    <p:anim calcmode="lin" valueType="num">
                                      <p:cBhvr additive="base">
                                        <p:cTn id="382" dur="3000"/>
                                        <p:tgtEl>
                                          <p:spTgt spid="33"/>
                                        </p:tgtEl>
                                        <p:attrNameLst>
                                          <p:attrName>ppt_x</p:attrName>
                                        </p:attrNameLst>
                                      </p:cBhvr>
                                      <p:tavLst>
                                        <p:tav tm="0">
                                          <p:val>
                                            <p:strVal val="ppt_x"/>
                                          </p:val>
                                        </p:tav>
                                        <p:tav tm="100000">
                                          <p:val>
                                            <p:strVal val="ppt_x"/>
                                          </p:val>
                                        </p:tav>
                                      </p:tavLst>
                                    </p:anim>
                                    <p:anim calcmode="lin" valueType="num">
                                      <p:cBhvr additive="base">
                                        <p:cTn id="383" dur="3000"/>
                                        <p:tgtEl>
                                          <p:spTgt spid="33"/>
                                        </p:tgtEl>
                                        <p:attrNameLst>
                                          <p:attrName>ppt_y</p:attrName>
                                        </p:attrNameLst>
                                      </p:cBhvr>
                                      <p:tavLst>
                                        <p:tav tm="0">
                                          <p:val>
                                            <p:strVal val="ppt_y"/>
                                          </p:val>
                                        </p:tav>
                                        <p:tav tm="100000">
                                          <p:val>
                                            <p:strVal val="1+ppt_h/2"/>
                                          </p:val>
                                        </p:tav>
                                      </p:tavLst>
                                    </p:anim>
                                    <p:set>
                                      <p:cBhvr>
                                        <p:cTn id="384" dur="1" fill="hold">
                                          <p:stCondLst>
                                            <p:cond delay="2999"/>
                                          </p:stCondLst>
                                        </p:cTn>
                                        <p:tgtEl>
                                          <p:spTgt spid="33"/>
                                        </p:tgtEl>
                                        <p:attrNameLst>
                                          <p:attrName>style.visibility</p:attrName>
                                        </p:attrNameLst>
                                      </p:cBhvr>
                                      <p:to>
                                        <p:strVal val="hidden"/>
                                      </p:to>
                                    </p:set>
                                  </p:childTnLst>
                                </p:cTn>
                              </p:par>
                              <p:par>
                                <p:cTn id="385" presetID="2" presetClass="exit" presetSubtype="4" fill="hold" grpId="1" nodeType="withEffect">
                                  <p:stCondLst>
                                    <p:cond delay="0"/>
                                  </p:stCondLst>
                                  <p:childTnLst>
                                    <p:anim calcmode="lin" valueType="num">
                                      <p:cBhvr additive="base">
                                        <p:cTn id="386" dur="3000"/>
                                        <p:tgtEl>
                                          <p:spTgt spid="34"/>
                                        </p:tgtEl>
                                        <p:attrNameLst>
                                          <p:attrName>ppt_x</p:attrName>
                                        </p:attrNameLst>
                                      </p:cBhvr>
                                      <p:tavLst>
                                        <p:tav tm="0">
                                          <p:val>
                                            <p:strVal val="ppt_x"/>
                                          </p:val>
                                        </p:tav>
                                        <p:tav tm="100000">
                                          <p:val>
                                            <p:strVal val="ppt_x"/>
                                          </p:val>
                                        </p:tav>
                                      </p:tavLst>
                                    </p:anim>
                                    <p:anim calcmode="lin" valueType="num">
                                      <p:cBhvr additive="base">
                                        <p:cTn id="387" dur="3000"/>
                                        <p:tgtEl>
                                          <p:spTgt spid="34"/>
                                        </p:tgtEl>
                                        <p:attrNameLst>
                                          <p:attrName>ppt_y</p:attrName>
                                        </p:attrNameLst>
                                      </p:cBhvr>
                                      <p:tavLst>
                                        <p:tav tm="0">
                                          <p:val>
                                            <p:strVal val="ppt_y"/>
                                          </p:val>
                                        </p:tav>
                                        <p:tav tm="100000">
                                          <p:val>
                                            <p:strVal val="1+ppt_h/2"/>
                                          </p:val>
                                        </p:tav>
                                      </p:tavLst>
                                    </p:anim>
                                    <p:set>
                                      <p:cBhvr>
                                        <p:cTn id="388" dur="1" fill="hold">
                                          <p:stCondLst>
                                            <p:cond delay="2999"/>
                                          </p:stCondLst>
                                        </p:cTn>
                                        <p:tgtEl>
                                          <p:spTgt spid="34"/>
                                        </p:tgtEl>
                                        <p:attrNameLst>
                                          <p:attrName>style.visibility</p:attrName>
                                        </p:attrNameLst>
                                      </p:cBhvr>
                                      <p:to>
                                        <p:strVal val="hidden"/>
                                      </p:to>
                                    </p:set>
                                  </p:childTnLst>
                                </p:cTn>
                              </p:par>
                              <p:par>
                                <p:cTn id="389" presetID="2" presetClass="exit" presetSubtype="4" fill="hold" grpId="1" nodeType="withEffect">
                                  <p:stCondLst>
                                    <p:cond delay="0"/>
                                  </p:stCondLst>
                                  <p:childTnLst>
                                    <p:anim calcmode="lin" valueType="num">
                                      <p:cBhvr additive="base">
                                        <p:cTn id="390" dur="3000"/>
                                        <p:tgtEl>
                                          <p:spTgt spid="35"/>
                                        </p:tgtEl>
                                        <p:attrNameLst>
                                          <p:attrName>ppt_x</p:attrName>
                                        </p:attrNameLst>
                                      </p:cBhvr>
                                      <p:tavLst>
                                        <p:tav tm="0">
                                          <p:val>
                                            <p:strVal val="ppt_x"/>
                                          </p:val>
                                        </p:tav>
                                        <p:tav tm="100000">
                                          <p:val>
                                            <p:strVal val="ppt_x"/>
                                          </p:val>
                                        </p:tav>
                                      </p:tavLst>
                                    </p:anim>
                                    <p:anim calcmode="lin" valueType="num">
                                      <p:cBhvr additive="base">
                                        <p:cTn id="391" dur="3000"/>
                                        <p:tgtEl>
                                          <p:spTgt spid="35"/>
                                        </p:tgtEl>
                                        <p:attrNameLst>
                                          <p:attrName>ppt_y</p:attrName>
                                        </p:attrNameLst>
                                      </p:cBhvr>
                                      <p:tavLst>
                                        <p:tav tm="0">
                                          <p:val>
                                            <p:strVal val="ppt_y"/>
                                          </p:val>
                                        </p:tav>
                                        <p:tav tm="100000">
                                          <p:val>
                                            <p:strVal val="1+ppt_h/2"/>
                                          </p:val>
                                        </p:tav>
                                      </p:tavLst>
                                    </p:anim>
                                    <p:set>
                                      <p:cBhvr>
                                        <p:cTn id="392" dur="1" fill="hold">
                                          <p:stCondLst>
                                            <p:cond delay="2999"/>
                                          </p:stCondLst>
                                        </p:cTn>
                                        <p:tgtEl>
                                          <p:spTgt spid="35"/>
                                        </p:tgtEl>
                                        <p:attrNameLst>
                                          <p:attrName>style.visibility</p:attrName>
                                        </p:attrNameLst>
                                      </p:cBhvr>
                                      <p:to>
                                        <p:strVal val="hidden"/>
                                      </p:to>
                                    </p:set>
                                  </p:childTnLst>
                                </p:cTn>
                              </p:par>
                              <p:par>
                                <p:cTn id="393" presetID="2" presetClass="exit" presetSubtype="4" fill="hold" grpId="1" nodeType="withEffect">
                                  <p:stCondLst>
                                    <p:cond delay="0"/>
                                  </p:stCondLst>
                                  <p:childTnLst>
                                    <p:anim calcmode="lin" valueType="num">
                                      <p:cBhvr additive="base">
                                        <p:cTn id="394" dur="3000"/>
                                        <p:tgtEl>
                                          <p:spTgt spid="36"/>
                                        </p:tgtEl>
                                        <p:attrNameLst>
                                          <p:attrName>ppt_x</p:attrName>
                                        </p:attrNameLst>
                                      </p:cBhvr>
                                      <p:tavLst>
                                        <p:tav tm="0">
                                          <p:val>
                                            <p:strVal val="ppt_x"/>
                                          </p:val>
                                        </p:tav>
                                        <p:tav tm="100000">
                                          <p:val>
                                            <p:strVal val="ppt_x"/>
                                          </p:val>
                                        </p:tav>
                                      </p:tavLst>
                                    </p:anim>
                                    <p:anim calcmode="lin" valueType="num">
                                      <p:cBhvr additive="base">
                                        <p:cTn id="395" dur="3000"/>
                                        <p:tgtEl>
                                          <p:spTgt spid="36"/>
                                        </p:tgtEl>
                                        <p:attrNameLst>
                                          <p:attrName>ppt_y</p:attrName>
                                        </p:attrNameLst>
                                      </p:cBhvr>
                                      <p:tavLst>
                                        <p:tav tm="0">
                                          <p:val>
                                            <p:strVal val="ppt_y"/>
                                          </p:val>
                                        </p:tav>
                                        <p:tav tm="100000">
                                          <p:val>
                                            <p:strVal val="1+ppt_h/2"/>
                                          </p:val>
                                        </p:tav>
                                      </p:tavLst>
                                    </p:anim>
                                    <p:set>
                                      <p:cBhvr>
                                        <p:cTn id="396" dur="1" fill="hold">
                                          <p:stCondLst>
                                            <p:cond delay="2999"/>
                                          </p:stCondLst>
                                        </p:cTn>
                                        <p:tgtEl>
                                          <p:spTgt spid="36"/>
                                        </p:tgtEl>
                                        <p:attrNameLst>
                                          <p:attrName>style.visibility</p:attrName>
                                        </p:attrNameLst>
                                      </p:cBhvr>
                                      <p:to>
                                        <p:strVal val="hidden"/>
                                      </p:to>
                                    </p:set>
                                  </p:childTnLst>
                                </p:cTn>
                              </p:par>
                              <p:par>
                                <p:cTn id="397" presetID="2" presetClass="exit" presetSubtype="4" fill="hold" grpId="1" nodeType="withEffect">
                                  <p:stCondLst>
                                    <p:cond delay="0"/>
                                  </p:stCondLst>
                                  <p:childTnLst>
                                    <p:anim calcmode="lin" valueType="num">
                                      <p:cBhvr additive="base">
                                        <p:cTn id="398" dur="3000"/>
                                        <p:tgtEl>
                                          <p:spTgt spid="37"/>
                                        </p:tgtEl>
                                        <p:attrNameLst>
                                          <p:attrName>ppt_x</p:attrName>
                                        </p:attrNameLst>
                                      </p:cBhvr>
                                      <p:tavLst>
                                        <p:tav tm="0">
                                          <p:val>
                                            <p:strVal val="ppt_x"/>
                                          </p:val>
                                        </p:tav>
                                        <p:tav tm="100000">
                                          <p:val>
                                            <p:strVal val="ppt_x"/>
                                          </p:val>
                                        </p:tav>
                                      </p:tavLst>
                                    </p:anim>
                                    <p:anim calcmode="lin" valueType="num">
                                      <p:cBhvr additive="base">
                                        <p:cTn id="399" dur="3000"/>
                                        <p:tgtEl>
                                          <p:spTgt spid="37"/>
                                        </p:tgtEl>
                                        <p:attrNameLst>
                                          <p:attrName>ppt_y</p:attrName>
                                        </p:attrNameLst>
                                      </p:cBhvr>
                                      <p:tavLst>
                                        <p:tav tm="0">
                                          <p:val>
                                            <p:strVal val="ppt_y"/>
                                          </p:val>
                                        </p:tav>
                                        <p:tav tm="100000">
                                          <p:val>
                                            <p:strVal val="1+ppt_h/2"/>
                                          </p:val>
                                        </p:tav>
                                      </p:tavLst>
                                    </p:anim>
                                    <p:set>
                                      <p:cBhvr>
                                        <p:cTn id="400" dur="1" fill="hold">
                                          <p:stCondLst>
                                            <p:cond delay="2999"/>
                                          </p:stCondLst>
                                        </p:cTn>
                                        <p:tgtEl>
                                          <p:spTgt spid="37"/>
                                        </p:tgtEl>
                                        <p:attrNameLst>
                                          <p:attrName>style.visibility</p:attrName>
                                        </p:attrNameLst>
                                      </p:cBhvr>
                                      <p:to>
                                        <p:strVal val="hidden"/>
                                      </p:to>
                                    </p:set>
                                  </p:childTnLst>
                                </p:cTn>
                              </p:par>
                              <p:par>
                                <p:cTn id="401" presetID="2" presetClass="exit" presetSubtype="4" fill="hold" grpId="1" nodeType="withEffect">
                                  <p:stCondLst>
                                    <p:cond delay="0"/>
                                  </p:stCondLst>
                                  <p:childTnLst>
                                    <p:anim calcmode="lin" valueType="num">
                                      <p:cBhvr additive="base">
                                        <p:cTn id="402" dur="3000"/>
                                        <p:tgtEl>
                                          <p:spTgt spid="38"/>
                                        </p:tgtEl>
                                        <p:attrNameLst>
                                          <p:attrName>ppt_x</p:attrName>
                                        </p:attrNameLst>
                                      </p:cBhvr>
                                      <p:tavLst>
                                        <p:tav tm="0">
                                          <p:val>
                                            <p:strVal val="ppt_x"/>
                                          </p:val>
                                        </p:tav>
                                        <p:tav tm="100000">
                                          <p:val>
                                            <p:strVal val="ppt_x"/>
                                          </p:val>
                                        </p:tav>
                                      </p:tavLst>
                                    </p:anim>
                                    <p:anim calcmode="lin" valueType="num">
                                      <p:cBhvr additive="base">
                                        <p:cTn id="403" dur="3000"/>
                                        <p:tgtEl>
                                          <p:spTgt spid="38"/>
                                        </p:tgtEl>
                                        <p:attrNameLst>
                                          <p:attrName>ppt_y</p:attrName>
                                        </p:attrNameLst>
                                      </p:cBhvr>
                                      <p:tavLst>
                                        <p:tav tm="0">
                                          <p:val>
                                            <p:strVal val="ppt_y"/>
                                          </p:val>
                                        </p:tav>
                                        <p:tav tm="100000">
                                          <p:val>
                                            <p:strVal val="1+ppt_h/2"/>
                                          </p:val>
                                        </p:tav>
                                      </p:tavLst>
                                    </p:anim>
                                    <p:set>
                                      <p:cBhvr>
                                        <p:cTn id="404" dur="1" fill="hold">
                                          <p:stCondLst>
                                            <p:cond delay="2999"/>
                                          </p:stCondLst>
                                        </p:cTn>
                                        <p:tgtEl>
                                          <p:spTgt spid="38"/>
                                        </p:tgtEl>
                                        <p:attrNameLst>
                                          <p:attrName>style.visibility</p:attrName>
                                        </p:attrNameLst>
                                      </p:cBhvr>
                                      <p:to>
                                        <p:strVal val="hidden"/>
                                      </p:to>
                                    </p:set>
                                  </p:childTnLst>
                                </p:cTn>
                              </p:par>
                              <p:par>
                                <p:cTn id="405" presetID="2" presetClass="exit" presetSubtype="4" fill="hold" grpId="1" nodeType="withEffect">
                                  <p:stCondLst>
                                    <p:cond delay="0"/>
                                  </p:stCondLst>
                                  <p:childTnLst>
                                    <p:anim calcmode="lin" valueType="num">
                                      <p:cBhvr additive="base">
                                        <p:cTn id="406" dur="3000"/>
                                        <p:tgtEl>
                                          <p:spTgt spid="39"/>
                                        </p:tgtEl>
                                        <p:attrNameLst>
                                          <p:attrName>ppt_x</p:attrName>
                                        </p:attrNameLst>
                                      </p:cBhvr>
                                      <p:tavLst>
                                        <p:tav tm="0">
                                          <p:val>
                                            <p:strVal val="ppt_x"/>
                                          </p:val>
                                        </p:tav>
                                        <p:tav tm="100000">
                                          <p:val>
                                            <p:strVal val="ppt_x"/>
                                          </p:val>
                                        </p:tav>
                                      </p:tavLst>
                                    </p:anim>
                                    <p:anim calcmode="lin" valueType="num">
                                      <p:cBhvr additive="base">
                                        <p:cTn id="407" dur="3000"/>
                                        <p:tgtEl>
                                          <p:spTgt spid="39"/>
                                        </p:tgtEl>
                                        <p:attrNameLst>
                                          <p:attrName>ppt_y</p:attrName>
                                        </p:attrNameLst>
                                      </p:cBhvr>
                                      <p:tavLst>
                                        <p:tav tm="0">
                                          <p:val>
                                            <p:strVal val="ppt_y"/>
                                          </p:val>
                                        </p:tav>
                                        <p:tav tm="100000">
                                          <p:val>
                                            <p:strVal val="1+ppt_h/2"/>
                                          </p:val>
                                        </p:tav>
                                      </p:tavLst>
                                    </p:anim>
                                    <p:set>
                                      <p:cBhvr>
                                        <p:cTn id="408" dur="1" fill="hold">
                                          <p:stCondLst>
                                            <p:cond delay="2999"/>
                                          </p:stCondLst>
                                        </p:cTn>
                                        <p:tgtEl>
                                          <p:spTgt spid="39"/>
                                        </p:tgtEl>
                                        <p:attrNameLst>
                                          <p:attrName>style.visibility</p:attrName>
                                        </p:attrNameLst>
                                      </p:cBhvr>
                                      <p:to>
                                        <p:strVal val="hidden"/>
                                      </p:to>
                                    </p:set>
                                  </p:childTnLst>
                                </p:cTn>
                              </p:par>
                              <p:par>
                                <p:cTn id="409" presetID="2" presetClass="exit" presetSubtype="4" fill="hold" grpId="1" nodeType="withEffect">
                                  <p:stCondLst>
                                    <p:cond delay="0"/>
                                  </p:stCondLst>
                                  <p:childTnLst>
                                    <p:anim calcmode="lin" valueType="num">
                                      <p:cBhvr additive="base">
                                        <p:cTn id="410" dur="3000"/>
                                        <p:tgtEl>
                                          <p:spTgt spid="40"/>
                                        </p:tgtEl>
                                        <p:attrNameLst>
                                          <p:attrName>ppt_x</p:attrName>
                                        </p:attrNameLst>
                                      </p:cBhvr>
                                      <p:tavLst>
                                        <p:tav tm="0">
                                          <p:val>
                                            <p:strVal val="ppt_x"/>
                                          </p:val>
                                        </p:tav>
                                        <p:tav tm="100000">
                                          <p:val>
                                            <p:strVal val="ppt_x"/>
                                          </p:val>
                                        </p:tav>
                                      </p:tavLst>
                                    </p:anim>
                                    <p:anim calcmode="lin" valueType="num">
                                      <p:cBhvr additive="base">
                                        <p:cTn id="411" dur="3000"/>
                                        <p:tgtEl>
                                          <p:spTgt spid="40"/>
                                        </p:tgtEl>
                                        <p:attrNameLst>
                                          <p:attrName>ppt_y</p:attrName>
                                        </p:attrNameLst>
                                      </p:cBhvr>
                                      <p:tavLst>
                                        <p:tav tm="0">
                                          <p:val>
                                            <p:strVal val="ppt_y"/>
                                          </p:val>
                                        </p:tav>
                                        <p:tav tm="100000">
                                          <p:val>
                                            <p:strVal val="1+ppt_h/2"/>
                                          </p:val>
                                        </p:tav>
                                      </p:tavLst>
                                    </p:anim>
                                    <p:set>
                                      <p:cBhvr>
                                        <p:cTn id="412" dur="1" fill="hold">
                                          <p:stCondLst>
                                            <p:cond delay="2999"/>
                                          </p:stCondLst>
                                        </p:cTn>
                                        <p:tgtEl>
                                          <p:spTgt spid="40"/>
                                        </p:tgtEl>
                                        <p:attrNameLst>
                                          <p:attrName>style.visibility</p:attrName>
                                        </p:attrNameLst>
                                      </p:cBhvr>
                                      <p:to>
                                        <p:strVal val="hidden"/>
                                      </p:to>
                                    </p:set>
                                  </p:childTnLst>
                                </p:cTn>
                              </p:par>
                              <p:par>
                                <p:cTn id="413" presetID="2" presetClass="exit" presetSubtype="4" fill="hold" grpId="1" nodeType="withEffect">
                                  <p:stCondLst>
                                    <p:cond delay="0"/>
                                  </p:stCondLst>
                                  <p:childTnLst>
                                    <p:anim calcmode="lin" valueType="num">
                                      <p:cBhvr additive="base">
                                        <p:cTn id="414" dur="3000"/>
                                        <p:tgtEl>
                                          <p:spTgt spid="41"/>
                                        </p:tgtEl>
                                        <p:attrNameLst>
                                          <p:attrName>ppt_x</p:attrName>
                                        </p:attrNameLst>
                                      </p:cBhvr>
                                      <p:tavLst>
                                        <p:tav tm="0">
                                          <p:val>
                                            <p:strVal val="ppt_x"/>
                                          </p:val>
                                        </p:tav>
                                        <p:tav tm="100000">
                                          <p:val>
                                            <p:strVal val="ppt_x"/>
                                          </p:val>
                                        </p:tav>
                                      </p:tavLst>
                                    </p:anim>
                                    <p:anim calcmode="lin" valueType="num">
                                      <p:cBhvr additive="base">
                                        <p:cTn id="415" dur="3000"/>
                                        <p:tgtEl>
                                          <p:spTgt spid="41"/>
                                        </p:tgtEl>
                                        <p:attrNameLst>
                                          <p:attrName>ppt_y</p:attrName>
                                        </p:attrNameLst>
                                      </p:cBhvr>
                                      <p:tavLst>
                                        <p:tav tm="0">
                                          <p:val>
                                            <p:strVal val="ppt_y"/>
                                          </p:val>
                                        </p:tav>
                                        <p:tav tm="100000">
                                          <p:val>
                                            <p:strVal val="1+ppt_h/2"/>
                                          </p:val>
                                        </p:tav>
                                      </p:tavLst>
                                    </p:anim>
                                    <p:set>
                                      <p:cBhvr>
                                        <p:cTn id="416" dur="1" fill="hold">
                                          <p:stCondLst>
                                            <p:cond delay="2999"/>
                                          </p:stCondLst>
                                        </p:cTn>
                                        <p:tgtEl>
                                          <p:spTgt spid="41"/>
                                        </p:tgtEl>
                                        <p:attrNameLst>
                                          <p:attrName>style.visibility</p:attrName>
                                        </p:attrNameLst>
                                      </p:cBhvr>
                                      <p:to>
                                        <p:strVal val="hidden"/>
                                      </p:to>
                                    </p:set>
                                  </p:childTnLst>
                                </p:cTn>
                              </p:par>
                              <p:par>
                                <p:cTn id="417" presetID="2" presetClass="exit" presetSubtype="4" fill="hold" grpId="1" nodeType="withEffect">
                                  <p:stCondLst>
                                    <p:cond delay="0"/>
                                  </p:stCondLst>
                                  <p:childTnLst>
                                    <p:anim calcmode="lin" valueType="num">
                                      <p:cBhvr additive="base">
                                        <p:cTn id="418" dur="3000"/>
                                        <p:tgtEl>
                                          <p:spTgt spid="42"/>
                                        </p:tgtEl>
                                        <p:attrNameLst>
                                          <p:attrName>ppt_x</p:attrName>
                                        </p:attrNameLst>
                                      </p:cBhvr>
                                      <p:tavLst>
                                        <p:tav tm="0">
                                          <p:val>
                                            <p:strVal val="ppt_x"/>
                                          </p:val>
                                        </p:tav>
                                        <p:tav tm="100000">
                                          <p:val>
                                            <p:strVal val="ppt_x"/>
                                          </p:val>
                                        </p:tav>
                                      </p:tavLst>
                                    </p:anim>
                                    <p:anim calcmode="lin" valueType="num">
                                      <p:cBhvr additive="base">
                                        <p:cTn id="419" dur="3000"/>
                                        <p:tgtEl>
                                          <p:spTgt spid="42"/>
                                        </p:tgtEl>
                                        <p:attrNameLst>
                                          <p:attrName>ppt_y</p:attrName>
                                        </p:attrNameLst>
                                      </p:cBhvr>
                                      <p:tavLst>
                                        <p:tav tm="0">
                                          <p:val>
                                            <p:strVal val="ppt_y"/>
                                          </p:val>
                                        </p:tav>
                                        <p:tav tm="100000">
                                          <p:val>
                                            <p:strVal val="1+ppt_h/2"/>
                                          </p:val>
                                        </p:tav>
                                      </p:tavLst>
                                    </p:anim>
                                    <p:set>
                                      <p:cBhvr>
                                        <p:cTn id="420" dur="1" fill="hold">
                                          <p:stCondLst>
                                            <p:cond delay="2999"/>
                                          </p:stCondLst>
                                        </p:cTn>
                                        <p:tgtEl>
                                          <p:spTgt spid="42"/>
                                        </p:tgtEl>
                                        <p:attrNameLst>
                                          <p:attrName>style.visibility</p:attrName>
                                        </p:attrNameLst>
                                      </p:cBhvr>
                                      <p:to>
                                        <p:strVal val="hidden"/>
                                      </p:to>
                                    </p:set>
                                  </p:childTnLst>
                                </p:cTn>
                              </p:par>
                              <p:par>
                                <p:cTn id="421" presetID="2" presetClass="exit" presetSubtype="4" fill="hold" grpId="1" nodeType="withEffect">
                                  <p:stCondLst>
                                    <p:cond delay="0"/>
                                  </p:stCondLst>
                                  <p:childTnLst>
                                    <p:anim calcmode="lin" valueType="num">
                                      <p:cBhvr additive="base">
                                        <p:cTn id="422" dur="3000"/>
                                        <p:tgtEl>
                                          <p:spTgt spid="43"/>
                                        </p:tgtEl>
                                        <p:attrNameLst>
                                          <p:attrName>ppt_x</p:attrName>
                                        </p:attrNameLst>
                                      </p:cBhvr>
                                      <p:tavLst>
                                        <p:tav tm="0">
                                          <p:val>
                                            <p:strVal val="ppt_x"/>
                                          </p:val>
                                        </p:tav>
                                        <p:tav tm="100000">
                                          <p:val>
                                            <p:strVal val="ppt_x"/>
                                          </p:val>
                                        </p:tav>
                                      </p:tavLst>
                                    </p:anim>
                                    <p:anim calcmode="lin" valueType="num">
                                      <p:cBhvr additive="base">
                                        <p:cTn id="423" dur="3000"/>
                                        <p:tgtEl>
                                          <p:spTgt spid="43"/>
                                        </p:tgtEl>
                                        <p:attrNameLst>
                                          <p:attrName>ppt_y</p:attrName>
                                        </p:attrNameLst>
                                      </p:cBhvr>
                                      <p:tavLst>
                                        <p:tav tm="0">
                                          <p:val>
                                            <p:strVal val="ppt_y"/>
                                          </p:val>
                                        </p:tav>
                                        <p:tav tm="100000">
                                          <p:val>
                                            <p:strVal val="1+ppt_h/2"/>
                                          </p:val>
                                        </p:tav>
                                      </p:tavLst>
                                    </p:anim>
                                    <p:set>
                                      <p:cBhvr>
                                        <p:cTn id="424" dur="1" fill="hold">
                                          <p:stCondLst>
                                            <p:cond delay="2999"/>
                                          </p:stCondLst>
                                        </p:cTn>
                                        <p:tgtEl>
                                          <p:spTgt spid="43"/>
                                        </p:tgtEl>
                                        <p:attrNameLst>
                                          <p:attrName>style.visibility</p:attrName>
                                        </p:attrNameLst>
                                      </p:cBhvr>
                                      <p:to>
                                        <p:strVal val="hidden"/>
                                      </p:to>
                                    </p:set>
                                  </p:childTnLst>
                                </p:cTn>
                              </p:par>
                              <p:par>
                                <p:cTn id="425" presetID="2" presetClass="exit" presetSubtype="4" fill="hold" grpId="1" nodeType="withEffect">
                                  <p:stCondLst>
                                    <p:cond delay="0"/>
                                  </p:stCondLst>
                                  <p:childTnLst>
                                    <p:anim calcmode="lin" valueType="num">
                                      <p:cBhvr additive="base">
                                        <p:cTn id="426" dur="3000"/>
                                        <p:tgtEl>
                                          <p:spTgt spid="44"/>
                                        </p:tgtEl>
                                        <p:attrNameLst>
                                          <p:attrName>ppt_x</p:attrName>
                                        </p:attrNameLst>
                                      </p:cBhvr>
                                      <p:tavLst>
                                        <p:tav tm="0">
                                          <p:val>
                                            <p:strVal val="ppt_x"/>
                                          </p:val>
                                        </p:tav>
                                        <p:tav tm="100000">
                                          <p:val>
                                            <p:strVal val="ppt_x"/>
                                          </p:val>
                                        </p:tav>
                                      </p:tavLst>
                                    </p:anim>
                                    <p:anim calcmode="lin" valueType="num">
                                      <p:cBhvr additive="base">
                                        <p:cTn id="427" dur="3000"/>
                                        <p:tgtEl>
                                          <p:spTgt spid="44"/>
                                        </p:tgtEl>
                                        <p:attrNameLst>
                                          <p:attrName>ppt_y</p:attrName>
                                        </p:attrNameLst>
                                      </p:cBhvr>
                                      <p:tavLst>
                                        <p:tav tm="0">
                                          <p:val>
                                            <p:strVal val="ppt_y"/>
                                          </p:val>
                                        </p:tav>
                                        <p:tav tm="100000">
                                          <p:val>
                                            <p:strVal val="1+ppt_h/2"/>
                                          </p:val>
                                        </p:tav>
                                      </p:tavLst>
                                    </p:anim>
                                    <p:set>
                                      <p:cBhvr>
                                        <p:cTn id="428" dur="1" fill="hold">
                                          <p:stCondLst>
                                            <p:cond delay="2999"/>
                                          </p:stCondLst>
                                        </p:cTn>
                                        <p:tgtEl>
                                          <p:spTgt spid="44"/>
                                        </p:tgtEl>
                                        <p:attrNameLst>
                                          <p:attrName>style.visibility</p:attrName>
                                        </p:attrNameLst>
                                      </p:cBhvr>
                                      <p:to>
                                        <p:strVal val="hidden"/>
                                      </p:to>
                                    </p:set>
                                  </p:childTnLst>
                                </p:cTn>
                              </p:par>
                              <p:par>
                                <p:cTn id="429" presetID="2" presetClass="exit" presetSubtype="4" fill="hold" grpId="1" nodeType="withEffect">
                                  <p:stCondLst>
                                    <p:cond delay="0"/>
                                  </p:stCondLst>
                                  <p:childTnLst>
                                    <p:anim calcmode="lin" valueType="num">
                                      <p:cBhvr additive="base">
                                        <p:cTn id="430" dur="3000"/>
                                        <p:tgtEl>
                                          <p:spTgt spid="45"/>
                                        </p:tgtEl>
                                        <p:attrNameLst>
                                          <p:attrName>ppt_x</p:attrName>
                                        </p:attrNameLst>
                                      </p:cBhvr>
                                      <p:tavLst>
                                        <p:tav tm="0">
                                          <p:val>
                                            <p:strVal val="ppt_x"/>
                                          </p:val>
                                        </p:tav>
                                        <p:tav tm="100000">
                                          <p:val>
                                            <p:strVal val="ppt_x"/>
                                          </p:val>
                                        </p:tav>
                                      </p:tavLst>
                                    </p:anim>
                                    <p:anim calcmode="lin" valueType="num">
                                      <p:cBhvr additive="base">
                                        <p:cTn id="431" dur="3000"/>
                                        <p:tgtEl>
                                          <p:spTgt spid="45"/>
                                        </p:tgtEl>
                                        <p:attrNameLst>
                                          <p:attrName>ppt_y</p:attrName>
                                        </p:attrNameLst>
                                      </p:cBhvr>
                                      <p:tavLst>
                                        <p:tav tm="0">
                                          <p:val>
                                            <p:strVal val="ppt_y"/>
                                          </p:val>
                                        </p:tav>
                                        <p:tav tm="100000">
                                          <p:val>
                                            <p:strVal val="1+ppt_h/2"/>
                                          </p:val>
                                        </p:tav>
                                      </p:tavLst>
                                    </p:anim>
                                    <p:set>
                                      <p:cBhvr>
                                        <p:cTn id="432" dur="1" fill="hold">
                                          <p:stCondLst>
                                            <p:cond delay="2999"/>
                                          </p:stCondLst>
                                        </p:cTn>
                                        <p:tgtEl>
                                          <p:spTgt spid="45"/>
                                        </p:tgtEl>
                                        <p:attrNameLst>
                                          <p:attrName>style.visibility</p:attrName>
                                        </p:attrNameLst>
                                      </p:cBhvr>
                                      <p:to>
                                        <p:strVal val="hidden"/>
                                      </p:to>
                                    </p:set>
                                  </p:childTnLst>
                                </p:cTn>
                              </p:par>
                              <p:par>
                                <p:cTn id="433" presetID="2" presetClass="exit" presetSubtype="4" fill="hold" grpId="1" nodeType="withEffect">
                                  <p:stCondLst>
                                    <p:cond delay="0"/>
                                  </p:stCondLst>
                                  <p:childTnLst>
                                    <p:anim calcmode="lin" valueType="num">
                                      <p:cBhvr additive="base">
                                        <p:cTn id="434" dur="3000"/>
                                        <p:tgtEl>
                                          <p:spTgt spid="46"/>
                                        </p:tgtEl>
                                        <p:attrNameLst>
                                          <p:attrName>ppt_x</p:attrName>
                                        </p:attrNameLst>
                                      </p:cBhvr>
                                      <p:tavLst>
                                        <p:tav tm="0">
                                          <p:val>
                                            <p:strVal val="ppt_x"/>
                                          </p:val>
                                        </p:tav>
                                        <p:tav tm="100000">
                                          <p:val>
                                            <p:strVal val="ppt_x"/>
                                          </p:val>
                                        </p:tav>
                                      </p:tavLst>
                                    </p:anim>
                                    <p:anim calcmode="lin" valueType="num">
                                      <p:cBhvr additive="base">
                                        <p:cTn id="435" dur="3000"/>
                                        <p:tgtEl>
                                          <p:spTgt spid="46"/>
                                        </p:tgtEl>
                                        <p:attrNameLst>
                                          <p:attrName>ppt_y</p:attrName>
                                        </p:attrNameLst>
                                      </p:cBhvr>
                                      <p:tavLst>
                                        <p:tav tm="0">
                                          <p:val>
                                            <p:strVal val="ppt_y"/>
                                          </p:val>
                                        </p:tav>
                                        <p:tav tm="100000">
                                          <p:val>
                                            <p:strVal val="1+ppt_h/2"/>
                                          </p:val>
                                        </p:tav>
                                      </p:tavLst>
                                    </p:anim>
                                    <p:set>
                                      <p:cBhvr>
                                        <p:cTn id="436" dur="1" fill="hold">
                                          <p:stCondLst>
                                            <p:cond delay="2999"/>
                                          </p:stCondLst>
                                        </p:cTn>
                                        <p:tgtEl>
                                          <p:spTgt spid="46"/>
                                        </p:tgtEl>
                                        <p:attrNameLst>
                                          <p:attrName>style.visibility</p:attrName>
                                        </p:attrNameLst>
                                      </p:cBhvr>
                                      <p:to>
                                        <p:strVal val="hidden"/>
                                      </p:to>
                                    </p:set>
                                  </p:childTnLst>
                                </p:cTn>
                              </p:par>
                              <p:par>
                                <p:cTn id="437" presetID="2" presetClass="exit" presetSubtype="4" fill="hold" grpId="1" nodeType="withEffect">
                                  <p:stCondLst>
                                    <p:cond delay="0"/>
                                  </p:stCondLst>
                                  <p:childTnLst>
                                    <p:anim calcmode="lin" valueType="num">
                                      <p:cBhvr additive="base">
                                        <p:cTn id="438" dur="3000"/>
                                        <p:tgtEl>
                                          <p:spTgt spid="47"/>
                                        </p:tgtEl>
                                        <p:attrNameLst>
                                          <p:attrName>ppt_x</p:attrName>
                                        </p:attrNameLst>
                                      </p:cBhvr>
                                      <p:tavLst>
                                        <p:tav tm="0">
                                          <p:val>
                                            <p:strVal val="ppt_x"/>
                                          </p:val>
                                        </p:tav>
                                        <p:tav tm="100000">
                                          <p:val>
                                            <p:strVal val="ppt_x"/>
                                          </p:val>
                                        </p:tav>
                                      </p:tavLst>
                                    </p:anim>
                                    <p:anim calcmode="lin" valueType="num">
                                      <p:cBhvr additive="base">
                                        <p:cTn id="439" dur="3000"/>
                                        <p:tgtEl>
                                          <p:spTgt spid="47"/>
                                        </p:tgtEl>
                                        <p:attrNameLst>
                                          <p:attrName>ppt_y</p:attrName>
                                        </p:attrNameLst>
                                      </p:cBhvr>
                                      <p:tavLst>
                                        <p:tav tm="0">
                                          <p:val>
                                            <p:strVal val="ppt_y"/>
                                          </p:val>
                                        </p:tav>
                                        <p:tav tm="100000">
                                          <p:val>
                                            <p:strVal val="1+ppt_h/2"/>
                                          </p:val>
                                        </p:tav>
                                      </p:tavLst>
                                    </p:anim>
                                    <p:set>
                                      <p:cBhvr>
                                        <p:cTn id="440" dur="1" fill="hold">
                                          <p:stCondLst>
                                            <p:cond delay="2999"/>
                                          </p:stCondLst>
                                        </p:cTn>
                                        <p:tgtEl>
                                          <p:spTgt spid="47"/>
                                        </p:tgtEl>
                                        <p:attrNameLst>
                                          <p:attrName>style.visibility</p:attrName>
                                        </p:attrNameLst>
                                      </p:cBhvr>
                                      <p:to>
                                        <p:strVal val="hidden"/>
                                      </p:to>
                                    </p:set>
                                  </p:childTnLst>
                                </p:cTn>
                              </p:par>
                              <p:par>
                                <p:cTn id="441" presetID="2" presetClass="exit" presetSubtype="4" fill="hold" grpId="1" nodeType="withEffect">
                                  <p:stCondLst>
                                    <p:cond delay="0"/>
                                  </p:stCondLst>
                                  <p:childTnLst>
                                    <p:anim calcmode="lin" valueType="num">
                                      <p:cBhvr additive="base">
                                        <p:cTn id="442" dur="3000"/>
                                        <p:tgtEl>
                                          <p:spTgt spid="48"/>
                                        </p:tgtEl>
                                        <p:attrNameLst>
                                          <p:attrName>ppt_x</p:attrName>
                                        </p:attrNameLst>
                                      </p:cBhvr>
                                      <p:tavLst>
                                        <p:tav tm="0">
                                          <p:val>
                                            <p:strVal val="ppt_x"/>
                                          </p:val>
                                        </p:tav>
                                        <p:tav tm="100000">
                                          <p:val>
                                            <p:strVal val="ppt_x"/>
                                          </p:val>
                                        </p:tav>
                                      </p:tavLst>
                                    </p:anim>
                                    <p:anim calcmode="lin" valueType="num">
                                      <p:cBhvr additive="base">
                                        <p:cTn id="443" dur="3000"/>
                                        <p:tgtEl>
                                          <p:spTgt spid="48"/>
                                        </p:tgtEl>
                                        <p:attrNameLst>
                                          <p:attrName>ppt_y</p:attrName>
                                        </p:attrNameLst>
                                      </p:cBhvr>
                                      <p:tavLst>
                                        <p:tav tm="0">
                                          <p:val>
                                            <p:strVal val="ppt_y"/>
                                          </p:val>
                                        </p:tav>
                                        <p:tav tm="100000">
                                          <p:val>
                                            <p:strVal val="1+ppt_h/2"/>
                                          </p:val>
                                        </p:tav>
                                      </p:tavLst>
                                    </p:anim>
                                    <p:set>
                                      <p:cBhvr>
                                        <p:cTn id="444" dur="1" fill="hold">
                                          <p:stCondLst>
                                            <p:cond delay="2999"/>
                                          </p:stCondLst>
                                        </p:cTn>
                                        <p:tgtEl>
                                          <p:spTgt spid="48"/>
                                        </p:tgtEl>
                                        <p:attrNameLst>
                                          <p:attrName>style.visibility</p:attrName>
                                        </p:attrNameLst>
                                      </p:cBhvr>
                                      <p:to>
                                        <p:strVal val="hidden"/>
                                      </p:to>
                                    </p:set>
                                  </p:childTnLst>
                                </p:cTn>
                              </p:par>
                              <p:par>
                                <p:cTn id="445" presetID="2" presetClass="exit" presetSubtype="4" fill="hold" grpId="1" nodeType="withEffect">
                                  <p:stCondLst>
                                    <p:cond delay="0"/>
                                  </p:stCondLst>
                                  <p:childTnLst>
                                    <p:anim calcmode="lin" valueType="num">
                                      <p:cBhvr additive="base">
                                        <p:cTn id="446" dur="3000"/>
                                        <p:tgtEl>
                                          <p:spTgt spid="49"/>
                                        </p:tgtEl>
                                        <p:attrNameLst>
                                          <p:attrName>ppt_x</p:attrName>
                                        </p:attrNameLst>
                                      </p:cBhvr>
                                      <p:tavLst>
                                        <p:tav tm="0">
                                          <p:val>
                                            <p:strVal val="ppt_x"/>
                                          </p:val>
                                        </p:tav>
                                        <p:tav tm="100000">
                                          <p:val>
                                            <p:strVal val="ppt_x"/>
                                          </p:val>
                                        </p:tav>
                                      </p:tavLst>
                                    </p:anim>
                                    <p:anim calcmode="lin" valueType="num">
                                      <p:cBhvr additive="base">
                                        <p:cTn id="447" dur="3000"/>
                                        <p:tgtEl>
                                          <p:spTgt spid="49"/>
                                        </p:tgtEl>
                                        <p:attrNameLst>
                                          <p:attrName>ppt_y</p:attrName>
                                        </p:attrNameLst>
                                      </p:cBhvr>
                                      <p:tavLst>
                                        <p:tav tm="0">
                                          <p:val>
                                            <p:strVal val="ppt_y"/>
                                          </p:val>
                                        </p:tav>
                                        <p:tav tm="100000">
                                          <p:val>
                                            <p:strVal val="1+ppt_h/2"/>
                                          </p:val>
                                        </p:tav>
                                      </p:tavLst>
                                    </p:anim>
                                    <p:set>
                                      <p:cBhvr>
                                        <p:cTn id="448" dur="1" fill="hold">
                                          <p:stCondLst>
                                            <p:cond delay="2999"/>
                                          </p:stCondLst>
                                        </p:cTn>
                                        <p:tgtEl>
                                          <p:spTgt spid="49"/>
                                        </p:tgtEl>
                                        <p:attrNameLst>
                                          <p:attrName>style.visibility</p:attrName>
                                        </p:attrNameLst>
                                      </p:cBhvr>
                                      <p:to>
                                        <p:strVal val="hidden"/>
                                      </p:to>
                                    </p:set>
                                  </p:childTnLst>
                                </p:cTn>
                              </p:par>
                              <p:par>
                                <p:cTn id="449" presetID="2" presetClass="exit" presetSubtype="4" fill="hold" grpId="1" nodeType="withEffect">
                                  <p:stCondLst>
                                    <p:cond delay="0"/>
                                  </p:stCondLst>
                                  <p:childTnLst>
                                    <p:anim calcmode="lin" valueType="num">
                                      <p:cBhvr additive="base">
                                        <p:cTn id="450" dur="3000"/>
                                        <p:tgtEl>
                                          <p:spTgt spid="50"/>
                                        </p:tgtEl>
                                        <p:attrNameLst>
                                          <p:attrName>ppt_x</p:attrName>
                                        </p:attrNameLst>
                                      </p:cBhvr>
                                      <p:tavLst>
                                        <p:tav tm="0">
                                          <p:val>
                                            <p:strVal val="ppt_x"/>
                                          </p:val>
                                        </p:tav>
                                        <p:tav tm="100000">
                                          <p:val>
                                            <p:strVal val="ppt_x"/>
                                          </p:val>
                                        </p:tav>
                                      </p:tavLst>
                                    </p:anim>
                                    <p:anim calcmode="lin" valueType="num">
                                      <p:cBhvr additive="base">
                                        <p:cTn id="451" dur="3000"/>
                                        <p:tgtEl>
                                          <p:spTgt spid="50"/>
                                        </p:tgtEl>
                                        <p:attrNameLst>
                                          <p:attrName>ppt_y</p:attrName>
                                        </p:attrNameLst>
                                      </p:cBhvr>
                                      <p:tavLst>
                                        <p:tav tm="0">
                                          <p:val>
                                            <p:strVal val="ppt_y"/>
                                          </p:val>
                                        </p:tav>
                                        <p:tav tm="100000">
                                          <p:val>
                                            <p:strVal val="1+ppt_h/2"/>
                                          </p:val>
                                        </p:tav>
                                      </p:tavLst>
                                    </p:anim>
                                    <p:set>
                                      <p:cBhvr>
                                        <p:cTn id="452" dur="1" fill="hold">
                                          <p:stCondLst>
                                            <p:cond delay="2999"/>
                                          </p:stCondLst>
                                        </p:cTn>
                                        <p:tgtEl>
                                          <p:spTgt spid="50"/>
                                        </p:tgtEl>
                                        <p:attrNameLst>
                                          <p:attrName>style.visibility</p:attrName>
                                        </p:attrNameLst>
                                      </p:cBhvr>
                                      <p:to>
                                        <p:strVal val="hidden"/>
                                      </p:to>
                                    </p:set>
                                  </p:childTnLst>
                                </p:cTn>
                              </p:par>
                              <p:par>
                                <p:cTn id="453" presetID="2" presetClass="exit" presetSubtype="4" fill="hold" grpId="1" nodeType="withEffect">
                                  <p:stCondLst>
                                    <p:cond delay="0"/>
                                  </p:stCondLst>
                                  <p:childTnLst>
                                    <p:anim calcmode="lin" valueType="num">
                                      <p:cBhvr additive="base">
                                        <p:cTn id="454" dur="3000"/>
                                        <p:tgtEl>
                                          <p:spTgt spid="51"/>
                                        </p:tgtEl>
                                        <p:attrNameLst>
                                          <p:attrName>ppt_x</p:attrName>
                                        </p:attrNameLst>
                                      </p:cBhvr>
                                      <p:tavLst>
                                        <p:tav tm="0">
                                          <p:val>
                                            <p:strVal val="ppt_x"/>
                                          </p:val>
                                        </p:tav>
                                        <p:tav tm="100000">
                                          <p:val>
                                            <p:strVal val="ppt_x"/>
                                          </p:val>
                                        </p:tav>
                                      </p:tavLst>
                                    </p:anim>
                                    <p:anim calcmode="lin" valueType="num">
                                      <p:cBhvr additive="base">
                                        <p:cTn id="455" dur="3000"/>
                                        <p:tgtEl>
                                          <p:spTgt spid="51"/>
                                        </p:tgtEl>
                                        <p:attrNameLst>
                                          <p:attrName>ppt_y</p:attrName>
                                        </p:attrNameLst>
                                      </p:cBhvr>
                                      <p:tavLst>
                                        <p:tav tm="0">
                                          <p:val>
                                            <p:strVal val="ppt_y"/>
                                          </p:val>
                                        </p:tav>
                                        <p:tav tm="100000">
                                          <p:val>
                                            <p:strVal val="1+ppt_h/2"/>
                                          </p:val>
                                        </p:tav>
                                      </p:tavLst>
                                    </p:anim>
                                    <p:set>
                                      <p:cBhvr>
                                        <p:cTn id="456" dur="1" fill="hold">
                                          <p:stCondLst>
                                            <p:cond delay="2999"/>
                                          </p:stCondLst>
                                        </p:cTn>
                                        <p:tgtEl>
                                          <p:spTgt spid="51"/>
                                        </p:tgtEl>
                                        <p:attrNameLst>
                                          <p:attrName>style.visibility</p:attrName>
                                        </p:attrNameLst>
                                      </p:cBhvr>
                                      <p:to>
                                        <p:strVal val="hidden"/>
                                      </p:to>
                                    </p:set>
                                  </p:childTnLst>
                                </p:cTn>
                              </p:par>
                              <p:par>
                                <p:cTn id="457" presetID="2" presetClass="exit" presetSubtype="4" fill="hold" grpId="1" nodeType="withEffect">
                                  <p:stCondLst>
                                    <p:cond delay="0"/>
                                  </p:stCondLst>
                                  <p:childTnLst>
                                    <p:anim calcmode="lin" valueType="num">
                                      <p:cBhvr additive="base">
                                        <p:cTn id="458" dur="3000"/>
                                        <p:tgtEl>
                                          <p:spTgt spid="52"/>
                                        </p:tgtEl>
                                        <p:attrNameLst>
                                          <p:attrName>ppt_x</p:attrName>
                                        </p:attrNameLst>
                                      </p:cBhvr>
                                      <p:tavLst>
                                        <p:tav tm="0">
                                          <p:val>
                                            <p:strVal val="ppt_x"/>
                                          </p:val>
                                        </p:tav>
                                        <p:tav tm="100000">
                                          <p:val>
                                            <p:strVal val="ppt_x"/>
                                          </p:val>
                                        </p:tav>
                                      </p:tavLst>
                                    </p:anim>
                                    <p:anim calcmode="lin" valueType="num">
                                      <p:cBhvr additive="base">
                                        <p:cTn id="459" dur="3000"/>
                                        <p:tgtEl>
                                          <p:spTgt spid="52"/>
                                        </p:tgtEl>
                                        <p:attrNameLst>
                                          <p:attrName>ppt_y</p:attrName>
                                        </p:attrNameLst>
                                      </p:cBhvr>
                                      <p:tavLst>
                                        <p:tav tm="0">
                                          <p:val>
                                            <p:strVal val="ppt_y"/>
                                          </p:val>
                                        </p:tav>
                                        <p:tav tm="100000">
                                          <p:val>
                                            <p:strVal val="1+ppt_h/2"/>
                                          </p:val>
                                        </p:tav>
                                      </p:tavLst>
                                    </p:anim>
                                    <p:set>
                                      <p:cBhvr>
                                        <p:cTn id="460" dur="1" fill="hold">
                                          <p:stCondLst>
                                            <p:cond delay="2999"/>
                                          </p:stCondLst>
                                        </p:cTn>
                                        <p:tgtEl>
                                          <p:spTgt spid="52"/>
                                        </p:tgtEl>
                                        <p:attrNameLst>
                                          <p:attrName>style.visibility</p:attrName>
                                        </p:attrNameLst>
                                      </p:cBhvr>
                                      <p:to>
                                        <p:strVal val="hidden"/>
                                      </p:to>
                                    </p:set>
                                  </p:childTnLst>
                                </p:cTn>
                              </p:par>
                              <p:par>
                                <p:cTn id="461" presetID="2" presetClass="exit" presetSubtype="4" fill="hold" grpId="1" nodeType="withEffect">
                                  <p:stCondLst>
                                    <p:cond delay="0"/>
                                  </p:stCondLst>
                                  <p:childTnLst>
                                    <p:anim calcmode="lin" valueType="num">
                                      <p:cBhvr additive="base">
                                        <p:cTn id="462" dur="3000"/>
                                        <p:tgtEl>
                                          <p:spTgt spid="53"/>
                                        </p:tgtEl>
                                        <p:attrNameLst>
                                          <p:attrName>ppt_x</p:attrName>
                                        </p:attrNameLst>
                                      </p:cBhvr>
                                      <p:tavLst>
                                        <p:tav tm="0">
                                          <p:val>
                                            <p:strVal val="ppt_x"/>
                                          </p:val>
                                        </p:tav>
                                        <p:tav tm="100000">
                                          <p:val>
                                            <p:strVal val="ppt_x"/>
                                          </p:val>
                                        </p:tav>
                                      </p:tavLst>
                                    </p:anim>
                                    <p:anim calcmode="lin" valueType="num">
                                      <p:cBhvr additive="base">
                                        <p:cTn id="463" dur="3000"/>
                                        <p:tgtEl>
                                          <p:spTgt spid="53"/>
                                        </p:tgtEl>
                                        <p:attrNameLst>
                                          <p:attrName>ppt_y</p:attrName>
                                        </p:attrNameLst>
                                      </p:cBhvr>
                                      <p:tavLst>
                                        <p:tav tm="0">
                                          <p:val>
                                            <p:strVal val="ppt_y"/>
                                          </p:val>
                                        </p:tav>
                                        <p:tav tm="100000">
                                          <p:val>
                                            <p:strVal val="1+ppt_h/2"/>
                                          </p:val>
                                        </p:tav>
                                      </p:tavLst>
                                    </p:anim>
                                    <p:set>
                                      <p:cBhvr>
                                        <p:cTn id="464" dur="1" fill="hold">
                                          <p:stCondLst>
                                            <p:cond delay="2999"/>
                                          </p:stCondLst>
                                        </p:cTn>
                                        <p:tgtEl>
                                          <p:spTgt spid="53"/>
                                        </p:tgtEl>
                                        <p:attrNameLst>
                                          <p:attrName>style.visibility</p:attrName>
                                        </p:attrNameLst>
                                      </p:cBhvr>
                                      <p:to>
                                        <p:strVal val="hidden"/>
                                      </p:to>
                                    </p:set>
                                  </p:childTnLst>
                                </p:cTn>
                              </p:par>
                              <p:par>
                                <p:cTn id="465" presetID="2" presetClass="exit" presetSubtype="4" fill="hold" grpId="1" nodeType="withEffect">
                                  <p:stCondLst>
                                    <p:cond delay="0"/>
                                  </p:stCondLst>
                                  <p:childTnLst>
                                    <p:anim calcmode="lin" valueType="num">
                                      <p:cBhvr additive="base">
                                        <p:cTn id="466" dur="3000"/>
                                        <p:tgtEl>
                                          <p:spTgt spid="54"/>
                                        </p:tgtEl>
                                        <p:attrNameLst>
                                          <p:attrName>ppt_x</p:attrName>
                                        </p:attrNameLst>
                                      </p:cBhvr>
                                      <p:tavLst>
                                        <p:tav tm="0">
                                          <p:val>
                                            <p:strVal val="ppt_x"/>
                                          </p:val>
                                        </p:tav>
                                        <p:tav tm="100000">
                                          <p:val>
                                            <p:strVal val="ppt_x"/>
                                          </p:val>
                                        </p:tav>
                                      </p:tavLst>
                                    </p:anim>
                                    <p:anim calcmode="lin" valueType="num">
                                      <p:cBhvr additive="base">
                                        <p:cTn id="467" dur="3000"/>
                                        <p:tgtEl>
                                          <p:spTgt spid="54"/>
                                        </p:tgtEl>
                                        <p:attrNameLst>
                                          <p:attrName>ppt_y</p:attrName>
                                        </p:attrNameLst>
                                      </p:cBhvr>
                                      <p:tavLst>
                                        <p:tav tm="0">
                                          <p:val>
                                            <p:strVal val="ppt_y"/>
                                          </p:val>
                                        </p:tav>
                                        <p:tav tm="100000">
                                          <p:val>
                                            <p:strVal val="1+ppt_h/2"/>
                                          </p:val>
                                        </p:tav>
                                      </p:tavLst>
                                    </p:anim>
                                    <p:set>
                                      <p:cBhvr>
                                        <p:cTn id="468" dur="1" fill="hold">
                                          <p:stCondLst>
                                            <p:cond delay="2999"/>
                                          </p:stCondLst>
                                        </p:cTn>
                                        <p:tgtEl>
                                          <p:spTgt spid="54"/>
                                        </p:tgtEl>
                                        <p:attrNameLst>
                                          <p:attrName>style.visibility</p:attrName>
                                        </p:attrNameLst>
                                      </p:cBhvr>
                                      <p:to>
                                        <p:strVal val="hidden"/>
                                      </p:to>
                                    </p:set>
                                  </p:childTnLst>
                                </p:cTn>
                              </p:par>
                              <p:par>
                                <p:cTn id="469" presetID="2" presetClass="exit" presetSubtype="4" fill="hold" grpId="1" nodeType="withEffect">
                                  <p:stCondLst>
                                    <p:cond delay="0"/>
                                  </p:stCondLst>
                                  <p:childTnLst>
                                    <p:anim calcmode="lin" valueType="num">
                                      <p:cBhvr additive="base">
                                        <p:cTn id="470" dur="3000"/>
                                        <p:tgtEl>
                                          <p:spTgt spid="55"/>
                                        </p:tgtEl>
                                        <p:attrNameLst>
                                          <p:attrName>ppt_x</p:attrName>
                                        </p:attrNameLst>
                                      </p:cBhvr>
                                      <p:tavLst>
                                        <p:tav tm="0">
                                          <p:val>
                                            <p:strVal val="ppt_x"/>
                                          </p:val>
                                        </p:tav>
                                        <p:tav tm="100000">
                                          <p:val>
                                            <p:strVal val="ppt_x"/>
                                          </p:val>
                                        </p:tav>
                                      </p:tavLst>
                                    </p:anim>
                                    <p:anim calcmode="lin" valueType="num">
                                      <p:cBhvr additive="base">
                                        <p:cTn id="471" dur="3000"/>
                                        <p:tgtEl>
                                          <p:spTgt spid="55"/>
                                        </p:tgtEl>
                                        <p:attrNameLst>
                                          <p:attrName>ppt_y</p:attrName>
                                        </p:attrNameLst>
                                      </p:cBhvr>
                                      <p:tavLst>
                                        <p:tav tm="0">
                                          <p:val>
                                            <p:strVal val="ppt_y"/>
                                          </p:val>
                                        </p:tav>
                                        <p:tav tm="100000">
                                          <p:val>
                                            <p:strVal val="1+ppt_h/2"/>
                                          </p:val>
                                        </p:tav>
                                      </p:tavLst>
                                    </p:anim>
                                    <p:set>
                                      <p:cBhvr>
                                        <p:cTn id="472" dur="1" fill="hold">
                                          <p:stCondLst>
                                            <p:cond delay="2999"/>
                                          </p:stCondLst>
                                        </p:cTn>
                                        <p:tgtEl>
                                          <p:spTgt spid="55"/>
                                        </p:tgtEl>
                                        <p:attrNameLst>
                                          <p:attrName>style.visibility</p:attrName>
                                        </p:attrNameLst>
                                      </p:cBhvr>
                                      <p:to>
                                        <p:strVal val="hidden"/>
                                      </p:to>
                                    </p:set>
                                  </p:childTnLst>
                                </p:cTn>
                              </p:par>
                              <p:par>
                                <p:cTn id="473" presetID="2" presetClass="exit" presetSubtype="4" fill="hold" grpId="1" nodeType="withEffect">
                                  <p:stCondLst>
                                    <p:cond delay="0"/>
                                  </p:stCondLst>
                                  <p:childTnLst>
                                    <p:anim calcmode="lin" valueType="num">
                                      <p:cBhvr additive="base">
                                        <p:cTn id="474" dur="3000"/>
                                        <p:tgtEl>
                                          <p:spTgt spid="56"/>
                                        </p:tgtEl>
                                        <p:attrNameLst>
                                          <p:attrName>ppt_x</p:attrName>
                                        </p:attrNameLst>
                                      </p:cBhvr>
                                      <p:tavLst>
                                        <p:tav tm="0">
                                          <p:val>
                                            <p:strVal val="ppt_x"/>
                                          </p:val>
                                        </p:tav>
                                        <p:tav tm="100000">
                                          <p:val>
                                            <p:strVal val="ppt_x"/>
                                          </p:val>
                                        </p:tav>
                                      </p:tavLst>
                                    </p:anim>
                                    <p:anim calcmode="lin" valueType="num">
                                      <p:cBhvr additive="base">
                                        <p:cTn id="475" dur="3000"/>
                                        <p:tgtEl>
                                          <p:spTgt spid="56"/>
                                        </p:tgtEl>
                                        <p:attrNameLst>
                                          <p:attrName>ppt_y</p:attrName>
                                        </p:attrNameLst>
                                      </p:cBhvr>
                                      <p:tavLst>
                                        <p:tav tm="0">
                                          <p:val>
                                            <p:strVal val="ppt_y"/>
                                          </p:val>
                                        </p:tav>
                                        <p:tav tm="100000">
                                          <p:val>
                                            <p:strVal val="1+ppt_h/2"/>
                                          </p:val>
                                        </p:tav>
                                      </p:tavLst>
                                    </p:anim>
                                    <p:set>
                                      <p:cBhvr>
                                        <p:cTn id="476" dur="1" fill="hold">
                                          <p:stCondLst>
                                            <p:cond delay="2999"/>
                                          </p:stCondLst>
                                        </p:cTn>
                                        <p:tgtEl>
                                          <p:spTgt spid="56"/>
                                        </p:tgtEl>
                                        <p:attrNameLst>
                                          <p:attrName>style.visibility</p:attrName>
                                        </p:attrNameLst>
                                      </p:cBhvr>
                                      <p:to>
                                        <p:strVal val="hidden"/>
                                      </p:to>
                                    </p:set>
                                  </p:childTnLst>
                                </p:cTn>
                              </p:par>
                              <p:par>
                                <p:cTn id="477" presetID="2" presetClass="exit" presetSubtype="4" fill="hold" grpId="1" nodeType="withEffect">
                                  <p:stCondLst>
                                    <p:cond delay="0"/>
                                  </p:stCondLst>
                                  <p:childTnLst>
                                    <p:anim calcmode="lin" valueType="num">
                                      <p:cBhvr additive="base">
                                        <p:cTn id="478" dur="3000"/>
                                        <p:tgtEl>
                                          <p:spTgt spid="57"/>
                                        </p:tgtEl>
                                        <p:attrNameLst>
                                          <p:attrName>ppt_x</p:attrName>
                                        </p:attrNameLst>
                                      </p:cBhvr>
                                      <p:tavLst>
                                        <p:tav tm="0">
                                          <p:val>
                                            <p:strVal val="ppt_x"/>
                                          </p:val>
                                        </p:tav>
                                        <p:tav tm="100000">
                                          <p:val>
                                            <p:strVal val="ppt_x"/>
                                          </p:val>
                                        </p:tav>
                                      </p:tavLst>
                                    </p:anim>
                                    <p:anim calcmode="lin" valueType="num">
                                      <p:cBhvr additive="base">
                                        <p:cTn id="479" dur="3000"/>
                                        <p:tgtEl>
                                          <p:spTgt spid="57"/>
                                        </p:tgtEl>
                                        <p:attrNameLst>
                                          <p:attrName>ppt_y</p:attrName>
                                        </p:attrNameLst>
                                      </p:cBhvr>
                                      <p:tavLst>
                                        <p:tav tm="0">
                                          <p:val>
                                            <p:strVal val="ppt_y"/>
                                          </p:val>
                                        </p:tav>
                                        <p:tav tm="100000">
                                          <p:val>
                                            <p:strVal val="1+ppt_h/2"/>
                                          </p:val>
                                        </p:tav>
                                      </p:tavLst>
                                    </p:anim>
                                    <p:set>
                                      <p:cBhvr>
                                        <p:cTn id="480" dur="1" fill="hold">
                                          <p:stCondLst>
                                            <p:cond delay="2999"/>
                                          </p:stCondLst>
                                        </p:cTn>
                                        <p:tgtEl>
                                          <p:spTgt spid="57"/>
                                        </p:tgtEl>
                                        <p:attrNameLst>
                                          <p:attrName>style.visibility</p:attrName>
                                        </p:attrNameLst>
                                      </p:cBhvr>
                                      <p:to>
                                        <p:strVal val="hidden"/>
                                      </p:to>
                                    </p:set>
                                  </p:childTnLst>
                                </p:cTn>
                              </p:par>
                              <p:par>
                                <p:cTn id="481" presetID="2" presetClass="exit" presetSubtype="4" fill="hold" grpId="1" nodeType="withEffect">
                                  <p:stCondLst>
                                    <p:cond delay="0"/>
                                  </p:stCondLst>
                                  <p:childTnLst>
                                    <p:anim calcmode="lin" valueType="num">
                                      <p:cBhvr additive="base">
                                        <p:cTn id="482" dur="3000"/>
                                        <p:tgtEl>
                                          <p:spTgt spid="58"/>
                                        </p:tgtEl>
                                        <p:attrNameLst>
                                          <p:attrName>ppt_x</p:attrName>
                                        </p:attrNameLst>
                                      </p:cBhvr>
                                      <p:tavLst>
                                        <p:tav tm="0">
                                          <p:val>
                                            <p:strVal val="ppt_x"/>
                                          </p:val>
                                        </p:tav>
                                        <p:tav tm="100000">
                                          <p:val>
                                            <p:strVal val="ppt_x"/>
                                          </p:val>
                                        </p:tav>
                                      </p:tavLst>
                                    </p:anim>
                                    <p:anim calcmode="lin" valueType="num">
                                      <p:cBhvr additive="base">
                                        <p:cTn id="483" dur="3000"/>
                                        <p:tgtEl>
                                          <p:spTgt spid="58"/>
                                        </p:tgtEl>
                                        <p:attrNameLst>
                                          <p:attrName>ppt_y</p:attrName>
                                        </p:attrNameLst>
                                      </p:cBhvr>
                                      <p:tavLst>
                                        <p:tav tm="0">
                                          <p:val>
                                            <p:strVal val="ppt_y"/>
                                          </p:val>
                                        </p:tav>
                                        <p:tav tm="100000">
                                          <p:val>
                                            <p:strVal val="1+ppt_h/2"/>
                                          </p:val>
                                        </p:tav>
                                      </p:tavLst>
                                    </p:anim>
                                    <p:set>
                                      <p:cBhvr>
                                        <p:cTn id="484" dur="1" fill="hold">
                                          <p:stCondLst>
                                            <p:cond delay="2999"/>
                                          </p:stCondLst>
                                        </p:cTn>
                                        <p:tgtEl>
                                          <p:spTgt spid="58"/>
                                        </p:tgtEl>
                                        <p:attrNameLst>
                                          <p:attrName>style.visibility</p:attrName>
                                        </p:attrNameLst>
                                      </p:cBhvr>
                                      <p:to>
                                        <p:strVal val="hidden"/>
                                      </p:to>
                                    </p:set>
                                  </p:childTnLst>
                                </p:cTn>
                              </p:par>
                              <p:par>
                                <p:cTn id="485" presetID="2" presetClass="exit" presetSubtype="4" fill="hold" grpId="1" nodeType="withEffect">
                                  <p:stCondLst>
                                    <p:cond delay="0"/>
                                  </p:stCondLst>
                                  <p:childTnLst>
                                    <p:anim calcmode="lin" valueType="num">
                                      <p:cBhvr additive="base">
                                        <p:cTn id="486" dur="3000"/>
                                        <p:tgtEl>
                                          <p:spTgt spid="59"/>
                                        </p:tgtEl>
                                        <p:attrNameLst>
                                          <p:attrName>ppt_x</p:attrName>
                                        </p:attrNameLst>
                                      </p:cBhvr>
                                      <p:tavLst>
                                        <p:tav tm="0">
                                          <p:val>
                                            <p:strVal val="ppt_x"/>
                                          </p:val>
                                        </p:tav>
                                        <p:tav tm="100000">
                                          <p:val>
                                            <p:strVal val="ppt_x"/>
                                          </p:val>
                                        </p:tav>
                                      </p:tavLst>
                                    </p:anim>
                                    <p:anim calcmode="lin" valueType="num">
                                      <p:cBhvr additive="base">
                                        <p:cTn id="487" dur="3000"/>
                                        <p:tgtEl>
                                          <p:spTgt spid="59"/>
                                        </p:tgtEl>
                                        <p:attrNameLst>
                                          <p:attrName>ppt_y</p:attrName>
                                        </p:attrNameLst>
                                      </p:cBhvr>
                                      <p:tavLst>
                                        <p:tav tm="0">
                                          <p:val>
                                            <p:strVal val="ppt_y"/>
                                          </p:val>
                                        </p:tav>
                                        <p:tav tm="100000">
                                          <p:val>
                                            <p:strVal val="1+ppt_h/2"/>
                                          </p:val>
                                        </p:tav>
                                      </p:tavLst>
                                    </p:anim>
                                    <p:set>
                                      <p:cBhvr>
                                        <p:cTn id="488" dur="1" fill="hold">
                                          <p:stCondLst>
                                            <p:cond delay="2999"/>
                                          </p:stCondLst>
                                        </p:cTn>
                                        <p:tgtEl>
                                          <p:spTgt spid="59"/>
                                        </p:tgtEl>
                                        <p:attrNameLst>
                                          <p:attrName>style.visibility</p:attrName>
                                        </p:attrNameLst>
                                      </p:cBhvr>
                                      <p:to>
                                        <p:strVal val="hidden"/>
                                      </p:to>
                                    </p:set>
                                  </p:childTnLst>
                                </p:cTn>
                              </p:par>
                              <p:par>
                                <p:cTn id="489" presetID="2" presetClass="exit" presetSubtype="4" fill="hold" grpId="1" nodeType="withEffect">
                                  <p:stCondLst>
                                    <p:cond delay="0"/>
                                  </p:stCondLst>
                                  <p:childTnLst>
                                    <p:anim calcmode="lin" valueType="num">
                                      <p:cBhvr additive="base">
                                        <p:cTn id="490" dur="3000"/>
                                        <p:tgtEl>
                                          <p:spTgt spid="60"/>
                                        </p:tgtEl>
                                        <p:attrNameLst>
                                          <p:attrName>ppt_x</p:attrName>
                                        </p:attrNameLst>
                                      </p:cBhvr>
                                      <p:tavLst>
                                        <p:tav tm="0">
                                          <p:val>
                                            <p:strVal val="ppt_x"/>
                                          </p:val>
                                        </p:tav>
                                        <p:tav tm="100000">
                                          <p:val>
                                            <p:strVal val="ppt_x"/>
                                          </p:val>
                                        </p:tav>
                                      </p:tavLst>
                                    </p:anim>
                                    <p:anim calcmode="lin" valueType="num">
                                      <p:cBhvr additive="base">
                                        <p:cTn id="491" dur="3000"/>
                                        <p:tgtEl>
                                          <p:spTgt spid="60"/>
                                        </p:tgtEl>
                                        <p:attrNameLst>
                                          <p:attrName>ppt_y</p:attrName>
                                        </p:attrNameLst>
                                      </p:cBhvr>
                                      <p:tavLst>
                                        <p:tav tm="0">
                                          <p:val>
                                            <p:strVal val="ppt_y"/>
                                          </p:val>
                                        </p:tav>
                                        <p:tav tm="100000">
                                          <p:val>
                                            <p:strVal val="1+ppt_h/2"/>
                                          </p:val>
                                        </p:tav>
                                      </p:tavLst>
                                    </p:anim>
                                    <p:set>
                                      <p:cBhvr>
                                        <p:cTn id="492" dur="1" fill="hold">
                                          <p:stCondLst>
                                            <p:cond delay="2999"/>
                                          </p:stCondLst>
                                        </p:cTn>
                                        <p:tgtEl>
                                          <p:spTgt spid="60"/>
                                        </p:tgtEl>
                                        <p:attrNameLst>
                                          <p:attrName>style.visibility</p:attrName>
                                        </p:attrNameLst>
                                      </p:cBhvr>
                                      <p:to>
                                        <p:strVal val="hidden"/>
                                      </p:to>
                                    </p:set>
                                  </p:childTnLst>
                                </p:cTn>
                              </p:par>
                              <p:par>
                                <p:cTn id="493" presetID="2" presetClass="exit" presetSubtype="4" fill="hold" grpId="1" nodeType="withEffect">
                                  <p:stCondLst>
                                    <p:cond delay="0"/>
                                  </p:stCondLst>
                                  <p:childTnLst>
                                    <p:anim calcmode="lin" valueType="num">
                                      <p:cBhvr additive="base">
                                        <p:cTn id="494" dur="3000"/>
                                        <p:tgtEl>
                                          <p:spTgt spid="61"/>
                                        </p:tgtEl>
                                        <p:attrNameLst>
                                          <p:attrName>ppt_x</p:attrName>
                                        </p:attrNameLst>
                                      </p:cBhvr>
                                      <p:tavLst>
                                        <p:tav tm="0">
                                          <p:val>
                                            <p:strVal val="ppt_x"/>
                                          </p:val>
                                        </p:tav>
                                        <p:tav tm="100000">
                                          <p:val>
                                            <p:strVal val="ppt_x"/>
                                          </p:val>
                                        </p:tav>
                                      </p:tavLst>
                                    </p:anim>
                                    <p:anim calcmode="lin" valueType="num">
                                      <p:cBhvr additive="base">
                                        <p:cTn id="495" dur="3000"/>
                                        <p:tgtEl>
                                          <p:spTgt spid="61"/>
                                        </p:tgtEl>
                                        <p:attrNameLst>
                                          <p:attrName>ppt_y</p:attrName>
                                        </p:attrNameLst>
                                      </p:cBhvr>
                                      <p:tavLst>
                                        <p:tav tm="0">
                                          <p:val>
                                            <p:strVal val="ppt_y"/>
                                          </p:val>
                                        </p:tav>
                                        <p:tav tm="100000">
                                          <p:val>
                                            <p:strVal val="1+ppt_h/2"/>
                                          </p:val>
                                        </p:tav>
                                      </p:tavLst>
                                    </p:anim>
                                    <p:set>
                                      <p:cBhvr>
                                        <p:cTn id="496" dur="1" fill="hold">
                                          <p:stCondLst>
                                            <p:cond delay="2999"/>
                                          </p:stCondLst>
                                        </p:cTn>
                                        <p:tgtEl>
                                          <p:spTgt spid="61"/>
                                        </p:tgtEl>
                                        <p:attrNameLst>
                                          <p:attrName>style.visibility</p:attrName>
                                        </p:attrNameLst>
                                      </p:cBhvr>
                                      <p:to>
                                        <p:strVal val="hidden"/>
                                      </p:to>
                                    </p:set>
                                  </p:childTnLst>
                                </p:cTn>
                              </p:par>
                              <p:par>
                                <p:cTn id="497" presetID="2" presetClass="exit" presetSubtype="4" fill="hold" grpId="1" nodeType="withEffect">
                                  <p:stCondLst>
                                    <p:cond delay="0"/>
                                  </p:stCondLst>
                                  <p:childTnLst>
                                    <p:anim calcmode="lin" valueType="num">
                                      <p:cBhvr additive="base">
                                        <p:cTn id="498" dur="3000"/>
                                        <p:tgtEl>
                                          <p:spTgt spid="62"/>
                                        </p:tgtEl>
                                        <p:attrNameLst>
                                          <p:attrName>ppt_x</p:attrName>
                                        </p:attrNameLst>
                                      </p:cBhvr>
                                      <p:tavLst>
                                        <p:tav tm="0">
                                          <p:val>
                                            <p:strVal val="ppt_x"/>
                                          </p:val>
                                        </p:tav>
                                        <p:tav tm="100000">
                                          <p:val>
                                            <p:strVal val="ppt_x"/>
                                          </p:val>
                                        </p:tav>
                                      </p:tavLst>
                                    </p:anim>
                                    <p:anim calcmode="lin" valueType="num">
                                      <p:cBhvr additive="base">
                                        <p:cTn id="499" dur="3000"/>
                                        <p:tgtEl>
                                          <p:spTgt spid="62"/>
                                        </p:tgtEl>
                                        <p:attrNameLst>
                                          <p:attrName>ppt_y</p:attrName>
                                        </p:attrNameLst>
                                      </p:cBhvr>
                                      <p:tavLst>
                                        <p:tav tm="0">
                                          <p:val>
                                            <p:strVal val="ppt_y"/>
                                          </p:val>
                                        </p:tav>
                                        <p:tav tm="100000">
                                          <p:val>
                                            <p:strVal val="1+ppt_h/2"/>
                                          </p:val>
                                        </p:tav>
                                      </p:tavLst>
                                    </p:anim>
                                    <p:set>
                                      <p:cBhvr>
                                        <p:cTn id="500" dur="1" fill="hold">
                                          <p:stCondLst>
                                            <p:cond delay="2999"/>
                                          </p:stCondLst>
                                        </p:cTn>
                                        <p:tgtEl>
                                          <p:spTgt spid="62"/>
                                        </p:tgtEl>
                                        <p:attrNameLst>
                                          <p:attrName>style.visibility</p:attrName>
                                        </p:attrNameLst>
                                      </p:cBhvr>
                                      <p:to>
                                        <p:strVal val="hidden"/>
                                      </p:to>
                                    </p:set>
                                  </p:childTnLst>
                                </p:cTn>
                              </p:par>
                              <p:par>
                                <p:cTn id="501" presetID="2" presetClass="exit" presetSubtype="4" fill="hold" grpId="1" nodeType="withEffect">
                                  <p:stCondLst>
                                    <p:cond delay="0"/>
                                  </p:stCondLst>
                                  <p:childTnLst>
                                    <p:anim calcmode="lin" valueType="num">
                                      <p:cBhvr additive="base">
                                        <p:cTn id="502" dur="3000"/>
                                        <p:tgtEl>
                                          <p:spTgt spid="63"/>
                                        </p:tgtEl>
                                        <p:attrNameLst>
                                          <p:attrName>ppt_x</p:attrName>
                                        </p:attrNameLst>
                                      </p:cBhvr>
                                      <p:tavLst>
                                        <p:tav tm="0">
                                          <p:val>
                                            <p:strVal val="ppt_x"/>
                                          </p:val>
                                        </p:tav>
                                        <p:tav tm="100000">
                                          <p:val>
                                            <p:strVal val="ppt_x"/>
                                          </p:val>
                                        </p:tav>
                                      </p:tavLst>
                                    </p:anim>
                                    <p:anim calcmode="lin" valueType="num">
                                      <p:cBhvr additive="base">
                                        <p:cTn id="503" dur="3000"/>
                                        <p:tgtEl>
                                          <p:spTgt spid="63"/>
                                        </p:tgtEl>
                                        <p:attrNameLst>
                                          <p:attrName>ppt_y</p:attrName>
                                        </p:attrNameLst>
                                      </p:cBhvr>
                                      <p:tavLst>
                                        <p:tav tm="0">
                                          <p:val>
                                            <p:strVal val="ppt_y"/>
                                          </p:val>
                                        </p:tav>
                                        <p:tav tm="100000">
                                          <p:val>
                                            <p:strVal val="1+ppt_h/2"/>
                                          </p:val>
                                        </p:tav>
                                      </p:tavLst>
                                    </p:anim>
                                    <p:set>
                                      <p:cBhvr>
                                        <p:cTn id="504" dur="1" fill="hold">
                                          <p:stCondLst>
                                            <p:cond delay="2999"/>
                                          </p:stCondLst>
                                        </p:cTn>
                                        <p:tgtEl>
                                          <p:spTgt spid="63"/>
                                        </p:tgtEl>
                                        <p:attrNameLst>
                                          <p:attrName>style.visibility</p:attrName>
                                        </p:attrNameLst>
                                      </p:cBhvr>
                                      <p:to>
                                        <p:strVal val="hidden"/>
                                      </p:to>
                                    </p:set>
                                  </p:childTnLst>
                                </p:cTn>
                              </p:par>
                              <p:par>
                                <p:cTn id="505" presetID="2" presetClass="exit" presetSubtype="4" fill="hold" grpId="1" nodeType="withEffect">
                                  <p:stCondLst>
                                    <p:cond delay="0"/>
                                  </p:stCondLst>
                                  <p:childTnLst>
                                    <p:anim calcmode="lin" valueType="num">
                                      <p:cBhvr additive="base">
                                        <p:cTn id="506" dur="3000"/>
                                        <p:tgtEl>
                                          <p:spTgt spid="64"/>
                                        </p:tgtEl>
                                        <p:attrNameLst>
                                          <p:attrName>ppt_x</p:attrName>
                                        </p:attrNameLst>
                                      </p:cBhvr>
                                      <p:tavLst>
                                        <p:tav tm="0">
                                          <p:val>
                                            <p:strVal val="ppt_x"/>
                                          </p:val>
                                        </p:tav>
                                        <p:tav tm="100000">
                                          <p:val>
                                            <p:strVal val="ppt_x"/>
                                          </p:val>
                                        </p:tav>
                                      </p:tavLst>
                                    </p:anim>
                                    <p:anim calcmode="lin" valueType="num">
                                      <p:cBhvr additive="base">
                                        <p:cTn id="507" dur="3000"/>
                                        <p:tgtEl>
                                          <p:spTgt spid="64"/>
                                        </p:tgtEl>
                                        <p:attrNameLst>
                                          <p:attrName>ppt_y</p:attrName>
                                        </p:attrNameLst>
                                      </p:cBhvr>
                                      <p:tavLst>
                                        <p:tav tm="0">
                                          <p:val>
                                            <p:strVal val="ppt_y"/>
                                          </p:val>
                                        </p:tav>
                                        <p:tav tm="100000">
                                          <p:val>
                                            <p:strVal val="1+ppt_h/2"/>
                                          </p:val>
                                        </p:tav>
                                      </p:tavLst>
                                    </p:anim>
                                    <p:set>
                                      <p:cBhvr>
                                        <p:cTn id="508" dur="1" fill="hold">
                                          <p:stCondLst>
                                            <p:cond delay="2999"/>
                                          </p:stCondLst>
                                        </p:cTn>
                                        <p:tgtEl>
                                          <p:spTgt spid="64"/>
                                        </p:tgtEl>
                                        <p:attrNameLst>
                                          <p:attrName>style.visibility</p:attrName>
                                        </p:attrNameLst>
                                      </p:cBhvr>
                                      <p:to>
                                        <p:strVal val="hidden"/>
                                      </p:to>
                                    </p:set>
                                  </p:childTnLst>
                                </p:cTn>
                              </p:par>
                              <p:par>
                                <p:cTn id="509" presetID="2" presetClass="exit" presetSubtype="4" fill="hold" grpId="1" nodeType="withEffect">
                                  <p:stCondLst>
                                    <p:cond delay="0"/>
                                  </p:stCondLst>
                                  <p:childTnLst>
                                    <p:anim calcmode="lin" valueType="num">
                                      <p:cBhvr additive="base">
                                        <p:cTn id="510" dur="3000"/>
                                        <p:tgtEl>
                                          <p:spTgt spid="65"/>
                                        </p:tgtEl>
                                        <p:attrNameLst>
                                          <p:attrName>ppt_x</p:attrName>
                                        </p:attrNameLst>
                                      </p:cBhvr>
                                      <p:tavLst>
                                        <p:tav tm="0">
                                          <p:val>
                                            <p:strVal val="ppt_x"/>
                                          </p:val>
                                        </p:tav>
                                        <p:tav tm="100000">
                                          <p:val>
                                            <p:strVal val="ppt_x"/>
                                          </p:val>
                                        </p:tav>
                                      </p:tavLst>
                                    </p:anim>
                                    <p:anim calcmode="lin" valueType="num">
                                      <p:cBhvr additive="base">
                                        <p:cTn id="511" dur="3000"/>
                                        <p:tgtEl>
                                          <p:spTgt spid="65"/>
                                        </p:tgtEl>
                                        <p:attrNameLst>
                                          <p:attrName>ppt_y</p:attrName>
                                        </p:attrNameLst>
                                      </p:cBhvr>
                                      <p:tavLst>
                                        <p:tav tm="0">
                                          <p:val>
                                            <p:strVal val="ppt_y"/>
                                          </p:val>
                                        </p:tav>
                                        <p:tav tm="100000">
                                          <p:val>
                                            <p:strVal val="1+ppt_h/2"/>
                                          </p:val>
                                        </p:tav>
                                      </p:tavLst>
                                    </p:anim>
                                    <p:set>
                                      <p:cBhvr>
                                        <p:cTn id="512" dur="1" fill="hold">
                                          <p:stCondLst>
                                            <p:cond delay="2999"/>
                                          </p:stCondLst>
                                        </p:cTn>
                                        <p:tgtEl>
                                          <p:spTgt spid="65"/>
                                        </p:tgtEl>
                                        <p:attrNameLst>
                                          <p:attrName>style.visibility</p:attrName>
                                        </p:attrNameLst>
                                      </p:cBhvr>
                                      <p:to>
                                        <p:strVal val="hidden"/>
                                      </p:to>
                                    </p:set>
                                  </p:childTnLst>
                                </p:cTn>
                              </p:par>
                              <p:par>
                                <p:cTn id="513" presetID="2" presetClass="exit" presetSubtype="4" fill="hold" grpId="1" nodeType="withEffect">
                                  <p:stCondLst>
                                    <p:cond delay="0"/>
                                  </p:stCondLst>
                                  <p:childTnLst>
                                    <p:anim calcmode="lin" valueType="num">
                                      <p:cBhvr additive="base">
                                        <p:cTn id="514" dur="3000"/>
                                        <p:tgtEl>
                                          <p:spTgt spid="66"/>
                                        </p:tgtEl>
                                        <p:attrNameLst>
                                          <p:attrName>ppt_x</p:attrName>
                                        </p:attrNameLst>
                                      </p:cBhvr>
                                      <p:tavLst>
                                        <p:tav tm="0">
                                          <p:val>
                                            <p:strVal val="ppt_x"/>
                                          </p:val>
                                        </p:tav>
                                        <p:tav tm="100000">
                                          <p:val>
                                            <p:strVal val="ppt_x"/>
                                          </p:val>
                                        </p:tav>
                                      </p:tavLst>
                                    </p:anim>
                                    <p:anim calcmode="lin" valueType="num">
                                      <p:cBhvr additive="base">
                                        <p:cTn id="515" dur="3000"/>
                                        <p:tgtEl>
                                          <p:spTgt spid="66"/>
                                        </p:tgtEl>
                                        <p:attrNameLst>
                                          <p:attrName>ppt_y</p:attrName>
                                        </p:attrNameLst>
                                      </p:cBhvr>
                                      <p:tavLst>
                                        <p:tav tm="0">
                                          <p:val>
                                            <p:strVal val="ppt_y"/>
                                          </p:val>
                                        </p:tav>
                                        <p:tav tm="100000">
                                          <p:val>
                                            <p:strVal val="1+ppt_h/2"/>
                                          </p:val>
                                        </p:tav>
                                      </p:tavLst>
                                    </p:anim>
                                    <p:set>
                                      <p:cBhvr>
                                        <p:cTn id="516" dur="1" fill="hold">
                                          <p:stCondLst>
                                            <p:cond delay="2999"/>
                                          </p:stCondLst>
                                        </p:cTn>
                                        <p:tgtEl>
                                          <p:spTgt spid="66"/>
                                        </p:tgtEl>
                                        <p:attrNameLst>
                                          <p:attrName>style.visibility</p:attrName>
                                        </p:attrNameLst>
                                      </p:cBhvr>
                                      <p:to>
                                        <p:strVal val="hidden"/>
                                      </p:to>
                                    </p:set>
                                  </p:childTnLst>
                                </p:cTn>
                              </p:par>
                              <p:par>
                                <p:cTn id="517" presetID="2" presetClass="exit" presetSubtype="4" fill="hold" grpId="1" nodeType="withEffect">
                                  <p:stCondLst>
                                    <p:cond delay="0"/>
                                  </p:stCondLst>
                                  <p:childTnLst>
                                    <p:anim calcmode="lin" valueType="num">
                                      <p:cBhvr additive="base">
                                        <p:cTn id="518" dur="3000"/>
                                        <p:tgtEl>
                                          <p:spTgt spid="67"/>
                                        </p:tgtEl>
                                        <p:attrNameLst>
                                          <p:attrName>ppt_x</p:attrName>
                                        </p:attrNameLst>
                                      </p:cBhvr>
                                      <p:tavLst>
                                        <p:tav tm="0">
                                          <p:val>
                                            <p:strVal val="ppt_x"/>
                                          </p:val>
                                        </p:tav>
                                        <p:tav tm="100000">
                                          <p:val>
                                            <p:strVal val="ppt_x"/>
                                          </p:val>
                                        </p:tav>
                                      </p:tavLst>
                                    </p:anim>
                                    <p:anim calcmode="lin" valueType="num">
                                      <p:cBhvr additive="base">
                                        <p:cTn id="519" dur="3000"/>
                                        <p:tgtEl>
                                          <p:spTgt spid="67"/>
                                        </p:tgtEl>
                                        <p:attrNameLst>
                                          <p:attrName>ppt_y</p:attrName>
                                        </p:attrNameLst>
                                      </p:cBhvr>
                                      <p:tavLst>
                                        <p:tav tm="0">
                                          <p:val>
                                            <p:strVal val="ppt_y"/>
                                          </p:val>
                                        </p:tav>
                                        <p:tav tm="100000">
                                          <p:val>
                                            <p:strVal val="1+ppt_h/2"/>
                                          </p:val>
                                        </p:tav>
                                      </p:tavLst>
                                    </p:anim>
                                    <p:set>
                                      <p:cBhvr>
                                        <p:cTn id="520" dur="1" fill="hold">
                                          <p:stCondLst>
                                            <p:cond delay="2999"/>
                                          </p:stCondLst>
                                        </p:cTn>
                                        <p:tgtEl>
                                          <p:spTgt spid="67"/>
                                        </p:tgtEl>
                                        <p:attrNameLst>
                                          <p:attrName>style.visibility</p:attrName>
                                        </p:attrNameLst>
                                      </p:cBhvr>
                                      <p:to>
                                        <p:strVal val="hidden"/>
                                      </p:to>
                                    </p:set>
                                  </p:childTnLst>
                                </p:cTn>
                              </p:par>
                              <p:par>
                                <p:cTn id="521" presetID="8" presetClass="emph" presetSubtype="0" fill="hold" grpId="2" nodeType="withEffect">
                                  <p:stCondLst>
                                    <p:cond delay="0"/>
                                  </p:stCondLst>
                                  <p:childTnLst>
                                    <p:animRot by="21600000">
                                      <p:cBhvr>
                                        <p:cTn id="522" dur="3000" fill="hold"/>
                                        <p:tgtEl>
                                          <p:spTgt spid="52"/>
                                        </p:tgtEl>
                                        <p:attrNameLst>
                                          <p:attrName>r</p:attrName>
                                        </p:attrNameLst>
                                      </p:cBhvr>
                                    </p:animRot>
                                  </p:childTnLst>
                                </p:cTn>
                              </p:par>
                              <p:par>
                                <p:cTn id="523" presetID="8" presetClass="emph" presetSubtype="0" fill="hold" grpId="2" nodeType="withEffect">
                                  <p:stCondLst>
                                    <p:cond delay="0"/>
                                  </p:stCondLst>
                                  <p:childTnLst>
                                    <p:animRot by="21600000">
                                      <p:cBhvr>
                                        <p:cTn id="524" dur="3000" fill="hold"/>
                                        <p:tgtEl>
                                          <p:spTgt spid="53"/>
                                        </p:tgtEl>
                                        <p:attrNameLst>
                                          <p:attrName>r</p:attrName>
                                        </p:attrNameLst>
                                      </p:cBhvr>
                                    </p:animRot>
                                  </p:childTnLst>
                                </p:cTn>
                              </p:par>
                              <p:par>
                                <p:cTn id="525" presetID="8" presetClass="emph" presetSubtype="0" fill="hold" grpId="2" nodeType="withEffect">
                                  <p:stCondLst>
                                    <p:cond delay="0"/>
                                  </p:stCondLst>
                                  <p:childTnLst>
                                    <p:animRot by="21600000">
                                      <p:cBhvr>
                                        <p:cTn id="526" dur="3000" fill="hold"/>
                                        <p:tgtEl>
                                          <p:spTgt spid="54"/>
                                        </p:tgtEl>
                                        <p:attrNameLst>
                                          <p:attrName>r</p:attrName>
                                        </p:attrNameLst>
                                      </p:cBhvr>
                                    </p:animRot>
                                  </p:childTnLst>
                                </p:cTn>
                              </p:par>
                              <p:par>
                                <p:cTn id="527" presetID="8" presetClass="emph" presetSubtype="0" fill="hold" grpId="2" nodeType="withEffect">
                                  <p:stCondLst>
                                    <p:cond delay="0"/>
                                  </p:stCondLst>
                                  <p:childTnLst>
                                    <p:animRot by="21600000">
                                      <p:cBhvr>
                                        <p:cTn id="528" dur="3000" fill="hold"/>
                                        <p:tgtEl>
                                          <p:spTgt spid="55"/>
                                        </p:tgtEl>
                                        <p:attrNameLst>
                                          <p:attrName>r</p:attrName>
                                        </p:attrNameLst>
                                      </p:cBhvr>
                                    </p:animRot>
                                  </p:childTnLst>
                                </p:cTn>
                              </p:par>
                              <p:par>
                                <p:cTn id="529" presetID="8" presetClass="emph" presetSubtype="0" fill="hold" grpId="2" nodeType="withEffect">
                                  <p:stCondLst>
                                    <p:cond delay="0"/>
                                  </p:stCondLst>
                                  <p:childTnLst>
                                    <p:animRot by="21600000">
                                      <p:cBhvr>
                                        <p:cTn id="530" dur="3000" fill="hold"/>
                                        <p:tgtEl>
                                          <p:spTgt spid="56"/>
                                        </p:tgtEl>
                                        <p:attrNameLst>
                                          <p:attrName>r</p:attrName>
                                        </p:attrNameLst>
                                      </p:cBhvr>
                                    </p:animRot>
                                  </p:childTnLst>
                                </p:cTn>
                              </p:par>
                              <p:par>
                                <p:cTn id="531" presetID="8" presetClass="emph" presetSubtype="0" fill="hold" grpId="2" nodeType="withEffect">
                                  <p:stCondLst>
                                    <p:cond delay="0"/>
                                  </p:stCondLst>
                                  <p:childTnLst>
                                    <p:animRot by="21600000">
                                      <p:cBhvr>
                                        <p:cTn id="532" dur="3000" fill="hold"/>
                                        <p:tgtEl>
                                          <p:spTgt spid="57"/>
                                        </p:tgtEl>
                                        <p:attrNameLst>
                                          <p:attrName>r</p:attrName>
                                        </p:attrNameLst>
                                      </p:cBhvr>
                                    </p:animRot>
                                  </p:childTnLst>
                                </p:cTn>
                              </p:par>
                              <p:par>
                                <p:cTn id="533" presetID="8" presetClass="emph" presetSubtype="0" fill="hold" grpId="2" nodeType="withEffect">
                                  <p:stCondLst>
                                    <p:cond delay="0"/>
                                  </p:stCondLst>
                                  <p:childTnLst>
                                    <p:animRot by="21600000">
                                      <p:cBhvr>
                                        <p:cTn id="534" dur="3000" fill="hold"/>
                                        <p:tgtEl>
                                          <p:spTgt spid="58"/>
                                        </p:tgtEl>
                                        <p:attrNameLst>
                                          <p:attrName>r</p:attrName>
                                        </p:attrNameLst>
                                      </p:cBhvr>
                                    </p:animRot>
                                  </p:childTnLst>
                                </p:cTn>
                              </p:par>
                              <p:par>
                                <p:cTn id="535" presetID="8" presetClass="emph" presetSubtype="0" fill="hold" grpId="2" nodeType="withEffect">
                                  <p:stCondLst>
                                    <p:cond delay="0"/>
                                  </p:stCondLst>
                                  <p:childTnLst>
                                    <p:animRot by="21600000">
                                      <p:cBhvr>
                                        <p:cTn id="536" dur="3000" fill="hold"/>
                                        <p:tgtEl>
                                          <p:spTgt spid="59"/>
                                        </p:tgtEl>
                                        <p:attrNameLst>
                                          <p:attrName>r</p:attrName>
                                        </p:attrNameLst>
                                      </p:cBhvr>
                                    </p:animRot>
                                  </p:childTnLst>
                                </p:cTn>
                              </p:par>
                              <p:par>
                                <p:cTn id="537" presetID="8" presetClass="emph" presetSubtype="0" fill="hold" grpId="2" nodeType="withEffect">
                                  <p:stCondLst>
                                    <p:cond delay="0"/>
                                  </p:stCondLst>
                                  <p:childTnLst>
                                    <p:animRot by="21600000">
                                      <p:cBhvr>
                                        <p:cTn id="538" dur="3000" fill="hold"/>
                                        <p:tgtEl>
                                          <p:spTgt spid="28"/>
                                        </p:tgtEl>
                                        <p:attrNameLst>
                                          <p:attrName>r</p:attrName>
                                        </p:attrNameLst>
                                      </p:cBhvr>
                                    </p:animRot>
                                  </p:childTnLst>
                                </p:cTn>
                              </p:par>
                              <p:par>
                                <p:cTn id="539" presetID="8" presetClass="emph" presetSubtype="0" fill="hold" grpId="2" nodeType="withEffect">
                                  <p:stCondLst>
                                    <p:cond delay="0"/>
                                  </p:stCondLst>
                                  <p:childTnLst>
                                    <p:animRot by="21600000">
                                      <p:cBhvr>
                                        <p:cTn id="540" dur="3000" fill="hold"/>
                                        <p:tgtEl>
                                          <p:spTgt spid="29"/>
                                        </p:tgtEl>
                                        <p:attrNameLst>
                                          <p:attrName>r</p:attrName>
                                        </p:attrNameLst>
                                      </p:cBhvr>
                                    </p:animRot>
                                  </p:childTnLst>
                                </p:cTn>
                              </p:par>
                              <p:par>
                                <p:cTn id="541" presetID="8" presetClass="emph" presetSubtype="0" fill="hold" grpId="2" nodeType="withEffect">
                                  <p:stCondLst>
                                    <p:cond delay="0"/>
                                  </p:stCondLst>
                                  <p:childTnLst>
                                    <p:animRot by="21600000">
                                      <p:cBhvr>
                                        <p:cTn id="542" dur="3000" fill="hold"/>
                                        <p:tgtEl>
                                          <p:spTgt spid="30"/>
                                        </p:tgtEl>
                                        <p:attrNameLst>
                                          <p:attrName>r</p:attrName>
                                        </p:attrNameLst>
                                      </p:cBhvr>
                                    </p:animRot>
                                  </p:childTnLst>
                                </p:cTn>
                              </p:par>
                              <p:par>
                                <p:cTn id="543" presetID="8" presetClass="emph" presetSubtype="0" fill="hold" grpId="2" nodeType="withEffect">
                                  <p:stCondLst>
                                    <p:cond delay="0"/>
                                  </p:stCondLst>
                                  <p:childTnLst>
                                    <p:animRot by="21600000">
                                      <p:cBhvr>
                                        <p:cTn id="544" dur="3000" fill="hold"/>
                                        <p:tgtEl>
                                          <p:spTgt spid="31"/>
                                        </p:tgtEl>
                                        <p:attrNameLst>
                                          <p:attrName>r</p:attrName>
                                        </p:attrNameLst>
                                      </p:cBhvr>
                                    </p:animRot>
                                  </p:childTnLst>
                                </p:cTn>
                              </p:par>
                              <p:par>
                                <p:cTn id="545" presetID="8" presetClass="emph" presetSubtype="0" fill="hold" grpId="2" nodeType="withEffect">
                                  <p:stCondLst>
                                    <p:cond delay="0"/>
                                  </p:stCondLst>
                                  <p:childTnLst>
                                    <p:animRot by="21600000">
                                      <p:cBhvr>
                                        <p:cTn id="546" dur="3000" fill="hold"/>
                                        <p:tgtEl>
                                          <p:spTgt spid="32"/>
                                        </p:tgtEl>
                                        <p:attrNameLst>
                                          <p:attrName>r</p:attrName>
                                        </p:attrNameLst>
                                      </p:cBhvr>
                                    </p:animRot>
                                  </p:childTnLst>
                                </p:cTn>
                              </p:par>
                              <p:par>
                                <p:cTn id="547" presetID="8" presetClass="emph" presetSubtype="0" fill="hold" grpId="2" nodeType="withEffect">
                                  <p:stCondLst>
                                    <p:cond delay="0"/>
                                  </p:stCondLst>
                                  <p:childTnLst>
                                    <p:animRot by="21600000">
                                      <p:cBhvr>
                                        <p:cTn id="548" dur="3000" fill="hold"/>
                                        <p:tgtEl>
                                          <p:spTgt spid="33"/>
                                        </p:tgtEl>
                                        <p:attrNameLst>
                                          <p:attrName>r</p:attrName>
                                        </p:attrNameLst>
                                      </p:cBhvr>
                                    </p:animRot>
                                  </p:childTnLst>
                                </p:cTn>
                              </p:par>
                              <p:par>
                                <p:cTn id="549" presetID="8" presetClass="emph" presetSubtype="0" fill="hold" grpId="2" nodeType="withEffect">
                                  <p:stCondLst>
                                    <p:cond delay="0"/>
                                  </p:stCondLst>
                                  <p:childTnLst>
                                    <p:animRot by="21600000">
                                      <p:cBhvr>
                                        <p:cTn id="550" dur="3000" fill="hold"/>
                                        <p:tgtEl>
                                          <p:spTgt spid="34"/>
                                        </p:tgtEl>
                                        <p:attrNameLst>
                                          <p:attrName>r</p:attrName>
                                        </p:attrNameLst>
                                      </p:cBhvr>
                                    </p:animRot>
                                  </p:childTnLst>
                                </p:cTn>
                              </p:par>
                              <p:par>
                                <p:cTn id="551" presetID="8" presetClass="emph" presetSubtype="0" fill="hold" grpId="2" nodeType="withEffect">
                                  <p:stCondLst>
                                    <p:cond delay="0"/>
                                  </p:stCondLst>
                                  <p:childTnLst>
                                    <p:animRot by="21600000">
                                      <p:cBhvr>
                                        <p:cTn id="552" dur="3000" fill="hold"/>
                                        <p:tgtEl>
                                          <p:spTgt spid="35"/>
                                        </p:tgtEl>
                                        <p:attrNameLst>
                                          <p:attrName>r</p:attrName>
                                        </p:attrNameLst>
                                      </p:cBhvr>
                                    </p:animRot>
                                  </p:childTnLst>
                                </p:cTn>
                              </p:par>
                              <p:par>
                                <p:cTn id="553" presetID="8" presetClass="emph" presetSubtype="0" fill="hold" grpId="2" nodeType="withEffect">
                                  <p:stCondLst>
                                    <p:cond delay="0"/>
                                  </p:stCondLst>
                                  <p:childTnLst>
                                    <p:animRot by="21600000">
                                      <p:cBhvr>
                                        <p:cTn id="554" dur="3000" fill="hold"/>
                                        <p:tgtEl>
                                          <p:spTgt spid="5"/>
                                        </p:tgtEl>
                                        <p:attrNameLst>
                                          <p:attrName>r</p:attrName>
                                        </p:attrNameLst>
                                      </p:cBhvr>
                                    </p:animRot>
                                  </p:childTnLst>
                                </p:cTn>
                              </p:par>
                              <p:par>
                                <p:cTn id="555" presetID="8" presetClass="emph" presetSubtype="0" fill="hold" grpId="2" nodeType="withEffect">
                                  <p:stCondLst>
                                    <p:cond delay="0"/>
                                  </p:stCondLst>
                                  <p:childTnLst>
                                    <p:animRot by="21600000">
                                      <p:cBhvr>
                                        <p:cTn id="556" dur="3000" fill="hold"/>
                                        <p:tgtEl>
                                          <p:spTgt spid="7"/>
                                        </p:tgtEl>
                                        <p:attrNameLst>
                                          <p:attrName>r</p:attrName>
                                        </p:attrNameLst>
                                      </p:cBhvr>
                                    </p:animRot>
                                  </p:childTnLst>
                                </p:cTn>
                              </p:par>
                              <p:par>
                                <p:cTn id="557" presetID="8" presetClass="emph" presetSubtype="0" fill="hold" grpId="2" nodeType="withEffect">
                                  <p:stCondLst>
                                    <p:cond delay="0"/>
                                  </p:stCondLst>
                                  <p:childTnLst>
                                    <p:animRot by="21600000">
                                      <p:cBhvr>
                                        <p:cTn id="558" dur="3000" fill="hold"/>
                                        <p:tgtEl>
                                          <p:spTgt spid="9"/>
                                        </p:tgtEl>
                                        <p:attrNameLst>
                                          <p:attrName>r</p:attrName>
                                        </p:attrNameLst>
                                      </p:cBhvr>
                                    </p:animRot>
                                  </p:childTnLst>
                                </p:cTn>
                              </p:par>
                              <p:par>
                                <p:cTn id="559" presetID="8" presetClass="emph" presetSubtype="0" fill="hold" grpId="2" nodeType="withEffect">
                                  <p:stCondLst>
                                    <p:cond delay="0"/>
                                  </p:stCondLst>
                                  <p:childTnLst>
                                    <p:animRot by="21600000">
                                      <p:cBhvr>
                                        <p:cTn id="560" dur="3000" fill="hold"/>
                                        <p:tgtEl>
                                          <p:spTgt spid="11"/>
                                        </p:tgtEl>
                                        <p:attrNameLst>
                                          <p:attrName>r</p:attrName>
                                        </p:attrNameLst>
                                      </p:cBhvr>
                                    </p:animRot>
                                  </p:childTnLst>
                                </p:cTn>
                              </p:par>
                              <p:par>
                                <p:cTn id="561" presetID="8" presetClass="emph" presetSubtype="0" fill="hold" grpId="2" nodeType="withEffect">
                                  <p:stCondLst>
                                    <p:cond delay="0"/>
                                  </p:stCondLst>
                                  <p:childTnLst>
                                    <p:animRot by="21600000">
                                      <p:cBhvr>
                                        <p:cTn id="562" dur="3000" fill="hold"/>
                                        <p:tgtEl>
                                          <p:spTgt spid="13"/>
                                        </p:tgtEl>
                                        <p:attrNameLst>
                                          <p:attrName>r</p:attrName>
                                        </p:attrNameLst>
                                      </p:cBhvr>
                                    </p:animRot>
                                  </p:childTnLst>
                                </p:cTn>
                              </p:par>
                              <p:par>
                                <p:cTn id="563" presetID="8" presetClass="emph" presetSubtype="0" fill="hold" grpId="2" nodeType="withEffect">
                                  <p:stCondLst>
                                    <p:cond delay="0"/>
                                  </p:stCondLst>
                                  <p:childTnLst>
                                    <p:animRot by="21600000">
                                      <p:cBhvr>
                                        <p:cTn id="564" dur="3000" fill="hold"/>
                                        <p:tgtEl>
                                          <p:spTgt spid="15"/>
                                        </p:tgtEl>
                                        <p:attrNameLst>
                                          <p:attrName>r</p:attrName>
                                        </p:attrNameLst>
                                      </p:cBhvr>
                                    </p:animRot>
                                  </p:childTnLst>
                                </p:cTn>
                              </p:par>
                              <p:par>
                                <p:cTn id="565" presetID="8" presetClass="emph" presetSubtype="0" fill="hold" grpId="2" nodeType="withEffect">
                                  <p:stCondLst>
                                    <p:cond delay="0"/>
                                  </p:stCondLst>
                                  <p:childTnLst>
                                    <p:animRot by="21600000">
                                      <p:cBhvr>
                                        <p:cTn id="566" dur="3000" fill="hold"/>
                                        <p:tgtEl>
                                          <p:spTgt spid="17"/>
                                        </p:tgtEl>
                                        <p:attrNameLst>
                                          <p:attrName>r</p:attrName>
                                        </p:attrNameLst>
                                      </p:cBhvr>
                                    </p:animRot>
                                  </p:childTnLst>
                                </p:cTn>
                              </p:par>
                              <p:par>
                                <p:cTn id="567" presetID="8" presetClass="emph" presetSubtype="0" fill="hold" grpId="2" nodeType="withEffect">
                                  <p:stCondLst>
                                    <p:cond delay="0"/>
                                  </p:stCondLst>
                                  <p:childTnLst>
                                    <p:animRot by="21600000">
                                      <p:cBhvr>
                                        <p:cTn id="568" dur="3000" fill="hold"/>
                                        <p:tgtEl>
                                          <p:spTgt spid="19"/>
                                        </p:tgtEl>
                                        <p:attrNameLst>
                                          <p:attrName>r</p:attrName>
                                        </p:attrNameLst>
                                      </p:cBhvr>
                                    </p:animRot>
                                  </p:childTnLst>
                                </p:cTn>
                              </p:par>
                              <p:par>
                                <p:cTn id="569" presetID="8" presetClass="emph" presetSubtype="0" fill="hold" grpId="2" nodeType="withEffect">
                                  <p:stCondLst>
                                    <p:cond delay="0"/>
                                  </p:stCondLst>
                                  <p:childTnLst>
                                    <p:animRot by="21600000">
                                      <p:cBhvr>
                                        <p:cTn id="570" dur="3000" fill="hold"/>
                                        <p:tgtEl>
                                          <p:spTgt spid="44"/>
                                        </p:tgtEl>
                                        <p:attrNameLst>
                                          <p:attrName>r</p:attrName>
                                        </p:attrNameLst>
                                      </p:cBhvr>
                                    </p:animRot>
                                  </p:childTnLst>
                                </p:cTn>
                              </p:par>
                              <p:par>
                                <p:cTn id="571" presetID="8" presetClass="emph" presetSubtype="0" fill="hold" grpId="2" nodeType="withEffect">
                                  <p:stCondLst>
                                    <p:cond delay="0"/>
                                  </p:stCondLst>
                                  <p:childTnLst>
                                    <p:animRot by="21600000">
                                      <p:cBhvr>
                                        <p:cTn id="572" dur="3000" fill="hold"/>
                                        <p:tgtEl>
                                          <p:spTgt spid="45"/>
                                        </p:tgtEl>
                                        <p:attrNameLst>
                                          <p:attrName>r</p:attrName>
                                        </p:attrNameLst>
                                      </p:cBhvr>
                                    </p:animRot>
                                  </p:childTnLst>
                                </p:cTn>
                              </p:par>
                              <p:par>
                                <p:cTn id="573" presetID="8" presetClass="emph" presetSubtype="0" fill="hold" grpId="2" nodeType="withEffect">
                                  <p:stCondLst>
                                    <p:cond delay="0"/>
                                  </p:stCondLst>
                                  <p:childTnLst>
                                    <p:animRot by="21600000">
                                      <p:cBhvr>
                                        <p:cTn id="574" dur="3000" fill="hold"/>
                                        <p:tgtEl>
                                          <p:spTgt spid="46"/>
                                        </p:tgtEl>
                                        <p:attrNameLst>
                                          <p:attrName>r</p:attrName>
                                        </p:attrNameLst>
                                      </p:cBhvr>
                                    </p:animRot>
                                  </p:childTnLst>
                                </p:cTn>
                              </p:par>
                              <p:par>
                                <p:cTn id="575" presetID="8" presetClass="emph" presetSubtype="0" fill="hold" grpId="2" nodeType="withEffect">
                                  <p:stCondLst>
                                    <p:cond delay="0"/>
                                  </p:stCondLst>
                                  <p:childTnLst>
                                    <p:animRot by="21600000">
                                      <p:cBhvr>
                                        <p:cTn id="576" dur="3000" fill="hold"/>
                                        <p:tgtEl>
                                          <p:spTgt spid="47"/>
                                        </p:tgtEl>
                                        <p:attrNameLst>
                                          <p:attrName>r</p:attrName>
                                        </p:attrNameLst>
                                      </p:cBhvr>
                                    </p:animRot>
                                  </p:childTnLst>
                                </p:cTn>
                              </p:par>
                              <p:par>
                                <p:cTn id="577" presetID="8" presetClass="emph" presetSubtype="0" fill="hold" grpId="2" nodeType="withEffect">
                                  <p:stCondLst>
                                    <p:cond delay="0"/>
                                  </p:stCondLst>
                                  <p:childTnLst>
                                    <p:animRot by="21600000">
                                      <p:cBhvr>
                                        <p:cTn id="578" dur="3000" fill="hold"/>
                                        <p:tgtEl>
                                          <p:spTgt spid="48"/>
                                        </p:tgtEl>
                                        <p:attrNameLst>
                                          <p:attrName>r</p:attrName>
                                        </p:attrNameLst>
                                      </p:cBhvr>
                                    </p:animRot>
                                  </p:childTnLst>
                                </p:cTn>
                              </p:par>
                              <p:par>
                                <p:cTn id="579" presetID="8" presetClass="emph" presetSubtype="0" fill="hold" grpId="2" nodeType="withEffect">
                                  <p:stCondLst>
                                    <p:cond delay="0"/>
                                  </p:stCondLst>
                                  <p:childTnLst>
                                    <p:animRot by="21600000">
                                      <p:cBhvr>
                                        <p:cTn id="580" dur="3000" fill="hold"/>
                                        <p:tgtEl>
                                          <p:spTgt spid="49"/>
                                        </p:tgtEl>
                                        <p:attrNameLst>
                                          <p:attrName>r</p:attrName>
                                        </p:attrNameLst>
                                      </p:cBhvr>
                                    </p:animRot>
                                  </p:childTnLst>
                                </p:cTn>
                              </p:par>
                              <p:par>
                                <p:cTn id="581" presetID="8" presetClass="emph" presetSubtype="0" fill="hold" grpId="2" nodeType="withEffect">
                                  <p:stCondLst>
                                    <p:cond delay="0"/>
                                  </p:stCondLst>
                                  <p:childTnLst>
                                    <p:animRot by="21600000">
                                      <p:cBhvr>
                                        <p:cTn id="582" dur="3000" fill="hold"/>
                                        <p:tgtEl>
                                          <p:spTgt spid="50"/>
                                        </p:tgtEl>
                                        <p:attrNameLst>
                                          <p:attrName>r</p:attrName>
                                        </p:attrNameLst>
                                      </p:cBhvr>
                                    </p:animRot>
                                  </p:childTnLst>
                                </p:cTn>
                              </p:par>
                              <p:par>
                                <p:cTn id="583" presetID="8" presetClass="emph" presetSubtype="0" fill="hold" grpId="2" nodeType="withEffect">
                                  <p:stCondLst>
                                    <p:cond delay="0"/>
                                  </p:stCondLst>
                                  <p:childTnLst>
                                    <p:animRot by="21600000">
                                      <p:cBhvr>
                                        <p:cTn id="584" dur="3000" fill="hold"/>
                                        <p:tgtEl>
                                          <p:spTgt spid="51"/>
                                        </p:tgtEl>
                                        <p:attrNameLst>
                                          <p:attrName>r</p:attrName>
                                        </p:attrNameLst>
                                      </p:cBhvr>
                                    </p:animRot>
                                  </p:childTnLst>
                                </p:cTn>
                              </p:par>
                              <p:par>
                                <p:cTn id="585" presetID="8" presetClass="emph" presetSubtype="0" fill="hold" grpId="2" nodeType="withEffect">
                                  <p:stCondLst>
                                    <p:cond delay="0"/>
                                  </p:stCondLst>
                                  <p:childTnLst>
                                    <p:animRot by="-21600000">
                                      <p:cBhvr>
                                        <p:cTn id="586" dur="3000" fill="hold"/>
                                        <p:tgtEl>
                                          <p:spTgt spid="36"/>
                                        </p:tgtEl>
                                        <p:attrNameLst>
                                          <p:attrName>r</p:attrName>
                                        </p:attrNameLst>
                                      </p:cBhvr>
                                    </p:animRot>
                                  </p:childTnLst>
                                </p:cTn>
                              </p:par>
                              <p:par>
                                <p:cTn id="587" presetID="8" presetClass="emph" presetSubtype="0" fill="hold" grpId="2" nodeType="withEffect">
                                  <p:stCondLst>
                                    <p:cond delay="0"/>
                                  </p:stCondLst>
                                  <p:childTnLst>
                                    <p:animRot by="-21600000">
                                      <p:cBhvr>
                                        <p:cTn id="588" dur="3000" fill="hold"/>
                                        <p:tgtEl>
                                          <p:spTgt spid="37"/>
                                        </p:tgtEl>
                                        <p:attrNameLst>
                                          <p:attrName>r</p:attrName>
                                        </p:attrNameLst>
                                      </p:cBhvr>
                                    </p:animRot>
                                  </p:childTnLst>
                                </p:cTn>
                              </p:par>
                              <p:par>
                                <p:cTn id="589" presetID="8" presetClass="emph" presetSubtype="0" fill="hold" grpId="2" nodeType="withEffect">
                                  <p:stCondLst>
                                    <p:cond delay="0"/>
                                  </p:stCondLst>
                                  <p:childTnLst>
                                    <p:animRot by="-21600000">
                                      <p:cBhvr>
                                        <p:cTn id="590" dur="3000" fill="hold"/>
                                        <p:tgtEl>
                                          <p:spTgt spid="38"/>
                                        </p:tgtEl>
                                        <p:attrNameLst>
                                          <p:attrName>r</p:attrName>
                                        </p:attrNameLst>
                                      </p:cBhvr>
                                    </p:animRot>
                                  </p:childTnLst>
                                </p:cTn>
                              </p:par>
                              <p:par>
                                <p:cTn id="591" presetID="8" presetClass="emph" presetSubtype="0" fill="hold" grpId="2" nodeType="withEffect">
                                  <p:stCondLst>
                                    <p:cond delay="0"/>
                                  </p:stCondLst>
                                  <p:childTnLst>
                                    <p:animRot by="-21600000">
                                      <p:cBhvr>
                                        <p:cTn id="592" dur="3000" fill="hold"/>
                                        <p:tgtEl>
                                          <p:spTgt spid="39"/>
                                        </p:tgtEl>
                                        <p:attrNameLst>
                                          <p:attrName>r</p:attrName>
                                        </p:attrNameLst>
                                      </p:cBhvr>
                                    </p:animRot>
                                  </p:childTnLst>
                                </p:cTn>
                              </p:par>
                              <p:par>
                                <p:cTn id="593" presetID="8" presetClass="emph" presetSubtype="0" fill="hold" grpId="2" nodeType="withEffect">
                                  <p:stCondLst>
                                    <p:cond delay="0"/>
                                  </p:stCondLst>
                                  <p:childTnLst>
                                    <p:animRot by="-21600000">
                                      <p:cBhvr>
                                        <p:cTn id="594" dur="3000" fill="hold"/>
                                        <p:tgtEl>
                                          <p:spTgt spid="40"/>
                                        </p:tgtEl>
                                        <p:attrNameLst>
                                          <p:attrName>r</p:attrName>
                                        </p:attrNameLst>
                                      </p:cBhvr>
                                    </p:animRot>
                                  </p:childTnLst>
                                </p:cTn>
                              </p:par>
                              <p:par>
                                <p:cTn id="595" presetID="8" presetClass="emph" presetSubtype="0" fill="hold" grpId="2" nodeType="withEffect">
                                  <p:stCondLst>
                                    <p:cond delay="0"/>
                                  </p:stCondLst>
                                  <p:childTnLst>
                                    <p:animRot by="-21600000">
                                      <p:cBhvr>
                                        <p:cTn id="596" dur="3000" fill="hold"/>
                                        <p:tgtEl>
                                          <p:spTgt spid="41"/>
                                        </p:tgtEl>
                                        <p:attrNameLst>
                                          <p:attrName>r</p:attrName>
                                        </p:attrNameLst>
                                      </p:cBhvr>
                                    </p:animRot>
                                  </p:childTnLst>
                                </p:cTn>
                              </p:par>
                              <p:par>
                                <p:cTn id="597" presetID="8" presetClass="emph" presetSubtype="0" fill="hold" grpId="2" nodeType="withEffect">
                                  <p:stCondLst>
                                    <p:cond delay="0"/>
                                  </p:stCondLst>
                                  <p:childTnLst>
                                    <p:animRot by="-21600000">
                                      <p:cBhvr>
                                        <p:cTn id="598" dur="3000" fill="hold"/>
                                        <p:tgtEl>
                                          <p:spTgt spid="42"/>
                                        </p:tgtEl>
                                        <p:attrNameLst>
                                          <p:attrName>r</p:attrName>
                                        </p:attrNameLst>
                                      </p:cBhvr>
                                    </p:animRot>
                                  </p:childTnLst>
                                </p:cTn>
                              </p:par>
                              <p:par>
                                <p:cTn id="599" presetID="8" presetClass="emph" presetSubtype="0" fill="hold" grpId="2" nodeType="withEffect">
                                  <p:stCondLst>
                                    <p:cond delay="0"/>
                                  </p:stCondLst>
                                  <p:childTnLst>
                                    <p:animRot by="-21600000">
                                      <p:cBhvr>
                                        <p:cTn id="600" dur="3000" fill="hold"/>
                                        <p:tgtEl>
                                          <p:spTgt spid="43"/>
                                        </p:tgtEl>
                                        <p:attrNameLst>
                                          <p:attrName>r</p:attrName>
                                        </p:attrNameLst>
                                      </p:cBhvr>
                                    </p:animRot>
                                  </p:childTnLst>
                                </p:cTn>
                              </p:par>
                              <p:par>
                                <p:cTn id="601" presetID="8" presetClass="emph" presetSubtype="0" fill="hold" grpId="2" nodeType="withEffect">
                                  <p:stCondLst>
                                    <p:cond delay="0"/>
                                  </p:stCondLst>
                                  <p:childTnLst>
                                    <p:animRot by="-21600000">
                                      <p:cBhvr>
                                        <p:cTn id="602" dur="3000" fill="hold"/>
                                        <p:tgtEl>
                                          <p:spTgt spid="4"/>
                                        </p:tgtEl>
                                        <p:attrNameLst>
                                          <p:attrName>r</p:attrName>
                                        </p:attrNameLst>
                                      </p:cBhvr>
                                    </p:animRot>
                                  </p:childTnLst>
                                </p:cTn>
                              </p:par>
                              <p:par>
                                <p:cTn id="603" presetID="8" presetClass="emph" presetSubtype="0" fill="hold" grpId="2" nodeType="withEffect">
                                  <p:stCondLst>
                                    <p:cond delay="0"/>
                                  </p:stCondLst>
                                  <p:childTnLst>
                                    <p:animRot by="-21600000">
                                      <p:cBhvr>
                                        <p:cTn id="604" dur="3000" fill="hold"/>
                                        <p:tgtEl>
                                          <p:spTgt spid="6"/>
                                        </p:tgtEl>
                                        <p:attrNameLst>
                                          <p:attrName>r</p:attrName>
                                        </p:attrNameLst>
                                      </p:cBhvr>
                                    </p:animRot>
                                  </p:childTnLst>
                                </p:cTn>
                              </p:par>
                              <p:par>
                                <p:cTn id="605" presetID="8" presetClass="emph" presetSubtype="0" fill="hold" grpId="2" nodeType="withEffect">
                                  <p:stCondLst>
                                    <p:cond delay="0"/>
                                  </p:stCondLst>
                                  <p:childTnLst>
                                    <p:animRot by="-21600000">
                                      <p:cBhvr>
                                        <p:cTn id="606" dur="3000" fill="hold"/>
                                        <p:tgtEl>
                                          <p:spTgt spid="8"/>
                                        </p:tgtEl>
                                        <p:attrNameLst>
                                          <p:attrName>r</p:attrName>
                                        </p:attrNameLst>
                                      </p:cBhvr>
                                    </p:animRot>
                                  </p:childTnLst>
                                </p:cTn>
                              </p:par>
                              <p:par>
                                <p:cTn id="607" presetID="8" presetClass="emph" presetSubtype="0" fill="hold" grpId="2" nodeType="withEffect">
                                  <p:stCondLst>
                                    <p:cond delay="0"/>
                                  </p:stCondLst>
                                  <p:childTnLst>
                                    <p:animRot by="-21600000">
                                      <p:cBhvr>
                                        <p:cTn id="608" dur="3000" fill="hold"/>
                                        <p:tgtEl>
                                          <p:spTgt spid="10"/>
                                        </p:tgtEl>
                                        <p:attrNameLst>
                                          <p:attrName>r</p:attrName>
                                        </p:attrNameLst>
                                      </p:cBhvr>
                                    </p:animRot>
                                  </p:childTnLst>
                                </p:cTn>
                              </p:par>
                              <p:par>
                                <p:cTn id="609" presetID="8" presetClass="emph" presetSubtype="0" fill="hold" grpId="2" nodeType="withEffect">
                                  <p:stCondLst>
                                    <p:cond delay="0"/>
                                  </p:stCondLst>
                                  <p:childTnLst>
                                    <p:animRot by="-21600000">
                                      <p:cBhvr>
                                        <p:cTn id="610" dur="3000" fill="hold"/>
                                        <p:tgtEl>
                                          <p:spTgt spid="12"/>
                                        </p:tgtEl>
                                        <p:attrNameLst>
                                          <p:attrName>r</p:attrName>
                                        </p:attrNameLst>
                                      </p:cBhvr>
                                    </p:animRot>
                                  </p:childTnLst>
                                </p:cTn>
                              </p:par>
                              <p:par>
                                <p:cTn id="611" presetID="8" presetClass="emph" presetSubtype="0" fill="hold" grpId="2" nodeType="withEffect">
                                  <p:stCondLst>
                                    <p:cond delay="0"/>
                                  </p:stCondLst>
                                  <p:childTnLst>
                                    <p:animRot by="-21600000">
                                      <p:cBhvr>
                                        <p:cTn id="612" dur="3000" fill="hold"/>
                                        <p:tgtEl>
                                          <p:spTgt spid="14"/>
                                        </p:tgtEl>
                                        <p:attrNameLst>
                                          <p:attrName>r</p:attrName>
                                        </p:attrNameLst>
                                      </p:cBhvr>
                                    </p:animRot>
                                  </p:childTnLst>
                                </p:cTn>
                              </p:par>
                              <p:par>
                                <p:cTn id="613" presetID="8" presetClass="emph" presetSubtype="0" fill="hold" grpId="2" nodeType="withEffect">
                                  <p:stCondLst>
                                    <p:cond delay="0"/>
                                  </p:stCondLst>
                                  <p:childTnLst>
                                    <p:animRot by="-21600000">
                                      <p:cBhvr>
                                        <p:cTn id="614" dur="3000" fill="hold"/>
                                        <p:tgtEl>
                                          <p:spTgt spid="16"/>
                                        </p:tgtEl>
                                        <p:attrNameLst>
                                          <p:attrName>r</p:attrName>
                                        </p:attrNameLst>
                                      </p:cBhvr>
                                    </p:animRot>
                                  </p:childTnLst>
                                </p:cTn>
                              </p:par>
                              <p:par>
                                <p:cTn id="615" presetID="8" presetClass="emph" presetSubtype="0" fill="hold" grpId="2" nodeType="withEffect">
                                  <p:stCondLst>
                                    <p:cond delay="0"/>
                                  </p:stCondLst>
                                  <p:childTnLst>
                                    <p:animRot by="-21600000">
                                      <p:cBhvr>
                                        <p:cTn id="616" dur="3000" fill="hold"/>
                                        <p:tgtEl>
                                          <p:spTgt spid="18"/>
                                        </p:tgtEl>
                                        <p:attrNameLst>
                                          <p:attrName>r</p:attrName>
                                        </p:attrNameLst>
                                      </p:cBhvr>
                                    </p:animRot>
                                  </p:childTnLst>
                                </p:cTn>
                              </p:par>
                              <p:par>
                                <p:cTn id="617" presetID="8" presetClass="emph" presetSubtype="0" fill="hold" grpId="2" nodeType="withEffect">
                                  <p:stCondLst>
                                    <p:cond delay="0"/>
                                  </p:stCondLst>
                                  <p:childTnLst>
                                    <p:animRot by="-21600000">
                                      <p:cBhvr>
                                        <p:cTn id="618" dur="3000" fill="hold"/>
                                        <p:tgtEl>
                                          <p:spTgt spid="20"/>
                                        </p:tgtEl>
                                        <p:attrNameLst>
                                          <p:attrName>r</p:attrName>
                                        </p:attrNameLst>
                                      </p:cBhvr>
                                    </p:animRot>
                                  </p:childTnLst>
                                </p:cTn>
                              </p:par>
                              <p:par>
                                <p:cTn id="619" presetID="8" presetClass="emph" presetSubtype="0" fill="hold" grpId="2" nodeType="withEffect">
                                  <p:stCondLst>
                                    <p:cond delay="0"/>
                                  </p:stCondLst>
                                  <p:childTnLst>
                                    <p:animRot by="-21600000">
                                      <p:cBhvr>
                                        <p:cTn id="620" dur="3000" fill="hold"/>
                                        <p:tgtEl>
                                          <p:spTgt spid="21"/>
                                        </p:tgtEl>
                                        <p:attrNameLst>
                                          <p:attrName>r</p:attrName>
                                        </p:attrNameLst>
                                      </p:cBhvr>
                                    </p:animRot>
                                  </p:childTnLst>
                                </p:cTn>
                              </p:par>
                              <p:par>
                                <p:cTn id="621" presetID="8" presetClass="emph" presetSubtype="0" fill="hold" grpId="2" nodeType="withEffect">
                                  <p:stCondLst>
                                    <p:cond delay="0"/>
                                  </p:stCondLst>
                                  <p:childTnLst>
                                    <p:animRot by="-21600000">
                                      <p:cBhvr>
                                        <p:cTn id="622" dur="3000" fill="hold"/>
                                        <p:tgtEl>
                                          <p:spTgt spid="22"/>
                                        </p:tgtEl>
                                        <p:attrNameLst>
                                          <p:attrName>r</p:attrName>
                                        </p:attrNameLst>
                                      </p:cBhvr>
                                    </p:animRot>
                                  </p:childTnLst>
                                </p:cTn>
                              </p:par>
                              <p:par>
                                <p:cTn id="623" presetID="8" presetClass="emph" presetSubtype="0" fill="hold" grpId="2" nodeType="withEffect">
                                  <p:stCondLst>
                                    <p:cond delay="0"/>
                                  </p:stCondLst>
                                  <p:childTnLst>
                                    <p:animRot by="-21600000">
                                      <p:cBhvr>
                                        <p:cTn id="624" dur="3000" fill="hold"/>
                                        <p:tgtEl>
                                          <p:spTgt spid="23"/>
                                        </p:tgtEl>
                                        <p:attrNameLst>
                                          <p:attrName>r</p:attrName>
                                        </p:attrNameLst>
                                      </p:cBhvr>
                                    </p:animRot>
                                  </p:childTnLst>
                                </p:cTn>
                              </p:par>
                              <p:par>
                                <p:cTn id="625" presetID="8" presetClass="emph" presetSubtype="0" fill="hold" grpId="2" nodeType="withEffect">
                                  <p:stCondLst>
                                    <p:cond delay="0"/>
                                  </p:stCondLst>
                                  <p:childTnLst>
                                    <p:animRot by="-21600000">
                                      <p:cBhvr>
                                        <p:cTn id="626" dur="3000" fill="hold"/>
                                        <p:tgtEl>
                                          <p:spTgt spid="24"/>
                                        </p:tgtEl>
                                        <p:attrNameLst>
                                          <p:attrName>r</p:attrName>
                                        </p:attrNameLst>
                                      </p:cBhvr>
                                    </p:animRot>
                                  </p:childTnLst>
                                </p:cTn>
                              </p:par>
                              <p:par>
                                <p:cTn id="627" presetID="8" presetClass="emph" presetSubtype="0" fill="hold" grpId="2" nodeType="withEffect">
                                  <p:stCondLst>
                                    <p:cond delay="0"/>
                                  </p:stCondLst>
                                  <p:childTnLst>
                                    <p:animRot by="-21600000">
                                      <p:cBhvr>
                                        <p:cTn id="628" dur="3000" fill="hold"/>
                                        <p:tgtEl>
                                          <p:spTgt spid="25"/>
                                        </p:tgtEl>
                                        <p:attrNameLst>
                                          <p:attrName>r</p:attrName>
                                        </p:attrNameLst>
                                      </p:cBhvr>
                                    </p:animRot>
                                  </p:childTnLst>
                                </p:cTn>
                              </p:par>
                              <p:par>
                                <p:cTn id="629" presetID="8" presetClass="emph" presetSubtype="0" fill="hold" grpId="2" nodeType="withEffect">
                                  <p:stCondLst>
                                    <p:cond delay="0"/>
                                  </p:stCondLst>
                                  <p:childTnLst>
                                    <p:animRot by="-21600000">
                                      <p:cBhvr>
                                        <p:cTn id="630" dur="3000" fill="hold"/>
                                        <p:tgtEl>
                                          <p:spTgt spid="26"/>
                                        </p:tgtEl>
                                        <p:attrNameLst>
                                          <p:attrName>r</p:attrName>
                                        </p:attrNameLst>
                                      </p:cBhvr>
                                    </p:animRot>
                                  </p:childTnLst>
                                </p:cTn>
                              </p:par>
                              <p:par>
                                <p:cTn id="631" presetID="8" presetClass="emph" presetSubtype="0" fill="hold" grpId="2" nodeType="withEffect">
                                  <p:stCondLst>
                                    <p:cond delay="0"/>
                                  </p:stCondLst>
                                  <p:childTnLst>
                                    <p:animRot by="-21600000">
                                      <p:cBhvr>
                                        <p:cTn id="632" dur="3000" fill="hold"/>
                                        <p:tgtEl>
                                          <p:spTgt spid="27"/>
                                        </p:tgtEl>
                                        <p:attrNameLst>
                                          <p:attrName>r</p:attrName>
                                        </p:attrNameLst>
                                      </p:cBhvr>
                                    </p:animRot>
                                  </p:childTnLst>
                                </p:cTn>
                              </p:par>
                              <p:par>
                                <p:cTn id="633" presetID="8" presetClass="emph" presetSubtype="0" fill="hold" grpId="2" nodeType="withEffect">
                                  <p:stCondLst>
                                    <p:cond delay="0"/>
                                  </p:stCondLst>
                                  <p:childTnLst>
                                    <p:animRot by="-21600000">
                                      <p:cBhvr>
                                        <p:cTn id="634" dur="3000" fill="hold"/>
                                        <p:tgtEl>
                                          <p:spTgt spid="60"/>
                                        </p:tgtEl>
                                        <p:attrNameLst>
                                          <p:attrName>r</p:attrName>
                                        </p:attrNameLst>
                                      </p:cBhvr>
                                    </p:animRot>
                                  </p:childTnLst>
                                </p:cTn>
                              </p:par>
                              <p:par>
                                <p:cTn id="635" presetID="8" presetClass="emph" presetSubtype="0" fill="hold" grpId="2" nodeType="withEffect">
                                  <p:stCondLst>
                                    <p:cond delay="0"/>
                                  </p:stCondLst>
                                  <p:childTnLst>
                                    <p:animRot by="-21600000">
                                      <p:cBhvr>
                                        <p:cTn id="636" dur="3000" fill="hold"/>
                                        <p:tgtEl>
                                          <p:spTgt spid="61"/>
                                        </p:tgtEl>
                                        <p:attrNameLst>
                                          <p:attrName>r</p:attrName>
                                        </p:attrNameLst>
                                      </p:cBhvr>
                                    </p:animRot>
                                  </p:childTnLst>
                                </p:cTn>
                              </p:par>
                              <p:par>
                                <p:cTn id="637" presetID="8" presetClass="emph" presetSubtype="0" fill="hold" grpId="2" nodeType="withEffect">
                                  <p:stCondLst>
                                    <p:cond delay="0"/>
                                  </p:stCondLst>
                                  <p:childTnLst>
                                    <p:animRot by="-21600000">
                                      <p:cBhvr>
                                        <p:cTn id="638" dur="3000" fill="hold"/>
                                        <p:tgtEl>
                                          <p:spTgt spid="62"/>
                                        </p:tgtEl>
                                        <p:attrNameLst>
                                          <p:attrName>r</p:attrName>
                                        </p:attrNameLst>
                                      </p:cBhvr>
                                    </p:animRot>
                                  </p:childTnLst>
                                </p:cTn>
                              </p:par>
                              <p:par>
                                <p:cTn id="639" presetID="8" presetClass="emph" presetSubtype="0" fill="hold" grpId="2" nodeType="withEffect">
                                  <p:stCondLst>
                                    <p:cond delay="0"/>
                                  </p:stCondLst>
                                  <p:childTnLst>
                                    <p:animRot by="-21600000">
                                      <p:cBhvr>
                                        <p:cTn id="640" dur="3000" fill="hold"/>
                                        <p:tgtEl>
                                          <p:spTgt spid="63"/>
                                        </p:tgtEl>
                                        <p:attrNameLst>
                                          <p:attrName>r</p:attrName>
                                        </p:attrNameLst>
                                      </p:cBhvr>
                                    </p:animRot>
                                  </p:childTnLst>
                                </p:cTn>
                              </p:par>
                              <p:par>
                                <p:cTn id="641" presetID="8" presetClass="emph" presetSubtype="0" fill="hold" grpId="2" nodeType="withEffect">
                                  <p:stCondLst>
                                    <p:cond delay="0"/>
                                  </p:stCondLst>
                                  <p:childTnLst>
                                    <p:animRot by="-21600000">
                                      <p:cBhvr>
                                        <p:cTn id="642" dur="3000" fill="hold"/>
                                        <p:tgtEl>
                                          <p:spTgt spid="64"/>
                                        </p:tgtEl>
                                        <p:attrNameLst>
                                          <p:attrName>r</p:attrName>
                                        </p:attrNameLst>
                                      </p:cBhvr>
                                    </p:animRot>
                                  </p:childTnLst>
                                </p:cTn>
                              </p:par>
                              <p:par>
                                <p:cTn id="643" presetID="8" presetClass="emph" presetSubtype="0" fill="hold" grpId="2" nodeType="withEffect">
                                  <p:stCondLst>
                                    <p:cond delay="0"/>
                                  </p:stCondLst>
                                  <p:childTnLst>
                                    <p:animRot by="-21600000">
                                      <p:cBhvr>
                                        <p:cTn id="644" dur="3000" fill="hold"/>
                                        <p:tgtEl>
                                          <p:spTgt spid="65"/>
                                        </p:tgtEl>
                                        <p:attrNameLst>
                                          <p:attrName>r</p:attrName>
                                        </p:attrNameLst>
                                      </p:cBhvr>
                                    </p:animRot>
                                  </p:childTnLst>
                                </p:cTn>
                              </p:par>
                              <p:par>
                                <p:cTn id="645" presetID="8" presetClass="emph" presetSubtype="0" fill="hold" grpId="2" nodeType="withEffect">
                                  <p:stCondLst>
                                    <p:cond delay="0"/>
                                  </p:stCondLst>
                                  <p:childTnLst>
                                    <p:animRot by="-21600000">
                                      <p:cBhvr>
                                        <p:cTn id="646" dur="3000" fill="hold"/>
                                        <p:tgtEl>
                                          <p:spTgt spid="66"/>
                                        </p:tgtEl>
                                        <p:attrNameLst>
                                          <p:attrName>r</p:attrName>
                                        </p:attrNameLst>
                                      </p:cBhvr>
                                    </p:animRot>
                                  </p:childTnLst>
                                </p:cTn>
                              </p:par>
                              <p:par>
                                <p:cTn id="647" presetID="8" presetClass="emph" presetSubtype="0" fill="hold" grpId="2" nodeType="withEffect">
                                  <p:stCondLst>
                                    <p:cond delay="0"/>
                                  </p:stCondLst>
                                  <p:childTnLst>
                                    <p:animRot by="-21600000">
                                      <p:cBhvr>
                                        <p:cTn id="648" dur="3000" fill="hold"/>
                                        <p:tgtEl>
                                          <p:spTgt spid="67"/>
                                        </p:tgtEl>
                                        <p:attrNameLst>
                                          <p:attrName>r</p:attrName>
                                        </p:attrNameLst>
                                      </p:cBhvr>
                                    </p:animRot>
                                  </p:childTnLst>
                                </p:cTn>
                              </p:par>
                              <p:par>
                                <p:cTn id="649" presetID="17" presetClass="entr" presetSubtype="1" fill="hold" nodeType="withEffect">
                                  <p:stCondLst>
                                    <p:cond delay="0"/>
                                  </p:stCondLst>
                                  <p:childTnLst>
                                    <p:set>
                                      <p:cBhvr>
                                        <p:cTn id="650" dur="1" fill="hold">
                                          <p:stCondLst>
                                            <p:cond delay="0"/>
                                          </p:stCondLst>
                                        </p:cTn>
                                        <p:tgtEl>
                                          <p:spTgt spid="2"/>
                                        </p:tgtEl>
                                        <p:attrNameLst>
                                          <p:attrName>style.visibility</p:attrName>
                                        </p:attrNameLst>
                                      </p:cBhvr>
                                      <p:to>
                                        <p:strVal val="visible"/>
                                      </p:to>
                                    </p:set>
                                    <p:anim calcmode="lin" valueType="num">
                                      <p:cBhvr>
                                        <p:cTn id="651" dur="3000" fill="hold"/>
                                        <p:tgtEl>
                                          <p:spTgt spid="2"/>
                                        </p:tgtEl>
                                        <p:attrNameLst>
                                          <p:attrName>ppt_x</p:attrName>
                                        </p:attrNameLst>
                                      </p:cBhvr>
                                      <p:tavLst>
                                        <p:tav tm="0">
                                          <p:val>
                                            <p:strVal val="#ppt_x"/>
                                          </p:val>
                                        </p:tav>
                                        <p:tav tm="100000">
                                          <p:val>
                                            <p:strVal val="#ppt_x"/>
                                          </p:val>
                                        </p:tav>
                                      </p:tavLst>
                                    </p:anim>
                                    <p:anim calcmode="lin" valueType="num">
                                      <p:cBhvr>
                                        <p:cTn id="652" dur="3000" fill="hold"/>
                                        <p:tgtEl>
                                          <p:spTgt spid="2"/>
                                        </p:tgtEl>
                                        <p:attrNameLst>
                                          <p:attrName>ppt_y</p:attrName>
                                        </p:attrNameLst>
                                      </p:cBhvr>
                                      <p:tavLst>
                                        <p:tav tm="0">
                                          <p:val>
                                            <p:strVal val="#ppt_y-#ppt_h/2"/>
                                          </p:val>
                                        </p:tav>
                                        <p:tav tm="100000">
                                          <p:val>
                                            <p:strVal val="#ppt_y"/>
                                          </p:val>
                                        </p:tav>
                                      </p:tavLst>
                                    </p:anim>
                                    <p:anim calcmode="lin" valueType="num">
                                      <p:cBhvr>
                                        <p:cTn id="653" dur="3000" fill="hold"/>
                                        <p:tgtEl>
                                          <p:spTgt spid="2"/>
                                        </p:tgtEl>
                                        <p:attrNameLst>
                                          <p:attrName>ppt_w</p:attrName>
                                        </p:attrNameLst>
                                      </p:cBhvr>
                                      <p:tavLst>
                                        <p:tav tm="0">
                                          <p:val>
                                            <p:strVal val="#ppt_w"/>
                                          </p:val>
                                        </p:tav>
                                        <p:tav tm="100000">
                                          <p:val>
                                            <p:strVal val="#ppt_w"/>
                                          </p:val>
                                        </p:tav>
                                      </p:tavLst>
                                    </p:anim>
                                    <p:anim calcmode="lin" valueType="num">
                                      <p:cBhvr>
                                        <p:cTn id="654"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P spid="50" grpId="1" animBg="1"/>
      <p:bldP spid="50" grpId="2" animBg="1"/>
      <p:bldP spid="51" grpId="0" animBg="1"/>
      <p:bldP spid="51" grpId="1" animBg="1"/>
      <p:bldP spid="51" grpId="2" animBg="1"/>
      <p:bldP spid="52" grpId="0" animBg="1"/>
      <p:bldP spid="52" grpId="1" animBg="1"/>
      <p:bldP spid="52" grpId="2" animBg="1"/>
      <p:bldP spid="53" grpId="0" animBg="1"/>
      <p:bldP spid="53" grpId="1" animBg="1"/>
      <p:bldP spid="53" grpId="2" animBg="1"/>
      <p:bldP spid="54" grpId="0" animBg="1"/>
      <p:bldP spid="54" grpId="1" animBg="1"/>
      <p:bldP spid="54" grpId="2" animBg="1"/>
      <p:bldP spid="55" grpId="0" animBg="1"/>
      <p:bldP spid="55" grpId="1" animBg="1"/>
      <p:bldP spid="55" grpId="2" animBg="1"/>
      <p:bldP spid="56" grpId="0" animBg="1"/>
      <p:bldP spid="56" grpId="1" animBg="1"/>
      <p:bldP spid="56" grpId="2" animBg="1"/>
      <p:bldP spid="57" grpId="0" animBg="1"/>
      <p:bldP spid="57" grpId="1" animBg="1"/>
      <p:bldP spid="57" grpId="2" animBg="1"/>
      <p:bldP spid="58" grpId="0" animBg="1"/>
      <p:bldP spid="58" grpId="1" animBg="1"/>
      <p:bldP spid="58" grpId="2" animBg="1"/>
      <p:bldP spid="59" grpId="0" animBg="1"/>
      <p:bldP spid="59" grpId="1" animBg="1"/>
      <p:bldP spid="59" grpId="2" animBg="1"/>
      <p:bldP spid="60" grpId="0" animBg="1"/>
      <p:bldP spid="60" grpId="1" animBg="1"/>
      <p:bldP spid="60" grpId="2" animBg="1"/>
      <p:bldP spid="61" grpId="0" animBg="1"/>
      <p:bldP spid="61" grpId="1" animBg="1"/>
      <p:bldP spid="61" grpId="2" animBg="1"/>
      <p:bldP spid="62" grpId="0" animBg="1"/>
      <p:bldP spid="62" grpId="1" animBg="1"/>
      <p:bldP spid="62" grpId="2" animBg="1"/>
      <p:bldP spid="63" grpId="0" animBg="1"/>
      <p:bldP spid="63" grpId="1" animBg="1"/>
      <p:bldP spid="63" grpId="2" animBg="1"/>
      <p:bldP spid="64" grpId="0" animBg="1"/>
      <p:bldP spid="64" grpId="1" animBg="1"/>
      <p:bldP spid="64" grpId="2" animBg="1"/>
      <p:bldP spid="65" grpId="0" animBg="1"/>
      <p:bldP spid="65" grpId="1" animBg="1"/>
      <p:bldP spid="65" grpId="2" animBg="1"/>
      <p:bldP spid="66" grpId="0" animBg="1"/>
      <p:bldP spid="66" grpId="1" animBg="1"/>
      <p:bldP spid="66" grpId="2" animBg="1"/>
      <p:bldP spid="67" grpId="0" animBg="1"/>
      <p:bldP spid="67" grpId="1" animBg="1"/>
      <p:bldP spid="67" grpId="2" animBg="1"/>
      <p:bldP spid="68"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30000">
              <a:srgbClr val="D49E6C"/>
            </a:gs>
            <a:gs pos="70000">
              <a:srgbClr val="A65528"/>
            </a:gs>
            <a:gs pos="100000">
              <a:srgbClr val="663012"/>
            </a:gs>
          </a:gsLst>
          <a:lin ang="0" scaled="0"/>
          <a:tileRect/>
        </a:gradFill>
        <a:effectLst/>
      </p:bgPr>
    </p:bg>
    <p:spTree>
      <p:nvGrpSpPr>
        <p:cNvPr id="1" name=""/>
        <p:cNvGrpSpPr/>
        <p:nvPr/>
      </p:nvGrpSpPr>
      <p:grpSpPr>
        <a:xfrm>
          <a:off x="0" y="0"/>
          <a:ext cx="0" cy="0"/>
          <a:chOff x="0" y="0"/>
          <a:chExt cx="0" cy="0"/>
        </a:xfrm>
      </p:grpSpPr>
      <p:pic>
        <p:nvPicPr>
          <p:cNvPr id="2" name="1 Imagen" descr="guio.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Anillo"/>
          <p:cNvSpPr/>
          <p:nvPr/>
        </p:nvSpPr>
        <p:spPr>
          <a:xfrm>
            <a:off x="71406" y="785800"/>
            <a:ext cx="714348" cy="3571900"/>
          </a:xfrm>
          <a:prstGeom prst="donut">
            <a:avLst/>
          </a:prstGeom>
          <a:gradFill flip="none" rotWithShape="1">
            <a:gsLst>
              <a:gs pos="0">
                <a:srgbClr val="DDC59B"/>
              </a:gs>
              <a:gs pos="50000">
                <a:srgbClr val="5F4027">
                  <a:shade val="67500"/>
                  <a:satMod val="115000"/>
                </a:srgbClr>
              </a:gs>
              <a:gs pos="100000">
                <a:srgbClr val="5F4027">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357158" y="785800"/>
            <a:ext cx="714348" cy="3571900"/>
          </a:xfrm>
          <a:prstGeom prst="donut">
            <a:avLst/>
          </a:prstGeom>
          <a:gradFill flip="none" rotWithShape="1">
            <a:gsLst>
              <a:gs pos="0">
                <a:srgbClr val="DDC59B"/>
              </a:gs>
              <a:gs pos="50000">
                <a:srgbClr val="5F4027">
                  <a:shade val="67500"/>
                  <a:satMod val="115000"/>
                </a:srgbClr>
              </a:gs>
              <a:gs pos="100000">
                <a:srgbClr val="5F4027">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785786" y="785800"/>
            <a:ext cx="714348" cy="3571900"/>
          </a:xfrm>
          <a:prstGeom prst="donut">
            <a:avLst/>
          </a:prstGeom>
          <a:gradFill flip="none" rotWithShape="1">
            <a:gsLst>
              <a:gs pos="0">
                <a:srgbClr val="DDC59B"/>
              </a:gs>
              <a:gs pos="50000">
                <a:srgbClr val="5F4027">
                  <a:shade val="67500"/>
                  <a:satMod val="115000"/>
                </a:srgbClr>
              </a:gs>
              <a:gs pos="100000">
                <a:srgbClr val="5F4027">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142976" y="785800"/>
            <a:ext cx="714348" cy="3571900"/>
          </a:xfrm>
          <a:prstGeom prst="donut">
            <a:avLst/>
          </a:prstGeom>
          <a:gradFill flip="none" rotWithShape="1">
            <a:gsLst>
              <a:gs pos="0">
                <a:srgbClr val="DDC59B"/>
              </a:gs>
              <a:gs pos="50000">
                <a:srgbClr val="5F4027">
                  <a:shade val="67500"/>
                  <a:satMod val="115000"/>
                </a:srgbClr>
              </a:gs>
              <a:gs pos="100000">
                <a:srgbClr val="5F4027">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1500166" y="785800"/>
            <a:ext cx="714348" cy="3571900"/>
          </a:xfrm>
          <a:prstGeom prst="donut">
            <a:avLst/>
          </a:prstGeom>
          <a:gradFill flip="none" rotWithShape="1">
            <a:gsLst>
              <a:gs pos="0">
                <a:srgbClr val="DDC59B"/>
              </a:gs>
              <a:gs pos="50000">
                <a:srgbClr val="5F4027">
                  <a:shade val="67500"/>
                  <a:satMod val="115000"/>
                </a:srgbClr>
              </a:gs>
              <a:gs pos="100000">
                <a:srgbClr val="5F4027">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1857388" y="714362"/>
            <a:ext cx="714348" cy="3571900"/>
          </a:xfrm>
          <a:prstGeom prst="donut">
            <a:avLst/>
          </a:prstGeom>
          <a:gradFill flip="none" rotWithShape="1">
            <a:gsLst>
              <a:gs pos="0">
                <a:srgbClr val="DDC59B"/>
              </a:gs>
              <a:gs pos="50000">
                <a:srgbClr val="5F4027">
                  <a:shade val="67500"/>
                  <a:satMod val="115000"/>
                </a:srgbClr>
              </a:gs>
              <a:gs pos="100000">
                <a:srgbClr val="5F4027">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143108" y="714362"/>
            <a:ext cx="714348" cy="3571900"/>
          </a:xfrm>
          <a:prstGeom prst="donut">
            <a:avLst/>
          </a:prstGeom>
          <a:gradFill flip="none" rotWithShape="1">
            <a:gsLst>
              <a:gs pos="0">
                <a:srgbClr val="DDC59B"/>
              </a:gs>
              <a:gs pos="50000">
                <a:srgbClr val="5F4027">
                  <a:shade val="67500"/>
                  <a:satMod val="115000"/>
                </a:srgbClr>
              </a:gs>
              <a:gs pos="100000">
                <a:srgbClr val="5F4027">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2571736" y="714362"/>
            <a:ext cx="714348" cy="3571900"/>
          </a:xfrm>
          <a:prstGeom prst="donut">
            <a:avLst/>
          </a:prstGeom>
          <a:gradFill flip="none" rotWithShape="1">
            <a:gsLst>
              <a:gs pos="0">
                <a:srgbClr val="DDC59B"/>
              </a:gs>
              <a:gs pos="50000">
                <a:srgbClr val="5F4027">
                  <a:shade val="67500"/>
                  <a:satMod val="115000"/>
                </a:srgbClr>
              </a:gs>
              <a:gs pos="100000">
                <a:srgbClr val="5F4027">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2857488" y="714362"/>
            <a:ext cx="714348" cy="3571900"/>
          </a:xfrm>
          <a:prstGeom prst="donut">
            <a:avLst/>
          </a:prstGeom>
          <a:gradFill flip="none" rotWithShape="1">
            <a:gsLst>
              <a:gs pos="0">
                <a:srgbClr val="DDC59B"/>
              </a:gs>
              <a:gs pos="50000">
                <a:srgbClr val="5F4027">
                  <a:shade val="67500"/>
                  <a:satMod val="115000"/>
                </a:srgbClr>
              </a:gs>
              <a:gs pos="100000">
                <a:srgbClr val="5F4027">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3286116" y="714362"/>
            <a:ext cx="714348" cy="3571900"/>
          </a:xfrm>
          <a:prstGeom prst="donut">
            <a:avLst/>
          </a:prstGeom>
          <a:gradFill flip="none" rotWithShape="1">
            <a:gsLst>
              <a:gs pos="0">
                <a:srgbClr val="DDC59B"/>
              </a:gs>
              <a:gs pos="50000">
                <a:srgbClr val="5F4027">
                  <a:shade val="67500"/>
                  <a:satMod val="115000"/>
                </a:srgbClr>
              </a:gs>
              <a:gs pos="100000">
                <a:srgbClr val="5F4027">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3643306" y="714362"/>
            <a:ext cx="714348" cy="3571900"/>
          </a:xfrm>
          <a:prstGeom prst="donut">
            <a:avLst/>
          </a:prstGeom>
          <a:gradFill flip="none" rotWithShape="1">
            <a:gsLst>
              <a:gs pos="0">
                <a:srgbClr val="DDC59B"/>
              </a:gs>
              <a:gs pos="50000">
                <a:srgbClr val="5F4027">
                  <a:shade val="67500"/>
                  <a:satMod val="115000"/>
                </a:srgbClr>
              </a:gs>
              <a:gs pos="100000">
                <a:srgbClr val="5F4027">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4000496" y="714362"/>
            <a:ext cx="714348" cy="3571900"/>
          </a:xfrm>
          <a:prstGeom prst="donut">
            <a:avLst/>
          </a:prstGeom>
          <a:gradFill flip="none" rotWithShape="1">
            <a:gsLst>
              <a:gs pos="0">
                <a:srgbClr val="DDC59B"/>
              </a:gs>
              <a:gs pos="50000">
                <a:srgbClr val="5F4027">
                  <a:shade val="67500"/>
                  <a:satMod val="115000"/>
                </a:srgbClr>
              </a:gs>
              <a:gs pos="100000">
                <a:srgbClr val="5F4027">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4357718" y="714362"/>
            <a:ext cx="714348" cy="3571900"/>
          </a:xfrm>
          <a:prstGeom prst="donut">
            <a:avLst/>
          </a:prstGeom>
          <a:gradFill flip="none" rotWithShape="1">
            <a:gsLst>
              <a:gs pos="0">
                <a:srgbClr val="DDC59B"/>
              </a:gs>
              <a:gs pos="50000">
                <a:srgbClr val="5F4027">
                  <a:shade val="67500"/>
                  <a:satMod val="115000"/>
                </a:srgbClr>
              </a:gs>
              <a:gs pos="100000">
                <a:srgbClr val="5F4027">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4643438" y="714362"/>
            <a:ext cx="714348" cy="3571900"/>
          </a:xfrm>
          <a:prstGeom prst="donut">
            <a:avLst/>
          </a:prstGeom>
          <a:gradFill flip="none" rotWithShape="1">
            <a:gsLst>
              <a:gs pos="0">
                <a:srgbClr val="DDC59B"/>
              </a:gs>
              <a:gs pos="50000">
                <a:srgbClr val="5F4027">
                  <a:shade val="67500"/>
                  <a:satMod val="115000"/>
                </a:srgbClr>
              </a:gs>
              <a:gs pos="100000">
                <a:srgbClr val="5F4027">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5072066" y="714362"/>
            <a:ext cx="714348" cy="3571900"/>
          </a:xfrm>
          <a:prstGeom prst="donut">
            <a:avLst/>
          </a:prstGeom>
          <a:gradFill flip="none" rotWithShape="1">
            <a:gsLst>
              <a:gs pos="0">
                <a:srgbClr val="DDC59B"/>
              </a:gs>
              <a:gs pos="50000">
                <a:srgbClr val="5F4027">
                  <a:shade val="67500"/>
                  <a:satMod val="115000"/>
                </a:srgbClr>
              </a:gs>
              <a:gs pos="100000">
                <a:srgbClr val="5F4027">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5357818" y="714362"/>
            <a:ext cx="714348" cy="3571900"/>
          </a:xfrm>
          <a:prstGeom prst="donut">
            <a:avLst/>
          </a:prstGeom>
          <a:gradFill flip="none" rotWithShape="1">
            <a:gsLst>
              <a:gs pos="0">
                <a:srgbClr val="DDC59B"/>
              </a:gs>
              <a:gs pos="50000">
                <a:srgbClr val="5F4027">
                  <a:shade val="67500"/>
                  <a:satMod val="115000"/>
                </a:srgbClr>
              </a:gs>
              <a:gs pos="100000">
                <a:srgbClr val="5F4027">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5786446" y="714362"/>
            <a:ext cx="714348" cy="3571900"/>
          </a:xfrm>
          <a:prstGeom prst="donut">
            <a:avLst/>
          </a:prstGeom>
          <a:gradFill flip="none" rotWithShape="1">
            <a:gsLst>
              <a:gs pos="0">
                <a:srgbClr val="DDC59B"/>
              </a:gs>
              <a:gs pos="50000">
                <a:srgbClr val="5F4027">
                  <a:shade val="67500"/>
                  <a:satMod val="115000"/>
                </a:srgbClr>
              </a:gs>
              <a:gs pos="100000">
                <a:srgbClr val="5F4027">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6143636" y="714362"/>
            <a:ext cx="714348" cy="3571900"/>
          </a:xfrm>
          <a:prstGeom prst="donut">
            <a:avLst/>
          </a:prstGeom>
          <a:gradFill flip="none" rotWithShape="1">
            <a:gsLst>
              <a:gs pos="0">
                <a:srgbClr val="DDC59B"/>
              </a:gs>
              <a:gs pos="50000">
                <a:srgbClr val="5F4027">
                  <a:shade val="67500"/>
                  <a:satMod val="115000"/>
                </a:srgbClr>
              </a:gs>
              <a:gs pos="100000">
                <a:srgbClr val="5F4027">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6500826" y="714362"/>
            <a:ext cx="714348" cy="3571900"/>
          </a:xfrm>
          <a:prstGeom prst="donut">
            <a:avLst/>
          </a:prstGeom>
          <a:gradFill flip="none" rotWithShape="1">
            <a:gsLst>
              <a:gs pos="0">
                <a:srgbClr val="DDC59B"/>
              </a:gs>
              <a:gs pos="50000">
                <a:srgbClr val="5F4027">
                  <a:shade val="67500"/>
                  <a:satMod val="115000"/>
                </a:srgbClr>
              </a:gs>
              <a:gs pos="100000">
                <a:srgbClr val="5F4027">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6858048" y="714362"/>
            <a:ext cx="714348" cy="3571900"/>
          </a:xfrm>
          <a:prstGeom prst="donut">
            <a:avLst/>
          </a:prstGeom>
          <a:gradFill flip="none" rotWithShape="1">
            <a:gsLst>
              <a:gs pos="0">
                <a:srgbClr val="DDC59B"/>
              </a:gs>
              <a:gs pos="50000">
                <a:srgbClr val="5F4027">
                  <a:shade val="67500"/>
                  <a:satMod val="115000"/>
                </a:srgbClr>
              </a:gs>
              <a:gs pos="100000">
                <a:srgbClr val="5F4027">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7143768" y="714362"/>
            <a:ext cx="714348" cy="3571900"/>
          </a:xfrm>
          <a:prstGeom prst="donut">
            <a:avLst/>
          </a:prstGeom>
          <a:gradFill flip="none" rotWithShape="1">
            <a:gsLst>
              <a:gs pos="0">
                <a:srgbClr val="DDC59B"/>
              </a:gs>
              <a:gs pos="50000">
                <a:srgbClr val="5F4027">
                  <a:shade val="67500"/>
                  <a:satMod val="115000"/>
                </a:srgbClr>
              </a:gs>
              <a:gs pos="100000">
                <a:srgbClr val="5F4027">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a:off x="7572396" y="714362"/>
            <a:ext cx="714348" cy="3571900"/>
          </a:xfrm>
          <a:prstGeom prst="donut">
            <a:avLst/>
          </a:prstGeom>
          <a:gradFill flip="none" rotWithShape="1">
            <a:gsLst>
              <a:gs pos="0">
                <a:srgbClr val="DDC59B"/>
              </a:gs>
              <a:gs pos="50000">
                <a:srgbClr val="5F4027">
                  <a:shade val="67500"/>
                  <a:satMod val="115000"/>
                </a:srgbClr>
              </a:gs>
              <a:gs pos="100000">
                <a:srgbClr val="5F4027">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a:off x="7858148" y="714362"/>
            <a:ext cx="714348" cy="3571900"/>
          </a:xfrm>
          <a:prstGeom prst="donut">
            <a:avLst/>
          </a:prstGeom>
          <a:gradFill flip="none" rotWithShape="1">
            <a:gsLst>
              <a:gs pos="0">
                <a:srgbClr val="DDC59B"/>
              </a:gs>
              <a:gs pos="50000">
                <a:srgbClr val="5F4027">
                  <a:shade val="67500"/>
                  <a:satMod val="115000"/>
                </a:srgbClr>
              </a:gs>
              <a:gs pos="100000">
                <a:srgbClr val="5F4027">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Rectángulo"/>
          <p:cNvSpPr/>
          <p:nvPr/>
        </p:nvSpPr>
        <p:spPr>
          <a:xfrm>
            <a:off x="-571536" y="-285770"/>
            <a:ext cx="10072758" cy="5429270"/>
          </a:xfrm>
          <a:prstGeom prst="rect">
            <a:avLst/>
          </a:prstGeom>
          <a:gradFill flip="none" rotWithShape="1">
            <a:gsLst>
              <a:gs pos="0">
                <a:srgbClr val="362416"/>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8"/>
                                        </p:tgtEl>
                                        <p:attrNameLst>
                                          <p:attrName>style.opacity</p:attrName>
                                        </p:attrNameLst>
                                      </p:cBhvr>
                                      <p:to>
                                        <p:strVal val="0"/>
                                      </p:to>
                                    </p:set>
                                    <p:animEffect filter="image" prLst="opacity: 0">
                                      <p:cBhvr rctx="IE">
                                        <p:cTn id="7" dur="indefinite"/>
                                        <p:tgtEl>
                                          <p:spTgt spid="28"/>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0-#ppt_w/2"/>
                                          </p:val>
                                        </p:tav>
                                        <p:tav tm="100000">
                                          <p:val>
                                            <p:strVal val="#ppt_x"/>
                                          </p:val>
                                        </p:tav>
                                      </p:tavLst>
                                    </p:anim>
                                    <p:anim calcmode="lin" valueType="num">
                                      <p:cBhvr additive="base">
                                        <p:cTn id="11" dur="5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0" fill="hold"/>
                                        <p:tgtEl>
                                          <p:spTgt spid="6"/>
                                        </p:tgtEl>
                                        <p:attrNameLst>
                                          <p:attrName>ppt_x</p:attrName>
                                        </p:attrNameLst>
                                      </p:cBhvr>
                                      <p:tavLst>
                                        <p:tav tm="0">
                                          <p:val>
                                            <p:strVal val="0-#ppt_w/2"/>
                                          </p:val>
                                        </p:tav>
                                        <p:tav tm="100000">
                                          <p:val>
                                            <p:strVal val="#ppt_x"/>
                                          </p:val>
                                        </p:tav>
                                      </p:tavLst>
                                    </p:anim>
                                    <p:anim calcmode="lin" valueType="num">
                                      <p:cBhvr additive="base">
                                        <p:cTn id="15" dur="5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0" fill="hold"/>
                                        <p:tgtEl>
                                          <p:spTgt spid="7"/>
                                        </p:tgtEl>
                                        <p:attrNameLst>
                                          <p:attrName>ppt_x</p:attrName>
                                        </p:attrNameLst>
                                      </p:cBhvr>
                                      <p:tavLst>
                                        <p:tav tm="0">
                                          <p:val>
                                            <p:strVal val="0-#ppt_w/2"/>
                                          </p:val>
                                        </p:tav>
                                        <p:tav tm="100000">
                                          <p:val>
                                            <p:strVal val="#ppt_x"/>
                                          </p:val>
                                        </p:tav>
                                      </p:tavLst>
                                    </p:anim>
                                    <p:anim calcmode="lin" valueType="num">
                                      <p:cBhvr additive="base">
                                        <p:cTn id="19" dur="5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0" fill="hold"/>
                                        <p:tgtEl>
                                          <p:spTgt spid="8"/>
                                        </p:tgtEl>
                                        <p:attrNameLst>
                                          <p:attrName>ppt_x</p:attrName>
                                        </p:attrNameLst>
                                      </p:cBhvr>
                                      <p:tavLst>
                                        <p:tav tm="0">
                                          <p:val>
                                            <p:strVal val="0-#ppt_w/2"/>
                                          </p:val>
                                        </p:tav>
                                        <p:tav tm="100000">
                                          <p:val>
                                            <p:strVal val="#ppt_x"/>
                                          </p:val>
                                        </p:tav>
                                      </p:tavLst>
                                    </p:anim>
                                    <p:anim calcmode="lin" valueType="num">
                                      <p:cBhvr additive="base">
                                        <p:cTn id="23" dur="5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0" fill="hold"/>
                                        <p:tgtEl>
                                          <p:spTgt spid="9"/>
                                        </p:tgtEl>
                                        <p:attrNameLst>
                                          <p:attrName>ppt_x</p:attrName>
                                        </p:attrNameLst>
                                      </p:cBhvr>
                                      <p:tavLst>
                                        <p:tav tm="0">
                                          <p:val>
                                            <p:strVal val="0-#ppt_w/2"/>
                                          </p:val>
                                        </p:tav>
                                        <p:tav tm="100000">
                                          <p:val>
                                            <p:strVal val="#ppt_x"/>
                                          </p:val>
                                        </p:tav>
                                      </p:tavLst>
                                    </p:anim>
                                    <p:anim calcmode="lin" valueType="num">
                                      <p:cBhvr additive="base">
                                        <p:cTn id="27" dur="5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0" fill="hold"/>
                                        <p:tgtEl>
                                          <p:spTgt spid="10"/>
                                        </p:tgtEl>
                                        <p:attrNameLst>
                                          <p:attrName>ppt_x</p:attrName>
                                        </p:attrNameLst>
                                      </p:cBhvr>
                                      <p:tavLst>
                                        <p:tav tm="0">
                                          <p:val>
                                            <p:strVal val="0-#ppt_w/2"/>
                                          </p:val>
                                        </p:tav>
                                        <p:tav tm="100000">
                                          <p:val>
                                            <p:strVal val="#ppt_x"/>
                                          </p:val>
                                        </p:tav>
                                      </p:tavLst>
                                    </p:anim>
                                    <p:anim calcmode="lin" valueType="num">
                                      <p:cBhvr additive="base">
                                        <p:cTn id="31" dur="5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0" fill="hold"/>
                                        <p:tgtEl>
                                          <p:spTgt spid="11"/>
                                        </p:tgtEl>
                                        <p:attrNameLst>
                                          <p:attrName>ppt_x</p:attrName>
                                        </p:attrNameLst>
                                      </p:cBhvr>
                                      <p:tavLst>
                                        <p:tav tm="0">
                                          <p:val>
                                            <p:strVal val="0-#ppt_w/2"/>
                                          </p:val>
                                        </p:tav>
                                        <p:tav tm="100000">
                                          <p:val>
                                            <p:strVal val="#ppt_x"/>
                                          </p:val>
                                        </p:tav>
                                      </p:tavLst>
                                    </p:anim>
                                    <p:anim calcmode="lin" valueType="num">
                                      <p:cBhvr additive="base">
                                        <p:cTn id="35" dur="5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0" fill="hold"/>
                                        <p:tgtEl>
                                          <p:spTgt spid="12"/>
                                        </p:tgtEl>
                                        <p:attrNameLst>
                                          <p:attrName>ppt_x</p:attrName>
                                        </p:attrNameLst>
                                      </p:cBhvr>
                                      <p:tavLst>
                                        <p:tav tm="0">
                                          <p:val>
                                            <p:strVal val="0-#ppt_w/2"/>
                                          </p:val>
                                        </p:tav>
                                        <p:tav tm="100000">
                                          <p:val>
                                            <p:strVal val="#ppt_x"/>
                                          </p:val>
                                        </p:tav>
                                      </p:tavLst>
                                    </p:anim>
                                    <p:anim calcmode="lin" valueType="num">
                                      <p:cBhvr additive="base">
                                        <p:cTn id="39" dur="5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0" fill="hold"/>
                                        <p:tgtEl>
                                          <p:spTgt spid="13"/>
                                        </p:tgtEl>
                                        <p:attrNameLst>
                                          <p:attrName>ppt_x</p:attrName>
                                        </p:attrNameLst>
                                      </p:cBhvr>
                                      <p:tavLst>
                                        <p:tav tm="0">
                                          <p:val>
                                            <p:strVal val="0-#ppt_w/2"/>
                                          </p:val>
                                        </p:tav>
                                        <p:tav tm="100000">
                                          <p:val>
                                            <p:strVal val="#ppt_x"/>
                                          </p:val>
                                        </p:tav>
                                      </p:tavLst>
                                    </p:anim>
                                    <p:anim calcmode="lin" valueType="num">
                                      <p:cBhvr additive="base">
                                        <p:cTn id="43" dur="5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5000" fill="hold"/>
                                        <p:tgtEl>
                                          <p:spTgt spid="14"/>
                                        </p:tgtEl>
                                        <p:attrNameLst>
                                          <p:attrName>ppt_x</p:attrName>
                                        </p:attrNameLst>
                                      </p:cBhvr>
                                      <p:tavLst>
                                        <p:tav tm="0">
                                          <p:val>
                                            <p:strVal val="0-#ppt_w/2"/>
                                          </p:val>
                                        </p:tav>
                                        <p:tav tm="100000">
                                          <p:val>
                                            <p:strVal val="#ppt_x"/>
                                          </p:val>
                                        </p:tav>
                                      </p:tavLst>
                                    </p:anim>
                                    <p:anim calcmode="lin" valueType="num">
                                      <p:cBhvr additive="base">
                                        <p:cTn id="47" dur="5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5000" fill="hold"/>
                                        <p:tgtEl>
                                          <p:spTgt spid="15"/>
                                        </p:tgtEl>
                                        <p:attrNameLst>
                                          <p:attrName>ppt_x</p:attrName>
                                        </p:attrNameLst>
                                      </p:cBhvr>
                                      <p:tavLst>
                                        <p:tav tm="0">
                                          <p:val>
                                            <p:strVal val="0-#ppt_w/2"/>
                                          </p:val>
                                        </p:tav>
                                        <p:tav tm="100000">
                                          <p:val>
                                            <p:strVal val="#ppt_x"/>
                                          </p:val>
                                        </p:tav>
                                      </p:tavLst>
                                    </p:anim>
                                    <p:anim calcmode="lin" valueType="num">
                                      <p:cBhvr additive="base">
                                        <p:cTn id="51" dur="5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5000" fill="hold"/>
                                        <p:tgtEl>
                                          <p:spTgt spid="16"/>
                                        </p:tgtEl>
                                        <p:attrNameLst>
                                          <p:attrName>ppt_x</p:attrName>
                                        </p:attrNameLst>
                                      </p:cBhvr>
                                      <p:tavLst>
                                        <p:tav tm="0">
                                          <p:val>
                                            <p:strVal val="0-#ppt_w/2"/>
                                          </p:val>
                                        </p:tav>
                                        <p:tav tm="100000">
                                          <p:val>
                                            <p:strVal val="#ppt_x"/>
                                          </p:val>
                                        </p:tav>
                                      </p:tavLst>
                                    </p:anim>
                                    <p:anim calcmode="lin" valueType="num">
                                      <p:cBhvr additive="base">
                                        <p:cTn id="55" dur="5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5000" fill="hold"/>
                                        <p:tgtEl>
                                          <p:spTgt spid="17"/>
                                        </p:tgtEl>
                                        <p:attrNameLst>
                                          <p:attrName>ppt_x</p:attrName>
                                        </p:attrNameLst>
                                      </p:cBhvr>
                                      <p:tavLst>
                                        <p:tav tm="0">
                                          <p:val>
                                            <p:strVal val="0-#ppt_w/2"/>
                                          </p:val>
                                        </p:tav>
                                        <p:tav tm="100000">
                                          <p:val>
                                            <p:strVal val="#ppt_x"/>
                                          </p:val>
                                        </p:tav>
                                      </p:tavLst>
                                    </p:anim>
                                    <p:anim calcmode="lin" valueType="num">
                                      <p:cBhvr additive="base">
                                        <p:cTn id="59" dur="5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5000" fill="hold"/>
                                        <p:tgtEl>
                                          <p:spTgt spid="18"/>
                                        </p:tgtEl>
                                        <p:attrNameLst>
                                          <p:attrName>ppt_x</p:attrName>
                                        </p:attrNameLst>
                                      </p:cBhvr>
                                      <p:tavLst>
                                        <p:tav tm="0">
                                          <p:val>
                                            <p:strVal val="0-#ppt_w/2"/>
                                          </p:val>
                                        </p:tav>
                                        <p:tav tm="100000">
                                          <p:val>
                                            <p:strVal val="#ppt_x"/>
                                          </p:val>
                                        </p:tav>
                                      </p:tavLst>
                                    </p:anim>
                                    <p:anim calcmode="lin" valueType="num">
                                      <p:cBhvr additive="base">
                                        <p:cTn id="63" dur="5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5000" fill="hold"/>
                                        <p:tgtEl>
                                          <p:spTgt spid="19"/>
                                        </p:tgtEl>
                                        <p:attrNameLst>
                                          <p:attrName>ppt_x</p:attrName>
                                        </p:attrNameLst>
                                      </p:cBhvr>
                                      <p:tavLst>
                                        <p:tav tm="0">
                                          <p:val>
                                            <p:strVal val="0-#ppt_w/2"/>
                                          </p:val>
                                        </p:tav>
                                        <p:tav tm="100000">
                                          <p:val>
                                            <p:strVal val="#ppt_x"/>
                                          </p:val>
                                        </p:tav>
                                      </p:tavLst>
                                    </p:anim>
                                    <p:anim calcmode="lin" valueType="num">
                                      <p:cBhvr additive="base">
                                        <p:cTn id="67" dur="5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5000" fill="hold"/>
                                        <p:tgtEl>
                                          <p:spTgt spid="20"/>
                                        </p:tgtEl>
                                        <p:attrNameLst>
                                          <p:attrName>ppt_x</p:attrName>
                                        </p:attrNameLst>
                                      </p:cBhvr>
                                      <p:tavLst>
                                        <p:tav tm="0">
                                          <p:val>
                                            <p:strVal val="0-#ppt_w/2"/>
                                          </p:val>
                                        </p:tav>
                                        <p:tav tm="100000">
                                          <p:val>
                                            <p:strVal val="#ppt_x"/>
                                          </p:val>
                                        </p:tav>
                                      </p:tavLst>
                                    </p:anim>
                                    <p:anim calcmode="lin" valueType="num">
                                      <p:cBhvr additive="base">
                                        <p:cTn id="71" dur="5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5000" fill="hold"/>
                                        <p:tgtEl>
                                          <p:spTgt spid="21"/>
                                        </p:tgtEl>
                                        <p:attrNameLst>
                                          <p:attrName>ppt_x</p:attrName>
                                        </p:attrNameLst>
                                      </p:cBhvr>
                                      <p:tavLst>
                                        <p:tav tm="0">
                                          <p:val>
                                            <p:strVal val="0-#ppt_w/2"/>
                                          </p:val>
                                        </p:tav>
                                        <p:tav tm="100000">
                                          <p:val>
                                            <p:strVal val="#ppt_x"/>
                                          </p:val>
                                        </p:tav>
                                      </p:tavLst>
                                    </p:anim>
                                    <p:anim calcmode="lin" valueType="num">
                                      <p:cBhvr additive="base">
                                        <p:cTn id="75" dur="5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5000" fill="hold"/>
                                        <p:tgtEl>
                                          <p:spTgt spid="22"/>
                                        </p:tgtEl>
                                        <p:attrNameLst>
                                          <p:attrName>ppt_x</p:attrName>
                                        </p:attrNameLst>
                                      </p:cBhvr>
                                      <p:tavLst>
                                        <p:tav tm="0">
                                          <p:val>
                                            <p:strVal val="0-#ppt_w/2"/>
                                          </p:val>
                                        </p:tav>
                                        <p:tav tm="100000">
                                          <p:val>
                                            <p:strVal val="#ppt_x"/>
                                          </p:val>
                                        </p:tav>
                                      </p:tavLst>
                                    </p:anim>
                                    <p:anim calcmode="lin" valueType="num">
                                      <p:cBhvr additive="base">
                                        <p:cTn id="79" dur="5000" fill="hold"/>
                                        <p:tgtEl>
                                          <p:spTgt spid="22"/>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5000" fill="hold"/>
                                        <p:tgtEl>
                                          <p:spTgt spid="23"/>
                                        </p:tgtEl>
                                        <p:attrNameLst>
                                          <p:attrName>ppt_x</p:attrName>
                                        </p:attrNameLst>
                                      </p:cBhvr>
                                      <p:tavLst>
                                        <p:tav tm="0">
                                          <p:val>
                                            <p:strVal val="0-#ppt_w/2"/>
                                          </p:val>
                                        </p:tav>
                                        <p:tav tm="100000">
                                          <p:val>
                                            <p:strVal val="#ppt_x"/>
                                          </p:val>
                                        </p:tav>
                                      </p:tavLst>
                                    </p:anim>
                                    <p:anim calcmode="lin" valueType="num">
                                      <p:cBhvr additive="base">
                                        <p:cTn id="83" dur="5000" fill="hold"/>
                                        <p:tgtEl>
                                          <p:spTgt spid="23"/>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5000" fill="hold"/>
                                        <p:tgtEl>
                                          <p:spTgt spid="24"/>
                                        </p:tgtEl>
                                        <p:attrNameLst>
                                          <p:attrName>ppt_x</p:attrName>
                                        </p:attrNameLst>
                                      </p:cBhvr>
                                      <p:tavLst>
                                        <p:tav tm="0">
                                          <p:val>
                                            <p:strVal val="0-#ppt_w/2"/>
                                          </p:val>
                                        </p:tav>
                                        <p:tav tm="100000">
                                          <p:val>
                                            <p:strVal val="#ppt_x"/>
                                          </p:val>
                                        </p:tav>
                                      </p:tavLst>
                                    </p:anim>
                                    <p:anim calcmode="lin" valueType="num">
                                      <p:cBhvr additive="base">
                                        <p:cTn id="87" dur="5000" fill="hold"/>
                                        <p:tgtEl>
                                          <p:spTgt spid="24"/>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5000" fill="hold"/>
                                        <p:tgtEl>
                                          <p:spTgt spid="25"/>
                                        </p:tgtEl>
                                        <p:attrNameLst>
                                          <p:attrName>ppt_x</p:attrName>
                                        </p:attrNameLst>
                                      </p:cBhvr>
                                      <p:tavLst>
                                        <p:tav tm="0">
                                          <p:val>
                                            <p:strVal val="0-#ppt_w/2"/>
                                          </p:val>
                                        </p:tav>
                                        <p:tav tm="100000">
                                          <p:val>
                                            <p:strVal val="#ppt_x"/>
                                          </p:val>
                                        </p:tav>
                                      </p:tavLst>
                                    </p:anim>
                                    <p:anim calcmode="lin" valueType="num">
                                      <p:cBhvr additive="base">
                                        <p:cTn id="91" dur="5000" fill="hold"/>
                                        <p:tgtEl>
                                          <p:spTgt spid="25"/>
                                        </p:tgtEl>
                                        <p:attrNameLst>
                                          <p:attrName>ppt_y</p:attrName>
                                        </p:attrNameLst>
                                      </p:cBhvr>
                                      <p:tavLst>
                                        <p:tav tm="0">
                                          <p:val>
                                            <p:strVal val="#ppt_y"/>
                                          </p:val>
                                        </p:tav>
                                        <p:tav tm="100000">
                                          <p:val>
                                            <p:strVal val="#ppt_y"/>
                                          </p:val>
                                        </p:tav>
                                      </p:tavLst>
                                    </p:anim>
                                  </p:childTnLst>
                                </p:cTn>
                              </p:par>
                              <p:par>
                                <p:cTn id="92" presetID="2" presetClass="entr" presetSubtype="8"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5000" fill="hold"/>
                                        <p:tgtEl>
                                          <p:spTgt spid="26"/>
                                        </p:tgtEl>
                                        <p:attrNameLst>
                                          <p:attrName>ppt_x</p:attrName>
                                        </p:attrNameLst>
                                      </p:cBhvr>
                                      <p:tavLst>
                                        <p:tav tm="0">
                                          <p:val>
                                            <p:strVal val="0-#ppt_w/2"/>
                                          </p:val>
                                        </p:tav>
                                        <p:tav tm="100000">
                                          <p:val>
                                            <p:strVal val="#ppt_x"/>
                                          </p:val>
                                        </p:tav>
                                      </p:tavLst>
                                    </p:anim>
                                    <p:anim calcmode="lin" valueType="num">
                                      <p:cBhvr additive="base">
                                        <p:cTn id="95" dur="5000" fill="hold"/>
                                        <p:tgtEl>
                                          <p:spTgt spid="26"/>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5000" fill="hold"/>
                                        <p:tgtEl>
                                          <p:spTgt spid="27"/>
                                        </p:tgtEl>
                                        <p:attrNameLst>
                                          <p:attrName>ppt_x</p:attrName>
                                        </p:attrNameLst>
                                      </p:cBhvr>
                                      <p:tavLst>
                                        <p:tav tm="0">
                                          <p:val>
                                            <p:strVal val="0-#ppt_w/2"/>
                                          </p:val>
                                        </p:tav>
                                        <p:tav tm="100000">
                                          <p:val>
                                            <p:strVal val="#ppt_x"/>
                                          </p:val>
                                        </p:tav>
                                      </p:tavLst>
                                    </p:anim>
                                    <p:anim calcmode="lin" valueType="num">
                                      <p:cBhvr additive="base">
                                        <p:cTn id="99" dur="5000" fill="hold"/>
                                        <p:tgtEl>
                                          <p:spTgt spid="27"/>
                                        </p:tgtEl>
                                        <p:attrNameLst>
                                          <p:attrName>ppt_y</p:attrName>
                                        </p:attrNameLst>
                                      </p:cBhvr>
                                      <p:tavLst>
                                        <p:tav tm="0">
                                          <p:val>
                                            <p:strVal val="#ppt_y"/>
                                          </p:val>
                                        </p:tav>
                                        <p:tav tm="100000">
                                          <p:val>
                                            <p:strVal val="#ppt_y"/>
                                          </p:val>
                                        </p:tav>
                                      </p:tavLst>
                                    </p:anim>
                                  </p:childTnLst>
                                </p:cTn>
                              </p:par>
                              <p:par>
                                <p:cTn id="100" presetID="8" presetClass="emph" presetSubtype="0" fill="hold" grpId="1" nodeType="withEffect">
                                  <p:stCondLst>
                                    <p:cond delay="0"/>
                                  </p:stCondLst>
                                  <p:childTnLst>
                                    <p:animRot by="21600000">
                                      <p:cBhvr>
                                        <p:cTn id="101" dur="5000" fill="hold"/>
                                        <p:tgtEl>
                                          <p:spTgt spid="5"/>
                                        </p:tgtEl>
                                        <p:attrNameLst>
                                          <p:attrName>r</p:attrName>
                                        </p:attrNameLst>
                                      </p:cBhvr>
                                    </p:animRot>
                                  </p:childTnLst>
                                </p:cTn>
                              </p:par>
                              <p:par>
                                <p:cTn id="102" presetID="8" presetClass="emph" presetSubtype="0" fill="hold" grpId="1" nodeType="withEffect">
                                  <p:stCondLst>
                                    <p:cond delay="0"/>
                                  </p:stCondLst>
                                  <p:childTnLst>
                                    <p:animRot by="-21600000">
                                      <p:cBhvr>
                                        <p:cTn id="103" dur="5000" fill="hold"/>
                                        <p:tgtEl>
                                          <p:spTgt spid="6"/>
                                        </p:tgtEl>
                                        <p:attrNameLst>
                                          <p:attrName>r</p:attrName>
                                        </p:attrNameLst>
                                      </p:cBhvr>
                                    </p:animRot>
                                  </p:childTnLst>
                                </p:cTn>
                              </p:par>
                              <p:par>
                                <p:cTn id="104" presetID="8" presetClass="emph" presetSubtype="0" fill="hold" grpId="1" nodeType="withEffect">
                                  <p:stCondLst>
                                    <p:cond delay="0"/>
                                  </p:stCondLst>
                                  <p:childTnLst>
                                    <p:animRot by="21600000">
                                      <p:cBhvr>
                                        <p:cTn id="105" dur="5000" fill="hold"/>
                                        <p:tgtEl>
                                          <p:spTgt spid="7"/>
                                        </p:tgtEl>
                                        <p:attrNameLst>
                                          <p:attrName>r</p:attrName>
                                        </p:attrNameLst>
                                      </p:cBhvr>
                                    </p:animRot>
                                  </p:childTnLst>
                                </p:cTn>
                              </p:par>
                              <p:par>
                                <p:cTn id="106" presetID="8" presetClass="emph" presetSubtype="0" fill="hold" grpId="1" nodeType="withEffect">
                                  <p:stCondLst>
                                    <p:cond delay="0"/>
                                  </p:stCondLst>
                                  <p:childTnLst>
                                    <p:animRot by="-21600000">
                                      <p:cBhvr>
                                        <p:cTn id="107" dur="5000" fill="hold"/>
                                        <p:tgtEl>
                                          <p:spTgt spid="8"/>
                                        </p:tgtEl>
                                        <p:attrNameLst>
                                          <p:attrName>r</p:attrName>
                                        </p:attrNameLst>
                                      </p:cBhvr>
                                    </p:animRot>
                                  </p:childTnLst>
                                </p:cTn>
                              </p:par>
                              <p:par>
                                <p:cTn id="108" presetID="8" presetClass="emph" presetSubtype="0" fill="hold" grpId="1" nodeType="withEffect">
                                  <p:stCondLst>
                                    <p:cond delay="0"/>
                                  </p:stCondLst>
                                  <p:childTnLst>
                                    <p:animRot by="21600000">
                                      <p:cBhvr>
                                        <p:cTn id="109" dur="5000" fill="hold"/>
                                        <p:tgtEl>
                                          <p:spTgt spid="9"/>
                                        </p:tgtEl>
                                        <p:attrNameLst>
                                          <p:attrName>r</p:attrName>
                                        </p:attrNameLst>
                                      </p:cBhvr>
                                    </p:animRot>
                                  </p:childTnLst>
                                </p:cTn>
                              </p:par>
                              <p:par>
                                <p:cTn id="110" presetID="8" presetClass="emph" presetSubtype="0" fill="hold" grpId="1" nodeType="withEffect">
                                  <p:stCondLst>
                                    <p:cond delay="0"/>
                                  </p:stCondLst>
                                  <p:childTnLst>
                                    <p:animRot by="-21600000">
                                      <p:cBhvr>
                                        <p:cTn id="111" dur="5000" fill="hold"/>
                                        <p:tgtEl>
                                          <p:spTgt spid="10"/>
                                        </p:tgtEl>
                                        <p:attrNameLst>
                                          <p:attrName>r</p:attrName>
                                        </p:attrNameLst>
                                      </p:cBhvr>
                                    </p:animRot>
                                  </p:childTnLst>
                                </p:cTn>
                              </p:par>
                              <p:par>
                                <p:cTn id="112" presetID="8" presetClass="emph" presetSubtype="0" fill="hold" grpId="1" nodeType="withEffect">
                                  <p:stCondLst>
                                    <p:cond delay="0"/>
                                  </p:stCondLst>
                                  <p:childTnLst>
                                    <p:animRot by="21600000">
                                      <p:cBhvr>
                                        <p:cTn id="113" dur="5000" fill="hold"/>
                                        <p:tgtEl>
                                          <p:spTgt spid="11"/>
                                        </p:tgtEl>
                                        <p:attrNameLst>
                                          <p:attrName>r</p:attrName>
                                        </p:attrNameLst>
                                      </p:cBhvr>
                                    </p:animRot>
                                  </p:childTnLst>
                                </p:cTn>
                              </p:par>
                              <p:par>
                                <p:cTn id="114" presetID="8" presetClass="emph" presetSubtype="0" fill="hold" grpId="1" nodeType="withEffect">
                                  <p:stCondLst>
                                    <p:cond delay="0"/>
                                  </p:stCondLst>
                                  <p:childTnLst>
                                    <p:animRot by="-21600000">
                                      <p:cBhvr>
                                        <p:cTn id="115" dur="5000" fill="hold"/>
                                        <p:tgtEl>
                                          <p:spTgt spid="12"/>
                                        </p:tgtEl>
                                        <p:attrNameLst>
                                          <p:attrName>r</p:attrName>
                                        </p:attrNameLst>
                                      </p:cBhvr>
                                    </p:animRot>
                                  </p:childTnLst>
                                </p:cTn>
                              </p:par>
                              <p:par>
                                <p:cTn id="116" presetID="8" presetClass="emph" presetSubtype="0" fill="hold" grpId="1" nodeType="withEffect">
                                  <p:stCondLst>
                                    <p:cond delay="0"/>
                                  </p:stCondLst>
                                  <p:childTnLst>
                                    <p:animRot by="21600000">
                                      <p:cBhvr>
                                        <p:cTn id="117" dur="5000" fill="hold"/>
                                        <p:tgtEl>
                                          <p:spTgt spid="13"/>
                                        </p:tgtEl>
                                        <p:attrNameLst>
                                          <p:attrName>r</p:attrName>
                                        </p:attrNameLst>
                                      </p:cBhvr>
                                    </p:animRot>
                                  </p:childTnLst>
                                </p:cTn>
                              </p:par>
                              <p:par>
                                <p:cTn id="118" presetID="8" presetClass="emph" presetSubtype="0" fill="hold" grpId="1" nodeType="withEffect">
                                  <p:stCondLst>
                                    <p:cond delay="0"/>
                                  </p:stCondLst>
                                  <p:childTnLst>
                                    <p:animRot by="-21600000">
                                      <p:cBhvr>
                                        <p:cTn id="119" dur="5000" fill="hold"/>
                                        <p:tgtEl>
                                          <p:spTgt spid="14"/>
                                        </p:tgtEl>
                                        <p:attrNameLst>
                                          <p:attrName>r</p:attrName>
                                        </p:attrNameLst>
                                      </p:cBhvr>
                                    </p:animRot>
                                  </p:childTnLst>
                                </p:cTn>
                              </p:par>
                              <p:par>
                                <p:cTn id="120" presetID="8" presetClass="emph" presetSubtype="0" fill="hold" grpId="1" nodeType="withEffect">
                                  <p:stCondLst>
                                    <p:cond delay="0"/>
                                  </p:stCondLst>
                                  <p:childTnLst>
                                    <p:animRot by="21600000">
                                      <p:cBhvr>
                                        <p:cTn id="121" dur="5000" fill="hold"/>
                                        <p:tgtEl>
                                          <p:spTgt spid="15"/>
                                        </p:tgtEl>
                                        <p:attrNameLst>
                                          <p:attrName>r</p:attrName>
                                        </p:attrNameLst>
                                      </p:cBhvr>
                                    </p:animRot>
                                  </p:childTnLst>
                                </p:cTn>
                              </p:par>
                              <p:par>
                                <p:cTn id="122" presetID="8" presetClass="emph" presetSubtype="0" fill="hold" grpId="1" nodeType="withEffect">
                                  <p:stCondLst>
                                    <p:cond delay="0"/>
                                  </p:stCondLst>
                                  <p:childTnLst>
                                    <p:animRot by="-21600000">
                                      <p:cBhvr>
                                        <p:cTn id="123" dur="5000" fill="hold"/>
                                        <p:tgtEl>
                                          <p:spTgt spid="16"/>
                                        </p:tgtEl>
                                        <p:attrNameLst>
                                          <p:attrName>r</p:attrName>
                                        </p:attrNameLst>
                                      </p:cBhvr>
                                    </p:animRot>
                                  </p:childTnLst>
                                </p:cTn>
                              </p:par>
                              <p:par>
                                <p:cTn id="124" presetID="8" presetClass="emph" presetSubtype="0" fill="hold" grpId="1" nodeType="withEffect">
                                  <p:stCondLst>
                                    <p:cond delay="0"/>
                                  </p:stCondLst>
                                  <p:childTnLst>
                                    <p:animRot by="21600000">
                                      <p:cBhvr>
                                        <p:cTn id="125" dur="5000" fill="hold"/>
                                        <p:tgtEl>
                                          <p:spTgt spid="17"/>
                                        </p:tgtEl>
                                        <p:attrNameLst>
                                          <p:attrName>r</p:attrName>
                                        </p:attrNameLst>
                                      </p:cBhvr>
                                    </p:animRot>
                                  </p:childTnLst>
                                </p:cTn>
                              </p:par>
                              <p:par>
                                <p:cTn id="126" presetID="8" presetClass="emph" presetSubtype="0" fill="hold" grpId="1" nodeType="withEffect">
                                  <p:stCondLst>
                                    <p:cond delay="0"/>
                                  </p:stCondLst>
                                  <p:childTnLst>
                                    <p:animRot by="-21600000">
                                      <p:cBhvr>
                                        <p:cTn id="127" dur="5000" fill="hold"/>
                                        <p:tgtEl>
                                          <p:spTgt spid="18"/>
                                        </p:tgtEl>
                                        <p:attrNameLst>
                                          <p:attrName>r</p:attrName>
                                        </p:attrNameLst>
                                      </p:cBhvr>
                                    </p:animRot>
                                  </p:childTnLst>
                                </p:cTn>
                              </p:par>
                              <p:par>
                                <p:cTn id="128" presetID="8" presetClass="emph" presetSubtype="0" fill="hold" grpId="1" nodeType="withEffect">
                                  <p:stCondLst>
                                    <p:cond delay="0"/>
                                  </p:stCondLst>
                                  <p:childTnLst>
                                    <p:animRot by="21600000">
                                      <p:cBhvr>
                                        <p:cTn id="129" dur="5000" fill="hold"/>
                                        <p:tgtEl>
                                          <p:spTgt spid="19"/>
                                        </p:tgtEl>
                                        <p:attrNameLst>
                                          <p:attrName>r</p:attrName>
                                        </p:attrNameLst>
                                      </p:cBhvr>
                                    </p:animRot>
                                  </p:childTnLst>
                                </p:cTn>
                              </p:par>
                              <p:par>
                                <p:cTn id="130" presetID="8" presetClass="emph" presetSubtype="0" fill="hold" grpId="1" nodeType="withEffect">
                                  <p:stCondLst>
                                    <p:cond delay="0"/>
                                  </p:stCondLst>
                                  <p:childTnLst>
                                    <p:animRot by="-21600000">
                                      <p:cBhvr>
                                        <p:cTn id="131" dur="5000" fill="hold"/>
                                        <p:tgtEl>
                                          <p:spTgt spid="20"/>
                                        </p:tgtEl>
                                        <p:attrNameLst>
                                          <p:attrName>r</p:attrName>
                                        </p:attrNameLst>
                                      </p:cBhvr>
                                    </p:animRot>
                                  </p:childTnLst>
                                </p:cTn>
                              </p:par>
                              <p:par>
                                <p:cTn id="132" presetID="8" presetClass="emph" presetSubtype="0" fill="hold" grpId="1" nodeType="withEffect">
                                  <p:stCondLst>
                                    <p:cond delay="0"/>
                                  </p:stCondLst>
                                  <p:childTnLst>
                                    <p:animRot by="21600000">
                                      <p:cBhvr>
                                        <p:cTn id="133" dur="5000" fill="hold"/>
                                        <p:tgtEl>
                                          <p:spTgt spid="21"/>
                                        </p:tgtEl>
                                        <p:attrNameLst>
                                          <p:attrName>r</p:attrName>
                                        </p:attrNameLst>
                                      </p:cBhvr>
                                    </p:animRot>
                                  </p:childTnLst>
                                </p:cTn>
                              </p:par>
                              <p:par>
                                <p:cTn id="134" presetID="8" presetClass="emph" presetSubtype="0" fill="hold" grpId="1" nodeType="withEffect">
                                  <p:stCondLst>
                                    <p:cond delay="0"/>
                                  </p:stCondLst>
                                  <p:childTnLst>
                                    <p:animRot by="-21600000">
                                      <p:cBhvr>
                                        <p:cTn id="135" dur="5000" fill="hold"/>
                                        <p:tgtEl>
                                          <p:spTgt spid="22"/>
                                        </p:tgtEl>
                                        <p:attrNameLst>
                                          <p:attrName>r</p:attrName>
                                        </p:attrNameLst>
                                      </p:cBhvr>
                                    </p:animRot>
                                  </p:childTnLst>
                                </p:cTn>
                              </p:par>
                              <p:par>
                                <p:cTn id="136" presetID="8" presetClass="emph" presetSubtype="0" fill="hold" grpId="1" nodeType="withEffect">
                                  <p:stCondLst>
                                    <p:cond delay="0"/>
                                  </p:stCondLst>
                                  <p:childTnLst>
                                    <p:animRot by="21600000">
                                      <p:cBhvr>
                                        <p:cTn id="137" dur="5000" fill="hold"/>
                                        <p:tgtEl>
                                          <p:spTgt spid="23"/>
                                        </p:tgtEl>
                                        <p:attrNameLst>
                                          <p:attrName>r</p:attrName>
                                        </p:attrNameLst>
                                      </p:cBhvr>
                                    </p:animRot>
                                  </p:childTnLst>
                                </p:cTn>
                              </p:par>
                              <p:par>
                                <p:cTn id="138" presetID="8" presetClass="emph" presetSubtype="0" fill="hold" grpId="1" nodeType="withEffect">
                                  <p:stCondLst>
                                    <p:cond delay="0"/>
                                  </p:stCondLst>
                                  <p:childTnLst>
                                    <p:animRot by="-21600000">
                                      <p:cBhvr>
                                        <p:cTn id="139" dur="5000" fill="hold"/>
                                        <p:tgtEl>
                                          <p:spTgt spid="24"/>
                                        </p:tgtEl>
                                        <p:attrNameLst>
                                          <p:attrName>r</p:attrName>
                                        </p:attrNameLst>
                                      </p:cBhvr>
                                    </p:animRot>
                                  </p:childTnLst>
                                </p:cTn>
                              </p:par>
                              <p:par>
                                <p:cTn id="140" presetID="8" presetClass="emph" presetSubtype="0" fill="hold" grpId="1" nodeType="withEffect">
                                  <p:stCondLst>
                                    <p:cond delay="0"/>
                                  </p:stCondLst>
                                  <p:childTnLst>
                                    <p:animRot by="21600000">
                                      <p:cBhvr>
                                        <p:cTn id="141" dur="5000" fill="hold"/>
                                        <p:tgtEl>
                                          <p:spTgt spid="25"/>
                                        </p:tgtEl>
                                        <p:attrNameLst>
                                          <p:attrName>r</p:attrName>
                                        </p:attrNameLst>
                                      </p:cBhvr>
                                    </p:animRot>
                                  </p:childTnLst>
                                </p:cTn>
                              </p:par>
                              <p:par>
                                <p:cTn id="142" presetID="8" presetClass="emph" presetSubtype="0" fill="hold" grpId="1" nodeType="withEffect">
                                  <p:stCondLst>
                                    <p:cond delay="0"/>
                                  </p:stCondLst>
                                  <p:childTnLst>
                                    <p:animRot by="-21600000">
                                      <p:cBhvr>
                                        <p:cTn id="143" dur="5000" fill="hold"/>
                                        <p:tgtEl>
                                          <p:spTgt spid="26"/>
                                        </p:tgtEl>
                                        <p:attrNameLst>
                                          <p:attrName>r</p:attrName>
                                        </p:attrNameLst>
                                      </p:cBhvr>
                                    </p:animRot>
                                  </p:childTnLst>
                                </p:cTn>
                              </p:par>
                              <p:par>
                                <p:cTn id="144" presetID="8" presetClass="emph" presetSubtype="0" fill="hold" grpId="1" nodeType="withEffect">
                                  <p:stCondLst>
                                    <p:cond delay="0"/>
                                  </p:stCondLst>
                                  <p:childTnLst>
                                    <p:animRot by="21600000">
                                      <p:cBhvr>
                                        <p:cTn id="145" dur="5000" fill="hold"/>
                                        <p:tgtEl>
                                          <p:spTgt spid="27"/>
                                        </p:tgtEl>
                                        <p:attrNameLst>
                                          <p:attrName>r</p:attrName>
                                        </p:attrNameLst>
                                      </p:cBhvr>
                                    </p:animRot>
                                  </p:childTnLst>
                                </p:cTn>
                              </p:par>
                              <p:par>
                                <p:cTn id="146" presetID="3" presetClass="entr" presetSubtype="10" fill="hold" grpId="2" nodeType="withEffect">
                                  <p:stCondLst>
                                    <p:cond delay="0"/>
                                  </p:stCondLst>
                                  <p:childTnLst>
                                    <p:set>
                                      <p:cBhvr>
                                        <p:cTn id="147" dur="1" fill="hold">
                                          <p:stCondLst>
                                            <p:cond delay="0"/>
                                          </p:stCondLst>
                                        </p:cTn>
                                        <p:tgtEl>
                                          <p:spTgt spid="5"/>
                                        </p:tgtEl>
                                        <p:attrNameLst>
                                          <p:attrName>style.visibility</p:attrName>
                                        </p:attrNameLst>
                                      </p:cBhvr>
                                      <p:to>
                                        <p:strVal val="visible"/>
                                      </p:to>
                                    </p:set>
                                    <p:animEffect transition="in" filter="blinds(horizontal)">
                                      <p:cBhvr>
                                        <p:cTn id="148" dur="5000"/>
                                        <p:tgtEl>
                                          <p:spTgt spid="5"/>
                                        </p:tgtEl>
                                      </p:cBhvr>
                                    </p:animEffect>
                                  </p:childTnLst>
                                </p:cTn>
                              </p:par>
                              <p:par>
                                <p:cTn id="149" presetID="3" presetClass="entr" presetSubtype="10" fill="hold" grpId="2" nodeType="withEffect">
                                  <p:stCondLst>
                                    <p:cond delay="0"/>
                                  </p:stCondLst>
                                  <p:childTnLst>
                                    <p:set>
                                      <p:cBhvr>
                                        <p:cTn id="150" dur="1" fill="hold">
                                          <p:stCondLst>
                                            <p:cond delay="0"/>
                                          </p:stCondLst>
                                        </p:cTn>
                                        <p:tgtEl>
                                          <p:spTgt spid="6"/>
                                        </p:tgtEl>
                                        <p:attrNameLst>
                                          <p:attrName>style.visibility</p:attrName>
                                        </p:attrNameLst>
                                      </p:cBhvr>
                                      <p:to>
                                        <p:strVal val="visible"/>
                                      </p:to>
                                    </p:set>
                                    <p:animEffect transition="in" filter="blinds(horizontal)">
                                      <p:cBhvr>
                                        <p:cTn id="151" dur="5000"/>
                                        <p:tgtEl>
                                          <p:spTgt spid="6"/>
                                        </p:tgtEl>
                                      </p:cBhvr>
                                    </p:animEffect>
                                  </p:childTnLst>
                                </p:cTn>
                              </p:par>
                              <p:par>
                                <p:cTn id="152" presetID="3" presetClass="entr" presetSubtype="10" fill="hold" grpId="2" nodeType="withEffect">
                                  <p:stCondLst>
                                    <p:cond delay="0"/>
                                  </p:stCondLst>
                                  <p:childTnLst>
                                    <p:set>
                                      <p:cBhvr>
                                        <p:cTn id="153" dur="1" fill="hold">
                                          <p:stCondLst>
                                            <p:cond delay="0"/>
                                          </p:stCondLst>
                                        </p:cTn>
                                        <p:tgtEl>
                                          <p:spTgt spid="7"/>
                                        </p:tgtEl>
                                        <p:attrNameLst>
                                          <p:attrName>style.visibility</p:attrName>
                                        </p:attrNameLst>
                                      </p:cBhvr>
                                      <p:to>
                                        <p:strVal val="visible"/>
                                      </p:to>
                                    </p:set>
                                    <p:animEffect transition="in" filter="blinds(horizontal)">
                                      <p:cBhvr>
                                        <p:cTn id="154" dur="5000"/>
                                        <p:tgtEl>
                                          <p:spTgt spid="7"/>
                                        </p:tgtEl>
                                      </p:cBhvr>
                                    </p:animEffect>
                                  </p:childTnLst>
                                </p:cTn>
                              </p:par>
                              <p:par>
                                <p:cTn id="155" presetID="3" presetClass="entr" presetSubtype="10" fill="hold" grpId="2" nodeType="withEffect">
                                  <p:stCondLst>
                                    <p:cond delay="0"/>
                                  </p:stCondLst>
                                  <p:childTnLst>
                                    <p:set>
                                      <p:cBhvr>
                                        <p:cTn id="156" dur="1" fill="hold">
                                          <p:stCondLst>
                                            <p:cond delay="0"/>
                                          </p:stCondLst>
                                        </p:cTn>
                                        <p:tgtEl>
                                          <p:spTgt spid="8"/>
                                        </p:tgtEl>
                                        <p:attrNameLst>
                                          <p:attrName>style.visibility</p:attrName>
                                        </p:attrNameLst>
                                      </p:cBhvr>
                                      <p:to>
                                        <p:strVal val="visible"/>
                                      </p:to>
                                    </p:set>
                                    <p:animEffect transition="in" filter="blinds(horizontal)">
                                      <p:cBhvr>
                                        <p:cTn id="157" dur="5000"/>
                                        <p:tgtEl>
                                          <p:spTgt spid="8"/>
                                        </p:tgtEl>
                                      </p:cBhvr>
                                    </p:animEffect>
                                  </p:childTnLst>
                                </p:cTn>
                              </p:par>
                              <p:par>
                                <p:cTn id="158" presetID="3" presetClass="entr" presetSubtype="10" fill="hold" grpId="2" nodeType="withEffect">
                                  <p:stCondLst>
                                    <p:cond delay="0"/>
                                  </p:stCondLst>
                                  <p:childTnLst>
                                    <p:set>
                                      <p:cBhvr>
                                        <p:cTn id="159" dur="1" fill="hold">
                                          <p:stCondLst>
                                            <p:cond delay="0"/>
                                          </p:stCondLst>
                                        </p:cTn>
                                        <p:tgtEl>
                                          <p:spTgt spid="9"/>
                                        </p:tgtEl>
                                        <p:attrNameLst>
                                          <p:attrName>style.visibility</p:attrName>
                                        </p:attrNameLst>
                                      </p:cBhvr>
                                      <p:to>
                                        <p:strVal val="visible"/>
                                      </p:to>
                                    </p:set>
                                    <p:animEffect transition="in" filter="blinds(horizontal)">
                                      <p:cBhvr>
                                        <p:cTn id="160" dur="5000"/>
                                        <p:tgtEl>
                                          <p:spTgt spid="9"/>
                                        </p:tgtEl>
                                      </p:cBhvr>
                                    </p:animEffect>
                                  </p:childTnLst>
                                </p:cTn>
                              </p:par>
                              <p:par>
                                <p:cTn id="161" presetID="3" presetClass="entr" presetSubtype="10" fill="hold" grpId="2" nodeType="withEffect">
                                  <p:stCondLst>
                                    <p:cond delay="0"/>
                                  </p:stCondLst>
                                  <p:childTnLst>
                                    <p:set>
                                      <p:cBhvr>
                                        <p:cTn id="162" dur="1" fill="hold">
                                          <p:stCondLst>
                                            <p:cond delay="0"/>
                                          </p:stCondLst>
                                        </p:cTn>
                                        <p:tgtEl>
                                          <p:spTgt spid="10"/>
                                        </p:tgtEl>
                                        <p:attrNameLst>
                                          <p:attrName>style.visibility</p:attrName>
                                        </p:attrNameLst>
                                      </p:cBhvr>
                                      <p:to>
                                        <p:strVal val="visible"/>
                                      </p:to>
                                    </p:set>
                                    <p:animEffect transition="in" filter="blinds(horizontal)">
                                      <p:cBhvr>
                                        <p:cTn id="163" dur="5000"/>
                                        <p:tgtEl>
                                          <p:spTgt spid="10"/>
                                        </p:tgtEl>
                                      </p:cBhvr>
                                    </p:animEffect>
                                  </p:childTnLst>
                                </p:cTn>
                              </p:par>
                              <p:par>
                                <p:cTn id="164" presetID="3" presetClass="entr" presetSubtype="10" fill="hold" grpId="2" nodeType="withEffect">
                                  <p:stCondLst>
                                    <p:cond delay="0"/>
                                  </p:stCondLst>
                                  <p:childTnLst>
                                    <p:set>
                                      <p:cBhvr>
                                        <p:cTn id="165" dur="1" fill="hold">
                                          <p:stCondLst>
                                            <p:cond delay="0"/>
                                          </p:stCondLst>
                                        </p:cTn>
                                        <p:tgtEl>
                                          <p:spTgt spid="11"/>
                                        </p:tgtEl>
                                        <p:attrNameLst>
                                          <p:attrName>style.visibility</p:attrName>
                                        </p:attrNameLst>
                                      </p:cBhvr>
                                      <p:to>
                                        <p:strVal val="visible"/>
                                      </p:to>
                                    </p:set>
                                    <p:animEffect transition="in" filter="blinds(horizontal)">
                                      <p:cBhvr>
                                        <p:cTn id="166" dur="5000"/>
                                        <p:tgtEl>
                                          <p:spTgt spid="11"/>
                                        </p:tgtEl>
                                      </p:cBhvr>
                                    </p:animEffect>
                                  </p:childTnLst>
                                </p:cTn>
                              </p:par>
                              <p:par>
                                <p:cTn id="167" presetID="3" presetClass="entr" presetSubtype="10" fill="hold" grpId="2" nodeType="withEffect">
                                  <p:stCondLst>
                                    <p:cond delay="0"/>
                                  </p:stCondLst>
                                  <p:childTnLst>
                                    <p:set>
                                      <p:cBhvr>
                                        <p:cTn id="168" dur="1" fill="hold">
                                          <p:stCondLst>
                                            <p:cond delay="0"/>
                                          </p:stCondLst>
                                        </p:cTn>
                                        <p:tgtEl>
                                          <p:spTgt spid="12"/>
                                        </p:tgtEl>
                                        <p:attrNameLst>
                                          <p:attrName>style.visibility</p:attrName>
                                        </p:attrNameLst>
                                      </p:cBhvr>
                                      <p:to>
                                        <p:strVal val="visible"/>
                                      </p:to>
                                    </p:set>
                                    <p:animEffect transition="in" filter="blinds(horizontal)">
                                      <p:cBhvr>
                                        <p:cTn id="169" dur="5000"/>
                                        <p:tgtEl>
                                          <p:spTgt spid="12"/>
                                        </p:tgtEl>
                                      </p:cBhvr>
                                    </p:animEffect>
                                  </p:childTnLst>
                                </p:cTn>
                              </p:par>
                              <p:par>
                                <p:cTn id="170" presetID="3" presetClass="entr" presetSubtype="10" fill="hold" grpId="2" nodeType="withEffect">
                                  <p:stCondLst>
                                    <p:cond delay="0"/>
                                  </p:stCondLst>
                                  <p:childTnLst>
                                    <p:set>
                                      <p:cBhvr>
                                        <p:cTn id="171" dur="1" fill="hold">
                                          <p:stCondLst>
                                            <p:cond delay="0"/>
                                          </p:stCondLst>
                                        </p:cTn>
                                        <p:tgtEl>
                                          <p:spTgt spid="13"/>
                                        </p:tgtEl>
                                        <p:attrNameLst>
                                          <p:attrName>style.visibility</p:attrName>
                                        </p:attrNameLst>
                                      </p:cBhvr>
                                      <p:to>
                                        <p:strVal val="visible"/>
                                      </p:to>
                                    </p:set>
                                    <p:animEffect transition="in" filter="blinds(horizontal)">
                                      <p:cBhvr>
                                        <p:cTn id="172" dur="5000"/>
                                        <p:tgtEl>
                                          <p:spTgt spid="13"/>
                                        </p:tgtEl>
                                      </p:cBhvr>
                                    </p:animEffect>
                                  </p:childTnLst>
                                </p:cTn>
                              </p:par>
                              <p:par>
                                <p:cTn id="173" presetID="3" presetClass="entr" presetSubtype="10" fill="hold" grpId="2" nodeType="withEffect">
                                  <p:stCondLst>
                                    <p:cond delay="0"/>
                                  </p:stCondLst>
                                  <p:childTnLst>
                                    <p:set>
                                      <p:cBhvr>
                                        <p:cTn id="174" dur="1" fill="hold">
                                          <p:stCondLst>
                                            <p:cond delay="0"/>
                                          </p:stCondLst>
                                        </p:cTn>
                                        <p:tgtEl>
                                          <p:spTgt spid="14"/>
                                        </p:tgtEl>
                                        <p:attrNameLst>
                                          <p:attrName>style.visibility</p:attrName>
                                        </p:attrNameLst>
                                      </p:cBhvr>
                                      <p:to>
                                        <p:strVal val="visible"/>
                                      </p:to>
                                    </p:set>
                                    <p:animEffect transition="in" filter="blinds(horizontal)">
                                      <p:cBhvr>
                                        <p:cTn id="175" dur="5000"/>
                                        <p:tgtEl>
                                          <p:spTgt spid="14"/>
                                        </p:tgtEl>
                                      </p:cBhvr>
                                    </p:animEffect>
                                  </p:childTnLst>
                                </p:cTn>
                              </p:par>
                              <p:par>
                                <p:cTn id="176" presetID="3" presetClass="entr" presetSubtype="10" fill="hold" grpId="2" nodeType="withEffect">
                                  <p:stCondLst>
                                    <p:cond delay="0"/>
                                  </p:stCondLst>
                                  <p:childTnLst>
                                    <p:set>
                                      <p:cBhvr>
                                        <p:cTn id="177" dur="1" fill="hold">
                                          <p:stCondLst>
                                            <p:cond delay="0"/>
                                          </p:stCondLst>
                                        </p:cTn>
                                        <p:tgtEl>
                                          <p:spTgt spid="15"/>
                                        </p:tgtEl>
                                        <p:attrNameLst>
                                          <p:attrName>style.visibility</p:attrName>
                                        </p:attrNameLst>
                                      </p:cBhvr>
                                      <p:to>
                                        <p:strVal val="visible"/>
                                      </p:to>
                                    </p:set>
                                    <p:animEffect transition="in" filter="blinds(horizontal)">
                                      <p:cBhvr>
                                        <p:cTn id="178" dur="5000"/>
                                        <p:tgtEl>
                                          <p:spTgt spid="15"/>
                                        </p:tgtEl>
                                      </p:cBhvr>
                                    </p:animEffect>
                                  </p:childTnLst>
                                </p:cTn>
                              </p:par>
                              <p:par>
                                <p:cTn id="179" presetID="3" presetClass="entr" presetSubtype="10" fill="hold" grpId="2" nodeType="withEffect">
                                  <p:stCondLst>
                                    <p:cond delay="0"/>
                                  </p:stCondLst>
                                  <p:childTnLst>
                                    <p:set>
                                      <p:cBhvr>
                                        <p:cTn id="180" dur="1" fill="hold">
                                          <p:stCondLst>
                                            <p:cond delay="0"/>
                                          </p:stCondLst>
                                        </p:cTn>
                                        <p:tgtEl>
                                          <p:spTgt spid="16"/>
                                        </p:tgtEl>
                                        <p:attrNameLst>
                                          <p:attrName>style.visibility</p:attrName>
                                        </p:attrNameLst>
                                      </p:cBhvr>
                                      <p:to>
                                        <p:strVal val="visible"/>
                                      </p:to>
                                    </p:set>
                                    <p:animEffect transition="in" filter="blinds(horizontal)">
                                      <p:cBhvr>
                                        <p:cTn id="181" dur="5000"/>
                                        <p:tgtEl>
                                          <p:spTgt spid="16"/>
                                        </p:tgtEl>
                                      </p:cBhvr>
                                    </p:animEffect>
                                  </p:childTnLst>
                                </p:cTn>
                              </p:par>
                              <p:par>
                                <p:cTn id="182" presetID="3" presetClass="entr" presetSubtype="10" fill="hold" grpId="2" nodeType="withEffect">
                                  <p:stCondLst>
                                    <p:cond delay="0"/>
                                  </p:stCondLst>
                                  <p:childTnLst>
                                    <p:set>
                                      <p:cBhvr>
                                        <p:cTn id="183" dur="1" fill="hold">
                                          <p:stCondLst>
                                            <p:cond delay="0"/>
                                          </p:stCondLst>
                                        </p:cTn>
                                        <p:tgtEl>
                                          <p:spTgt spid="17"/>
                                        </p:tgtEl>
                                        <p:attrNameLst>
                                          <p:attrName>style.visibility</p:attrName>
                                        </p:attrNameLst>
                                      </p:cBhvr>
                                      <p:to>
                                        <p:strVal val="visible"/>
                                      </p:to>
                                    </p:set>
                                    <p:animEffect transition="in" filter="blinds(horizontal)">
                                      <p:cBhvr>
                                        <p:cTn id="184" dur="5000"/>
                                        <p:tgtEl>
                                          <p:spTgt spid="17"/>
                                        </p:tgtEl>
                                      </p:cBhvr>
                                    </p:animEffect>
                                  </p:childTnLst>
                                </p:cTn>
                              </p:par>
                              <p:par>
                                <p:cTn id="185" presetID="3" presetClass="entr" presetSubtype="10" fill="hold" grpId="2" nodeType="withEffect">
                                  <p:stCondLst>
                                    <p:cond delay="0"/>
                                  </p:stCondLst>
                                  <p:childTnLst>
                                    <p:set>
                                      <p:cBhvr>
                                        <p:cTn id="186" dur="1" fill="hold">
                                          <p:stCondLst>
                                            <p:cond delay="0"/>
                                          </p:stCondLst>
                                        </p:cTn>
                                        <p:tgtEl>
                                          <p:spTgt spid="18"/>
                                        </p:tgtEl>
                                        <p:attrNameLst>
                                          <p:attrName>style.visibility</p:attrName>
                                        </p:attrNameLst>
                                      </p:cBhvr>
                                      <p:to>
                                        <p:strVal val="visible"/>
                                      </p:to>
                                    </p:set>
                                    <p:animEffect transition="in" filter="blinds(horizontal)">
                                      <p:cBhvr>
                                        <p:cTn id="187" dur="5000"/>
                                        <p:tgtEl>
                                          <p:spTgt spid="18"/>
                                        </p:tgtEl>
                                      </p:cBhvr>
                                    </p:animEffect>
                                  </p:childTnLst>
                                </p:cTn>
                              </p:par>
                              <p:par>
                                <p:cTn id="188" presetID="3" presetClass="entr" presetSubtype="10" fill="hold" grpId="2" nodeType="withEffect">
                                  <p:stCondLst>
                                    <p:cond delay="0"/>
                                  </p:stCondLst>
                                  <p:childTnLst>
                                    <p:set>
                                      <p:cBhvr>
                                        <p:cTn id="189" dur="1" fill="hold">
                                          <p:stCondLst>
                                            <p:cond delay="0"/>
                                          </p:stCondLst>
                                        </p:cTn>
                                        <p:tgtEl>
                                          <p:spTgt spid="19"/>
                                        </p:tgtEl>
                                        <p:attrNameLst>
                                          <p:attrName>style.visibility</p:attrName>
                                        </p:attrNameLst>
                                      </p:cBhvr>
                                      <p:to>
                                        <p:strVal val="visible"/>
                                      </p:to>
                                    </p:set>
                                    <p:animEffect transition="in" filter="blinds(horizontal)">
                                      <p:cBhvr>
                                        <p:cTn id="190" dur="5000"/>
                                        <p:tgtEl>
                                          <p:spTgt spid="19"/>
                                        </p:tgtEl>
                                      </p:cBhvr>
                                    </p:animEffect>
                                  </p:childTnLst>
                                </p:cTn>
                              </p:par>
                              <p:par>
                                <p:cTn id="191" presetID="3" presetClass="entr" presetSubtype="10" fill="hold" grpId="2" nodeType="withEffect">
                                  <p:stCondLst>
                                    <p:cond delay="0"/>
                                  </p:stCondLst>
                                  <p:childTnLst>
                                    <p:set>
                                      <p:cBhvr>
                                        <p:cTn id="192" dur="1" fill="hold">
                                          <p:stCondLst>
                                            <p:cond delay="0"/>
                                          </p:stCondLst>
                                        </p:cTn>
                                        <p:tgtEl>
                                          <p:spTgt spid="20"/>
                                        </p:tgtEl>
                                        <p:attrNameLst>
                                          <p:attrName>style.visibility</p:attrName>
                                        </p:attrNameLst>
                                      </p:cBhvr>
                                      <p:to>
                                        <p:strVal val="visible"/>
                                      </p:to>
                                    </p:set>
                                    <p:animEffect transition="in" filter="blinds(horizontal)">
                                      <p:cBhvr>
                                        <p:cTn id="193" dur="5000"/>
                                        <p:tgtEl>
                                          <p:spTgt spid="20"/>
                                        </p:tgtEl>
                                      </p:cBhvr>
                                    </p:animEffect>
                                  </p:childTnLst>
                                </p:cTn>
                              </p:par>
                              <p:par>
                                <p:cTn id="194" presetID="3" presetClass="entr" presetSubtype="10" fill="hold" grpId="2" nodeType="withEffect">
                                  <p:stCondLst>
                                    <p:cond delay="0"/>
                                  </p:stCondLst>
                                  <p:childTnLst>
                                    <p:set>
                                      <p:cBhvr>
                                        <p:cTn id="195" dur="1" fill="hold">
                                          <p:stCondLst>
                                            <p:cond delay="0"/>
                                          </p:stCondLst>
                                        </p:cTn>
                                        <p:tgtEl>
                                          <p:spTgt spid="21"/>
                                        </p:tgtEl>
                                        <p:attrNameLst>
                                          <p:attrName>style.visibility</p:attrName>
                                        </p:attrNameLst>
                                      </p:cBhvr>
                                      <p:to>
                                        <p:strVal val="visible"/>
                                      </p:to>
                                    </p:set>
                                    <p:animEffect transition="in" filter="blinds(horizontal)">
                                      <p:cBhvr>
                                        <p:cTn id="196" dur="5000"/>
                                        <p:tgtEl>
                                          <p:spTgt spid="21"/>
                                        </p:tgtEl>
                                      </p:cBhvr>
                                    </p:animEffect>
                                  </p:childTnLst>
                                </p:cTn>
                              </p:par>
                              <p:par>
                                <p:cTn id="197" presetID="3" presetClass="entr" presetSubtype="10" fill="hold" grpId="2" nodeType="withEffect">
                                  <p:stCondLst>
                                    <p:cond delay="0"/>
                                  </p:stCondLst>
                                  <p:childTnLst>
                                    <p:set>
                                      <p:cBhvr>
                                        <p:cTn id="198" dur="1" fill="hold">
                                          <p:stCondLst>
                                            <p:cond delay="0"/>
                                          </p:stCondLst>
                                        </p:cTn>
                                        <p:tgtEl>
                                          <p:spTgt spid="22"/>
                                        </p:tgtEl>
                                        <p:attrNameLst>
                                          <p:attrName>style.visibility</p:attrName>
                                        </p:attrNameLst>
                                      </p:cBhvr>
                                      <p:to>
                                        <p:strVal val="visible"/>
                                      </p:to>
                                    </p:set>
                                    <p:animEffect transition="in" filter="blinds(horizontal)">
                                      <p:cBhvr>
                                        <p:cTn id="199" dur="5000"/>
                                        <p:tgtEl>
                                          <p:spTgt spid="22"/>
                                        </p:tgtEl>
                                      </p:cBhvr>
                                    </p:animEffect>
                                  </p:childTnLst>
                                </p:cTn>
                              </p:par>
                              <p:par>
                                <p:cTn id="200" presetID="3" presetClass="entr" presetSubtype="10" fill="hold" grpId="2" nodeType="withEffect">
                                  <p:stCondLst>
                                    <p:cond delay="0"/>
                                  </p:stCondLst>
                                  <p:childTnLst>
                                    <p:set>
                                      <p:cBhvr>
                                        <p:cTn id="201" dur="1" fill="hold">
                                          <p:stCondLst>
                                            <p:cond delay="0"/>
                                          </p:stCondLst>
                                        </p:cTn>
                                        <p:tgtEl>
                                          <p:spTgt spid="23"/>
                                        </p:tgtEl>
                                        <p:attrNameLst>
                                          <p:attrName>style.visibility</p:attrName>
                                        </p:attrNameLst>
                                      </p:cBhvr>
                                      <p:to>
                                        <p:strVal val="visible"/>
                                      </p:to>
                                    </p:set>
                                    <p:animEffect transition="in" filter="blinds(horizontal)">
                                      <p:cBhvr>
                                        <p:cTn id="202" dur="5000"/>
                                        <p:tgtEl>
                                          <p:spTgt spid="23"/>
                                        </p:tgtEl>
                                      </p:cBhvr>
                                    </p:animEffect>
                                  </p:childTnLst>
                                </p:cTn>
                              </p:par>
                              <p:par>
                                <p:cTn id="203" presetID="3" presetClass="entr" presetSubtype="10" fill="hold" grpId="2" nodeType="withEffect">
                                  <p:stCondLst>
                                    <p:cond delay="0"/>
                                  </p:stCondLst>
                                  <p:childTnLst>
                                    <p:set>
                                      <p:cBhvr>
                                        <p:cTn id="204" dur="1" fill="hold">
                                          <p:stCondLst>
                                            <p:cond delay="0"/>
                                          </p:stCondLst>
                                        </p:cTn>
                                        <p:tgtEl>
                                          <p:spTgt spid="24"/>
                                        </p:tgtEl>
                                        <p:attrNameLst>
                                          <p:attrName>style.visibility</p:attrName>
                                        </p:attrNameLst>
                                      </p:cBhvr>
                                      <p:to>
                                        <p:strVal val="visible"/>
                                      </p:to>
                                    </p:set>
                                    <p:animEffect transition="in" filter="blinds(horizontal)">
                                      <p:cBhvr>
                                        <p:cTn id="205" dur="5000"/>
                                        <p:tgtEl>
                                          <p:spTgt spid="24"/>
                                        </p:tgtEl>
                                      </p:cBhvr>
                                    </p:animEffect>
                                  </p:childTnLst>
                                </p:cTn>
                              </p:par>
                              <p:par>
                                <p:cTn id="206" presetID="3" presetClass="entr" presetSubtype="10" fill="hold" grpId="2" nodeType="withEffect">
                                  <p:stCondLst>
                                    <p:cond delay="0"/>
                                  </p:stCondLst>
                                  <p:childTnLst>
                                    <p:set>
                                      <p:cBhvr>
                                        <p:cTn id="207" dur="1" fill="hold">
                                          <p:stCondLst>
                                            <p:cond delay="0"/>
                                          </p:stCondLst>
                                        </p:cTn>
                                        <p:tgtEl>
                                          <p:spTgt spid="25"/>
                                        </p:tgtEl>
                                        <p:attrNameLst>
                                          <p:attrName>style.visibility</p:attrName>
                                        </p:attrNameLst>
                                      </p:cBhvr>
                                      <p:to>
                                        <p:strVal val="visible"/>
                                      </p:to>
                                    </p:set>
                                    <p:animEffect transition="in" filter="blinds(horizontal)">
                                      <p:cBhvr>
                                        <p:cTn id="208" dur="5000"/>
                                        <p:tgtEl>
                                          <p:spTgt spid="25"/>
                                        </p:tgtEl>
                                      </p:cBhvr>
                                    </p:animEffect>
                                  </p:childTnLst>
                                </p:cTn>
                              </p:par>
                              <p:par>
                                <p:cTn id="209" presetID="3" presetClass="entr" presetSubtype="10" fill="hold" grpId="2" nodeType="withEffect">
                                  <p:stCondLst>
                                    <p:cond delay="0"/>
                                  </p:stCondLst>
                                  <p:childTnLst>
                                    <p:set>
                                      <p:cBhvr>
                                        <p:cTn id="210" dur="1" fill="hold">
                                          <p:stCondLst>
                                            <p:cond delay="0"/>
                                          </p:stCondLst>
                                        </p:cTn>
                                        <p:tgtEl>
                                          <p:spTgt spid="26"/>
                                        </p:tgtEl>
                                        <p:attrNameLst>
                                          <p:attrName>style.visibility</p:attrName>
                                        </p:attrNameLst>
                                      </p:cBhvr>
                                      <p:to>
                                        <p:strVal val="visible"/>
                                      </p:to>
                                    </p:set>
                                    <p:animEffect transition="in" filter="blinds(horizontal)">
                                      <p:cBhvr>
                                        <p:cTn id="211" dur="5000"/>
                                        <p:tgtEl>
                                          <p:spTgt spid="26"/>
                                        </p:tgtEl>
                                      </p:cBhvr>
                                    </p:animEffect>
                                  </p:childTnLst>
                                </p:cTn>
                              </p:par>
                              <p:par>
                                <p:cTn id="212" presetID="3" presetClass="entr" presetSubtype="10" fill="hold" grpId="2" nodeType="withEffect">
                                  <p:stCondLst>
                                    <p:cond delay="0"/>
                                  </p:stCondLst>
                                  <p:childTnLst>
                                    <p:set>
                                      <p:cBhvr>
                                        <p:cTn id="213" dur="1" fill="hold">
                                          <p:stCondLst>
                                            <p:cond delay="0"/>
                                          </p:stCondLst>
                                        </p:cTn>
                                        <p:tgtEl>
                                          <p:spTgt spid="27"/>
                                        </p:tgtEl>
                                        <p:attrNameLst>
                                          <p:attrName>style.visibility</p:attrName>
                                        </p:attrNameLst>
                                      </p:cBhvr>
                                      <p:to>
                                        <p:strVal val="visible"/>
                                      </p:to>
                                    </p:set>
                                    <p:animEffect transition="in" filter="blinds(horizontal)">
                                      <p:cBhvr>
                                        <p:cTn id="214" dur="5000"/>
                                        <p:tgtEl>
                                          <p:spTgt spid="27"/>
                                        </p:tgtEl>
                                      </p:cBhvr>
                                    </p:animEffect>
                                  </p:childTnLst>
                                </p:cTn>
                              </p:par>
                              <p:par>
                                <p:cTn id="215" presetID="2" presetClass="exit" presetSubtype="8" fill="hold" grpId="3" nodeType="withEffect">
                                  <p:stCondLst>
                                    <p:cond delay="0"/>
                                  </p:stCondLst>
                                  <p:childTnLst>
                                    <p:anim calcmode="lin" valueType="num">
                                      <p:cBhvr additive="base">
                                        <p:cTn id="216" dur="5000"/>
                                        <p:tgtEl>
                                          <p:spTgt spid="5"/>
                                        </p:tgtEl>
                                        <p:attrNameLst>
                                          <p:attrName>ppt_x</p:attrName>
                                        </p:attrNameLst>
                                      </p:cBhvr>
                                      <p:tavLst>
                                        <p:tav tm="0">
                                          <p:val>
                                            <p:strVal val="ppt_x"/>
                                          </p:val>
                                        </p:tav>
                                        <p:tav tm="100000">
                                          <p:val>
                                            <p:strVal val="0-ppt_w/2"/>
                                          </p:val>
                                        </p:tav>
                                      </p:tavLst>
                                    </p:anim>
                                    <p:anim calcmode="lin" valueType="num">
                                      <p:cBhvr additive="base">
                                        <p:cTn id="217" dur="5000"/>
                                        <p:tgtEl>
                                          <p:spTgt spid="5"/>
                                        </p:tgtEl>
                                        <p:attrNameLst>
                                          <p:attrName>ppt_y</p:attrName>
                                        </p:attrNameLst>
                                      </p:cBhvr>
                                      <p:tavLst>
                                        <p:tav tm="0">
                                          <p:val>
                                            <p:strVal val="ppt_y"/>
                                          </p:val>
                                        </p:tav>
                                        <p:tav tm="100000">
                                          <p:val>
                                            <p:strVal val="ppt_y"/>
                                          </p:val>
                                        </p:tav>
                                      </p:tavLst>
                                    </p:anim>
                                    <p:set>
                                      <p:cBhvr>
                                        <p:cTn id="218" dur="1" fill="hold">
                                          <p:stCondLst>
                                            <p:cond delay="4999"/>
                                          </p:stCondLst>
                                        </p:cTn>
                                        <p:tgtEl>
                                          <p:spTgt spid="5"/>
                                        </p:tgtEl>
                                        <p:attrNameLst>
                                          <p:attrName>style.visibility</p:attrName>
                                        </p:attrNameLst>
                                      </p:cBhvr>
                                      <p:to>
                                        <p:strVal val="hidden"/>
                                      </p:to>
                                    </p:set>
                                  </p:childTnLst>
                                </p:cTn>
                              </p:par>
                              <p:par>
                                <p:cTn id="219" presetID="2" presetClass="exit" presetSubtype="8" fill="hold" grpId="3" nodeType="withEffect">
                                  <p:stCondLst>
                                    <p:cond delay="0"/>
                                  </p:stCondLst>
                                  <p:childTnLst>
                                    <p:anim calcmode="lin" valueType="num">
                                      <p:cBhvr additive="base">
                                        <p:cTn id="220" dur="5000"/>
                                        <p:tgtEl>
                                          <p:spTgt spid="6"/>
                                        </p:tgtEl>
                                        <p:attrNameLst>
                                          <p:attrName>ppt_x</p:attrName>
                                        </p:attrNameLst>
                                      </p:cBhvr>
                                      <p:tavLst>
                                        <p:tav tm="0">
                                          <p:val>
                                            <p:strVal val="ppt_x"/>
                                          </p:val>
                                        </p:tav>
                                        <p:tav tm="100000">
                                          <p:val>
                                            <p:strVal val="0-ppt_w/2"/>
                                          </p:val>
                                        </p:tav>
                                      </p:tavLst>
                                    </p:anim>
                                    <p:anim calcmode="lin" valueType="num">
                                      <p:cBhvr additive="base">
                                        <p:cTn id="221" dur="5000"/>
                                        <p:tgtEl>
                                          <p:spTgt spid="6"/>
                                        </p:tgtEl>
                                        <p:attrNameLst>
                                          <p:attrName>ppt_y</p:attrName>
                                        </p:attrNameLst>
                                      </p:cBhvr>
                                      <p:tavLst>
                                        <p:tav tm="0">
                                          <p:val>
                                            <p:strVal val="ppt_y"/>
                                          </p:val>
                                        </p:tav>
                                        <p:tav tm="100000">
                                          <p:val>
                                            <p:strVal val="ppt_y"/>
                                          </p:val>
                                        </p:tav>
                                      </p:tavLst>
                                    </p:anim>
                                    <p:set>
                                      <p:cBhvr>
                                        <p:cTn id="222" dur="1" fill="hold">
                                          <p:stCondLst>
                                            <p:cond delay="4999"/>
                                          </p:stCondLst>
                                        </p:cTn>
                                        <p:tgtEl>
                                          <p:spTgt spid="6"/>
                                        </p:tgtEl>
                                        <p:attrNameLst>
                                          <p:attrName>style.visibility</p:attrName>
                                        </p:attrNameLst>
                                      </p:cBhvr>
                                      <p:to>
                                        <p:strVal val="hidden"/>
                                      </p:to>
                                    </p:set>
                                  </p:childTnLst>
                                </p:cTn>
                              </p:par>
                              <p:par>
                                <p:cTn id="223" presetID="2" presetClass="exit" presetSubtype="8" fill="hold" grpId="3" nodeType="withEffect">
                                  <p:stCondLst>
                                    <p:cond delay="0"/>
                                  </p:stCondLst>
                                  <p:childTnLst>
                                    <p:anim calcmode="lin" valueType="num">
                                      <p:cBhvr additive="base">
                                        <p:cTn id="224" dur="5000"/>
                                        <p:tgtEl>
                                          <p:spTgt spid="7"/>
                                        </p:tgtEl>
                                        <p:attrNameLst>
                                          <p:attrName>ppt_x</p:attrName>
                                        </p:attrNameLst>
                                      </p:cBhvr>
                                      <p:tavLst>
                                        <p:tav tm="0">
                                          <p:val>
                                            <p:strVal val="ppt_x"/>
                                          </p:val>
                                        </p:tav>
                                        <p:tav tm="100000">
                                          <p:val>
                                            <p:strVal val="0-ppt_w/2"/>
                                          </p:val>
                                        </p:tav>
                                      </p:tavLst>
                                    </p:anim>
                                    <p:anim calcmode="lin" valueType="num">
                                      <p:cBhvr additive="base">
                                        <p:cTn id="225" dur="5000"/>
                                        <p:tgtEl>
                                          <p:spTgt spid="7"/>
                                        </p:tgtEl>
                                        <p:attrNameLst>
                                          <p:attrName>ppt_y</p:attrName>
                                        </p:attrNameLst>
                                      </p:cBhvr>
                                      <p:tavLst>
                                        <p:tav tm="0">
                                          <p:val>
                                            <p:strVal val="ppt_y"/>
                                          </p:val>
                                        </p:tav>
                                        <p:tav tm="100000">
                                          <p:val>
                                            <p:strVal val="ppt_y"/>
                                          </p:val>
                                        </p:tav>
                                      </p:tavLst>
                                    </p:anim>
                                    <p:set>
                                      <p:cBhvr>
                                        <p:cTn id="226" dur="1" fill="hold">
                                          <p:stCondLst>
                                            <p:cond delay="4999"/>
                                          </p:stCondLst>
                                        </p:cTn>
                                        <p:tgtEl>
                                          <p:spTgt spid="7"/>
                                        </p:tgtEl>
                                        <p:attrNameLst>
                                          <p:attrName>style.visibility</p:attrName>
                                        </p:attrNameLst>
                                      </p:cBhvr>
                                      <p:to>
                                        <p:strVal val="hidden"/>
                                      </p:to>
                                    </p:set>
                                  </p:childTnLst>
                                </p:cTn>
                              </p:par>
                              <p:par>
                                <p:cTn id="227" presetID="2" presetClass="exit" presetSubtype="8" fill="hold" grpId="3" nodeType="withEffect">
                                  <p:stCondLst>
                                    <p:cond delay="0"/>
                                  </p:stCondLst>
                                  <p:childTnLst>
                                    <p:anim calcmode="lin" valueType="num">
                                      <p:cBhvr additive="base">
                                        <p:cTn id="228" dur="5000"/>
                                        <p:tgtEl>
                                          <p:spTgt spid="8"/>
                                        </p:tgtEl>
                                        <p:attrNameLst>
                                          <p:attrName>ppt_x</p:attrName>
                                        </p:attrNameLst>
                                      </p:cBhvr>
                                      <p:tavLst>
                                        <p:tav tm="0">
                                          <p:val>
                                            <p:strVal val="ppt_x"/>
                                          </p:val>
                                        </p:tav>
                                        <p:tav tm="100000">
                                          <p:val>
                                            <p:strVal val="0-ppt_w/2"/>
                                          </p:val>
                                        </p:tav>
                                      </p:tavLst>
                                    </p:anim>
                                    <p:anim calcmode="lin" valueType="num">
                                      <p:cBhvr additive="base">
                                        <p:cTn id="229" dur="5000"/>
                                        <p:tgtEl>
                                          <p:spTgt spid="8"/>
                                        </p:tgtEl>
                                        <p:attrNameLst>
                                          <p:attrName>ppt_y</p:attrName>
                                        </p:attrNameLst>
                                      </p:cBhvr>
                                      <p:tavLst>
                                        <p:tav tm="0">
                                          <p:val>
                                            <p:strVal val="ppt_y"/>
                                          </p:val>
                                        </p:tav>
                                        <p:tav tm="100000">
                                          <p:val>
                                            <p:strVal val="ppt_y"/>
                                          </p:val>
                                        </p:tav>
                                      </p:tavLst>
                                    </p:anim>
                                    <p:set>
                                      <p:cBhvr>
                                        <p:cTn id="230" dur="1" fill="hold">
                                          <p:stCondLst>
                                            <p:cond delay="4999"/>
                                          </p:stCondLst>
                                        </p:cTn>
                                        <p:tgtEl>
                                          <p:spTgt spid="8"/>
                                        </p:tgtEl>
                                        <p:attrNameLst>
                                          <p:attrName>style.visibility</p:attrName>
                                        </p:attrNameLst>
                                      </p:cBhvr>
                                      <p:to>
                                        <p:strVal val="hidden"/>
                                      </p:to>
                                    </p:set>
                                  </p:childTnLst>
                                </p:cTn>
                              </p:par>
                              <p:par>
                                <p:cTn id="231" presetID="2" presetClass="exit" presetSubtype="8" fill="hold" grpId="3" nodeType="withEffect">
                                  <p:stCondLst>
                                    <p:cond delay="0"/>
                                  </p:stCondLst>
                                  <p:childTnLst>
                                    <p:anim calcmode="lin" valueType="num">
                                      <p:cBhvr additive="base">
                                        <p:cTn id="232" dur="5000"/>
                                        <p:tgtEl>
                                          <p:spTgt spid="9"/>
                                        </p:tgtEl>
                                        <p:attrNameLst>
                                          <p:attrName>ppt_x</p:attrName>
                                        </p:attrNameLst>
                                      </p:cBhvr>
                                      <p:tavLst>
                                        <p:tav tm="0">
                                          <p:val>
                                            <p:strVal val="ppt_x"/>
                                          </p:val>
                                        </p:tav>
                                        <p:tav tm="100000">
                                          <p:val>
                                            <p:strVal val="0-ppt_w/2"/>
                                          </p:val>
                                        </p:tav>
                                      </p:tavLst>
                                    </p:anim>
                                    <p:anim calcmode="lin" valueType="num">
                                      <p:cBhvr additive="base">
                                        <p:cTn id="233" dur="5000"/>
                                        <p:tgtEl>
                                          <p:spTgt spid="9"/>
                                        </p:tgtEl>
                                        <p:attrNameLst>
                                          <p:attrName>ppt_y</p:attrName>
                                        </p:attrNameLst>
                                      </p:cBhvr>
                                      <p:tavLst>
                                        <p:tav tm="0">
                                          <p:val>
                                            <p:strVal val="ppt_y"/>
                                          </p:val>
                                        </p:tav>
                                        <p:tav tm="100000">
                                          <p:val>
                                            <p:strVal val="ppt_y"/>
                                          </p:val>
                                        </p:tav>
                                      </p:tavLst>
                                    </p:anim>
                                    <p:set>
                                      <p:cBhvr>
                                        <p:cTn id="234" dur="1" fill="hold">
                                          <p:stCondLst>
                                            <p:cond delay="4999"/>
                                          </p:stCondLst>
                                        </p:cTn>
                                        <p:tgtEl>
                                          <p:spTgt spid="9"/>
                                        </p:tgtEl>
                                        <p:attrNameLst>
                                          <p:attrName>style.visibility</p:attrName>
                                        </p:attrNameLst>
                                      </p:cBhvr>
                                      <p:to>
                                        <p:strVal val="hidden"/>
                                      </p:to>
                                    </p:set>
                                  </p:childTnLst>
                                </p:cTn>
                              </p:par>
                              <p:par>
                                <p:cTn id="235" presetID="2" presetClass="exit" presetSubtype="8" fill="hold" grpId="3" nodeType="withEffect">
                                  <p:stCondLst>
                                    <p:cond delay="0"/>
                                  </p:stCondLst>
                                  <p:childTnLst>
                                    <p:anim calcmode="lin" valueType="num">
                                      <p:cBhvr additive="base">
                                        <p:cTn id="236" dur="5000"/>
                                        <p:tgtEl>
                                          <p:spTgt spid="10"/>
                                        </p:tgtEl>
                                        <p:attrNameLst>
                                          <p:attrName>ppt_x</p:attrName>
                                        </p:attrNameLst>
                                      </p:cBhvr>
                                      <p:tavLst>
                                        <p:tav tm="0">
                                          <p:val>
                                            <p:strVal val="ppt_x"/>
                                          </p:val>
                                        </p:tav>
                                        <p:tav tm="100000">
                                          <p:val>
                                            <p:strVal val="0-ppt_w/2"/>
                                          </p:val>
                                        </p:tav>
                                      </p:tavLst>
                                    </p:anim>
                                    <p:anim calcmode="lin" valueType="num">
                                      <p:cBhvr additive="base">
                                        <p:cTn id="237" dur="5000"/>
                                        <p:tgtEl>
                                          <p:spTgt spid="10"/>
                                        </p:tgtEl>
                                        <p:attrNameLst>
                                          <p:attrName>ppt_y</p:attrName>
                                        </p:attrNameLst>
                                      </p:cBhvr>
                                      <p:tavLst>
                                        <p:tav tm="0">
                                          <p:val>
                                            <p:strVal val="ppt_y"/>
                                          </p:val>
                                        </p:tav>
                                        <p:tav tm="100000">
                                          <p:val>
                                            <p:strVal val="ppt_y"/>
                                          </p:val>
                                        </p:tav>
                                      </p:tavLst>
                                    </p:anim>
                                    <p:set>
                                      <p:cBhvr>
                                        <p:cTn id="238" dur="1" fill="hold">
                                          <p:stCondLst>
                                            <p:cond delay="4999"/>
                                          </p:stCondLst>
                                        </p:cTn>
                                        <p:tgtEl>
                                          <p:spTgt spid="10"/>
                                        </p:tgtEl>
                                        <p:attrNameLst>
                                          <p:attrName>style.visibility</p:attrName>
                                        </p:attrNameLst>
                                      </p:cBhvr>
                                      <p:to>
                                        <p:strVal val="hidden"/>
                                      </p:to>
                                    </p:set>
                                  </p:childTnLst>
                                </p:cTn>
                              </p:par>
                              <p:par>
                                <p:cTn id="239" presetID="2" presetClass="exit" presetSubtype="8" fill="hold" grpId="3" nodeType="withEffect">
                                  <p:stCondLst>
                                    <p:cond delay="0"/>
                                  </p:stCondLst>
                                  <p:childTnLst>
                                    <p:anim calcmode="lin" valueType="num">
                                      <p:cBhvr additive="base">
                                        <p:cTn id="240" dur="5000"/>
                                        <p:tgtEl>
                                          <p:spTgt spid="11"/>
                                        </p:tgtEl>
                                        <p:attrNameLst>
                                          <p:attrName>ppt_x</p:attrName>
                                        </p:attrNameLst>
                                      </p:cBhvr>
                                      <p:tavLst>
                                        <p:tav tm="0">
                                          <p:val>
                                            <p:strVal val="ppt_x"/>
                                          </p:val>
                                        </p:tav>
                                        <p:tav tm="100000">
                                          <p:val>
                                            <p:strVal val="0-ppt_w/2"/>
                                          </p:val>
                                        </p:tav>
                                      </p:tavLst>
                                    </p:anim>
                                    <p:anim calcmode="lin" valueType="num">
                                      <p:cBhvr additive="base">
                                        <p:cTn id="241" dur="5000"/>
                                        <p:tgtEl>
                                          <p:spTgt spid="11"/>
                                        </p:tgtEl>
                                        <p:attrNameLst>
                                          <p:attrName>ppt_y</p:attrName>
                                        </p:attrNameLst>
                                      </p:cBhvr>
                                      <p:tavLst>
                                        <p:tav tm="0">
                                          <p:val>
                                            <p:strVal val="ppt_y"/>
                                          </p:val>
                                        </p:tav>
                                        <p:tav tm="100000">
                                          <p:val>
                                            <p:strVal val="ppt_y"/>
                                          </p:val>
                                        </p:tav>
                                      </p:tavLst>
                                    </p:anim>
                                    <p:set>
                                      <p:cBhvr>
                                        <p:cTn id="242" dur="1" fill="hold">
                                          <p:stCondLst>
                                            <p:cond delay="4999"/>
                                          </p:stCondLst>
                                        </p:cTn>
                                        <p:tgtEl>
                                          <p:spTgt spid="11"/>
                                        </p:tgtEl>
                                        <p:attrNameLst>
                                          <p:attrName>style.visibility</p:attrName>
                                        </p:attrNameLst>
                                      </p:cBhvr>
                                      <p:to>
                                        <p:strVal val="hidden"/>
                                      </p:to>
                                    </p:set>
                                  </p:childTnLst>
                                </p:cTn>
                              </p:par>
                              <p:par>
                                <p:cTn id="243" presetID="2" presetClass="exit" presetSubtype="8" fill="hold" grpId="3" nodeType="withEffect">
                                  <p:stCondLst>
                                    <p:cond delay="0"/>
                                  </p:stCondLst>
                                  <p:childTnLst>
                                    <p:anim calcmode="lin" valueType="num">
                                      <p:cBhvr additive="base">
                                        <p:cTn id="244" dur="5000"/>
                                        <p:tgtEl>
                                          <p:spTgt spid="12"/>
                                        </p:tgtEl>
                                        <p:attrNameLst>
                                          <p:attrName>ppt_x</p:attrName>
                                        </p:attrNameLst>
                                      </p:cBhvr>
                                      <p:tavLst>
                                        <p:tav tm="0">
                                          <p:val>
                                            <p:strVal val="ppt_x"/>
                                          </p:val>
                                        </p:tav>
                                        <p:tav tm="100000">
                                          <p:val>
                                            <p:strVal val="0-ppt_w/2"/>
                                          </p:val>
                                        </p:tav>
                                      </p:tavLst>
                                    </p:anim>
                                    <p:anim calcmode="lin" valueType="num">
                                      <p:cBhvr additive="base">
                                        <p:cTn id="245" dur="5000"/>
                                        <p:tgtEl>
                                          <p:spTgt spid="12"/>
                                        </p:tgtEl>
                                        <p:attrNameLst>
                                          <p:attrName>ppt_y</p:attrName>
                                        </p:attrNameLst>
                                      </p:cBhvr>
                                      <p:tavLst>
                                        <p:tav tm="0">
                                          <p:val>
                                            <p:strVal val="ppt_y"/>
                                          </p:val>
                                        </p:tav>
                                        <p:tav tm="100000">
                                          <p:val>
                                            <p:strVal val="ppt_y"/>
                                          </p:val>
                                        </p:tav>
                                      </p:tavLst>
                                    </p:anim>
                                    <p:set>
                                      <p:cBhvr>
                                        <p:cTn id="246" dur="1" fill="hold">
                                          <p:stCondLst>
                                            <p:cond delay="4999"/>
                                          </p:stCondLst>
                                        </p:cTn>
                                        <p:tgtEl>
                                          <p:spTgt spid="12"/>
                                        </p:tgtEl>
                                        <p:attrNameLst>
                                          <p:attrName>style.visibility</p:attrName>
                                        </p:attrNameLst>
                                      </p:cBhvr>
                                      <p:to>
                                        <p:strVal val="hidden"/>
                                      </p:to>
                                    </p:set>
                                  </p:childTnLst>
                                </p:cTn>
                              </p:par>
                              <p:par>
                                <p:cTn id="247" presetID="2" presetClass="exit" presetSubtype="8" fill="hold" grpId="3" nodeType="withEffect">
                                  <p:stCondLst>
                                    <p:cond delay="0"/>
                                  </p:stCondLst>
                                  <p:childTnLst>
                                    <p:anim calcmode="lin" valueType="num">
                                      <p:cBhvr additive="base">
                                        <p:cTn id="248" dur="5000"/>
                                        <p:tgtEl>
                                          <p:spTgt spid="13"/>
                                        </p:tgtEl>
                                        <p:attrNameLst>
                                          <p:attrName>ppt_x</p:attrName>
                                        </p:attrNameLst>
                                      </p:cBhvr>
                                      <p:tavLst>
                                        <p:tav tm="0">
                                          <p:val>
                                            <p:strVal val="ppt_x"/>
                                          </p:val>
                                        </p:tav>
                                        <p:tav tm="100000">
                                          <p:val>
                                            <p:strVal val="0-ppt_w/2"/>
                                          </p:val>
                                        </p:tav>
                                      </p:tavLst>
                                    </p:anim>
                                    <p:anim calcmode="lin" valueType="num">
                                      <p:cBhvr additive="base">
                                        <p:cTn id="249" dur="5000"/>
                                        <p:tgtEl>
                                          <p:spTgt spid="13"/>
                                        </p:tgtEl>
                                        <p:attrNameLst>
                                          <p:attrName>ppt_y</p:attrName>
                                        </p:attrNameLst>
                                      </p:cBhvr>
                                      <p:tavLst>
                                        <p:tav tm="0">
                                          <p:val>
                                            <p:strVal val="ppt_y"/>
                                          </p:val>
                                        </p:tav>
                                        <p:tav tm="100000">
                                          <p:val>
                                            <p:strVal val="ppt_y"/>
                                          </p:val>
                                        </p:tav>
                                      </p:tavLst>
                                    </p:anim>
                                    <p:set>
                                      <p:cBhvr>
                                        <p:cTn id="250" dur="1" fill="hold">
                                          <p:stCondLst>
                                            <p:cond delay="4999"/>
                                          </p:stCondLst>
                                        </p:cTn>
                                        <p:tgtEl>
                                          <p:spTgt spid="13"/>
                                        </p:tgtEl>
                                        <p:attrNameLst>
                                          <p:attrName>style.visibility</p:attrName>
                                        </p:attrNameLst>
                                      </p:cBhvr>
                                      <p:to>
                                        <p:strVal val="hidden"/>
                                      </p:to>
                                    </p:set>
                                  </p:childTnLst>
                                </p:cTn>
                              </p:par>
                              <p:par>
                                <p:cTn id="251" presetID="2" presetClass="exit" presetSubtype="8" fill="hold" grpId="3" nodeType="withEffect">
                                  <p:stCondLst>
                                    <p:cond delay="0"/>
                                  </p:stCondLst>
                                  <p:childTnLst>
                                    <p:anim calcmode="lin" valueType="num">
                                      <p:cBhvr additive="base">
                                        <p:cTn id="252" dur="5000"/>
                                        <p:tgtEl>
                                          <p:spTgt spid="14"/>
                                        </p:tgtEl>
                                        <p:attrNameLst>
                                          <p:attrName>ppt_x</p:attrName>
                                        </p:attrNameLst>
                                      </p:cBhvr>
                                      <p:tavLst>
                                        <p:tav tm="0">
                                          <p:val>
                                            <p:strVal val="ppt_x"/>
                                          </p:val>
                                        </p:tav>
                                        <p:tav tm="100000">
                                          <p:val>
                                            <p:strVal val="0-ppt_w/2"/>
                                          </p:val>
                                        </p:tav>
                                      </p:tavLst>
                                    </p:anim>
                                    <p:anim calcmode="lin" valueType="num">
                                      <p:cBhvr additive="base">
                                        <p:cTn id="253" dur="5000"/>
                                        <p:tgtEl>
                                          <p:spTgt spid="14"/>
                                        </p:tgtEl>
                                        <p:attrNameLst>
                                          <p:attrName>ppt_y</p:attrName>
                                        </p:attrNameLst>
                                      </p:cBhvr>
                                      <p:tavLst>
                                        <p:tav tm="0">
                                          <p:val>
                                            <p:strVal val="ppt_y"/>
                                          </p:val>
                                        </p:tav>
                                        <p:tav tm="100000">
                                          <p:val>
                                            <p:strVal val="ppt_y"/>
                                          </p:val>
                                        </p:tav>
                                      </p:tavLst>
                                    </p:anim>
                                    <p:set>
                                      <p:cBhvr>
                                        <p:cTn id="254" dur="1" fill="hold">
                                          <p:stCondLst>
                                            <p:cond delay="4999"/>
                                          </p:stCondLst>
                                        </p:cTn>
                                        <p:tgtEl>
                                          <p:spTgt spid="14"/>
                                        </p:tgtEl>
                                        <p:attrNameLst>
                                          <p:attrName>style.visibility</p:attrName>
                                        </p:attrNameLst>
                                      </p:cBhvr>
                                      <p:to>
                                        <p:strVal val="hidden"/>
                                      </p:to>
                                    </p:set>
                                  </p:childTnLst>
                                </p:cTn>
                              </p:par>
                              <p:par>
                                <p:cTn id="255" presetID="2" presetClass="exit" presetSubtype="8" fill="hold" grpId="3" nodeType="withEffect">
                                  <p:stCondLst>
                                    <p:cond delay="0"/>
                                  </p:stCondLst>
                                  <p:childTnLst>
                                    <p:anim calcmode="lin" valueType="num">
                                      <p:cBhvr additive="base">
                                        <p:cTn id="256" dur="5000"/>
                                        <p:tgtEl>
                                          <p:spTgt spid="15"/>
                                        </p:tgtEl>
                                        <p:attrNameLst>
                                          <p:attrName>ppt_x</p:attrName>
                                        </p:attrNameLst>
                                      </p:cBhvr>
                                      <p:tavLst>
                                        <p:tav tm="0">
                                          <p:val>
                                            <p:strVal val="ppt_x"/>
                                          </p:val>
                                        </p:tav>
                                        <p:tav tm="100000">
                                          <p:val>
                                            <p:strVal val="0-ppt_w/2"/>
                                          </p:val>
                                        </p:tav>
                                      </p:tavLst>
                                    </p:anim>
                                    <p:anim calcmode="lin" valueType="num">
                                      <p:cBhvr additive="base">
                                        <p:cTn id="257" dur="5000"/>
                                        <p:tgtEl>
                                          <p:spTgt spid="15"/>
                                        </p:tgtEl>
                                        <p:attrNameLst>
                                          <p:attrName>ppt_y</p:attrName>
                                        </p:attrNameLst>
                                      </p:cBhvr>
                                      <p:tavLst>
                                        <p:tav tm="0">
                                          <p:val>
                                            <p:strVal val="ppt_y"/>
                                          </p:val>
                                        </p:tav>
                                        <p:tav tm="100000">
                                          <p:val>
                                            <p:strVal val="ppt_y"/>
                                          </p:val>
                                        </p:tav>
                                      </p:tavLst>
                                    </p:anim>
                                    <p:set>
                                      <p:cBhvr>
                                        <p:cTn id="258" dur="1" fill="hold">
                                          <p:stCondLst>
                                            <p:cond delay="4999"/>
                                          </p:stCondLst>
                                        </p:cTn>
                                        <p:tgtEl>
                                          <p:spTgt spid="15"/>
                                        </p:tgtEl>
                                        <p:attrNameLst>
                                          <p:attrName>style.visibility</p:attrName>
                                        </p:attrNameLst>
                                      </p:cBhvr>
                                      <p:to>
                                        <p:strVal val="hidden"/>
                                      </p:to>
                                    </p:set>
                                  </p:childTnLst>
                                </p:cTn>
                              </p:par>
                              <p:par>
                                <p:cTn id="259" presetID="2" presetClass="exit" presetSubtype="8" fill="hold" grpId="3" nodeType="withEffect">
                                  <p:stCondLst>
                                    <p:cond delay="0"/>
                                  </p:stCondLst>
                                  <p:childTnLst>
                                    <p:anim calcmode="lin" valueType="num">
                                      <p:cBhvr additive="base">
                                        <p:cTn id="260" dur="5000"/>
                                        <p:tgtEl>
                                          <p:spTgt spid="16"/>
                                        </p:tgtEl>
                                        <p:attrNameLst>
                                          <p:attrName>ppt_x</p:attrName>
                                        </p:attrNameLst>
                                      </p:cBhvr>
                                      <p:tavLst>
                                        <p:tav tm="0">
                                          <p:val>
                                            <p:strVal val="ppt_x"/>
                                          </p:val>
                                        </p:tav>
                                        <p:tav tm="100000">
                                          <p:val>
                                            <p:strVal val="0-ppt_w/2"/>
                                          </p:val>
                                        </p:tav>
                                      </p:tavLst>
                                    </p:anim>
                                    <p:anim calcmode="lin" valueType="num">
                                      <p:cBhvr additive="base">
                                        <p:cTn id="261" dur="5000"/>
                                        <p:tgtEl>
                                          <p:spTgt spid="16"/>
                                        </p:tgtEl>
                                        <p:attrNameLst>
                                          <p:attrName>ppt_y</p:attrName>
                                        </p:attrNameLst>
                                      </p:cBhvr>
                                      <p:tavLst>
                                        <p:tav tm="0">
                                          <p:val>
                                            <p:strVal val="ppt_y"/>
                                          </p:val>
                                        </p:tav>
                                        <p:tav tm="100000">
                                          <p:val>
                                            <p:strVal val="ppt_y"/>
                                          </p:val>
                                        </p:tav>
                                      </p:tavLst>
                                    </p:anim>
                                    <p:set>
                                      <p:cBhvr>
                                        <p:cTn id="262" dur="1" fill="hold">
                                          <p:stCondLst>
                                            <p:cond delay="4999"/>
                                          </p:stCondLst>
                                        </p:cTn>
                                        <p:tgtEl>
                                          <p:spTgt spid="16"/>
                                        </p:tgtEl>
                                        <p:attrNameLst>
                                          <p:attrName>style.visibility</p:attrName>
                                        </p:attrNameLst>
                                      </p:cBhvr>
                                      <p:to>
                                        <p:strVal val="hidden"/>
                                      </p:to>
                                    </p:set>
                                  </p:childTnLst>
                                </p:cTn>
                              </p:par>
                              <p:par>
                                <p:cTn id="263" presetID="2" presetClass="exit" presetSubtype="8" fill="hold" grpId="3" nodeType="withEffect">
                                  <p:stCondLst>
                                    <p:cond delay="0"/>
                                  </p:stCondLst>
                                  <p:childTnLst>
                                    <p:anim calcmode="lin" valueType="num">
                                      <p:cBhvr additive="base">
                                        <p:cTn id="264" dur="5000"/>
                                        <p:tgtEl>
                                          <p:spTgt spid="17"/>
                                        </p:tgtEl>
                                        <p:attrNameLst>
                                          <p:attrName>ppt_x</p:attrName>
                                        </p:attrNameLst>
                                      </p:cBhvr>
                                      <p:tavLst>
                                        <p:tav tm="0">
                                          <p:val>
                                            <p:strVal val="ppt_x"/>
                                          </p:val>
                                        </p:tav>
                                        <p:tav tm="100000">
                                          <p:val>
                                            <p:strVal val="0-ppt_w/2"/>
                                          </p:val>
                                        </p:tav>
                                      </p:tavLst>
                                    </p:anim>
                                    <p:anim calcmode="lin" valueType="num">
                                      <p:cBhvr additive="base">
                                        <p:cTn id="265" dur="5000"/>
                                        <p:tgtEl>
                                          <p:spTgt spid="17"/>
                                        </p:tgtEl>
                                        <p:attrNameLst>
                                          <p:attrName>ppt_y</p:attrName>
                                        </p:attrNameLst>
                                      </p:cBhvr>
                                      <p:tavLst>
                                        <p:tav tm="0">
                                          <p:val>
                                            <p:strVal val="ppt_y"/>
                                          </p:val>
                                        </p:tav>
                                        <p:tav tm="100000">
                                          <p:val>
                                            <p:strVal val="ppt_y"/>
                                          </p:val>
                                        </p:tav>
                                      </p:tavLst>
                                    </p:anim>
                                    <p:set>
                                      <p:cBhvr>
                                        <p:cTn id="266" dur="1" fill="hold">
                                          <p:stCondLst>
                                            <p:cond delay="4999"/>
                                          </p:stCondLst>
                                        </p:cTn>
                                        <p:tgtEl>
                                          <p:spTgt spid="17"/>
                                        </p:tgtEl>
                                        <p:attrNameLst>
                                          <p:attrName>style.visibility</p:attrName>
                                        </p:attrNameLst>
                                      </p:cBhvr>
                                      <p:to>
                                        <p:strVal val="hidden"/>
                                      </p:to>
                                    </p:set>
                                  </p:childTnLst>
                                </p:cTn>
                              </p:par>
                              <p:par>
                                <p:cTn id="267" presetID="2" presetClass="exit" presetSubtype="8" fill="hold" grpId="3" nodeType="withEffect">
                                  <p:stCondLst>
                                    <p:cond delay="0"/>
                                  </p:stCondLst>
                                  <p:childTnLst>
                                    <p:anim calcmode="lin" valueType="num">
                                      <p:cBhvr additive="base">
                                        <p:cTn id="268" dur="5000"/>
                                        <p:tgtEl>
                                          <p:spTgt spid="18"/>
                                        </p:tgtEl>
                                        <p:attrNameLst>
                                          <p:attrName>ppt_x</p:attrName>
                                        </p:attrNameLst>
                                      </p:cBhvr>
                                      <p:tavLst>
                                        <p:tav tm="0">
                                          <p:val>
                                            <p:strVal val="ppt_x"/>
                                          </p:val>
                                        </p:tav>
                                        <p:tav tm="100000">
                                          <p:val>
                                            <p:strVal val="0-ppt_w/2"/>
                                          </p:val>
                                        </p:tav>
                                      </p:tavLst>
                                    </p:anim>
                                    <p:anim calcmode="lin" valueType="num">
                                      <p:cBhvr additive="base">
                                        <p:cTn id="269" dur="5000"/>
                                        <p:tgtEl>
                                          <p:spTgt spid="18"/>
                                        </p:tgtEl>
                                        <p:attrNameLst>
                                          <p:attrName>ppt_y</p:attrName>
                                        </p:attrNameLst>
                                      </p:cBhvr>
                                      <p:tavLst>
                                        <p:tav tm="0">
                                          <p:val>
                                            <p:strVal val="ppt_y"/>
                                          </p:val>
                                        </p:tav>
                                        <p:tav tm="100000">
                                          <p:val>
                                            <p:strVal val="ppt_y"/>
                                          </p:val>
                                        </p:tav>
                                      </p:tavLst>
                                    </p:anim>
                                    <p:set>
                                      <p:cBhvr>
                                        <p:cTn id="270" dur="1" fill="hold">
                                          <p:stCondLst>
                                            <p:cond delay="4999"/>
                                          </p:stCondLst>
                                        </p:cTn>
                                        <p:tgtEl>
                                          <p:spTgt spid="18"/>
                                        </p:tgtEl>
                                        <p:attrNameLst>
                                          <p:attrName>style.visibility</p:attrName>
                                        </p:attrNameLst>
                                      </p:cBhvr>
                                      <p:to>
                                        <p:strVal val="hidden"/>
                                      </p:to>
                                    </p:set>
                                  </p:childTnLst>
                                </p:cTn>
                              </p:par>
                              <p:par>
                                <p:cTn id="271" presetID="2" presetClass="exit" presetSubtype="8" fill="hold" grpId="3" nodeType="withEffect">
                                  <p:stCondLst>
                                    <p:cond delay="0"/>
                                  </p:stCondLst>
                                  <p:childTnLst>
                                    <p:anim calcmode="lin" valueType="num">
                                      <p:cBhvr additive="base">
                                        <p:cTn id="272" dur="5000"/>
                                        <p:tgtEl>
                                          <p:spTgt spid="19"/>
                                        </p:tgtEl>
                                        <p:attrNameLst>
                                          <p:attrName>ppt_x</p:attrName>
                                        </p:attrNameLst>
                                      </p:cBhvr>
                                      <p:tavLst>
                                        <p:tav tm="0">
                                          <p:val>
                                            <p:strVal val="ppt_x"/>
                                          </p:val>
                                        </p:tav>
                                        <p:tav tm="100000">
                                          <p:val>
                                            <p:strVal val="0-ppt_w/2"/>
                                          </p:val>
                                        </p:tav>
                                      </p:tavLst>
                                    </p:anim>
                                    <p:anim calcmode="lin" valueType="num">
                                      <p:cBhvr additive="base">
                                        <p:cTn id="273" dur="5000"/>
                                        <p:tgtEl>
                                          <p:spTgt spid="19"/>
                                        </p:tgtEl>
                                        <p:attrNameLst>
                                          <p:attrName>ppt_y</p:attrName>
                                        </p:attrNameLst>
                                      </p:cBhvr>
                                      <p:tavLst>
                                        <p:tav tm="0">
                                          <p:val>
                                            <p:strVal val="ppt_y"/>
                                          </p:val>
                                        </p:tav>
                                        <p:tav tm="100000">
                                          <p:val>
                                            <p:strVal val="ppt_y"/>
                                          </p:val>
                                        </p:tav>
                                      </p:tavLst>
                                    </p:anim>
                                    <p:set>
                                      <p:cBhvr>
                                        <p:cTn id="274" dur="1" fill="hold">
                                          <p:stCondLst>
                                            <p:cond delay="4999"/>
                                          </p:stCondLst>
                                        </p:cTn>
                                        <p:tgtEl>
                                          <p:spTgt spid="19"/>
                                        </p:tgtEl>
                                        <p:attrNameLst>
                                          <p:attrName>style.visibility</p:attrName>
                                        </p:attrNameLst>
                                      </p:cBhvr>
                                      <p:to>
                                        <p:strVal val="hidden"/>
                                      </p:to>
                                    </p:set>
                                  </p:childTnLst>
                                </p:cTn>
                              </p:par>
                              <p:par>
                                <p:cTn id="275" presetID="2" presetClass="exit" presetSubtype="8" fill="hold" grpId="3" nodeType="withEffect">
                                  <p:stCondLst>
                                    <p:cond delay="0"/>
                                  </p:stCondLst>
                                  <p:childTnLst>
                                    <p:anim calcmode="lin" valueType="num">
                                      <p:cBhvr additive="base">
                                        <p:cTn id="276" dur="5000"/>
                                        <p:tgtEl>
                                          <p:spTgt spid="20"/>
                                        </p:tgtEl>
                                        <p:attrNameLst>
                                          <p:attrName>ppt_x</p:attrName>
                                        </p:attrNameLst>
                                      </p:cBhvr>
                                      <p:tavLst>
                                        <p:tav tm="0">
                                          <p:val>
                                            <p:strVal val="ppt_x"/>
                                          </p:val>
                                        </p:tav>
                                        <p:tav tm="100000">
                                          <p:val>
                                            <p:strVal val="0-ppt_w/2"/>
                                          </p:val>
                                        </p:tav>
                                      </p:tavLst>
                                    </p:anim>
                                    <p:anim calcmode="lin" valueType="num">
                                      <p:cBhvr additive="base">
                                        <p:cTn id="277" dur="5000"/>
                                        <p:tgtEl>
                                          <p:spTgt spid="20"/>
                                        </p:tgtEl>
                                        <p:attrNameLst>
                                          <p:attrName>ppt_y</p:attrName>
                                        </p:attrNameLst>
                                      </p:cBhvr>
                                      <p:tavLst>
                                        <p:tav tm="0">
                                          <p:val>
                                            <p:strVal val="ppt_y"/>
                                          </p:val>
                                        </p:tav>
                                        <p:tav tm="100000">
                                          <p:val>
                                            <p:strVal val="ppt_y"/>
                                          </p:val>
                                        </p:tav>
                                      </p:tavLst>
                                    </p:anim>
                                    <p:set>
                                      <p:cBhvr>
                                        <p:cTn id="278" dur="1" fill="hold">
                                          <p:stCondLst>
                                            <p:cond delay="4999"/>
                                          </p:stCondLst>
                                        </p:cTn>
                                        <p:tgtEl>
                                          <p:spTgt spid="20"/>
                                        </p:tgtEl>
                                        <p:attrNameLst>
                                          <p:attrName>style.visibility</p:attrName>
                                        </p:attrNameLst>
                                      </p:cBhvr>
                                      <p:to>
                                        <p:strVal val="hidden"/>
                                      </p:to>
                                    </p:set>
                                  </p:childTnLst>
                                </p:cTn>
                              </p:par>
                              <p:par>
                                <p:cTn id="279" presetID="2" presetClass="exit" presetSubtype="8" fill="hold" grpId="3" nodeType="withEffect">
                                  <p:stCondLst>
                                    <p:cond delay="0"/>
                                  </p:stCondLst>
                                  <p:childTnLst>
                                    <p:anim calcmode="lin" valueType="num">
                                      <p:cBhvr additive="base">
                                        <p:cTn id="280" dur="5000"/>
                                        <p:tgtEl>
                                          <p:spTgt spid="21"/>
                                        </p:tgtEl>
                                        <p:attrNameLst>
                                          <p:attrName>ppt_x</p:attrName>
                                        </p:attrNameLst>
                                      </p:cBhvr>
                                      <p:tavLst>
                                        <p:tav tm="0">
                                          <p:val>
                                            <p:strVal val="ppt_x"/>
                                          </p:val>
                                        </p:tav>
                                        <p:tav tm="100000">
                                          <p:val>
                                            <p:strVal val="0-ppt_w/2"/>
                                          </p:val>
                                        </p:tav>
                                      </p:tavLst>
                                    </p:anim>
                                    <p:anim calcmode="lin" valueType="num">
                                      <p:cBhvr additive="base">
                                        <p:cTn id="281" dur="5000"/>
                                        <p:tgtEl>
                                          <p:spTgt spid="21"/>
                                        </p:tgtEl>
                                        <p:attrNameLst>
                                          <p:attrName>ppt_y</p:attrName>
                                        </p:attrNameLst>
                                      </p:cBhvr>
                                      <p:tavLst>
                                        <p:tav tm="0">
                                          <p:val>
                                            <p:strVal val="ppt_y"/>
                                          </p:val>
                                        </p:tav>
                                        <p:tav tm="100000">
                                          <p:val>
                                            <p:strVal val="ppt_y"/>
                                          </p:val>
                                        </p:tav>
                                      </p:tavLst>
                                    </p:anim>
                                    <p:set>
                                      <p:cBhvr>
                                        <p:cTn id="282" dur="1" fill="hold">
                                          <p:stCondLst>
                                            <p:cond delay="4999"/>
                                          </p:stCondLst>
                                        </p:cTn>
                                        <p:tgtEl>
                                          <p:spTgt spid="21"/>
                                        </p:tgtEl>
                                        <p:attrNameLst>
                                          <p:attrName>style.visibility</p:attrName>
                                        </p:attrNameLst>
                                      </p:cBhvr>
                                      <p:to>
                                        <p:strVal val="hidden"/>
                                      </p:to>
                                    </p:set>
                                  </p:childTnLst>
                                </p:cTn>
                              </p:par>
                              <p:par>
                                <p:cTn id="283" presetID="2" presetClass="exit" presetSubtype="8" fill="hold" grpId="3" nodeType="withEffect">
                                  <p:stCondLst>
                                    <p:cond delay="0"/>
                                  </p:stCondLst>
                                  <p:childTnLst>
                                    <p:anim calcmode="lin" valueType="num">
                                      <p:cBhvr additive="base">
                                        <p:cTn id="284" dur="5000"/>
                                        <p:tgtEl>
                                          <p:spTgt spid="22"/>
                                        </p:tgtEl>
                                        <p:attrNameLst>
                                          <p:attrName>ppt_x</p:attrName>
                                        </p:attrNameLst>
                                      </p:cBhvr>
                                      <p:tavLst>
                                        <p:tav tm="0">
                                          <p:val>
                                            <p:strVal val="ppt_x"/>
                                          </p:val>
                                        </p:tav>
                                        <p:tav tm="100000">
                                          <p:val>
                                            <p:strVal val="0-ppt_w/2"/>
                                          </p:val>
                                        </p:tav>
                                      </p:tavLst>
                                    </p:anim>
                                    <p:anim calcmode="lin" valueType="num">
                                      <p:cBhvr additive="base">
                                        <p:cTn id="285" dur="5000"/>
                                        <p:tgtEl>
                                          <p:spTgt spid="22"/>
                                        </p:tgtEl>
                                        <p:attrNameLst>
                                          <p:attrName>ppt_y</p:attrName>
                                        </p:attrNameLst>
                                      </p:cBhvr>
                                      <p:tavLst>
                                        <p:tav tm="0">
                                          <p:val>
                                            <p:strVal val="ppt_y"/>
                                          </p:val>
                                        </p:tav>
                                        <p:tav tm="100000">
                                          <p:val>
                                            <p:strVal val="ppt_y"/>
                                          </p:val>
                                        </p:tav>
                                      </p:tavLst>
                                    </p:anim>
                                    <p:set>
                                      <p:cBhvr>
                                        <p:cTn id="286" dur="1" fill="hold">
                                          <p:stCondLst>
                                            <p:cond delay="4999"/>
                                          </p:stCondLst>
                                        </p:cTn>
                                        <p:tgtEl>
                                          <p:spTgt spid="22"/>
                                        </p:tgtEl>
                                        <p:attrNameLst>
                                          <p:attrName>style.visibility</p:attrName>
                                        </p:attrNameLst>
                                      </p:cBhvr>
                                      <p:to>
                                        <p:strVal val="hidden"/>
                                      </p:to>
                                    </p:set>
                                  </p:childTnLst>
                                </p:cTn>
                              </p:par>
                              <p:par>
                                <p:cTn id="287" presetID="2" presetClass="exit" presetSubtype="8" fill="hold" grpId="3" nodeType="withEffect">
                                  <p:stCondLst>
                                    <p:cond delay="0"/>
                                  </p:stCondLst>
                                  <p:childTnLst>
                                    <p:anim calcmode="lin" valueType="num">
                                      <p:cBhvr additive="base">
                                        <p:cTn id="288" dur="5000"/>
                                        <p:tgtEl>
                                          <p:spTgt spid="23"/>
                                        </p:tgtEl>
                                        <p:attrNameLst>
                                          <p:attrName>ppt_x</p:attrName>
                                        </p:attrNameLst>
                                      </p:cBhvr>
                                      <p:tavLst>
                                        <p:tav tm="0">
                                          <p:val>
                                            <p:strVal val="ppt_x"/>
                                          </p:val>
                                        </p:tav>
                                        <p:tav tm="100000">
                                          <p:val>
                                            <p:strVal val="0-ppt_w/2"/>
                                          </p:val>
                                        </p:tav>
                                      </p:tavLst>
                                    </p:anim>
                                    <p:anim calcmode="lin" valueType="num">
                                      <p:cBhvr additive="base">
                                        <p:cTn id="289" dur="5000"/>
                                        <p:tgtEl>
                                          <p:spTgt spid="23"/>
                                        </p:tgtEl>
                                        <p:attrNameLst>
                                          <p:attrName>ppt_y</p:attrName>
                                        </p:attrNameLst>
                                      </p:cBhvr>
                                      <p:tavLst>
                                        <p:tav tm="0">
                                          <p:val>
                                            <p:strVal val="ppt_y"/>
                                          </p:val>
                                        </p:tav>
                                        <p:tav tm="100000">
                                          <p:val>
                                            <p:strVal val="ppt_y"/>
                                          </p:val>
                                        </p:tav>
                                      </p:tavLst>
                                    </p:anim>
                                    <p:set>
                                      <p:cBhvr>
                                        <p:cTn id="290" dur="1" fill="hold">
                                          <p:stCondLst>
                                            <p:cond delay="4999"/>
                                          </p:stCondLst>
                                        </p:cTn>
                                        <p:tgtEl>
                                          <p:spTgt spid="23"/>
                                        </p:tgtEl>
                                        <p:attrNameLst>
                                          <p:attrName>style.visibility</p:attrName>
                                        </p:attrNameLst>
                                      </p:cBhvr>
                                      <p:to>
                                        <p:strVal val="hidden"/>
                                      </p:to>
                                    </p:set>
                                  </p:childTnLst>
                                </p:cTn>
                              </p:par>
                              <p:par>
                                <p:cTn id="291" presetID="2" presetClass="exit" presetSubtype="8" fill="hold" grpId="3" nodeType="withEffect">
                                  <p:stCondLst>
                                    <p:cond delay="0"/>
                                  </p:stCondLst>
                                  <p:childTnLst>
                                    <p:anim calcmode="lin" valueType="num">
                                      <p:cBhvr additive="base">
                                        <p:cTn id="292" dur="5000"/>
                                        <p:tgtEl>
                                          <p:spTgt spid="24"/>
                                        </p:tgtEl>
                                        <p:attrNameLst>
                                          <p:attrName>ppt_x</p:attrName>
                                        </p:attrNameLst>
                                      </p:cBhvr>
                                      <p:tavLst>
                                        <p:tav tm="0">
                                          <p:val>
                                            <p:strVal val="ppt_x"/>
                                          </p:val>
                                        </p:tav>
                                        <p:tav tm="100000">
                                          <p:val>
                                            <p:strVal val="0-ppt_w/2"/>
                                          </p:val>
                                        </p:tav>
                                      </p:tavLst>
                                    </p:anim>
                                    <p:anim calcmode="lin" valueType="num">
                                      <p:cBhvr additive="base">
                                        <p:cTn id="293" dur="5000"/>
                                        <p:tgtEl>
                                          <p:spTgt spid="24"/>
                                        </p:tgtEl>
                                        <p:attrNameLst>
                                          <p:attrName>ppt_y</p:attrName>
                                        </p:attrNameLst>
                                      </p:cBhvr>
                                      <p:tavLst>
                                        <p:tav tm="0">
                                          <p:val>
                                            <p:strVal val="ppt_y"/>
                                          </p:val>
                                        </p:tav>
                                        <p:tav tm="100000">
                                          <p:val>
                                            <p:strVal val="ppt_y"/>
                                          </p:val>
                                        </p:tav>
                                      </p:tavLst>
                                    </p:anim>
                                    <p:set>
                                      <p:cBhvr>
                                        <p:cTn id="294" dur="1" fill="hold">
                                          <p:stCondLst>
                                            <p:cond delay="4999"/>
                                          </p:stCondLst>
                                        </p:cTn>
                                        <p:tgtEl>
                                          <p:spTgt spid="24"/>
                                        </p:tgtEl>
                                        <p:attrNameLst>
                                          <p:attrName>style.visibility</p:attrName>
                                        </p:attrNameLst>
                                      </p:cBhvr>
                                      <p:to>
                                        <p:strVal val="hidden"/>
                                      </p:to>
                                    </p:set>
                                  </p:childTnLst>
                                </p:cTn>
                              </p:par>
                              <p:par>
                                <p:cTn id="295" presetID="2" presetClass="exit" presetSubtype="8" fill="hold" grpId="3" nodeType="withEffect">
                                  <p:stCondLst>
                                    <p:cond delay="0"/>
                                  </p:stCondLst>
                                  <p:childTnLst>
                                    <p:anim calcmode="lin" valueType="num">
                                      <p:cBhvr additive="base">
                                        <p:cTn id="296" dur="5000"/>
                                        <p:tgtEl>
                                          <p:spTgt spid="25"/>
                                        </p:tgtEl>
                                        <p:attrNameLst>
                                          <p:attrName>ppt_x</p:attrName>
                                        </p:attrNameLst>
                                      </p:cBhvr>
                                      <p:tavLst>
                                        <p:tav tm="0">
                                          <p:val>
                                            <p:strVal val="ppt_x"/>
                                          </p:val>
                                        </p:tav>
                                        <p:tav tm="100000">
                                          <p:val>
                                            <p:strVal val="0-ppt_w/2"/>
                                          </p:val>
                                        </p:tav>
                                      </p:tavLst>
                                    </p:anim>
                                    <p:anim calcmode="lin" valueType="num">
                                      <p:cBhvr additive="base">
                                        <p:cTn id="297" dur="5000"/>
                                        <p:tgtEl>
                                          <p:spTgt spid="25"/>
                                        </p:tgtEl>
                                        <p:attrNameLst>
                                          <p:attrName>ppt_y</p:attrName>
                                        </p:attrNameLst>
                                      </p:cBhvr>
                                      <p:tavLst>
                                        <p:tav tm="0">
                                          <p:val>
                                            <p:strVal val="ppt_y"/>
                                          </p:val>
                                        </p:tav>
                                        <p:tav tm="100000">
                                          <p:val>
                                            <p:strVal val="ppt_y"/>
                                          </p:val>
                                        </p:tav>
                                      </p:tavLst>
                                    </p:anim>
                                    <p:set>
                                      <p:cBhvr>
                                        <p:cTn id="298" dur="1" fill="hold">
                                          <p:stCondLst>
                                            <p:cond delay="4999"/>
                                          </p:stCondLst>
                                        </p:cTn>
                                        <p:tgtEl>
                                          <p:spTgt spid="25"/>
                                        </p:tgtEl>
                                        <p:attrNameLst>
                                          <p:attrName>style.visibility</p:attrName>
                                        </p:attrNameLst>
                                      </p:cBhvr>
                                      <p:to>
                                        <p:strVal val="hidden"/>
                                      </p:to>
                                    </p:set>
                                  </p:childTnLst>
                                </p:cTn>
                              </p:par>
                              <p:par>
                                <p:cTn id="299" presetID="2" presetClass="exit" presetSubtype="8" fill="hold" grpId="3" nodeType="withEffect">
                                  <p:stCondLst>
                                    <p:cond delay="0"/>
                                  </p:stCondLst>
                                  <p:childTnLst>
                                    <p:anim calcmode="lin" valueType="num">
                                      <p:cBhvr additive="base">
                                        <p:cTn id="300" dur="5000"/>
                                        <p:tgtEl>
                                          <p:spTgt spid="26"/>
                                        </p:tgtEl>
                                        <p:attrNameLst>
                                          <p:attrName>ppt_x</p:attrName>
                                        </p:attrNameLst>
                                      </p:cBhvr>
                                      <p:tavLst>
                                        <p:tav tm="0">
                                          <p:val>
                                            <p:strVal val="ppt_x"/>
                                          </p:val>
                                        </p:tav>
                                        <p:tav tm="100000">
                                          <p:val>
                                            <p:strVal val="0-ppt_w/2"/>
                                          </p:val>
                                        </p:tav>
                                      </p:tavLst>
                                    </p:anim>
                                    <p:anim calcmode="lin" valueType="num">
                                      <p:cBhvr additive="base">
                                        <p:cTn id="301" dur="5000"/>
                                        <p:tgtEl>
                                          <p:spTgt spid="26"/>
                                        </p:tgtEl>
                                        <p:attrNameLst>
                                          <p:attrName>ppt_y</p:attrName>
                                        </p:attrNameLst>
                                      </p:cBhvr>
                                      <p:tavLst>
                                        <p:tav tm="0">
                                          <p:val>
                                            <p:strVal val="ppt_y"/>
                                          </p:val>
                                        </p:tav>
                                        <p:tav tm="100000">
                                          <p:val>
                                            <p:strVal val="ppt_y"/>
                                          </p:val>
                                        </p:tav>
                                      </p:tavLst>
                                    </p:anim>
                                    <p:set>
                                      <p:cBhvr>
                                        <p:cTn id="302" dur="1" fill="hold">
                                          <p:stCondLst>
                                            <p:cond delay="4999"/>
                                          </p:stCondLst>
                                        </p:cTn>
                                        <p:tgtEl>
                                          <p:spTgt spid="26"/>
                                        </p:tgtEl>
                                        <p:attrNameLst>
                                          <p:attrName>style.visibility</p:attrName>
                                        </p:attrNameLst>
                                      </p:cBhvr>
                                      <p:to>
                                        <p:strVal val="hidden"/>
                                      </p:to>
                                    </p:set>
                                  </p:childTnLst>
                                </p:cTn>
                              </p:par>
                              <p:par>
                                <p:cTn id="303" presetID="2" presetClass="exit" presetSubtype="8" fill="hold" grpId="3" nodeType="withEffect">
                                  <p:stCondLst>
                                    <p:cond delay="0"/>
                                  </p:stCondLst>
                                  <p:childTnLst>
                                    <p:anim calcmode="lin" valueType="num">
                                      <p:cBhvr additive="base">
                                        <p:cTn id="304" dur="5000"/>
                                        <p:tgtEl>
                                          <p:spTgt spid="27"/>
                                        </p:tgtEl>
                                        <p:attrNameLst>
                                          <p:attrName>ppt_x</p:attrName>
                                        </p:attrNameLst>
                                      </p:cBhvr>
                                      <p:tavLst>
                                        <p:tav tm="0">
                                          <p:val>
                                            <p:strVal val="ppt_x"/>
                                          </p:val>
                                        </p:tav>
                                        <p:tav tm="100000">
                                          <p:val>
                                            <p:strVal val="0-ppt_w/2"/>
                                          </p:val>
                                        </p:tav>
                                      </p:tavLst>
                                    </p:anim>
                                    <p:anim calcmode="lin" valueType="num">
                                      <p:cBhvr additive="base">
                                        <p:cTn id="305" dur="5000"/>
                                        <p:tgtEl>
                                          <p:spTgt spid="27"/>
                                        </p:tgtEl>
                                        <p:attrNameLst>
                                          <p:attrName>ppt_y</p:attrName>
                                        </p:attrNameLst>
                                      </p:cBhvr>
                                      <p:tavLst>
                                        <p:tav tm="0">
                                          <p:val>
                                            <p:strVal val="ppt_y"/>
                                          </p:val>
                                        </p:tav>
                                        <p:tav tm="100000">
                                          <p:val>
                                            <p:strVal val="ppt_y"/>
                                          </p:val>
                                        </p:tav>
                                      </p:tavLst>
                                    </p:anim>
                                    <p:set>
                                      <p:cBhvr>
                                        <p:cTn id="306" dur="1" fill="hold">
                                          <p:stCondLst>
                                            <p:cond delay="4999"/>
                                          </p:stCondLst>
                                        </p:cTn>
                                        <p:tgtEl>
                                          <p:spTgt spid="27"/>
                                        </p:tgtEl>
                                        <p:attrNameLst>
                                          <p:attrName>style.visibility</p:attrName>
                                        </p:attrNameLst>
                                      </p:cBhvr>
                                      <p:to>
                                        <p:strVal val="hidden"/>
                                      </p:to>
                                    </p:set>
                                  </p:childTnLst>
                                </p:cTn>
                              </p:par>
                              <p:par>
                                <p:cTn id="307" presetID="3" presetClass="exit" presetSubtype="10" fill="hold" grpId="4" nodeType="withEffect">
                                  <p:stCondLst>
                                    <p:cond delay="0"/>
                                  </p:stCondLst>
                                  <p:childTnLst>
                                    <p:animEffect transition="out" filter="blinds(horizontal)">
                                      <p:cBhvr>
                                        <p:cTn id="308" dur="5000"/>
                                        <p:tgtEl>
                                          <p:spTgt spid="5"/>
                                        </p:tgtEl>
                                      </p:cBhvr>
                                    </p:animEffect>
                                    <p:set>
                                      <p:cBhvr>
                                        <p:cTn id="309" dur="1" fill="hold">
                                          <p:stCondLst>
                                            <p:cond delay="4999"/>
                                          </p:stCondLst>
                                        </p:cTn>
                                        <p:tgtEl>
                                          <p:spTgt spid="5"/>
                                        </p:tgtEl>
                                        <p:attrNameLst>
                                          <p:attrName>style.visibility</p:attrName>
                                        </p:attrNameLst>
                                      </p:cBhvr>
                                      <p:to>
                                        <p:strVal val="hidden"/>
                                      </p:to>
                                    </p:set>
                                  </p:childTnLst>
                                </p:cTn>
                              </p:par>
                              <p:par>
                                <p:cTn id="310" presetID="3" presetClass="exit" presetSubtype="10" fill="hold" grpId="4" nodeType="withEffect">
                                  <p:stCondLst>
                                    <p:cond delay="0"/>
                                  </p:stCondLst>
                                  <p:childTnLst>
                                    <p:animEffect transition="out" filter="blinds(horizontal)">
                                      <p:cBhvr>
                                        <p:cTn id="311" dur="5000"/>
                                        <p:tgtEl>
                                          <p:spTgt spid="6"/>
                                        </p:tgtEl>
                                      </p:cBhvr>
                                    </p:animEffect>
                                    <p:set>
                                      <p:cBhvr>
                                        <p:cTn id="312" dur="1" fill="hold">
                                          <p:stCondLst>
                                            <p:cond delay="4999"/>
                                          </p:stCondLst>
                                        </p:cTn>
                                        <p:tgtEl>
                                          <p:spTgt spid="6"/>
                                        </p:tgtEl>
                                        <p:attrNameLst>
                                          <p:attrName>style.visibility</p:attrName>
                                        </p:attrNameLst>
                                      </p:cBhvr>
                                      <p:to>
                                        <p:strVal val="hidden"/>
                                      </p:to>
                                    </p:set>
                                  </p:childTnLst>
                                </p:cTn>
                              </p:par>
                              <p:par>
                                <p:cTn id="313" presetID="3" presetClass="exit" presetSubtype="10" fill="hold" grpId="4" nodeType="withEffect">
                                  <p:stCondLst>
                                    <p:cond delay="0"/>
                                  </p:stCondLst>
                                  <p:childTnLst>
                                    <p:animEffect transition="out" filter="blinds(horizontal)">
                                      <p:cBhvr>
                                        <p:cTn id="314" dur="5000"/>
                                        <p:tgtEl>
                                          <p:spTgt spid="7"/>
                                        </p:tgtEl>
                                      </p:cBhvr>
                                    </p:animEffect>
                                    <p:set>
                                      <p:cBhvr>
                                        <p:cTn id="315" dur="1" fill="hold">
                                          <p:stCondLst>
                                            <p:cond delay="4999"/>
                                          </p:stCondLst>
                                        </p:cTn>
                                        <p:tgtEl>
                                          <p:spTgt spid="7"/>
                                        </p:tgtEl>
                                        <p:attrNameLst>
                                          <p:attrName>style.visibility</p:attrName>
                                        </p:attrNameLst>
                                      </p:cBhvr>
                                      <p:to>
                                        <p:strVal val="hidden"/>
                                      </p:to>
                                    </p:set>
                                  </p:childTnLst>
                                </p:cTn>
                              </p:par>
                              <p:par>
                                <p:cTn id="316" presetID="3" presetClass="exit" presetSubtype="10" fill="hold" grpId="4" nodeType="withEffect">
                                  <p:stCondLst>
                                    <p:cond delay="0"/>
                                  </p:stCondLst>
                                  <p:childTnLst>
                                    <p:animEffect transition="out" filter="blinds(horizontal)">
                                      <p:cBhvr>
                                        <p:cTn id="317" dur="5000"/>
                                        <p:tgtEl>
                                          <p:spTgt spid="8"/>
                                        </p:tgtEl>
                                      </p:cBhvr>
                                    </p:animEffect>
                                    <p:set>
                                      <p:cBhvr>
                                        <p:cTn id="318" dur="1" fill="hold">
                                          <p:stCondLst>
                                            <p:cond delay="4999"/>
                                          </p:stCondLst>
                                        </p:cTn>
                                        <p:tgtEl>
                                          <p:spTgt spid="8"/>
                                        </p:tgtEl>
                                        <p:attrNameLst>
                                          <p:attrName>style.visibility</p:attrName>
                                        </p:attrNameLst>
                                      </p:cBhvr>
                                      <p:to>
                                        <p:strVal val="hidden"/>
                                      </p:to>
                                    </p:set>
                                  </p:childTnLst>
                                </p:cTn>
                              </p:par>
                              <p:par>
                                <p:cTn id="319" presetID="3" presetClass="exit" presetSubtype="10" fill="hold" grpId="4" nodeType="withEffect">
                                  <p:stCondLst>
                                    <p:cond delay="0"/>
                                  </p:stCondLst>
                                  <p:childTnLst>
                                    <p:animEffect transition="out" filter="blinds(horizontal)">
                                      <p:cBhvr>
                                        <p:cTn id="320" dur="5000"/>
                                        <p:tgtEl>
                                          <p:spTgt spid="9"/>
                                        </p:tgtEl>
                                      </p:cBhvr>
                                    </p:animEffect>
                                    <p:set>
                                      <p:cBhvr>
                                        <p:cTn id="321" dur="1" fill="hold">
                                          <p:stCondLst>
                                            <p:cond delay="4999"/>
                                          </p:stCondLst>
                                        </p:cTn>
                                        <p:tgtEl>
                                          <p:spTgt spid="9"/>
                                        </p:tgtEl>
                                        <p:attrNameLst>
                                          <p:attrName>style.visibility</p:attrName>
                                        </p:attrNameLst>
                                      </p:cBhvr>
                                      <p:to>
                                        <p:strVal val="hidden"/>
                                      </p:to>
                                    </p:set>
                                  </p:childTnLst>
                                </p:cTn>
                              </p:par>
                              <p:par>
                                <p:cTn id="322" presetID="3" presetClass="exit" presetSubtype="10" fill="hold" grpId="4" nodeType="withEffect">
                                  <p:stCondLst>
                                    <p:cond delay="0"/>
                                  </p:stCondLst>
                                  <p:childTnLst>
                                    <p:animEffect transition="out" filter="blinds(horizontal)">
                                      <p:cBhvr>
                                        <p:cTn id="323" dur="5000"/>
                                        <p:tgtEl>
                                          <p:spTgt spid="10"/>
                                        </p:tgtEl>
                                      </p:cBhvr>
                                    </p:animEffect>
                                    <p:set>
                                      <p:cBhvr>
                                        <p:cTn id="324" dur="1" fill="hold">
                                          <p:stCondLst>
                                            <p:cond delay="4999"/>
                                          </p:stCondLst>
                                        </p:cTn>
                                        <p:tgtEl>
                                          <p:spTgt spid="10"/>
                                        </p:tgtEl>
                                        <p:attrNameLst>
                                          <p:attrName>style.visibility</p:attrName>
                                        </p:attrNameLst>
                                      </p:cBhvr>
                                      <p:to>
                                        <p:strVal val="hidden"/>
                                      </p:to>
                                    </p:set>
                                  </p:childTnLst>
                                </p:cTn>
                              </p:par>
                              <p:par>
                                <p:cTn id="325" presetID="3" presetClass="exit" presetSubtype="10" fill="hold" grpId="4" nodeType="withEffect">
                                  <p:stCondLst>
                                    <p:cond delay="0"/>
                                  </p:stCondLst>
                                  <p:childTnLst>
                                    <p:animEffect transition="out" filter="blinds(horizontal)">
                                      <p:cBhvr>
                                        <p:cTn id="326" dur="5000"/>
                                        <p:tgtEl>
                                          <p:spTgt spid="11"/>
                                        </p:tgtEl>
                                      </p:cBhvr>
                                    </p:animEffect>
                                    <p:set>
                                      <p:cBhvr>
                                        <p:cTn id="327" dur="1" fill="hold">
                                          <p:stCondLst>
                                            <p:cond delay="4999"/>
                                          </p:stCondLst>
                                        </p:cTn>
                                        <p:tgtEl>
                                          <p:spTgt spid="11"/>
                                        </p:tgtEl>
                                        <p:attrNameLst>
                                          <p:attrName>style.visibility</p:attrName>
                                        </p:attrNameLst>
                                      </p:cBhvr>
                                      <p:to>
                                        <p:strVal val="hidden"/>
                                      </p:to>
                                    </p:set>
                                  </p:childTnLst>
                                </p:cTn>
                              </p:par>
                              <p:par>
                                <p:cTn id="328" presetID="3" presetClass="exit" presetSubtype="10" fill="hold" grpId="4" nodeType="withEffect">
                                  <p:stCondLst>
                                    <p:cond delay="0"/>
                                  </p:stCondLst>
                                  <p:childTnLst>
                                    <p:animEffect transition="out" filter="blinds(horizontal)">
                                      <p:cBhvr>
                                        <p:cTn id="329" dur="5000"/>
                                        <p:tgtEl>
                                          <p:spTgt spid="12"/>
                                        </p:tgtEl>
                                      </p:cBhvr>
                                    </p:animEffect>
                                    <p:set>
                                      <p:cBhvr>
                                        <p:cTn id="330" dur="1" fill="hold">
                                          <p:stCondLst>
                                            <p:cond delay="4999"/>
                                          </p:stCondLst>
                                        </p:cTn>
                                        <p:tgtEl>
                                          <p:spTgt spid="12"/>
                                        </p:tgtEl>
                                        <p:attrNameLst>
                                          <p:attrName>style.visibility</p:attrName>
                                        </p:attrNameLst>
                                      </p:cBhvr>
                                      <p:to>
                                        <p:strVal val="hidden"/>
                                      </p:to>
                                    </p:set>
                                  </p:childTnLst>
                                </p:cTn>
                              </p:par>
                              <p:par>
                                <p:cTn id="331" presetID="3" presetClass="exit" presetSubtype="10" fill="hold" grpId="4" nodeType="withEffect">
                                  <p:stCondLst>
                                    <p:cond delay="0"/>
                                  </p:stCondLst>
                                  <p:childTnLst>
                                    <p:animEffect transition="out" filter="blinds(horizontal)">
                                      <p:cBhvr>
                                        <p:cTn id="332" dur="5000"/>
                                        <p:tgtEl>
                                          <p:spTgt spid="13"/>
                                        </p:tgtEl>
                                      </p:cBhvr>
                                    </p:animEffect>
                                    <p:set>
                                      <p:cBhvr>
                                        <p:cTn id="333" dur="1" fill="hold">
                                          <p:stCondLst>
                                            <p:cond delay="4999"/>
                                          </p:stCondLst>
                                        </p:cTn>
                                        <p:tgtEl>
                                          <p:spTgt spid="13"/>
                                        </p:tgtEl>
                                        <p:attrNameLst>
                                          <p:attrName>style.visibility</p:attrName>
                                        </p:attrNameLst>
                                      </p:cBhvr>
                                      <p:to>
                                        <p:strVal val="hidden"/>
                                      </p:to>
                                    </p:set>
                                  </p:childTnLst>
                                </p:cTn>
                              </p:par>
                              <p:par>
                                <p:cTn id="334" presetID="3" presetClass="exit" presetSubtype="10" fill="hold" grpId="4" nodeType="withEffect">
                                  <p:stCondLst>
                                    <p:cond delay="0"/>
                                  </p:stCondLst>
                                  <p:childTnLst>
                                    <p:animEffect transition="out" filter="blinds(horizontal)">
                                      <p:cBhvr>
                                        <p:cTn id="335" dur="5000"/>
                                        <p:tgtEl>
                                          <p:spTgt spid="14"/>
                                        </p:tgtEl>
                                      </p:cBhvr>
                                    </p:animEffect>
                                    <p:set>
                                      <p:cBhvr>
                                        <p:cTn id="336" dur="1" fill="hold">
                                          <p:stCondLst>
                                            <p:cond delay="4999"/>
                                          </p:stCondLst>
                                        </p:cTn>
                                        <p:tgtEl>
                                          <p:spTgt spid="14"/>
                                        </p:tgtEl>
                                        <p:attrNameLst>
                                          <p:attrName>style.visibility</p:attrName>
                                        </p:attrNameLst>
                                      </p:cBhvr>
                                      <p:to>
                                        <p:strVal val="hidden"/>
                                      </p:to>
                                    </p:set>
                                  </p:childTnLst>
                                </p:cTn>
                              </p:par>
                              <p:par>
                                <p:cTn id="337" presetID="3" presetClass="exit" presetSubtype="10" fill="hold" grpId="4" nodeType="withEffect">
                                  <p:stCondLst>
                                    <p:cond delay="0"/>
                                  </p:stCondLst>
                                  <p:childTnLst>
                                    <p:animEffect transition="out" filter="blinds(horizontal)">
                                      <p:cBhvr>
                                        <p:cTn id="338" dur="5000"/>
                                        <p:tgtEl>
                                          <p:spTgt spid="15"/>
                                        </p:tgtEl>
                                      </p:cBhvr>
                                    </p:animEffect>
                                    <p:set>
                                      <p:cBhvr>
                                        <p:cTn id="339" dur="1" fill="hold">
                                          <p:stCondLst>
                                            <p:cond delay="4999"/>
                                          </p:stCondLst>
                                        </p:cTn>
                                        <p:tgtEl>
                                          <p:spTgt spid="15"/>
                                        </p:tgtEl>
                                        <p:attrNameLst>
                                          <p:attrName>style.visibility</p:attrName>
                                        </p:attrNameLst>
                                      </p:cBhvr>
                                      <p:to>
                                        <p:strVal val="hidden"/>
                                      </p:to>
                                    </p:set>
                                  </p:childTnLst>
                                </p:cTn>
                              </p:par>
                              <p:par>
                                <p:cTn id="340" presetID="3" presetClass="exit" presetSubtype="10" fill="hold" grpId="4" nodeType="withEffect">
                                  <p:stCondLst>
                                    <p:cond delay="0"/>
                                  </p:stCondLst>
                                  <p:childTnLst>
                                    <p:animEffect transition="out" filter="blinds(horizontal)">
                                      <p:cBhvr>
                                        <p:cTn id="341" dur="5000"/>
                                        <p:tgtEl>
                                          <p:spTgt spid="16"/>
                                        </p:tgtEl>
                                      </p:cBhvr>
                                    </p:animEffect>
                                    <p:set>
                                      <p:cBhvr>
                                        <p:cTn id="342" dur="1" fill="hold">
                                          <p:stCondLst>
                                            <p:cond delay="4999"/>
                                          </p:stCondLst>
                                        </p:cTn>
                                        <p:tgtEl>
                                          <p:spTgt spid="16"/>
                                        </p:tgtEl>
                                        <p:attrNameLst>
                                          <p:attrName>style.visibility</p:attrName>
                                        </p:attrNameLst>
                                      </p:cBhvr>
                                      <p:to>
                                        <p:strVal val="hidden"/>
                                      </p:to>
                                    </p:set>
                                  </p:childTnLst>
                                </p:cTn>
                              </p:par>
                              <p:par>
                                <p:cTn id="343" presetID="3" presetClass="exit" presetSubtype="10" fill="hold" grpId="4" nodeType="withEffect">
                                  <p:stCondLst>
                                    <p:cond delay="0"/>
                                  </p:stCondLst>
                                  <p:childTnLst>
                                    <p:animEffect transition="out" filter="blinds(horizontal)">
                                      <p:cBhvr>
                                        <p:cTn id="344" dur="5000"/>
                                        <p:tgtEl>
                                          <p:spTgt spid="17"/>
                                        </p:tgtEl>
                                      </p:cBhvr>
                                    </p:animEffect>
                                    <p:set>
                                      <p:cBhvr>
                                        <p:cTn id="345" dur="1" fill="hold">
                                          <p:stCondLst>
                                            <p:cond delay="4999"/>
                                          </p:stCondLst>
                                        </p:cTn>
                                        <p:tgtEl>
                                          <p:spTgt spid="17"/>
                                        </p:tgtEl>
                                        <p:attrNameLst>
                                          <p:attrName>style.visibility</p:attrName>
                                        </p:attrNameLst>
                                      </p:cBhvr>
                                      <p:to>
                                        <p:strVal val="hidden"/>
                                      </p:to>
                                    </p:set>
                                  </p:childTnLst>
                                </p:cTn>
                              </p:par>
                              <p:par>
                                <p:cTn id="346" presetID="3" presetClass="exit" presetSubtype="10" fill="hold" grpId="4" nodeType="withEffect">
                                  <p:stCondLst>
                                    <p:cond delay="0"/>
                                  </p:stCondLst>
                                  <p:childTnLst>
                                    <p:animEffect transition="out" filter="blinds(horizontal)">
                                      <p:cBhvr>
                                        <p:cTn id="347" dur="5000"/>
                                        <p:tgtEl>
                                          <p:spTgt spid="18"/>
                                        </p:tgtEl>
                                      </p:cBhvr>
                                    </p:animEffect>
                                    <p:set>
                                      <p:cBhvr>
                                        <p:cTn id="348" dur="1" fill="hold">
                                          <p:stCondLst>
                                            <p:cond delay="4999"/>
                                          </p:stCondLst>
                                        </p:cTn>
                                        <p:tgtEl>
                                          <p:spTgt spid="18"/>
                                        </p:tgtEl>
                                        <p:attrNameLst>
                                          <p:attrName>style.visibility</p:attrName>
                                        </p:attrNameLst>
                                      </p:cBhvr>
                                      <p:to>
                                        <p:strVal val="hidden"/>
                                      </p:to>
                                    </p:set>
                                  </p:childTnLst>
                                </p:cTn>
                              </p:par>
                              <p:par>
                                <p:cTn id="349" presetID="3" presetClass="exit" presetSubtype="10" fill="hold" grpId="4" nodeType="withEffect">
                                  <p:stCondLst>
                                    <p:cond delay="0"/>
                                  </p:stCondLst>
                                  <p:childTnLst>
                                    <p:animEffect transition="out" filter="blinds(horizontal)">
                                      <p:cBhvr>
                                        <p:cTn id="350" dur="5000"/>
                                        <p:tgtEl>
                                          <p:spTgt spid="19"/>
                                        </p:tgtEl>
                                      </p:cBhvr>
                                    </p:animEffect>
                                    <p:set>
                                      <p:cBhvr>
                                        <p:cTn id="351" dur="1" fill="hold">
                                          <p:stCondLst>
                                            <p:cond delay="4999"/>
                                          </p:stCondLst>
                                        </p:cTn>
                                        <p:tgtEl>
                                          <p:spTgt spid="19"/>
                                        </p:tgtEl>
                                        <p:attrNameLst>
                                          <p:attrName>style.visibility</p:attrName>
                                        </p:attrNameLst>
                                      </p:cBhvr>
                                      <p:to>
                                        <p:strVal val="hidden"/>
                                      </p:to>
                                    </p:set>
                                  </p:childTnLst>
                                </p:cTn>
                              </p:par>
                              <p:par>
                                <p:cTn id="352" presetID="3" presetClass="exit" presetSubtype="10" fill="hold" grpId="4" nodeType="withEffect">
                                  <p:stCondLst>
                                    <p:cond delay="0"/>
                                  </p:stCondLst>
                                  <p:childTnLst>
                                    <p:animEffect transition="out" filter="blinds(horizontal)">
                                      <p:cBhvr>
                                        <p:cTn id="353" dur="5000"/>
                                        <p:tgtEl>
                                          <p:spTgt spid="20"/>
                                        </p:tgtEl>
                                      </p:cBhvr>
                                    </p:animEffect>
                                    <p:set>
                                      <p:cBhvr>
                                        <p:cTn id="354" dur="1" fill="hold">
                                          <p:stCondLst>
                                            <p:cond delay="4999"/>
                                          </p:stCondLst>
                                        </p:cTn>
                                        <p:tgtEl>
                                          <p:spTgt spid="20"/>
                                        </p:tgtEl>
                                        <p:attrNameLst>
                                          <p:attrName>style.visibility</p:attrName>
                                        </p:attrNameLst>
                                      </p:cBhvr>
                                      <p:to>
                                        <p:strVal val="hidden"/>
                                      </p:to>
                                    </p:set>
                                  </p:childTnLst>
                                </p:cTn>
                              </p:par>
                              <p:par>
                                <p:cTn id="355" presetID="3" presetClass="exit" presetSubtype="10" fill="hold" grpId="4" nodeType="withEffect">
                                  <p:stCondLst>
                                    <p:cond delay="0"/>
                                  </p:stCondLst>
                                  <p:childTnLst>
                                    <p:animEffect transition="out" filter="blinds(horizontal)">
                                      <p:cBhvr>
                                        <p:cTn id="356" dur="5000"/>
                                        <p:tgtEl>
                                          <p:spTgt spid="21"/>
                                        </p:tgtEl>
                                      </p:cBhvr>
                                    </p:animEffect>
                                    <p:set>
                                      <p:cBhvr>
                                        <p:cTn id="357" dur="1" fill="hold">
                                          <p:stCondLst>
                                            <p:cond delay="4999"/>
                                          </p:stCondLst>
                                        </p:cTn>
                                        <p:tgtEl>
                                          <p:spTgt spid="21"/>
                                        </p:tgtEl>
                                        <p:attrNameLst>
                                          <p:attrName>style.visibility</p:attrName>
                                        </p:attrNameLst>
                                      </p:cBhvr>
                                      <p:to>
                                        <p:strVal val="hidden"/>
                                      </p:to>
                                    </p:set>
                                  </p:childTnLst>
                                </p:cTn>
                              </p:par>
                              <p:par>
                                <p:cTn id="358" presetID="3" presetClass="exit" presetSubtype="10" fill="hold" grpId="4" nodeType="withEffect">
                                  <p:stCondLst>
                                    <p:cond delay="0"/>
                                  </p:stCondLst>
                                  <p:childTnLst>
                                    <p:animEffect transition="out" filter="blinds(horizontal)">
                                      <p:cBhvr>
                                        <p:cTn id="359" dur="5000"/>
                                        <p:tgtEl>
                                          <p:spTgt spid="22"/>
                                        </p:tgtEl>
                                      </p:cBhvr>
                                    </p:animEffect>
                                    <p:set>
                                      <p:cBhvr>
                                        <p:cTn id="360" dur="1" fill="hold">
                                          <p:stCondLst>
                                            <p:cond delay="4999"/>
                                          </p:stCondLst>
                                        </p:cTn>
                                        <p:tgtEl>
                                          <p:spTgt spid="22"/>
                                        </p:tgtEl>
                                        <p:attrNameLst>
                                          <p:attrName>style.visibility</p:attrName>
                                        </p:attrNameLst>
                                      </p:cBhvr>
                                      <p:to>
                                        <p:strVal val="hidden"/>
                                      </p:to>
                                    </p:set>
                                  </p:childTnLst>
                                </p:cTn>
                              </p:par>
                              <p:par>
                                <p:cTn id="361" presetID="3" presetClass="exit" presetSubtype="10" fill="hold" grpId="4" nodeType="withEffect">
                                  <p:stCondLst>
                                    <p:cond delay="0"/>
                                  </p:stCondLst>
                                  <p:childTnLst>
                                    <p:animEffect transition="out" filter="blinds(horizontal)">
                                      <p:cBhvr>
                                        <p:cTn id="362" dur="5000"/>
                                        <p:tgtEl>
                                          <p:spTgt spid="23"/>
                                        </p:tgtEl>
                                      </p:cBhvr>
                                    </p:animEffect>
                                    <p:set>
                                      <p:cBhvr>
                                        <p:cTn id="363" dur="1" fill="hold">
                                          <p:stCondLst>
                                            <p:cond delay="4999"/>
                                          </p:stCondLst>
                                        </p:cTn>
                                        <p:tgtEl>
                                          <p:spTgt spid="23"/>
                                        </p:tgtEl>
                                        <p:attrNameLst>
                                          <p:attrName>style.visibility</p:attrName>
                                        </p:attrNameLst>
                                      </p:cBhvr>
                                      <p:to>
                                        <p:strVal val="hidden"/>
                                      </p:to>
                                    </p:set>
                                  </p:childTnLst>
                                </p:cTn>
                              </p:par>
                              <p:par>
                                <p:cTn id="364" presetID="3" presetClass="exit" presetSubtype="10" fill="hold" grpId="4" nodeType="withEffect">
                                  <p:stCondLst>
                                    <p:cond delay="0"/>
                                  </p:stCondLst>
                                  <p:childTnLst>
                                    <p:animEffect transition="out" filter="blinds(horizontal)">
                                      <p:cBhvr>
                                        <p:cTn id="365" dur="5000"/>
                                        <p:tgtEl>
                                          <p:spTgt spid="24"/>
                                        </p:tgtEl>
                                      </p:cBhvr>
                                    </p:animEffect>
                                    <p:set>
                                      <p:cBhvr>
                                        <p:cTn id="366" dur="1" fill="hold">
                                          <p:stCondLst>
                                            <p:cond delay="4999"/>
                                          </p:stCondLst>
                                        </p:cTn>
                                        <p:tgtEl>
                                          <p:spTgt spid="24"/>
                                        </p:tgtEl>
                                        <p:attrNameLst>
                                          <p:attrName>style.visibility</p:attrName>
                                        </p:attrNameLst>
                                      </p:cBhvr>
                                      <p:to>
                                        <p:strVal val="hidden"/>
                                      </p:to>
                                    </p:set>
                                  </p:childTnLst>
                                </p:cTn>
                              </p:par>
                              <p:par>
                                <p:cTn id="367" presetID="3" presetClass="exit" presetSubtype="10" fill="hold" grpId="4" nodeType="withEffect">
                                  <p:stCondLst>
                                    <p:cond delay="0"/>
                                  </p:stCondLst>
                                  <p:childTnLst>
                                    <p:animEffect transition="out" filter="blinds(horizontal)">
                                      <p:cBhvr>
                                        <p:cTn id="368" dur="5000"/>
                                        <p:tgtEl>
                                          <p:spTgt spid="25"/>
                                        </p:tgtEl>
                                      </p:cBhvr>
                                    </p:animEffect>
                                    <p:set>
                                      <p:cBhvr>
                                        <p:cTn id="369" dur="1" fill="hold">
                                          <p:stCondLst>
                                            <p:cond delay="4999"/>
                                          </p:stCondLst>
                                        </p:cTn>
                                        <p:tgtEl>
                                          <p:spTgt spid="25"/>
                                        </p:tgtEl>
                                        <p:attrNameLst>
                                          <p:attrName>style.visibility</p:attrName>
                                        </p:attrNameLst>
                                      </p:cBhvr>
                                      <p:to>
                                        <p:strVal val="hidden"/>
                                      </p:to>
                                    </p:set>
                                  </p:childTnLst>
                                </p:cTn>
                              </p:par>
                              <p:par>
                                <p:cTn id="370" presetID="3" presetClass="exit" presetSubtype="10" fill="hold" grpId="4" nodeType="withEffect">
                                  <p:stCondLst>
                                    <p:cond delay="0"/>
                                  </p:stCondLst>
                                  <p:childTnLst>
                                    <p:animEffect transition="out" filter="blinds(horizontal)">
                                      <p:cBhvr>
                                        <p:cTn id="371" dur="5000"/>
                                        <p:tgtEl>
                                          <p:spTgt spid="26"/>
                                        </p:tgtEl>
                                      </p:cBhvr>
                                    </p:animEffect>
                                    <p:set>
                                      <p:cBhvr>
                                        <p:cTn id="372" dur="1" fill="hold">
                                          <p:stCondLst>
                                            <p:cond delay="4999"/>
                                          </p:stCondLst>
                                        </p:cTn>
                                        <p:tgtEl>
                                          <p:spTgt spid="26"/>
                                        </p:tgtEl>
                                        <p:attrNameLst>
                                          <p:attrName>style.visibility</p:attrName>
                                        </p:attrNameLst>
                                      </p:cBhvr>
                                      <p:to>
                                        <p:strVal val="hidden"/>
                                      </p:to>
                                    </p:set>
                                  </p:childTnLst>
                                </p:cTn>
                              </p:par>
                              <p:par>
                                <p:cTn id="373" presetID="3" presetClass="exit" presetSubtype="10" fill="hold" grpId="4" nodeType="withEffect">
                                  <p:stCondLst>
                                    <p:cond delay="0"/>
                                  </p:stCondLst>
                                  <p:childTnLst>
                                    <p:animEffect transition="out" filter="blinds(horizontal)">
                                      <p:cBhvr>
                                        <p:cTn id="374" dur="5000"/>
                                        <p:tgtEl>
                                          <p:spTgt spid="27"/>
                                        </p:tgtEl>
                                      </p:cBhvr>
                                    </p:animEffect>
                                    <p:set>
                                      <p:cBhvr>
                                        <p:cTn id="375" dur="1" fill="hold">
                                          <p:stCondLst>
                                            <p:cond delay="4999"/>
                                          </p:stCondLst>
                                        </p:cTn>
                                        <p:tgtEl>
                                          <p:spTgt spid="27"/>
                                        </p:tgtEl>
                                        <p:attrNameLst>
                                          <p:attrName>style.visibility</p:attrName>
                                        </p:attrNameLst>
                                      </p:cBhvr>
                                      <p:to>
                                        <p:strVal val="hidden"/>
                                      </p:to>
                                    </p:set>
                                  </p:childTnLst>
                                </p:cTn>
                              </p:par>
                              <p:par>
                                <p:cTn id="376" presetID="8" presetClass="emph" presetSubtype="0" fill="hold" grpId="5" nodeType="withEffect">
                                  <p:stCondLst>
                                    <p:cond delay="0"/>
                                  </p:stCondLst>
                                  <p:childTnLst>
                                    <p:animRot by="21600000">
                                      <p:cBhvr>
                                        <p:cTn id="377" dur="5000" fill="hold"/>
                                        <p:tgtEl>
                                          <p:spTgt spid="5"/>
                                        </p:tgtEl>
                                        <p:attrNameLst>
                                          <p:attrName>r</p:attrName>
                                        </p:attrNameLst>
                                      </p:cBhvr>
                                    </p:animRot>
                                  </p:childTnLst>
                                </p:cTn>
                              </p:par>
                              <p:par>
                                <p:cTn id="378" presetID="8" presetClass="emph" presetSubtype="0" fill="hold" grpId="5" nodeType="withEffect">
                                  <p:stCondLst>
                                    <p:cond delay="0"/>
                                  </p:stCondLst>
                                  <p:childTnLst>
                                    <p:animRot by="-21600000">
                                      <p:cBhvr>
                                        <p:cTn id="379" dur="5000" fill="hold"/>
                                        <p:tgtEl>
                                          <p:spTgt spid="6"/>
                                        </p:tgtEl>
                                        <p:attrNameLst>
                                          <p:attrName>r</p:attrName>
                                        </p:attrNameLst>
                                      </p:cBhvr>
                                    </p:animRot>
                                  </p:childTnLst>
                                </p:cTn>
                              </p:par>
                              <p:par>
                                <p:cTn id="380" presetID="8" presetClass="emph" presetSubtype="0" fill="hold" grpId="5" nodeType="withEffect">
                                  <p:stCondLst>
                                    <p:cond delay="0"/>
                                  </p:stCondLst>
                                  <p:childTnLst>
                                    <p:animRot by="21600000">
                                      <p:cBhvr>
                                        <p:cTn id="381" dur="5000" fill="hold"/>
                                        <p:tgtEl>
                                          <p:spTgt spid="7"/>
                                        </p:tgtEl>
                                        <p:attrNameLst>
                                          <p:attrName>r</p:attrName>
                                        </p:attrNameLst>
                                      </p:cBhvr>
                                    </p:animRot>
                                  </p:childTnLst>
                                </p:cTn>
                              </p:par>
                              <p:par>
                                <p:cTn id="382" presetID="8" presetClass="emph" presetSubtype="0" fill="hold" grpId="5" nodeType="withEffect">
                                  <p:stCondLst>
                                    <p:cond delay="0"/>
                                  </p:stCondLst>
                                  <p:childTnLst>
                                    <p:animRot by="-21600000">
                                      <p:cBhvr>
                                        <p:cTn id="383" dur="5000" fill="hold"/>
                                        <p:tgtEl>
                                          <p:spTgt spid="8"/>
                                        </p:tgtEl>
                                        <p:attrNameLst>
                                          <p:attrName>r</p:attrName>
                                        </p:attrNameLst>
                                      </p:cBhvr>
                                    </p:animRot>
                                  </p:childTnLst>
                                </p:cTn>
                              </p:par>
                              <p:par>
                                <p:cTn id="384" presetID="8" presetClass="emph" presetSubtype="0" fill="hold" grpId="5" nodeType="withEffect">
                                  <p:stCondLst>
                                    <p:cond delay="0"/>
                                  </p:stCondLst>
                                  <p:childTnLst>
                                    <p:animRot by="21600000">
                                      <p:cBhvr>
                                        <p:cTn id="385" dur="5000" fill="hold"/>
                                        <p:tgtEl>
                                          <p:spTgt spid="9"/>
                                        </p:tgtEl>
                                        <p:attrNameLst>
                                          <p:attrName>r</p:attrName>
                                        </p:attrNameLst>
                                      </p:cBhvr>
                                    </p:animRot>
                                  </p:childTnLst>
                                </p:cTn>
                              </p:par>
                              <p:par>
                                <p:cTn id="386" presetID="8" presetClass="emph" presetSubtype="0" fill="hold" grpId="5" nodeType="withEffect">
                                  <p:stCondLst>
                                    <p:cond delay="0"/>
                                  </p:stCondLst>
                                  <p:childTnLst>
                                    <p:animRot by="-21600000">
                                      <p:cBhvr>
                                        <p:cTn id="387" dur="5000" fill="hold"/>
                                        <p:tgtEl>
                                          <p:spTgt spid="10"/>
                                        </p:tgtEl>
                                        <p:attrNameLst>
                                          <p:attrName>r</p:attrName>
                                        </p:attrNameLst>
                                      </p:cBhvr>
                                    </p:animRot>
                                  </p:childTnLst>
                                </p:cTn>
                              </p:par>
                              <p:par>
                                <p:cTn id="388" presetID="8" presetClass="emph" presetSubtype="0" fill="hold" grpId="5" nodeType="withEffect">
                                  <p:stCondLst>
                                    <p:cond delay="0"/>
                                  </p:stCondLst>
                                  <p:childTnLst>
                                    <p:animRot by="21600000">
                                      <p:cBhvr>
                                        <p:cTn id="389" dur="5000" fill="hold"/>
                                        <p:tgtEl>
                                          <p:spTgt spid="11"/>
                                        </p:tgtEl>
                                        <p:attrNameLst>
                                          <p:attrName>r</p:attrName>
                                        </p:attrNameLst>
                                      </p:cBhvr>
                                    </p:animRot>
                                  </p:childTnLst>
                                </p:cTn>
                              </p:par>
                              <p:par>
                                <p:cTn id="390" presetID="8" presetClass="emph" presetSubtype="0" fill="hold" grpId="5" nodeType="withEffect">
                                  <p:stCondLst>
                                    <p:cond delay="0"/>
                                  </p:stCondLst>
                                  <p:childTnLst>
                                    <p:animRot by="-21600000">
                                      <p:cBhvr>
                                        <p:cTn id="391" dur="5000" fill="hold"/>
                                        <p:tgtEl>
                                          <p:spTgt spid="12"/>
                                        </p:tgtEl>
                                        <p:attrNameLst>
                                          <p:attrName>r</p:attrName>
                                        </p:attrNameLst>
                                      </p:cBhvr>
                                    </p:animRot>
                                  </p:childTnLst>
                                </p:cTn>
                              </p:par>
                              <p:par>
                                <p:cTn id="392" presetID="8" presetClass="emph" presetSubtype="0" fill="hold" grpId="5" nodeType="withEffect">
                                  <p:stCondLst>
                                    <p:cond delay="0"/>
                                  </p:stCondLst>
                                  <p:childTnLst>
                                    <p:animRot by="21600000">
                                      <p:cBhvr>
                                        <p:cTn id="393" dur="5000" fill="hold"/>
                                        <p:tgtEl>
                                          <p:spTgt spid="13"/>
                                        </p:tgtEl>
                                        <p:attrNameLst>
                                          <p:attrName>r</p:attrName>
                                        </p:attrNameLst>
                                      </p:cBhvr>
                                    </p:animRot>
                                  </p:childTnLst>
                                </p:cTn>
                              </p:par>
                              <p:par>
                                <p:cTn id="394" presetID="8" presetClass="emph" presetSubtype="0" fill="hold" grpId="5" nodeType="withEffect">
                                  <p:stCondLst>
                                    <p:cond delay="0"/>
                                  </p:stCondLst>
                                  <p:childTnLst>
                                    <p:animRot by="-21600000">
                                      <p:cBhvr>
                                        <p:cTn id="395" dur="5000" fill="hold"/>
                                        <p:tgtEl>
                                          <p:spTgt spid="14"/>
                                        </p:tgtEl>
                                        <p:attrNameLst>
                                          <p:attrName>r</p:attrName>
                                        </p:attrNameLst>
                                      </p:cBhvr>
                                    </p:animRot>
                                  </p:childTnLst>
                                </p:cTn>
                              </p:par>
                              <p:par>
                                <p:cTn id="396" presetID="8" presetClass="emph" presetSubtype="0" fill="hold" grpId="5" nodeType="withEffect">
                                  <p:stCondLst>
                                    <p:cond delay="0"/>
                                  </p:stCondLst>
                                  <p:childTnLst>
                                    <p:animRot by="21600000">
                                      <p:cBhvr>
                                        <p:cTn id="397" dur="5000" fill="hold"/>
                                        <p:tgtEl>
                                          <p:spTgt spid="15"/>
                                        </p:tgtEl>
                                        <p:attrNameLst>
                                          <p:attrName>r</p:attrName>
                                        </p:attrNameLst>
                                      </p:cBhvr>
                                    </p:animRot>
                                  </p:childTnLst>
                                </p:cTn>
                              </p:par>
                              <p:par>
                                <p:cTn id="398" presetID="8" presetClass="emph" presetSubtype="0" fill="hold" grpId="5" nodeType="withEffect">
                                  <p:stCondLst>
                                    <p:cond delay="0"/>
                                  </p:stCondLst>
                                  <p:childTnLst>
                                    <p:animRot by="-21600000">
                                      <p:cBhvr>
                                        <p:cTn id="399" dur="5000" fill="hold"/>
                                        <p:tgtEl>
                                          <p:spTgt spid="16"/>
                                        </p:tgtEl>
                                        <p:attrNameLst>
                                          <p:attrName>r</p:attrName>
                                        </p:attrNameLst>
                                      </p:cBhvr>
                                    </p:animRot>
                                  </p:childTnLst>
                                </p:cTn>
                              </p:par>
                              <p:par>
                                <p:cTn id="400" presetID="8" presetClass="emph" presetSubtype="0" fill="hold" grpId="5" nodeType="withEffect">
                                  <p:stCondLst>
                                    <p:cond delay="0"/>
                                  </p:stCondLst>
                                  <p:childTnLst>
                                    <p:animRot by="21600000">
                                      <p:cBhvr>
                                        <p:cTn id="401" dur="5000" fill="hold"/>
                                        <p:tgtEl>
                                          <p:spTgt spid="17"/>
                                        </p:tgtEl>
                                        <p:attrNameLst>
                                          <p:attrName>r</p:attrName>
                                        </p:attrNameLst>
                                      </p:cBhvr>
                                    </p:animRot>
                                  </p:childTnLst>
                                </p:cTn>
                              </p:par>
                              <p:par>
                                <p:cTn id="402" presetID="8" presetClass="emph" presetSubtype="0" fill="hold" grpId="5" nodeType="withEffect">
                                  <p:stCondLst>
                                    <p:cond delay="0"/>
                                  </p:stCondLst>
                                  <p:childTnLst>
                                    <p:animRot by="-21600000">
                                      <p:cBhvr>
                                        <p:cTn id="403" dur="5000" fill="hold"/>
                                        <p:tgtEl>
                                          <p:spTgt spid="18"/>
                                        </p:tgtEl>
                                        <p:attrNameLst>
                                          <p:attrName>r</p:attrName>
                                        </p:attrNameLst>
                                      </p:cBhvr>
                                    </p:animRot>
                                  </p:childTnLst>
                                </p:cTn>
                              </p:par>
                              <p:par>
                                <p:cTn id="404" presetID="8" presetClass="emph" presetSubtype="0" fill="hold" grpId="5" nodeType="withEffect">
                                  <p:stCondLst>
                                    <p:cond delay="0"/>
                                  </p:stCondLst>
                                  <p:childTnLst>
                                    <p:animRot by="21600000">
                                      <p:cBhvr>
                                        <p:cTn id="405" dur="5000" fill="hold"/>
                                        <p:tgtEl>
                                          <p:spTgt spid="19"/>
                                        </p:tgtEl>
                                        <p:attrNameLst>
                                          <p:attrName>r</p:attrName>
                                        </p:attrNameLst>
                                      </p:cBhvr>
                                    </p:animRot>
                                  </p:childTnLst>
                                </p:cTn>
                              </p:par>
                              <p:par>
                                <p:cTn id="406" presetID="8" presetClass="emph" presetSubtype="0" fill="hold" grpId="5" nodeType="withEffect">
                                  <p:stCondLst>
                                    <p:cond delay="0"/>
                                  </p:stCondLst>
                                  <p:childTnLst>
                                    <p:animRot by="-21600000">
                                      <p:cBhvr>
                                        <p:cTn id="407" dur="5000" fill="hold"/>
                                        <p:tgtEl>
                                          <p:spTgt spid="20"/>
                                        </p:tgtEl>
                                        <p:attrNameLst>
                                          <p:attrName>r</p:attrName>
                                        </p:attrNameLst>
                                      </p:cBhvr>
                                    </p:animRot>
                                  </p:childTnLst>
                                </p:cTn>
                              </p:par>
                              <p:par>
                                <p:cTn id="408" presetID="8" presetClass="emph" presetSubtype="0" fill="hold" grpId="5" nodeType="withEffect">
                                  <p:stCondLst>
                                    <p:cond delay="0"/>
                                  </p:stCondLst>
                                  <p:childTnLst>
                                    <p:animRot by="21600000">
                                      <p:cBhvr>
                                        <p:cTn id="409" dur="5000" fill="hold"/>
                                        <p:tgtEl>
                                          <p:spTgt spid="21"/>
                                        </p:tgtEl>
                                        <p:attrNameLst>
                                          <p:attrName>r</p:attrName>
                                        </p:attrNameLst>
                                      </p:cBhvr>
                                    </p:animRot>
                                  </p:childTnLst>
                                </p:cTn>
                              </p:par>
                              <p:par>
                                <p:cTn id="410" presetID="8" presetClass="emph" presetSubtype="0" fill="hold" grpId="5" nodeType="withEffect">
                                  <p:stCondLst>
                                    <p:cond delay="0"/>
                                  </p:stCondLst>
                                  <p:childTnLst>
                                    <p:animRot by="-21600000">
                                      <p:cBhvr>
                                        <p:cTn id="411" dur="5000" fill="hold"/>
                                        <p:tgtEl>
                                          <p:spTgt spid="22"/>
                                        </p:tgtEl>
                                        <p:attrNameLst>
                                          <p:attrName>r</p:attrName>
                                        </p:attrNameLst>
                                      </p:cBhvr>
                                    </p:animRot>
                                  </p:childTnLst>
                                </p:cTn>
                              </p:par>
                              <p:par>
                                <p:cTn id="412" presetID="8" presetClass="emph" presetSubtype="0" fill="hold" grpId="5" nodeType="withEffect">
                                  <p:stCondLst>
                                    <p:cond delay="0"/>
                                  </p:stCondLst>
                                  <p:childTnLst>
                                    <p:animRot by="21600000">
                                      <p:cBhvr>
                                        <p:cTn id="413" dur="5000" fill="hold"/>
                                        <p:tgtEl>
                                          <p:spTgt spid="23"/>
                                        </p:tgtEl>
                                        <p:attrNameLst>
                                          <p:attrName>r</p:attrName>
                                        </p:attrNameLst>
                                      </p:cBhvr>
                                    </p:animRot>
                                  </p:childTnLst>
                                </p:cTn>
                              </p:par>
                              <p:par>
                                <p:cTn id="414" presetID="8" presetClass="emph" presetSubtype="0" fill="hold" grpId="5" nodeType="withEffect">
                                  <p:stCondLst>
                                    <p:cond delay="0"/>
                                  </p:stCondLst>
                                  <p:childTnLst>
                                    <p:animRot by="-21600000">
                                      <p:cBhvr>
                                        <p:cTn id="415" dur="5000" fill="hold"/>
                                        <p:tgtEl>
                                          <p:spTgt spid="24"/>
                                        </p:tgtEl>
                                        <p:attrNameLst>
                                          <p:attrName>r</p:attrName>
                                        </p:attrNameLst>
                                      </p:cBhvr>
                                    </p:animRot>
                                  </p:childTnLst>
                                </p:cTn>
                              </p:par>
                              <p:par>
                                <p:cTn id="416" presetID="8" presetClass="emph" presetSubtype="0" fill="hold" grpId="5" nodeType="withEffect">
                                  <p:stCondLst>
                                    <p:cond delay="0"/>
                                  </p:stCondLst>
                                  <p:childTnLst>
                                    <p:animRot by="21600000">
                                      <p:cBhvr>
                                        <p:cTn id="417" dur="5000" fill="hold"/>
                                        <p:tgtEl>
                                          <p:spTgt spid="25"/>
                                        </p:tgtEl>
                                        <p:attrNameLst>
                                          <p:attrName>r</p:attrName>
                                        </p:attrNameLst>
                                      </p:cBhvr>
                                    </p:animRot>
                                  </p:childTnLst>
                                </p:cTn>
                              </p:par>
                              <p:par>
                                <p:cTn id="418" presetID="8" presetClass="emph" presetSubtype="0" fill="hold" grpId="5" nodeType="withEffect">
                                  <p:stCondLst>
                                    <p:cond delay="0"/>
                                  </p:stCondLst>
                                  <p:childTnLst>
                                    <p:animRot by="-21600000">
                                      <p:cBhvr>
                                        <p:cTn id="419" dur="5000" fill="hold"/>
                                        <p:tgtEl>
                                          <p:spTgt spid="26"/>
                                        </p:tgtEl>
                                        <p:attrNameLst>
                                          <p:attrName>r</p:attrName>
                                        </p:attrNameLst>
                                      </p:cBhvr>
                                    </p:animRot>
                                  </p:childTnLst>
                                </p:cTn>
                              </p:par>
                              <p:par>
                                <p:cTn id="420" presetID="8" presetClass="emph" presetSubtype="0" fill="hold" grpId="5" nodeType="withEffect">
                                  <p:stCondLst>
                                    <p:cond delay="0"/>
                                  </p:stCondLst>
                                  <p:childTnLst>
                                    <p:animRot by="21600000">
                                      <p:cBhvr>
                                        <p:cTn id="421" dur="5000" fill="hold"/>
                                        <p:tgtEl>
                                          <p:spTgt spid="27"/>
                                        </p:tgtEl>
                                        <p:attrNameLst>
                                          <p:attrName>r</p:attrName>
                                        </p:attrNameLst>
                                      </p:cBhvr>
                                    </p:animRot>
                                  </p:childTnLst>
                                </p:cTn>
                              </p:par>
                              <p:par>
                                <p:cTn id="422" presetID="17" presetClass="entr" presetSubtype="2" fill="hold" nodeType="withEffect">
                                  <p:stCondLst>
                                    <p:cond delay="0"/>
                                  </p:stCondLst>
                                  <p:childTnLst>
                                    <p:set>
                                      <p:cBhvr>
                                        <p:cTn id="423" dur="1" fill="hold">
                                          <p:stCondLst>
                                            <p:cond delay="0"/>
                                          </p:stCondLst>
                                        </p:cTn>
                                        <p:tgtEl>
                                          <p:spTgt spid="2"/>
                                        </p:tgtEl>
                                        <p:attrNameLst>
                                          <p:attrName>style.visibility</p:attrName>
                                        </p:attrNameLst>
                                      </p:cBhvr>
                                      <p:to>
                                        <p:strVal val="visible"/>
                                      </p:to>
                                    </p:set>
                                    <p:anim calcmode="lin" valueType="num">
                                      <p:cBhvr>
                                        <p:cTn id="424" dur="5000" fill="hold"/>
                                        <p:tgtEl>
                                          <p:spTgt spid="2"/>
                                        </p:tgtEl>
                                        <p:attrNameLst>
                                          <p:attrName>ppt_x</p:attrName>
                                        </p:attrNameLst>
                                      </p:cBhvr>
                                      <p:tavLst>
                                        <p:tav tm="0">
                                          <p:val>
                                            <p:strVal val="#ppt_x+#ppt_w/2"/>
                                          </p:val>
                                        </p:tav>
                                        <p:tav tm="100000">
                                          <p:val>
                                            <p:strVal val="#ppt_x"/>
                                          </p:val>
                                        </p:tav>
                                      </p:tavLst>
                                    </p:anim>
                                    <p:anim calcmode="lin" valueType="num">
                                      <p:cBhvr>
                                        <p:cTn id="425" dur="5000" fill="hold"/>
                                        <p:tgtEl>
                                          <p:spTgt spid="2"/>
                                        </p:tgtEl>
                                        <p:attrNameLst>
                                          <p:attrName>ppt_y</p:attrName>
                                        </p:attrNameLst>
                                      </p:cBhvr>
                                      <p:tavLst>
                                        <p:tav tm="0">
                                          <p:val>
                                            <p:strVal val="#ppt_y"/>
                                          </p:val>
                                        </p:tav>
                                        <p:tav tm="100000">
                                          <p:val>
                                            <p:strVal val="#ppt_y"/>
                                          </p:val>
                                        </p:tav>
                                      </p:tavLst>
                                    </p:anim>
                                    <p:anim calcmode="lin" valueType="num">
                                      <p:cBhvr>
                                        <p:cTn id="426" dur="5000" fill="hold"/>
                                        <p:tgtEl>
                                          <p:spTgt spid="2"/>
                                        </p:tgtEl>
                                        <p:attrNameLst>
                                          <p:attrName>ppt_w</p:attrName>
                                        </p:attrNameLst>
                                      </p:cBhvr>
                                      <p:tavLst>
                                        <p:tav tm="0">
                                          <p:val>
                                            <p:fltVal val="0"/>
                                          </p:val>
                                        </p:tav>
                                        <p:tav tm="100000">
                                          <p:val>
                                            <p:strVal val="#ppt_w"/>
                                          </p:val>
                                        </p:tav>
                                      </p:tavLst>
                                    </p:anim>
                                    <p:anim calcmode="lin" valueType="num">
                                      <p:cBhvr>
                                        <p:cTn id="427" dur="5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P spid="25" grpId="1" animBg="1"/>
      <p:bldP spid="25" grpId="2" animBg="1"/>
      <p:bldP spid="25" grpId="3" animBg="1"/>
      <p:bldP spid="25" grpId="4" animBg="1"/>
      <p:bldP spid="25" grpId="5" animBg="1"/>
      <p:bldP spid="26" grpId="0" animBg="1"/>
      <p:bldP spid="26" grpId="1" animBg="1"/>
      <p:bldP spid="26" grpId="2" animBg="1"/>
      <p:bldP spid="26" grpId="3" animBg="1"/>
      <p:bldP spid="26" grpId="4" animBg="1"/>
      <p:bldP spid="26" grpId="5" animBg="1"/>
      <p:bldP spid="27" grpId="0" animBg="1"/>
      <p:bldP spid="27" grpId="1" animBg="1"/>
      <p:bldP spid="27" grpId="2" animBg="1"/>
      <p:bldP spid="27" grpId="3" animBg="1"/>
      <p:bldP spid="27" grpId="4" animBg="1"/>
      <p:bldP spid="27" grpId="5" animBg="1"/>
      <p:bldP spid="28"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5F4027"/>
            </a:gs>
            <a:gs pos="30000">
              <a:srgbClr val="D49E6C"/>
            </a:gs>
            <a:gs pos="70000">
              <a:srgbClr val="A65528"/>
            </a:gs>
            <a:gs pos="100000">
              <a:srgbClr val="663012"/>
            </a:gs>
          </a:gsLst>
          <a:lin ang="10800000" scaled="1"/>
          <a:tileRect/>
        </a:gradFill>
        <a:effectLst/>
      </p:bgPr>
    </p:bg>
    <p:spTree>
      <p:nvGrpSpPr>
        <p:cNvPr id="1" name=""/>
        <p:cNvGrpSpPr/>
        <p:nvPr/>
      </p:nvGrpSpPr>
      <p:grpSpPr>
        <a:xfrm>
          <a:off x="0" y="0"/>
          <a:ext cx="0" cy="0"/>
          <a:chOff x="0" y="0"/>
          <a:chExt cx="0" cy="0"/>
        </a:xfrm>
      </p:grpSpPr>
      <p:pic>
        <p:nvPicPr>
          <p:cNvPr id="2" name="1 Imagen" descr="ehnhyb44.gif"/>
          <p:cNvPicPr>
            <a:picLocks noChangeAspect="1"/>
          </p:cNvPicPr>
          <p:nvPr/>
        </p:nvPicPr>
        <p:blipFill>
          <a:blip r:embed="rId2"/>
          <a:stretch>
            <a:fillRect/>
          </a:stretch>
        </p:blipFill>
        <p:spPr>
          <a:xfrm>
            <a:off x="4762500" y="2228850"/>
            <a:ext cx="4381500" cy="2914650"/>
          </a:xfrm>
          <a:prstGeom prst="rect">
            <a:avLst/>
          </a:prstGeom>
          <a:effectLst>
            <a:softEdge rad="31750"/>
          </a:effectLst>
        </p:spPr>
      </p:pic>
      <p:pic>
        <p:nvPicPr>
          <p:cNvPr id="3" name="2 Imagen" descr="7fyqkosg.gif"/>
          <p:cNvPicPr>
            <a:picLocks noChangeAspect="1"/>
          </p:cNvPicPr>
          <p:nvPr/>
        </p:nvPicPr>
        <p:blipFill>
          <a:blip r:embed="rId3"/>
          <a:stretch>
            <a:fillRect/>
          </a:stretch>
        </p:blipFill>
        <p:spPr>
          <a:xfrm>
            <a:off x="1142976" y="2357436"/>
            <a:ext cx="2500300" cy="2500300"/>
          </a:xfrm>
          <a:prstGeom prst="rect">
            <a:avLst/>
          </a:prstGeom>
          <a:effectLst>
            <a:softEdge rad="31750"/>
          </a:effectLst>
        </p:spPr>
      </p:pic>
      <p:sp>
        <p:nvSpPr>
          <p:cNvPr id="5" name="4 CuadroTexto"/>
          <p:cNvSpPr txBox="1"/>
          <p:nvPr/>
        </p:nvSpPr>
        <p:spPr>
          <a:xfrm>
            <a:off x="1071538" y="1000114"/>
            <a:ext cx="6786609" cy="1200329"/>
          </a:xfrm>
          <a:prstGeom prst="rect">
            <a:avLst/>
          </a:prstGeom>
          <a:noFill/>
        </p:spPr>
        <p:txBody>
          <a:bodyPr wrap="square" rtlCol="0">
            <a:spAutoFit/>
          </a:bodyPr>
          <a:lstStyle/>
          <a:p>
            <a:pPr algn="ctr"/>
            <a:r>
              <a:rPr lang="es-ES" sz="2400" b="1" dirty="0" smtClean="0">
                <a:effectLst>
                  <a:outerShdw blurRad="38100" dist="38100" dir="2700000" algn="tl">
                    <a:srgbClr val="000000">
                      <a:alpha val="43137"/>
                    </a:srgbClr>
                  </a:outerShdw>
                </a:effectLst>
              </a:rPr>
              <a:t>Los conejos se saben miméticos y no dudan en recurrir a la inmovilidad para pasar inadvertidos a sus enemigos</a:t>
            </a:r>
            <a:endParaRPr lang="es-ES" sz="2400" b="1" dirty="0">
              <a:effectLst>
                <a:outerShdw blurRad="38100" dist="38100" dir="2700000" algn="tl">
                  <a:srgbClr val="000000">
                    <a:alpha val="43137"/>
                  </a:srgbClr>
                </a:outerShdw>
              </a:effectLst>
            </a:endParaRPr>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Right)">
                                      <p:cBhvr>
                                        <p:cTn id="7" dur="3000"/>
                                        <p:tgtEl>
                                          <p:spTgt spid="2"/>
                                        </p:tgtEl>
                                      </p:cBhvr>
                                    </p:animEffect>
                                  </p:childTnLst>
                                </p:cTn>
                              </p:par>
                              <p:par>
                                <p:cTn id="8" presetID="2" presetClass="entr" presetSubtype="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5000" fill="hold"/>
                                        <p:tgtEl>
                                          <p:spTgt spid="3"/>
                                        </p:tgtEl>
                                        <p:attrNameLst>
                                          <p:attrName>ppt_x</p:attrName>
                                        </p:attrNameLst>
                                      </p:cBhvr>
                                      <p:tavLst>
                                        <p:tav tm="0">
                                          <p:val>
                                            <p:strVal val="0-#ppt_w/2"/>
                                          </p:val>
                                        </p:tav>
                                        <p:tav tm="100000">
                                          <p:val>
                                            <p:strVal val="#ppt_x"/>
                                          </p:val>
                                        </p:tav>
                                      </p:tavLst>
                                    </p:anim>
                                    <p:anim calcmode="lin" valueType="num">
                                      <p:cBhvr additive="base">
                                        <p:cTn id="11" dur="5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F00"/>
            </a:gs>
            <a:gs pos="30000">
              <a:srgbClr val="D49E6C"/>
            </a:gs>
            <a:gs pos="70000">
              <a:srgbClr val="A65528"/>
            </a:gs>
            <a:gs pos="100000">
              <a:srgbClr val="663012"/>
            </a:gs>
          </a:gsLst>
          <a:lin ang="5400000" scaled="1"/>
          <a:tileRect/>
        </a:gradFill>
        <a:effectLst/>
      </p:bgPr>
    </p:bg>
    <p:spTree>
      <p:nvGrpSpPr>
        <p:cNvPr id="1" name=""/>
        <p:cNvGrpSpPr/>
        <p:nvPr/>
      </p:nvGrpSpPr>
      <p:grpSpPr>
        <a:xfrm>
          <a:off x="0" y="0"/>
          <a:ext cx="0" cy="0"/>
          <a:chOff x="0" y="0"/>
          <a:chExt cx="0" cy="0"/>
        </a:xfrm>
      </p:grpSpPr>
      <p:pic>
        <p:nvPicPr>
          <p:cNvPr id="2" name="1 Imagen" descr="guiokkk.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18875311">
            <a:off x="3351987" y="446767"/>
            <a:ext cx="1359050" cy="249456"/>
          </a:xfrm>
          <a:prstGeom prst="rect">
            <a:avLst/>
          </a:prstGeom>
          <a:gradFill flip="none" rotWithShape="1">
            <a:gsLst>
              <a:gs pos="0">
                <a:srgbClr val="FFFF00"/>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3939732">
            <a:off x="4426149" y="449322"/>
            <a:ext cx="1238504" cy="239935"/>
          </a:xfrm>
          <a:prstGeom prst="rect">
            <a:avLst/>
          </a:prstGeom>
          <a:gradFill flip="none" rotWithShape="1">
            <a:gsLst>
              <a:gs pos="0">
                <a:srgbClr val="FFFF00"/>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8875311">
            <a:off x="3351986" y="1012436"/>
            <a:ext cx="1359050" cy="249456"/>
          </a:xfrm>
          <a:prstGeom prst="rect">
            <a:avLst/>
          </a:prstGeom>
          <a:gradFill flip="none" rotWithShape="1">
            <a:gsLst>
              <a:gs pos="0">
                <a:srgbClr val="FFFF00"/>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3939732">
            <a:off x="4426148" y="1014991"/>
            <a:ext cx="1238504" cy="239935"/>
          </a:xfrm>
          <a:prstGeom prst="rect">
            <a:avLst/>
          </a:prstGeom>
          <a:gradFill flip="none" rotWithShape="1">
            <a:gsLst>
              <a:gs pos="0">
                <a:srgbClr val="FFFF00"/>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8875311">
            <a:off x="3351988" y="1589775"/>
            <a:ext cx="1359050" cy="249456"/>
          </a:xfrm>
          <a:prstGeom prst="rect">
            <a:avLst/>
          </a:prstGeom>
          <a:gradFill flip="none" rotWithShape="1">
            <a:gsLst>
              <a:gs pos="0">
                <a:srgbClr val="FFFF00"/>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3939732">
            <a:off x="4426150" y="1592330"/>
            <a:ext cx="1238504" cy="239935"/>
          </a:xfrm>
          <a:prstGeom prst="rect">
            <a:avLst/>
          </a:prstGeom>
          <a:gradFill flip="none" rotWithShape="1">
            <a:gsLst>
              <a:gs pos="0">
                <a:srgbClr val="FFFF00"/>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8875311">
            <a:off x="3351987" y="2155444"/>
            <a:ext cx="1359050" cy="249456"/>
          </a:xfrm>
          <a:prstGeom prst="rect">
            <a:avLst/>
          </a:prstGeom>
          <a:gradFill flip="none" rotWithShape="1">
            <a:gsLst>
              <a:gs pos="0">
                <a:srgbClr val="FFFF00"/>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3939732">
            <a:off x="4426149" y="2157999"/>
            <a:ext cx="1238504" cy="239935"/>
          </a:xfrm>
          <a:prstGeom prst="rect">
            <a:avLst/>
          </a:prstGeom>
          <a:gradFill flip="none" rotWithShape="1">
            <a:gsLst>
              <a:gs pos="0">
                <a:srgbClr val="FFFF00"/>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8875311">
            <a:off x="3351986" y="2738600"/>
            <a:ext cx="1359050" cy="249456"/>
          </a:xfrm>
          <a:prstGeom prst="rect">
            <a:avLst/>
          </a:prstGeom>
          <a:gradFill flip="none" rotWithShape="1">
            <a:gsLst>
              <a:gs pos="0">
                <a:srgbClr val="FFFF00"/>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3939732">
            <a:off x="4426148" y="2741155"/>
            <a:ext cx="1238504" cy="239935"/>
          </a:xfrm>
          <a:prstGeom prst="rect">
            <a:avLst/>
          </a:prstGeom>
          <a:gradFill flip="none" rotWithShape="1">
            <a:gsLst>
              <a:gs pos="0">
                <a:srgbClr val="FFFF00"/>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8875311">
            <a:off x="3351985" y="3304269"/>
            <a:ext cx="1359050" cy="249456"/>
          </a:xfrm>
          <a:prstGeom prst="rect">
            <a:avLst/>
          </a:prstGeom>
          <a:gradFill flip="none" rotWithShape="1">
            <a:gsLst>
              <a:gs pos="0">
                <a:srgbClr val="FFFF00"/>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3939732">
            <a:off x="4426147" y="3306824"/>
            <a:ext cx="1238504" cy="239935"/>
          </a:xfrm>
          <a:prstGeom prst="rect">
            <a:avLst/>
          </a:prstGeom>
          <a:gradFill flip="none" rotWithShape="1">
            <a:gsLst>
              <a:gs pos="0">
                <a:srgbClr val="FFFF00"/>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8875311">
            <a:off x="3351987" y="3881608"/>
            <a:ext cx="1359050" cy="249456"/>
          </a:xfrm>
          <a:prstGeom prst="rect">
            <a:avLst/>
          </a:prstGeom>
          <a:gradFill flip="none" rotWithShape="1">
            <a:gsLst>
              <a:gs pos="0">
                <a:srgbClr val="FFFF00"/>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3939732">
            <a:off x="4426149" y="3884163"/>
            <a:ext cx="1238504" cy="239935"/>
          </a:xfrm>
          <a:prstGeom prst="rect">
            <a:avLst/>
          </a:prstGeom>
          <a:gradFill flip="none" rotWithShape="1">
            <a:gsLst>
              <a:gs pos="0">
                <a:srgbClr val="FFFF00"/>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8875311">
            <a:off x="3351986" y="4447277"/>
            <a:ext cx="1359050" cy="249456"/>
          </a:xfrm>
          <a:prstGeom prst="rect">
            <a:avLst/>
          </a:prstGeom>
          <a:gradFill flip="none" rotWithShape="1">
            <a:gsLst>
              <a:gs pos="0">
                <a:srgbClr val="FFFF00"/>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3939732">
            <a:off x="4426148" y="4449832"/>
            <a:ext cx="1238504" cy="239935"/>
          </a:xfrm>
          <a:prstGeom prst="rect">
            <a:avLst/>
          </a:prstGeom>
          <a:gradFill flip="none" rotWithShape="1">
            <a:gsLst>
              <a:gs pos="0">
                <a:srgbClr val="FFFF00"/>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8875311">
            <a:off x="5387030" y="446767"/>
            <a:ext cx="1359050" cy="249456"/>
          </a:xfrm>
          <a:prstGeom prst="rect">
            <a:avLst/>
          </a:prstGeom>
          <a:gradFill flip="none" rotWithShape="1">
            <a:gsLst>
              <a:gs pos="0">
                <a:srgbClr val="FFFF00"/>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8875311">
            <a:off x="5387029" y="1012436"/>
            <a:ext cx="1359050" cy="249456"/>
          </a:xfrm>
          <a:prstGeom prst="rect">
            <a:avLst/>
          </a:prstGeom>
          <a:gradFill flip="none" rotWithShape="1">
            <a:gsLst>
              <a:gs pos="0">
                <a:srgbClr val="FFFF00"/>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8875311">
            <a:off x="5387031" y="1589775"/>
            <a:ext cx="1359050" cy="249456"/>
          </a:xfrm>
          <a:prstGeom prst="rect">
            <a:avLst/>
          </a:prstGeom>
          <a:gradFill flip="none" rotWithShape="1">
            <a:gsLst>
              <a:gs pos="0">
                <a:srgbClr val="FFFF00"/>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8875311">
            <a:off x="5387030" y="2155444"/>
            <a:ext cx="1359050" cy="249456"/>
          </a:xfrm>
          <a:prstGeom prst="rect">
            <a:avLst/>
          </a:prstGeom>
          <a:gradFill flip="none" rotWithShape="1">
            <a:gsLst>
              <a:gs pos="0">
                <a:srgbClr val="FFFF00"/>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8875311">
            <a:off x="5387029" y="2738600"/>
            <a:ext cx="1359050" cy="249456"/>
          </a:xfrm>
          <a:prstGeom prst="rect">
            <a:avLst/>
          </a:prstGeom>
          <a:gradFill flip="none" rotWithShape="1">
            <a:gsLst>
              <a:gs pos="0">
                <a:srgbClr val="FFFF00"/>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8875311">
            <a:off x="5387028" y="3304269"/>
            <a:ext cx="1359050" cy="249456"/>
          </a:xfrm>
          <a:prstGeom prst="rect">
            <a:avLst/>
          </a:prstGeom>
          <a:gradFill flip="none" rotWithShape="1">
            <a:gsLst>
              <a:gs pos="0">
                <a:srgbClr val="FFFF00"/>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8875311">
            <a:off x="5387030" y="3881608"/>
            <a:ext cx="1359050" cy="249456"/>
          </a:xfrm>
          <a:prstGeom prst="rect">
            <a:avLst/>
          </a:prstGeom>
          <a:gradFill flip="none" rotWithShape="1">
            <a:gsLst>
              <a:gs pos="0">
                <a:srgbClr val="FFFF00"/>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8875311">
            <a:off x="5387029" y="4447277"/>
            <a:ext cx="1359050" cy="249456"/>
          </a:xfrm>
          <a:prstGeom prst="rect">
            <a:avLst/>
          </a:prstGeom>
          <a:gradFill flip="none" rotWithShape="1">
            <a:gsLst>
              <a:gs pos="0">
                <a:srgbClr val="FFFF00"/>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3939732">
            <a:off x="2425886" y="459549"/>
            <a:ext cx="1238504" cy="239935"/>
          </a:xfrm>
          <a:prstGeom prst="rect">
            <a:avLst/>
          </a:prstGeom>
          <a:gradFill flip="none" rotWithShape="1">
            <a:gsLst>
              <a:gs pos="0">
                <a:srgbClr val="FFFF00"/>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3939732">
            <a:off x="2425885" y="1025218"/>
            <a:ext cx="1238504" cy="239935"/>
          </a:xfrm>
          <a:prstGeom prst="rect">
            <a:avLst/>
          </a:prstGeom>
          <a:gradFill flip="none" rotWithShape="1">
            <a:gsLst>
              <a:gs pos="0">
                <a:srgbClr val="FFFF00"/>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3939732">
            <a:off x="2425887" y="1602557"/>
            <a:ext cx="1238504" cy="239935"/>
          </a:xfrm>
          <a:prstGeom prst="rect">
            <a:avLst/>
          </a:prstGeom>
          <a:gradFill flip="none" rotWithShape="1">
            <a:gsLst>
              <a:gs pos="0">
                <a:srgbClr val="FFFF00"/>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3939732">
            <a:off x="2425886" y="2168226"/>
            <a:ext cx="1238504" cy="239935"/>
          </a:xfrm>
          <a:prstGeom prst="rect">
            <a:avLst/>
          </a:prstGeom>
          <a:gradFill flip="none" rotWithShape="1">
            <a:gsLst>
              <a:gs pos="0">
                <a:srgbClr val="FFFF00"/>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3939732">
            <a:off x="2425885" y="2751382"/>
            <a:ext cx="1238504" cy="239935"/>
          </a:xfrm>
          <a:prstGeom prst="rect">
            <a:avLst/>
          </a:prstGeom>
          <a:gradFill flip="none" rotWithShape="1">
            <a:gsLst>
              <a:gs pos="0">
                <a:srgbClr val="FFFF00"/>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3939732">
            <a:off x="2425884" y="3317051"/>
            <a:ext cx="1238504" cy="239935"/>
          </a:xfrm>
          <a:prstGeom prst="rect">
            <a:avLst/>
          </a:prstGeom>
          <a:gradFill flip="none" rotWithShape="1">
            <a:gsLst>
              <a:gs pos="0">
                <a:srgbClr val="FFFF00"/>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3939732">
            <a:off x="2425886" y="3894390"/>
            <a:ext cx="1238504" cy="239935"/>
          </a:xfrm>
          <a:prstGeom prst="rect">
            <a:avLst/>
          </a:prstGeom>
          <a:gradFill flip="none" rotWithShape="1">
            <a:gsLst>
              <a:gs pos="0">
                <a:srgbClr val="FFFF00"/>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3939732">
            <a:off x="2425885" y="4460059"/>
            <a:ext cx="1238504" cy="239935"/>
          </a:xfrm>
          <a:prstGeom prst="rect">
            <a:avLst/>
          </a:prstGeom>
          <a:gradFill flip="none" rotWithShape="1">
            <a:gsLst>
              <a:gs pos="0">
                <a:srgbClr val="FFFF00"/>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8875311">
            <a:off x="1315064" y="446766"/>
            <a:ext cx="1359050" cy="249456"/>
          </a:xfrm>
          <a:prstGeom prst="rect">
            <a:avLst/>
          </a:prstGeom>
          <a:gradFill flip="none" rotWithShape="1">
            <a:gsLst>
              <a:gs pos="0">
                <a:srgbClr val="FFFF00"/>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8875311">
            <a:off x="1315063" y="1012435"/>
            <a:ext cx="1359050" cy="249456"/>
          </a:xfrm>
          <a:prstGeom prst="rect">
            <a:avLst/>
          </a:prstGeom>
          <a:gradFill flip="none" rotWithShape="1">
            <a:gsLst>
              <a:gs pos="0">
                <a:srgbClr val="FFFF00"/>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8875311">
            <a:off x="1315065" y="1589774"/>
            <a:ext cx="1359050" cy="249456"/>
          </a:xfrm>
          <a:prstGeom prst="rect">
            <a:avLst/>
          </a:prstGeom>
          <a:gradFill flip="none" rotWithShape="1">
            <a:gsLst>
              <a:gs pos="0">
                <a:srgbClr val="FFFF00"/>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8875311">
            <a:off x="1315064" y="2155443"/>
            <a:ext cx="1359050" cy="249456"/>
          </a:xfrm>
          <a:prstGeom prst="rect">
            <a:avLst/>
          </a:prstGeom>
          <a:gradFill flip="none" rotWithShape="1">
            <a:gsLst>
              <a:gs pos="0">
                <a:srgbClr val="FFFF00"/>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8875311">
            <a:off x="1315063" y="2738599"/>
            <a:ext cx="1359050" cy="249456"/>
          </a:xfrm>
          <a:prstGeom prst="rect">
            <a:avLst/>
          </a:prstGeom>
          <a:gradFill flip="none" rotWithShape="1">
            <a:gsLst>
              <a:gs pos="0">
                <a:srgbClr val="FFFF00"/>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8875311">
            <a:off x="1315062" y="3304268"/>
            <a:ext cx="1359050" cy="249456"/>
          </a:xfrm>
          <a:prstGeom prst="rect">
            <a:avLst/>
          </a:prstGeom>
          <a:gradFill flip="none" rotWithShape="1">
            <a:gsLst>
              <a:gs pos="0">
                <a:srgbClr val="FFFF00"/>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8875311">
            <a:off x="1315064" y="3881607"/>
            <a:ext cx="1359050" cy="249456"/>
          </a:xfrm>
          <a:prstGeom prst="rect">
            <a:avLst/>
          </a:prstGeom>
          <a:gradFill flip="none" rotWithShape="1">
            <a:gsLst>
              <a:gs pos="0">
                <a:srgbClr val="FFFF00"/>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8875311">
            <a:off x="1315063" y="4447276"/>
            <a:ext cx="1359050" cy="249456"/>
          </a:xfrm>
          <a:prstGeom prst="rect">
            <a:avLst/>
          </a:prstGeom>
          <a:gradFill flip="none" rotWithShape="1">
            <a:gsLst>
              <a:gs pos="0">
                <a:srgbClr val="FFFF00"/>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3939732">
            <a:off x="6497851" y="443506"/>
            <a:ext cx="1238504" cy="239935"/>
          </a:xfrm>
          <a:prstGeom prst="rect">
            <a:avLst/>
          </a:prstGeom>
          <a:gradFill flip="none" rotWithShape="1">
            <a:gsLst>
              <a:gs pos="0">
                <a:srgbClr val="FFFF00"/>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3939732">
            <a:off x="6497850" y="1009175"/>
            <a:ext cx="1238504" cy="239935"/>
          </a:xfrm>
          <a:prstGeom prst="rect">
            <a:avLst/>
          </a:prstGeom>
          <a:gradFill flip="none" rotWithShape="1">
            <a:gsLst>
              <a:gs pos="0">
                <a:srgbClr val="FFFF00"/>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3939732">
            <a:off x="6497852" y="1586514"/>
            <a:ext cx="1238504" cy="239935"/>
          </a:xfrm>
          <a:prstGeom prst="rect">
            <a:avLst/>
          </a:prstGeom>
          <a:gradFill flip="none" rotWithShape="1">
            <a:gsLst>
              <a:gs pos="0">
                <a:srgbClr val="FFFF00"/>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3939732">
            <a:off x="6497851" y="2152183"/>
            <a:ext cx="1238504" cy="239935"/>
          </a:xfrm>
          <a:prstGeom prst="rect">
            <a:avLst/>
          </a:prstGeom>
          <a:gradFill flip="none" rotWithShape="1">
            <a:gsLst>
              <a:gs pos="0">
                <a:srgbClr val="FFFF00"/>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3939732">
            <a:off x="6497850" y="2735339"/>
            <a:ext cx="1238504" cy="239935"/>
          </a:xfrm>
          <a:prstGeom prst="rect">
            <a:avLst/>
          </a:prstGeom>
          <a:gradFill flip="none" rotWithShape="1">
            <a:gsLst>
              <a:gs pos="0">
                <a:srgbClr val="FFFF00"/>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13939732">
            <a:off x="6497849" y="3301008"/>
            <a:ext cx="1238504" cy="239935"/>
          </a:xfrm>
          <a:prstGeom prst="rect">
            <a:avLst/>
          </a:prstGeom>
          <a:gradFill flip="none" rotWithShape="1">
            <a:gsLst>
              <a:gs pos="0">
                <a:srgbClr val="FFFF00"/>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rot="13939732">
            <a:off x="6497851" y="3878347"/>
            <a:ext cx="1238504" cy="239935"/>
          </a:xfrm>
          <a:prstGeom prst="rect">
            <a:avLst/>
          </a:prstGeom>
          <a:gradFill flip="none" rotWithShape="1">
            <a:gsLst>
              <a:gs pos="0">
                <a:srgbClr val="FFFF00"/>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rot="13939732">
            <a:off x="6497850" y="4444016"/>
            <a:ext cx="1238504" cy="239935"/>
          </a:xfrm>
          <a:prstGeom prst="rect">
            <a:avLst/>
          </a:prstGeom>
          <a:gradFill flip="none" rotWithShape="1">
            <a:gsLst>
              <a:gs pos="0">
                <a:srgbClr val="FFFF00"/>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rot="13939732">
            <a:off x="354183" y="459550"/>
            <a:ext cx="1238504" cy="239935"/>
          </a:xfrm>
          <a:prstGeom prst="rect">
            <a:avLst/>
          </a:prstGeom>
          <a:gradFill flip="none" rotWithShape="1">
            <a:gsLst>
              <a:gs pos="0">
                <a:srgbClr val="FFFF00"/>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rot="13939732">
            <a:off x="354182" y="1025219"/>
            <a:ext cx="1238504" cy="239935"/>
          </a:xfrm>
          <a:prstGeom prst="rect">
            <a:avLst/>
          </a:prstGeom>
          <a:gradFill flip="none" rotWithShape="1">
            <a:gsLst>
              <a:gs pos="0">
                <a:srgbClr val="FFFF00"/>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rot="13939732">
            <a:off x="354184" y="1602558"/>
            <a:ext cx="1238504" cy="239935"/>
          </a:xfrm>
          <a:prstGeom prst="rect">
            <a:avLst/>
          </a:prstGeom>
          <a:gradFill flip="none" rotWithShape="1">
            <a:gsLst>
              <a:gs pos="0">
                <a:srgbClr val="FFFF00"/>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rot="13939732">
            <a:off x="354183" y="2168227"/>
            <a:ext cx="1238504" cy="239935"/>
          </a:xfrm>
          <a:prstGeom prst="rect">
            <a:avLst/>
          </a:prstGeom>
          <a:gradFill flip="none" rotWithShape="1">
            <a:gsLst>
              <a:gs pos="0">
                <a:srgbClr val="FFFF00"/>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rot="13939732">
            <a:off x="354182" y="2751383"/>
            <a:ext cx="1238504" cy="239935"/>
          </a:xfrm>
          <a:prstGeom prst="rect">
            <a:avLst/>
          </a:prstGeom>
          <a:gradFill flip="none" rotWithShape="1">
            <a:gsLst>
              <a:gs pos="0">
                <a:srgbClr val="FFFF00"/>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rot="13939732">
            <a:off x="354181" y="3317052"/>
            <a:ext cx="1238504" cy="239935"/>
          </a:xfrm>
          <a:prstGeom prst="rect">
            <a:avLst/>
          </a:prstGeom>
          <a:gradFill flip="none" rotWithShape="1">
            <a:gsLst>
              <a:gs pos="0">
                <a:srgbClr val="FFFF00"/>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rot="13939732">
            <a:off x="354183" y="3894391"/>
            <a:ext cx="1238504" cy="239935"/>
          </a:xfrm>
          <a:prstGeom prst="rect">
            <a:avLst/>
          </a:prstGeom>
          <a:gradFill flip="none" rotWithShape="1">
            <a:gsLst>
              <a:gs pos="0">
                <a:srgbClr val="FFFF00"/>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rot="13939732">
            <a:off x="354182" y="4460060"/>
            <a:ext cx="1238504" cy="239935"/>
          </a:xfrm>
          <a:prstGeom prst="rect">
            <a:avLst/>
          </a:prstGeom>
          <a:gradFill flip="none" rotWithShape="1">
            <a:gsLst>
              <a:gs pos="0">
                <a:srgbClr val="FFFF00"/>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rot="18875311">
            <a:off x="7458733" y="446767"/>
            <a:ext cx="1359050" cy="249456"/>
          </a:xfrm>
          <a:prstGeom prst="rect">
            <a:avLst/>
          </a:prstGeom>
          <a:gradFill flip="none" rotWithShape="1">
            <a:gsLst>
              <a:gs pos="0">
                <a:srgbClr val="FFFF00"/>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rot="18875311">
            <a:off x="7458732" y="1012436"/>
            <a:ext cx="1359050" cy="249456"/>
          </a:xfrm>
          <a:prstGeom prst="rect">
            <a:avLst/>
          </a:prstGeom>
          <a:gradFill flip="none" rotWithShape="1">
            <a:gsLst>
              <a:gs pos="0">
                <a:srgbClr val="FFFF00"/>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rot="18875311">
            <a:off x="7458734" y="1589775"/>
            <a:ext cx="1359050" cy="249456"/>
          </a:xfrm>
          <a:prstGeom prst="rect">
            <a:avLst/>
          </a:prstGeom>
          <a:gradFill flip="none" rotWithShape="1">
            <a:gsLst>
              <a:gs pos="0">
                <a:srgbClr val="FFFF00"/>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rot="18875311">
            <a:off x="7458733" y="2155444"/>
            <a:ext cx="1359050" cy="249456"/>
          </a:xfrm>
          <a:prstGeom prst="rect">
            <a:avLst/>
          </a:prstGeom>
          <a:gradFill flip="none" rotWithShape="1">
            <a:gsLst>
              <a:gs pos="0">
                <a:srgbClr val="FFFF00"/>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rot="18875311">
            <a:off x="7458732" y="2738600"/>
            <a:ext cx="1359050" cy="249456"/>
          </a:xfrm>
          <a:prstGeom prst="rect">
            <a:avLst/>
          </a:prstGeom>
          <a:gradFill flip="none" rotWithShape="1">
            <a:gsLst>
              <a:gs pos="0">
                <a:srgbClr val="FFFF00"/>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rot="18875311">
            <a:off x="7458731" y="3304269"/>
            <a:ext cx="1359050" cy="249456"/>
          </a:xfrm>
          <a:prstGeom prst="rect">
            <a:avLst/>
          </a:prstGeom>
          <a:gradFill flip="none" rotWithShape="1">
            <a:gsLst>
              <a:gs pos="0">
                <a:srgbClr val="FFFF00"/>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rot="18875311">
            <a:off x="7458733" y="3881608"/>
            <a:ext cx="1359050" cy="249456"/>
          </a:xfrm>
          <a:prstGeom prst="rect">
            <a:avLst/>
          </a:prstGeom>
          <a:gradFill flip="none" rotWithShape="1">
            <a:gsLst>
              <a:gs pos="0">
                <a:srgbClr val="FFFF00"/>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rot="18875311">
            <a:off x="7458732" y="4447277"/>
            <a:ext cx="1359050" cy="249456"/>
          </a:xfrm>
          <a:prstGeom prst="rect">
            <a:avLst/>
          </a:prstGeom>
          <a:gradFill flip="none" rotWithShape="1">
            <a:gsLst>
              <a:gs pos="0">
                <a:srgbClr val="FFFF00"/>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a:off x="-571536" y="-285770"/>
            <a:ext cx="10072758" cy="6429420"/>
          </a:xfrm>
          <a:prstGeom prst="rect">
            <a:avLst/>
          </a:prstGeom>
          <a:gradFill flip="none" rotWithShape="1">
            <a:gsLst>
              <a:gs pos="0">
                <a:srgbClr val="362416"/>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7"/>
                                        </p:tgtEl>
                                        <p:attrNameLst>
                                          <p:attrName>style.opacity</p:attrName>
                                        </p:attrNameLst>
                                      </p:cBhvr>
                                      <p:to>
                                        <p:strVal val="0"/>
                                      </p:to>
                                    </p:set>
                                    <p:animEffect filter="image" prLst="opacity: 0">
                                      <p:cBhvr rctx="IE">
                                        <p:cTn id="7" dur="indefinite"/>
                                        <p:tgtEl>
                                          <p:spTgt spid="67"/>
                                        </p:tgtEl>
                                      </p:cBhvr>
                                    </p:animEffect>
                                  </p:childTnLst>
                                </p:cTn>
                              </p:par>
                              <p:par>
                                <p:cTn id="8" presetID="2" presetClass="entr" presetSubtype="9" fill="hold" grpId="0" nodeType="withEffect">
                                  <p:stCondLst>
                                    <p:cond delay="0"/>
                                  </p:stCondLst>
                                  <p:childTnLst>
                                    <p:set>
                                      <p:cBhvr>
                                        <p:cTn id="9" dur="1" fill="hold">
                                          <p:stCondLst>
                                            <p:cond delay="0"/>
                                          </p:stCondLst>
                                        </p:cTn>
                                        <p:tgtEl>
                                          <p:spTgt spid="51"/>
                                        </p:tgtEl>
                                        <p:attrNameLst>
                                          <p:attrName>style.visibility</p:attrName>
                                        </p:attrNameLst>
                                      </p:cBhvr>
                                      <p:to>
                                        <p:strVal val="visible"/>
                                      </p:to>
                                    </p:set>
                                    <p:anim calcmode="lin" valueType="num">
                                      <p:cBhvr additive="base">
                                        <p:cTn id="10" dur="3000" fill="hold"/>
                                        <p:tgtEl>
                                          <p:spTgt spid="51"/>
                                        </p:tgtEl>
                                        <p:attrNameLst>
                                          <p:attrName>ppt_x</p:attrName>
                                        </p:attrNameLst>
                                      </p:cBhvr>
                                      <p:tavLst>
                                        <p:tav tm="0">
                                          <p:val>
                                            <p:strVal val="0-#ppt_w/2"/>
                                          </p:val>
                                        </p:tav>
                                        <p:tav tm="100000">
                                          <p:val>
                                            <p:strVal val="#ppt_x"/>
                                          </p:val>
                                        </p:tav>
                                      </p:tavLst>
                                    </p:anim>
                                    <p:anim calcmode="lin" valueType="num">
                                      <p:cBhvr additive="base">
                                        <p:cTn id="11" dur="3000" fill="hold"/>
                                        <p:tgtEl>
                                          <p:spTgt spid="51"/>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52"/>
                                        </p:tgtEl>
                                        <p:attrNameLst>
                                          <p:attrName>style.visibility</p:attrName>
                                        </p:attrNameLst>
                                      </p:cBhvr>
                                      <p:to>
                                        <p:strVal val="visible"/>
                                      </p:to>
                                    </p:set>
                                    <p:anim calcmode="lin" valueType="num">
                                      <p:cBhvr additive="base">
                                        <p:cTn id="14" dur="3000" fill="hold"/>
                                        <p:tgtEl>
                                          <p:spTgt spid="52"/>
                                        </p:tgtEl>
                                        <p:attrNameLst>
                                          <p:attrName>ppt_x</p:attrName>
                                        </p:attrNameLst>
                                      </p:cBhvr>
                                      <p:tavLst>
                                        <p:tav tm="0">
                                          <p:val>
                                            <p:strVal val="0-#ppt_w/2"/>
                                          </p:val>
                                        </p:tav>
                                        <p:tav tm="100000">
                                          <p:val>
                                            <p:strVal val="#ppt_x"/>
                                          </p:val>
                                        </p:tav>
                                      </p:tavLst>
                                    </p:anim>
                                    <p:anim calcmode="lin" valueType="num">
                                      <p:cBhvr additive="base">
                                        <p:cTn id="15" dur="3000" fill="hold"/>
                                        <p:tgtEl>
                                          <p:spTgt spid="52"/>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53"/>
                                        </p:tgtEl>
                                        <p:attrNameLst>
                                          <p:attrName>style.visibility</p:attrName>
                                        </p:attrNameLst>
                                      </p:cBhvr>
                                      <p:to>
                                        <p:strVal val="visible"/>
                                      </p:to>
                                    </p:set>
                                    <p:anim calcmode="lin" valueType="num">
                                      <p:cBhvr additive="base">
                                        <p:cTn id="18" dur="3000" fill="hold"/>
                                        <p:tgtEl>
                                          <p:spTgt spid="53"/>
                                        </p:tgtEl>
                                        <p:attrNameLst>
                                          <p:attrName>ppt_x</p:attrName>
                                        </p:attrNameLst>
                                      </p:cBhvr>
                                      <p:tavLst>
                                        <p:tav tm="0">
                                          <p:val>
                                            <p:strVal val="0-#ppt_w/2"/>
                                          </p:val>
                                        </p:tav>
                                        <p:tav tm="100000">
                                          <p:val>
                                            <p:strVal val="#ppt_x"/>
                                          </p:val>
                                        </p:tav>
                                      </p:tavLst>
                                    </p:anim>
                                    <p:anim calcmode="lin" valueType="num">
                                      <p:cBhvr additive="base">
                                        <p:cTn id="19" dur="3000" fill="hold"/>
                                        <p:tgtEl>
                                          <p:spTgt spid="53"/>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54"/>
                                        </p:tgtEl>
                                        <p:attrNameLst>
                                          <p:attrName>style.visibility</p:attrName>
                                        </p:attrNameLst>
                                      </p:cBhvr>
                                      <p:to>
                                        <p:strVal val="visible"/>
                                      </p:to>
                                    </p:set>
                                    <p:anim calcmode="lin" valueType="num">
                                      <p:cBhvr additive="base">
                                        <p:cTn id="22" dur="3000" fill="hold"/>
                                        <p:tgtEl>
                                          <p:spTgt spid="54"/>
                                        </p:tgtEl>
                                        <p:attrNameLst>
                                          <p:attrName>ppt_x</p:attrName>
                                        </p:attrNameLst>
                                      </p:cBhvr>
                                      <p:tavLst>
                                        <p:tav tm="0">
                                          <p:val>
                                            <p:strVal val="0-#ppt_w/2"/>
                                          </p:val>
                                        </p:tav>
                                        <p:tav tm="100000">
                                          <p:val>
                                            <p:strVal val="#ppt_x"/>
                                          </p:val>
                                        </p:tav>
                                      </p:tavLst>
                                    </p:anim>
                                    <p:anim calcmode="lin" valueType="num">
                                      <p:cBhvr additive="base">
                                        <p:cTn id="23" dur="3000" fill="hold"/>
                                        <p:tgtEl>
                                          <p:spTgt spid="54"/>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55"/>
                                        </p:tgtEl>
                                        <p:attrNameLst>
                                          <p:attrName>style.visibility</p:attrName>
                                        </p:attrNameLst>
                                      </p:cBhvr>
                                      <p:to>
                                        <p:strVal val="visible"/>
                                      </p:to>
                                    </p:set>
                                    <p:anim calcmode="lin" valueType="num">
                                      <p:cBhvr additive="base">
                                        <p:cTn id="26" dur="3000" fill="hold"/>
                                        <p:tgtEl>
                                          <p:spTgt spid="55"/>
                                        </p:tgtEl>
                                        <p:attrNameLst>
                                          <p:attrName>ppt_x</p:attrName>
                                        </p:attrNameLst>
                                      </p:cBhvr>
                                      <p:tavLst>
                                        <p:tav tm="0">
                                          <p:val>
                                            <p:strVal val="0-#ppt_w/2"/>
                                          </p:val>
                                        </p:tav>
                                        <p:tav tm="100000">
                                          <p:val>
                                            <p:strVal val="#ppt_x"/>
                                          </p:val>
                                        </p:tav>
                                      </p:tavLst>
                                    </p:anim>
                                    <p:anim calcmode="lin" valueType="num">
                                      <p:cBhvr additive="base">
                                        <p:cTn id="27" dur="3000" fill="hold"/>
                                        <p:tgtEl>
                                          <p:spTgt spid="55"/>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56"/>
                                        </p:tgtEl>
                                        <p:attrNameLst>
                                          <p:attrName>style.visibility</p:attrName>
                                        </p:attrNameLst>
                                      </p:cBhvr>
                                      <p:to>
                                        <p:strVal val="visible"/>
                                      </p:to>
                                    </p:set>
                                    <p:anim calcmode="lin" valueType="num">
                                      <p:cBhvr additive="base">
                                        <p:cTn id="30" dur="3000" fill="hold"/>
                                        <p:tgtEl>
                                          <p:spTgt spid="56"/>
                                        </p:tgtEl>
                                        <p:attrNameLst>
                                          <p:attrName>ppt_x</p:attrName>
                                        </p:attrNameLst>
                                      </p:cBhvr>
                                      <p:tavLst>
                                        <p:tav tm="0">
                                          <p:val>
                                            <p:strVal val="0-#ppt_w/2"/>
                                          </p:val>
                                        </p:tav>
                                        <p:tav tm="100000">
                                          <p:val>
                                            <p:strVal val="#ppt_x"/>
                                          </p:val>
                                        </p:tav>
                                      </p:tavLst>
                                    </p:anim>
                                    <p:anim calcmode="lin" valueType="num">
                                      <p:cBhvr additive="base">
                                        <p:cTn id="31" dur="3000" fill="hold"/>
                                        <p:tgtEl>
                                          <p:spTgt spid="56"/>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57"/>
                                        </p:tgtEl>
                                        <p:attrNameLst>
                                          <p:attrName>style.visibility</p:attrName>
                                        </p:attrNameLst>
                                      </p:cBhvr>
                                      <p:to>
                                        <p:strVal val="visible"/>
                                      </p:to>
                                    </p:set>
                                    <p:anim calcmode="lin" valueType="num">
                                      <p:cBhvr additive="base">
                                        <p:cTn id="34" dur="3000" fill="hold"/>
                                        <p:tgtEl>
                                          <p:spTgt spid="57"/>
                                        </p:tgtEl>
                                        <p:attrNameLst>
                                          <p:attrName>ppt_x</p:attrName>
                                        </p:attrNameLst>
                                      </p:cBhvr>
                                      <p:tavLst>
                                        <p:tav tm="0">
                                          <p:val>
                                            <p:strVal val="0-#ppt_w/2"/>
                                          </p:val>
                                        </p:tav>
                                        <p:tav tm="100000">
                                          <p:val>
                                            <p:strVal val="#ppt_x"/>
                                          </p:val>
                                        </p:tav>
                                      </p:tavLst>
                                    </p:anim>
                                    <p:anim calcmode="lin" valueType="num">
                                      <p:cBhvr additive="base">
                                        <p:cTn id="35" dur="3000" fill="hold"/>
                                        <p:tgtEl>
                                          <p:spTgt spid="57"/>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58"/>
                                        </p:tgtEl>
                                        <p:attrNameLst>
                                          <p:attrName>style.visibility</p:attrName>
                                        </p:attrNameLst>
                                      </p:cBhvr>
                                      <p:to>
                                        <p:strVal val="visible"/>
                                      </p:to>
                                    </p:set>
                                    <p:anim calcmode="lin" valueType="num">
                                      <p:cBhvr additive="base">
                                        <p:cTn id="38" dur="3000" fill="hold"/>
                                        <p:tgtEl>
                                          <p:spTgt spid="58"/>
                                        </p:tgtEl>
                                        <p:attrNameLst>
                                          <p:attrName>ppt_x</p:attrName>
                                        </p:attrNameLst>
                                      </p:cBhvr>
                                      <p:tavLst>
                                        <p:tav tm="0">
                                          <p:val>
                                            <p:strVal val="0-#ppt_w/2"/>
                                          </p:val>
                                        </p:tav>
                                        <p:tav tm="100000">
                                          <p:val>
                                            <p:strVal val="#ppt_x"/>
                                          </p:val>
                                        </p:tav>
                                      </p:tavLst>
                                    </p:anim>
                                    <p:anim calcmode="lin" valueType="num">
                                      <p:cBhvr additive="base">
                                        <p:cTn id="39" dur="3000" fill="hold"/>
                                        <p:tgtEl>
                                          <p:spTgt spid="58"/>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35"/>
                                        </p:tgtEl>
                                        <p:attrNameLst>
                                          <p:attrName>style.visibility</p:attrName>
                                        </p:attrNameLst>
                                      </p:cBhvr>
                                      <p:to>
                                        <p:strVal val="visible"/>
                                      </p:to>
                                    </p:set>
                                    <p:anim calcmode="lin" valueType="num">
                                      <p:cBhvr additive="base">
                                        <p:cTn id="42" dur="3000" fill="hold"/>
                                        <p:tgtEl>
                                          <p:spTgt spid="35"/>
                                        </p:tgtEl>
                                        <p:attrNameLst>
                                          <p:attrName>ppt_x</p:attrName>
                                        </p:attrNameLst>
                                      </p:cBhvr>
                                      <p:tavLst>
                                        <p:tav tm="0">
                                          <p:val>
                                            <p:strVal val="1+#ppt_w/2"/>
                                          </p:val>
                                        </p:tav>
                                        <p:tav tm="100000">
                                          <p:val>
                                            <p:strVal val="#ppt_x"/>
                                          </p:val>
                                        </p:tav>
                                      </p:tavLst>
                                    </p:anim>
                                    <p:anim calcmode="lin" valueType="num">
                                      <p:cBhvr additive="base">
                                        <p:cTn id="43" dur="3000" fill="hold"/>
                                        <p:tgtEl>
                                          <p:spTgt spid="35"/>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36"/>
                                        </p:tgtEl>
                                        <p:attrNameLst>
                                          <p:attrName>style.visibility</p:attrName>
                                        </p:attrNameLst>
                                      </p:cBhvr>
                                      <p:to>
                                        <p:strVal val="visible"/>
                                      </p:to>
                                    </p:set>
                                    <p:anim calcmode="lin" valueType="num">
                                      <p:cBhvr additive="base">
                                        <p:cTn id="46" dur="3000" fill="hold"/>
                                        <p:tgtEl>
                                          <p:spTgt spid="36"/>
                                        </p:tgtEl>
                                        <p:attrNameLst>
                                          <p:attrName>ppt_x</p:attrName>
                                        </p:attrNameLst>
                                      </p:cBhvr>
                                      <p:tavLst>
                                        <p:tav tm="0">
                                          <p:val>
                                            <p:strVal val="1+#ppt_w/2"/>
                                          </p:val>
                                        </p:tav>
                                        <p:tav tm="100000">
                                          <p:val>
                                            <p:strVal val="#ppt_x"/>
                                          </p:val>
                                        </p:tav>
                                      </p:tavLst>
                                    </p:anim>
                                    <p:anim calcmode="lin" valueType="num">
                                      <p:cBhvr additive="base">
                                        <p:cTn id="47" dur="3000" fill="hold"/>
                                        <p:tgtEl>
                                          <p:spTgt spid="36"/>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37"/>
                                        </p:tgtEl>
                                        <p:attrNameLst>
                                          <p:attrName>style.visibility</p:attrName>
                                        </p:attrNameLst>
                                      </p:cBhvr>
                                      <p:to>
                                        <p:strVal val="visible"/>
                                      </p:to>
                                    </p:set>
                                    <p:anim calcmode="lin" valueType="num">
                                      <p:cBhvr additive="base">
                                        <p:cTn id="50" dur="3000" fill="hold"/>
                                        <p:tgtEl>
                                          <p:spTgt spid="37"/>
                                        </p:tgtEl>
                                        <p:attrNameLst>
                                          <p:attrName>ppt_x</p:attrName>
                                        </p:attrNameLst>
                                      </p:cBhvr>
                                      <p:tavLst>
                                        <p:tav tm="0">
                                          <p:val>
                                            <p:strVal val="1+#ppt_w/2"/>
                                          </p:val>
                                        </p:tav>
                                        <p:tav tm="100000">
                                          <p:val>
                                            <p:strVal val="#ppt_x"/>
                                          </p:val>
                                        </p:tav>
                                      </p:tavLst>
                                    </p:anim>
                                    <p:anim calcmode="lin" valueType="num">
                                      <p:cBhvr additive="base">
                                        <p:cTn id="51" dur="3000" fill="hold"/>
                                        <p:tgtEl>
                                          <p:spTgt spid="37"/>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38"/>
                                        </p:tgtEl>
                                        <p:attrNameLst>
                                          <p:attrName>style.visibility</p:attrName>
                                        </p:attrNameLst>
                                      </p:cBhvr>
                                      <p:to>
                                        <p:strVal val="visible"/>
                                      </p:to>
                                    </p:set>
                                    <p:anim calcmode="lin" valueType="num">
                                      <p:cBhvr additive="base">
                                        <p:cTn id="54" dur="3000" fill="hold"/>
                                        <p:tgtEl>
                                          <p:spTgt spid="38"/>
                                        </p:tgtEl>
                                        <p:attrNameLst>
                                          <p:attrName>ppt_x</p:attrName>
                                        </p:attrNameLst>
                                      </p:cBhvr>
                                      <p:tavLst>
                                        <p:tav tm="0">
                                          <p:val>
                                            <p:strVal val="1+#ppt_w/2"/>
                                          </p:val>
                                        </p:tav>
                                        <p:tav tm="100000">
                                          <p:val>
                                            <p:strVal val="#ppt_x"/>
                                          </p:val>
                                        </p:tav>
                                      </p:tavLst>
                                    </p:anim>
                                    <p:anim calcmode="lin" valueType="num">
                                      <p:cBhvr additive="base">
                                        <p:cTn id="55" dur="3000" fill="hold"/>
                                        <p:tgtEl>
                                          <p:spTgt spid="38"/>
                                        </p:tgtEl>
                                        <p:attrNameLst>
                                          <p:attrName>ppt_y</p:attrName>
                                        </p:attrNameLst>
                                      </p:cBhvr>
                                      <p:tavLst>
                                        <p:tav tm="0">
                                          <p:val>
                                            <p:strVal val="0-#ppt_h/2"/>
                                          </p:val>
                                        </p:tav>
                                        <p:tav tm="100000">
                                          <p:val>
                                            <p:strVal val="#ppt_y"/>
                                          </p:val>
                                        </p:tav>
                                      </p:tavLst>
                                    </p:anim>
                                  </p:childTnLst>
                                </p:cTn>
                              </p:par>
                              <p:par>
                                <p:cTn id="56" presetID="2" presetClass="entr" presetSubtype="3" fill="hold" grpId="0" nodeType="withEffect">
                                  <p:stCondLst>
                                    <p:cond delay="0"/>
                                  </p:stCondLst>
                                  <p:childTnLst>
                                    <p:set>
                                      <p:cBhvr>
                                        <p:cTn id="57" dur="1" fill="hold">
                                          <p:stCondLst>
                                            <p:cond delay="0"/>
                                          </p:stCondLst>
                                        </p:cTn>
                                        <p:tgtEl>
                                          <p:spTgt spid="39"/>
                                        </p:tgtEl>
                                        <p:attrNameLst>
                                          <p:attrName>style.visibility</p:attrName>
                                        </p:attrNameLst>
                                      </p:cBhvr>
                                      <p:to>
                                        <p:strVal val="visible"/>
                                      </p:to>
                                    </p:set>
                                    <p:anim calcmode="lin" valueType="num">
                                      <p:cBhvr additive="base">
                                        <p:cTn id="58" dur="3000" fill="hold"/>
                                        <p:tgtEl>
                                          <p:spTgt spid="39"/>
                                        </p:tgtEl>
                                        <p:attrNameLst>
                                          <p:attrName>ppt_x</p:attrName>
                                        </p:attrNameLst>
                                      </p:cBhvr>
                                      <p:tavLst>
                                        <p:tav tm="0">
                                          <p:val>
                                            <p:strVal val="1+#ppt_w/2"/>
                                          </p:val>
                                        </p:tav>
                                        <p:tav tm="100000">
                                          <p:val>
                                            <p:strVal val="#ppt_x"/>
                                          </p:val>
                                        </p:tav>
                                      </p:tavLst>
                                    </p:anim>
                                    <p:anim calcmode="lin" valueType="num">
                                      <p:cBhvr additive="base">
                                        <p:cTn id="59" dur="3000" fill="hold"/>
                                        <p:tgtEl>
                                          <p:spTgt spid="39"/>
                                        </p:tgtEl>
                                        <p:attrNameLst>
                                          <p:attrName>ppt_y</p:attrName>
                                        </p:attrNameLst>
                                      </p:cBhvr>
                                      <p:tavLst>
                                        <p:tav tm="0">
                                          <p:val>
                                            <p:strVal val="0-#ppt_h/2"/>
                                          </p:val>
                                        </p:tav>
                                        <p:tav tm="100000">
                                          <p:val>
                                            <p:strVal val="#ppt_y"/>
                                          </p:val>
                                        </p:tav>
                                      </p:tavLst>
                                    </p:anim>
                                  </p:childTnLst>
                                </p:cTn>
                              </p:par>
                              <p:par>
                                <p:cTn id="60" presetID="2" presetClass="entr" presetSubtype="3" fill="hold" grpId="0" nodeType="withEffect">
                                  <p:stCondLst>
                                    <p:cond delay="0"/>
                                  </p:stCondLst>
                                  <p:childTnLst>
                                    <p:set>
                                      <p:cBhvr>
                                        <p:cTn id="61" dur="1" fill="hold">
                                          <p:stCondLst>
                                            <p:cond delay="0"/>
                                          </p:stCondLst>
                                        </p:cTn>
                                        <p:tgtEl>
                                          <p:spTgt spid="40"/>
                                        </p:tgtEl>
                                        <p:attrNameLst>
                                          <p:attrName>style.visibility</p:attrName>
                                        </p:attrNameLst>
                                      </p:cBhvr>
                                      <p:to>
                                        <p:strVal val="visible"/>
                                      </p:to>
                                    </p:set>
                                    <p:anim calcmode="lin" valueType="num">
                                      <p:cBhvr additive="base">
                                        <p:cTn id="62" dur="3000" fill="hold"/>
                                        <p:tgtEl>
                                          <p:spTgt spid="40"/>
                                        </p:tgtEl>
                                        <p:attrNameLst>
                                          <p:attrName>ppt_x</p:attrName>
                                        </p:attrNameLst>
                                      </p:cBhvr>
                                      <p:tavLst>
                                        <p:tav tm="0">
                                          <p:val>
                                            <p:strVal val="1+#ppt_w/2"/>
                                          </p:val>
                                        </p:tav>
                                        <p:tav tm="100000">
                                          <p:val>
                                            <p:strVal val="#ppt_x"/>
                                          </p:val>
                                        </p:tav>
                                      </p:tavLst>
                                    </p:anim>
                                    <p:anim calcmode="lin" valueType="num">
                                      <p:cBhvr additive="base">
                                        <p:cTn id="63" dur="3000" fill="hold"/>
                                        <p:tgtEl>
                                          <p:spTgt spid="40"/>
                                        </p:tgtEl>
                                        <p:attrNameLst>
                                          <p:attrName>ppt_y</p:attrName>
                                        </p:attrNameLst>
                                      </p:cBhvr>
                                      <p:tavLst>
                                        <p:tav tm="0">
                                          <p:val>
                                            <p:strVal val="0-#ppt_h/2"/>
                                          </p:val>
                                        </p:tav>
                                        <p:tav tm="100000">
                                          <p:val>
                                            <p:strVal val="#ppt_y"/>
                                          </p:val>
                                        </p:tav>
                                      </p:tavLst>
                                    </p:anim>
                                  </p:childTnLst>
                                </p:cTn>
                              </p:par>
                              <p:par>
                                <p:cTn id="64" presetID="2" presetClass="entr" presetSubtype="3" fill="hold" grpId="0" nodeType="withEffect">
                                  <p:stCondLst>
                                    <p:cond delay="0"/>
                                  </p:stCondLst>
                                  <p:childTnLst>
                                    <p:set>
                                      <p:cBhvr>
                                        <p:cTn id="65" dur="1" fill="hold">
                                          <p:stCondLst>
                                            <p:cond delay="0"/>
                                          </p:stCondLst>
                                        </p:cTn>
                                        <p:tgtEl>
                                          <p:spTgt spid="41"/>
                                        </p:tgtEl>
                                        <p:attrNameLst>
                                          <p:attrName>style.visibility</p:attrName>
                                        </p:attrNameLst>
                                      </p:cBhvr>
                                      <p:to>
                                        <p:strVal val="visible"/>
                                      </p:to>
                                    </p:set>
                                    <p:anim calcmode="lin" valueType="num">
                                      <p:cBhvr additive="base">
                                        <p:cTn id="66" dur="3000" fill="hold"/>
                                        <p:tgtEl>
                                          <p:spTgt spid="41"/>
                                        </p:tgtEl>
                                        <p:attrNameLst>
                                          <p:attrName>ppt_x</p:attrName>
                                        </p:attrNameLst>
                                      </p:cBhvr>
                                      <p:tavLst>
                                        <p:tav tm="0">
                                          <p:val>
                                            <p:strVal val="1+#ppt_w/2"/>
                                          </p:val>
                                        </p:tav>
                                        <p:tav tm="100000">
                                          <p:val>
                                            <p:strVal val="#ppt_x"/>
                                          </p:val>
                                        </p:tav>
                                      </p:tavLst>
                                    </p:anim>
                                    <p:anim calcmode="lin" valueType="num">
                                      <p:cBhvr additive="base">
                                        <p:cTn id="67" dur="3000" fill="hold"/>
                                        <p:tgtEl>
                                          <p:spTgt spid="41"/>
                                        </p:tgtEl>
                                        <p:attrNameLst>
                                          <p:attrName>ppt_y</p:attrName>
                                        </p:attrNameLst>
                                      </p:cBhvr>
                                      <p:tavLst>
                                        <p:tav tm="0">
                                          <p:val>
                                            <p:strVal val="0-#ppt_h/2"/>
                                          </p:val>
                                        </p:tav>
                                        <p:tav tm="100000">
                                          <p:val>
                                            <p:strVal val="#ppt_y"/>
                                          </p:val>
                                        </p:tav>
                                      </p:tavLst>
                                    </p:anim>
                                  </p:childTnLst>
                                </p:cTn>
                              </p:par>
                              <p:par>
                                <p:cTn id="68" presetID="2" presetClass="entr" presetSubtype="3" fill="hold" grpId="0" nodeType="withEffect">
                                  <p:stCondLst>
                                    <p:cond delay="0"/>
                                  </p:stCondLst>
                                  <p:childTnLst>
                                    <p:set>
                                      <p:cBhvr>
                                        <p:cTn id="69" dur="1" fill="hold">
                                          <p:stCondLst>
                                            <p:cond delay="0"/>
                                          </p:stCondLst>
                                        </p:cTn>
                                        <p:tgtEl>
                                          <p:spTgt spid="42"/>
                                        </p:tgtEl>
                                        <p:attrNameLst>
                                          <p:attrName>style.visibility</p:attrName>
                                        </p:attrNameLst>
                                      </p:cBhvr>
                                      <p:to>
                                        <p:strVal val="visible"/>
                                      </p:to>
                                    </p:set>
                                    <p:anim calcmode="lin" valueType="num">
                                      <p:cBhvr additive="base">
                                        <p:cTn id="70" dur="3000" fill="hold"/>
                                        <p:tgtEl>
                                          <p:spTgt spid="42"/>
                                        </p:tgtEl>
                                        <p:attrNameLst>
                                          <p:attrName>ppt_x</p:attrName>
                                        </p:attrNameLst>
                                      </p:cBhvr>
                                      <p:tavLst>
                                        <p:tav tm="0">
                                          <p:val>
                                            <p:strVal val="1+#ppt_w/2"/>
                                          </p:val>
                                        </p:tav>
                                        <p:tav tm="100000">
                                          <p:val>
                                            <p:strVal val="#ppt_x"/>
                                          </p:val>
                                        </p:tav>
                                      </p:tavLst>
                                    </p:anim>
                                    <p:anim calcmode="lin" valueType="num">
                                      <p:cBhvr additive="base">
                                        <p:cTn id="71" dur="3000" fill="hold"/>
                                        <p:tgtEl>
                                          <p:spTgt spid="42"/>
                                        </p:tgtEl>
                                        <p:attrNameLst>
                                          <p:attrName>ppt_y</p:attrName>
                                        </p:attrNameLst>
                                      </p:cBhvr>
                                      <p:tavLst>
                                        <p:tav tm="0">
                                          <p:val>
                                            <p:strVal val="0-#ppt_h/2"/>
                                          </p:val>
                                        </p:tav>
                                        <p:tav tm="100000">
                                          <p:val>
                                            <p:strVal val="#ppt_y"/>
                                          </p:val>
                                        </p:tav>
                                      </p:tavLst>
                                    </p:anim>
                                  </p:childTnLst>
                                </p:cTn>
                              </p:par>
                              <p:par>
                                <p:cTn id="72" presetID="2" presetClass="entr" presetSubtype="9" fill="hold" grpId="0" nodeType="withEffect">
                                  <p:stCondLst>
                                    <p:cond delay="0"/>
                                  </p:stCondLst>
                                  <p:childTnLst>
                                    <p:set>
                                      <p:cBhvr>
                                        <p:cTn id="73" dur="1" fill="hold">
                                          <p:stCondLst>
                                            <p:cond delay="0"/>
                                          </p:stCondLst>
                                        </p:cTn>
                                        <p:tgtEl>
                                          <p:spTgt spid="27"/>
                                        </p:tgtEl>
                                        <p:attrNameLst>
                                          <p:attrName>style.visibility</p:attrName>
                                        </p:attrNameLst>
                                      </p:cBhvr>
                                      <p:to>
                                        <p:strVal val="visible"/>
                                      </p:to>
                                    </p:set>
                                    <p:anim calcmode="lin" valueType="num">
                                      <p:cBhvr additive="base">
                                        <p:cTn id="74" dur="3000" fill="hold"/>
                                        <p:tgtEl>
                                          <p:spTgt spid="27"/>
                                        </p:tgtEl>
                                        <p:attrNameLst>
                                          <p:attrName>ppt_x</p:attrName>
                                        </p:attrNameLst>
                                      </p:cBhvr>
                                      <p:tavLst>
                                        <p:tav tm="0">
                                          <p:val>
                                            <p:strVal val="0-#ppt_w/2"/>
                                          </p:val>
                                        </p:tav>
                                        <p:tav tm="100000">
                                          <p:val>
                                            <p:strVal val="#ppt_x"/>
                                          </p:val>
                                        </p:tav>
                                      </p:tavLst>
                                    </p:anim>
                                    <p:anim calcmode="lin" valueType="num">
                                      <p:cBhvr additive="base">
                                        <p:cTn id="75" dur="3000" fill="hold"/>
                                        <p:tgtEl>
                                          <p:spTgt spid="27"/>
                                        </p:tgtEl>
                                        <p:attrNameLst>
                                          <p:attrName>ppt_y</p:attrName>
                                        </p:attrNameLst>
                                      </p:cBhvr>
                                      <p:tavLst>
                                        <p:tav tm="0">
                                          <p:val>
                                            <p:strVal val="0-#ppt_h/2"/>
                                          </p:val>
                                        </p:tav>
                                        <p:tav tm="100000">
                                          <p:val>
                                            <p:strVal val="#ppt_y"/>
                                          </p:val>
                                        </p:tav>
                                      </p:tavLst>
                                    </p:anim>
                                  </p:childTnLst>
                                </p:cTn>
                              </p:par>
                              <p:par>
                                <p:cTn id="76" presetID="2" presetClass="entr" presetSubtype="9" fill="hold" grpId="0" nodeType="withEffect">
                                  <p:stCondLst>
                                    <p:cond delay="0"/>
                                  </p:stCondLst>
                                  <p:childTnLst>
                                    <p:set>
                                      <p:cBhvr>
                                        <p:cTn id="77" dur="1" fill="hold">
                                          <p:stCondLst>
                                            <p:cond delay="0"/>
                                          </p:stCondLst>
                                        </p:cTn>
                                        <p:tgtEl>
                                          <p:spTgt spid="28"/>
                                        </p:tgtEl>
                                        <p:attrNameLst>
                                          <p:attrName>style.visibility</p:attrName>
                                        </p:attrNameLst>
                                      </p:cBhvr>
                                      <p:to>
                                        <p:strVal val="visible"/>
                                      </p:to>
                                    </p:set>
                                    <p:anim calcmode="lin" valueType="num">
                                      <p:cBhvr additive="base">
                                        <p:cTn id="78" dur="3000" fill="hold"/>
                                        <p:tgtEl>
                                          <p:spTgt spid="28"/>
                                        </p:tgtEl>
                                        <p:attrNameLst>
                                          <p:attrName>ppt_x</p:attrName>
                                        </p:attrNameLst>
                                      </p:cBhvr>
                                      <p:tavLst>
                                        <p:tav tm="0">
                                          <p:val>
                                            <p:strVal val="0-#ppt_w/2"/>
                                          </p:val>
                                        </p:tav>
                                        <p:tav tm="100000">
                                          <p:val>
                                            <p:strVal val="#ppt_x"/>
                                          </p:val>
                                        </p:tav>
                                      </p:tavLst>
                                    </p:anim>
                                    <p:anim calcmode="lin" valueType="num">
                                      <p:cBhvr additive="base">
                                        <p:cTn id="79" dur="3000" fill="hold"/>
                                        <p:tgtEl>
                                          <p:spTgt spid="28"/>
                                        </p:tgtEl>
                                        <p:attrNameLst>
                                          <p:attrName>ppt_y</p:attrName>
                                        </p:attrNameLst>
                                      </p:cBhvr>
                                      <p:tavLst>
                                        <p:tav tm="0">
                                          <p:val>
                                            <p:strVal val="0-#ppt_h/2"/>
                                          </p:val>
                                        </p:tav>
                                        <p:tav tm="100000">
                                          <p:val>
                                            <p:strVal val="#ppt_y"/>
                                          </p:val>
                                        </p:tav>
                                      </p:tavLst>
                                    </p:anim>
                                  </p:childTnLst>
                                </p:cTn>
                              </p:par>
                              <p:par>
                                <p:cTn id="80" presetID="2" presetClass="entr" presetSubtype="9" fill="hold" grpId="0" nodeType="withEffect">
                                  <p:stCondLst>
                                    <p:cond delay="0"/>
                                  </p:stCondLst>
                                  <p:childTnLst>
                                    <p:set>
                                      <p:cBhvr>
                                        <p:cTn id="81" dur="1" fill="hold">
                                          <p:stCondLst>
                                            <p:cond delay="0"/>
                                          </p:stCondLst>
                                        </p:cTn>
                                        <p:tgtEl>
                                          <p:spTgt spid="29"/>
                                        </p:tgtEl>
                                        <p:attrNameLst>
                                          <p:attrName>style.visibility</p:attrName>
                                        </p:attrNameLst>
                                      </p:cBhvr>
                                      <p:to>
                                        <p:strVal val="visible"/>
                                      </p:to>
                                    </p:set>
                                    <p:anim calcmode="lin" valueType="num">
                                      <p:cBhvr additive="base">
                                        <p:cTn id="82" dur="3000" fill="hold"/>
                                        <p:tgtEl>
                                          <p:spTgt spid="29"/>
                                        </p:tgtEl>
                                        <p:attrNameLst>
                                          <p:attrName>ppt_x</p:attrName>
                                        </p:attrNameLst>
                                      </p:cBhvr>
                                      <p:tavLst>
                                        <p:tav tm="0">
                                          <p:val>
                                            <p:strVal val="0-#ppt_w/2"/>
                                          </p:val>
                                        </p:tav>
                                        <p:tav tm="100000">
                                          <p:val>
                                            <p:strVal val="#ppt_x"/>
                                          </p:val>
                                        </p:tav>
                                      </p:tavLst>
                                    </p:anim>
                                    <p:anim calcmode="lin" valueType="num">
                                      <p:cBhvr additive="base">
                                        <p:cTn id="83" dur="3000" fill="hold"/>
                                        <p:tgtEl>
                                          <p:spTgt spid="29"/>
                                        </p:tgtEl>
                                        <p:attrNameLst>
                                          <p:attrName>ppt_y</p:attrName>
                                        </p:attrNameLst>
                                      </p:cBhvr>
                                      <p:tavLst>
                                        <p:tav tm="0">
                                          <p:val>
                                            <p:strVal val="0-#ppt_h/2"/>
                                          </p:val>
                                        </p:tav>
                                        <p:tav tm="100000">
                                          <p:val>
                                            <p:strVal val="#ppt_y"/>
                                          </p:val>
                                        </p:tav>
                                      </p:tavLst>
                                    </p:anim>
                                  </p:childTnLst>
                                </p:cTn>
                              </p:par>
                              <p:par>
                                <p:cTn id="84" presetID="2" presetClass="entr" presetSubtype="9" fill="hold" grpId="0" nodeType="withEffect">
                                  <p:stCondLst>
                                    <p:cond delay="0"/>
                                  </p:stCondLst>
                                  <p:childTnLst>
                                    <p:set>
                                      <p:cBhvr>
                                        <p:cTn id="85" dur="1" fill="hold">
                                          <p:stCondLst>
                                            <p:cond delay="0"/>
                                          </p:stCondLst>
                                        </p:cTn>
                                        <p:tgtEl>
                                          <p:spTgt spid="30"/>
                                        </p:tgtEl>
                                        <p:attrNameLst>
                                          <p:attrName>style.visibility</p:attrName>
                                        </p:attrNameLst>
                                      </p:cBhvr>
                                      <p:to>
                                        <p:strVal val="visible"/>
                                      </p:to>
                                    </p:set>
                                    <p:anim calcmode="lin" valueType="num">
                                      <p:cBhvr additive="base">
                                        <p:cTn id="86" dur="3000" fill="hold"/>
                                        <p:tgtEl>
                                          <p:spTgt spid="30"/>
                                        </p:tgtEl>
                                        <p:attrNameLst>
                                          <p:attrName>ppt_x</p:attrName>
                                        </p:attrNameLst>
                                      </p:cBhvr>
                                      <p:tavLst>
                                        <p:tav tm="0">
                                          <p:val>
                                            <p:strVal val="0-#ppt_w/2"/>
                                          </p:val>
                                        </p:tav>
                                        <p:tav tm="100000">
                                          <p:val>
                                            <p:strVal val="#ppt_x"/>
                                          </p:val>
                                        </p:tav>
                                      </p:tavLst>
                                    </p:anim>
                                    <p:anim calcmode="lin" valueType="num">
                                      <p:cBhvr additive="base">
                                        <p:cTn id="87" dur="3000" fill="hold"/>
                                        <p:tgtEl>
                                          <p:spTgt spid="30"/>
                                        </p:tgtEl>
                                        <p:attrNameLst>
                                          <p:attrName>ppt_y</p:attrName>
                                        </p:attrNameLst>
                                      </p:cBhvr>
                                      <p:tavLst>
                                        <p:tav tm="0">
                                          <p:val>
                                            <p:strVal val="0-#ppt_h/2"/>
                                          </p:val>
                                        </p:tav>
                                        <p:tav tm="100000">
                                          <p:val>
                                            <p:strVal val="#ppt_y"/>
                                          </p:val>
                                        </p:tav>
                                      </p:tavLst>
                                    </p:anim>
                                  </p:childTnLst>
                                </p:cTn>
                              </p:par>
                              <p:par>
                                <p:cTn id="88" presetID="2" presetClass="entr" presetSubtype="9" fill="hold" grpId="0" nodeType="withEffect">
                                  <p:stCondLst>
                                    <p:cond delay="0"/>
                                  </p:stCondLst>
                                  <p:childTnLst>
                                    <p:set>
                                      <p:cBhvr>
                                        <p:cTn id="89" dur="1" fill="hold">
                                          <p:stCondLst>
                                            <p:cond delay="0"/>
                                          </p:stCondLst>
                                        </p:cTn>
                                        <p:tgtEl>
                                          <p:spTgt spid="31"/>
                                        </p:tgtEl>
                                        <p:attrNameLst>
                                          <p:attrName>style.visibility</p:attrName>
                                        </p:attrNameLst>
                                      </p:cBhvr>
                                      <p:to>
                                        <p:strVal val="visible"/>
                                      </p:to>
                                    </p:set>
                                    <p:anim calcmode="lin" valueType="num">
                                      <p:cBhvr additive="base">
                                        <p:cTn id="90" dur="3000" fill="hold"/>
                                        <p:tgtEl>
                                          <p:spTgt spid="31"/>
                                        </p:tgtEl>
                                        <p:attrNameLst>
                                          <p:attrName>ppt_x</p:attrName>
                                        </p:attrNameLst>
                                      </p:cBhvr>
                                      <p:tavLst>
                                        <p:tav tm="0">
                                          <p:val>
                                            <p:strVal val="0-#ppt_w/2"/>
                                          </p:val>
                                        </p:tav>
                                        <p:tav tm="100000">
                                          <p:val>
                                            <p:strVal val="#ppt_x"/>
                                          </p:val>
                                        </p:tav>
                                      </p:tavLst>
                                    </p:anim>
                                    <p:anim calcmode="lin" valueType="num">
                                      <p:cBhvr additive="base">
                                        <p:cTn id="91" dur="3000" fill="hold"/>
                                        <p:tgtEl>
                                          <p:spTgt spid="31"/>
                                        </p:tgtEl>
                                        <p:attrNameLst>
                                          <p:attrName>ppt_y</p:attrName>
                                        </p:attrNameLst>
                                      </p:cBhvr>
                                      <p:tavLst>
                                        <p:tav tm="0">
                                          <p:val>
                                            <p:strVal val="0-#ppt_h/2"/>
                                          </p:val>
                                        </p:tav>
                                        <p:tav tm="100000">
                                          <p:val>
                                            <p:strVal val="#ppt_y"/>
                                          </p:val>
                                        </p:tav>
                                      </p:tavLst>
                                    </p:anim>
                                  </p:childTnLst>
                                </p:cTn>
                              </p:par>
                              <p:par>
                                <p:cTn id="92" presetID="2" presetClass="entr" presetSubtype="9" fill="hold" grpId="0" nodeType="withEffect">
                                  <p:stCondLst>
                                    <p:cond delay="0"/>
                                  </p:stCondLst>
                                  <p:childTnLst>
                                    <p:set>
                                      <p:cBhvr>
                                        <p:cTn id="93" dur="1" fill="hold">
                                          <p:stCondLst>
                                            <p:cond delay="0"/>
                                          </p:stCondLst>
                                        </p:cTn>
                                        <p:tgtEl>
                                          <p:spTgt spid="32"/>
                                        </p:tgtEl>
                                        <p:attrNameLst>
                                          <p:attrName>style.visibility</p:attrName>
                                        </p:attrNameLst>
                                      </p:cBhvr>
                                      <p:to>
                                        <p:strVal val="visible"/>
                                      </p:to>
                                    </p:set>
                                    <p:anim calcmode="lin" valueType="num">
                                      <p:cBhvr additive="base">
                                        <p:cTn id="94" dur="3000" fill="hold"/>
                                        <p:tgtEl>
                                          <p:spTgt spid="32"/>
                                        </p:tgtEl>
                                        <p:attrNameLst>
                                          <p:attrName>ppt_x</p:attrName>
                                        </p:attrNameLst>
                                      </p:cBhvr>
                                      <p:tavLst>
                                        <p:tav tm="0">
                                          <p:val>
                                            <p:strVal val="0-#ppt_w/2"/>
                                          </p:val>
                                        </p:tav>
                                        <p:tav tm="100000">
                                          <p:val>
                                            <p:strVal val="#ppt_x"/>
                                          </p:val>
                                        </p:tav>
                                      </p:tavLst>
                                    </p:anim>
                                    <p:anim calcmode="lin" valueType="num">
                                      <p:cBhvr additive="base">
                                        <p:cTn id="95" dur="3000" fill="hold"/>
                                        <p:tgtEl>
                                          <p:spTgt spid="32"/>
                                        </p:tgtEl>
                                        <p:attrNameLst>
                                          <p:attrName>ppt_y</p:attrName>
                                        </p:attrNameLst>
                                      </p:cBhvr>
                                      <p:tavLst>
                                        <p:tav tm="0">
                                          <p:val>
                                            <p:strVal val="0-#ppt_h/2"/>
                                          </p:val>
                                        </p:tav>
                                        <p:tav tm="100000">
                                          <p:val>
                                            <p:strVal val="#ppt_y"/>
                                          </p:val>
                                        </p:tav>
                                      </p:tavLst>
                                    </p:anim>
                                  </p:childTnLst>
                                </p:cTn>
                              </p:par>
                              <p:par>
                                <p:cTn id="96" presetID="2" presetClass="entr" presetSubtype="9" fill="hold" grpId="0" nodeType="withEffect">
                                  <p:stCondLst>
                                    <p:cond delay="0"/>
                                  </p:stCondLst>
                                  <p:childTnLst>
                                    <p:set>
                                      <p:cBhvr>
                                        <p:cTn id="97" dur="1" fill="hold">
                                          <p:stCondLst>
                                            <p:cond delay="0"/>
                                          </p:stCondLst>
                                        </p:cTn>
                                        <p:tgtEl>
                                          <p:spTgt spid="33"/>
                                        </p:tgtEl>
                                        <p:attrNameLst>
                                          <p:attrName>style.visibility</p:attrName>
                                        </p:attrNameLst>
                                      </p:cBhvr>
                                      <p:to>
                                        <p:strVal val="visible"/>
                                      </p:to>
                                    </p:set>
                                    <p:anim calcmode="lin" valueType="num">
                                      <p:cBhvr additive="base">
                                        <p:cTn id="98" dur="3000" fill="hold"/>
                                        <p:tgtEl>
                                          <p:spTgt spid="33"/>
                                        </p:tgtEl>
                                        <p:attrNameLst>
                                          <p:attrName>ppt_x</p:attrName>
                                        </p:attrNameLst>
                                      </p:cBhvr>
                                      <p:tavLst>
                                        <p:tav tm="0">
                                          <p:val>
                                            <p:strVal val="0-#ppt_w/2"/>
                                          </p:val>
                                        </p:tav>
                                        <p:tav tm="100000">
                                          <p:val>
                                            <p:strVal val="#ppt_x"/>
                                          </p:val>
                                        </p:tav>
                                      </p:tavLst>
                                    </p:anim>
                                    <p:anim calcmode="lin" valueType="num">
                                      <p:cBhvr additive="base">
                                        <p:cTn id="99" dur="3000" fill="hold"/>
                                        <p:tgtEl>
                                          <p:spTgt spid="33"/>
                                        </p:tgtEl>
                                        <p:attrNameLst>
                                          <p:attrName>ppt_y</p:attrName>
                                        </p:attrNameLst>
                                      </p:cBhvr>
                                      <p:tavLst>
                                        <p:tav tm="0">
                                          <p:val>
                                            <p:strVal val="0-#ppt_h/2"/>
                                          </p:val>
                                        </p:tav>
                                        <p:tav tm="100000">
                                          <p:val>
                                            <p:strVal val="#ppt_y"/>
                                          </p:val>
                                        </p:tav>
                                      </p:tavLst>
                                    </p:anim>
                                  </p:childTnLst>
                                </p:cTn>
                              </p:par>
                              <p:par>
                                <p:cTn id="100" presetID="2" presetClass="entr" presetSubtype="9" fill="hold" grpId="0" nodeType="withEffect">
                                  <p:stCondLst>
                                    <p:cond delay="0"/>
                                  </p:stCondLst>
                                  <p:childTnLst>
                                    <p:set>
                                      <p:cBhvr>
                                        <p:cTn id="101" dur="1" fill="hold">
                                          <p:stCondLst>
                                            <p:cond delay="0"/>
                                          </p:stCondLst>
                                        </p:cTn>
                                        <p:tgtEl>
                                          <p:spTgt spid="34"/>
                                        </p:tgtEl>
                                        <p:attrNameLst>
                                          <p:attrName>style.visibility</p:attrName>
                                        </p:attrNameLst>
                                      </p:cBhvr>
                                      <p:to>
                                        <p:strVal val="visible"/>
                                      </p:to>
                                    </p:set>
                                    <p:anim calcmode="lin" valueType="num">
                                      <p:cBhvr additive="base">
                                        <p:cTn id="102" dur="3000" fill="hold"/>
                                        <p:tgtEl>
                                          <p:spTgt spid="34"/>
                                        </p:tgtEl>
                                        <p:attrNameLst>
                                          <p:attrName>ppt_x</p:attrName>
                                        </p:attrNameLst>
                                      </p:cBhvr>
                                      <p:tavLst>
                                        <p:tav tm="0">
                                          <p:val>
                                            <p:strVal val="0-#ppt_w/2"/>
                                          </p:val>
                                        </p:tav>
                                        <p:tav tm="100000">
                                          <p:val>
                                            <p:strVal val="#ppt_x"/>
                                          </p:val>
                                        </p:tav>
                                      </p:tavLst>
                                    </p:anim>
                                    <p:anim calcmode="lin" valueType="num">
                                      <p:cBhvr additive="base">
                                        <p:cTn id="103" dur="3000" fill="hold"/>
                                        <p:tgtEl>
                                          <p:spTgt spid="34"/>
                                        </p:tgtEl>
                                        <p:attrNameLst>
                                          <p:attrName>ppt_y</p:attrName>
                                        </p:attrNameLst>
                                      </p:cBhvr>
                                      <p:tavLst>
                                        <p:tav tm="0">
                                          <p:val>
                                            <p:strVal val="0-#ppt_h/2"/>
                                          </p:val>
                                        </p:tav>
                                        <p:tav tm="100000">
                                          <p:val>
                                            <p:strVal val="#ppt_y"/>
                                          </p:val>
                                        </p:tav>
                                      </p:tavLst>
                                    </p:anim>
                                  </p:childTnLst>
                                </p:cTn>
                              </p:par>
                              <p:par>
                                <p:cTn id="104" presetID="2" presetClass="entr" presetSubtype="3" fill="hold" grpId="0" nodeType="withEffect">
                                  <p:stCondLst>
                                    <p:cond delay="0"/>
                                  </p:stCondLst>
                                  <p:childTnLst>
                                    <p:set>
                                      <p:cBhvr>
                                        <p:cTn id="105" dur="1" fill="hold">
                                          <p:stCondLst>
                                            <p:cond delay="0"/>
                                          </p:stCondLst>
                                        </p:cTn>
                                        <p:tgtEl>
                                          <p:spTgt spid="3"/>
                                        </p:tgtEl>
                                        <p:attrNameLst>
                                          <p:attrName>style.visibility</p:attrName>
                                        </p:attrNameLst>
                                      </p:cBhvr>
                                      <p:to>
                                        <p:strVal val="visible"/>
                                      </p:to>
                                    </p:set>
                                    <p:anim calcmode="lin" valueType="num">
                                      <p:cBhvr additive="base">
                                        <p:cTn id="106" dur="3000" fill="hold"/>
                                        <p:tgtEl>
                                          <p:spTgt spid="3"/>
                                        </p:tgtEl>
                                        <p:attrNameLst>
                                          <p:attrName>ppt_x</p:attrName>
                                        </p:attrNameLst>
                                      </p:cBhvr>
                                      <p:tavLst>
                                        <p:tav tm="0">
                                          <p:val>
                                            <p:strVal val="1+#ppt_w/2"/>
                                          </p:val>
                                        </p:tav>
                                        <p:tav tm="100000">
                                          <p:val>
                                            <p:strVal val="#ppt_x"/>
                                          </p:val>
                                        </p:tav>
                                      </p:tavLst>
                                    </p:anim>
                                    <p:anim calcmode="lin" valueType="num">
                                      <p:cBhvr additive="base">
                                        <p:cTn id="107" dur="3000" fill="hold"/>
                                        <p:tgtEl>
                                          <p:spTgt spid="3"/>
                                        </p:tgtEl>
                                        <p:attrNameLst>
                                          <p:attrName>ppt_y</p:attrName>
                                        </p:attrNameLst>
                                      </p:cBhvr>
                                      <p:tavLst>
                                        <p:tav tm="0">
                                          <p:val>
                                            <p:strVal val="0-#ppt_h/2"/>
                                          </p:val>
                                        </p:tav>
                                        <p:tav tm="100000">
                                          <p:val>
                                            <p:strVal val="#ppt_y"/>
                                          </p:val>
                                        </p:tav>
                                      </p:tavLst>
                                    </p:anim>
                                  </p:childTnLst>
                                </p:cTn>
                              </p:par>
                              <p:par>
                                <p:cTn id="108" presetID="2" presetClass="entr" presetSubtype="3" fill="hold" grpId="0" nodeType="withEffect">
                                  <p:stCondLst>
                                    <p:cond delay="0"/>
                                  </p:stCondLst>
                                  <p:childTnLst>
                                    <p:set>
                                      <p:cBhvr>
                                        <p:cTn id="109" dur="1" fill="hold">
                                          <p:stCondLst>
                                            <p:cond delay="0"/>
                                          </p:stCondLst>
                                        </p:cTn>
                                        <p:tgtEl>
                                          <p:spTgt spid="5"/>
                                        </p:tgtEl>
                                        <p:attrNameLst>
                                          <p:attrName>style.visibility</p:attrName>
                                        </p:attrNameLst>
                                      </p:cBhvr>
                                      <p:to>
                                        <p:strVal val="visible"/>
                                      </p:to>
                                    </p:set>
                                    <p:anim calcmode="lin" valueType="num">
                                      <p:cBhvr additive="base">
                                        <p:cTn id="110" dur="3000" fill="hold"/>
                                        <p:tgtEl>
                                          <p:spTgt spid="5"/>
                                        </p:tgtEl>
                                        <p:attrNameLst>
                                          <p:attrName>ppt_x</p:attrName>
                                        </p:attrNameLst>
                                      </p:cBhvr>
                                      <p:tavLst>
                                        <p:tav tm="0">
                                          <p:val>
                                            <p:strVal val="1+#ppt_w/2"/>
                                          </p:val>
                                        </p:tav>
                                        <p:tav tm="100000">
                                          <p:val>
                                            <p:strVal val="#ppt_x"/>
                                          </p:val>
                                        </p:tav>
                                      </p:tavLst>
                                    </p:anim>
                                    <p:anim calcmode="lin" valueType="num">
                                      <p:cBhvr additive="base">
                                        <p:cTn id="111" dur="3000" fill="hold"/>
                                        <p:tgtEl>
                                          <p:spTgt spid="5"/>
                                        </p:tgtEl>
                                        <p:attrNameLst>
                                          <p:attrName>ppt_y</p:attrName>
                                        </p:attrNameLst>
                                      </p:cBhvr>
                                      <p:tavLst>
                                        <p:tav tm="0">
                                          <p:val>
                                            <p:strVal val="0-#ppt_h/2"/>
                                          </p:val>
                                        </p:tav>
                                        <p:tav tm="100000">
                                          <p:val>
                                            <p:strVal val="#ppt_y"/>
                                          </p:val>
                                        </p:tav>
                                      </p:tavLst>
                                    </p:anim>
                                  </p:childTnLst>
                                </p:cTn>
                              </p:par>
                              <p:par>
                                <p:cTn id="112" presetID="2" presetClass="entr" presetSubtype="3" fill="hold" grpId="0" nodeType="withEffect">
                                  <p:stCondLst>
                                    <p:cond delay="0"/>
                                  </p:stCondLst>
                                  <p:childTnLst>
                                    <p:set>
                                      <p:cBhvr>
                                        <p:cTn id="113" dur="1" fill="hold">
                                          <p:stCondLst>
                                            <p:cond delay="0"/>
                                          </p:stCondLst>
                                        </p:cTn>
                                        <p:tgtEl>
                                          <p:spTgt spid="7"/>
                                        </p:tgtEl>
                                        <p:attrNameLst>
                                          <p:attrName>style.visibility</p:attrName>
                                        </p:attrNameLst>
                                      </p:cBhvr>
                                      <p:to>
                                        <p:strVal val="visible"/>
                                      </p:to>
                                    </p:set>
                                    <p:anim calcmode="lin" valueType="num">
                                      <p:cBhvr additive="base">
                                        <p:cTn id="114" dur="3000" fill="hold"/>
                                        <p:tgtEl>
                                          <p:spTgt spid="7"/>
                                        </p:tgtEl>
                                        <p:attrNameLst>
                                          <p:attrName>ppt_x</p:attrName>
                                        </p:attrNameLst>
                                      </p:cBhvr>
                                      <p:tavLst>
                                        <p:tav tm="0">
                                          <p:val>
                                            <p:strVal val="1+#ppt_w/2"/>
                                          </p:val>
                                        </p:tav>
                                        <p:tav tm="100000">
                                          <p:val>
                                            <p:strVal val="#ppt_x"/>
                                          </p:val>
                                        </p:tav>
                                      </p:tavLst>
                                    </p:anim>
                                    <p:anim calcmode="lin" valueType="num">
                                      <p:cBhvr additive="base">
                                        <p:cTn id="115" dur="3000" fill="hold"/>
                                        <p:tgtEl>
                                          <p:spTgt spid="7"/>
                                        </p:tgtEl>
                                        <p:attrNameLst>
                                          <p:attrName>ppt_y</p:attrName>
                                        </p:attrNameLst>
                                      </p:cBhvr>
                                      <p:tavLst>
                                        <p:tav tm="0">
                                          <p:val>
                                            <p:strVal val="0-#ppt_h/2"/>
                                          </p:val>
                                        </p:tav>
                                        <p:tav tm="100000">
                                          <p:val>
                                            <p:strVal val="#ppt_y"/>
                                          </p:val>
                                        </p:tav>
                                      </p:tavLst>
                                    </p:anim>
                                  </p:childTnLst>
                                </p:cTn>
                              </p:par>
                              <p:par>
                                <p:cTn id="116" presetID="2" presetClass="entr" presetSubtype="3" fill="hold" grpId="0" nodeType="withEffect">
                                  <p:stCondLst>
                                    <p:cond delay="0"/>
                                  </p:stCondLst>
                                  <p:childTnLst>
                                    <p:set>
                                      <p:cBhvr>
                                        <p:cTn id="117" dur="1" fill="hold">
                                          <p:stCondLst>
                                            <p:cond delay="0"/>
                                          </p:stCondLst>
                                        </p:cTn>
                                        <p:tgtEl>
                                          <p:spTgt spid="9"/>
                                        </p:tgtEl>
                                        <p:attrNameLst>
                                          <p:attrName>style.visibility</p:attrName>
                                        </p:attrNameLst>
                                      </p:cBhvr>
                                      <p:to>
                                        <p:strVal val="visible"/>
                                      </p:to>
                                    </p:set>
                                    <p:anim calcmode="lin" valueType="num">
                                      <p:cBhvr additive="base">
                                        <p:cTn id="118" dur="3000" fill="hold"/>
                                        <p:tgtEl>
                                          <p:spTgt spid="9"/>
                                        </p:tgtEl>
                                        <p:attrNameLst>
                                          <p:attrName>ppt_x</p:attrName>
                                        </p:attrNameLst>
                                      </p:cBhvr>
                                      <p:tavLst>
                                        <p:tav tm="0">
                                          <p:val>
                                            <p:strVal val="1+#ppt_w/2"/>
                                          </p:val>
                                        </p:tav>
                                        <p:tav tm="100000">
                                          <p:val>
                                            <p:strVal val="#ppt_x"/>
                                          </p:val>
                                        </p:tav>
                                      </p:tavLst>
                                    </p:anim>
                                    <p:anim calcmode="lin" valueType="num">
                                      <p:cBhvr additive="base">
                                        <p:cTn id="119" dur="3000" fill="hold"/>
                                        <p:tgtEl>
                                          <p:spTgt spid="9"/>
                                        </p:tgtEl>
                                        <p:attrNameLst>
                                          <p:attrName>ppt_y</p:attrName>
                                        </p:attrNameLst>
                                      </p:cBhvr>
                                      <p:tavLst>
                                        <p:tav tm="0">
                                          <p:val>
                                            <p:strVal val="0-#ppt_h/2"/>
                                          </p:val>
                                        </p:tav>
                                        <p:tav tm="100000">
                                          <p:val>
                                            <p:strVal val="#ppt_y"/>
                                          </p:val>
                                        </p:tav>
                                      </p:tavLst>
                                    </p:anim>
                                  </p:childTnLst>
                                </p:cTn>
                              </p:par>
                              <p:par>
                                <p:cTn id="120" presetID="2" presetClass="entr" presetSubtype="3" fill="hold" grpId="0" nodeType="withEffect">
                                  <p:stCondLst>
                                    <p:cond delay="0"/>
                                  </p:stCondLst>
                                  <p:childTnLst>
                                    <p:set>
                                      <p:cBhvr>
                                        <p:cTn id="121" dur="1" fill="hold">
                                          <p:stCondLst>
                                            <p:cond delay="0"/>
                                          </p:stCondLst>
                                        </p:cTn>
                                        <p:tgtEl>
                                          <p:spTgt spid="11"/>
                                        </p:tgtEl>
                                        <p:attrNameLst>
                                          <p:attrName>style.visibility</p:attrName>
                                        </p:attrNameLst>
                                      </p:cBhvr>
                                      <p:to>
                                        <p:strVal val="visible"/>
                                      </p:to>
                                    </p:set>
                                    <p:anim calcmode="lin" valueType="num">
                                      <p:cBhvr additive="base">
                                        <p:cTn id="122" dur="3000" fill="hold"/>
                                        <p:tgtEl>
                                          <p:spTgt spid="11"/>
                                        </p:tgtEl>
                                        <p:attrNameLst>
                                          <p:attrName>ppt_x</p:attrName>
                                        </p:attrNameLst>
                                      </p:cBhvr>
                                      <p:tavLst>
                                        <p:tav tm="0">
                                          <p:val>
                                            <p:strVal val="1+#ppt_w/2"/>
                                          </p:val>
                                        </p:tav>
                                        <p:tav tm="100000">
                                          <p:val>
                                            <p:strVal val="#ppt_x"/>
                                          </p:val>
                                        </p:tav>
                                      </p:tavLst>
                                    </p:anim>
                                    <p:anim calcmode="lin" valueType="num">
                                      <p:cBhvr additive="base">
                                        <p:cTn id="123" dur="3000" fill="hold"/>
                                        <p:tgtEl>
                                          <p:spTgt spid="11"/>
                                        </p:tgtEl>
                                        <p:attrNameLst>
                                          <p:attrName>ppt_y</p:attrName>
                                        </p:attrNameLst>
                                      </p:cBhvr>
                                      <p:tavLst>
                                        <p:tav tm="0">
                                          <p:val>
                                            <p:strVal val="0-#ppt_h/2"/>
                                          </p:val>
                                        </p:tav>
                                        <p:tav tm="100000">
                                          <p:val>
                                            <p:strVal val="#ppt_y"/>
                                          </p:val>
                                        </p:tav>
                                      </p:tavLst>
                                    </p:anim>
                                  </p:childTnLst>
                                </p:cTn>
                              </p:par>
                              <p:par>
                                <p:cTn id="124" presetID="2" presetClass="entr" presetSubtype="3" fill="hold" grpId="0" nodeType="withEffect">
                                  <p:stCondLst>
                                    <p:cond delay="0"/>
                                  </p:stCondLst>
                                  <p:childTnLst>
                                    <p:set>
                                      <p:cBhvr>
                                        <p:cTn id="125" dur="1" fill="hold">
                                          <p:stCondLst>
                                            <p:cond delay="0"/>
                                          </p:stCondLst>
                                        </p:cTn>
                                        <p:tgtEl>
                                          <p:spTgt spid="13"/>
                                        </p:tgtEl>
                                        <p:attrNameLst>
                                          <p:attrName>style.visibility</p:attrName>
                                        </p:attrNameLst>
                                      </p:cBhvr>
                                      <p:to>
                                        <p:strVal val="visible"/>
                                      </p:to>
                                    </p:set>
                                    <p:anim calcmode="lin" valueType="num">
                                      <p:cBhvr additive="base">
                                        <p:cTn id="126" dur="3000" fill="hold"/>
                                        <p:tgtEl>
                                          <p:spTgt spid="13"/>
                                        </p:tgtEl>
                                        <p:attrNameLst>
                                          <p:attrName>ppt_x</p:attrName>
                                        </p:attrNameLst>
                                      </p:cBhvr>
                                      <p:tavLst>
                                        <p:tav tm="0">
                                          <p:val>
                                            <p:strVal val="1+#ppt_w/2"/>
                                          </p:val>
                                        </p:tav>
                                        <p:tav tm="100000">
                                          <p:val>
                                            <p:strVal val="#ppt_x"/>
                                          </p:val>
                                        </p:tav>
                                      </p:tavLst>
                                    </p:anim>
                                    <p:anim calcmode="lin" valueType="num">
                                      <p:cBhvr additive="base">
                                        <p:cTn id="127" dur="3000" fill="hold"/>
                                        <p:tgtEl>
                                          <p:spTgt spid="13"/>
                                        </p:tgtEl>
                                        <p:attrNameLst>
                                          <p:attrName>ppt_y</p:attrName>
                                        </p:attrNameLst>
                                      </p:cBhvr>
                                      <p:tavLst>
                                        <p:tav tm="0">
                                          <p:val>
                                            <p:strVal val="0-#ppt_h/2"/>
                                          </p:val>
                                        </p:tav>
                                        <p:tav tm="100000">
                                          <p:val>
                                            <p:strVal val="#ppt_y"/>
                                          </p:val>
                                        </p:tav>
                                      </p:tavLst>
                                    </p:anim>
                                  </p:childTnLst>
                                </p:cTn>
                              </p:par>
                              <p:par>
                                <p:cTn id="128" presetID="2" presetClass="entr" presetSubtype="3" fill="hold" grpId="0" nodeType="withEffect">
                                  <p:stCondLst>
                                    <p:cond delay="0"/>
                                  </p:stCondLst>
                                  <p:childTnLst>
                                    <p:set>
                                      <p:cBhvr>
                                        <p:cTn id="129" dur="1" fill="hold">
                                          <p:stCondLst>
                                            <p:cond delay="0"/>
                                          </p:stCondLst>
                                        </p:cTn>
                                        <p:tgtEl>
                                          <p:spTgt spid="15"/>
                                        </p:tgtEl>
                                        <p:attrNameLst>
                                          <p:attrName>style.visibility</p:attrName>
                                        </p:attrNameLst>
                                      </p:cBhvr>
                                      <p:to>
                                        <p:strVal val="visible"/>
                                      </p:to>
                                    </p:set>
                                    <p:anim calcmode="lin" valueType="num">
                                      <p:cBhvr additive="base">
                                        <p:cTn id="130" dur="3000" fill="hold"/>
                                        <p:tgtEl>
                                          <p:spTgt spid="15"/>
                                        </p:tgtEl>
                                        <p:attrNameLst>
                                          <p:attrName>ppt_x</p:attrName>
                                        </p:attrNameLst>
                                      </p:cBhvr>
                                      <p:tavLst>
                                        <p:tav tm="0">
                                          <p:val>
                                            <p:strVal val="1+#ppt_w/2"/>
                                          </p:val>
                                        </p:tav>
                                        <p:tav tm="100000">
                                          <p:val>
                                            <p:strVal val="#ppt_x"/>
                                          </p:val>
                                        </p:tav>
                                      </p:tavLst>
                                    </p:anim>
                                    <p:anim calcmode="lin" valueType="num">
                                      <p:cBhvr additive="base">
                                        <p:cTn id="131" dur="3000" fill="hold"/>
                                        <p:tgtEl>
                                          <p:spTgt spid="15"/>
                                        </p:tgtEl>
                                        <p:attrNameLst>
                                          <p:attrName>ppt_y</p:attrName>
                                        </p:attrNameLst>
                                      </p:cBhvr>
                                      <p:tavLst>
                                        <p:tav tm="0">
                                          <p:val>
                                            <p:strVal val="0-#ppt_h/2"/>
                                          </p:val>
                                        </p:tav>
                                        <p:tav tm="100000">
                                          <p:val>
                                            <p:strVal val="#ppt_y"/>
                                          </p:val>
                                        </p:tav>
                                      </p:tavLst>
                                    </p:anim>
                                  </p:childTnLst>
                                </p:cTn>
                              </p:par>
                              <p:par>
                                <p:cTn id="132" presetID="2" presetClass="entr" presetSubtype="3" fill="hold" grpId="0" nodeType="withEffect">
                                  <p:stCondLst>
                                    <p:cond delay="0"/>
                                  </p:stCondLst>
                                  <p:childTnLst>
                                    <p:set>
                                      <p:cBhvr>
                                        <p:cTn id="133" dur="1" fill="hold">
                                          <p:stCondLst>
                                            <p:cond delay="0"/>
                                          </p:stCondLst>
                                        </p:cTn>
                                        <p:tgtEl>
                                          <p:spTgt spid="17"/>
                                        </p:tgtEl>
                                        <p:attrNameLst>
                                          <p:attrName>style.visibility</p:attrName>
                                        </p:attrNameLst>
                                      </p:cBhvr>
                                      <p:to>
                                        <p:strVal val="visible"/>
                                      </p:to>
                                    </p:set>
                                    <p:anim calcmode="lin" valueType="num">
                                      <p:cBhvr additive="base">
                                        <p:cTn id="134" dur="3000" fill="hold"/>
                                        <p:tgtEl>
                                          <p:spTgt spid="17"/>
                                        </p:tgtEl>
                                        <p:attrNameLst>
                                          <p:attrName>ppt_x</p:attrName>
                                        </p:attrNameLst>
                                      </p:cBhvr>
                                      <p:tavLst>
                                        <p:tav tm="0">
                                          <p:val>
                                            <p:strVal val="1+#ppt_w/2"/>
                                          </p:val>
                                        </p:tav>
                                        <p:tav tm="100000">
                                          <p:val>
                                            <p:strVal val="#ppt_x"/>
                                          </p:val>
                                        </p:tav>
                                      </p:tavLst>
                                    </p:anim>
                                    <p:anim calcmode="lin" valueType="num">
                                      <p:cBhvr additive="base">
                                        <p:cTn id="135" dur="3000" fill="hold"/>
                                        <p:tgtEl>
                                          <p:spTgt spid="17"/>
                                        </p:tgtEl>
                                        <p:attrNameLst>
                                          <p:attrName>ppt_y</p:attrName>
                                        </p:attrNameLst>
                                      </p:cBhvr>
                                      <p:tavLst>
                                        <p:tav tm="0">
                                          <p:val>
                                            <p:strVal val="0-#ppt_h/2"/>
                                          </p:val>
                                        </p:tav>
                                        <p:tav tm="100000">
                                          <p:val>
                                            <p:strVal val="#ppt_y"/>
                                          </p:val>
                                        </p:tav>
                                      </p:tavLst>
                                    </p:anim>
                                  </p:childTnLst>
                                </p:cTn>
                              </p:par>
                              <p:par>
                                <p:cTn id="136" presetID="2" presetClass="entr" presetSubtype="9" fill="hold" grpId="0" nodeType="withEffect">
                                  <p:stCondLst>
                                    <p:cond delay="0"/>
                                  </p:stCondLst>
                                  <p:childTnLst>
                                    <p:set>
                                      <p:cBhvr>
                                        <p:cTn id="137" dur="1" fill="hold">
                                          <p:stCondLst>
                                            <p:cond delay="0"/>
                                          </p:stCondLst>
                                        </p:cTn>
                                        <p:tgtEl>
                                          <p:spTgt spid="4"/>
                                        </p:tgtEl>
                                        <p:attrNameLst>
                                          <p:attrName>style.visibility</p:attrName>
                                        </p:attrNameLst>
                                      </p:cBhvr>
                                      <p:to>
                                        <p:strVal val="visible"/>
                                      </p:to>
                                    </p:set>
                                    <p:anim calcmode="lin" valueType="num">
                                      <p:cBhvr additive="base">
                                        <p:cTn id="138" dur="3000" fill="hold"/>
                                        <p:tgtEl>
                                          <p:spTgt spid="4"/>
                                        </p:tgtEl>
                                        <p:attrNameLst>
                                          <p:attrName>ppt_x</p:attrName>
                                        </p:attrNameLst>
                                      </p:cBhvr>
                                      <p:tavLst>
                                        <p:tav tm="0">
                                          <p:val>
                                            <p:strVal val="0-#ppt_w/2"/>
                                          </p:val>
                                        </p:tav>
                                        <p:tav tm="100000">
                                          <p:val>
                                            <p:strVal val="#ppt_x"/>
                                          </p:val>
                                        </p:tav>
                                      </p:tavLst>
                                    </p:anim>
                                    <p:anim calcmode="lin" valueType="num">
                                      <p:cBhvr additive="base">
                                        <p:cTn id="139" dur="3000" fill="hold"/>
                                        <p:tgtEl>
                                          <p:spTgt spid="4"/>
                                        </p:tgtEl>
                                        <p:attrNameLst>
                                          <p:attrName>ppt_y</p:attrName>
                                        </p:attrNameLst>
                                      </p:cBhvr>
                                      <p:tavLst>
                                        <p:tav tm="0">
                                          <p:val>
                                            <p:strVal val="0-#ppt_h/2"/>
                                          </p:val>
                                        </p:tav>
                                        <p:tav tm="100000">
                                          <p:val>
                                            <p:strVal val="#ppt_y"/>
                                          </p:val>
                                        </p:tav>
                                      </p:tavLst>
                                    </p:anim>
                                  </p:childTnLst>
                                </p:cTn>
                              </p:par>
                              <p:par>
                                <p:cTn id="140" presetID="2" presetClass="entr" presetSubtype="9" fill="hold" grpId="0" nodeType="withEffect">
                                  <p:stCondLst>
                                    <p:cond delay="0"/>
                                  </p:stCondLst>
                                  <p:childTnLst>
                                    <p:set>
                                      <p:cBhvr>
                                        <p:cTn id="141" dur="1" fill="hold">
                                          <p:stCondLst>
                                            <p:cond delay="0"/>
                                          </p:stCondLst>
                                        </p:cTn>
                                        <p:tgtEl>
                                          <p:spTgt spid="6"/>
                                        </p:tgtEl>
                                        <p:attrNameLst>
                                          <p:attrName>style.visibility</p:attrName>
                                        </p:attrNameLst>
                                      </p:cBhvr>
                                      <p:to>
                                        <p:strVal val="visible"/>
                                      </p:to>
                                    </p:set>
                                    <p:anim calcmode="lin" valueType="num">
                                      <p:cBhvr additive="base">
                                        <p:cTn id="142" dur="3000" fill="hold"/>
                                        <p:tgtEl>
                                          <p:spTgt spid="6"/>
                                        </p:tgtEl>
                                        <p:attrNameLst>
                                          <p:attrName>ppt_x</p:attrName>
                                        </p:attrNameLst>
                                      </p:cBhvr>
                                      <p:tavLst>
                                        <p:tav tm="0">
                                          <p:val>
                                            <p:strVal val="0-#ppt_w/2"/>
                                          </p:val>
                                        </p:tav>
                                        <p:tav tm="100000">
                                          <p:val>
                                            <p:strVal val="#ppt_x"/>
                                          </p:val>
                                        </p:tav>
                                      </p:tavLst>
                                    </p:anim>
                                    <p:anim calcmode="lin" valueType="num">
                                      <p:cBhvr additive="base">
                                        <p:cTn id="143" dur="3000" fill="hold"/>
                                        <p:tgtEl>
                                          <p:spTgt spid="6"/>
                                        </p:tgtEl>
                                        <p:attrNameLst>
                                          <p:attrName>ppt_y</p:attrName>
                                        </p:attrNameLst>
                                      </p:cBhvr>
                                      <p:tavLst>
                                        <p:tav tm="0">
                                          <p:val>
                                            <p:strVal val="0-#ppt_h/2"/>
                                          </p:val>
                                        </p:tav>
                                        <p:tav tm="100000">
                                          <p:val>
                                            <p:strVal val="#ppt_y"/>
                                          </p:val>
                                        </p:tav>
                                      </p:tavLst>
                                    </p:anim>
                                  </p:childTnLst>
                                </p:cTn>
                              </p:par>
                              <p:par>
                                <p:cTn id="144" presetID="2" presetClass="entr" presetSubtype="9" fill="hold" grpId="0" nodeType="withEffect">
                                  <p:stCondLst>
                                    <p:cond delay="0"/>
                                  </p:stCondLst>
                                  <p:childTnLst>
                                    <p:set>
                                      <p:cBhvr>
                                        <p:cTn id="145" dur="1" fill="hold">
                                          <p:stCondLst>
                                            <p:cond delay="0"/>
                                          </p:stCondLst>
                                        </p:cTn>
                                        <p:tgtEl>
                                          <p:spTgt spid="8"/>
                                        </p:tgtEl>
                                        <p:attrNameLst>
                                          <p:attrName>style.visibility</p:attrName>
                                        </p:attrNameLst>
                                      </p:cBhvr>
                                      <p:to>
                                        <p:strVal val="visible"/>
                                      </p:to>
                                    </p:set>
                                    <p:anim calcmode="lin" valueType="num">
                                      <p:cBhvr additive="base">
                                        <p:cTn id="146" dur="3000" fill="hold"/>
                                        <p:tgtEl>
                                          <p:spTgt spid="8"/>
                                        </p:tgtEl>
                                        <p:attrNameLst>
                                          <p:attrName>ppt_x</p:attrName>
                                        </p:attrNameLst>
                                      </p:cBhvr>
                                      <p:tavLst>
                                        <p:tav tm="0">
                                          <p:val>
                                            <p:strVal val="0-#ppt_w/2"/>
                                          </p:val>
                                        </p:tav>
                                        <p:tav tm="100000">
                                          <p:val>
                                            <p:strVal val="#ppt_x"/>
                                          </p:val>
                                        </p:tav>
                                      </p:tavLst>
                                    </p:anim>
                                    <p:anim calcmode="lin" valueType="num">
                                      <p:cBhvr additive="base">
                                        <p:cTn id="147" dur="3000" fill="hold"/>
                                        <p:tgtEl>
                                          <p:spTgt spid="8"/>
                                        </p:tgtEl>
                                        <p:attrNameLst>
                                          <p:attrName>ppt_y</p:attrName>
                                        </p:attrNameLst>
                                      </p:cBhvr>
                                      <p:tavLst>
                                        <p:tav tm="0">
                                          <p:val>
                                            <p:strVal val="0-#ppt_h/2"/>
                                          </p:val>
                                        </p:tav>
                                        <p:tav tm="100000">
                                          <p:val>
                                            <p:strVal val="#ppt_y"/>
                                          </p:val>
                                        </p:tav>
                                      </p:tavLst>
                                    </p:anim>
                                  </p:childTnLst>
                                </p:cTn>
                              </p:par>
                              <p:par>
                                <p:cTn id="148" presetID="2" presetClass="entr" presetSubtype="9" fill="hold" grpId="0" nodeType="withEffect">
                                  <p:stCondLst>
                                    <p:cond delay="0"/>
                                  </p:stCondLst>
                                  <p:childTnLst>
                                    <p:set>
                                      <p:cBhvr>
                                        <p:cTn id="149" dur="1" fill="hold">
                                          <p:stCondLst>
                                            <p:cond delay="0"/>
                                          </p:stCondLst>
                                        </p:cTn>
                                        <p:tgtEl>
                                          <p:spTgt spid="10"/>
                                        </p:tgtEl>
                                        <p:attrNameLst>
                                          <p:attrName>style.visibility</p:attrName>
                                        </p:attrNameLst>
                                      </p:cBhvr>
                                      <p:to>
                                        <p:strVal val="visible"/>
                                      </p:to>
                                    </p:set>
                                    <p:anim calcmode="lin" valueType="num">
                                      <p:cBhvr additive="base">
                                        <p:cTn id="150" dur="3000" fill="hold"/>
                                        <p:tgtEl>
                                          <p:spTgt spid="10"/>
                                        </p:tgtEl>
                                        <p:attrNameLst>
                                          <p:attrName>ppt_x</p:attrName>
                                        </p:attrNameLst>
                                      </p:cBhvr>
                                      <p:tavLst>
                                        <p:tav tm="0">
                                          <p:val>
                                            <p:strVal val="0-#ppt_w/2"/>
                                          </p:val>
                                        </p:tav>
                                        <p:tav tm="100000">
                                          <p:val>
                                            <p:strVal val="#ppt_x"/>
                                          </p:val>
                                        </p:tav>
                                      </p:tavLst>
                                    </p:anim>
                                    <p:anim calcmode="lin" valueType="num">
                                      <p:cBhvr additive="base">
                                        <p:cTn id="151" dur="3000" fill="hold"/>
                                        <p:tgtEl>
                                          <p:spTgt spid="10"/>
                                        </p:tgtEl>
                                        <p:attrNameLst>
                                          <p:attrName>ppt_y</p:attrName>
                                        </p:attrNameLst>
                                      </p:cBhvr>
                                      <p:tavLst>
                                        <p:tav tm="0">
                                          <p:val>
                                            <p:strVal val="0-#ppt_h/2"/>
                                          </p:val>
                                        </p:tav>
                                        <p:tav tm="100000">
                                          <p:val>
                                            <p:strVal val="#ppt_y"/>
                                          </p:val>
                                        </p:tav>
                                      </p:tavLst>
                                    </p:anim>
                                  </p:childTnLst>
                                </p:cTn>
                              </p:par>
                              <p:par>
                                <p:cTn id="152" presetID="2" presetClass="entr" presetSubtype="9" fill="hold" grpId="0" nodeType="withEffect">
                                  <p:stCondLst>
                                    <p:cond delay="0"/>
                                  </p:stCondLst>
                                  <p:childTnLst>
                                    <p:set>
                                      <p:cBhvr>
                                        <p:cTn id="153" dur="1" fill="hold">
                                          <p:stCondLst>
                                            <p:cond delay="0"/>
                                          </p:stCondLst>
                                        </p:cTn>
                                        <p:tgtEl>
                                          <p:spTgt spid="12"/>
                                        </p:tgtEl>
                                        <p:attrNameLst>
                                          <p:attrName>style.visibility</p:attrName>
                                        </p:attrNameLst>
                                      </p:cBhvr>
                                      <p:to>
                                        <p:strVal val="visible"/>
                                      </p:to>
                                    </p:set>
                                    <p:anim calcmode="lin" valueType="num">
                                      <p:cBhvr additive="base">
                                        <p:cTn id="154" dur="3000" fill="hold"/>
                                        <p:tgtEl>
                                          <p:spTgt spid="12"/>
                                        </p:tgtEl>
                                        <p:attrNameLst>
                                          <p:attrName>ppt_x</p:attrName>
                                        </p:attrNameLst>
                                      </p:cBhvr>
                                      <p:tavLst>
                                        <p:tav tm="0">
                                          <p:val>
                                            <p:strVal val="0-#ppt_w/2"/>
                                          </p:val>
                                        </p:tav>
                                        <p:tav tm="100000">
                                          <p:val>
                                            <p:strVal val="#ppt_x"/>
                                          </p:val>
                                        </p:tav>
                                      </p:tavLst>
                                    </p:anim>
                                    <p:anim calcmode="lin" valueType="num">
                                      <p:cBhvr additive="base">
                                        <p:cTn id="155" dur="3000" fill="hold"/>
                                        <p:tgtEl>
                                          <p:spTgt spid="12"/>
                                        </p:tgtEl>
                                        <p:attrNameLst>
                                          <p:attrName>ppt_y</p:attrName>
                                        </p:attrNameLst>
                                      </p:cBhvr>
                                      <p:tavLst>
                                        <p:tav tm="0">
                                          <p:val>
                                            <p:strVal val="0-#ppt_h/2"/>
                                          </p:val>
                                        </p:tav>
                                        <p:tav tm="100000">
                                          <p:val>
                                            <p:strVal val="#ppt_y"/>
                                          </p:val>
                                        </p:tav>
                                      </p:tavLst>
                                    </p:anim>
                                  </p:childTnLst>
                                </p:cTn>
                              </p:par>
                              <p:par>
                                <p:cTn id="156" presetID="2" presetClass="entr" presetSubtype="9" fill="hold" grpId="0" nodeType="withEffect">
                                  <p:stCondLst>
                                    <p:cond delay="0"/>
                                  </p:stCondLst>
                                  <p:childTnLst>
                                    <p:set>
                                      <p:cBhvr>
                                        <p:cTn id="157" dur="1" fill="hold">
                                          <p:stCondLst>
                                            <p:cond delay="0"/>
                                          </p:stCondLst>
                                        </p:cTn>
                                        <p:tgtEl>
                                          <p:spTgt spid="14"/>
                                        </p:tgtEl>
                                        <p:attrNameLst>
                                          <p:attrName>style.visibility</p:attrName>
                                        </p:attrNameLst>
                                      </p:cBhvr>
                                      <p:to>
                                        <p:strVal val="visible"/>
                                      </p:to>
                                    </p:set>
                                    <p:anim calcmode="lin" valueType="num">
                                      <p:cBhvr additive="base">
                                        <p:cTn id="158" dur="3000" fill="hold"/>
                                        <p:tgtEl>
                                          <p:spTgt spid="14"/>
                                        </p:tgtEl>
                                        <p:attrNameLst>
                                          <p:attrName>ppt_x</p:attrName>
                                        </p:attrNameLst>
                                      </p:cBhvr>
                                      <p:tavLst>
                                        <p:tav tm="0">
                                          <p:val>
                                            <p:strVal val="0-#ppt_w/2"/>
                                          </p:val>
                                        </p:tav>
                                        <p:tav tm="100000">
                                          <p:val>
                                            <p:strVal val="#ppt_x"/>
                                          </p:val>
                                        </p:tav>
                                      </p:tavLst>
                                    </p:anim>
                                    <p:anim calcmode="lin" valueType="num">
                                      <p:cBhvr additive="base">
                                        <p:cTn id="159" dur="3000" fill="hold"/>
                                        <p:tgtEl>
                                          <p:spTgt spid="14"/>
                                        </p:tgtEl>
                                        <p:attrNameLst>
                                          <p:attrName>ppt_y</p:attrName>
                                        </p:attrNameLst>
                                      </p:cBhvr>
                                      <p:tavLst>
                                        <p:tav tm="0">
                                          <p:val>
                                            <p:strVal val="0-#ppt_h/2"/>
                                          </p:val>
                                        </p:tav>
                                        <p:tav tm="100000">
                                          <p:val>
                                            <p:strVal val="#ppt_y"/>
                                          </p:val>
                                        </p:tav>
                                      </p:tavLst>
                                    </p:anim>
                                  </p:childTnLst>
                                </p:cTn>
                              </p:par>
                              <p:par>
                                <p:cTn id="160" presetID="2" presetClass="entr" presetSubtype="9" fill="hold" grpId="0" nodeType="withEffect">
                                  <p:stCondLst>
                                    <p:cond delay="0"/>
                                  </p:stCondLst>
                                  <p:childTnLst>
                                    <p:set>
                                      <p:cBhvr>
                                        <p:cTn id="161" dur="1" fill="hold">
                                          <p:stCondLst>
                                            <p:cond delay="0"/>
                                          </p:stCondLst>
                                        </p:cTn>
                                        <p:tgtEl>
                                          <p:spTgt spid="16"/>
                                        </p:tgtEl>
                                        <p:attrNameLst>
                                          <p:attrName>style.visibility</p:attrName>
                                        </p:attrNameLst>
                                      </p:cBhvr>
                                      <p:to>
                                        <p:strVal val="visible"/>
                                      </p:to>
                                    </p:set>
                                    <p:anim calcmode="lin" valueType="num">
                                      <p:cBhvr additive="base">
                                        <p:cTn id="162" dur="3000" fill="hold"/>
                                        <p:tgtEl>
                                          <p:spTgt spid="16"/>
                                        </p:tgtEl>
                                        <p:attrNameLst>
                                          <p:attrName>ppt_x</p:attrName>
                                        </p:attrNameLst>
                                      </p:cBhvr>
                                      <p:tavLst>
                                        <p:tav tm="0">
                                          <p:val>
                                            <p:strVal val="0-#ppt_w/2"/>
                                          </p:val>
                                        </p:tav>
                                        <p:tav tm="100000">
                                          <p:val>
                                            <p:strVal val="#ppt_x"/>
                                          </p:val>
                                        </p:tav>
                                      </p:tavLst>
                                    </p:anim>
                                    <p:anim calcmode="lin" valueType="num">
                                      <p:cBhvr additive="base">
                                        <p:cTn id="163" dur="3000" fill="hold"/>
                                        <p:tgtEl>
                                          <p:spTgt spid="16"/>
                                        </p:tgtEl>
                                        <p:attrNameLst>
                                          <p:attrName>ppt_y</p:attrName>
                                        </p:attrNameLst>
                                      </p:cBhvr>
                                      <p:tavLst>
                                        <p:tav tm="0">
                                          <p:val>
                                            <p:strVal val="0-#ppt_h/2"/>
                                          </p:val>
                                        </p:tav>
                                        <p:tav tm="100000">
                                          <p:val>
                                            <p:strVal val="#ppt_y"/>
                                          </p:val>
                                        </p:tav>
                                      </p:tavLst>
                                    </p:anim>
                                  </p:childTnLst>
                                </p:cTn>
                              </p:par>
                              <p:par>
                                <p:cTn id="164" presetID="2" presetClass="entr" presetSubtype="9" fill="hold" grpId="0" nodeType="withEffect">
                                  <p:stCondLst>
                                    <p:cond delay="0"/>
                                  </p:stCondLst>
                                  <p:childTnLst>
                                    <p:set>
                                      <p:cBhvr>
                                        <p:cTn id="165" dur="1" fill="hold">
                                          <p:stCondLst>
                                            <p:cond delay="0"/>
                                          </p:stCondLst>
                                        </p:cTn>
                                        <p:tgtEl>
                                          <p:spTgt spid="18"/>
                                        </p:tgtEl>
                                        <p:attrNameLst>
                                          <p:attrName>style.visibility</p:attrName>
                                        </p:attrNameLst>
                                      </p:cBhvr>
                                      <p:to>
                                        <p:strVal val="visible"/>
                                      </p:to>
                                    </p:set>
                                    <p:anim calcmode="lin" valueType="num">
                                      <p:cBhvr additive="base">
                                        <p:cTn id="166" dur="3000" fill="hold"/>
                                        <p:tgtEl>
                                          <p:spTgt spid="18"/>
                                        </p:tgtEl>
                                        <p:attrNameLst>
                                          <p:attrName>ppt_x</p:attrName>
                                        </p:attrNameLst>
                                      </p:cBhvr>
                                      <p:tavLst>
                                        <p:tav tm="0">
                                          <p:val>
                                            <p:strVal val="0-#ppt_w/2"/>
                                          </p:val>
                                        </p:tav>
                                        <p:tav tm="100000">
                                          <p:val>
                                            <p:strVal val="#ppt_x"/>
                                          </p:val>
                                        </p:tav>
                                      </p:tavLst>
                                    </p:anim>
                                    <p:anim calcmode="lin" valueType="num">
                                      <p:cBhvr additive="base">
                                        <p:cTn id="167" dur="3000" fill="hold"/>
                                        <p:tgtEl>
                                          <p:spTgt spid="18"/>
                                        </p:tgtEl>
                                        <p:attrNameLst>
                                          <p:attrName>ppt_y</p:attrName>
                                        </p:attrNameLst>
                                      </p:cBhvr>
                                      <p:tavLst>
                                        <p:tav tm="0">
                                          <p:val>
                                            <p:strVal val="0-#ppt_h/2"/>
                                          </p:val>
                                        </p:tav>
                                        <p:tav tm="100000">
                                          <p:val>
                                            <p:strVal val="#ppt_y"/>
                                          </p:val>
                                        </p:tav>
                                      </p:tavLst>
                                    </p:anim>
                                  </p:childTnLst>
                                </p:cTn>
                              </p:par>
                              <p:par>
                                <p:cTn id="168" presetID="2" presetClass="entr" presetSubtype="3" fill="hold" grpId="0" nodeType="withEffect">
                                  <p:stCondLst>
                                    <p:cond delay="0"/>
                                  </p:stCondLst>
                                  <p:childTnLst>
                                    <p:set>
                                      <p:cBhvr>
                                        <p:cTn id="169" dur="1" fill="hold">
                                          <p:stCondLst>
                                            <p:cond delay="0"/>
                                          </p:stCondLst>
                                        </p:cTn>
                                        <p:tgtEl>
                                          <p:spTgt spid="19"/>
                                        </p:tgtEl>
                                        <p:attrNameLst>
                                          <p:attrName>style.visibility</p:attrName>
                                        </p:attrNameLst>
                                      </p:cBhvr>
                                      <p:to>
                                        <p:strVal val="visible"/>
                                      </p:to>
                                    </p:set>
                                    <p:anim calcmode="lin" valueType="num">
                                      <p:cBhvr additive="base">
                                        <p:cTn id="170" dur="3000" fill="hold"/>
                                        <p:tgtEl>
                                          <p:spTgt spid="19"/>
                                        </p:tgtEl>
                                        <p:attrNameLst>
                                          <p:attrName>ppt_x</p:attrName>
                                        </p:attrNameLst>
                                      </p:cBhvr>
                                      <p:tavLst>
                                        <p:tav tm="0">
                                          <p:val>
                                            <p:strVal val="1+#ppt_w/2"/>
                                          </p:val>
                                        </p:tav>
                                        <p:tav tm="100000">
                                          <p:val>
                                            <p:strVal val="#ppt_x"/>
                                          </p:val>
                                        </p:tav>
                                      </p:tavLst>
                                    </p:anim>
                                    <p:anim calcmode="lin" valueType="num">
                                      <p:cBhvr additive="base">
                                        <p:cTn id="171" dur="3000" fill="hold"/>
                                        <p:tgtEl>
                                          <p:spTgt spid="19"/>
                                        </p:tgtEl>
                                        <p:attrNameLst>
                                          <p:attrName>ppt_y</p:attrName>
                                        </p:attrNameLst>
                                      </p:cBhvr>
                                      <p:tavLst>
                                        <p:tav tm="0">
                                          <p:val>
                                            <p:strVal val="0-#ppt_h/2"/>
                                          </p:val>
                                        </p:tav>
                                        <p:tav tm="100000">
                                          <p:val>
                                            <p:strVal val="#ppt_y"/>
                                          </p:val>
                                        </p:tav>
                                      </p:tavLst>
                                    </p:anim>
                                  </p:childTnLst>
                                </p:cTn>
                              </p:par>
                              <p:par>
                                <p:cTn id="172" presetID="2" presetClass="entr" presetSubtype="3" fill="hold" grpId="0" nodeType="withEffect">
                                  <p:stCondLst>
                                    <p:cond delay="0"/>
                                  </p:stCondLst>
                                  <p:childTnLst>
                                    <p:set>
                                      <p:cBhvr>
                                        <p:cTn id="173" dur="1" fill="hold">
                                          <p:stCondLst>
                                            <p:cond delay="0"/>
                                          </p:stCondLst>
                                        </p:cTn>
                                        <p:tgtEl>
                                          <p:spTgt spid="20"/>
                                        </p:tgtEl>
                                        <p:attrNameLst>
                                          <p:attrName>style.visibility</p:attrName>
                                        </p:attrNameLst>
                                      </p:cBhvr>
                                      <p:to>
                                        <p:strVal val="visible"/>
                                      </p:to>
                                    </p:set>
                                    <p:anim calcmode="lin" valueType="num">
                                      <p:cBhvr additive="base">
                                        <p:cTn id="174" dur="3000" fill="hold"/>
                                        <p:tgtEl>
                                          <p:spTgt spid="20"/>
                                        </p:tgtEl>
                                        <p:attrNameLst>
                                          <p:attrName>ppt_x</p:attrName>
                                        </p:attrNameLst>
                                      </p:cBhvr>
                                      <p:tavLst>
                                        <p:tav tm="0">
                                          <p:val>
                                            <p:strVal val="1+#ppt_w/2"/>
                                          </p:val>
                                        </p:tav>
                                        <p:tav tm="100000">
                                          <p:val>
                                            <p:strVal val="#ppt_x"/>
                                          </p:val>
                                        </p:tav>
                                      </p:tavLst>
                                    </p:anim>
                                    <p:anim calcmode="lin" valueType="num">
                                      <p:cBhvr additive="base">
                                        <p:cTn id="175" dur="3000" fill="hold"/>
                                        <p:tgtEl>
                                          <p:spTgt spid="20"/>
                                        </p:tgtEl>
                                        <p:attrNameLst>
                                          <p:attrName>ppt_y</p:attrName>
                                        </p:attrNameLst>
                                      </p:cBhvr>
                                      <p:tavLst>
                                        <p:tav tm="0">
                                          <p:val>
                                            <p:strVal val="0-#ppt_h/2"/>
                                          </p:val>
                                        </p:tav>
                                        <p:tav tm="100000">
                                          <p:val>
                                            <p:strVal val="#ppt_y"/>
                                          </p:val>
                                        </p:tav>
                                      </p:tavLst>
                                    </p:anim>
                                  </p:childTnLst>
                                </p:cTn>
                              </p:par>
                              <p:par>
                                <p:cTn id="176" presetID="2" presetClass="entr" presetSubtype="3" fill="hold" grpId="0" nodeType="withEffect">
                                  <p:stCondLst>
                                    <p:cond delay="0"/>
                                  </p:stCondLst>
                                  <p:childTnLst>
                                    <p:set>
                                      <p:cBhvr>
                                        <p:cTn id="177" dur="1" fill="hold">
                                          <p:stCondLst>
                                            <p:cond delay="0"/>
                                          </p:stCondLst>
                                        </p:cTn>
                                        <p:tgtEl>
                                          <p:spTgt spid="21"/>
                                        </p:tgtEl>
                                        <p:attrNameLst>
                                          <p:attrName>style.visibility</p:attrName>
                                        </p:attrNameLst>
                                      </p:cBhvr>
                                      <p:to>
                                        <p:strVal val="visible"/>
                                      </p:to>
                                    </p:set>
                                    <p:anim calcmode="lin" valueType="num">
                                      <p:cBhvr additive="base">
                                        <p:cTn id="178" dur="3000" fill="hold"/>
                                        <p:tgtEl>
                                          <p:spTgt spid="21"/>
                                        </p:tgtEl>
                                        <p:attrNameLst>
                                          <p:attrName>ppt_x</p:attrName>
                                        </p:attrNameLst>
                                      </p:cBhvr>
                                      <p:tavLst>
                                        <p:tav tm="0">
                                          <p:val>
                                            <p:strVal val="1+#ppt_w/2"/>
                                          </p:val>
                                        </p:tav>
                                        <p:tav tm="100000">
                                          <p:val>
                                            <p:strVal val="#ppt_x"/>
                                          </p:val>
                                        </p:tav>
                                      </p:tavLst>
                                    </p:anim>
                                    <p:anim calcmode="lin" valueType="num">
                                      <p:cBhvr additive="base">
                                        <p:cTn id="179" dur="3000" fill="hold"/>
                                        <p:tgtEl>
                                          <p:spTgt spid="21"/>
                                        </p:tgtEl>
                                        <p:attrNameLst>
                                          <p:attrName>ppt_y</p:attrName>
                                        </p:attrNameLst>
                                      </p:cBhvr>
                                      <p:tavLst>
                                        <p:tav tm="0">
                                          <p:val>
                                            <p:strVal val="0-#ppt_h/2"/>
                                          </p:val>
                                        </p:tav>
                                        <p:tav tm="100000">
                                          <p:val>
                                            <p:strVal val="#ppt_y"/>
                                          </p:val>
                                        </p:tav>
                                      </p:tavLst>
                                    </p:anim>
                                  </p:childTnLst>
                                </p:cTn>
                              </p:par>
                              <p:par>
                                <p:cTn id="180" presetID="2" presetClass="entr" presetSubtype="3" fill="hold" grpId="0" nodeType="withEffect">
                                  <p:stCondLst>
                                    <p:cond delay="0"/>
                                  </p:stCondLst>
                                  <p:childTnLst>
                                    <p:set>
                                      <p:cBhvr>
                                        <p:cTn id="181" dur="1" fill="hold">
                                          <p:stCondLst>
                                            <p:cond delay="0"/>
                                          </p:stCondLst>
                                        </p:cTn>
                                        <p:tgtEl>
                                          <p:spTgt spid="22"/>
                                        </p:tgtEl>
                                        <p:attrNameLst>
                                          <p:attrName>style.visibility</p:attrName>
                                        </p:attrNameLst>
                                      </p:cBhvr>
                                      <p:to>
                                        <p:strVal val="visible"/>
                                      </p:to>
                                    </p:set>
                                    <p:anim calcmode="lin" valueType="num">
                                      <p:cBhvr additive="base">
                                        <p:cTn id="182" dur="3000" fill="hold"/>
                                        <p:tgtEl>
                                          <p:spTgt spid="22"/>
                                        </p:tgtEl>
                                        <p:attrNameLst>
                                          <p:attrName>ppt_x</p:attrName>
                                        </p:attrNameLst>
                                      </p:cBhvr>
                                      <p:tavLst>
                                        <p:tav tm="0">
                                          <p:val>
                                            <p:strVal val="1+#ppt_w/2"/>
                                          </p:val>
                                        </p:tav>
                                        <p:tav tm="100000">
                                          <p:val>
                                            <p:strVal val="#ppt_x"/>
                                          </p:val>
                                        </p:tav>
                                      </p:tavLst>
                                    </p:anim>
                                    <p:anim calcmode="lin" valueType="num">
                                      <p:cBhvr additive="base">
                                        <p:cTn id="183" dur="3000" fill="hold"/>
                                        <p:tgtEl>
                                          <p:spTgt spid="22"/>
                                        </p:tgtEl>
                                        <p:attrNameLst>
                                          <p:attrName>ppt_y</p:attrName>
                                        </p:attrNameLst>
                                      </p:cBhvr>
                                      <p:tavLst>
                                        <p:tav tm="0">
                                          <p:val>
                                            <p:strVal val="0-#ppt_h/2"/>
                                          </p:val>
                                        </p:tav>
                                        <p:tav tm="100000">
                                          <p:val>
                                            <p:strVal val="#ppt_y"/>
                                          </p:val>
                                        </p:tav>
                                      </p:tavLst>
                                    </p:anim>
                                  </p:childTnLst>
                                </p:cTn>
                              </p:par>
                              <p:par>
                                <p:cTn id="184" presetID="2" presetClass="entr" presetSubtype="3" fill="hold" grpId="0" nodeType="withEffect">
                                  <p:stCondLst>
                                    <p:cond delay="0"/>
                                  </p:stCondLst>
                                  <p:childTnLst>
                                    <p:set>
                                      <p:cBhvr>
                                        <p:cTn id="185" dur="1" fill="hold">
                                          <p:stCondLst>
                                            <p:cond delay="0"/>
                                          </p:stCondLst>
                                        </p:cTn>
                                        <p:tgtEl>
                                          <p:spTgt spid="23"/>
                                        </p:tgtEl>
                                        <p:attrNameLst>
                                          <p:attrName>style.visibility</p:attrName>
                                        </p:attrNameLst>
                                      </p:cBhvr>
                                      <p:to>
                                        <p:strVal val="visible"/>
                                      </p:to>
                                    </p:set>
                                    <p:anim calcmode="lin" valueType="num">
                                      <p:cBhvr additive="base">
                                        <p:cTn id="186" dur="3000" fill="hold"/>
                                        <p:tgtEl>
                                          <p:spTgt spid="23"/>
                                        </p:tgtEl>
                                        <p:attrNameLst>
                                          <p:attrName>ppt_x</p:attrName>
                                        </p:attrNameLst>
                                      </p:cBhvr>
                                      <p:tavLst>
                                        <p:tav tm="0">
                                          <p:val>
                                            <p:strVal val="1+#ppt_w/2"/>
                                          </p:val>
                                        </p:tav>
                                        <p:tav tm="100000">
                                          <p:val>
                                            <p:strVal val="#ppt_x"/>
                                          </p:val>
                                        </p:tav>
                                      </p:tavLst>
                                    </p:anim>
                                    <p:anim calcmode="lin" valueType="num">
                                      <p:cBhvr additive="base">
                                        <p:cTn id="187" dur="3000" fill="hold"/>
                                        <p:tgtEl>
                                          <p:spTgt spid="23"/>
                                        </p:tgtEl>
                                        <p:attrNameLst>
                                          <p:attrName>ppt_y</p:attrName>
                                        </p:attrNameLst>
                                      </p:cBhvr>
                                      <p:tavLst>
                                        <p:tav tm="0">
                                          <p:val>
                                            <p:strVal val="0-#ppt_h/2"/>
                                          </p:val>
                                        </p:tav>
                                        <p:tav tm="100000">
                                          <p:val>
                                            <p:strVal val="#ppt_y"/>
                                          </p:val>
                                        </p:tav>
                                      </p:tavLst>
                                    </p:anim>
                                  </p:childTnLst>
                                </p:cTn>
                              </p:par>
                              <p:par>
                                <p:cTn id="188" presetID="2" presetClass="entr" presetSubtype="3" fill="hold" grpId="0" nodeType="withEffect">
                                  <p:stCondLst>
                                    <p:cond delay="0"/>
                                  </p:stCondLst>
                                  <p:childTnLst>
                                    <p:set>
                                      <p:cBhvr>
                                        <p:cTn id="189" dur="1" fill="hold">
                                          <p:stCondLst>
                                            <p:cond delay="0"/>
                                          </p:stCondLst>
                                        </p:cTn>
                                        <p:tgtEl>
                                          <p:spTgt spid="24"/>
                                        </p:tgtEl>
                                        <p:attrNameLst>
                                          <p:attrName>style.visibility</p:attrName>
                                        </p:attrNameLst>
                                      </p:cBhvr>
                                      <p:to>
                                        <p:strVal val="visible"/>
                                      </p:to>
                                    </p:set>
                                    <p:anim calcmode="lin" valueType="num">
                                      <p:cBhvr additive="base">
                                        <p:cTn id="190" dur="3000" fill="hold"/>
                                        <p:tgtEl>
                                          <p:spTgt spid="24"/>
                                        </p:tgtEl>
                                        <p:attrNameLst>
                                          <p:attrName>ppt_x</p:attrName>
                                        </p:attrNameLst>
                                      </p:cBhvr>
                                      <p:tavLst>
                                        <p:tav tm="0">
                                          <p:val>
                                            <p:strVal val="1+#ppt_w/2"/>
                                          </p:val>
                                        </p:tav>
                                        <p:tav tm="100000">
                                          <p:val>
                                            <p:strVal val="#ppt_x"/>
                                          </p:val>
                                        </p:tav>
                                      </p:tavLst>
                                    </p:anim>
                                    <p:anim calcmode="lin" valueType="num">
                                      <p:cBhvr additive="base">
                                        <p:cTn id="191" dur="3000" fill="hold"/>
                                        <p:tgtEl>
                                          <p:spTgt spid="24"/>
                                        </p:tgtEl>
                                        <p:attrNameLst>
                                          <p:attrName>ppt_y</p:attrName>
                                        </p:attrNameLst>
                                      </p:cBhvr>
                                      <p:tavLst>
                                        <p:tav tm="0">
                                          <p:val>
                                            <p:strVal val="0-#ppt_h/2"/>
                                          </p:val>
                                        </p:tav>
                                        <p:tav tm="100000">
                                          <p:val>
                                            <p:strVal val="#ppt_y"/>
                                          </p:val>
                                        </p:tav>
                                      </p:tavLst>
                                    </p:anim>
                                  </p:childTnLst>
                                </p:cTn>
                              </p:par>
                              <p:par>
                                <p:cTn id="192" presetID="2" presetClass="entr" presetSubtype="3" fill="hold" grpId="0" nodeType="withEffect">
                                  <p:stCondLst>
                                    <p:cond delay="0"/>
                                  </p:stCondLst>
                                  <p:childTnLst>
                                    <p:set>
                                      <p:cBhvr>
                                        <p:cTn id="193" dur="1" fill="hold">
                                          <p:stCondLst>
                                            <p:cond delay="0"/>
                                          </p:stCondLst>
                                        </p:cTn>
                                        <p:tgtEl>
                                          <p:spTgt spid="25"/>
                                        </p:tgtEl>
                                        <p:attrNameLst>
                                          <p:attrName>style.visibility</p:attrName>
                                        </p:attrNameLst>
                                      </p:cBhvr>
                                      <p:to>
                                        <p:strVal val="visible"/>
                                      </p:to>
                                    </p:set>
                                    <p:anim calcmode="lin" valueType="num">
                                      <p:cBhvr additive="base">
                                        <p:cTn id="194" dur="3000" fill="hold"/>
                                        <p:tgtEl>
                                          <p:spTgt spid="25"/>
                                        </p:tgtEl>
                                        <p:attrNameLst>
                                          <p:attrName>ppt_x</p:attrName>
                                        </p:attrNameLst>
                                      </p:cBhvr>
                                      <p:tavLst>
                                        <p:tav tm="0">
                                          <p:val>
                                            <p:strVal val="1+#ppt_w/2"/>
                                          </p:val>
                                        </p:tav>
                                        <p:tav tm="100000">
                                          <p:val>
                                            <p:strVal val="#ppt_x"/>
                                          </p:val>
                                        </p:tav>
                                      </p:tavLst>
                                    </p:anim>
                                    <p:anim calcmode="lin" valueType="num">
                                      <p:cBhvr additive="base">
                                        <p:cTn id="195" dur="3000" fill="hold"/>
                                        <p:tgtEl>
                                          <p:spTgt spid="25"/>
                                        </p:tgtEl>
                                        <p:attrNameLst>
                                          <p:attrName>ppt_y</p:attrName>
                                        </p:attrNameLst>
                                      </p:cBhvr>
                                      <p:tavLst>
                                        <p:tav tm="0">
                                          <p:val>
                                            <p:strVal val="0-#ppt_h/2"/>
                                          </p:val>
                                        </p:tav>
                                        <p:tav tm="100000">
                                          <p:val>
                                            <p:strVal val="#ppt_y"/>
                                          </p:val>
                                        </p:tav>
                                      </p:tavLst>
                                    </p:anim>
                                  </p:childTnLst>
                                </p:cTn>
                              </p:par>
                              <p:par>
                                <p:cTn id="196" presetID="2" presetClass="entr" presetSubtype="3" fill="hold" grpId="0" nodeType="withEffect">
                                  <p:stCondLst>
                                    <p:cond delay="0"/>
                                  </p:stCondLst>
                                  <p:childTnLst>
                                    <p:set>
                                      <p:cBhvr>
                                        <p:cTn id="197" dur="1" fill="hold">
                                          <p:stCondLst>
                                            <p:cond delay="0"/>
                                          </p:stCondLst>
                                        </p:cTn>
                                        <p:tgtEl>
                                          <p:spTgt spid="26"/>
                                        </p:tgtEl>
                                        <p:attrNameLst>
                                          <p:attrName>style.visibility</p:attrName>
                                        </p:attrNameLst>
                                      </p:cBhvr>
                                      <p:to>
                                        <p:strVal val="visible"/>
                                      </p:to>
                                    </p:set>
                                    <p:anim calcmode="lin" valueType="num">
                                      <p:cBhvr additive="base">
                                        <p:cTn id="198" dur="3000" fill="hold"/>
                                        <p:tgtEl>
                                          <p:spTgt spid="26"/>
                                        </p:tgtEl>
                                        <p:attrNameLst>
                                          <p:attrName>ppt_x</p:attrName>
                                        </p:attrNameLst>
                                      </p:cBhvr>
                                      <p:tavLst>
                                        <p:tav tm="0">
                                          <p:val>
                                            <p:strVal val="1+#ppt_w/2"/>
                                          </p:val>
                                        </p:tav>
                                        <p:tav tm="100000">
                                          <p:val>
                                            <p:strVal val="#ppt_x"/>
                                          </p:val>
                                        </p:tav>
                                      </p:tavLst>
                                    </p:anim>
                                    <p:anim calcmode="lin" valueType="num">
                                      <p:cBhvr additive="base">
                                        <p:cTn id="199" dur="3000" fill="hold"/>
                                        <p:tgtEl>
                                          <p:spTgt spid="26"/>
                                        </p:tgtEl>
                                        <p:attrNameLst>
                                          <p:attrName>ppt_y</p:attrName>
                                        </p:attrNameLst>
                                      </p:cBhvr>
                                      <p:tavLst>
                                        <p:tav tm="0">
                                          <p:val>
                                            <p:strVal val="0-#ppt_h/2"/>
                                          </p:val>
                                        </p:tav>
                                        <p:tav tm="100000">
                                          <p:val>
                                            <p:strVal val="#ppt_y"/>
                                          </p:val>
                                        </p:tav>
                                      </p:tavLst>
                                    </p:anim>
                                  </p:childTnLst>
                                </p:cTn>
                              </p:par>
                              <p:par>
                                <p:cTn id="200" presetID="2" presetClass="entr" presetSubtype="9" fill="hold" grpId="0" nodeType="withEffect">
                                  <p:stCondLst>
                                    <p:cond delay="0"/>
                                  </p:stCondLst>
                                  <p:childTnLst>
                                    <p:set>
                                      <p:cBhvr>
                                        <p:cTn id="201" dur="1" fill="hold">
                                          <p:stCondLst>
                                            <p:cond delay="0"/>
                                          </p:stCondLst>
                                        </p:cTn>
                                        <p:tgtEl>
                                          <p:spTgt spid="43"/>
                                        </p:tgtEl>
                                        <p:attrNameLst>
                                          <p:attrName>style.visibility</p:attrName>
                                        </p:attrNameLst>
                                      </p:cBhvr>
                                      <p:to>
                                        <p:strVal val="visible"/>
                                      </p:to>
                                    </p:set>
                                    <p:anim calcmode="lin" valueType="num">
                                      <p:cBhvr additive="base">
                                        <p:cTn id="202" dur="3000" fill="hold"/>
                                        <p:tgtEl>
                                          <p:spTgt spid="43"/>
                                        </p:tgtEl>
                                        <p:attrNameLst>
                                          <p:attrName>ppt_x</p:attrName>
                                        </p:attrNameLst>
                                      </p:cBhvr>
                                      <p:tavLst>
                                        <p:tav tm="0">
                                          <p:val>
                                            <p:strVal val="0-#ppt_w/2"/>
                                          </p:val>
                                        </p:tav>
                                        <p:tav tm="100000">
                                          <p:val>
                                            <p:strVal val="#ppt_x"/>
                                          </p:val>
                                        </p:tav>
                                      </p:tavLst>
                                    </p:anim>
                                    <p:anim calcmode="lin" valueType="num">
                                      <p:cBhvr additive="base">
                                        <p:cTn id="203" dur="3000" fill="hold"/>
                                        <p:tgtEl>
                                          <p:spTgt spid="43"/>
                                        </p:tgtEl>
                                        <p:attrNameLst>
                                          <p:attrName>ppt_y</p:attrName>
                                        </p:attrNameLst>
                                      </p:cBhvr>
                                      <p:tavLst>
                                        <p:tav tm="0">
                                          <p:val>
                                            <p:strVal val="0-#ppt_h/2"/>
                                          </p:val>
                                        </p:tav>
                                        <p:tav tm="100000">
                                          <p:val>
                                            <p:strVal val="#ppt_y"/>
                                          </p:val>
                                        </p:tav>
                                      </p:tavLst>
                                    </p:anim>
                                  </p:childTnLst>
                                </p:cTn>
                              </p:par>
                              <p:par>
                                <p:cTn id="204" presetID="2" presetClass="entr" presetSubtype="9" fill="hold" grpId="0" nodeType="withEffect">
                                  <p:stCondLst>
                                    <p:cond delay="0"/>
                                  </p:stCondLst>
                                  <p:childTnLst>
                                    <p:set>
                                      <p:cBhvr>
                                        <p:cTn id="205" dur="1" fill="hold">
                                          <p:stCondLst>
                                            <p:cond delay="0"/>
                                          </p:stCondLst>
                                        </p:cTn>
                                        <p:tgtEl>
                                          <p:spTgt spid="44"/>
                                        </p:tgtEl>
                                        <p:attrNameLst>
                                          <p:attrName>style.visibility</p:attrName>
                                        </p:attrNameLst>
                                      </p:cBhvr>
                                      <p:to>
                                        <p:strVal val="visible"/>
                                      </p:to>
                                    </p:set>
                                    <p:anim calcmode="lin" valueType="num">
                                      <p:cBhvr additive="base">
                                        <p:cTn id="206" dur="3000" fill="hold"/>
                                        <p:tgtEl>
                                          <p:spTgt spid="44"/>
                                        </p:tgtEl>
                                        <p:attrNameLst>
                                          <p:attrName>ppt_x</p:attrName>
                                        </p:attrNameLst>
                                      </p:cBhvr>
                                      <p:tavLst>
                                        <p:tav tm="0">
                                          <p:val>
                                            <p:strVal val="0-#ppt_w/2"/>
                                          </p:val>
                                        </p:tav>
                                        <p:tav tm="100000">
                                          <p:val>
                                            <p:strVal val="#ppt_x"/>
                                          </p:val>
                                        </p:tav>
                                      </p:tavLst>
                                    </p:anim>
                                    <p:anim calcmode="lin" valueType="num">
                                      <p:cBhvr additive="base">
                                        <p:cTn id="207" dur="3000" fill="hold"/>
                                        <p:tgtEl>
                                          <p:spTgt spid="44"/>
                                        </p:tgtEl>
                                        <p:attrNameLst>
                                          <p:attrName>ppt_y</p:attrName>
                                        </p:attrNameLst>
                                      </p:cBhvr>
                                      <p:tavLst>
                                        <p:tav tm="0">
                                          <p:val>
                                            <p:strVal val="0-#ppt_h/2"/>
                                          </p:val>
                                        </p:tav>
                                        <p:tav tm="100000">
                                          <p:val>
                                            <p:strVal val="#ppt_y"/>
                                          </p:val>
                                        </p:tav>
                                      </p:tavLst>
                                    </p:anim>
                                  </p:childTnLst>
                                </p:cTn>
                              </p:par>
                              <p:par>
                                <p:cTn id="208" presetID="2" presetClass="entr" presetSubtype="9" fill="hold" grpId="0" nodeType="withEffect">
                                  <p:stCondLst>
                                    <p:cond delay="0"/>
                                  </p:stCondLst>
                                  <p:childTnLst>
                                    <p:set>
                                      <p:cBhvr>
                                        <p:cTn id="209" dur="1" fill="hold">
                                          <p:stCondLst>
                                            <p:cond delay="0"/>
                                          </p:stCondLst>
                                        </p:cTn>
                                        <p:tgtEl>
                                          <p:spTgt spid="45"/>
                                        </p:tgtEl>
                                        <p:attrNameLst>
                                          <p:attrName>style.visibility</p:attrName>
                                        </p:attrNameLst>
                                      </p:cBhvr>
                                      <p:to>
                                        <p:strVal val="visible"/>
                                      </p:to>
                                    </p:set>
                                    <p:anim calcmode="lin" valueType="num">
                                      <p:cBhvr additive="base">
                                        <p:cTn id="210" dur="3000" fill="hold"/>
                                        <p:tgtEl>
                                          <p:spTgt spid="45"/>
                                        </p:tgtEl>
                                        <p:attrNameLst>
                                          <p:attrName>ppt_x</p:attrName>
                                        </p:attrNameLst>
                                      </p:cBhvr>
                                      <p:tavLst>
                                        <p:tav tm="0">
                                          <p:val>
                                            <p:strVal val="0-#ppt_w/2"/>
                                          </p:val>
                                        </p:tav>
                                        <p:tav tm="100000">
                                          <p:val>
                                            <p:strVal val="#ppt_x"/>
                                          </p:val>
                                        </p:tav>
                                      </p:tavLst>
                                    </p:anim>
                                    <p:anim calcmode="lin" valueType="num">
                                      <p:cBhvr additive="base">
                                        <p:cTn id="211" dur="3000" fill="hold"/>
                                        <p:tgtEl>
                                          <p:spTgt spid="45"/>
                                        </p:tgtEl>
                                        <p:attrNameLst>
                                          <p:attrName>ppt_y</p:attrName>
                                        </p:attrNameLst>
                                      </p:cBhvr>
                                      <p:tavLst>
                                        <p:tav tm="0">
                                          <p:val>
                                            <p:strVal val="0-#ppt_h/2"/>
                                          </p:val>
                                        </p:tav>
                                        <p:tav tm="100000">
                                          <p:val>
                                            <p:strVal val="#ppt_y"/>
                                          </p:val>
                                        </p:tav>
                                      </p:tavLst>
                                    </p:anim>
                                  </p:childTnLst>
                                </p:cTn>
                              </p:par>
                              <p:par>
                                <p:cTn id="212" presetID="2" presetClass="entr" presetSubtype="9" fill="hold" grpId="0" nodeType="withEffect">
                                  <p:stCondLst>
                                    <p:cond delay="0"/>
                                  </p:stCondLst>
                                  <p:childTnLst>
                                    <p:set>
                                      <p:cBhvr>
                                        <p:cTn id="213" dur="1" fill="hold">
                                          <p:stCondLst>
                                            <p:cond delay="0"/>
                                          </p:stCondLst>
                                        </p:cTn>
                                        <p:tgtEl>
                                          <p:spTgt spid="46"/>
                                        </p:tgtEl>
                                        <p:attrNameLst>
                                          <p:attrName>style.visibility</p:attrName>
                                        </p:attrNameLst>
                                      </p:cBhvr>
                                      <p:to>
                                        <p:strVal val="visible"/>
                                      </p:to>
                                    </p:set>
                                    <p:anim calcmode="lin" valueType="num">
                                      <p:cBhvr additive="base">
                                        <p:cTn id="214" dur="3000" fill="hold"/>
                                        <p:tgtEl>
                                          <p:spTgt spid="46"/>
                                        </p:tgtEl>
                                        <p:attrNameLst>
                                          <p:attrName>ppt_x</p:attrName>
                                        </p:attrNameLst>
                                      </p:cBhvr>
                                      <p:tavLst>
                                        <p:tav tm="0">
                                          <p:val>
                                            <p:strVal val="0-#ppt_w/2"/>
                                          </p:val>
                                        </p:tav>
                                        <p:tav tm="100000">
                                          <p:val>
                                            <p:strVal val="#ppt_x"/>
                                          </p:val>
                                        </p:tav>
                                      </p:tavLst>
                                    </p:anim>
                                    <p:anim calcmode="lin" valueType="num">
                                      <p:cBhvr additive="base">
                                        <p:cTn id="215" dur="3000" fill="hold"/>
                                        <p:tgtEl>
                                          <p:spTgt spid="46"/>
                                        </p:tgtEl>
                                        <p:attrNameLst>
                                          <p:attrName>ppt_y</p:attrName>
                                        </p:attrNameLst>
                                      </p:cBhvr>
                                      <p:tavLst>
                                        <p:tav tm="0">
                                          <p:val>
                                            <p:strVal val="0-#ppt_h/2"/>
                                          </p:val>
                                        </p:tav>
                                        <p:tav tm="100000">
                                          <p:val>
                                            <p:strVal val="#ppt_y"/>
                                          </p:val>
                                        </p:tav>
                                      </p:tavLst>
                                    </p:anim>
                                  </p:childTnLst>
                                </p:cTn>
                              </p:par>
                              <p:par>
                                <p:cTn id="216" presetID="2" presetClass="entr" presetSubtype="9" fill="hold" grpId="0" nodeType="withEffect">
                                  <p:stCondLst>
                                    <p:cond delay="0"/>
                                  </p:stCondLst>
                                  <p:childTnLst>
                                    <p:set>
                                      <p:cBhvr>
                                        <p:cTn id="217" dur="1" fill="hold">
                                          <p:stCondLst>
                                            <p:cond delay="0"/>
                                          </p:stCondLst>
                                        </p:cTn>
                                        <p:tgtEl>
                                          <p:spTgt spid="47"/>
                                        </p:tgtEl>
                                        <p:attrNameLst>
                                          <p:attrName>style.visibility</p:attrName>
                                        </p:attrNameLst>
                                      </p:cBhvr>
                                      <p:to>
                                        <p:strVal val="visible"/>
                                      </p:to>
                                    </p:set>
                                    <p:anim calcmode="lin" valueType="num">
                                      <p:cBhvr additive="base">
                                        <p:cTn id="218" dur="3000" fill="hold"/>
                                        <p:tgtEl>
                                          <p:spTgt spid="47"/>
                                        </p:tgtEl>
                                        <p:attrNameLst>
                                          <p:attrName>ppt_x</p:attrName>
                                        </p:attrNameLst>
                                      </p:cBhvr>
                                      <p:tavLst>
                                        <p:tav tm="0">
                                          <p:val>
                                            <p:strVal val="0-#ppt_w/2"/>
                                          </p:val>
                                        </p:tav>
                                        <p:tav tm="100000">
                                          <p:val>
                                            <p:strVal val="#ppt_x"/>
                                          </p:val>
                                        </p:tav>
                                      </p:tavLst>
                                    </p:anim>
                                    <p:anim calcmode="lin" valueType="num">
                                      <p:cBhvr additive="base">
                                        <p:cTn id="219" dur="3000" fill="hold"/>
                                        <p:tgtEl>
                                          <p:spTgt spid="47"/>
                                        </p:tgtEl>
                                        <p:attrNameLst>
                                          <p:attrName>ppt_y</p:attrName>
                                        </p:attrNameLst>
                                      </p:cBhvr>
                                      <p:tavLst>
                                        <p:tav tm="0">
                                          <p:val>
                                            <p:strVal val="0-#ppt_h/2"/>
                                          </p:val>
                                        </p:tav>
                                        <p:tav tm="100000">
                                          <p:val>
                                            <p:strVal val="#ppt_y"/>
                                          </p:val>
                                        </p:tav>
                                      </p:tavLst>
                                    </p:anim>
                                  </p:childTnLst>
                                </p:cTn>
                              </p:par>
                              <p:par>
                                <p:cTn id="220" presetID="2" presetClass="entr" presetSubtype="9" fill="hold" grpId="0" nodeType="withEffect">
                                  <p:stCondLst>
                                    <p:cond delay="0"/>
                                  </p:stCondLst>
                                  <p:childTnLst>
                                    <p:set>
                                      <p:cBhvr>
                                        <p:cTn id="221" dur="1" fill="hold">
                                          <p:stCondLst>
                                            <p:cond delay="0"/>
                                          </p:stCondLst>
                                        </p:cTn>
                                        <p:tgtEl>
                                          <p:spTgt spid="48"/>
                                        </p:tgtEl>
                                        <p:attrNameLst>
                                          <p:attrName>style.visibility</p:attrName>
                                        </p:attrNameLst>
                                      </p:cBhvr>
                                      <p:to>
                                        <p:strVal val="visible"/>
                                      </p:to>
                                    </p:set>
                                    <p:anim calcmode="lin" valueType="num">
                                      <p:cBhvr additive="base">
                                        <p:cTn id="222" dur="3000" fill="hold"/>
                                        <p:tgtEl>
                                          <p:spTgt spid="48"/>
                                        </p:tgtEl>
                                        <p:attrNameLst>
                                          <p:attrName>ppt_x</p:attrName>
                                        </p:attrNameLst>
                                      </p:cBhvr>
                                      <p:tavLst>
                                        <p:tav tm="0">
                                          <p:val>
                                            <p:strVal val="0-#ppt_w/2"/>
                                          </p:val>
                                        </p:tav>
                                        <p:tav tm="100000">
                                          <p:val>
                                            <p:strVal val="#ppt_x"/>
                                          </p:val>
                                        </p:tav>
                                      </p:tavLst>
                                    </p:anim>
                                    <p:anim calcmode="lin" valueType="num">
                                      <p:cBhvr additive="base">
                                        <p:cTn id="223" dur="3000" fill="hold"/>
                                        <p:tgtEl>
                                          <p:spTgt spid="48"/>
                                        </p:tgtEl>
                                        <p:attrNameLst>
                                          <p:attrName>ppt_y</p:attrName>
                                        </p:attrNameLst>
                                      </p:cBhvr>
                                      <p:tavLst>
                                        <p:tav tm="0">
                                          <p:val>
                                            <p:strVal val="0-#ppt_h/2"/>
                                          </p:val>
                                        </p:tav>
                                        <p:tav tm="100000">
                                          <p:val>
                                            <p:strVal val="#ppt_y"/>
                                          </p:val>
                                        </p:tav>
                                      </p:tavLst>
                                    </p:anim>
                                  </p:childTnLst>
                                </p:cTn>
                              </p:par>
                              <p:par>
                                <p:cTn id="224" presetID="2" presetClass="entr" presetSubtype="9" fill="hold" grpId="0" nodeType="withEffect">
                                  <p:stCondLst>
                                    <p:cond delay="0"/>
                                  </p:stCondLst>
                                  <p:childTnLst>
                                    <p:set>
                                      <p:cBhvr>
                                        <p:cTn id="225" dur="1" fill="hold">
                                          <p:stCondLst>
                                            <p:cond delay="0"/>
                                          </p:stCondLst>
                                        </p:cTn>
                                        <p:tgtEl>
                                          <p:spTgt spid="49"/>
                                        </p:tgtEl>
                                        <p:attrNameLst>
                                          <p:attrName>style.visibility</p:attrName>
                                        </p:attrNameLst>
                                      </p:cBhvr>
                                      <p:to>
                                        <p:strVal val="visible"/>
                                      </p:to>
                                    </p:set>
                                    <p:anim calcmode="lin" valueType="num">
                                      <p:cBhvr additive="base">
                                        <p:cTn id="226" dur="3000" fill="hold"/>
                                        <p:tgtEl>
                                          <p:spTgt spid="49"/>
                                        </p:tgtEl>
                                        <p:attrNameLst>
                                          <p:attrName>ppt_x</p:attrName>
                                        </p:attrNameLst>
                                      </p:cBhvr>
                                      <p:tavLst>
                                        <p:tav tm="0">
                                          <p:val>
                                            <p:strVal val="0-#ppt_w/2"/>
                                          </p:val>
                                        </p:tav>
                                        <p:tav tm="100000">
                                          <p:val>
                                            <p:strVal val="#ppt_x"/>
                                          </p:val>
                                        </p:tav>
                                      </p:tavLst>
                                    </p:anim>
                                    <p:anim calcmode="lin" valueType="num">
                                      <p:cBhvr additive="base">
                                        <p:cTn id="227" dur="3000" fill="hold"/>
                                        <p:tgtEl>
                                          <p:spTgt spid="49"/>
                                        </p:tgtEl>
                                        <p:attrNameLst>
                                          <p:attrName>ppt_y</p:attrName>
                                        </p:attrNameLst>
                                      </p:cBhvr>
                                      <p:tavLst>
                                        <p:tav tm="0">
                                          <p:val>
                                            <p:strVal val="0-#ppt_h/2"/>
                                          </p:val>
                                        </p:tav>
                                        <p:tav tm="100000">
                                          <p:val>
                                            <p:strVal val="#ppt_y"/>
                                          </p:val>
                                        </p:tav>
                                      </p:tavLst>
                                    </p:anim>
                                  </p:childTnLst>
                                </p:cTn>
                              </p:par>
                              <p:par>
                                <p:cTn id="228" presetID="2" presetClass="entr" presetSubtype="9" fill="hold" grpId="0" nodeType="withEffect">
                                  <p:stCondLst>
                                    <p:cond delay="0"/>
                                  </p:stCondLst>
                                  <p:childTnLst>
                                    <p:set>
                                      <p:cBhvr>
                                        <p:cTn id="229" dur="1" fill="hold">
                                          <p:stCondLst>
                                            <p:cond delay="0"/>
                                          </p:stCondLst>
                                        </p:cTn>
                                        <p:tgtEl>
                                          <p:spTgt spid="50"/>
                                        </p:tgtEl>
                                        <p:attrNameLst>
                                          <p:attrName>style.visibility</p:attrName>
                                        </p:attrNameLst>
                                      </p:cBhvr>
                                      <p:to>
                                        <p:strVal val="visible"/>
                                      </p:to>
                                    </p:set>
                                    <p:anim calcmode="lin" valueType="num">
                                      <p:cBhvr additive="base">
                                        <p:cTn id="230" dur="3000" fill="hold"/>
                                        <p:tgtEl>
                                          <p:spTgt spid="50"/>
                                        </p:tgtEl>
                                        <p:attrNameLst>
                                          <p:attrName>ppt_x</p:attrName>
                                        </p:attrNameLst>
                                      </p:cBhvr>
                                      <p:tavLst>
                                        <p:tav tm="0">
                                          <p:val>
                                            <p:strVal val="0-#ppt_w/2"/>
                                          </p:val>
                                        </p:tav>
                                        <p:tav tm="100000">
                                          <p:val>
                                            <p:strVal val="#ppt_x"/>
                                          </p:val>
                                        </p:tav>
                                      </p:tavLst>
                                    </p:anim>
                                    <p:anim calcmode="lin" valueType="num">
                                      <p:cBhvr additive="base">
                                        <p:cTn id="231" dur="3000" fill="hold"/>
                                        <p:tgtEl>
                                          <p:spTgt spid="50"/>
                                        </p:tgtEl>
                                        <p:attrNameLst>
                                          <p:attrName>ppt_y</p:attrName>
                                        </p:attrNameLst>
                                      </p:cBhvr>
                                      <p:tavLst>
                                        <p:tav tm="0">
                                          <p:val>
                                            <p:strVal val="0-#ppt_h/2"/>
                                          </p:val>
                                        </p:tav>
                                        <p:tav tm="100000">
                                          <p:val>
                                            <p:strVal val="#ppt_y"/>
                                          </p:val>
                                        </p:tav>
                                      </p:tavLst>
                                    </p:anim>
                                  </p:childTnLst>
                                </p:cTn>
                              </p:par>
                              <p:par>
                                <p:cTn id="232" presetID="2" presetClass="entr" presetSubtype="3" fill="hold" grpId="0" nodeType="withEffect">
                                  <p:stCondLst>
                                    <p:cond delay="0"/>
                                  </p:stCondLst>
                                  <p:childTnLst>
                                    <p:set>
                                      <p:cBhvr>
                                        <p:cTn id="233" dur="1" fill="hold">
                                          <p:stCondLst>
                                            <p:cond delay="0"/>
                                          </p:stCondLst>
                                        </p:cTn>
                                        <p:tgtEl>
                                          <p:spTgt spid="59"/>
                                        </p:tgtEl>
                                        <p:attrNameLst>
                                          <p:attrName>style.visibility</p:attrName>
                                        </p:attrNameLst>
                                      </p:cBhvr>
                                      <p:to>
                                        <p:strVal val="visible"/>
                                      </p:to>
                                    </p:set>
                                    <p:anim calcmode="lin" valueType="num">
                                      <p:cBhvr additive="base">
                                        <p:cTn id="234" dur="3000" fill="hold"/>
                                        <p:tgtEl>
                                          <p:spTgt spid="59"/>
                                        </p:tgtEl>
                                        <p:attrNameLst>
                                          <p:attrName>ppt_x</p:attrName>
                                        </p:attrNameLst>
                                      </p:cBhvr>
                                      <p:tavLst>
                                        <p:tav tm="0">
                                          <p:val>
                                            <p:strVal val="1+#ppt_w/2"/>
                                          </p:val>
                                        </p:tav>
                                        <p:tav tm="100000">
                                          <p:val>
                                            <p:strVal val="#ppt_x"/>
                                          </p:val>
                                        </p:tav>
                                      </p:tavLst>
                                    </p:anim>
                                    <p:anim calcmode="lin" valueType="num">
                                      <p:cBhvr additive="base">
                                        <p:cTn id="235" dur="3000" fill="hold"/>
                                        <p:tgtEl>
                                          <p:spTgt spid="59"/>
                                        </p:tgtEl>
                                        <p:attrNameLst>
                                          <p:attrName>ppt_y</p:attrName>
                                        </p:attrNameLst>
                                      </p:cBhvr>
                                      <p:tavLst>
                                        <p:tav tm="0">
                                          <p:val>
                                            <p:strVal val="0-#ppt_h/2"/>
                                          </p:val>
                                        </p:tav>
                                        <p:tav tm="100000">
                                          <p:val>
                                            <p:strVal val="#ppt_y"/>
                                          </p:val>
                                        </p:tav>
                                      </p:tavLst>
                                    </p:anim>
                                  </p:childTnLst>
                                </p:cTn>
                              </p:par>
                              <p:par>
                                <p:cTn id="236" presetID="2" presetClass="entr" presetSubtype="3" fill="hold" grpId="0" nodeType="withEffect">
                                  <p:stCondLst>
                                    <p:cond delay="0"/>
                                  </p:stCondLst>
                                  <p:childTnLst>
                                    <p:set>
                                      <p:cBhvr>
                                        <p:cTn id="237" dur="1" fill="hold">
                                          <p:stCondLst>
                                            <p:cond delay="0"/>
                                          </p:stCondLst>
                                        </p:cTn>
                                        <p:tgtEl>
                                          <p:spTgt spid="60"/>
                                        </p:tgtEl>
                                        <p:attrNameLst>
                                          <p:attrName>style.visibility</p:attrName>
                                        </p:attrNameLst>
                                      </p:cBhvr>
                                      <p:to>
                                        <p:strVal val="visible"/>
                                      </p:to>
                                    </p:set>
                                    <p:anim calcmode="lin" valueType="num">
                                      <p:cBhvr additive="base">
                                        <p:cTn id="238" dur="3000" fill="hold"/>
                                        <p:tgtEl>
                                          <p:spTgt spid="60"/>
                                        </p:tgtEl>
                                        <p:attrNameLst>
                                          <p:attrName>ppt_x</p:attrName>
                                        </p:attrNameLst>
                                      </p:cBhvr>
                                      <p:tavLst>
                                        <p:tav tm="0">
                                          <p:val>
                                            <p:strVal val="1+#ppt_w/2"/>
                                          </p:val>
                                        </p:tav>
                                        <p:tav tm="100000">
                                          <p:val>
                                            <p:strVal val="#ppt_x"/>
                                          </p:val>
                                        </p:tav>
                                      </p:tavLst>
                                    </p:anim>
                                    <p:anim calcmode="lin" valueType="num">
                                      <p:cBhvr additive="base">
                                        <p:cTn id="239" dur="3000" fill="hold"/>
                                        <p:tgtEl>
                                          <p:spTgt spid="60"/>
                                        </p:tgtEl>
                                        <p:attrNameLst>
                                          <p:attrName>ppt_y</p:attrName>
                                        </p:attrNameLst>
                                      </p:cBhvr>
                                      <p:tavLst>
                                        <p:tav tm="0">
                                          <p:val>
                                            <p:strVal val="0-#ppt_h/2"/>
                                          </p:val>
                                        </p:tav>
                                        <p:tav tm="100000">
                                          <p:val>
                                            <p:strVal val="#ppt_y"/>
                                          </p:val>
                                        </p:tav>
                                      </p:tavLst>
                                    </p:anim>
                                  </p:childTnLst>
                                </p:cTn>
                              </p:par>
                              <p:par>
                                <p:cTn id="240" presetID="2" presetClass="entr" presetSubtype="3" fill="hold" grpId="0" nodeType="withEffect">
                                  <p:stCondLst>
                                    <p:cond delay="0"/>
                                  </p:stCondLst>
                                  <p:childTnLst>
                                    <p:set>
                                      <p:cBhvr>
                                        <p:cTn id="241" dur="1" fill="hold">
                                          <p:stCondLst>
                                            <p:cond delay="0"/>
                                          </p:stCondLst>
                                        </p:cTn>
                                        <p:tgtEl>
                                          <p:spTgt spid="61"/>
                                        </p:tgtEl>
                                        <p:attrNameLst>
                                          <p:attrName>style.visibility</p:attrName>
                                        </p:attrNameLst>
                                      </p:cBhvr>
                                      <p:to>
                                        <p:strVal val="visible"/>
                                      </p:to>
                                    </p:set>
                                    <p:anim calcmode="lin" valueType="num">
                                      <p:cBhvr additive="base">
                                        <p:cTn id="242" dur="3000" fill="hold"/>
                                        <p:tgtEl>
                                          <p:spTgt spid="61"/>
                                        </p:tgtEl>
                                        <p:attrNameLst>
                                          <p:attrName>ppt_x</p:attrName>
                                        </p:attrNameLst>
                                      </p:cBhvr>
                                      <p:tavLst>
                                        <p:tav tm="0">
                                          <p:val>
                                            <p:strVal val="1+#ppt_w/2"/>
                                          </p:val>
                                        </p:tav>
                                        <p:tav tm="100000">
                                          <p:val>
                                            <p:strVal val="#ppt_x"/>
                                          </p:val>
                                        </p:tav>
                                      </p:tavLst>
                                    </p:anim>
                                    <p:anim calcmode="lin" valueType="num">
                                      <p:cBhvr additive="base">
                                        <p:cTn id="243" dur="3000" fill="hold"/>
                                        <p:tgtEl>
                                          <p:spTgt spid="61"/>
                                        </p:tgtEl>
                                        <p:attrNameLst>
                                          <p:attrName>ppt_y</p:attrName>
                                        </p:attrNameLst>
                                      </p:cBhvr>
                                      <p:tavLst>
                                        <p:tav tm="0">
                                          <p:val>
                                            <p:strVal val="0-#ppt_h/2"/>
                                          </p:val>
                                        </p:tav>
                                        <p:tav tm="100000">
                                          <p:val>
                                            <p:strVal val="#ppt_y"/>
                                          </p:val>
                                        </p:tav>
                                      </p:tavLst>
                                    </p:anim>
                                  </p:childTnLst>
                                </p:cTn>
                              </p:par>
                              <p:par>
                                <p:cTn id="244" presetID="2" presetClass="entr" presetSubtype="3" fill="hold" grpId="0" nodeType="withEffect">
                                  <p:stCondLst>
                                    <p:cond delay="0"/>
                                  </p:stCondLst>
                                  <p:childTnLst>
                                    <p:set>
                                      <p:cBhvr>
                                        <p:cTn id="245" dur="1" fill="hold">
                                          <p:stCondLst>
                                            <p:cond delay="0"/>
                                          </p:stCondLst>
                                        </p:cTn>
                                        <p:tgtEl>
                                          <p:spTgt spid="62"/>
                                        </p:tgtEl>
                                        <p:attrNameLst>
                                          <p:attrName>style.visibility</p:attrName>
                                        </p:attrNameLst>
                                      </p:cBhvr>
                                      <p:to>
                                        <p:strVal val="visible"/>
                                      </p:to>
                                    </p:set>
                                    <p:anim calcmode="lin" valueType="num">
                                      <p:cBhvr additive="base">
                                        <p:cTn id="246" dur="3000" fill="hold"/>
                                        <p:tgtEl>
                                          <p:spTgt spid="62"/>
                                        </p:tgtEl>
                                        <p:attrNameLst>
                                          <p:attrName>ppt_x</p:attrName>
                                        </p:attrNameLst>
                                      </p:cBhvr>
                                      <p:tavLst>
                                        <p:tav tm="0">
                                          <p:val>
                                            <p:strVal val="1+#ppt_w/2"/>
                                          </p:val>
                                        </p:tav>
                                        <p:tav tm="100000">
                                          <p:val>
                                            <p:strVal val="#ppt_x"/>
                                          </p:val>
                                        </p:tav>
                                      </p:tavLst>
                                    </p:anim>
                                    <p:anim calcmode="lin" valueType="num">
                                      <p:cBhvr additive="base">
                                        <p:cTn id="247" dur="3000" fill="hold"/>
                                        <p:tgtEl>
                                          <p:spTgt spid="62"/>
                                        </p:tgtEl>
                                        <p:attrNameLst>
                                          <p:attrName>ppt_y</p:attrName>
                                        </p:attrNameLst>
                                      </p:cBhvr>
                                      <p:tavLst>
                                        <p:tav tm="0">
                                          <p:val>
                                            <p:strVal val="0-#ppt_h/2"/>
                                          </p:val>
                                        </p:tav>
                                        <p:tav tm="100000">
                                          <p:val>
                                            <p:strVal val="#ppt_y"/>
                                          </p:val>
                                        </p:tav>
                                      </p:tavLst>
                                    </p:anim>
                                  </p:childTnLst>
                                </p:cTn>
                              </p:par>
                              <p:par>
                                <p:cTn id="248" presetID="2" presetClass="entr" presetSubtype="3" fill="hold" grpId="0" nodeType="withEffect">
                                  <p:stCondLst>
                                    <p:cond delay="0"/>
                                  </p:stCondLst>
                                  <p:childTnLst>
                                    <p:set>
                                      <p:cBhvr>
                                        <p:cTn id="249" dur="1" fill="hold">
                                          <p:stCondLst>
                                            <p:cond delay="0"/>
                                          </p:stCondLst>
                                        </p:cTn>
                                        <p:tgtEl>
                                          <p:spTgt spid="63"/>
                                        </p:tgtEl>
                                        <p:attrNameLst>
                                          <p:attrName>style.visibility</p:attrName>
                                        </p:attrNameLst>
                                      </p:cBhvr>
                                      <p:to>
                                        <p:strVal val="visible"/>
                                      </p:to>
                                    </p:set>
                                    <p:anim calcmode="lin" valueType="num">
                                      <p:cBhvr additive="base">
                                        <p:cTn id="250" dur="3000" fill="hold"/>
                                        <p:tgtEl>
                                          <p:spTgt spid="63"/>
                                        </p:tgtEl>
                                        <p:attrNameLst>
                                          <p:attrName>ppt_x</p:attrName>
                                        </p:attrNameLst>
                                      </p:cBhvr>
                                      <p:tavLst>
                                        <p:tav tm="0">
                                          <p:val>
                                            <p:strVal val="1+#ppt_w/2"/>
                                          </p:val>
                                        </p:tav>
                                        <p:tav tm="100000">
                                          <p:val>
                                            <p:strVal val="#ppt_x"/>
                                          </p:val>
                                        </p:tav>
                                      </p:tavLst>
                                    </p:anim>
                                    <p:anim calcmode="lin" valueType="num">
                                      <p:cBhvr additive="base">
                                        <p:cTn id="251" dur="3000" fill="hold"/>
                                        <p:tgtEl>
                                          <p:spTgt spid="63"/>
                                        </p:tgtEl>
                                        <p:attrNameLst>
                                          <p:attrName>ppt_y</p:attrName>
                                        </p:attrNameLst>
                                      </p:cBhvr>
                                      <p:tavLst>
                                        <p:tav tm="0">
                                          <p:val>
                                            <p:strVal val="0-#ppt_h/2"/>
                                          </p:val>
                                        </p:tav>
                                        <p:tav tm="100000">
                                          <p:val>
                                            <p:strVal val="#ppt_y"/>
                                          </p:val>
                                        </p:tav>
                                      </p:tavLst>
                                    </p:anim>
                                  </p:childTnLst>
                                </p:cTn>
                              </p:par>
                              <p:par>
                                <p:cTn id="252" presetID="2" presetClass="entr" presetSubtype="3" fill="hold" grpId="0" nodeType="withEffect">
                                  <p:stCondLst>
                                    <p:cond delay="0"/>
                                  </p:stCondLst>
                                  <p:childTnLst>
                                    <p:set>
                                      <p:cBhvr>
                                        <p:cTn id="253" dur="1" fill="hold">
                                          <p:stCondLst>
                                            <p:cond delay="0"/>
                                          </p:stCondLst>
                                        </p:cTn>
                                        <p:tgtEl>
                                          <p:spTgt spid="64"/>
                                        </p:tgtEl>
                                        <p:attrNameLst>
                                          <p:attrName>style.visibility</p:attrName>
                                        </p:attrNameLst>
                                      </p:cBhvr>
                                      <p:to>
                                        <p:strVal val="visible"/>
                                      </p:to>
                                    </p:set>
                                    <p:anim calcmode="lin" valueType="num">
                                      <p:cBhvr additive="base">
                                        <p:cTn id="254" dur="3000" fill="hold"/>
                                        <p:tgtEl>
                                          <p:spTgt spid="64"/>
                                        </p:tgtEl>
                                        <p:attrNameLst>
                                          <p:attrName>ppt_x</p:attrName>
                                        </p:attrNameLst>
                                      </p:cBhvr>
                                      <p:tavLst>
                                        <p:tav tm="0">
                                          <p:val>
                                            <p:strVal val="1+#ppt_w/2"/>
                                          </p:val>
                                        </p:tav>
                                        <p:tav tm="100000">
                                          <p:val>
                                            <p:strVal val="#ppt_x"/>
                                          </p:val>
                                        </p:tav>
                                      </p:tavLst>
                                    </p:anim>
                                    <p:anim calcmode="lin" valueType="num">
                                      <p:cBhvr additive="base">
                                        <p:cTn id="255" dur="3000" fill="hold"/>
                                        <p:tgtEl>
                                          <p:spTgt spid="64"/>
                                        </p:tgtEl>
                                        <p:attrNameLst>
                                          <p:attrName>ppt_y</p:attrName>
                                        </p:attrNameLst>
                                      </p:cBhvr>
                                      <p:tavLst>
                                        <p:tav tm="0">
                                          <p:val>
                                            <p:strVal val="0-#ppt_h/2"/>
                                          </p:val>
                                        </p:tav>
                                        <p:tav tm="100000">
                                          <p:val>
                                            <p:strVal val="#ppt_y"/>
                                          </p:val>
                                        </p:tav>
                                      </p:tavLst>
                                    </p:anim>
                                  </p:childTnLst>
                                </p:cTn>
                              </p:par>
                              <p:par>
                                <p:cTn id="256" presetID="2" presetClass="entr" presetSubtype="3" fill="hold" grpId="0" nodeType="withEffect">
                                  <p:stCondLst>
                                    <p:cond delay="0"/>
                                  </p:stCondLst>
                                  <p:childTnLst>
                                    <p:set>
                                      <p:cBhvr>
                                        <p:cTn id="257" dur="1" fill="hold">
                                          <p:stCondLst>
                                            <p:cond delay="0"/>
                                          </p:stCondLst>
                                        </p:cTn>
                                        <p:tgtEl>
                                          <p:spTgt spid="65"/>
                                        </p:tgtEl>
                                        <p:attrNameLst>
                                          <p:attrName>style.visibility</p:attrName>
                                        </p:attrNameLst>
                                      </p:cBhvr>
                                      <p:to>
                                        <p:strVal val="visible"/>
                                      </p:to>
                                    </p:set>
                                    <p:anim calcmode="lin" valueType="num">
                                      <p:cBhvr additive="base">
                                        <p:cTn id="258" dur="3000" fill="hold"/>
                                        <p:tgtEl>
                                          <p:spTgt spid="65"/>
                                        </p:tgtEl>
                                        <p:attrNameLst>
                                          <p:attrName>ppt_x</p:attrName>
                                        </p:attrNameLst>
                                      </p:cBhvr>
                                      <p:tavLst>
                                        <p:tav tm="0">
                                          <p:val>
                                            <p:strVal val="1+#ppt_w/2"/>
                                          </p:val>
                                        </p:tav>
                                        <p:tav tm="100000">
                                          <p:val>
                                            <p:strVal val="#ppt_x"/>
                                          </p:val>
                                        </p:tav>
                                      </p:tavLst>
                                    </p:anim>
                                    <p:anim calcmode="lin" valueType="num">
                                      <p:cBhvr additive="base">
                                        <p:cTn id="259" dur="3000" fill="hold"/>
                                        <p:tgtEl>
                                          <p:spTgt spid="65"/>
                                        </p:tgtEl>
                                        <p:attrNameLst>
                                          <p:attrName>ppt_y</p:attrName>
                                        </p:attrNameLst>
                                      </p:cBhvr>
                                      <p:tavLst>
                                        <p:tav tm="0">
                                          <p:val>
                                            <p:strVal val="0-#ppt_h/2"/>
                                          </p:val>
                                        </p:tav>
                                        <p:tav tm="100000">
                                          <p:val>
                                            <p:strVal val="#ppt_y"/>
                                          </p:val>
                                        </p:tav>
                                      </p:tavLst>
                                    </p:anim>
                                  </p:childTnLst>
                                </p:cTn>
                              </p:par>
                              <p:par>
                                <p:cTn id="260" presetID="2" presetClass="entr" presetSubtype="3" fill="hold" grpId="0" nodeType="withEffect">
                                  <p:stCondLst>
                                    <p:cond delay="0"/>
                                  </p:stCondLst>
                                  <p:childTnLst>
                                    <p:set>
                                      <p:cBhvr>
                                        <p:cTn id="261" dur="1" fill="hold">
                                          <p:stCondLst>
                                            <p:cond delay="0"/>
                                          </p:stCondLst>
                                        </p:cTn>
                                        <p:tgtEl>
                                          <p:spTgt spid="66"/>
                                        </p:tgtEl>
                                        <p:attrNameLst>
                                          <p:attrName>style.visibility</p:attrName>
                                        </p:attrNameLst>
                                      </p:cBhvr>
                                      <p:to>
                                        <p:strVal val="visible"/>
                                      </p:to>
                                    </p:set>
                                    <p:anim calcmode="lin" valueType="num">
                                      <p:cBhvr additive="base">
                                        <p:cTn id="262" dur="3000" fill="hold"/>
                                        <p:tgtEl>
                                          <p:spTgt spid="66"/>
                                        </p:tgtEl>
                                        <p:attrNameLst>
                                          <p:attrName>ppt_x</p:attrName>
                                        </p:attrNameLst>
                                      </p:cBhvr>
                                      <p:tavLst>
                                        <p:tav tm="0">
                                          <p:val>
                                            <p:strVal val="1+#ppt_w/2"/>
                                          </p:val>
                                        </p:tav>
                                        <p:tav tm="100000">
                                          <p:val>
                                            <p:strVal val="#ppt_x"/>
                                          </p:val>
                                        </p:tav>
                                      </p:tavLst>
                                    </p:anim>
                                    <p:anim calcmode="lin" valueType="num">
                                      <p:cBhvr additive="base">
                                        <p:cTn id="263" dur="3000" fill="hold"/>
                                        <p:tgtEl>
                                          <p:spTgt spid="66"/>
                                        </p:tgtEl>
                                        <p:attrNameLst>
                                          <p:attrName>ppt_y</p:attrName>
                                        </p:attrNameLst>
                                      </p:cBhvr>
                                      <p:tavLst>
                                        <p:tav tm="0">
                                          <p:val>
                                            <p:strVal val="0-#ppt_h/2"/>
                                          </p:val>
                                        </p:tav>
                                        <p:tav tm="100000">
                                          <p:val>
                                            <p:strVal val="#ppt_y"/>
                                          </p:val>
                                        </p:tav>
                                      </p:tavLst>
                                    </p:anim>
                                  </p:childTnLst>
                                </p:cTn>
                              </p:par>
                            </p:childTnLst>
                          </p:cTn>
                        </p:par>
                        <p:par>
                          <p:cTn id="264" fill="hold">
                            <p:stCondLst>
                              <p:cond delay="3000"/>
                            </p:stCondLst>
                            <p:childTnLst>
                              <p:par>
                                <p:cTn id="265" presetID="2" presetClass="exit" presetSubtype="4" fill="hold" grpId="1" nodeType="afterEffect">
                                  <p:stCondLst>
                                    <p:cond delay="0"/>
                                  </p:stCondLst>
                                  <p:childTnLst>
                                    <p:anim calcmode="lin" valueType="num">
                                      <p:cBhvr additive="base">
                                        <p:cTn id="266" dur="3000"/>
                                        <p:tgtEl>
                                          <p:spTgt spid="3"/>
                                        </p:tgtEl>
                                        <p:attrNameLst>
                                          <p:attrName>ppt_x</p:attrName>
                                        </p:attrNameLst>
                                      </p:cBhvr>
                                      <p:tavLst>
                                        <p:tav tm="0">
                                          <p:val>
                                            <p:strVal val="ppt_x"/>
                                          </p:val>
                                        </p:tav>
                                        <p:tav tm="100000">
                                          <p:val>
                                            <p:strVal val="ppt_x"/>
                                          </p:val>
                                        </p:tav>
                                      </p:tavLst>
                                    </p:anim>
                                    <p:anim calcmode="lin" valueType="num">
                                      <p:cBhvr additive="base">
                                        <p:cTn id="267" dur="3000"/>
                                        <p:tgtEl>
                                          <p:spTgt spid="3"/>
                                        </p:tgtEl>
                                        <p:attrNameLst>
                                          <p:attrName>ppt_y</p:attrName>
                                        </p:attrNameLst>
                                      </p:cBhvr>
                                      <p:tavLst>
                                        <p:tav tm="0">
                                          <p:val>
                                            <p:strVal val="ppt_y"/>
                                          </p:val>
                                        </p:tav>
                                        <p:tav tm="100000">
                                          <p:val>
                                            <p:strVal val="1+ppt_h/2"/>
                                          </p:val>
                                        </p:tav>
                                      </p:tavLst>
                                    </p:anim>
                                    <p:set>
                                      <p:cBhvr>
                                        <p:cTn id="268" dur="1" fill="hold">
                                          <p:stCondLst>
                                            <p:cond delay="2999"/>
                                          </p:stCondLst>
                                        </p:cTn>
                                        <p:tgtEl>
                                          <p:spTgt spid="3"/>
                                        </p:tgtEl>
                                        <p:attrNameLst>
                                          <p:attrName>style.visibility</p:attrName>
                                        </p:attrNameLst>
                                      </p:cBhvr>
                                      <p:to>
                                        <p:strVal val="hidden"/>
                                      </p:to>
                                    </p:set>
                                  </p:childTnLst>
                                </p:cTn>
                              </p:par>
                              <p:par>
                                <p:cTn id="269" presetID="2" presetClass="exit" presetSubtype="4" fill="hold" grpId="1" nodeType="withEffect">
                                  <p:stCondLst>
                                    <p:cond delay="0"/>
                                  </p:stCondLst>
                                  <p:childTnLst>
                                    <p:anim calcmode="lin" valueType="num">
                                      <p:cBhvr additive="base">
                                        <p:cTn id="270" dur="3000"/>
                                        <p:tgtEl>
                                          <p:spTgt spid="4"/>
                                        </p:tgtEl>
                                        <p:attrNameLst>
                                          <p:attrName>ppt_x</p:attrName>
                                        </p:attrNameLst>
                                      </p:cBhvr>
                                      <p:tavLst>
                                        <p:tav tm="0">
                                          <p:val>
                                            <p:strVal val="ppt_x"/>
                                          </p:val>
                                        </p:tav>
                                        <p:tav tm="100000">
                                          <p:val>
                                            <p:strVal val="ppt_x"/>
                                          </p:val>
                                        </p:tav>
                                      </p:tavLst>
                                    </p:anim>
                                    <p:anim calcmode="lin" valueType="num">
                                      <p:cBhvr additive="base">
                                        <p:cTn id="271" dur="3000"/>
                                        <p:tgtEl>
                                          <p:spTgt spid="4"/>
                                        </p:tgtEl>
                                        <p:attrNameLst>
                                          <p:attrName>ppt_y</p:attrName>
                                        </p:attrNameLst>
                                      </p:cBhvr>
                                      <p:tavLst>
                                        <p:tav tm="0">
                                          <p:val>
                                            <p:strVal val="ppt_y"/>
                                          </p:val>
                                        </p:tav>
                                        <p:tav tm="100000">
                                          <p:val>
                                            <p:strVal val="1+ppt_h/2"/>
                                          </p:val>
                                        </p:tav>
                                      </p:tavLst>
                                    </p:anim>
                                    <p:set>
                                      <p:cBhvr>
                                        <p:cTn id="272" dur="1" fill="hold">
                                          <p:stCondLst>
                                            <p:cond delay="2999"/>
                                          </p:stCondLst>
                                        </p:cTn>
                                        <p:tgtEl>
                                          <p:spTgt spid="4"/>
                                        </p:tgtEl>
                                        <p:attrNameLst>
                                          <p:attrName>style.visibility</p:attrName>
                                        </p:attrNameLst>
                                      </p:cBhvr>
                                      <p:to>
                                        <p:strVal val="hidden"/>
                                      </p:to>
                                    </p:set>
                                  </p:childTnLst>
                                </p:cTn>
                              </p:par>
                              <p:par>
                                <p:cTn id="273" presetID="2" presetClass="exit" presetSubtype="4" fill="hold" grpId="1" nodeType="withEffect">
                                  <p:stCondLst>
                                    <p:cond delay="0"/>
                                  </p:stCondLst>
                                  <p:childTnLst>
                                    <p:anim calcmode="lin" valueType="num">
                                      <p:cBhvr additive="base">
                                        <p:cTn id="274" dur="3000"/>
                                        <p:tgtEl>
                                          <p:spTgt spid="5"/>
                                        </p:tgtEl>
                                        <p:attrNameLst>
                                          <p:attrName>ppt_x</p:attrName>
                                        </p:attrNameLst>
                                      </p:cBhvr>
                                      <p:tavLst>
                                        <p:tav tm="0">
                                          <p:val>
                                            <p:strVal val="ppt_x"/>
                                          </p:val>
                                        </p:tav>
                                        <p:tav tm="100000">
                                          <p:val>
                                            <p:strVal val="ppt_x"/>
                                          </p:val>
                                        </p:tav>
                                      </p:tavLst>
                                    </p:anim>
                                    <p:anim calcmode="lin" valueType="num">
                                      <p:cBhvr additive="base">
                                        <p:cTn id="275" dur="3000"/>
                                        <p:tgtEl>
                                          <p:spTgt spid="5"/>
                                        </p:tgtEl>
                                        <p:attrNameLst>
                                          <p:attrName>ppt_y</p:attrName>
                                        </p:attrNameLst>
                                      </p:cBhvr>
                                      <p:tavLst>
                                        <p:tav tm="0">
                                          <p:val>
                                            <p:strVal val="ppt_y"/>
                                          </p:val>
                                        </p:tav>
                                        <p:tav tm="100000">
                                          <p:val>
                                            <p:strVal val="1+ppt_h/2"/>
                                          </p:val>
                                        </p:tav>
                                      </p:tavLst>
                                    </p:anim>
                                    <p:set>
                                      <p:cBhvr>
                                        <p:cTn id="276" dur="1" fill="hold">
                                          <p:stCondLst>
                                            <p:cond delay="2999"/>
                                          </p:stCondLst>
                                        </p:cTn>
                                        <p:tgtEl>
                                          <p:spTgt spid="5"/>
                                        </p:tgtEl>
                                        <p:attrNameLst>
                                          <p:attrName>style.visibility</p:attrName>
                                        </p:attrNameLst>
                                      </p:cBhvr>
                                      <p:to>
                                        <p:strVal val="hidden"/>
                                      </p:to>
                                    </p:set>
                                  </p:childTnLst>
                                </p:cTn>
                              </p:par>
                              <p:par>
                                <p:cTn id="277" presetID="2" presetClass="exit" presetSubtype="4" fill="hold" grpId="1" nodeType="withEffect">
                                  <p:stCondLst>
                                    <p:cond delay="0"/>
                                  </p:stCondLst>
                                  <p:childTnLst>
                                    <p:anim calcmode="lin" valueType="num">
                                      <p:cBhvr additive="base">
                                        <p:cTn id="278" dur="3000"/>
                                        <p:tgtEl>
                                          <p:spTgt spid="6"/>
                                        </p:tgtEl>
                                        <p:attrNameLst>
                                          <p:attrName>ppt_x</p:attrName>
                                        </p:attrNameLst>
                                      </p:cBhvr>
                                      <p:tavLst>
                                        <p:tav tm="0">
                                          <p:val>
                                            <p:strVal val="ppt_x"/>
                                          </p:val>
                                        </p:tav>
                                        <p:tav tm="100000">
                                          <p:val>
                                            <p:strVal val="ppt_x"/>
                                          </p:val>
                                        </p:tav>
                                      </p:tavLst>
                                    </p:anim>
                                    <p:anim calcmode="lin" valueType="num">
                                      <p:cBhvr additive="base">
                                        <p:cTn id="279" dur="3000"/>
                                        <p:tgtEl>
                                          <p:spTgt spid="6"/>
                                        </p:tgtEl>
                                        <p:attrNameLst>
                                          <p:attrName>ppt_y</p:attrName>
                                        </p:attrNameLst>
                                      </p:cBhvr>
                                      <p:tavLst>
                                        <p:tav tm="0">
                                          <p:val>
                                            <p:strVal val="ppt_y"/>
                                          </p:val>
                                        </p:tav>
                                        <p:tav tm="100000">
                                          <p:val>
                                            <p:strVal val="1+ppt_h/2"/>
                                          </p:val>
                                        </p:tav>
                                      </p:tavLst>
                                    </p:anim>
                                    <p:set>
                                      <p:cBhvr>
                                        <p:cTn id="280" dur="1" fill="hold">
                                          <p:stCondLst>
                                            <p:cond delay="2999"/>
                                          </p:stCondLst>
                                        </p:cTn>
                                        <p:tgtEl>
                                          <p:spTgt spid="6"/>
                                        </p:tgtEl>
                                        <p:attrNameLst>
                                          <p:attrName>style.visibility</p:attrName>
                                        </p:attrNameLst>
                                      </p:cBhvr>
                                      <p:to>
                                        <p:strVal val="hidden"/>
                                      </p:to>
                                    </p:set>
                                  </p:childTnLst>
                                </p:cTn>
                              </p:par>
                              <p:par>
                                <p:cTn id="281" presetID="2" presetClass="exit" presetSubtype="4" fill="hold" grpId="1" nodeType="withEffect">
                                  <p:stCondLst>
                                    <p:cond delay="0"/>
                                  </p:stCondLst>
                                  <p:childTnLst>
                                    <p:anim calcmode="lin" valueType="num">
                                      <p:cBhvr additive="base">
                                        <p:cTn id="282" dur="3000"/>
                                        <p:tgtEl>
                                          <p:spTgt spid="7"/>
                                        </p:tgtEl>
                                        <p:attrNameLst>
                                          <p:attrName>ppt_x</p:attrName>
                                        </p:attrNameLst>
                                      </p:cBhvr>
                                      <p:tavLst>
                                        <p:tav tm="0">
                                          <p:val>
                                            <p:strVal val="ppt_x"/>
                                          </p:val>
                                        </p:tav>
                                        <p:tav tm="100000">
                                          <p:val>
                                            <p:strVal val="ppt_x"/>
                                          </p:val>
                                        </p:tav>
                                      </p:tavLst>
                                    </p:anim>
                                    <p:anim calcmode="lin" valueType="num">
                                      <p:cBhvr additive="base">
                                        <p:cTn id="283" dur="3000"/>
                                        <p:tgtEl>
                                          <p:spTgt spid="7"/>
                                        </p:tgtEl>
                                        <p:attrNameLst>
                                          <p:attrName>ppt_y</p:attrName>
                                        </p:attrNameLst>
                                      </p:cBhvr>
                                      <p:tavLst>
                                        <p:tav tm="0">
                                          <p:val>
                                            <p:strVal val="ppt_y"/>
                                          </p:val>
                                        </p:tav>
                                        <p:tav tm="100000">
                                          <p:val>
                                            <p:strVal val="1+ppt_h/2"/>
                                          </p:val>
                                        </p:tav>
                                      </p:tavLst>
                                    </p:anim>
                                    <p:set>
                                      <p:cBhvr>
                                        <p:cTn id="284" dur="1" fill="hold">
                                          <p:stCondLst>
                                            <p:cond delay="2999"/>
                                          </p:stCondLst>
                                        </p:cTn>
                                        <p:tgtEl>
                                          <p:spTgt spid="7"/>
                                        </p:tgtEl>
                                        <p:attrNameLst>
                                          <p:attrName>style.visibility</p:attrName>
                                        </p:attrNameLst>
                                      </p:cBhvr>
                                      <p:to>
                                        <p:strVal val="hidden"/>
                                      </p:to>
                                    </p:set>
                                  </p:childTnLst>
                                </p:cTn>
                              </p:par>
                              <p:par>
                                <p:cTn id="285" presetID="2" presetClass="exit" presetSubtype="4" fill="hold" grpId="1" nodeType="withEffect">
                                  <p:stCondLst>
                                    <p:cond delay="0"/>
                                  </p:stCondLst>
                                  <p:childTnLst>
                                    <p:anim calcmode="lin" valueType="num">
                                      <p:cBhvr additive="base">
                                        <p:cTn id="286" dur="3000"/>
                                        <p:tgtEl>
                                          <p:spTgt spid="8"/>
                                        </p:tgtEl>
                                        <p:attrNameLst>
                                          <p:attrName>ppt_x</p:attrName>
                                        </p:attrNameLst>
                                      </p:cBhvr>
                                      <p:tavLst>
                                        <p:tav tm="0">
                                          <p:val>
                                            <p:strVal val="ppt_x"/>
                                          </p:val>
                                        </p:tav>
                                        <p:tav tm="100000">
                                          <p:val>
                                            <p:strVal val="ppt_x"/>
                                          </p:val>
                                        </p:tav>
                                      </p:tavLst>
                                    </p:anim>
                                    <p:anim calcmode="lin" valueType="num">
                                      <p:cBhvr additive="base">
                                        <p:cTn id="287" dur="3000"/>
                                        <p:tgtEl>
                                          <p:spTgt spid="8"/>
                                        </p:tgtEl>
                                        <p:attrNameLst>
                                          <p:attrName>ppt_y</p:attrName>
                                        </p:attrNameLst>
                                      </p:cBhvr>
                                      <p:tavLst>
                                        <p:tav tm="0">
                                          <p:val>
                                            <p:strVal val="ppt_y"/>
                                          </p:val>
                                        </p:tav>
                                        <p:tav tm="100000">
                                          <p:val>
                                            <p:strVal val="1+ppt_h/2"/>
                                          </p:val>
                                        </p:tav>
                                      </p:tavLst>
                                    </p:anim>
                                    <p:set>
                                      <p:cBhvr>
                                        <p:cTn id="288" dur="1" fill="hold">
                                          <p:stCondLst>
                                            <p:cond delay="2999"/>
                                          </p:stCondLst>
                                        </p:cTn>
                                        <p:tgtEl>
                                          <p:spTgt spid="8"/>
                                        </p:tgtEl>
                                        <p:attrNameLst>
                                          <p:attrName>style.visibility</p:attrName>
                                        </p:attrNameLst>
                                      </p:cBhvr>
                                      <p:to>
                                        <p:strVal val="hidden"/>
                                      </p:to>
                                    </p:set>
                                  </p:childTnLst>
                                </p:cTn>
                              </p:par>
                              <p:par>
                                <p:cTn id="289" presetID="2" presetClass="exit" presetSubtype="4" fill="hold" grpId="1" nodeType="withEffect">
                                  <p:stCondLst>
                                    <p:cond delay="0"/>
                                  </p:stCondLst>
                                  <p:childTnLst>
                                    <p:anim calcmode="lin" valueType="num">
                                      <p:cBhvr additive="base">
                                        <p:cTn id="290" dur="3000"/>
                                        <p:tgtEl>
                                          <p:spTgt spid="9"/>
                                        </p:tgtEl>
                                        <p:attrNameLst>
                                          <p:attrName>ppt_x</p:attrName>
                                        </p:attrNameLst>
                                      </p:cBhvr>
                                      <p:tavLst>
                                        <p:tav tm="0">
                                          <p:val>
                                            <p:strVal val="ppt_x"/>
                                          </p:val>
                                        </p:tav>
                                        <p:tav tm="100000">
                                          <p:val>
                                            <p:strVal val="ppt_x"/>
                                          </p:val>
                                        </p:tav>
                                      </p:tavLst>
                                    </p:anim>
                                    <p:anim calcmode="lin" valueType="num">
                                      <p:cBhvr additive="base">
                                        <p:cTn id="291" dur="3000"/>
                                        <p:tgtEl>
                                          <p:spTgt spid="9"/>
                                        </p:tgtEl>
                                        <p:attrNameLst>
                                          <p:attrName>ppt_y</p:attrName>
                                        </p:attrNameLst>
                                      </p:cBhvr>
                                      <p:tavLst>
                                        <p:tav tm="0">
                                          <p:val>
                                            <p:strVal val="ppt_y"/>
                                          </p:val>
                                        </p:tav>
                                        <p:tav tm="100000">
                                          <p:val>
                                            <p:strVal val="1+ppt_h/2"/>
                                          </p:val>
                                        </p:tav>
                                      </p:tavLst>
                                    </p:anim>
                                    <p:set>
                                      <p:cBhvr>
                                        <p:cTn id="292" dur="1" fill="hold">
                                          <p:stCondLst>
                                            <p:cond delay="2999"/>
                                          </p:stCondLst>
                                        </p:cTn>
                                        <p:tgtEl>
                                          <p:spTgt spid="9"/>
                                        </p:tgtEl>
                                        <p:attrNameLst>
                                          <p:attrName>style.visibility</p:attrName>
                                        </p:attrNameLst>
                                      </p:cBhvr>
                                      <p:to>
                                        <p:strVal val="hidden"/>
                                      </p:to>
                                    </p:set>
                                  </p:childTnLst>
                                </p:cTn>
                              </p:par>
                              <p:par>
                                <p:cTn id="293" presetID="2" presetClass="exit" presetSubtype="4" fill="hold" grpId="1" nodeType="withEffect">
                                  <p:stCondLst>
                                    <p:cond delay="0"/>
                                  </p:stCondLst>
                                  <p:childTnLst>
                                    <p:anim calcmode="lin" valueType="num">
                                      <p:cBhvr additive="base">
                                        <p:cTn id="294" dur="3000"/>
                                        <p:tgtEl>
                                          <p:spTgt spid="10"/>
                                        </p:tgtEl>
                                        <p:attrNameLst>
                                          <p:attrName>ppt_x</p:attrName>
                                        </p:attrNameLst>
                                      </p:cBhvr>
                                      <p:tavLst>
                                        <p:tav tm="0">
                                          <p:val>
                                            <p:strVal val="ppt_x"/>
                                          </p:val>
                                        </p:tav>
                                        <p:tav tm="100000">
                                          <p:val>
                                            <p:strVal val="ppt_x"/>
                                          </p:val>
                                        </p:tav>
                                      </p:tavLst>
                                    </p:anim>
                                    <p:anim calcmode="lin" valueType="num">
                                      <p:cBhvr additive="base">
                                        <p:cTn id="295" dur="3000"/>
                                        <p:tgtEl>
                                          <p:spTgt spid="10"/>
                                        </p:tgtEl>
                                        <p:attrNameLst>
                                          <p:attrName>ppt_y</p:attrName>
                                        </p:attrNameLst>
                                      </p:cBhvr>
                                      <p:tavLst>
                                        <p:tav tm="0">
                                          <p:val>
                                            <p:strVal val="ppt_y"/>
                                          </p:val>
                                        </p:tav>
                                        <p:tav tm="100000">
                                          <p:val>
                                            <p:strVal val="1+ppt_h/2"/>
                                          </p:val>
                                        </p:tav>
                                      </p:tavLst>
                                    </p:anim>
                                    <p:set>
                                      <p:cBhvr>
                                        <p:cTn id="296" dur="1" fill="hold">
                                          <p:stCondLst>
                                            <p:cond delay="2999"/>
                                          </p:stCondLst>
                                        </p:cTn>
                                        <p:tgtEl>
                                          <p:spTgt spid="10"/>
                                        </p:tgtEl>
                                        <p:attrNameLst>
                                          <p:attrName>style.visibility</p:attrName>
                                        </p:attrNameLst>
                                      </p:cBhvr>
                                      <p:to>
                                        <p:strVal val="hidden"/>
                                      </p:to>
                                    </p:set>
                                  </p:childTnLst>
                                </p:cTn>
                              </p:par>
                              <p:par>
                                <p:cTn id="297" presetID="2" presetClass="exit" presetSubtype="4" fill="hold" grpId="1" nodeType="withEffect">
                                  <p:stCondLst>
                                    <p:cond delay="0"/>
                                  </p:stCondLst>
                                  <p:childTnLst>
                                    <p:anim calcmode="lin" valueType="num">
                                      <p:cBhvr additive="base">
                                        <p:cTn id="298" dur="3000"/>
                                        <p:tgtEl>
                                          <p:spTgt spid="11"/>
                                        </p:tgtEl>
                                        <p:attrNameLst>
                                          <p:attrName>ppt_x</p:attrName>
                                        </p:attrNameLst>
                                      </p:cBhvr>
                                      <p:tavLst>
                                        <p:tav tm="0">
                                          <p:val>
                                            <p:strVal val="ppt_x"/>
                                          </p:val>
                                        </p:tav>
                                        <p:tav tm="100000">
                                          <p:val>
                                            <p:strVal val="ppt_x"/>
                                          </p:val>
                                        </p:tav>
                                      </p:tavLst>
                                    </p:anim>
                                    <p:anim calcmode="lin" valueType="num">
                                      <p:cBhvr additive="base">
                                        <p:cTn id="299" dur="3000"/>
                                        <p:tgtEl>
                                          <p:spTgt spid="11"/>
                                        </p:tgtEl>
                                        <p:attrNameLst>
                                          <p:attrName>ppt_y</p:attrName>
                                        </p:attrNameLst>
                                      </p:cBhvr>
                                      <p:tavLst>
                                        <p:tav tm="0">
                                          <p:val>
                                            <p:strVal val="ppt_y"/>
                                          </p:val>
                                        </p:tav>
                                        <p:tav tm="100000">
                                          <p:val>
                                            <p:strVal val="1+ppt_h/2"/>
                                          </p:val>
                                        </p:tav>
                                      </p:tavLst>
                                    </p:anim>
                                    <p:set>
                                      <p:cBhvr>
                                        <p:cTn id="300" dur="1" fill="hold">
                                          <p:stCondLst>
                                            <p:cond delay="2999"/>
                                          </p:stCondLst>
                                        </p:cTn>
                                        <p:tgtEl>
                                          <p:spTgt spid="11"/>
                                        </p:tgtEl>
                                        <p:attrNameLst>
                                          <p:attrName>style.visibility</p:attrName>
                                        </p:attrNameLst>
                                      </p:cBhvr>
                                      <p:to>
                                        <p:strVal val="hidden"/>
                                      </p:to>
                                    </p:set>
                                  </p:childTnLst>
                                </p:cTn>
                              </p:par>
                              <p:par>
                                <p:cTn id="301" presetID="2" presetClass="exit" presetSubtype="4" fill="hold" grpId="1" nodeType="withEffect">
                                  <p:stCondLst>
                                    <p:cond delay="0"/>
                                  </p:stCondLst>
                                  <p:childTnLst>
                                    <p:anim calcmode="lin" valueType="num">
                                      <p:cBhvr additive="base">
                                        <p:cTn id="302" dur="3000"/>
                                        <p:tgtEl>
                                          <p:spTgt spid="12"/>
                                        </p:tgtEl>
                                        <p:attrNameLst>
                                          <p:attrName>ppt_x</p:attrName>
                                        </p:attrNameLst>
                                      </p:cBhvr>
                                      <p:tavLst>
                                        <p:tav tm="0">
                                          <p:val>
                                            <p:strVal val="ppt_x"/>
                                          </p:val>
                                        </p:tav>
                                        <p:tav tm="100000">
                                          <p:val>
                                            <p:strVal val="ppt_x"/>
                                          </p:val>
                                        </p:tav>
                                      </p:tavLst>
                                    </p:anim>
                                    <p:anim calcmode="lin" valueType="num">
                                      <p:cBhvr additive="base">
                                        <p:cTn id="303" dur="3000"/>
                                        <p:tgtEl>
                                          <p:spTgt spid="12"/>
                                        </p:tgtEl>
                                        <p:attrNameLst>
                                          <p:attrName>ppt_y</p:attrName>
                                        </p:attrNameLst>
                                      </p:cBhvr>
                                      <p:tavLst>
                                        <p:tav tm="0">
                                          <p:val>
                                            <p:strVal val="ppt_y"/>
                                          </p:val>
                                        </p:tav>
                                        <p:tav tm="100000">
                                          <p:val>
                                            <p:strVal val="1+ppt_h/2"/>
                                          </p:val>
                                        </p:tav>
                                      </p:tavLst>
                                    </p:anim>
                                    <p:set>
                                      <p:cBhvr>
                                        <p:cTn id="304" dur="1" fill="hold">
                                          <p:stCondLst>
                                            <p:cond delay="2999"/>
                                          </p:stCondLst>
                                        </p:cTn>
                                        <p:tgtEl>
                                          <p:spTgt spid="12"/>
                                        </p:tgtEl>
                                        <p:attrNameLst>
                                          <p:attrName>style.visibility</p:attrName>
                                        </p:attrNameLst>
                                      </p:cBhvr>
                                      <p:to>
                                        <p:strVal val="hidden"/>
                                      </p:to>
                                    </p:set>
                                  </p:childTnLst>
                                </p:cTn>
                              </p:par>
                              <p:par>
                                <p:cTn id="305" presetID="2" presetClass="exit" presetSubtype="4" fill="hold" grpId="1" nodeType="withEffect">
                                  <p:stCondLst>
                                    <p:cond delay="0"/>
                                  </p:stCondLst>
                                  <p:childTnLst>
                                    <p:anim calcmode="lin" valueType="num">
                                      <p:cBhvr additive="base">
                                        <p:cTn id="306" dur="3000"/>
                                        <p:tgtEl>
                                          <p:spTgt spid="13"/>
                                        </p:tgtEl>
                                        <p:attrNameLst>
                                          <p:attrName>ppt_x</p:attrName>
                                        </p:attrNameLst>
                                      </p:cBhvr>
                                      <p:tavLst>
                                        <p:tav tm="0">
                                          <p:val>
                                            <p:strVal val="ppt_x"/>
                                          </p:val>
                                        </p:tav>
                                        <p:tav tm="100000">
                                          <p:val>
                                            <p:strVal val="ppt_x"/>
                                          </p:val>
                                        </p:tav>
                                      </p:tavLst>
                                    </p:anim>
                                    <p:anim calcmode="lin" valueType="num">
                                      <p:cBhvr additive="base">
                                        <p:cTn id="307" dur="3000"/>
                                        <p:tgtEl>
                                          <p:spTgt spid="13"/>
                                        </p:tgtEl>
                                        <p:attrNameLst>
                                          <p:attrName>ppt_y</p:attrName>
                                        </p:attrNameLst>
                                      </p:cBhvr>
                                      <p:tavLst>
                                        <p:tav tm="0">
                                          <p:val>
                                            <p:strVal val="ppt_y"/>
                                          </p:val>
                                        </p:tav>
                                        <p:tav tm="100000">
                                          <p:val>
                                            <p:strVal val="1+ppt_h/2"/>
                                          </p:val>
                                        </p:tav>
                                      </p:tavLst>
                                    </p:anim>
                                    <p:set>
                                      <p:cBhvr>
                                        <p:cTn id="308" dur="1" fill="hold">
                                          <p:stCondLst>
                                            <p:cond delay="2999"/>
                                          </p:stCondLst>
                                        </p:cTn>
                                        <p:tgtEl>
                                          <p:spTgt spid="13"/>
                                        </p:tgtEl>
                                        <p:attrNameLst>
                                          <p:attrName>style.visibility</p:attrName>
                                        </p:attrNameLst>
                                      </p:cBhvr>
                                      <p:to>
                                        <p:strVal val="hidden"/>
                                      </p:to>
                                    </p:set>
                                  </p:childTnLst>
                                </p:cTn>
                              </p:par>
                              <p:par>
                                <p:cTn id="309" presetID="2" presetClass="exit" presetSubtype="4" fill="hold" grpId="1" nodeType="withEffect">
                                  <p:stCondLst>
                                    <p:cond delay="0"/>
                                  </p:stCondLst>
                                  <p:childTnLst>
                                    <p:anim calcmode="lin" valueType="num">
                                      <p:cBhvr additive="base">
                                        <p:cTn id="310" dur="3000"/>
                                        <p:tgtEl>
                                          <p:spTgt spid="14"/>
                                        </p:tgtEl>
                                        <p:attrNameLst>
                                          <p:attrName>ppt_x</p:attrName>
                                        </p:attrNameLst>
                                      </p:cBhvr>
                                      <p:tavLst>
                                        <p:tav tm="0">
                                          <p:val>
                                            <p:strVal val="ppt_x"/>
                                          </p:val>
                                        </p:tav>
                                        <p:tav tm="100000">
                                          <p:val>
                                            <p:strVal val="ppt_x"/>
                                          </p:val>
                                        </p:tav>
                                      </p:tavLst>
                                    </p:anim>
                                    <p:anim calcmode="lin" valueType="num">
                                      <p:cBhvr additive="base">
                                        <p:cTn id="311" dur="3000"/>
                                        <p:tgtEl>
                                          <p:spTgt spid="14"/>
                                        </p:tgtEl>
                                        <p:attrNameLst>
                                          <p:attrName>ppt_y</p:attrName>
                                        </p:attrNameLst>
                                      </p:cBhvr>
                                      <p:tavLst>
                                        <p:tav tm="0">
                                          <p:val>
                                            <p:strVal val="ppt_y"/>
                                          </p:val>
                                        </p:tav>
                                        <p:tav tm="100000">
                                          <p:val>
                                            <p:strVal val="1+ppt_h/2"/>
                                          </p:val>
                                        </p:tav>
                                      </p:tavLst>
                                    </p:anim>
                                    <p:set>
                                      <p:cBhvr>
                                        <p:cTn id="312" dur="1" fill="hold">
                                          <p:stCondLst>
                                            <p:cond delay="2999"/>
                                          </p:stCondLst>
                                        </p:cTn>
                                        <p:tgtEl>
                                          <p:spTgt spid="14"/>
                                        </p:tgtEl>
                                        <p:attrNameLst>
                                          <p:attrName>style.visibility</p:attrName>
                                        </p:attrNameLst>
                                      </p:cBhvr>
                                      <p:to>
                                        <p:strVal val="hidden"/>
                                      </p:to>
                                    </p:set>
                                  </p:childTnLst>
                                </p:cTn>
                              </p:par>
                              <p:par>
                                <p:cTn id="313" presetID="2" presetClass="exit" presetSubtype="4" fill="hold" grpId="1" nodeType="withEffect">
                                  <p:stCondLst>
                                    <p:cond delay="0"/>
                                  </p:stCondLst>
                                  <p:childTnLst>
                                    <p:anim calcmode="lin" valueType="num">
                                      <p:cBhvr additive="base">
                                        <p:cTn id="314" dur="3000"/>
                                        <p:tgtEl>
                                          <p:spTgt spid="15"/>
                                        </p:tgtEl>
                                        <p:attrNameLst>
                                          <p:attrName>ppt_x</p:attrName>
                                        </p:attrNameLst>
                                      </p:cBhvr>
                                      <p:tavLst>
                                        <p:tav tm="0">
                                          <p:val>
                                            <p:strVal val="ppt_x"/>
                                          </p:val>
                                        </p:tav>
                                        <p:tav tm="100000">
                                          <p:val>
                                            <p:strVal val="ppt_x"/>
                                          </p:val>
                                        </p:tav>
                                      </p:tavLst>
                                    </p:anim>
                                    <p:anim calcmode="lin" valueType="num">
                                      <p:cBhvr additive="base">
                                        <p:cTn id="315" dur="3000"/>
                                        <p:tgtEl>
                                          <p:spTgt spid="15"/>
                                        </p:tgtEl>
                                        <p:attrNameLst>
                                          <p:attrName>ppt_y</p:attrName>
                                        </p:attrNameLst>
                                      </p:cBhvr>
                                      <p:tavLst>
                                        <p:tav tm="0">
                                          <p:val>
                                            <p:strVal val="ppt_y"/>
                                          </p:val>
                                        </p:tav>
                                        <p:tav tm="100000">
                                          <p:val>
                                            <p:strVal val="1+ppt_h/2"/>
                                          </p:val>
                                        </p:tav>
                                      </p:tavLst>
                                    </p:anim>
                                    <p:set>
                                      <p:cBhvr>
                                        <p:cTn id="316" dur="1" fill="hold">
                                          <p:stCondLst>
                                            <p:cond delay="2999"/>
                                          </p:stCondLst>
                                        </p:cTn>
                                        <p:tgtEl>
                                          <p:spTgt spid="15"/>
                                        </p:tgtEl>
                                        <p:attrNameLst>
                                          <p:attrName>style.visibility</p:attrName>
                                        </p:attrNameLst>
                                      </p:cBhvr>
                                      <p:to>
                                        <p:strVal val="hidden"/>
                                      </p:to>
                                    </p:set>
                                  </p:childTnLst>
                                </p:cTn>
                              </p:par>
                              <p:par>
                                <p:cTn id="317" presetID="2" presetClass="exit" presetSubtype="4" fill="hold" grpId="1" nodeType="withEffect">
                                  <p:stCondLst>
                                    <p:cond delay="0"/>
                                  </p:stCondLst>
                                  <p:childTnLst>
                                    <p:anim calcmode="lin" valueType="num">
                                      <p:cBhvr additive="base">
                                        <p:cTn id="318" dur="3000"/>
                                        <p:tgtEl>
                                          <p:spTgt spid="16"/>
                                        </p:tgtEl>
                                        <p:attrNameLst>
                                          <p:attrName>ppt_x</p:attrName>
                                        </p:attrNameLst>
                                      </p:cBhvr>
                                      <p:tavLst>
                                        <p:tav tm="0">
                                          <p:val>
                                            <p:strVal val="ppt_x"/>
                                          </p:val>
                                        </p:tav>
                                        <p:tav tm="100000">
                                          <p:val>
                                            <p:strVal val="ppt_x"/>
                                          </p:val>
                                        </p:tav>
                                      </p:tavLst>
                                    </p:anim>
                                    <p:anim calcmode="lin" valueType="num">
                                      <p:cBhvr additive="base">
                                        <p:cTn id="319" dur="3000"/>
                                        <p:tgtEl>
                                          <p:spTgt spid="16"/>
                                        </p:tgtEl>
                                        <p:attrNameLst>
                                          <p:attrName>ppt_y</p:attrName>
                                        </p:attrNameLst>
                                      </p:cBhvr>
                                      <p:tavLst>
                                        <p:tav tm="0">
                                          <p:val>
                                            <p:strVal val="ppt_y"/>
                                          </p:val>
                                        </p:tav>
                                        <p:tav tm="100000">
                                          <p:val>
                                            <p:strVal val="1+ppt_h/2"/>
                                          </p:val>
                                        </p:tav>
                                      </p:tavLst>
                                    </p:anim>
                                    <p:set>
                                      <p:cBhvr>
                                        <p:cTn id="320" dur="1" fill="hold">
                                          <p:stCondLst>
                                            <p:cond delay="2999"/>
                                          </p:stCondLst>
                                        </p:cTn>
                                        <p:tgtEl>
                                          <p:spTgt spid="16"/>
                                        </p:tgtEl>
                                        <p:attrNameLst>
                                          <p:attrName>style.visibility</p:attrName>
                                        </p:attrNameLst>
                                      </p:cBhvr>
                                      <p:to>
                                        <p:strVal val="hidden"/>
                                      </p:to>
                                    </p:set>
                                  </p:childTnLst>
                                </p:cTn>
                              </p:par>
                              <p:par>
                                <p:cTn id="321" presetID="2" presetClass="exit" presetSubtype="4" fill="hold" grpId="1" nodeType="withEffect">
                                  <p:stCondLst>
                                    <p:cond delay="0"/>
                                  </p:stCondLst>
                                  <p:childTnLst>
                                    <p:anim calcmode="lin" valueType="num">
                                      <p:cBhvr additive="base">
                                        <p:cTn id="322" dur="3000"/>
                                        <p:tgtEl>
                                          <p:spTgt spid="17"/>
                                        </p:tgtEl>
                                        <p:attrNameLst>
                                          <p:attrName>ppt_x</p:attrName>
                                        </p:attrNameLst>
                                      </p:cBhvr>
                                      <p:tavLst>
                                        <p:tav tm="0">
                                          <p:val>
                                            <p:strVal val="ppt_x"/>
                                          </p:val>
                                        </p:tav>
                                        <p:tav tm="100000">
                                          <p:val>
                                            <p:strVal val="ppt_x"/>
                                          </p:val>
                                        </p:tav>
                                      </p:tavLst>
                                    </p:anim>
                                    <p:anim calcmode="lin" valueType="num">
                                      <p:cBhvr additive="base">
                                        <p:cTn id="323" dur="3000"/>
                                        <p:tgtEl>
                                          <p:spTgt spid="17"/>
                                        </p:tgtEl>
                                        <p:attrNameLst>
                                          <p:attrName>ppt_y</p:attrName>
                                        </p:attrNameLst>
                                      </p:cBhvr>
                                      <p:tavLst>
                                        <p:tav tm="0">
                                          <p:val>
                                            <p:strVal val="ppt_y"/>
                                          </p:val>
                                        </p:tav>
                                        <p:tav tm="100000">
                                          <p:val>
                                            <p:strVal val="1+ppt_h/2"/>
                                          </p:val>
                                        </p:tav>
                                      </p:tavLst>
                                    </p:anim>
                                    <p:set>
                                      <p:cBhvr>
                                        <p:cTn id="324" dur="1" fill="hold">
                                          <p:stCondLst>
                                            <p:cond delay="2999"/>
                                          </p:stCondLst>
                                        </p:cTn>
                                        <p:tgtEl>
                                          <p:spTgt spid="17"/>
                                        </p:tgtEl>
                                        <p:attrNameLst>
                                          <p:attrName>style.visibility</p:attrName>
                                        </p:attrNameLst>
                                      </p:cBhvr>
                                      <p:to>
                                        <p:strVal val="hidden"/>
                                      </p:to>
                                    </p:set>
                                  </p:childTnLst>
                                </p:cTn>
                              </p:par>
                              <p:par>
                                <p:cTn id="325" presetID="2" presetClass="exit" presetSubtype="4" fill="hold" grpId="1" nodeType="withEffect">
                                  <p:stCondLst>
                                    <p:cond delay="0"/>
                                  </p:stCondLst>
                                  <p:childTnLst>
                                    <p:anim calcmode="lin" valueType="num">
                                      <p:cBhvr additive="base">
                                        <p:cTn id="326" dur="3000"/>
                                        <p:tgtEl>
                                          <p:spTgt spid="18"/>
                                        </p:tgtEl>
                                        <p:attrNameLst>
                                          <p:attrName>ppt_x</p:attrName>
                                        </p:attrNameLst>
                                      </p:cBhvr>
                                      <p:tavLst>
                                        <p:tav tm="0">
                                          <p:val>
                                            <p:strVal val="ppt_x"/>
                                          </p:val>
                                        </p:tav>
                                        <p:tav tm="100000">
                                          <p:val>
                                            <p:strVal val="ppt_x"/>
                                          </p:val>
                                        </p:tav>
                                      </p:tavLst>
                                    </p:anim>
                                    <p:anim calcmode="lin" valueType="num">
                                      <p:cBhvr additive="base">
                                        <p:cTn id="327" dur="3000"/>
                                        <p:tgtEl>
                                          <p:spTgt spid="18"/>
                                        </p:tgtEl>
                                        <p:attrNameLst>
                                          <p:attrName>ppt_y</p:attrName>
                                        </p:attrNameLst>
                                      </p:cBhvr>
                                      <p:tavLst>
                                        <p:tav tm="0">
                                          <p:val>
                                            <p:strVal val="ppt_y"/>
                                          </p:val>
                                        </p:tav>
                                        <p:tav tm="100000">
                                          <p:val>
                                            <p:strVal val="1+ppt_h/2"/>
                                          </p:val>
                                        </p:tav>
                                      </p:tavLst>
                                    </p:anim>
                                    <p:set>
                                      <p:cBhvr>
                                        <p:cTn id="328" dur="1" fill="hold">
                                          <p:stCondLst>
                                            <p:cond delay="2999"/>
                                          </p:stCondLst>
                                        </p:cTn>
                                        <p:tgtEl>
                                          <p:spTgt spid="18"/>
                                        </p:tgtEl>
                                        <p:attrNameLst>
                                          <p:attrName>style.visibility</p:attrName>
                                        </p:attrNameLst>
                                      </p:cBhvr>
                                      <p:to>
                                        <p:strVal val="hidden"/>
                                      </p:to>
                                    </p:set>
                                  </p:childTnLst>
                                </p:cTn>
                              </p:par>
                              <p:par>
                                <p:cTn id="329" presetID="2" presetClass="exit" presetSubtype="4" fill="hold" grpId="1" nodeType="withEffect">
                                  <p:stCondLst>
                                    <p:cond delay="0"/>
                                  </p:stCondLst>
                                  <p:childTnLst>
                                    <p:anim calcmode="lin" valueType="num">
                                      <p:cBhvr additive="base">
                                        <p:cTn id="330" dur="3000"/>
                                        <p:tgtEl>
                                          <p:spTgt spid="19"/>
                                        </p:tgtEl>
                                        <p:attrNameLst>
                                          <p:attrName>ppt_x</p:attrName>
                                        </p:attrNameLst>
                                      </p:cBhvr>
                                      <p:tavLst>
                                        <p:tav tm="0">
                                          <p:val>
                                            <p:strVal val="ppt_x"/>
                                          </p:val>
                                        </p:tav>
                                        <p:tav tm="100000">
                                          <p:val>
                                            <p:strVal val="ppt_x"/>
                                          </p:val>
                                        </p:tav>
                                      </p:tavLst>
                                    </p:anim>
                                    <p:anim calcmode="lin" valueType="num">
                                      <p:cBhvr additive="base">
                                        <p:cTn id="331" dur="3000"/>
                                        <p:tgtEl>
                                          <p:spTgt spid="19"/>
                                        </p:tgtEl>
                                        <p:attrNameLst>
                                          <p:attrName>ppt_y</p:attrName>
                                        </p:attrNameLst>
                                      </p:cBhvr>
                                      <p:tavLst>
                                        <p:tav tm="0">
                                          <p:val>
                                            <p:strVal val="ppt_y"/>
                                          </p:val>
                                        </p:tav>
                                        <p:tav tm="100000">
                                          <p:val>
                                            <p:strVal val="1+ppt_h/2"/>
                                          </p:val>
                                        </p:tav>
                                      </p:tavLst>
                                    </p:anim>
                                    <p:set>
                                      <p:cBhvr>
                                        <p:cTn id="332" dur="1" fill="hold">
                                          <p:stCondLst>
                                            <p:cond delay="2999"/>
                                          </p:stCondLst>
                                        </p:cTn>
                                        <p:tgtEl>
                                          <p:spTgt spid="19"/>
                                        </p:tgtEl>
                                        <p:attrNameLst>
                                          <p:attrName>style.visibility</p:attrName>
                                        </p:attrNameLst>
                                      </p:cBhvr>
                                      <p:to>
                                        <p:strVal val="hidden"/>
                                      </p:to>
                                    </p:set>
                                  </p:childTnLst>
                                </p:cTn>
                              </p:par>
                              <p:par>
                                <p:cTn id="333" presetID="2" presetClass="exit" presetSubtype="4" fill="hold" grpId="1" nodeType="withEffect">
                                  <p:stCondLst>
                                    <p:cond delay="0"/>
                                  </p:stCondLst>
                                  <p:childTnLst>
                                    <p:anim calcmode="lin" valueType="num">
                                      <p:cBhvr additive="base">
                                        <p:cTn id="334" dur="3000"/>
                                        <p:tgtEl>
                                          <p:spTgt spid="20"/>
                                        </p:tgtEl>
                                        <p:attrNameLst>
                                          <p:attrName>ppt_x</p:attrName>
                                        </p:attrNameLst>
                                      </p:cBhvr>
                                      <p:tavLst>
                                        <p:tav tm="0">
                                          <p:val>
                                            <p:strVal val="ppt_x"/>
                                          </p:val>
                                        </p:tav>
                                        <p:tav tm="100000">
                                          <p:val>
                                            <p:strVal val="ppt_x"/>
                                          </p:val>
                                        </p:tav>
                                      </p:tavLst>
                                    </p:anim>
                                    <p:anim calcmode="lin" valueType="num">
                                      <p:cBhvr additive="base">
                                        <p:cTn id="335" dur="3000"/>
                                        <p:tgtEl>
                                          <p:spTgt spid="20"/>
                                        </p:tgtEl>
                                        <p:attrNameLst>
                                          <p:attrName>ppt_y</p:attrName>
                                        </p:attrNameLst>
                                      </p:cBhvr>
                                      <p:tavLst>
                                        <p:tav tm="0">
                                          <p:val>
                                            <p:strVal val="ppt_y"/>
                                          </p:val>
                                        </p:tav>
                                        <p:tav tm="100000">
                                          <p:val>
                                            <p:strVal val="1+ppt_h/2"/>
                                          </p:val>
                                        </p:tav>
                                      </p:tavLst>
                                    </p:anim>
                                    <p:set>
                                      <p:cBhvr>
                                        <p:cTn id="336" dur="1" fill="hold">
                                          <p:stCondLst>
                                            <p:cond delay="2999"/>
                                          </p:stCondLst>
                                        </p:cTn>
                                        <p:tgtEl>
                                          <p:spTgt spid="20"/>
                                        </p:tgtEl>
                                        <p:attrNameLst>
                                          <p:attrName>style.visibility</p:attrName>
                                        </p:attrNameLst>
                                      </p:cBhvr>
                                      <p:to>
                                        <p:strVal val="hidden"/>
                                      </p:to>
                                    </p:set>
                                  </p:childTnLst>
                                </p:cTn>
                              </p:par>
                              <p:par>
                                <p:cTn id="337" presetID="2" presetClass="exit" presetSubtype="4" fill="hold" grpId="1" nodeType="withEffect">
                                  <p:stCondLst>
                                    <p:cond delay="0"/>
                                  </p:stCondLst>
                                  <p:childTnLst>
                                    <p:anim calcmode="lin" valueType="num">
                                      <p:cBhvr additive="base">
                                        <p:cTn id="338" dur="3000"/>
                                        <p:tgtEl>
                                          <p:spTgt spid="21"/>
                                        </p:tgtEl>
                                        <p:attrNameLst>
                                          <p:attrName>ppt_x</p:attrName>
                                        </p:attrNameLst>
                                      </p:cBhvr>
                                      <p:tavLst>
                                        <p:tav tm="0">
                                          <p:val>
                                            <p:strVal val="ppt_x"/>
                                          </p:val>
                                        </p:tav>
                                        <p:tav tm="100000">
                                          <p:val>
                                            <p:strVal val="ppt_x"/>
                                          </p:val>
                                        </p:tav>
                                      </p:tavLst>
                                    </p:anim>
                                    <p:anim calcmode="lin" valueType="num">
                                      <p:cBhvr additive="base">
                                        <p:cTn id="339" dur="3000"/>
                                        <p:tgtEl>
                                          <p:spTgt spid="21"/>
                                        </p:tgtEl>
                                        <p:attrNameLst>
                                          <p:attrName>ppt_y</p:attrName>
                                        </p:attrNameLst>
                                      </p:cBhvr>
                                      <p:tavLst>
                                        <p:tav tm="0">
                                          <p:val>
                                            <p:strVal val="ppt_y"/>
                                          </p:val>
                                        </p:tav>
                                        <p:tav tm="100000">
                                          <p:val>
                                            <p:strVal val="1+ppt_h/2"/>
                                          </p:val>
                                        </p:tav>
                                      </p:tavLst>
                                    </p:anim>
                                    <p:set>
                                      <p:cBhvr>
                                        <p:cTn id="340" dur="1" fill="hold">
                                          <p:stCondLst>
                                            <p:cond delay="2999"/>
                                          </p:stCondLst>
                                        </p:cTn>
                                        <p:tgtEl>
                                          <p:spTgt spid="21"/>
                                        </p:tgtEl>
                                        <p:attrNameLst>
                                          <p:attrName>style.visibility</p:attrName>
                                        </p:attrNameLst>
                                      </p:cBhvr>
                                      <p:to>
                                        <p:strVal val="hidden"/>
                                      </p:to>
                                    </p:set>
                                  </p:childTnLst>
                                </p:cTn>
                              </p:par>
                              <p:par>
                                <p:cTn id="341" presetID="2" presetClass="exit" presetSubtype="4" fill="hold" grpId="1" nodeType="withEffect">
                                  <p:stCondLst>
                                    <p:cond delay="0"/>
                                  </p:stCondLst>
                                  <p:childTnLst>
                                    <p:anim calcmode="lin" valueType="num">
                                      <p:cBhvr additive="base">
                                        <p:cTn id="342" dur="3000"/>
                                        <p:tgtEl>
                                          <p:spTgt spid="22"/>
                                        </p:tgtEl>
                                        <p:attrNameLst>
                                          <p:attrName>ppt_x</p:attrName>
                                        </p:attrNameLst>
                                      </p:cBhvr>
                                      <p:tavLst>
                                        <p:tav tm="0">
                                          <p:val>
                                            <p:strVal val="ppt_x"/>
                                          </p:val>
                                        </p:tav>
                                        <p:tav tm="100000">
                                          <p:val>
                                            <p:strVal val="ppt_x"/>
                                          </p:val>
                                        </p:tav>
                                      </p:tavLst>
                                    </p:anim>
                                    <p:anim calcmode="lin" valueType="num">
                                      <p:cBhvr additive="base">
                                        <p:cTn id="343" dur="3000"/>
                                        <p:tgtEl>
                                          <p:spTgt spid="22"/>
                                        </p:tgtEl>
                                        <p:attrNameLst>
                                          <p:attrName>ppt_y</p:attrName>
                                        </p:attrNameLst>
                                      </p:cBhvr>
                                      <p:tavLst>
                                        <p:tav tm="0">
                                          <p:val>
                                            <p:strVal val="ppt_y"/>
                                          </p:val>
                                        </p:tav>
                                        <p:tav tm="100000">
                                          <p:val>
                                            <p:strVal val="1+ppt_h/2"/>
                                          </p:val>
                                        </p:tav>
                                      </p:tavLst>
                                    </p:anim>
                                    <p:set>
                                      <p:cBhvr>
                                        <p:cTn id="344" dur="1" fill="hold">
                                          <p:stCondLst>
                                            <p:cond delay="2999"/>
                                          </p:stCondLst>
                                        </p:cTn>
                                        <p:tgtEl>
                                          <p:spTgt spid="22"/>
                                        </p:tgtEl>
                                        <p:attrNameLst>
                                          <p:attrName>style.visibility</p:attrName>
                                        </p:attrNameLst>
                                      </p:cBhvr>
                                      <p:to>
                                        <p:strVal val="hidden"/>
                                      </p:to>
                                    </p:set>
                                  </p:childTnLst>
                                </p:cTn>
                              </p:par>
                              <p:par>
                                <p:cTn id="345" presetID="2" presetClass="exit" presetSubtype="4" fill="hold" grpId="1" nodeType="withEffect">
                                  <p:stCondLst>
                                    <p:cond delay="0"/>
                                  </p:stCondLst>
                                  <p:childTnLst>
                                    <p:anim calcmode="lin" valueType="num">
                                      <p:cBhvr additive="base">
                                        <p:cTn id="346" dur="3000"/>
                                        <p:tgtEl>
                                          <p:spTgt spid="23"/>
                                        </p:tgtEl>
                                        <p:attrNameLst>
                                          <p:attrName>ppt_x</p:attrName>
                                        </p:attrNameLst>
                                      </p:cBhvr>
                                      <p:tavLst>
                                        <p:tav tm="0">
                                          <p:val>
                                            <p:strVal val="ppt_x"/>
                                          </p:val>
                                        </p:tav>
                                        <p:tav tm="100000">
                                          <p:val>
                                            <p:strVal val="ppt_x"/>
                                          </p:val>
                                        </p:tav>
                                      </p:tavLst>
                                    </p:anim>
                                    <p:anim calcmode="lin" valueType="num">
                                      <p:cBhvr additive="base">
                                        <p:cTn id="347" dur="3000"/>
                                        <p:tgtEl>
                                          <p:spTgt spid="23"/>
                                        </p:tgtEl>
                                        <p:attrNameLst>
                                          <p:attrName>ppt_y</p:attrName>
                                        </p:attrNameLst>
                                      </p:cBhvr>
                                      <p:tavLst>
                                        <p:tav tm="0">
                                          <p:val>
                                            <p:strVal val="ppt_y"/>
                                          </p:val>
                                        </p:tav>
                                        <p:tav tm="100000">
                                          <p:val>
                                            <p:strVal val="1+ppt_h/2"/>
                                          </p:val>
                                        </p:tav>
                                      </p:tavLst>
                                    </p:anim>
                                    <p:set>
                                      <p:cBhvr>
                                        <p:cTn id="348" dur="1" fill="hold">
                                          <p:stCondLst>
                                            <p:cond delay="2999"/>
                                          </p:stCondLst>
                                        </p:cTn>
                                        <p:tgtEl>
                                          <p:spTgt spid="23"/>
                                        </p:tgtEl>
                                        <p:attrNameLst>
                                          <p:attrName>style.visibility</p:attrName>
                                        </p:attrNameLst>
                                      </p:cBhvr>
                                      <p:to>
                                        <p:strVal val="hidden"/>
                                      </p:to>
                                    </p:set>
                                  </p:childTnLst>
                                </p:cTn>
                              </p:par>
                              <p:par>
                                <p:cTn id="349" presetID="2" presetClass="exit" presetSubtype="4" fill="hold" grpId="1" nodeType="withEffect">
                                  <p:stCondLst>
                                    <p:cond delay="0"/>
                                  </p:stCondLst>
                                  <p:childTnLst>
                                    <p:anim calcmode="lin" valueType="num">
                                      <p:cBhvr additive="base">
                                        <p:cTn id="350" dur="3000"/>
                                        <p:tgtEl>
                                          <p:spTgt spid="24"/>
                                        </p:tgtEl>
                                        <p:attrNameLst>
                                          <p:attrName>ppt_x</p:attrName>
                                        </p:attrNameLst>
                                      </p:cBhvr>
                                      <p:tavLst>
                                        <p:tav tm="0">
                                          <p:val>
                                            <p:strVal val="ppt_x"/>
                                          </p:val>
                                        </p:tav>
                                        <p:tav tm="100000">
                                          <p:val>
                                            <p:strVal val="ppt_x"/>
                                          </p:val>
                                        </p:tav>
                                      </p:tavLst>
                                    </p:anim>
                                    <p:anim calcmode="lin" valueType="num">
                                      <p:cBhvr additive="base">
                                        <p:cTn id="351" dur="3000"/>
                                        <p:tgtEl>
                                          <p:spTgt spid="24"/>
                                        </p:tgtEl>
                                        <p:attrNameLst>
                                          <p:attrName>ppt_y</p:attrName>
                                        </p:attrNameLst>
                                      </p:cBhvr>
                                      <p:tavLst>
                                        <p:tav tm="0">
                                          <p:val>
                                            <p:strVal val="ppt_y"/>
                                          </p:val>
                                        </p:tav>
                                        <p:tav tm="100000">
                                          <p:val>
                                            <p:strVal val="1+ppt_h/2"/>
                                          </p:val>
                                        </p:tav>
                                      </p:tavLst>
                                    </p:anim>
                                    <p:set>
                                      <p:cBhvr>
                                        <p:cTn id="352" dur="1" fill="hold">
                                          <p:stCondLst>
                                            <p:cond delay="2999"/>
                                          </p:stCondLst>
                                        </p:cTn>
                                        <p:tgtEl>
                                          <p:spTgt spid="24"/>
                                        </p:tgtEl>
                                        <p:attrNameLst>
                                          <p:attrName>style.visibility</p:attrName>
                                        </p:attrNameLst>
                                      </p:cBhvr>
                                      <p:to>
                                        <p:strVal val="hidden"/>
                                      </p:to>
                                    </p:set>
                                  </p:childTnLst>
                                </p:cTn>
                              </p:par>
                              <p:par>
                                <p:cTn id="353" presetID="2" presetClass="exit" presetSubtype="4" fill="hold" grpId="1" nodeType="withEffect">
                                  <p:stCondLst>
                                    <p:cond delay="0"/>
                                  </p:stCondLst>
                                  <p:childTnLst>
                                    <p:anim calcmode="lin" valueType="num">
                                      <p:cBhvr additive="base">
                                        <p:cTn id="354" dur="3000"/>
                                        <p:tgtEl>
                                          <p:spTgt spid="25"/>
                                        </p:tgtEl>
                                        <p:attrNameLst>
                                          <p:attrName>ppt_x</p:attrName>
                                        </p:attrNameLst>
                                      </p:cBhvr>
                                      <p:tavLst>
                                        <p:tav tm="0">
                                          <p:val>
                                            <p:strVal val="ppt_x"/>
                                          </p:val>
                                        </p:tav>
                                        <p:tav tm="100000">
                                          <p:val>
                                            <p:strVal val="ppt_x"/>
                                          </p:val>
                                        </p:tav>
                                      </p:tavLst>
                                    </p:anim>
                                    <p:anim calcmode="lin" valueType="num">
                                      <p:cBhvr additive="base">
                                        <p:cTn id="355" dur="3000"/>
                                        <p:tgtEl>
                                          <p:spTgt spid="25"/>
                                        </p:tgtEl>
                                        <p:attrNameLst>
                                          <p:attrName>ppt_y</p:attrName>
                                        </p:attrNameLst>
                                      </p:cBhvr>
                                      <p:tavLst>
                                        <p:tav tm="0">
                                          <p:val>
                                            <p:strVal val="ppt_y"/>
                                          </p:val>
                                        </p:tav>
                                        <p:tav tm="100000">
                                          <p:val>
                                            <p:strVal val="1+ppt_h/2"/>
                                          </p:val>
                                        </p:tav>
                                      </p:tavLst>
                                    </p:anim>
                                    <p:set>
                                      <p:cBhvr>
                                        <p:cTn id="356" dur="1" fill="hold">
                                          <p:stCondLst>
                                            <p:cond delay="2999"/>
                                          </p:stCondLst>
                                        </p:cTn>
                                        <p:tgtEl>
                                          <p:spTgt spid="25"/>
                                        </p:tgtEl>
                                        <p:attrNameLst>
                                          <p:attrName>style.visibility</p:attrName>
                                        </p:attrNameLst>
                                      </p:cBhvr>
                                      <p:to>
                                        <p:strVal val="hidden"/>
                                      </p:to>
                                    </p:set>
                                  </p:childTnLst>
                                </p:cTn>
                              </p:par>
                              <p:par>
                                <p:cTn id="357" presetID="2" presetClass="exit" presetSubtype="4" fill="hold" grpId="1" nodeType="withEffect">
                                  <p:stCondLst>
                                    <p:cond delay="0"/>
                                  </p:stCondLst>
                                  <p:childTnLst>
                                    <p:anim calcmode="lin" valueType="num">
                                      <p:cBhvr additive="base">
                                        <p:cTn id="358" dur="3000"/>
                                        <p:tgtEl>
                                          <p:spTgt spid="26"/>
                                        </p:tgtEl>
                                        <p:attrNameLst>
                                          <p:attrName>ppt_x</p:attrName>
                                        </p:attrNameLst>
                                      </p:cBhvr>
                                      <p:tavLst>
                                        <p:tav tm="0">
                                          <p:val>
                                            <p:strVal val="ppt_x"/>
                                          </p:val>
                                        </p:tav>
                                        <p:tav tm="100000">
                                          <p:val>
                                            <p:strVal val="ppt_x"/>
                                          </p:val>
                                        </p:tav>
                                      </p:tavLst>
                                    </p:anim>
                                    <p:anim calcmode="lin" valueType="num">
                                      <p:cBhvr additive="base">
                                        <p:cTn id="359" dur="3000"/>
                                        <p:tgtEl>
                                          <p:spTgt spid="26"/>
                                        </p:tgtEl>
                                        <p:attrNameLst>
                                          <p:attrName>ppt_y</p:attrName>
                                        </p:attrNameLst>
                                      </p:cBhvr>
                                      <p:tavLst>
                                        <p:tav tm="0">
                                          <p:val>
                                            <p:strVal val="ppt_y"/>
                                          </p:val>
                                        </p:tav>
                                        <p:tav tm="100000">
                                          <p:val>
                                            <p:strVal val="1+ppt_h/2"/>
                                          </p:val>
                                        </p:tav>
                                      </p:tavLst>
                                    </p:anim>
                                    <p:set>
                                      <p:cBhvr>
                                        <p:cTn id="360" dur="1" fill="hold">
                                          <p:stCondLst>
                                            <p:cond delay="2999"/>
                                          </p:stCondLst>
                                        </p:cTn>
                                        <p:tgtEl>
                                          <p:spTgt spid="26"/>
                                        </p:tgtEl>
                                        <p:attrNameLst>
                                          <p:attrName>style.visibility</p:attrName>
                                        </p:attrNameLst>
                                      </p:cBhvr>
                                      <p:to>
                                        <p:strVal val="hidden"/>
                                      </p:to>
                                    </p:set>
                                  </p:childTnLst>
                                </p:cTn>
                              </p:par>
                              <p:par>
                                <p:cTn id="361" presetID="2" presetClass="exit" presetSubtype="4" fill="hold" grpId="1" nodeType="withEffect">
                                  <p:stCondLst>
                                    <p:cond delay="0"/>
                                  </p:stCondLst>
                                  <p:childTnLst>
                                    <p:anim calcmode="lin" valueType="num">
                                      <p:cBhvr additive="base">
                                        <p:cTn id="362" dur="3000"/>
                                        <p:tgtEl>
                                          <p:spTgt spid="27"/>
                                        </p:tgtEl>
                                        <p:attrNameLst>
                                          <p:attrName>ppt_x</p:attrName>
                                        </p:attrNameLst>
                                      </p:cBhvr>
                                      <p:tavLst>
                                        <p:tav tm="0">
                                          <p:val>
                                            <p:strVal val="ppt_x"/>
                                          </p:val>
                                        </p:tav>
                                        <p:tav tm="100000">
                                          <p:val>
                                            <p:strVal val="ppt_x"/>
                                          </p:val>
                                        </p:tav>
                                      </p:tavLst>
                                    </p:anim>
                                    <p:anim calcmode="lin" valueType="num">
                                      <p:cBhvr additive="base">
                                        <p:cTn id="363" dur="3000"/>
                                        <p:tgtEl>
                                          <p:spTgt spid="27"/>
                                        </p:tgtEl>
                                        <p:attrNameLst>
                                          <p:attrName>ppt_y</p:attrName>
                                        </p:attrNameLst>
                                      </p:cBhvr>
                                      <p:tavLst>
                                        <p:tav tm="0">
                                          <p:val>
                                            <p:strVal val="ppt_y"/>
                                          </p:val>
                                        </p:tav>
                                        <p:tav tm="100000">
                                          <p:val>
                                            <p:strVal val="1+ppt_h/2"/>
                                          </p:val>
                                        </p:tav>
                                      </p:tavLst>
                                    </p:anim>
                                    <p:set>
                                      <p:cBhvr>
                                        <p:cTn id="364" dur="1" fill="hold">
                                          <p:stCondLst>
                                            <p:cond delay="2999"/>
                                          </p:stCondLst>
                                        </p:cTn>
                                        <p:tgtEl>
                                          <p:spTgt spid="27"/>
                                        </p:tgtEl>
                                        <p:attrNameLst>
                                          <p:attrName>style.visibility</p:attrName>
                                        </p:attrNameLst>
                                      </p:cBhvr>
                                      <p:to>
                                        <p:strVal val="hidden"/>
                                      </p:to>
                                    </p:set>
                                  </p:childTnLst>
                                </p:cTn>
                              </p:par>
                              <p:par>
                                <p:cTn id="365" presetID="2" presetClass="exit" presetSubtype="4" fill="hold" grpId="1" nodeType="withEffect">
                                  <p:stCondLst>
                                    <p:cond delay="0"/>
                                  </p:stCondLst>
                                  <p:childTnLst>
                                    <p:anim calcmode="lin" valueType="num">
                                      <p:cBhvr additive="base">
                                        <p:cTn id="366" dur="3000"/>
                                        <p:tgtEl>
                                          <p:spTgt spid="28"/>
                                        </p:tgtEl>
                                        <p:attrNameLst>
                                          <p:attrName>ppt_x</p:attrName>
                                        </p:attrNameLst>
                                      </p:cBhvr>
                                      <p:tavLst>
                                        <p:tav tm="0">
                                          <p:val>
                                            <p:strVal val="ppt_x"/>
                                          </p:val>
                                        </p:tav>
                                        <p:tav tm="100000">
                                          <p:val>
                                            <p:strVal val="ppt_x"/>
                                          </p:val>
                                        </p:tav>
                                      </p:tavLst>
                                    </p:anim>
                                    <p:anim calcmode="lin" valueType="num">
                                      <p:cBhvr additive="base">
                                        <p:cTn id="367" dur="3000"/>
                                        <p:tgtEl>
                                          <p:spTgt spid="28"/>
                                        </p:tgtEl>
                                        <p:attrNameLst>
                                          <p:attrName>ppt_y</p:attrName>
                                        </p:attrNameLst>
                                      </p:cBhvr>
                                      <p:tavLst>
                                        <p:tav tm="0">
                                          <p:val>
                                            <p:strVal val="ppt_y"/>
                                          </p:val>
                                        </p:tav>
                                        <p:tav tm="100000">
                                          <p:val>
                                            <p:strVal val="1+ppt_h/2"/>
                                          </p:val>
                                        </p:tav>
                                      </p:tavLst>
                                    </p:anim>
                                    <p:set>
                                      <p:cBhvr>
                                        <p:cTn id="368" dur="1" fill="hold">
                                          <p:stCondLst>
                                            <p:cond delay="2999"/>
                                          </p:stCondLst>
                                        </p:cTn>
                                        <p:tgtEl>
                                          <p:spTgt spid="28"/>
                                        </p:tgtEl>
                                        <p:attrNameLst>
                                          <p:attrName>style.visibility</p:attrName>
                                        </p:attrNameLst>
                                      </p:cBhvr>
                                      <p:to>
                                        <p:strVal val="hidden"/>
                                      </p:to>
                                    </p:set>
                                  </p:childTnLst>
                                </p:cTn>
                              </p:par>
                              <p:par>
                                <p:cTn id="369" presetID="2" presetClass="exit" presetSubtype="4" fill="hold" grpId="1" nodeType="withEffect">
                                  <p:stCondLst>
                                    <p:cond delay="0"/>
                                  </p:stCondLst>
                                  <p:childTnLst>
                                    <p:anim calcmode="lin" valueType="num">
                                      <p:cBhvr additive="base">
                                        <p:cTn id="370" dur="3000"/>
                                        <p:tgtEl>
                                          <p:spTgt spid="29"/>
                                        </p:tgtEl>
                                        <p:attrNameLst>
                                          <p:attrName>ppt_x</p:attrName>
                                        </p:attrNameLst>
                                      </p:cBhvr>
                                      <p:tavLst>
                                        <p:tav tm="0">
                                          <p:val>
                                            <p:strVal val="ppt_x"/>
                                          </p:val>
                                        </p:tav>
                                        <p:tav tm="100000">
                                          <p:val>
                                            <p:strVal val="ppt_x"/>
                                          </p:val>
                                        </p:tav>
                                      </p:tavLst>
                                    </p:anim>
                                    <p:anim calcmode="lin" valueType="num">
                                      <p:cBhvr additive="base">
                                        <p:cTn id="371" dur="3000"/>
                                        <p:tgtEl>
                                          <p:spTgt spid="29"/>
                                        </p:tgtEl>
                                        <p:attrNameLst>
                                          <p:attrName>ppt_y</p:attrName>
                                        </p:attrNameLst>
                                      </p:cBhvr>
                                      <p:tavLst>
                                        <p:tav tm="0">
                                          <p:val>
                                            <p:strVal val="ppt_y"/>
                                          </p:val>
                                        </p:tav>
                                        <p:tav tm="100000">
                                          <p:val>
                                            <p:strVal val="1+ppt_h/2"/>
                                          </p:val>
                                        </p:tav>
                                      </p:tavLst>
                                    </p:anim>
                                    <p:set>
                                      <p:cBhvr>
                                        <p:cTn id="372" dur="1" fill="hold">
                                          <p:stCondLst>
                                            <p:cond delay="2999"/>
                                          </p:stCondLst>
                                        </p:cTn>
                                        <p:tgtEl>
                                          <p:spTgt spid="29"/>
                                        </p:tgtEl>
                                        <p:attrNameLst>
                                          <p:attrName>style.visibility</p:attrName>
                                        </p:attrNameLst>
                                      </p:cBhvr>
                                      <p:to>
                                        <p:strVal val="hidden"/>
                                      </p:to>
                                    </p:set>
                                  </p:childTnLst>
                                </p:cTn>
                              </p:par>
                              <p:par>
                                <p:cTn id="373" presetID="2" presetClass="exit" presetSubtype="4" fill="hold" grpId="1" nodeType="withEffect">
                                  <p:stCondLst>
                                    <p:cond delay="0"/>
                                  </p:stCondLst>
                                  <p:childTnLst>
                                    <p:anim calcmode="lin" valueType="num">
                                      <p:cBhvr additive="base">
                                        <p:cTn id="374" dur="3000"/>
                                        <p:tgtEl>
                                          <p:spTgt spid="30"/>
                                        </p:tgtEl>
                                        <p:attrNameLst>
                                          <p:attrName>ppt_x</p:attrName>
                                        </p:attrNameLst>
                                      </p:cBhvr>
                                      <p:tavLst>
                                        <p:tav tm="0">
                                          <p:val>
                                            <p:strVal val="ppt_x"/>
                                          </p:val>
                                        </p:tav>
                                        <p:tav tm="100000">
                                          <p:val>
                                            <p:strVal val="ppt_x"/>
                                          </p:val>
                                        </p:tav>
                                      </p:tavLst>
                                    </p:anim>
                                    <p:anim calcmode="lin" valueType="num">
                                      <p:cBhvr additive="base">
                                        <p:cTn id="375" dur="3000"/>
                                        <p:tgtEl>
                                          <p:spTgt spid="30"/>
                                        </p:tgtEl>
                                        <p:attrNameLst>
                                          <p:attrName>ppt_y</p:attrName>
                                        </p:attrNameLst>
                                      </p:cBhvr>
                                      <p:tavLst>
                                        <p:tav tm="0">
                                          <p:val>
                                            <p:strVal val="ppt_y"/>
                                          </p:val>
                                        </p:tav>
                                        <p:tav tm="100000">
                                          <p:val>
                                            <p:strVal val="1+ppt_h/2"/>
                                          </p:val>
                                        </p:tav>
                                      </p:tavLst>
                                    </p:anim>
                                    <p:set>
                                      <p:cBhvr>
                                        <p:cTn id="376" dur="1" fill="hold">
                                          <p:stCondLst>
                                            <p:cond delay="2999"/>
                                          </p:stCondLst>
                                        </p:cTn>
                                        <p:tgtEl>
                                          <p:spTgt spid="30"/>
                                        </p:tgtEl>
                                        <p:attrNameLst>
                                          <p:attrName>style.visibility</p:attrName>
                                        </p:attrNameLst>
                                      </p:cBhvr>
                                      <p:to>
                                        <p:strVal val="hidden"/>
                                      </p:to>
                                    </p:set>
                                  </p:childTnLst>
                                </p:cTn>
                              </p:par>
                              <p:par>
                                <p:cTn id="377" presetID="2" presetClass="exit" presetSubtype="4" fill="hold" grpId="1" nodeType="withEffect">
                                  <p:stCondLst>
                                    <p:cond delay="0"/>
                                  </p:stCondLst>
                                  <p:childTnLst>
                                    <p:anim calcmode="lin" valueType="num">
                                      <p:cBhvr additive="base">
                                        <p:cTn id="378" dur="3000"/>
                                        <p:tgtEl>
                                          <p:spTgt spid="31"/>
                                        </p:tgtEl>
                                        <p:attrNameLst>
                                          <p:attrName>ppt_x</p:attrName>
                                        </p:attrNameLst>
                                      </p:cBhvr>
                                      <p:tavLst>
                                        <p:tav tm="0">
                                          <p:val>
                                            <p:strVal val="ppt_x"/>
                                          </p:val>
                                        </p:tav>
                                        <p:tav tm="100000">
                                          <p:val>
                                            <p:strVal val="ppt_x"/>
                                          </p:val>
                                        </p:tav>
                                      </p:tavLst>
                                    </p:anim>
                                    <p:anim calcmode="lin" valueType="num">
                                      <p:cBhvr additive="base">
                                        <p:cTn id="379" dur="3000"/>
                                        <p:tgtEl>
                                          <p:spTgt spid="31"/>
                                        </p:tgtEl>
                                        <p:attrNameLst>
                                          <p:attrName>ppt_y</p:attrName>
                                        </p:attrNameLst>
                                      </p:cBhvr>
                                      <p:tavLst>
                                        <p:tav tm="0">
                                          <p:val>
                                            <p:strVal val="ppt_y"/>
                                          </p:val>
                                        </p:tav>
                                        <p:tav tm="100000">
                                          <p:val>
                                            <p:strVal val="1+ppt_h/2"/>
                                          </p:val>
                                        </p:tav>
                                      </p:tavLst>
                                    </p:anim>
                                    <p:set>
                                      <p:cBhvr>
                                        <p:cTn id="380" dur="1" fill="hold">
                                          <p:stCondLst>
                                            <p:cond delay="2999"/>
                                          </p:stCondLst>
                                        </p:cTn>
                                        <p:tgtEl>
                                          <p:spTgt spid="31"/>
                                        </p:tgtEl>
                                        <p:attrNameLst>
                                          <p:attrName>style.visibility</p:attrName>
                                        </p:attrNameLst>
                                      </p:cBhvr>
                                      <p:to>
                                        <p:strVal val="hidden"/>
                                      </p:to>
                                    </p:set>
                                  </p:childTnLst>
                                </p:cTn>
                              </p:par>
                              <p:par>
                                <p:cTn id="381" presetID="2" presetClass="exit" presetSubtype="4" fill="hold" grpId="1" nodeType="withEffect">
                                  <p:stCondLst>
                                    <p:cond delay="0"/>
                                  </p:stCondLst>
                                  <p:childTnLst>
                                    <p:anim calcmode="lin" valueType="num">
                                      <p:cBhvr additive="base">
                                        <p:cTn id="382" dur="3000"/>
                                        <p:tgtEl>
                                          <p:spTgt spid="32"/>
                                        </p:tgtEl>
                                        <p:attrNameLst>
                                          <p:attrName>ppt_x</p:attrName>
                                        </p:attrNameLst>
                                      </p:cBhvr>
                                      <p:tavLst>
                                        <p:tav tm="0">
                                          <p:val>
                                            <p:strVal val="ppt_x"/>
                                          </p:val>
                                        </p:tav>
                                        <p:tav tm="100000">
                                          <p:val>
                                            <p:strVal val="ppt_x"/>
                                          </p:val>
                                        </p:tav>
                                      </p:tavLst>
                                    </p:anim>
                                    <p:anim calcmode="lin" valueType="num">
                                      <p:cBhvr additive="base">
                                        <p:cTn id="383" dur="3000"/>
                                        <p:tgtEl>
                                          <p:spTgt spid="32"/>
                                        </p:tgtEl>
                                        <p:attrNameLst>
                                          <p:attrName>ppt_y</p:attrName>
                                        </p:attrNameLst>
                                      </p:cBhvr>
                                      <p:tavLst>
                                        <p:tav tm="0">
                                          <p:val>
                                            <p:strVal val="ppt_y"/>
                                          </p:val>
                                        </p:tav>
                                        <p:tav tm="100000">
                                          <p:val>
                                            <p:strVal val="1+ppt_h/2"/>
                                          </p:val>
                                        </p:tav>
                                      </p:tavLst>
                                    </p:anim>
                                    <p:set>
                                      <p:cBhvr>
                                        <p:cTn id="384" dur="1" fill="hold">
                                          <p:stCondLst>
                                            <p:cond delay="2999"/>
                                          </p:stCondLst>
                                        </p:cTn>
                                        <p:tgtEl>
                                          <p:spTgt spid="32"/>
                                        </p:tgtEl>
                                        <p:attrNameLst>
                                          <p:attrName>style.visibility</p:attrName>
                                        </p:attrNameLst>
                                      </p:cBhvr>
                                      <p:to>
                                        <p:strVal val="hidden"/>
                                      </p:to>
                                    </p:set>
                                  </p:childTnLst>
                                </p:cTn>
                              </p:par>
                              <p:par>
                                <p:cTn id="385" presetID="2" presetClass="exit" presetSubtype="4" fill="hold" grpId="1" nodeType="withEffect">
                                  <p:stCondLst>
                                    <p:cond delay="0"/>
                                  </p:stCondLst>
                                  <p:childTnLst>
                                    <p:anim calcmode="lin" valueType="num">
                                      <p:cBhvr additive="base">
                                        <p:cTn id="386" dur="3000"/>
                                        <p:tgtEl>
                                          <p:spTgt spid="33"/>
                                        </p:tgtEl>
                                        <p:attrNameLst>
                                          <p:attrName>ppt_x</p:attrName>
                                        </p:attrNameLst>
                                      </p:cBhvr>
                                      <p:tavLst>
                                        <p:tav tm="0">
                                          <p:val>
                                            <p:strVal val="ppt_x"/>
                                          </p:val>
                                        </p:tav>
                                        <p:tav tm="100000">
                                          <p:val>
                                            <p:strVal val="ppt_x"/>
                                          </p:val>
                                        </p:tav>
                                      </p:tavLst>
                                    </p:anim>
                                    <p:anim calcmode="lin" valueType="num">
                                      <p:cBhvr additive="base">
                                        <p:cTn id="387" dur="3000"/>
                                        <p:tgtEl>
                                          <p:spTgt spid="33"/>
                                        </p:tgtEl>
                                        <p:attrNameLst>
                                          <p:attrName>ppt_y</p:attrName>
                                        </p:attrNameLst>
                                      </p:cBhvr>
                                      <p:tavLst>
                                        <p:tav tm="0">
                                          <p:val>
                                            <p:strVal val="ppt_y"/>
                                          </p:val>
                                        </p:tav>
                                        <p:tav tm="100000">
                                          <p:val>
                                            <p:strVal val="1+ppt_h/2"/>
                                          </p:val>
                                        </p:tav>
                                      </p:tavLst>
                                    </p:anim>
                                    <p:set>
                                      <p:cBhvr>
                                        <p:cTn id="388" dur="1" fill="hold">
                                          <p:stCondLst>
                                            <p:cond delay="2999"/>
                                          </p:stCondLst>
                                        </p:cTn>
                                        <p:tgtEl>
                                          <p:spTgt spid="33"/>
                                        </p:tgtEl>
                                        <p:attrNameLst>
                                          <p:attrName>style.visibility</p:attrName>
                                        </p:attrNameLst>
                                      </p:cBhvr>
                                      <p:to>
                                        <p:strVal val="hidden"/>
                                      </p:to>
                                    </p:set>
                                  </p:childTnLst>
                                </p:cTn>
                              </p:par>
                              <p:par>
                                <p:cTn id="389" presetID="2" presetClass="exit" presetSubtype="4" fill="hold" grpId="1" nodeType="withEffect">
                                  <p:stCondLst>
                                    <p:cond delay="0"/>
                                  </p:stCondLst>
                                  <p:childTnLst>
                                    <p:anim calcmode="lin" valueType="num">
                                      <p:cBhvr additive="base">
                                        <p:cTn id="390" dur="3000"/>
                                        <p:tgtEl>
                                          <p:spTgt spid="34"/>
                                        </p:tgtEl>
                                        <p:attrNameLst>
                                          <p:attrName>ppt_x</p:attrName>
                                        </p:attrNameLst>
                                      </p:cBhvr>
                                      <p:tavLst>
                                        <p:tav tm="0">
                                          <p:val>
                                            <p:strVal val="ppt_x"/>
                                          </p:val>
                                        </p:tav>
                                        <p:tav tm="100000">
                                          <p:val>
                                            <p:strVal val="ppt_x"/>
                                          </p:val>
                                        </p:tav>
                                      </p:tavLst>
                                    </p:anim>
                                    <p:anim calcmode="lin" valueType="num">
                                      <p:cBhvr additive="base">
                                        <p:cTn id="391" dur="3000"/>
                                        <p:tgtEl>
                                          <p:spTgt spid="34"/>
                                        </p:tgtEl>
                                        <p:attrNameLst>
                                          <p:attrName>ppt_y</p:attrName>
                                        </p:attrNameLst>
                                      </p:cBhvr>
                                      <p:tavLst>
                                        <p:tav tm="0">
                                          <p:val>
                                            <p:strVal val="ppt_y"/>
                                          </p:val>
                                        </p:tav>
                                        <p:tav tm="100000">
                                          <p:val>
                                            <p:strVal val="1+ppt_h/2"/>
                                          </p:val>
                                        </p:tav>
                                      </p:tavLst>
                                    </p:anim>
                                    <p:set>
                                      <p:cBhvr>
                                        <p:cTn id="392" dur="1" fill="hold">
                                          <p:stCondLst>
                                            <p:cond delay="2999"/>
                                          </p:stCondLst>
                                        </p:cTn>
                                        <p:tgtEl>
                                          <p:spTgt spid="34"/>
                                        </p:tgtEl>
                                        <p:attrNameLst>
                                          <p:attrName>style.visibility</p:attrName>
                                        </p:attrNameLst>
                                      </p:cBhvr>
                                      <p:to>
                                        <p:strVal val="hidden"/>
                                      </p:to>
                                    </p:set>
                                  </p:childTnLst>
                                </p:cTn>
                              </p:par>
                              <p:par>
                                <p:cTn id="393" presetID="2" presetClass="exit" presetSubtype="4" fill="hold" grpId="1" nodeType="withEffect">
                                  <p:stCondLst>
                                    <p:cond delay="0"/>
                                  </p:stCondLst>
                                  <p:childTnLst>
                                    <p:anim calcmode="lin" valueType="num">
                                      <p:cBhvr additive="base">
                                        <p:cTn id="394" dur="3000"/>
                                        <p:tgtEl>
                                          <p:spTgt spid="35"/>
                                        </p:tgtEl>
                                        <p:attrNameLst>
                                          <p:attrName>ppt_x</p:attrName>
                                        </p:attrNameLst>
                                      </p:cBhvr>
                                      <p:tavLst>
                                        <p:tav tm="0">
                                          <p:val>
                                            <p:strVal val="ppt_x"/>
                                          </p:val>
                                        </p:tav>
                                        <p:tav tm="100000">
                                          <p:val>
                                            <p:strVal val="ppt_x"/>
                                          </p:val>
                                        </p:tav>
                                      </p:tavLst>
                                    </p:anim>
                                    <p:anim calcmode="lin" valueType="num">
                                      <p:cBhvr additive="base">
                                        <p:cTn id="395" dur="3000"/>
                                        <p:tgtEl>
                                          <p:spTgt spid="35"/>
                                        </p:tgtEl>
                                        <p:attrNameLst>
                                          <p:attrName>ppt_y</p:attrName>
                                        </p:attrNameLst>
                                      </p:cBhvr>
                                      <p:tavLst>
                                        <p:tav tm="0">
                                          <p:val>
                                            <p:strVal val="ppt_y"/>
                                          </p:val>
                                        </p:tav>
                                        <p:tav tm="100000">
                                          <p:val>
                                            <p:strVal val="1+ppt_h/2"/>
                                          </p:val>
                                        </p:tav>
                                      </p:tavLst>
                                    </p:anim>
                                    <p:set>
                                      <p:cBhvr>
                                        <p:cTn id="396" dur="1" fill="hold">
                                          <p:stCondLst>
                                            <p:cond delay="2999"/>
                                          </p:stCondLst>
                                        </p:cTn>
                                        <p:tgtEl>
                                          <p:spTgt spid="35"/>
                                        </p:tgtEl>
                                        <p:attrNameLst>
                                          <p:attrName>style.visibility</p:attrName>
                                        </p:attrNameLst>
                                      </p:cBhvr>
                                      <p:to>
                                        <p:strVal val="hidden"/>
                                      </p:to>
                                    </p:set>
                                  </p:childTnLst>
                                </p:cTn>
                              </p:par>
                              <p:par>
                                <p:cTn id="397" presetID="2" presetClass="exit" presetSubtype="4" fill="hold" grpId="1" nodeType="withEffect">
                                  <p:stCondLst>
                                    <p:cond delay="0"/>
                                  </p:stCondLst>
                                  <p:childTnLst>
                                    <p:anim calcmode="lin" valueType="num">
                                      <p:cBhvr additive="base">
                                        <p:cTn id="398" dur="3000"/>
                                        <p:tgtEl>
                                          <p:spTgt spid="36"/>
                                        </p:tgtEl>
                                        <p:attrNameLst>
                                          <p:attrName>ppt_x</p:attrName>
                                        </p:attrNameLst>
                                      </p:cBhvr>
                                      <p:tavLst>
                                        <p:tav tm="0">
                                          <p:val>
                                            <p:strVal val="ppt_x"/>
                                          </p:val>
                                        </p:tav>
                                        <p:tav tm="100000">
                                          <p:val>
                                            <p:strVal val="ppt_x"/>
                                          </p:val>
                                        </p:tav>
                                      </p:tavLst>
                                    </p:anim>
                                    <p:anim calcmode="lin" valueType="num">
                                      <p:cBhvr additive="base">
                                        <p:cTn id="399" dur="3000"/>
                                        <p:tgtEl>
                                          <p:spTgt spid="36"/>
                                        </p:tgtEl>
                                        <p:attrNameLst>
                                          <p:attrName>ppt_y</p:attrName>
                                        </p:attrNameLst>
                                      </p:cBhvr>
                                      <p:tavLst>
                                        <p:tav tm="0">
                                          <p:val>
                                            <p:strVal val="ppt_y"/>
                                          </p:val>
                                        </p:tav>
                                        <p:tav tm="100000">
                                          <p:val>
                                            <p:strVal val="1+ppt_h/2"/>
                                          </p:val>
                                        </p:tav>
                                      </p:tavLst>
                                    </p:anim>
                                    <p:set>
                                      <p:cBhvr>
                                        <p:cTn id="400" dur="1" fill="hold">
                                          <p:stCondLst>
                                            <p:cond delay="2999"/>
                                          </p:stCondLst>
                                        </p:cTn>
                                        <p:tgtEl>
                                          <p:spTgt spid="36"/>
                                        </p:tgtEl>
                                        <p:attrNameLst>
                                          <p:attrName>style.visibility</p:attrName>
                                        </p:attrNameLst>
                                      </p:cBhvr>
                                      <p:to>
                                        <p:strVal val="hidden"/>
                                      </p:to>
                                    </p:set>
                                  </p:childTnLst>
                                </p:cTn>
                              </p:par>
                              <p:par>
                                <p:cTn id="401" presetID="2" presetClass="exit" presetSubtype="4" fill="hold" grpId="1" nodeType="withEffect">
                                  <p:stCondLst>
                                    <p:cond delay="0"/>
                                  </p:stCondLst>
                                  <p:childTnLst>
                                    <p:anim calcmode="lin" valueType="num">
                                      <p:cBhvr additive="base">
                                        <p:cTn id="402" dur="3000"/>
                                        <p:tgtEl>
                                          <p:spTgt spid="37"/>
                                        </p:tgtEl>
                                        <p:attrNameLst>
                                          <p:attrName>ppt_x</p:attrName>
                                        </p:attrNameLst>
                                      </p:cBhvr>
                                      <p:tavLst>
                                        <p:tav tm="0">
                                          <p:val>
                                            <p:strVal val="ppt_x"/>
                                          </p:val>
                                        </p:tav>
                                        <p:tav tm="100000">
                                          <p:val>
                                            <p:strVal val="ppt_x"/>
                                          </p:val>
                                        </p:tav>
                                      </p:tavLst>
                                    </p:anim>
                                    <p:anim calcmode="lin" valueType="num">
                                      <p:cBhvr additive="base">
                                        <p:cTn id="403" dur="3000"/>
                                        <p:tgtEl>
                                          <p:spTgt spid="37"/>
                                        </p:tgtEl>
                                        <p:attrNameLst>
                                          <p:attrName>ppt_y</p:attrName>
                                        </p:attrNameLst>
                                      </p:cBhvr>
                                      <p:tavLst>
                                        <p:tav tm="0">
                                          <p:val>
                                            <p:strVal val="ppt_y"/>
                                          </p:val>
                                        </p:tav>
                                        <p:tav tm="100000">
                                          <p:val>
                                            <p:strVal val="1+ppt_h/2"/>
                                          </p:val>
                                        </p:tav>
                                      </p:tavLst>
                                    </p:anim>
                                    <p:set>
                                      <p:cBhvr>
                                        <p:cTn id="404" dur="1" fill="hold">
                                          <p:stCondLst>
                                            <p:cond delay="2999"/>
                                          </p:stCondLst>
                                        </p:cTn>
                                        <p:tgtEl>
                                          <p:spTgt spid="37"/>
                                        </p:tgtEl>
                                        <p:attrNameLst>
                                          <p:attrName>style.visibility</p:attrName>
                                        </p:attrNameLst>
                                      </p:cBhvr>
                                      <p:to>
                                        <p:strVal val="hidden"/>
                                      </p:to>
                                    </p:set>
                                  </p:childTnLst>
                                </p:cTn>
                              </p:par>
                              <p:par>
                                <p:cTn id="405" presetID="2" presetClass="exit" presetSubtype="4" fill="hold" grpId="1" nodeType="withEffect">
                                  <p:stCondLst>
                                    <p:cond delay="0"/>
                                  </p:stCondLst>
                                  <p:childTnLst>
                                    <p:anim calcmode="lin" valueType="num">
                                      <p:cBhvr additive="base">
                                        <p:cTn id="406" dur="3000"/>
                                        <p:tgtEl>
                                          <p:spTgt spid="38"/>
                                        </p:tgtEl>
                                        <p:attrNameLst>
                                          <p:attrName>ppt_x</p:attrName>
                                        </p:attrNameLst>
                                      </p:cBhvr>
                                      <p:tavLst>
                                        <p:tav tm="0">
                                          <p:val>
                                            <p:strVal val="ppt_x"/>
                                          </p:val>
                                        </p:tav>
                                        <p:tav tm="100000">
                                          <p:val>
                                            <p:strVal val="ppt_x"/>
                                          </p:val>
                                        </p:tav>
                                      </p:tavLst>
                                    </p:anim>
                                    <p:anim calcmode="lin" valueType="num">
                                      <p:cBhvr additive="base">
                                        <p:cTn id="407" dur="3000"/>
                                        <p:tgtEl>
                                          <p:spTgt spid="38"/>
                                        </p:tgtEl>
                                        <p:attrNameLst>
                                          <p:attrName>ppt_y</p:attrName>
                                        </p:attrNameLst>
                                      </p:cBhvr>
                                      <p:tavLst>
                                        <p:tav tm="0">
                                          <p:val>
                                            <p:strVal val="ppt_y"/>
                                          </p:val>
                                        </p:tav>
                                        <p:tav tm="100000">
                                          <p:val>
                                            <p:strVal val="1+ppt_h/2"/>
                                          </p:val>
                                        </p:tav>
                                      </p:tavLst>
                                    </p:anim>
                                    <p:set>
                                      <p:cBhvr>
                                        <p:cTn id="408" dur="1" fill="hold">
                                          <p:stCondLst>
                                            <p:cond delay="2999"/>
                                          </p:stCondLst>
                                        </p:cTn>
                                        <p:tgtEl>
                                          <p:spTgt spid="38"/>
                                        </p:tgtEl>
                                        <p:attrNameLst>
                                          <p:attrName>style.visibility</p:attrName>
                                        </p:attrNameLst>
                                      </p:cBhvr>
                                      <p:to>
                                        <p:strVal val="hidden"/>
                                      </p:to>
                                    </p:set>
                                  </p:childTnLst>
                                </p:cTn>
                              </p:par>
                              <p:par>
                                <p:cTn id="409" presetID="2" presetClass="exit" presetSubtype="4" fill="hold" grpId="1" nodeType="withEffect">
                                  <p:stCondLst>
                                    <p:cond delay="0"/>
                                  </p:stCondLst>
                                  <p:childTnLst>
                                    <p:anim calcmode="lin" valueType="num">
                                      <p:cBhvr additive="base">
                                        <p:cTn id="410" dur="3000"/>
                                        <p:tgtEl>
                                          <p:spTgt spid="39"/>
                                        </p:tgtEl>
                                        <p:attrNameLst>
                                          <p:attrName>ppt_x</p:attrName>
                                        </p:attrNameLst>
                                      </p:cBhvr>
                                      <p:tavLst>
                                        <p:tav tm="0">
                                          <p:val>
                                            <p:strVal val="ppt_x"/>
                                          </p:val>
                                        </p:tav>
                                        <p:tav tm="100000">
                                          <p:val>
                                            <p:strVal val="ppt_x"/>
                                          </p:val>
                                        </p:tav>
                                      </p:tavLst>
                                    </p:anim>
                                    <p:anim calcmode="lin" valueType="num">
                                      <p:cBhvr additive="base">
                                        <p:cTn id="411" dur="3000"/>
                                        <p:tgtEl>
                                          <p:spTgt spid="39"/>
                                        </p:tgtEl>
                                        <p:attrNameLst>
                                          <p:attrName>ppt_y</p:attrName>
                                        </p:attrNameLst>
                                      </p:cBhvr>
                                      <p:tavLst>
                                        <p:tav tm="0">
                                          <p:val>
                                            <p:strVal val="ppt_y"/>
                                          </p:val>
                                        </p:tav>
                                        <p:tav tm="100000">
                                          <p:val>
                                            <p:strVal val="1+ppt_h/2"/>
                                          </p:val>
                                        </p:tav>
                                      </p:tavLst>
                                    </p:anim>
                                    <p:set>
                                      <p:cBhvr>
                                        <p:cTn id="412" dur="1" fill="hold">
                                          <p:stCondLst>
                                            <p:cond delay="2999"/>
                                          </p:stCondLst>
                                        </p:cTn>
                                        <p:tgtEl>
                                          <p:spTgt spid="39"/>
                                        </p:tgtEl>
                                        <p:attrNameLst>
                                          <p:attrName>style.visibility</p:attrName>
                                        </p:attrNameLst>
                                      </p:cBhvr>
                                      <p:to>
                                        <p:strVal val="hidden"/>
                                      </p:to>
                                    </p:set>
                                  </p:childTnLst>
                                </p:cTn>
                              </p:par>
                              <p:par>
                                <p:cTn id="413" presetID="2" presetClass="exit" presetSubtype="4" fill="hold" grpId="1" nodeType="withEffect">
                                  <p:stCondLst>
                                    <p:cond delay="0"/>
                                  </p:stCondLst>
                                  <p:childTnLst>
                                    <p:anim calcmode="lin" valueType="num">
                                      <p:cBhvr additive="base">
                                        <p:cTn id="414" dur="3000"/>
                                        <p:tgtEl>
                                          <p:spTgt spid="40"/>
                                        </p:tgtEl>
                                        <p:attrNameLst>
                                          <p:attrName>ppt_x</p:attrName>
                                        </p:attrNameLst>
                                      </p:cBhvr>
                                      <p:tavLst>
                                        <p:tav tm="0">
                                          <p:val>
                                            <p:strVal val="ppt_x"/>
                                          </p:val>
                                        </p:tav>
                                        <p:tav tm="100000">
                                          <p:val>
                                            <p:strVal val="ppt_x"/>
                                          </p:val>
                                        </p:tav>
                                      </p:tavLst>
                                    </p:anim>
                                    <p:anim calcmode="lin" valueType="num">
                                      <p:cBhvr additive="base">
                                        <p:cTn id="415" dur="3000"/>
                                        <p:tgtEl>
                                          <p:spTgt spid="40"/>
                                        </p:tgtEl>
                                        <p:attrNameLst>
                                          <p:attrName>ppt_y</p:attrName>
                                        </p:attrNameLst>
                                      </p:cBhvr>
                                      <p:tavLst>
                                        <p:tav tm="0">
                                          <p:val>
                                            <p:strVal val="ppt_y"/>
                                          </p:val>
                                        </p:tav>
                                        <p:tav tm="100000">
                                          <p:val>
                                            <p:strVal val="1+ppt_h/2"/>
                                          </p:val>
                                        </p:tav>
                                      </p:tavLst>
                                    </p:anim>
                                    <p:set>
                                      <p:cBhvr>
                                        <p:cTn id="416" dur="1" fill="hold">
                                          <p:stCondLst>
                                            <p:cond delay="2999"/>
                                          </p:stCondLst>
                                        </p:cTn>
                                        <p:tgtEl>
                                          <p:spTgt spid="40"/>
                                        </p:tgtEl>
                                        <p:attrNameLst>
                                          <p:attrName>style.visibility</p:attrName>
                                        </p:attrNameLst>
                                      </p:cBhvr>
                                      <p:to>
                                        <p:strVal val="hidden"/>
                                      </p:to>
                                    </p:set>
                                  </p:childTnLst>
                                </p:cTn>
                              </p:par>
                              <p:par>
                                <p:cTn id="417" presetID="2" presetClass="exit" presetSubtype="4" fill="hold" grpId="1" nodeType="withEffect">
                                  <p:stCondLst>
                                    <p:cond delay="0"/>
                                  </p:stCondLst>
                                  <p:childTnLst>
                                    <p:anim calcmode="lin" valueType="num">
                                      <p:cBhvr additive="base">
                                        <p:cTn id="418" dur="3000"/>
                                        <p:tgtEl>
                                          <p:spTgt spid="41"/>
                                        </p:tgtEl>
                                        <p:attrNameLst>
                                          <p:attrName>ppt_x</p:attrName>
                                        </p:attrNameLst>
                                      </p:cBhvr>
                                      <p:tavLst>
                                        <p:tav tm="0">
                                          <p:val>
                                            <p:strVal val="ppt_x"/>
                                          </p:val>
                                        </p:tav>
                                        <p:tav tm="100000">
                                          <p:val>
                                            <p:strVal val="ppt_x"/>
                                          </p:val>
                                        </p:tav>
                                      </p:tavLst>
                                    </p:anim>
                                    <p:anim calcmode="lin" valueType="num">
                                      <p:cBhvr additive="base">
                                        <p:cTn id="419" dur="3000"/>
                                        <p:tgtEl>
                                          <p:spTgt spid="41"/>
                                        </p:tgtEl>
                                        <p:attrNameLst>
                                          <p:attrName>ppt_y</p:attrName>
                                        </p:attrNameLst>
                                      </p:cBhvr>
                                      <p:tavLst>
                                        <p:tav tm="0">
                                          <p:val>
                                            <p:strVal val="ppt_y"/>
                                          </p:val>
                                        </p:tav>
                                        <p:tav tm="100000">
                                          <p:val>
                                            <p:strVal val="1+ppt_h/2"/>
                                          </p:val>
                                        </p:tav>
                                      </p:tavLst>
                                    </p:anim>
                                    <p:set>
                                      <p:cBhvr>
                                        <p:cTn id="420" dur="1" fill="hold">
                                          <p:stCondLst>
                                            <p:cond delay="2999"/>
                                          </p:stCondLst>
                                        </p:cTn>
                                        <p:tgtEl>
                                          <p:spTgt spid="41"/>
                                        </p:tgtEl>
                                        <p:attrNameLst>
                                          <p:attrName>style.visibility</p:attrName>
                                        </p:attrNameLst>
                                      </p:cBhvr>
                                      <p:to>
                                        <p:strVal val="hidden"/>
                                      </p:to>
                                    </p:set>
                                  </p:childTnLst>
                                </p:cTn>
                              </p:par>
                              <p:par>
                                <p:cTn id="421" presetID="2" presetClass="exit" presetSubtype="4" fill="hold" grpId="1" nodeType="withEffect">
                                  <p:stCondLst>
                                    <p:cond delay="0"/>
                                  </p:stCondLst>
                                  <p:childTnLst>
                                    <p:anim calcmode="lin" valueType="num">
                                      <p:cBhvr additive="base">
                                        <p:cTn id="422" dur="3000"/>
                                        <p:tgtEl>
                                          <p:spTgt spid="42"/>
                                        </p:tgtEl>
                                        <p:attrNameLst>
                                          <p:attrName>ppt_x</p:attrName>
                                        </p:attrNameLst>
                                      </p:cBhvr>
                                      <p:tavLst>
                                        <p:tav tm="0">
                                          <p:val>
                                            <p:strVal val="ppt_x"/>
                                          </p:val>
                                        </p:tav>
                                        <p:tav tm="100000">
                                          <p:val>
                                            <p:strVal val="ppt_x"/>
                                          </p:val>
                                        </p:tav>
                                      </p:tavLst>
                                    </p:anim>
                                    <p:anim calcmode="lin" valueType="num">
                                      <p:cBhvr additive="base">
                                        <p:cTn id="423" dur="3000"/>
                                        <p:tgtEl>
                                          <p:spTgt spid="42"/>
                                        </p:tgtEl>
                                        <p:attrNameLst>
                                          <p:attrName>ppt_y</p:attrName>
                                        </p:attrNameLst>
                                      </p:cBhvr>
                                      <p:tavLst>
                                        <p:tav tm="0">
                                          <p:val>
                                            <p:strVal val="ppt_y"/>
                                          </p:val>
                                        </p:tav>
                                        <p:tav tm="100000">
                                          <p:val>
                                            <p:strVal val="1+ppt_h/2"/>
                                          </p:val>
                                        </p:tav>
                                      </p:tavLst>
                                    </p:anim>
                                    <p:set>
                                      <p:cBhvr>
                                        <p:cTn id="424" dur="1" fill="hold">
                                          <p:stCondLst>
                                            <p:cond delay="2999"/>
                                          </p:stCondLst>
                                        </p:cTn>
                                        <p:tgtEl>
                                          <p:spTgt spid="42"/>
                                        </p:tgtEl>
                                        <p:attrNameLst>
                                          <p:attrName>style.visibility</p:attrName>
                                        </p:attrNameLst>
                                      </p:cBhvr>
                                      <p:to>
                                        <p:strVal val="hidden"/>
                                      </p:to>
                                    </p:set>
                                  </p:childTnLst>
                                </p:cTn>
                              </p:par>
                              <p:par>
                                <p:cTn id="425" presetID="2" presetClass="exit" presetSubtype="4" fill="hold" grpId="1" nodeType="withEffect">
                                  <p:stCondLst>
                                    <p:cond delay="0"/>
                                  </p:stCondLst>
                                  <p:childTnLst>
                                    <p:anim calcmode="lin" valueType="num">
                                      <p:cBhvr additive="base">
                                        <p:cTn id="426" dur="3000"/>
                                        <p:tgtEl>
                                          <p:spTgt spid="43"/>
                                        </p:tgtEl>
                                        <p:attrNameLst>
                                          <p:attrName>ppt_x</p:attrName>
                                        </p:attrNameLst>
                                      </p:cBhvr>
                                      <p:tavLst>
                                        <p:tav tm="0">
                                          <p:val>
                                            <p:strVal val="ppt_x"/>
                                          </p:val>
                                        </p:tav>
                                        <p:tav tm="100000">
                                          <p:val>
                                            <p:strVal val="ppt_x"/>
                                          </p:val>
                                        </p:tav>
                                      </p:tavLst>
                                    </p:anim>
                                    <p:anim calcmode="lin" valueType="num">
                                      <p:cBhvr additive="base">
                                        <p:cTn id="427" dur="3000"/>
                                        <p:tgtEl>
                                          <p:spTgt spid="43"/>
                                        </p:tgtEl>
                                        <p:attrNameLst>
                                          <p:attrName>ppt_y</p:attrName>
                                        </p:attrNameLst>
                                      </p:cBhvr>
                                      <p:tavLst>
                                        <p:tav tm="0">
                                          <p:val>
                                            <p:strVal val="ppt_y"/>
                                          </p:val>
                                        </p:tav>
                                        <p:tav tm="100000">
                                          <p:val>
                                            <p:strVal val="1+ppt_h/2"/>
                                          </p:val>
                                        </p:tav>
                                      </p:tavLst>
                                    </p:anim>
                                    <p:set>
                                      <p:cBhvr>
                                        <p:cTn id="428" dur="1" fill="hold">
                                          <p:stCondLst>
                                            <p:cond delay="2999"/>
                                          </p:stCondLst>
                                        </p:cTn>
                                        <p:tgtEl>
                                          <p:spTgt spid="43"/>
                                        </p:tgtEl>
                                        <p:attrNameLst>
                                          <p:attrName>style.visibility</p:attrName>
                                        </p:attrNameLst>
                                      </p:cBhvr>
                                      <p:to>
                                        <p:strVal val="hidden"/>
                                      </p:to>
                                    </p:set>
                                  </p:childTnLst>
                                </p:cTn>
                              </p:par>
                              <p:par>
                                <p:cTn id="429" presetID="2" presetClass="exit" presetSubtype="4" fill="hold" grpId="1" nodeType="withEffect">
                                  <p:stCondLst>
                                    <p:cond delay="0"/>
                                  </p:stCondLst>
                                  <p:childTnLst>
                                    <p:anim calcmode="lin" valueType="num">
                                      <p:cBhvr additive="base">
                                        <p:cTn id="430" dur="3000"/>
                                        <p:tgtEl>
                                          <p:spTgt spid="44"/>
                                        </p:tgtEl>
                                        <p:attrNameLst>
                                          <p:attrName>ppt_x</p:attrName>
                                        </p:attrNameLst>
                                      </p:cBhvr>
                                      <p:tavLst>
                                        <p:tav tm="0">
                                          <p:val>
                                            <p:strVal val="ppt_x"/>
                                          </p:val>
                                        </p:tav>
                                        <p:tav tm="100000">
                                          <p:val>
                                            <p:strVal val="ppt_x"/>
                                          </p:val>
                                        </p:tav>
                                      </p:tavLst>
                                    </p:anim>
                                    <p:anim calcmode="lin" valueType="num">
                                      <p:cBhvr additive="base">
                                        <p:cTn id="431" dur="3000"/>
                                        <p:tgtEl>
                                          <p:spTgt spid="44"/>
                                        </p:tgtEl>
                                        <p:attrNameLst>
                                          <p:attrName>ppt_y</p:attrName>
                                        </p:attrNameLst>
                                      </p:cBhvr>
                                      <p:tavLst>
                                        <p:tav tm="0">
                                          <p:val>
                                            <p:strVal val="ppt_y"/>
                                          </p:val>
                                        </p:tav>
                                        <p:tav tm="100000">
                                          <p:val>
                                            <p:strVal val="1+ppt_h/2"/>
                                          </p:val>
                                        </p:tav>
                                      </p:tavLst>
                                    </p:anim>
                                    <p:set>
                                      <p:cBhvr>
                                        <p:cTn id="432" dur="1" fill="hold">
                                          <p:stCondLst>
                                            <p:cond delay="2999"/>
                                          </p:stCondLst>
                                        </p:cTn>
                                        <p:tgtEl>
                                          <p:spTgt spid="44"/>
                                        </p:tgtEl>
                                        <p:attrNameLst>
                                          <p:attrName>style.visibility</p:attrName>
                                        </p:attrNameLst>
                                      </p:cBhvr>
                                      <p:to>
                                        <p:strVal val="hidden"/>
                                      </p:to>
                                    </p:set>
                                  </p:childTnLst>
                                </p:cTn>
                              </p:par>
                              <p:par>
                                <p:cTn id="433" presetID="2" presetClass="exit" presetSubtype="4" fill="hold" grpId="1" nodeType="withEffect">
                                  <p:stCondLst>
                                    <p:cond delay="0"/>
                                  </p:stCondLst>
                                  <p:childTnLst>
                                    <p:anim calcmode="lin" valueType="num">
                                      <p:cBhvr additive="base">
                                        <p:cTn id="434" dur="3000"/>
                                        <p:tgtEl>
                                          <p:spTgt spid="45"/>
                                        </p:tgtEl>
                                        <p:attrNameLst>
                                          <p:attrName>ppt_x</p:attrName>
                                        </p:attrNameLst>
                                      </p:cBhvr>
                                      <p:tavLst>
                                        <p:tav tm="0">
                                          <p:val>
                                            <p:strVal val="ppt_x"/>
                                          </p:val>
                                        </p:tav>
                                        <p:tav tm="100000">
                                          <p:val>
                                            <p:strVal val="ppt_x"/>
                                          </p:val>
                                        </p:tav>
                                      </p:tavLst>
                                    </p:anim>
                                    <p:anim calcmode="lin" valueType="num">
                                      <p:cBhvr additive="base">
                                        <p:cTn id="435" dur="3000"/>
                                        <p:tgtEl>
                                          <p:spTgt spid="45"/>
                                        </p:tgtEl>
                                        <p:attrNameLst>
                                          <p:attrName>ppt_y</p:attrName>
                                        </p:attrNameLst>
                                      </p:cBhvr>
                                      <p:tavLst>
                                        <p:tav tm="0">
                                          <p:val>
                                            <p:strVal val="ppt_y"/>
                                          </p:val>
                                        </p:tav>
                                        <p:tav tm="100000">
                                          <p:val>
                                            <p:strVal val="1+ppt_h/2"/>
                                          </p:val>
                                        </p:tav>
                                      </p:tavLst>
                                    </p:anim>
                                    <p:set>
                                      <p:cBhvr>
                                        <p:cTn id="436" dur="1" fill="hold">
                                          <p:stCondLst>
                                            <p:cond delay="2999"/>
                                          </p:stCondLst>
                                        </p:cTn>
                                        <p:tgtEl>
                                          <p:spTgt spid="45"/>
                                        </p:tgtEl>
                                        <p:attrNameLst>
                                          <p:attrName>style.visibility</p:attrName>
                                        </p:attrNameLst>
                                      </p:cBhvr>
                                      <p:to>
                                        <p:strVal val="hidden"/>
                                      </p:to>
                                    </p:set>
                                  </p:childTnLst>
                                </p:cTn>
                              </p:par>
                              <p:par>
                                <p:cTn id="437" presetID="2" presetClass="exit" presetSubtype="4" fill="hold" grpId="1" nodeType="withEffect">
                                  <p:stCondLst>
                                    <p:cond delay="0"/>
                                  </p:stCondLst>
                                  <p:childTnLst>
                                    <p:anim calcmode="lin" valueType="num">
                                      <p:cBhvr additive="base">
                                        <p:cTn id="438" dur="3000"/>
                                        <p:tgtEl>
                                          <p:spTgt spid="46"/>
                                        </p:tgtEl>
                                        <p:attrNameLst>
                                          <p:attrName>ppt_x</p:attrName>
                                        </p:attrNameLst>
                                      </p:cBhvr>
                                      <p:tavLst>
                                        <p:tav tm="0">
                                          <p:val>
                                            <p:strVal val="ppt_x"/>
                                          </p:val>
                                        </p:tav>
                                        <p:tav tm="100000">
                                          <p:val>
                                            <p:strVal val="ppt_x"/>
                                          </p:val>
                                        </p:tav>
                                      </p:tavLst>
                                    </p:anim>
                                    <p:anim calcmode="lin" valueType="num">
                                      <p:cBhvr additive="base">
                                        <p:cTn id="439" dur="3000"/>
                                        <p:tgtEl>
                                          <p:spTgt spid="46"/>
                                        </p:tgtEl>
                                        <p:attrNameLst>
                                          <p:attrName>ppt_y</p:attrName>
                                        </p:attrNameLst>
                                      </p:cBhvr>
                                      <p:tavLst>
                                        <p:tav tm="0">
                                          <p:val>
                                            <p:strVal val="ppt_y"/>
                                          </p:val>
                                        </p:tav>
                                        <p:tav tm="100000">
                                          <p:val>
                                            <p:strVal val="1+ppt_h/2"/>
                                          </p:val>
                                        </p:tav>
                                      </p:tavLst>
                                    </p:anim>
                                    <p:set>
                                      <p:cBhvr>
                                        <p:cTn id="440" dur="1" fill="hold">
                                          <p:stCondLst>
                                            <p:cond delay="2999"/>
                                          </p:stCondLst>
                                        </p:cTn>
                                        <p:tgtEl>
                                          <p:spTgt spid="46"/>
                                        </p:tgtEl>
                                        <p:attrNameLst>
                                          <p:attrName>style.visibility</p:attrName>
                                        </p:attrNameLst>
                                      </p:cBhvr>
                                      <p:to>
                                        <p:strVal val="hidden"/>
                                      </p:to>
                                    </p:set>
                                  </p:childTnLst>
                                </p:cTn>
                              </p:par>
                              <p:par>
                                <p:cTn id="441" presetID="2" presetClass="exit" presetSubtype="4" fill="hold" grpId="1" nodeType="withEffect">
                                  <p:stCondLst>
                                    <p:cond delay="0"/>
                                  </p:stCondLst>
                                  <p:childTnLst>
                                    <p:anim calcmode="lin" valueType="num">
                                      <p:cBhvr additive="base">
                                        <p:cTn id="442" dur="3000"/>
                                        <p:tgtEl>
                                          <p:spTgt spid="47"/>
                                        </p:tgtEl>
                                        <p:attrNameLst>
                                          <p:attrName>ppt_x</p:attrName>
                                        </p:attrNameLst>
                                      </p:cBhvr>
                                      <p:tavLst>
                                        <p:tav tm="0">
                                          <p:val>
                                            <p:strVal val="ppt_x"/>
                                          </p:val>
                                        </p:tav>
                                        <p:tav tm="100000">
                                          <p:val>
                                            <p:strVal val="ppt_x"/>
                                          </p:val>
                                        </p:tav>
                                      </p:tavLst>
                                    </p:anim>
                                    <p:anim calcmode="lin" valueType="num">
                                      <p:cBhvr additive="base">
                                        <p:cTn id="443" dur="3000"/>
                                        <p:tgtEl>
                                          <p:spTgt spid="47"/>
                                        </p:tgtEl>
                                        <p:attrNameLst>
                                          <p:attrName>ppt_y</p:attrName>
                                        </p:attrNameLst>
                                      </p:cBhvr>
                                      <p:tavLst>
                                        <p:tav tm="0">
                                          <p:val>
                                            <p:strVal val="ppt_y"/>
                                          </p:val>
                                        </p:tav>
                                        <p:tav tm="100000">
                                          <p:val>
                                            <p:strVal val="1+ppt_h/2"/>
                                          </p:val>
                                        </p:tav>
                                      </p:tavLst>
                                    </p:anim>
                                    <p:set>
                                      <p:cBhvr>
                                        <p:cTn id="444" dur="1" fill="hold">
                                          <p:stCondLst>
                                            <p:cond delay="2999"/>
                                          </p:stCondLst>
                                        </p:cTn>
                                        <p:tgtEl>
                                          <p:spTgt spid="47"/>
                                        </p:tgtEl>
                                        <p:attrNameLst>
                                          <p:attrName>style.visibility</p:attrName>
                                        </p:attrNameLst>
                                      </p:cBhvr>
                                      <p:to>
                                        <p:strVal val="hidden"/>
                                      </p:to>
                                    </p:set>
                                  </p:childTnLst>
                                </p:cTn>
                              </p:par>
                              <p:par>
                                <p:cTn id="445" presetID="2" presetClass="exit" presetSubtype="4" fill="hold" grpId="1" nodeType="withEffect">
                                  <p:stCondLst>
                                    <p:cond delay="0"/>
                                  </p:stCondLst>
                                  <p:childTnLst>
                                    <p:anim calcmode="lin" valueType="num">
                                      <p:cBhvr additive="base">
                                        <p:cTn id="446" dur="3000"/>
                                        <p:tgtEl>
                                          <p:spTgt spid="48"/>
                                        </p:tgtEl>
                                        <p:attrNameLst>
                                          <p:attrName>ppt_x</p:attrName>
                                        </p:attrNameLst>
                                      </p:cBhvr>
                                      <p:tavLst>
                                        <p:tav tm="0">
                                          <p:val>
                                            <p:strVal val="ppt_x"/>
                                          </p:val>
                                        </p:tav>
                                        <p:tav tm="100000">
                                          <p:val>
                                            <p:strVal val="ppt_x"/>
                                          </p:val>
                                        </p:tav>
                                      </p:tavLst>
                                    </p:anim>
                                    <p:anim calcmode="lin" valueType="num">
                                      <p:cBhvr additive="base">
                                        <p:cTn id="447" dur="3000"/>
                                        <p:tgtEl>
                                          <p:spTgt spid="48"/>
                                        </p:tgtEl>
                                        <p:attrNameLst>
                                          <p:attrName>ppt_y</p:attrName>
                                        </p:attrNameLst>
                                      </p:cBhvr>
                                      <p:tavLst>
                                        <p:tav tm="0">
                                          <p:val>
                                            <p:strVal val="ppt_y"/>
                                          </p:val>
                                        </p:tav>
                                        <p:tav tm="100000">
                                          <p:val>
                                            <p:strVal val="1+ppt_h/2"/>
                                          </p:val>
                                        </p:tav>
                                      </p:tavLst>
                                    </p:anim>
                                    <p:set>
                                      <p:cBhvr>
                                        <p:cTn id="448" dur="1" fill="hold">
                                          <p:stCondLst>
                                            <p:cond delay="2999"/>
                                          </p:stCondLst>
                                        </p:cTn>
                                        <p:tgtEl>
                                          <p:spTgt spid="48"/>
                                        </p:tgtEl>
                                        <p:attrNameLst>
                                          <p:attrName>style.visibility</p:attrName>
                                        </p:attrNameLst>
                                      </p:cBhvr>
                                      <p:to>
                                        <p:strVal val="hidden"/>
                                      </p:to>
                                    </p:set>
                                  </p:childTnLst>
                                </p:cTn>
                              </p:par>
                              <p:par>
                                <p:cTn id="449" presetID="2" presetClass="exit" presetSubtype="4" fill="hold" grpId="1" nodeType="withEffect">
                                  <p:stCondLst>
                                    <p:cond delay="0"/>
                                  </p:stCondLst>
                                  <p:childTnLst>
                                    <p:anim calcmode="lin" valueType="num">
                                      <p:cBhvr additive="base">
                                        <p:cTn id="450" dur="3000"/>
                                        <p:tgtEl>
                                          <p:spTgt spid="49"/>
                                        </p:tgtEl>
                                        <p:attrNameLst>
                                          <p:attrName>ppt_x</p:attrName>
                                        </p:attrNameLst>
                                      </p:cBhvr>
                                      <p:tavLst>
                                        <p:tav tm="0">
                                          <p:val>
                                            <p:strVal val="ppt_x"/>
                                          </p:val>
                                        </p:tav>
                                        <p:tav tm="100000">
                                          <p:val>
                                            <p:strVal val="ppt_x"/>
                                          </p:val>
                                        </p:tav>
                                      </p:tavLst>
                                    </p:anim>
                                    <p:anim calcmode="lin" valueType="num">
                                      <p:cBhvr additive="base">
                                        <p:cTn id="451" dur="3000"/>
                                        <p:tgtEl>
                                          <p:spTgt spid="49"/>
                                        </p:tgtEl>
                                        <p:attrNameLst>
                                          <p:attrName>ppt_y</p:attrName>
                                        </p:attrNameLst>
                                      </p:cBhvr>
                                      <p:tavLst>
                                        <p:tav tm="0">
                                          <p:val>
                                            <p:strVal val="ppt_y"/>
                                          </p:val>
                                        </p:tav>
                                        <p:tav tm="100000">
                                          <p:val>
                                            <p:strVal val="1+ppt_h/2"/>
                                          </p:val>
                                        </p:tav>
                                      </p:tavLst>
                                    </p:anim>
                                    <p:set>
                                      <p:cBhvr>
                                        <p:cTn id="452" dur="1" fill="hold">
                                          <p:stCondLst>
                                            <p:cond delay="2999"/>
                                          </p:stCondLst>
                                        </p:cTn>
                                        <p:tgtEl>
                                          <p:spTgt spid="49"/>
                                        </p:tgtEl>
                                        <p:attrNameLst>
                                          <p:attrName>style.visibility</p:attrName>
                                        </p:attrNameLst>
                                      </p:cBhvr>
                                      <p:to>
                                        <p:strVal val="hidden"/>
                                      </p:to>
                                    </p:set>
                                  </p:childTnLst>
                                </p:cTn>
                              </p:par>
                              <p:par>
                                <p:cTn id="453" presetID="2" presetClass="exit" presetSubtype="4" fill="hold" grpId="1" nodeType="withEffect">
                                  <p:stCondLst>
                                    <p:cond delay="0"/>
                                  </p:stCondLst>
                                  <p:childTnLst>
                                    <p:anim calcmode="lin" valueType="num">
                                      <p:cBhvr additive="base">
                                        <p:cTn id="454" dur="3000"/>
                                        <p:tgtEl>
                                          <p:spTgt spid="50"/>
                                        </p:tgtEl>
                                        <p:attrNameLst>
                                          <p:attrName>ppt_x</p:attrName>
                                        </p:attrNameLst>
                                      </p:cBhvr>
                                      <p:tavLst>
                                        <p:tav tm="0">
                                          <p:val>
                                            <p:strVal val="ppt_x"/>
                                          </p:val>
                                        </p:tav>
                                        <p:tav tm="100000">
                                          <p:val>
                                            <p:strVal val="ppt_x"/>
                                          </p:val>
                                        </p:tav>
                                      </p:tavLst>
                                    </p:anim>
                                    <p:anim calcmode="lin" valueType="num">
                                      <p:cBhvr additive="base">
                                        <p:cTn id="455" dur="3000"/>
                                        <p:tgtEl>
                                          <p:spTgt spid="50"/>
                                        </p:tgtEl>
                                        <p:attrNameLst>
                                          <p:attrName>ppt_y</p:attrName>
                                        </p:attrNameLst>
                                      </p:cBhvr>
                                      <p:tavLst>
                                        <p:tav tm="0">
                                          <p:val>
                                            <p:strVal val="ppt_y"/>
                                          </p:val>
                                        </p:tav>
                                        <p:tav tm="100000">
                                          <p:val>
                                            <p:strVal val="1+ppt_h/2"/>
                                          </p:val>
                                        </p:tav>
                                      </p:tavLst>
                                    </p:anim>
                                    <p:set>
                                      <p:cBhvr>
                                        <p:cTn id="456" dur="1" fill="hold">
                                          <p:stCondLst>
                                            <p:cond delay="2999"/>
                                          </p:stCondLst>
                                        </p:cTn>
                                        <p:tgtEl>
                                          <p:spTgt spid="50"/>
                                        </p:tgtEl>
                                        <p:attrNameLst>
                                          <p:attrName>style.visibility</p:attrName>
                                        </p:attrNameLst>
                                      </p:cBhvr>
                                      <p:to>
                                        <p:strVal val="hidden"/>
                                      </p:to>
                                    </p:set>
                                  </p:childTnLst>
                                </p:cTn>
                              </p:par>
                              <p:par>
                                <p:cTn id="457" presetID="2" presetClass="exit" presetSubtype="4" fill="hold" grpId="1" nodeType="withEffect">
                                  <p:stCondLst>
                                    <p:cond delay="0"/>
                                  </p:stCondLst>
                                  <p:childTnLst>
                                    <p:anim calcmode="lin" valueType="num">
                                      <p:cBhvr additive="base">
                                        <p:cTn id="458" dur="3000"/>
                                        <p:tgtEl>
                                          <p:spTgt spid="51"/>
                                        </p:tgtEl>
                                        <p:attrNameLst>
                                          <p:attrName>ppt_x</p:attrName>
                                        </p:attrNameLst>
                                      </p:cBhvr>
                                      <p:tavLst>
                                        <p:tav tm="0">
                                          <p:val>
                                            <p:strVal val="ppt_x"/>
                                          </p:val>
                                        </p:tav>
                                        <p:tav tm="100000">
                                          <p:val>
                                            <p:strVal val="ppt_x"/>
                                          </p:val>
                                        </p:tav>
                                      </p:tavLst>
                                    </p:anim>
                                    <p:anim calcmode="lin" valueType="num">
                                      <p:cBhvr additive="base">
                                        <p:cTn id="459" dur="3000"/>
                                        <p:tgtEl>
                                          <p:spTgt spid="51"/>
                                        </p:tgtEl>
                                        <p:attrNameLst>
                                          <p:attrName>ppt_y</p:attrName>
                                        </p:attrNameLst>
                                      </p:cBhvr>
                                      <p:tavLst>
                                        <p:tav tm="0">
                                          <p:val>
                                            <p:strVal val="ppt_y"/>
                                          </p:val>
                                        </p:tav>
                                        <p:tav tm="100000">
                                          <p:val>
                                            <p:strVal val="1+ppt_h/2"/>
                                          </p:val>
                                        </p:tav>
                                      </p:tavLst>
                                    </p:anim>
                                    <p:set>
                                      <p:cBhvr>
                                        <p:cTn id="460" dur="1" fill="hold">
                                          <p:stCondLst>
                                            <p:cond delay="2999"/>
                                          </p:stCondLst>
                                        </p:cTn>
                                        <p:tgtEl>
                                          <p:spTgt spid="51"/>
                                        </p:tgtEl>
                                        <p:attrNameLst>
                                          <p:attrName>style.visibility</p:attrName>
                                        </p:attrNameLst>
                                      </p:cBhvr>
                                      <p:to>
                                        <p:strVal val="hidden"/>
                                      </p:to>
                                    </p:set>
                                  </p:childTnLst>
                                </p:cTn>
                              </p:par>
                              <p:par>
                                <p:cTn id="461" presetID="2" presetClass="exit" presetSubtype="4" fill="hold" grpId="1" nodeType="withEffect">
                                  <p:stCondLst>
                                    <p:cond delay="0"/>
                                  </p:stCondLst>
                                  <p:childTnLst>
                                    <p:anim calcmode="lin" valueType="num">
                                      <p:cBhvr additive="base">
                                        <p:cTn id="462" dur="3000"/>
                                        <p:tgtEl>
                                          <p:spTgt spid="52"/>
                                        </p:tgtEl>
                                        <p:attrNameLst>
                                          <p:attrName>ppt_x</p:attrName>
                                        </p:attrNameLst>
                                      </p:cBhvr>
                                      <p:tavLst>
                                        <p:tav tm="0">
                                          <p:val>
                                            <p:strVal val="ppt_x"/>
                                          </p:val>
                                        </p:tav>
                                        <p:tav tm="100000">
                                          <p:val>
                                            <p:strVal val="ppt_x"/>
                                          </p:val>
                                        </p:tav>
                                      </p:tavLst>
                                    </p:anim>
                                    <p:anim calcmode="lin" valueType="num">
                                      <p:cBhvr additive="base">
                                        <p:cTn id="463" dur="3000"/>
                                        <p:tgtEl>
                                          <p:spTgt spid="52"/>
                                        </p:tgtEl>
                                        <p:attrNameLst>
                                          <p:attrName>ppt_y</p:attrName>
                                        </p:attrNameLst>
                                      </p:cBhvr>
                                      <p:tavLst>
                                        <p:tav tm="0">
                                          <p:val>
                                            <p:strVal val="ppt_y"/>
                                          </p:val>
                                        </p:tav>
                                        <p:tav tm="100000">
                                          <p:val>
                                            <p:strVal val="1+ppt_h/2"/>
                                          </p:val>
                                        </p:tav>
                                      </p:tavLst>
                                    </p:anim>
                                    <p:set>
                                      <p:cBhvr>
                                        <p:cTn id="464" dur="1" fill="hold">
                                          <p:stCondLst>
                                            <p:cond delay="2999"/>
                                          </p:stCondLst>
                                        </p:cTn>
                                        <p:tgtEl>
                                          <p:spTgt spid="52"/>
                                        </p:tgtEl>
                                        <p:attrNameLst>
                                          <p:attrName>style.visibility</p:attrName>
                                        </p:attrNameLst>
                                      </p:cBhvr>
                                      <p:to>
                                        <p:strVal val="hidden"/>
                                      </p:to>
                                    </p:set>
                                  </p:childTnLst>
                                </p:cTn>
                              </p:par>
                              <p:par>
                                <p:cTn id="465" presetID="2" presetClass="exit" presetSubtype="4" fill="hold" grpId="1" nodeType="withEffect">
                                  <p:stCondLst>
                                    <p:cond delay="0"/>
                                  </p:stCondLst>
                                  <p:childTnLst>
                                    <p:anim calcmode="lin" valueType="num">
                                      <p:cBhvr additive="base">
                                        <p:cTn id="466" dur="3000"/>
                                        <p:tgtEl>
                                          <p:spTgt spid="53"/>
                                        </p:tgtEl>
                                        <p:attrNameLst>
                                          <p:attrName>ppt_x</p:attrName>
                                        </p:attrNameLst>
                                      </p:cBhvr>
                                      <p:tavLst>
                                        <p:tav tm="0">
                                          <p:val>
                                            <p:strVal val="ppt_x"/>
                                          </p:val>
                                        </p:tav>
                                        <p:tav tm="100000">
                                          <p:val>
                                            <p:strVal val="ppt_x"/>
                                          </p:val>
                                        </p:tav>
                                      </p:tavLst>
                                    </p:anim>
                                    <p:anim calcmode="lin" valueType="num">
                                      <p:cBhvr additive="base">
                                        <p:cTn id="467" dur="3000"/>
                                        <p:tgtEl>
                                          <p:spTgt spid="53"/>
                                        </p:tgtEl>
                                        <p:attrNameLst>
                                          <p:attrName>ppt_y</p:attrName>
                                        </p:attrNameLst>
                                      </p:cBhvr>
                                      <p:tavLst>
                                        <p:tav tm="0">
                                          <p:val>
                                            <p:strVal val="ppt_y"/>
                                          </p:val>
                                        </p:tav>
                                        <p:tav tm="100000">
                                          <p:val>
                                            <p:strVal val="1+ppt_h/2"/>
                                          </p:val>
                                        </p:tav>
                                      </p:tavLst>
                                    </p:anim>
                                    <p:set>
                                      <p:cBhvr>
                                        <p:cTn id="468" dur="1" fill="hold">
                                          <p:stCondLst>
                                            <p:cond delay="2999"/>
                                          </p:stCondLst>
                                        </p:cTn>
                                        <p:tgtEl>
                                          <p:spTgt spid="53"/>
                                        </p:tgtEl>
                                        <p:attrNameLst>
                                          <p:attrName>style.visibility</p:attrName>
                                        </p:attrNameLst>
                                      </p:cBhvr>
                                      <p:to>
                                        <p:strVal val="hidden"/>
                                      </p:to>
                                    </p:set>
                                  </p:childTnLst>
                                </p:cTn>
                              </p:par>
                              <p:par>
                                <p:cTn id="469" presetID="2" presetClass="exit" presetSubtype="4" fill="hold" grpId="1" nodeType="withEffect">
                                  <p:stCondLst>
                                    <p:cond delay="0"/>
                                  </p:stCondLst>
                                  <p:childTnLst>
                                    <p:anim calcmode="lin" valueType="num">
                                      <p:cBhvr additive="base">
                                        <p:cTn id="470" dur="3000"/>
                                        <p:tgtEl>
                                          <p:spTgt spid="54"/>
                                        </p:tgtEl>
                                        <p:attrNameLst>
                                          <p:attrName>ppt_x</p:attrName>
                                        </p:attrNameLst>
                                      </p:cBhvr>
                                      <p:tavLst>
                                        <p:tav tm="0">
                                          <p:val>
                                            <p:strVal val="ppt_x"/>
                                          </p:val>
                                        </p:tav>
                                        <p:tav tm="100000">
                                          <p:val>
                                            <p:strVal val="ppt_x"/>
                                          </p:val>
                                        </p:tav>
                                      </p:tavLst>
                                    </p:anim>
                                    <p:anim calcmode="lin" valueType="num">
                                      <p:cBhvr additive="base">
                                        <p:cTn id="471" dur="3000"/>
                                        <p:tgtEl>
                                          <p:spTgt spid="54"/>
                                        </p:tgtEl>
                                        <p:attrNameLst>
                                          <p:attrName>ppt_y</p:attrName>
                                        </p:attrNameLst>
                                      </p:cBhvr>
                                      <p:tavLst>
                                        <p:tav tm="0">
                                          <p:val>
                                            <p:strVal val="ppt_y"/>
                                          </p:val>
                                        </p:tav>
                                        <p:tav tm="100000">
                                          <p:val>
                                            <p:strVal val="1+ppt_h/2"/>
                                          </p:val>
                                        </p:tav>
                                      </p:tavLst>
                                    </p:anim>
                                    <p:set>
                                      <p:cBhvr>
                                        <p:cTn id="472" dur="1" fill="hold">
                                          <p:stCondLst>
                                            <p:cond delay="2999"/>
                                          </p:stCondLst>
                                        </p:cTn>
                                        <p:tgtEl>
                                          <p:spTgt spid="54"/>
                                        </p:tgtEl>
                                        <p:attrNameLst>
                                          <p:attrName>style.visibility</p:attrName>
                                        </p:attrNameLst>
                                      </p:cBhvr>
                                      <p:to>
                                        <p:strVal val="hidden"/>
                                      </p:to>
                                    </p:set>
                                  </p:childTnLst>
                                </p:cTn>
                              </p:par>
                              <p:par>
                                <p:cTn id="473" presetID="2" presetClass="exit" presetSubtype="4" fill="hold" grpId="1" nodeType="withEffect">
                                  <p:stCondLst>
                                    <p:cond delay="0"/>
                                  </p:stCondLst>
                                  <p:childTnLst>
                                    <p:anim calcmode="lin" valueType="num">
                                      <p:cBhvr additive="base">
                                        <p:cTn id="474" dur="3000"/>
                                        <p:tgtEl>
                                          <p:spTgt spid="55"/>
                                        </p:tgtEl>
                                        <p:attrNameLst>
                                          <p:attrName>ppt_x</p:attrName>
                                        </p:attrNameLst>
                                      </p:cBhvr>
                                      <p:tavLst>
                                        <p:tav tm="0">
                                          <p:val>
                                            <p:strVal val="ppt_x"/>
                                          </p:val>
                                        </p:tav>
                                        <p:tav tm="100000">
                                          <p:val>
                                            <p:strVal val="ppt_x"/>
                                          </p:val>
                                        </p:tav>
                                      </p:tavLst>
                                    </p:anim>
                                    <p:anim calcmode="lin" valueType="num">
                                      <p:cBhvr additive="base">
                                        <p:cTn id="475" dur="3000"/>
                                        <p:tgtEl>
                                          <p:spTgt spid="55"/>
                                        </p:tgtEl>
                                        <p:attrNameLst>
                                          <p:attrName>ppt_y</p:attrName>
                                        </p:attrNameLst>
                                      </p:cBhvr>
                                      <p:tavLst>
                                        <p:tav tm="0">
                                          <p:val>
                                            <p:strVal val="ppt_y"/>
                                          </p:val>
                                        </p:tav>
                                        <p:tav tm="100000">
                                          <p:val>
                                            <p:strVal val="1+ppt_h/2"/>
                                          </p:val>
                                        </p:tav>
                                      </p:tavLst>
                                    </p:anim>
                                    <p:set>
                                      <p:cBhvr>
                                        <p:cTn id="476" dur="1" fill="hold">
                                          <p:stCondLst>
                                            <p:cond delay="2999"/>
                                          </p:stCondLst>
                                        </p:cTn>
                                        <p:tgtEl>
                                          <p:spTgt spid="55"/>
                                        </p:tgtEl>
                                        <p:attrNameLst>
                                          <p:attrName>style.visibility</p:attrName>
                                        </p:attrNameLst>
                                      </p:cBhvr>
                                      <p:to>
                                        <p:strVal val="hidden"/>
                                      </p:to>
                                    </p:set>
                                  </p:childTnLst>
                                </p:cTn>
                              </p:par>
                              <p:par>
                                <p:cTn id="477" presetID="2" presetClass="exit" presetSubtype="4" fill="hold" grpId="1" nodeType="withEffect">
                                  <p:stCondLst>
                                    <p:cond delay="0"/>
                                  </p:stCondLst>
                                  <p:childTnLst>
                                    <p:anim calcmode="lin" valueType="num">
                                      <p:cBhvr additive="base">
                                        <p:cTn id="478" dur="3000"/>
                                        <p:tgtEl>
                                          <p:spTgt spid="56"/>
                                        </p:tgtEl>
                                        <p:attrNameLst>
                                          <p:attrName>ppt_x</p:attrName>
                                        </p:attrNameLst>
                                      </p:cBhvr>
                                      <p:tavLst>
                                        <p:tav tm="0">
                                          <p:val>
                                            <p:strVal val="ppt_x"/>
                                          </p:val>
                                        </p:tav>
                                        <p:tav tm="100000">
                                          <p:val>
                                            <p:strVal val="ppt_x"/>
                                          </p:val>
                                        </p:tav>
                                      </p:tavLst>
                                    </p:anim>
                                    <p:anim calcmode="lin" valueType="num">
                                      <p:cBhvr additive="base">
                                        <p:cTn id="479" dur="3000"/>
                                        <p:tgtEl>
                                          <p:spTgt spid="56"/>
                                        </p:tgtEl>
                                        <p:attrNameLst>
                                          <p:attrName>ppt_y</p:attrName>
                                        </p:attrNameLst>
                                      </p:cBhvr>
                                      <p:tavLst>
                                        <p:tav tm="0">
                                          <p:val>
                                            <p:strVal val="ppt_y"/>
                                          </p:val>
                                        </p:tav>
                                        <p:tav tm="100000">
                                          <p:val>
                                            <p:strVal val="1+ppt_h/2"/>
                                          </p:val>
                                        </p:tav>
                                      </p:tavLst>
                                    </p:anim>
                                    <p:set>
                                      <p:cBhvr>
                                        <p:cTn id="480" dur="1" fill="hold">
                                          <p:stCondLst>
                                            <p:cond delay="2999"/>
                                          </p:stCondLst>
                                        </p:cTn>
                                        <p:tgtEl>
                                          <p:spTgt spid="56"/>
                                        </p:tgtEl>
                                        <p:attrNameLst>
                                          <p:attrName>style.visibility</p:attrName>
                                        </p:attrNameLst>
                                      </p:cBhvr>
                                      <p:to>
                                        <p:strVal val="hidden"/>
                                      </p:to>
                                    </p:set>
                                  </p:childTnLst>
                                </p:cTn>
                              </p:par>
                              <p:par>
                                <p:cTn id="481" presetID="2" presetClass="exit" presetSubtype="4" fill="hold" grpId="1" nodeType="withEffect">
                                  <p:stCondLst>
                                    <p:cond delay="0"/>
                                  </p:stCondLst>
                                  <p:childTnLst>
                                    <p:anim calcmode="lin" valueType="num">
                                      <p:cBhvr additive="base">
                                        <p:cTn id="482" dur="3000"/>
                                        <p:tgtEl>
                                          <p:spTgt spid="57"/>
                                        </p:tgtEl>
                                        <p:attrNameLst>
                                          <p:attrName>ppt_x</p:attrName>
                                        </p:attrNameLst>
                                      </p:cBhvr>
                                      <p:tavLst>
                                        <p:tav tm="0">
                                          <p:val>
                                            <p:strVal val="ppt_x"/>
                                          </p:val>
                                        </p:tav>
                                        <p:tav tm="100000">
                                          <p:val>
                                            <p:strVal val="ppt_x"/>
                                          </p:val>
                                        </p:tav>
                                      </p:tavLst>
                                    </p:anim>
                                    <p:anim calcmode="lin" valueType="num">
                                      <p:cBhvr additive="base">
                                        <p:cTn id="483" dur="3000"/>
                                        <p:tgtEl>
                                          <p:spTgt spid="57"/>
                                        </p:tgtEl>
                                        <p:attrNameLst>
                                          <p:attrName>ppt_y</p:attrName>
                                        </p:attrNameLst>
                                      </p:cBhvr>
                                      <p:tavLst>
                                        <p:tav tm="0">
                                          <p:val>
                                            <p:strVal val="ppt_y"/>
                                          </p:val>
                                        </p:tav>
                                        <p:tav tm="100000">
                                          <p:val>
                                            <p:strVal val="1+ppt_h/2"/>
                                          </p:val>
                                        </p:tav>
                                      </p:tavLst>
                                    </p:anim>
                                    <p:set>
                                      <p:cBhvr>
                                        <p:cTn id="484" dur="1" fill="hold">
                                          <p:stCondLst>
                                            <p:cond delay="2999"/>
                                          </p:stCondLst>
                                        </p:cTn>
                                        <p:tgtEl>
                                          <p:spTgt spid="57"/>
                                        </p:tgtEl>
                                        <p:attrNameLst>
                                          <p:attrName>style.visibility</p:attrName>
                                        </p:attrNameLst>
                                      </p:cBhvr>
                                      <p:to>
                                        <p:strVal val="hidden"/>
                                      </p:to>
                                    </p:set>
                                  </p:childTnLst>
                                </p:cTn>
                              </p:par>
                              <p:par>
                                <p:cTn id="485" presetID="2" presetClass="exit" presetSubtype="4" fill="hold" grpId="1" nodeType="withEffect">
                                  <p:stCondLst>
                                    <p:cond delay="0"/>
                                  </p:stCondLst>
                                  <p:childTnLst>
                                    <p:anim calcmode="lin" valueType="num">
                                      <p:cBhvr additive="base">
                                        <p:cTn id="486" dur="3000"/>
                                        <p:tgtEl>
                                          <p:spTgt spid="58"/>
                                        </p:tgtEl>
                                        <p:attrNameLst>
                                          <p:attrName>ppt_x</p:attrName>
                                        </p:attrNameLst>
                                      </p:cBhvr>
                                      <p:tavLst>
                                        <p:tav tm="0">
                                          <p:val>
                                            <p:strVal val="ppt_x"/>
                                          </p:val>
                                        </p:tav>
                                        <p:tav tm="100000">
                                          <p:val>
                                            <p:strVal val="ppt_x"/>
                                          </p:val>
                                        </p:tav>
                                      </p:tavLst>
                                    </p:anim>
                                    <p:anim calcmode="lin" valueType="num">
                                      <p:cBhvr additive="base">
                                        <p:cTn id="487" dur="3000"/>
                                        <p:tgtEl>
                                          <p:spTgt spid="58"/>
                                        </p:tgtEl>
                                        <p:attrNameLst>
                                          <p:attrName>ppt_y</p:attrName>
                                        </p:attrNameLst>
                                      </p:cBhvr>
                                      <p:tavLst>
                                        <p:tav tm="0">
                                          <p:val>
                                            <p:strVal val="ppt_y"/>
                                          </p:val>
                                        </p:tav>
                                        <p:tav tm="100000">
                                          <p:val>
                                            <p:strVal val="1+ppt_h/2"/>
                                          </p:val>
                                        </p:tav>
                                      </p:tavLst>
                                    </p:anim>
                                    <p:set>
                                      <p:cBhvr>
                                        <p:cTn id="488" dur="1" fill="hold">
                                          <p:stCondLst>
                                            <p:cond delay="2999"/>
                                          </p:stCondLst>
                                        </p:cTn>
                                        <p:tgtEl>
                                          <p:spTgt spid="58"/>
                                        </p:tgtEl>
                                        <p:attrNameLst>
                                          <p:attrName>style.visibility</p:attrName>
                                        </p:attrNameLst>
                                      </p:cBhvr>
                                      <p:to>
                                        <p:strVal val="hidden"/>
                                      </p:to>
                                    </p:set>
                                  </p:childTnLst>
                                </p:cTn>
                              </p:par>
                              <p:par>
                                <p:cTn id="489" presetID="2" presetClass="exit" presetSubtype="4" fill="hold" grpId="1" nodeType="withEffect">
                                  <p:stCondLst>
                                    <p:cond delay="0"/>
                                  </p:stCondLst>
                                  <p:childTnLst>
                                    <p:anim calcmode="lin" valueType="num">
                                      <p:cBhvr additive="base">
                                        <p:cTn id="490" dur="3000"/>
                                        <p:tgtEl>
                                          <p:spTgt spid="59"/>
                                        </p:tgtEl>
                                        <p:attrNameLst>
                                          <p:attrName>ppt_x</p:attrName>
                                        </p:attrNameLst>
                                      </p:cBhvr>
                                      <p:tavLst>
                                        <p:tav tm="0">
                                          <p:val>
                                            <p:strVal val="ppt_x"/>
                                          </p:val>
                                        </p:tav>
                                        <p:tav tm="100000">
                                          <p:val>
                                            <p:strVal val="ppt_x"/>
                                          </p:val>
                                        </p:tav>
                                      </p:tavLst>
                                    </p:anim>
                                    <p:anim calcmode="lin" valueType="num">
                                      <p:cBhvr additive="base">
                                        <p:cTn id="491" dur="3000"/>
                                        <p:tgtEl>
                                          <p:spTgt spid="59"/>
                                        </p:tgtEl>
                                        <p:attrNameLst>
                                          <p:attrName>ppt_y</p:attrName>
                                        </p:attrNameLst>
                                      </p:cBhvr>
                                      <p:tavLst>
                                        <p:tav tm="0">
                                          <p:val>
                                            <p:strVal val="ppt_y"/>
                                          </p:val>
                                        </p:tav>
                                        <p:tav tm="100000">
                                          <p:val>
                                            <p:strVal val="1+ppt_h/2"/>
                                          </p:val>
                                        </p:tav>
                                      </p:tavLst>
                                    </p:anim>
                                    <p:set>
                                      <p:cBhvr>
                                        <p:cTn id="492" dur="1" fill="hold">
                                          <p:stCondLst>
                                            <p:cond delay="2999"/>
                                          </p:stCondLst>
                                        </p:cTn>
                                        <p:tgtEl>
                                          <p:spTgt spid="59"/>
                                        </p:tgtEl>
                                        <p:attrNameLst>
                                          <p:attrName>style.visibility</p:attrName>
                                        </p:attrNameLst>
                                      </p:cBhvr>
                                      <p:to>
                                        <p:strVal val="hidden"/>
                                      </p:to>
                                    </p:set>
                                  </p:childTnLst>
                                </p:cTn>
                              </p:par>
                              <p:par>
                                <p:cTn id="493" presetID="2" presetClass="exit" presetSubtype="4" fill="hold" grpId="1" nodeType="withEffect">
                                  <p:stCondLst>
                                    <p:cond delay="0"/>
                                  </p:stCondLst>
                                  <p:childTnLst>
                                    <p:anim calcmode="lin" valueType="num">
                                      <p:cBhvr additive="base">
                                        <p:cTn id="494" dur="3000"/>
                                        <p:tgtEl>
                                          <p:spTgt spid="60"/>
                                        </p:tgtEl>
                                        <p:attrNameLst>
                                          <p:attrName>ppt_x</p:attrName>
                                        </p:attrNameLst>
                                      </p:cBhvr>
                                      <p:tavLst>
                                        <p:tav tm="0">
                                          <p:val>
                                            <p:strVal val="ppt_x"/>
                                          </p:val>
                                        </p:tav>
                                        <p:tav tm="100000">
                                          <p:val>
                                            <p:strVal val="ppt_x"/>
                                          </p:val>
                                        </p:tav>
                                      </p:tavLst>
                                    </p:anim>
                                    <p:anim calcmode="lin" valueType="num">
                                      <p:cBhvr additive="base">
                                        <p:cTn id="495" dur="3000"/>
                                        <p:tgtEl>
                                          <p:spTgt spid="60"/>
                                        </p:tgtEl>
                                        <p:attrNameLst>
                                          <p:attrName>ppt_y</p:attrName>
                                        </p:attrNameLst>
                                      </p:cBhvr>
                                      <p:tavLst>
                                        <p:tav tm="0">
                                          <p:val>
                                            <p:strVal val="ppt_y"/>
                                          </p:val>
                                        </p:tav>
                                        <p:tav tm="100000">
                                          <p:val>
                                            <p:strVal val="1+ppt_h/2"/>
                                          </p:val>
                                        </p:tav>
                                      </p:tavLst>
                                    </p:anim>
                                    <p:set>
                                      <p:cBhvr>
                                        <p:cTn id="496" dur="1" fill="hold">
                                          <p:stCondLst>
                                            <p:cond delay="2999"/>
                                          </p:stCondLst>
                                        </p:cTn>
                                        <p:tgtEl>
                                          <p:spTgt spid="60"/>
                                        </p:tgtEl>
                                        <p:attrNameLst>
                                          <p:attrName>style.visibility</p:attrName>
                                        </p:attrNameLst>
                                      </p:cBhvr>
                                      <p:to>
                                        <p:strVal val="hidden"/>
                                      </p:to>
                                    </p:set>
                                  </p:childTnLst>
                                </p:cTn>
                              </p:par>
                              <p:par>
                                <p:cTn id="497" presetID="2" presetClass="exit" presetSubtype="4" fill="hold" grpId="1" nodeType="withEffect">
                                  <p:stCondLst>
                                    <p:cond delay="0"/>
                                  </p:stCondLst>
                                  <p:childTnLst>
                                    <p:anim calcmode="lin" valueType="num">
                                      <p:cBhvr additive="base">
                                        <p:cTn id="498" dur="3000"/>
                                        <p:tgtEl>
                                          <p:spTgt spid="61"/>
                                        </p:tgtEl>
                                        <p:attrNameLst>
                                          <p:attrName>ppt_x</p:attrName>
                                        </p:attrNameLst>
                                      </p:cBhvr>
                                      <p:tavLst>
                                        <p:tav tm="0">
                                          <p:val>
                                            <p:strVal val="ppt_x"/>
                                          </p:val>
                                        </p:tav>
                                        <p:tav tm="100000">
                                          <p:val>
                                            <p:strVal val="ppt_x"/>
                                          </p:val>
                                        </p:tav>
                                      </p:tavLst>
                                    </p:anim>
                                    <p:anim calcmode="lin" valueType="num">
                                      <p:cBhvr additive="base">
                                        <p:cTn id="499" dur="3000"/>
                                        <p:tgtEl>
                                          <p:spTgt spid="61"/>
                                        </p:tgtEl>
                                        <p:attrNameLst>
                                          <p:attrName>ppt_y</p:attrName>
                                        </p:attrNameLst>
                                      </p:cBhvr>
                                      <p:tavLst>
                                        <p:tav tm="0">
                                          <p:val>
                                            <p:strVal val="ppt_y"/>
                                          </p:val>
                                        </p:tav>
                                        <p:tav tm="100000">
                                          <p:val>
                                            <p:strVal val="1+ppt_h/2"/>
                                          </p:val>
                                        </p:tav>
                                      </p:tavLst>
                                    </p:anim>
                                    <p:set>
                                      <p:cBhvr>
                                        <p:cTn id="500" dur="1" fill="hold">
                                          <p:stCondLst>
                                            <p:cond delay="2999"/>
                                          </p:stCondLst>
                                        </p:cTn>
                                        <p:tgtEl>
                                          <p:spTgt spid="61"/>
                                        </p:tgtEl>
                                        <p:attrNameLst>
                                          <p:attrName>style.visibility</p:attrName>
                                        </p:attrNameLst>
                                      </p:cBhvr>
                                      <p:to>
                                        <p:strVal val="hidden"/>
                                      </p:to>
                                    </p:set>
                                  </p:childTnLst>
                                </p:cTn>
                              </p:par>
                              <p:par>
                                <p:cTn id="501" presetID="2" presetClass="exit" presetSubtype="4" fill="hold" grpId="1" nodeType="withEffect">
                                  <p:stCondLst>
                                    <p:cond delay="0"/>
                                  </p:stCondLst>
                                  <p:childTnLst>
                                    <p:anim calcmode="lin" valueType="num">
                                      <p:cBhvr additive="base">
                                        <p:cTn id="502" dur="3000"/>
                                        <p:tgtEl>
                                          <p:spTgt spid="62"/>
                                        </p:tgtEl>
                                        <p:attrNameLst>
                                          <p:attrName>ppt_x</p:attrName>
                                        </p:attrNameLst>
                                      </p:cBhvr>
                                      <p:tavLst>
                                        <p:tav tm="0">
                                          <p:val>
                                            <p:strVal val="ppt_x"/>
                                          </p:val>
                                        </p:tav>
                                        <p:tav tm="100000">
                                          <p:val>
                                            <p:strVal val="ppt_x"/>
                                          </p:val>
                                        </p:tav>
                                      </p:tavLst>
                                    </p:anim>
                                    <p:anim calcmode="lin" valueType="num">
                                      <p:cBhvr additive="base">
                                        <p:cTn id="503" dur="3000"/>
                                        <p:tgtEl>
                                          <p:spTgt spid="62"/>
                                        </p:tgtEl>
                                        <p:attrNameLst>
                                          <p:attrName>ppt_y</p:attrName>
                                        </p:attrNameLst>
                                      </p:cBhvr>
                                      <p:tavLst>
                                        <p:tav tm="0">
                                          <p:val>
                                            <p:strVal val="ppt_y"/>
                                          </p:val>
                                        </p:tav>
                                        <p:tav tm="100000">
                                          <p:val>
                                            <p:strVal val="1+ppt_h/2"/>
                                          </p:val>
                                        </p:tav>
                                      </p:tavLst>
                                    </p:anim>
                                    <p:set>
                                      <p:cBhvr>
                                        <p:cTn id="504" dur="1" fill="hold">
                                          <p:stCondLst>
                                            <p:cond delay="2999"/>
                                          </p:stCondLst>
                                        </p:cTn>
                                        <p:tgtEl>
                                          <p:spTgt spid="62"/>
                                        </p:tgtEl>
                                        <p:attrNameLst>
                                          <p:attrName>style.visibility</p:attrName>
                                        </p:attrNameLst>
                                      </p:cBhvr>
                                      <p:to>
                                        <p:strVal val="hidden"/>
                                      </p:to>
                                    </p:set>
                                  </p:childTnLst>
                                </p:cTn>
                              </p:par>
                              <p:par>
                                <p:cTn id="505" presetID="2" presetClass="exit" presetSubtype="4" fill="hold" grpId="1" nodeType="withEffect">
                                  <p:stCondLst>
                                    <p:cond delay="0"/>
                                  </p:stCondLst>
                                  <p:childTnLst>
                                    <p:anim calcmode="lin" valueType="num">
                                      <p:cBhvr additive="base">
                                        <p:cTn id="506" dur="3000"/>
                                        <p:tgtEl>
                                          <p:spTgt spid="63"/>
                                        </p:tgtEl>
                                        <p:attrNameLst>
                                          <p:attrName>ppt_x</p:attrName>
                                        </p:attrNameLst>
                                      </p:cBhvr>
                                      <p:tavLst>
                                        <p:tav tm="0">
                                          <p:val>
                                            <p:strVal val="ppt_x"/>
                                          </p:val>
                                        </p:tav>
                                        <p:tav tm="100000">
                                          <p:val>
                                            <p:strVal val="ppt_x"/>
                                          </p:val>
                                        </p:tav>
                                      </p:tavLst>
                                    </p:anim>
                                    <p:anim calcmode="lin" valueType="num">
                                      <p:cBhvr additive="base">
                                        <p:cTn id="507" dur="3000"/>
                                        <p:tgtEl>
                                          <p:spTgt spid="63"/>
                                        </p:tgtEl>
                                        <p:attrNameLst>
                                          <p:attrName>ppt_y</p:attrName>
                                        </p:attrNameLst>
                                      </p:cBhvr>
                                      <p:tavLst>
                                        <p:tav tm="0">
                                          <p:val>
                                            <p:strVal val="ppt_y"/>
                                          </p:val>
                                        </p:tav>
                                        <p:tav tm="100000">
                                          <p:val>
                                            <p:strVal val="1+ppt_h/2"/>
                                          </p:val>
                                        </p:tav>
                                      </p:tavLst>
                                    </p:anim>
                                    <p:set>
                                      <p:cBhvr>
                                        <p:cTn id="508" dur="1" fill="hold">
                                          <p:stCondLst>
                                            <p:cond delay="2999"/>
                                          </p:stCondLst>
                                        </p:cTn>
                                        <p:tgtEl>
                                          <p:spTgt spid="63"/>
                                        </p:tgtEl>
                                        <p:attrNameLst>
                                          <p:attrName>style.visibility</p:attrName>
                                        </p:attrNameLst>
                                      </p:cBhvr>
                                      <p:to>
                                        <p:strVal val="hidden"/>
                                      </p:to>
                                    </p:set>
                                  </p:childTnLst>
                                </p:cTn>
                              </p:par>
                              <p:par>
                                <p:cTn id="509" presetID="2" presetClass="exit" presetSubtype="4" fill="hold" grpId="1" nodeType="withEffect">
                                  <p:stCondLst>
                                    <p:cond delay="0"/>
                                  </p:stCondLst>
                                  <p:childTnLst>
                                    <p:anim calcmode="lin" valueType="num">
                                      <p:cBhvr additive="base">
                                        <p:cTn id="510" dur="3000"/>
                                        <p:tgtEl>
                                          <p:spTgt spid="64"/>
                                        </p:tgtEl>
                                        <p:attrNameLst>
                                          <p:attrName>ppt_x</p:attrName>
                                        </p:attrNameLst>
                                      </p:cBhvr>
                                      <p:tavLst>
                                        <p:tav tm="0">
                                          <p:val>
                                            <p:strVal val="ppt_x"/>
                                          </p:val>
                                        </p:tav>
                                        <p:tav tm="100000">
                                          <p:val>
                                            <p:strVal val="ppt_x"/>
                                          </p:val>
                                        </p:tav>
                                      </p:tavLst>
                                    </p:anim>
                                    <p:anim calcmode="lin" valueType="num">
                                      <p:cBhvr additive="base">
                                        <p:cTn id="511" dur="3000"/>
                                        <p:tgtEl>
                                          <p:spTgt spid="64"/>
                                        </p:tgtEl>
                                        <p:attrNameLst>
                                          <p:attrName>ppt_y</p:attrName>
                                        </p:attrNameLst>
                                      </p:cBhvr>
                                      <p:tavLst>
                                        <p:tav tm="0">
                                          <p:val>
                                            <p:strVal val="ppt_y"/>
                                          </p:val>
                                        </p:tav>
                                        <p:tav tm="100000">
                                          <p:val>
                                            <p:strVal val="1+ppt_h/2"/>
                                          </p:val>
                                        </p:tav>
                                      </p:tavLst>
                                    </p:anim>
                                    <p:set>
                                      <p:cBhvr>
                                        <p:cTn id="512" dur="1" fill="hold">
                                          <p:stCondLst>
                                            <p:cond delay="2999"/>
                                          </p:stCondLst>
                                        </p:cTn>
                                        <p:tgtEl>
                                          <p:spTgt spid="64"/>
                                        </p:tgtEl>
                                        <p:attrNameLst>
                                          <p:attrName>style.visibility</p:attrName>
                                        </p:attrNameLst>
                                      </p:cBhvr>
                                      <p:to>
                                        <p:strVal val="hidden"/>
                                      </p:to>
                                    </p:set>
                                  </p:childTnLst>
                                </p:cTn>
                              </p:par>
                              <p:par>
                                <p:cTn id="513" presetID="2" presetClass="exit" presetSubtype="4" fill="hold" grpId="1" nodeType="withEffect">
                                  <p:stCondLst>
                                    <p:cond delay="0"/>
                                  </p:stCondLst>
                                  <p:childTnLst>
                                    <p:anim calcmode="lin" valueType="num">
                                      <p:cBhvr additive="base">
                                        <p:cTn id="514" dur="3000"/>
                                        <p:tgtEl>
                                          <p:spTgt spid="65"/>
                                        </p:tgtEl>
                                        <p:attrNameLst>
                                          <p:attrName>ppt_x</p:attrName>
                                        </p:attrNameLst>
                                      </p:cBhvr>
                                      <p:tavLst>
                                        <p:tav tm="0">
                                          <p:val>
                                            <p:strVal val="ppt_x"/>
                                          </p:val>
                                        </p:tav>
                                        <p:tav tm="100000">
                                          <p:val>
                                            <p:strVal val="ppt_x"/>
                                          </p:val>
                                        </p:tav>
                                      </p:tavLst>
                                    </p:anim>
                                    <p:anim calcmode="lin" valueType="num">
                                      <p:cBhvr additive="base">
                                        <p:cTn id="515" dur="3000"/>
                                        <p:tgtEl>
                                          <p:spTgt spid="65"/>
                                        </p:tgtEl>
                                        <p:attrNameLst>
                                          <p:attrName>ppt_y</p:attrName>
                                        </p:attrNameLst>
                                      </p:cBhvr>
                                      <p:tavLst>
                                        <p:tav tm="0">
                                          <p:val>
                                            <p:strVal val="ppt_y"/>
                                          </p:val>
                                        </p:tav>
                                        <p:tav tm="100000">
                                          <p:val>
                                            <p:strVal val="1+ppt_h/2"/>
                                          </p:val>
                                        </p:tav>
                                      </p:tavLst>
                                    </p:anim>
                                    <p:set>
                                      <p:cBhvr>
                                        <p:cTn id="516" dur="1" fill="hold">
                                          <p:stCondLst>
                                            <p:cond delay="2999"/>
                                          </p:stCondLst>
                                        </p:cTn>
                                        <p:tgtEl>
                                          <p:spTgt spid="65"/>
                                        </p:tgtEl>
                                        <p:attrNameLst>
                                          <p:attrName>style.visibility</p:attrName>
                                        </p:attrNameLst>
                                      </p:cBhvr>
                                      <p:to>
                                        <p:strVal val="hidden"/>
                                      </p:to>
                                    </p:set>
                                  </p:childTnLst>
                                </p:cTn>
                              </p:par>
                              <p:par>
                                <p:cTn id="517" presetID="2" presetClass="exit" presetSubtype="4" fill="hold" grpId="1" nodeType="withEffect">
                                  <p:stCondLst>
                                    <p:cond delay="0"/>
                                  </p:stCondLst>
                                  <p:childTnLst>
                                    <p:anim calcmode="lin" valueType="num">
                                      <p:cBhvr additive="base">
                                        <p:cTn id="518" dur="3000"/>
                                        <p:tgtEl>
                                          <p:spTgt spid="66"/>
                                        </p:tgtEl>
                                        <p:attrNameLst>
                                          <p:attrName>ppt_x</p:attrName>
                                        </p:attrNameLst>
                                      </p:cBhvr>
                                      <p:tavLst>
                                        <p:tav tm="0">
                                          <p:val>
                                            <p:strVal val="ppt_x"/>
                                          </p:val>
                                        </p:tav>
                                        <p:tav tm="100000">
                                          <p:val>
                                            <p:strVal val="ppt_x"/>
                                          </p:val>
                                        </p:tav>
                                      </p:tavLst>
                                    </p:anim>
                                    <p:anim calcmode="lin" valueType="num">
                                      <p:cBhvr additive="base">
                                        <p:cTn id="519" dur="3000"/>
                                        <p:tgtEl>
                                          <p:spTgt spid="66"/>
                                        </p:tgtEl>
                                        <p:attrNameLst>
                                          <p:attrName>ppt_y</p:attrName>
                                        </p:attrNameLst>
                                      </p:cBhvr>
                                      <p:tavLst>
                                        <p:tav tm="0">
                                          <p:val>
                                            <p:strVal val="ppt_y"/>
                                          </p:val>
                                        </p:tav>
                                        <p:tav tm="100000">
                                          <p:val>
                                            <p:strVal val="1+ppt_h/2"/>
                                          </p:val>
                                        </p:tav>
                                      </p:tavLst>
                                    </p:anim>
                                    <p:set>
                                      <p:cBhvr>
                                        <p:cTn id="520" dur="1" fill="hold">
                                          <p:stCondLst>
                                            <p:cond delay="2999"/>
                                          </p:stCondLst>
                                        </p:cTn>
                                        <p:tgtEl>
                                          <p:spTgt spid="66"/>
                                        </p:tgtEl>
                                        <p:attrNameLst>
                                          <p:attrName>style.visibility</p:attrName>
                                        </p:attrNameLst>
                                      </p:cBhvr>
                                      <p:to>
                                        <p:strVal val="hidden"/>
                                      </p:to>
                                    </p:set>
                                  </p:childTnLst>
                                </p:cTn>
                              </p:par>
                              <p:par>
                                <p:cTn id="521" presetID="8" presetClass="emph" presetSubtype="0" fill="hold" grpId="2" nodeType="withEffect">
                                  <p:stCondLst>
                                    <p:cond delay="0"/>
                                  </p:stCondLst>
                                  <p:childTnLst>
                                    <p:animRot by="21600000">
                                      <p:cBhvr>
                                        <p:cTn id="522" dur="3000" fill="hold"/>
                                        <p:tgtEl>
                                          <p:spTgt spid="51"/>
                                        </p:tgtEl>
                                        <p:attrNameLst>
                                          <p:attrName>r</p:attrName>
                                        </p:attrNameLst>
                                      </p:cBhvr>
                                    </p:animRot>
                                  </p:childTnLst>
                                </p:cTn>
                              </p:par>
                              <p:par>
                                <p:cTn id="523" presetID="8" presetClass="emph" presetSubtype="0" fill="hold" grpId="2" nodeType="withEffect">
                                  <p:stCondLst>
                                    <p:cond delay="0"/>
                                  </p:stCondLst>
                                  <p:childTnLst>
                                    <p:animRot by="21600000">
                                      <p:cBhvr>
                                        <p:cTn id="524" dur="3000" fill="hold"/>
                                        <p:tgtEl>
                                          <p:spTgt spid="52"/>
                                        </p:tgtEl>
                                        <p:attrNameLst>
                                          <p:attrName>r</p:attrName>
                                        </p:attrNameLst>
                                      </p:cBhvr>
                                    </p:animRot>
                                  </p:childTnLst>
                                </p:cTn>
                              </p:par>
                              <p:par>
                                <p:cTn id="525" presetID="8" presetClass="emph" presetSubtype="0" fill="hold" grpId="2" nodeType="withEffect">
                                  <p:stCondLst>
                                    <p:cond delay="0"/>
                                  </p:stCondLst>
                                  <p:childTnLst>
                                    <p:animRot by="21600000">
                                      <p:cBhvr>
                                        <p:cTn id="526" dur="3000" fill="hold"/>
                                        <p:tgtEl>
                                          <p:spTgt spid="53"/>
                                        </p:tgtEl>
                                        <p:attrNameLst>
                                          <p:attrName>r</p:attrName>
                                        </p:attrNameLst>
                                      </p:cBhvr>
                                    </p:animRot>
                                  </p:childTnLst>
                                </p:cTn>
                              </p:par>
                              <p:par>
                                <p:cTn id="527" presetID="8" presetClass="emph" presetSubtype="0" fill="hold" grpId="2" nodeType="withEffect">
                                  <p:stCondLst>
                                    <p:cond delay="0"/>
                                  </p:stCondLst>
                                  <p:childTnLst>
                                    <p:animRot by="21600000">
                                      <p:cBhvr>
                                        <p:cTn id="528" dur="3000" fill="hold"/>
                                        <p:tgtEl>
                                          <p:spTgt spid="54"/>
                                        </p:tgtEl>
                                        <p:attrNameLst>
                                          <p:attrName>r</p:attrName>
                                        </p:attrNameLst>
                                      </p:cBhvr>
                                    </p:animRot>
                                  </p:childTnLst>
                                </p:cTn>
                              </p:par>
                              <p:par>
                                <p:cTn id="529" presetID="8" presetClass="emph" presetSubtype="0" fill="hold" grpId="2" nodeType="withEffect">
                                  <p:stCondLst>
                                    <p:cond delay="0"/>
                                  </p:stCondLst>
                                  <p:childTnLst>
                                    <p:animRot by="21600000">
                                      <p:cBhvr>
                                        <p:cTn id="530" dur="3000" fill="hold"/>
                                        <p:tgtEl>
                                          <p:spTgt spid="55"/>
                                        </p:tgtEl>
                                        <p:attrNameLst>
                                          <p:attrName>r</p:attrName>
                                        </p:attrNameLst>
                                      </p:cBhvr>
                                    </p:animRot>
                                  </p:childTnLst>
                                </p:cTn>
                              </p:par>
                              <p:par>
                                <p:cTn id="531" presetID="8" presetClass="emph" presetSubtype="0" fill="hold" grpId="2" nodeType="withEffect">
                                  <p:stCondLst>
                                    <p:cond delay="0"/>
                                  </p:stCondLst>
                                  <p:childTnLst>
                                    <p:animRot by="21600000">
                                      <p:cBhvr>
                                        <p:cTn id="532" dur="3000" fill="hold"/>
                                        <p:tgtEl>
                                          <p:spTgt spid="56"/>
                                        </p:tgtEl>
                                        <p:attrNameLst>
                                          <p:attrName>r</p:attrName>
                                        </p:attrNameLst>
                                      </p:cBhvr>
                                    </p:animRot>
                                  </p:childTnLst>
                                </p:cTn>
                              </p:par>
                              <p:par>
                                <p:cTn id="533" presetID="8" presetClass="emph" presetSubtype="0" fill="hold" grpId="2" nodeType="withEffect">
                                  <p:stCondLst>
                                    <p:cond delay="0"/>
                                  </p:stCondLst>
                                  <p:childTnLst>
                                    <p:animRot by="21600000">
                                      <p:cBhvr>
                                        <p:cTn id="534" dur="3000" fill="hold"/>
                                        <p:tgtEl>
                                          <p:spTgt spid="57"/>
                                        </p:tgtEl>
                                        <p:attrNameLst>
                                          <p:attrName>r</p:attrName>
                                        </p:attrNameLst>
                                      </p:cBhvr>
                                    </p:animRot>
                                  </p:childTnLst>
                                </p:cTn>
                              </p:par>
                              <p:par>
                                <p:cTn id="535" presetID="8" presetClass="emph" presetSubtype="0" fill="hold" grpId="2" nodeType="withEffect">
                                  <p:stCondLst>
                                    <p:cond delay="0"/>
                                  </p:stCondLst>
                                  <p:childTnLst>
                                    <p:animRot by="21600000">
                                      <p:cBhvr>
                                        <p:cTn id="536" dur="3000" fill="hold"/>
                                        <p:tgtEl>
                                          <p:spTgt spid="58"/>
                                        </p:tgtEl>
                                        <p:attrNameLst>
                                          <p:attrName>r</p:attrName>
                                        </p:attrNameLst>
                                      </p:cBhvr>
                                    </p:animRot>
                                  </p:childTnLst>
                                </p:cTn>
                              </p:par>
                              <p:par>
                                <p:cTn id="537" presetID="8" presetClass="emph" presetSubtype="0" fill="hold" grpId="2" nodeType="withEffect">
                                  <p:stCondLst>
                                    <p:cond delay="0"/>
                                  </p:stCondLst>
                                  <p:childTnLst>
                                    <p:animRot by="21600000">
                                      <p:cBhvr>
                                        <p:cTn id="538" dur="3000" fill="hold"/>
                                        <p:tgtEl>
                                          <p:spTgt spid="27"/>
                                        </p:tgtEl>
                                        <p:attrNameLst>
                                          <p:attrName>r</p:attrName>
                                        </p:attrNameLst>
                                      </p:cBhvr>
                                    </p:animRot>
                                  </p:childTnLst>
                                </p:cTn>
                              </p:par>
                              <p:par>
                                <p:cTn id="539" presetID="8" presetClass="emph" presetSubtype="0" fill="hold" grpId="2" nodeType="withEffect">
                                  <p:stCondLst>
                                    <p:cond delay="0"/>
                                  </p:stCondLst>
                                  <p:childTnLst>
                                    <p:animRot by="21600000">
                                      <p:cBhvr>
                                        <p:cTn id="540" dur="3000" fill="hold"/>
                                        <p:tgtEl>
                                          <p:spTgt spid="28"/>
                                        </p:tgtEl>
                                        <p:attrNameLst>
                                          <p:attrName>r</p:attrName>
                                        </p:attrNameLst>
                                      </p:cBhvr>
                                    </p:animRot>
                                  </p:childTnLst>
                                </p:cTn>
                              </p:par>
                              <p:par>
                                <p:cTn id="541" presetID="8" presetClass="emph" presetSubtype="0" fill="hold" grpId="2" nodeType="withEffect">
                                  <p:stCondLst>
                                    <p:cond delay="0"/>
                                  </p:stCondLst>
                                  <p:childTnLst>
                                    <p:animRot by="21600000">
                                      <p:cBhvr>
                                        <p:cTn id="542" dur="3000" fill="hold"/>
                                        <p:tgtEl>
                                          <p:spTgt spid="29"/>
                                        </p:tgtEl>
                                        <p:attrNameLst>
                                          <p:attrName>r</p:attrName>
                                        </p:attrNameLst>
                                      </p:cBhvr>
                                    </p:animRot>
                                  </p:childTnLst>
                                </p:cTn>
                              </p:par>
                              <p:par>
                                <p:cTn id="543" presetID="8" presetClass="emph" presetSubtype="0" fill="hold" grpId="2" nodeType="withEffect">
                                  <p:stCondLst>
                                    <p:cond delay="0"/>
                                  </p:stCondLst>
                                  <p:childTnLst>
                                    <p:animRot by="21600000">
                                      <p:cBhvr>
                                        <p:cTn id="544" dur="3000" fill="hold"/>
                                        <p:tgtEl>
                                          <p:spTgt spid="30"/>
                                        </p:tgtEl>
                                        <p:attrNameLst>
                                          <p:attrName>r</p:attrName>
                                        </p:attrNameLst>
                                      </p:cBhvr>
                                    </p:animRot>
                                  </p:childTnLst>
                                </p:cTn>
                              </p:par>
                              <p:par>
                                <p:cTn id="545" presetID="8" presetClass="emph" presetSubtype="0" fill="hold" grpId="2" nodeType="withEffect">
                                  <p:stCondLst>
                                    <p:cond delay="0"/>
                                  </p:stCondLst>
                                  <p:childTnLst>
                                    <p:animRot by="21600000">
                                      <p:cBhvr>
                                        <p:cTn id="546" dur="3000" fill="hold"/>
                                        <p:tgtEl>
                                          <p:spTgt spid="31"/>
                                        </p:tgtEl>
                                        <p:attrNameLst>
                                          <p:attrName>r</p:attrName>
                                        </p:attrNameLst>
                                      </p:cBhvr>
                                    </p:animRot>
                                  </p:childTnLst>
                                </p:cTn>
                              </p:par>
                              <p:par>
                                <p:cTn id="547" presetID="8" presetClass="emph" presetSubtype="0" fill="hold" grpId="2" nodeType="withEffect">
                                  <p:stCondLst>
                                    <p:cond delay="0"/>
                                  </p:stCondLst>
                                  <p:childTnLst>
                                    <p:animRot by="21600000">
                                      <p:cBhvr>
                                        <p:cTn id="548" dur="3000" fill="hold"/>
                                        <p:tgtEl>
                                          <p:spTgt spid="32"/>
                                        </p:tgtEl>
                                        <p:attrNameLst>
                                          <p:attrName>r</p:attrName>
                                        </p:attrNameLst>
                                      </p:cBhvr>
                                    </p:animRot>
                                  </p:childTnLst>
                                </p:cTn>
                              </p:par>
                              <p:par>
                                <p:cTn id="549" presetID="8" presetClass="emph" presetSubtype="0" fill="hold" grpId="2" nodeType="withEffect">
                                  <p:stCondLst>
                                    <p:cond delay="0"/>
                                  </p:stCondLst>
                                  <p:childTnLst>
                                    <p:animRot by="21600000">
                                      <p:cBhvr>
                                        <p:cTn id="550" dur="3000" fill="hold"/>
                                        <p:tgtEl>
                                          <p:spTgt spid="33"/>
                                        </p:tgtEl>
                                        <p:attrNameLst>
                                          <p:attrName>r</p:attrName>
                                        </p:attrNameLst>
                                      </p:cBhvr>
                                    </p:animRot>
                                  </p:childTnLst>
                                </p:cTn>
                              </p:par>
                              <p:par>
                                <p:cTn id="551" presetID="8" presetClass="emph" presetSubtype="0" fill="hold" grpId="2" nodeType="withEffect">
                                  <p:stCondLst>
                                    <p:cond delay="0"/>
                                  </p:stCondLst>
                                  <p:childTnLst>
                                    <p:animRot by="21600000">
                                      <p:cBhvr>
                                        <p:cTn id="552" dur="3000" fill="hold"/>
                                        <p:tgtEl>
                                          <p:spTgt spid="34"/>
                                        </p:tgtEl>
                                        <p:attrNameLst>
                                          <p:attrName>r</p:attrName>
                                        </p:attrNameLst>
                                      </p:cBhvr>
                                    </p:animRot>
                                  </p:childTnLst>
                                </p:cTn>
                              </p:par>
                              <p:par>
                                <p:cTn id="553" presetID="8" presetClass="emph" presetSubtype="0" fill="hold" grpId="2" nodeType="withEffect">
                                  <p:stCondLst>
                                    <p:cond delay="0"/>
                                  </p:stCondLst>
                                  <p:childTnLst>
                                    <p:animRot by="21600000">
                                      <p:cBhvr>
                                        <p:cTn id="554" dur="3000" fill="hold"/>
                                        <p:tgtEl>
                                          <p:spTgt spid="4"/>
                                        </p:tgtEl>
                                        <p:attrNameLst>
                                          <p:attrName>r</p:attrName>
                                        </p:attrNameLst>
                                      </p:cBhvr>
                                    </p:animRot>
                                  </p:childTnLst>
                                </p:cTn>
                              </p:par>
                              <p:par>
                                <p:cTn id="555" presetID="8" presetClass="emph" presetSubtype="0" fill="hold" grpId="2" nodeType="withEffect">
                                  <p:stCondLst>
                                    <p:cond delay="0"/>
                                  </p:stCondLst>
                                  <p:childTnLst>
                                    <p:animRot by="21600000">
                                      <p:cBhvr>
                                        <p:cTn id="556" dur="3000" fill="hold"/>
                                        <p:tgtEl>
                                          <p:spTgt spid="6"/>
                                        </p:tgtEl>
                                        <p:attrNameLst>
                                          <p:attrName>r</p:attrName>
                                        </p:attrNameLst>
                                      </p:cBhvr>
                                    </p:animRot>
                                  </p:childTnLst>
                                </p:cTn>
                              </p:par>
                              <p:par>
                                <p:cTn id="557" presetID="8" presetClass="emph" presetSubtype="0" fill="hold" grpId="2" nodeType="withEffect">
                                  <p:stCondLst>
                                    <p:cond delay="0"/>
                                  </p:stCondLst>
                                  <p:childTnLst>
                                    <p:animRot by="21600000">
                                      <p:cBhvr>
                                        <p:cTn id="558" dur="3000" fill="hold"/>
                                        <p:tgtEl>
                                          <p:spTgt spid="8"/>
                                        </p:tgtEl>
                                        <p:attrNameLst>
                                          <p:attrName>r</p:attrName>
                                        </p:attrNameLst>
                                      </p:cBhvr>
                                    </p:animRot>
                                  </p:childTnLst>
                                </p:cTn>
                              </p:par>
                              <p:par>
                                <p:cTn id="559" presetID="8" presetClass="emph" presetSubtype="0" fill="hold" grpId="2" nodeType="withEffect">
                                  <p:stCondLst>
                                    <p:cond delay="0"/>
                                  </p:stCondLst>
                                  <p:childTnLst>
                                    <p:animRot by="21600000">
                                      <p:cBhvr>
                                        <p:cTn id="560" dur="3000" fill="hold"/>
                                        <p:tgtEl>
                                          <p:spTgt spid="10"/>
                                        </p:tgtEl>
                                        <p:attrNameLst>
                                          <p:attrName>r</p:attrName>
                                        </p:attrNameLst>
                                      </p:cBhvr>
                                    </p:animRot>
                                  </p:childTnLst>
                                </p:cTn>
                              </p:par>
                              <p:par>
                                <p:cTn id="561" presetID="8" presetClass="emph" presetSubtype="0" fill="hold" grpId="2" nodeType="withEffect">
                                  <p:stCondLst>
                                    <p:cond delay="0"/>
                                  </p:stCondLst>
                                  <p:childTnLst>
                                    <p:animRot by="21600000">
                                      <p:cBhvr>
                                        <p:cTn id="562" dur="3000" fill="hold"/>
                                        <p:tgtEl>
                                          <p:spTgt spid="12"/>
                                        </p:tgtEl>
                                        <p:attrNameLst>
                                          <p:attrName>r</p:attrName>
                                        </p:attrNameLst>
                                      </p:cBhvr>
                                    </p:animRot>
                                  </p:childTnLst>
                                </p:cTn>
                              </p:par>
                              <p:par>
                                <p:cTn id="563" presetID="8" presetClass="emph" presetSubtype="0" fill="hold" grpId="2" nodeType="withEffect">
                                  <p:stCondLst>
                                    <p:cond delay="0"/>
                                  </p:stCondLst>
                                  <p:childTnLst>
                                    <p:animRot by="21600000">
                                      <p:cBhvr>
                                        <p:cTn id="564" dur="3000" fill="hold"/>
                                        <p:tgtEl>
                                          <p:spTgt spid="14"/>
                                        </p:tgtEl>
                                        <p:attrNameLst>
                                          <p:attrName>r</p:attrName>
                                        </p:attrNameLst>
                                      </p:cBhvr>
                                    </p:animRot>
                                  </p:childTnLst>
                                </p:cTn>
                              </p:par>
                              <p:par>
                                <p:cTn id="565" presetID="8" presetClass="emph" presetSubtype="0" fill="hold" grpId="2" nodeType="withEffect">
                                  <p:stCondLst>
                                    <p:cond delay="0"/>
                                  </p:stCondLst>
                                  <p:childTnLst>
                                    <p:animRot by="21600000">
                                      <p:cBhvr>
                                        <p:cTn id="566" dur="3000" fill="hold"/>
                                        <p:tgtEl>
                                          <p:spTgt spid="16"/>
                                        </p:tgtEl>
                                        <p:attrNameLst>
                                          <p:attrName>r</p:attrName>
                                        </p:attrNameLst>
                                      </p:cBhvr>
                                    </p:animRot>
                                  </p:childTnLst>
                                </p:cTn>
                              </p:par>
                              <p:par>
                                <p:cTn id="567" presetID="8" presetClass="emph" presetSubtype="0" fill="hold" grpId="2" nodeType="withEffect">
                                  <p:stCondLst>
                                    <p:cond delay="0"/>
                                  </p:stCondLst>
                                  <p:childTnLst>
                                    <p:animRot by="21600000">
                                      <p:cBhvr>
                                        <p:cTn id="568" dur="3000" fill="hold"/>
                                        <p:tgtEl>
                                          <p:spTgt spid="18"/>
                                        </p:tgtEl>
                                        <p:attrNameLst>
                                          <p:attrName>r</p:attrName>
                                        </p:attrNameLst>
                                      </p:cBhvr>
                                    </p:animRot>
                                  </p:childTnLst>
                                </p:cTn>
                              </p:par>
                              <p:par>
                                <p:cTn id="569" presetID="8" presetClass="emph" presetSubtype="0" fill="hold" grpId="2" nodeType="withEffect">
                                  <p:stCondLst>
                                    <p:cond delay="0"/>
                                  </p:stCondLst>
                                  <p:childTnLst>
                                    <p:animRot by="21600000">
                                      <p:cBhvr>
                                        <p:cTn id="570" dur="3000" fill="hold"/>
                                        <p:tgtEl>
                                          <p:spTgt spid="43"/>
                                        </p:tgtEl>
                                        <p:attrNameLst>
                                          <p:attrName>r</p:attrName>
                                        </p:attrNameLst>
                                      </p:cBhvr>
                                    </p:animRot>
                                  </p:childTnLst>
                                </p:cTn>
                              </p:par>
                              <p:par>
                                <p:cTn id="571" presetID="8" presetClass="emph" presetSubtype="0" fill="hold" grpId="2" nodeType="withEffect">
                                  <p:stCondLst>
                                    <p:cond delay="0"/>
                                  </p:stCondLst>
                                  <p:childTnLst>
                                    <p:animRot by="21600000">
                                      <p:cBhvr>
                                        <p:cTn id="572" dur="3000" fill="hold"/>
                                        <p:tgtEl>
                                          <p:spTgt spid="44"/>
                                        </p:tgtEl>
                                        <p:attrNameLst>
                                          <p:attrName>r</p:attrName>
                                        </p:attrNameLst>
                                      </p:cBhvr>
                                    </p:animRot>
                                  </p:childTnLst>
                                </p:cTn>
                              </p:par>
                              <p:par>
                                <p:cTn id="573" presetID="8" presetClass="emph" presetSubtype="0" fill="hold" grpId="2" nodeType="withEffect">
                                  <p:stCondLst>
                                    <p:cond delay="0"/>
                                  </p:stCondLst>
                                  <p:childTnLst>
                                    <p:animRot by="21600000">
                                      <p:cBhvr>
                                        <p:cTn id="574" dur="3000" fill="hold"/>
                                        <p:tgtEl>
                                          <p:spTgt spid="45"/>
                                        </p:tgtEl>
                                        <p:attrNameLst>
                                          <p:attrName>r</p:attrName>
                                        </p:attrNameLst>
                                      </p:cBhvr>
                                    </p:animRot>
                                  </p:childTnLst>
                                </p:cTn>
                              </p:par>
                              <p:par>
                                <p:cTn id="575" presetID="8" presetClass="emph" presetSubtype="0" fill="hold" grpId="2" nodeType="withEffect">
                                  <p:stCondLst>
                                    <p:cond delay="0"/>
                                  </p:stCondLst>
                                  <p:childTnLst>
                                    <p:animRot by="21600000">
                                      <p:cBhvr>
                                        <p:cTn id="576" dur="3000" fill="hold"/>
                                        <p:tgtEl>
                                          <p:spTgt spid="46"/>
                                        </p:tgtEl>
                                        <p:attrNameLst>
                                          <p:attrName>r</p:attrName>
                                        </p:attrNameLst>
                                      </p:cBhvr>
                                    </p:animRot>
                                  </p:childTnLst>
                                </p:cTn>
                              </p:par>
                              <p:par>
                                <p:cTn id="577" presetID="8" presetClass="emph" presetSubtype="0" fill="hold" grpId="2" nodeType="withEffect">
                                  <p:stCondLst>
                                    <p:cond delay="0"/>
                                  </p:stCondLst>
                                  <p:childTnLst>
                                    <p:animRot by="21600000">
                                      <p:cBhvr>
                                        <p:cTn id="578" dur="3000" fill="hold"/>
                                        <p:tgtEl>
                                          <p:spTgt spid="47"/>
                                        </p:tgtEl>
                                        <p:attrNameLst>
                                          <p:attrName>r</p:attrName>
                                        </p:attrNameLst>
                                      </p:cBhvr>
                                    </p:animRot>
                                  </p:childTnLst>
                                </p:cTn>
                              </p:par>
                              <p:par>
                                <p:cTn id="579" presetID="8" presetClass="emph" presetSubtype="0" fill="hold" grpId="2" nodeType="withEffect">
                                  <p:stCondLst>
                                    <p:cond delay="0"/>
                                  </p:stCondLst>
                                  <p:childTnLst>
                                    <p:animRot by="21600000">
                                      <p:cBhvr>
                                        <p:cTn id="580" dur="3000" fill="hold"/>
                                        <p:tgtEl>
                                          <p:spTgt spid="48"/>
                                        </p:tgtEl>
                                        <p:attrNameLst>
                                          <p:attrName>r</p:attrName>
                                        </p:attrNameLst>
                                      </p:cBhvr>
                                    </p:animRot>
                                  </p:childTnLst>
                                </p:cTn>
                              </p:par>
                              <p:par>
                                <p:cTn id="581" presetID="8" presetClass="emph" presetSubtype="0" fill="hold" grpId="2" nodeType="withEffect">
                                  <p:stCondLst>
                                    <p:cond delay="0"/>
                                  </p:stCondLst>
                                  <p:childTnLst>
                                    <p:animRot by="21600000">
                                      <p:cBhvr>
                                        <p:cTn id="582" dur="3000" fill="hold"/>
                                        <p:tgtEl>
                                          <p:spTgt spid="49"/>
                                        </p:tgtEl>
                                        <p:attrNameLst>
                                          <p:attrName>r</p:attrName>
                                        </p:attrNameLst>
                                      </p:cBhvr>
                                    </p:animRot>
                                  </p:childTnLst>
                                </p:cTn>
                              </p:par>
                              <p:par>
                                <p:cTn id="583" presetID="8" presetClass="emph" presetSubtype="0" fill="hold" grpId="2" nodeType="withEffect">
                                  <p:stCondLst>
                                    <p:cond delay="0"/>
                                  </p:stCondLst>
                                  <p:childTnLst>
                                    <p:animRot by="21600000">
                                      <p:cBhvr>
                                        <p:cTn id="584" dur="3000" fill="hold"/>
                                        <p:tgtEl>
                                          <p:spTgt spid="50"/>
                                        </p:tgtEl>
                                        <p:attrNameLst>
                                          <p:attrName>r</p:attrName>
                                        </p:attrNameLst>
                                      </p:cBhvr>
                                    </p:animRot>
                                  </p:childTnLst>
                                </p:cTn>
                              </p:par>
                              <p:par>
                                <p:cTn id="585" presetID="8" presetClass="emph" presetSubtype="0" fill="hold" grpId="2" nodeType="withEffect">
                                  <p:stCondLst>
                                    <p:cond delay="0"/>
                                  </p:stCondLst>
                                  <p:childTnLst>
                                    <p:animRot by="-21600000">
                                      <p:cBhvr>
                                        <p:cTn id="586" dur="3000" fill="hold"/>
                                        <p:tgtEl>
                                          <p:spTgt spid="35"/>
                                        </p:tgtEl>
                                        <p:attrNameLst>
                                          <p:attrName>r</p:attrName>
                                        </p:attrNameLst>
                                      </p:cBhvr>
                                    </p:animRot>
                                  </p:childTnLst>
                                </p:cTn>
                              </p:par>
                              <p:par>
                                <p:cTn id="587" presetID="8" presetClass="emph" presetSubtype="0" fill="hold" grpId="2" nodeType="withEffect">
                                  <p:stCondLst>
                                    <p:cond delay="0"/>
                                  </p:stCondLst>
                                  <p:childTnLst>
                                    <p:animRot by="-21600000">
                                      <p:cBhvr>
                                        <p:cTn id="588" dur="3000" fill="hold"/>
                                        <p:tgtEl>
                                          <p:spTgt spid="36"/>
                                        </p:tgtEl>
                                        <p:attrNameLst>
                                          <p:attrName>r</p:attrName>
                                        </p:attrNameLst>
                                      </p:cBhvr>
                                    </p:animRot>
                                  </p:childTnLst>
                                </p:cTn>
                              </p:par>
                              <p:par>
                                <p:cTn id="589" presetID="8" presetClass="emph" presetSubtype="0" fill="hold" grpId="2" nodeType="withEffect">
                                  <p:stCondLst>
                                    <p:cond delay="0"/>
                                  </p:stCondLst>
                                  <p:childTnLst>
                                    <p:animRot by="-21600000">
                                      <p:cBhvr>
                                        <p:cTn id="590" dur="3000" fill="hold"/>
                                        <p:tgtEl>
                                          <p:spTgt spid="37"/>
                                        </p:tgtEl>
                                        <p:attrNameLst>
                                          <p:attrName>r</p:attrName>
                                        </p:attrNameLst>
                                      </p:cBhvr>
                                    </p:animRot>
                                  </p:childTnLst>
                                </p:cTn>
                              </p:par>
                              <p:par>
                                <p:cTn id="591" presetID="8" presetClass="emph" presetSubtype="0" fill="hold" grpId="2" nodeType="withEffect">
                                  <p:stCondLst>
                                    <p:cond delay="0"/>
                                  </p:stCondLst>
                                  <p:childTnLst>
                                    <p:animRot by="-21600000">
                                      <p:cBhvr>
                                        <p:cTn id="592" dur="3000" fill="hold"/>
                                        <p:tgtEl>
                                          <p:spTgt spid="38"/>
                                        </p:tgtEl>
                                        <p:attrNameLst>
                                          <p:attrName>r</p:attrName>
                                        </p:attrNameLst>
                                      </p:cBhvr>
                                    </p:animRot>
                                  </p:childTnLst>
                                </p:cTn>
                              </p:par>
                              <p:par>
                                <p:cTn id="593" presetID="8" presetClass="emph" presetSubtype="0" fill="hold" grpId="2" nodeType="withEffect">
                                  <p:stCondLst>
                                    <p:cond delay="0"/>
                                  </p:stCondLst>
                                  <p:childTnLst>
                                    <p:animRot by="-21600000">
                                      <p:cBhvr>
                                        <p:cTn id="594" dur="3000" fill="hold"/>
                                        <p:tgtEl>
                                          <p:spTgt spid="39"/>
                                        </p:tgtEl>
                                        <p:attrNameLst>
                                          <p:attrName>r</p:attrName>
                                        </p:attrNameLst>
                                      </p:cBhvr>
                                    </p:animRot>
                                  </p:childTnLst>
                                </p:cTn>
                              </p:par>
                              <p:par>
                                <p:cTn id="595" presetID="8" presetClass="emph" presetSubtype="0" fill="hold" grpId="2" nodeType="withEffect">
                                  <p:stCondLst>
                                    <p:cond delay="0"/>
                                  </p:stCondLst>
                                  <p:childTnLst>
                                    <p:animRot by="-21600000">
                                      <p:cBhvr>
                                        <p:cTn id="596" dur="3000" fill="hold"/>
                                        <p:tgtEl>
                                          <p:spTgt spid="40"/>
                                        </p:tgtEl>
                                        <p:attrNameLst>
                                          <p:attrName>r</p:attrName>
                                        </p:attrNameLst>
                                      </p:cBhvr>
                                    </p:animRot>
                                  </p:childTnLst>
                                </p:cTn>
                              </p:par>
                              <p:par>
                                <p:cTn id="597" presetID="8" presetClass="emph" presetSubtype="0" fill="hold" grpId="2" nodeType="withEffect">
                                  <p:stCondLst>
                                    <p:cond delay="0"/>
                                  </p:stCondLst>
                                  <p:childTnLst>
                                    <p:animRot by="-21600000">
                                      <p:cBhvr>
                                        <p:cTn id="598" dur="3000" fill="hold"/>
                                        <p:tgtEl>
                                          <p:spTgt spid="41"/>
                                        </p:tgtEl>
                                        <p:attrNameLst>
                                          <p:attrName>r</p:attrName>
                                        </p:attrNameLst>
                                      </p:cBhvr>
                                    </p:animRot>
                                  </p:childTnLst>
                                </p:cTn>
                              </p:par>
                              <p:par>
                                <p:cTn id="599" presetID="8" presetClass="emph" presetSubtype="0" fill="hold" grpId="2" nodeType="withEffect">
                                  <p:stCondLst>
                                    <p:cond delay="0"/>
                                  </p:stCondLst>
                                  <p:childTnLst>
                                    <p:animRot by="-21600000">
                                      <p:cBhvr>
                                        <p:cTn id="600" dur="3000" fill="hold"/>
                                        <p:tgtEl>
                                          <p:spTgt spid="42"/>
                                        </p:tgtEl>
                                        <p:attrNameLst>
                                          <p:attrName>r</p:attrName>
                                        </p:attrNameLst>
                                      </p:cBhvr>
                                    </p:animRot>
                                  </p:childTnLst>
                                </p:cTn>
                              </p:par>
                              <p:par>
                                <p:cTn id="601" presetID="8" presetClass="emph" presetSubtype="0" fill="hold" grpId="2" nodeType="withEffect">
                                  <p:stCondLst>
                                    <p:cond delay="0"/>
                                  </p:stCondLst>
                                  <p:childTnLst>
                                    <p:animRot by="-21600000">
                                      <p:cBhvr>
                                        <p:cTn id="602" dur="3000" fill="hold"/>
                                        <p:tgtEl>
                                          <p:spTgt spid="3"/>
                                        </p:tgtEl>
                                        <p:attrNameLst>
                                          <p:attrName>r</p:attrName>
                                        </p:attrNameLst>
                                      </p:cBhvr>
                                    </p:animRot>
                                  </p:childTnLst>
                                </p:cTn>
                              </p:par>
                              <p:par>
                                <p:cTn id="603" presetID="8" presetClass="emph" presetSubtype="0" fill="hold" grpId="2" nodeType="withEffect">
                                  <p:stCondLst>
                                    <p:cond delay="0"/>
                                  </p:stCondLst>
                                  <p:childTnLst>
                                    <p:animRot by="-21600000">
                                      <p:cBhvr>
                                        <p:cTn id="604" dur="3000" fill="hold"/>
                                        <p:tgtEl>
                                          <p:spTgt spid="5"/>
                                        </p:tgtEl>
                                        <p:attrNameLst>
                                          <p:attrName>r</p:attrName>
                                        </p:attrNameLst>
                                      </p:cBhvr>
                                    </p:animRot>
                                  </p:childTnLst>
                                </p:cTn>
                              </p:par>
                              <p:par>
                                <p:cTn id="605" presetID="8" presetClass="emph" presetSubtype="0" fill="hold" grpId="2" nodeType="withEffect">
                                  <p:stCondLst>
                                    <p:cond delay="0"/>
                                  </p:stCondLst>
                                  <p:childTnLst>
                                    <p:animRot by="-21600000">
                                      <p:cBhvr>
                                        <p:cTn id="606" dur="3000" fill="hold"/>
                                        <p:tgtEl>
                                          <p:spTgt spid="7"/>
                                        </p:tgtEl>
                                        <p:attrNameLst>
                                          <p:attrName>r</p:attrName>
                                        </p:attrNameLst>
                                      </p:cBhvr>
                                    </p:animRot>
                                  </p:childTnLst>
                                </p:cTn>
                              </p:par>
                              <p:par>
                                <p:cTn id="607" presetID="8" presetClass="emph" presetSubtype="0" fill="hold" grpId="2" nodeType="withEffect">
                                  <p:stCondLst>
                                    <p:cond delay="0"/>
                                  </p:stCondLst>
                                  <p:childTnLst>
                                    <p:animRot by="-21600000">
                                      <p:cBhvr>
                                        <p:cTn id="608" dur="3000" fill="hold"/>
                                        <p:tgtEl>
                                          <p:spTgt spid="9"/>
                                        </p:tgtEl>
                                        <p:attrNameLst>
                                          <p:attrName>r</p:attrName>
                                        </p:attrNameLst>
                                      </p:cBhvr>
                                    </p:animRot>
                                  </p:childTnLst>
                                </p:cTn>
                              </p:par>
                              <p:par>
                                <p:cTn id="609" presetID="8" presetClass="emph" presetSubtype="0" fill="hold" grpId="2" nodeType="withEffect">
                                  <p:stCondLst>
                                    <p:cond delay="0"/>
                                  </p:stCondLst>
                                  <p:childTnLst>
                                    <p:animRot by="-21600000">
                                      <p:cBhvr>
                                        <p:cTn id="610" dur="3000" fill="hold"/>
                                        <p:tgtEl>
                                          <p:spTgt spid="11"/>
                                        </p:tgtEl>
                                        <p:attrNameLst>
                                          <p:attrName>r</p:attrName>
                                        </p:attrNameLst>
                                      </p:cBhvr>
                                    </p:animRot>
                                  </p:childTnLst>
                                </p:cTn>
                              </p:par>
                              <p:par>
                                <p:cTn id="611" presetID="8" presetClass="emph" presetSubtype="0" fill="hold" grpId="2" nodeType="withEffect">
                                  <p:stCondLst>
                                    <p:cond delay="0"/>
                                  </p:stCondLst>
                                  <p:childTnLst>
                                    <p:animRot by="-21600000">
                                      <p:cBhvr>
                                        <p:cTn id="612" dur="3000" fill="hold"/>
                                        <p:tgtEl>
                                          <p:spTgt spid="13"/>
                                        </p:tgtEl>
                                        <p:attrNameLst>
                                          <p:attrName>r</p:attrName>
                                        </p:attrNameLst>
                                      </p:cBhvr>
                                    </p:animRot>
                                  </p:childTnLst>
                                </p:cTn>
                              </p:par>
                              <p:par>
                                <p:cTn id="613" presetID="8" presetClass="emph" presetSubtype="0" fill="hold" grpId="2" nodeType="withEffect">
                                  <p:stCondLst>
                                    <p:cond delay="0"/>
                                  </p:stCondLst>
                                  <p:childTnLst>
                                    <p:animRot by="-21600000">
                                      <p:cBhvr>
                                        <p:cTn id="614" dur="3000" fill="hold"/>
                                        <p:tgtEl>
                                          <p:spTgt spid="15"/>
                                        </p:tgtEl>
                                        <p:attrNameLst>
                                          <p:attrName>r</p:attrName>
                                        </p:attrNameLst>
                                      </p:cBhvr>
                                    </p:animRot>
                                  </p:childTnLst>
                                </p:cTn>
                              </p:par>
                              <p:par>
                                <p:cTn id="615" presetID="8" presetClass="emph" presetSubtype="0" fill="hold" grpId="2" nodeType="withEffect">
                                  <p:stCondLst>
                                    <p:cond delay="0"/>
                                  </p:stCondLst>
                                  <p:childTnLst>
                                    <p:animRot by="-21600000">
                                      <p:cBhvr>
                                        <p:cTn id="616" dur="3000" fill="hold"/>
                                        <p:tgtEl>
                                          <p:spTgt spid="17"/>
                                        </p:tgtEl>
                                        <p:attrNameLst>
                                          <p:attrName>r</p:attrName>
                                        </p:attrNameLst>
                                      </p:cBhvr>
                                    </p:animRot>
                                  </p:childTnLst>
                                </p:cTn>
                              </p:par>
                              <p:par>
                                <p:cTn id="617" presetID="8" presetClass="emph" presetSubtype="0" fill="hold" grpId="2" nodeType="withEffect">
                                  <p:stCondLst>
                                    <p:cond delay="0"/>
                                  </p:stCondLst>
                                  <p:childTnLst>
                                    <p:animRot by="-21600000">
                                      <p:cBhvr>
                                        <p:cTn id="618" dur="3000" fill="hold"/>
                                        <p:tgtEl>
                                          <p:spTgt spid="19"/>
                                        </p:tgtEl>
                                        <p:attrNameLst>
                                          <p:attrName>r</p:attrName>
                                        </p:attrNameLst>
                                      </p:cBhvr>
                                    </p:animRot>
                                  </p:childTnLst>
                                </p:cTn>
                              </p:par>
                              <p:par>
                                <p:cTn id="619" presetID="8" presetClass="emph" presetSubtype="0" fill="hold" grpId="2" nodeType="withEffect">
                                  <p:stCondLst>
                                    <p:cond delay="0"/>
                                  </p:stCondLst>
                                  <p:childTnLst>
                                    <p:animRot by="-21600000">
                                      <p:cBhvr>
                                        <p:cTn id="620" dur="3000" fill="hold"/>
                                        <p:tgtEl>
                                          <p:spTgt spid="20"/>
                                        </p:tgtEl>
                                        <p:attrNameLst>
                                          <p:attrName>r</p:attrName>
                                        </p:attrNameLst>
                                      </p:cBhvr>
                                    </p:animRot>
                                  </p:childTnLst>
                                </p:cTn>
                              </p:par>
                              <p:par>
                                <p:cTn id="621" presetID="8" presetClass="emph" presetSubtype="0" fill="hold" grpId="2" nodeType="withEffect">
                                  <p:stCondLst>
                                    <p:cond delay="0"/>
                                  </p:stCondLst>
                                  <p:childTnLst>
                                    <p:animRot by="-21600000">
                                      <p:cBhvr>
                                        <p:cTn id="622" dur="3000" fill="hold"/>
                                        <p:tgtEl>
                                          <p:spTgt spid="21"/>
                                        </p:tgtEl>
                                        <p:attrNameLst>
                                          <p:attrName>r</p:attrName>
                                        </p:attrNameLst>
                                      </p:cBhvr>
                                    </p:animRot>
                                  </p:childTnLst>
                                </p:cTn>
                              </p:par>
                              <p:par>
                                <p:cTn id="623" presetID="8" presetClass="emph" presetSubtype="0" fill="hold" grpId="2" nodeType="withEffect">
                                  <p:stCondLst>
                                    <p:cond delay="0"/>
                                  </p:stCondLst>
                                  <p:childTnLst>
                                    <p:animRot by="-21600000">
                                      <p:cBhvr>
                                        <p:cTn id="624" dur="3000" fill="hold"/>
                                        <p:tgtEl>
                                          <p:spTgt spid="22"/>
                                        </p:tgtEl>
                                        <p:attrNameLst>
                                          <p:attrName>r</p:attrName>
                                        </p:attrNameLst>
                                      </p:cBhvr>
                                    </p:animRot>
                                  </p:childTnLst>
                                </p:cTn>
                              </p:par>
                              <p:par>
                                <p:cTn id="625" presetID="8" presetClass="emph" presetSubtype="0" fill="hold" grpId="2" nodeType="withEffect">
                                  <p:stCondLst>
                                    <p:cond delay="0"/>
                                  </p:stCondLst>
                                  <p:childTnLst>
                                    <p:animRot by="-21600000">
                                      <p:cBhvr>
                                        <p:cTn id="626" dur="3000" fill="hold"/>
                                        <p:tgtEl>
                                          <p:spTgt spid="23"/>
                                        </p:tgtEl>
                                        <p:attrNameLst>
                                          <p:attrName>r</p:attrName>
                                        </p:attrNameLst>
                                      </p:cBhvr>
                                    </p:animRot>
                                  </p:childTnLst>
                                </p:cTn>
                              </p:par>
                              <p:par>
                                <p:cTn id="627" presetID="8" presetClass="emph" presetSubtype="0" fill="hold" grpId="2" nodeType="withEffect">
                                  <p:stCondLst>
                                    <p:cond delay="0"/>
                                  </p:stCondLst>
                                  <p:childTnLst>
                                    <p:animRot by="-21600000">
                                      <p:cBhvr>
                                        <p:cTn id="628" dur="3000" fill="hold"/>
                                        <p:tgtEl>
                                          <p:spTgt spid="24"/>
                                        </p:tgtEl>
                                        <p:attrNameLst>
                                          <p:attrName>r</p:attrName>
                                        </p:attrNameLst>
                                      </p:cBhvr>
                                    </p:animRot>
                                  </p:childTnLst>
                                </p:cTn>
                              </p:par>
                              <p:par>
                                <p:cTn id="629" presetID="8" presetClass="emph" presetSubtype="0" fill="hold" grpId="2" nodeType="withEffect">
                                  <p:stCondLst>
                                    <p:cond delay="0"/>
                                  </p:stCondLst>
                                  <p:childTnLst>
                                    <p:animRot by="-21600000">
                                      <p:cBhvr>
                                        <p:cTn id="630" dur="3000" fill="hold"/>
                                        <p:tgtEl>
                                          <p:spTgt spid="25"/>
                                        </p:tgtEl>
                                        <p:attrNameLst>
                                          <p:attrName>r</p:attrName>
                                        </p:attrNameLst>
                                      </p:cBhvr>
                                    </p:animRot>
                                  </p:childTnLst>
                                </p:cTn>
                              </p:par>
                              <p:par>
                                <p:cTn id="631" presetID="8" presetClass="emph" presetSubtype="0" fill="hold" grpId="2" nodeType="withEffect">
                                  <p:stCondLst>
                                    <p:cond delay="0"/>
                                  </p:stCondLst>
                                  <p:childTnLst>
                                    <p:animRot by="-21600000">
                                      <p:cBhvr>
                                        <p:cTn id="632" dur="3000" fill="hold"/>
                                        <p:tgtEl>
                                          <p:spTgt spid="26"/>
                                        </p:tgtEl>
                                        <p:attrNameLst>
                                          <p:attrName>r</p:attrName>
                                        </p:attrNameLst>
                                      </p:cBhvr>
                                    </p:animRot>
                                  </p:childTnLst>
                                </p:cTn>
                              </p:par>
                              <p:par>
                                <p:cTn id="633" presetID="8" presetClass="emph" presetSubtype="0" fill="hold" grpId="2" nodeType="withEffect">
                                  <p:stCondLst>
                                    <p:cond delay="0"/>
                                  </p:stCondLst>
                                  <p:childTnLst>
                                    <p:animRot by="-21600000">
                                      <p:cBhvr>
                                        <p:cTn id="634" dur="3000" fill="hold"/>
                                        <p:tgtEl>
                                          <p:spTgt spid="59"/>
                                        </p:tgtEl>
                                        <p:attrNameLst>
                                          <p:attrName>r</p:attrName>
                                        </p:attrNameLst>
                                      </p:cBhvr>
                                    </p:animRot>
                                  </p:childTnLst>
                                </p:cTn>
                              </p:par>
                              <p:par>
                                <p:cTn id="635" presetID="8" presetClass="emph" presetSubtype="0" fill="hold" grpId="2" nodeType="withEffect">
                                  <p:stCondLst>
                                    <p:cond delay="0"/>
                                  </p:stCondLst>
                                  <p:childTnLst>
                                    <p:animRot by="-21600000">
                                      <p:cBhvr>
                                        <p:cTn id="636" dur="3000" fill="hold"/>
                                        <p:tgtEl>
                                          <p:spTgt spid="60"/>
                                        </p:tgtEl>
                                        <p:attrNameLst>
                                          <p:attrName>r</p:attrName>
                                        </p:attrNameLst>
                                      </p:cBhvr>
                                    </p:animRot>
                                  </p:childTnLst>
                                </p:cTn>
                              </p:par>
                              <p:par>
                                <p:cTn id="637" presetID="8" presetClass="emph" presetSubtype="0" fill="hold" grpId="2" nodeType="withEffect">
                                  <p:stCondLst>
                                    <p:cond delay="0"/>
                                  </p:stCondLst>
                                  <p:childTnLst>
                                    <p:animRot by="-21600000">
                                      <p:cBhvr>
                                        <p:cTn id="638" dur="3000" fill="hold"/>
                                        <p:tgtEl>
                                          <p:spTgt spid="61"/>
                                        </p:tgtEl>
                                        <p:attrNameLst>
                                          <p:attrName>r</p:attrName>
                                        </p:attrNameLst>
                                      </p:cBhvr>
                                    </p:animRot>
                                  </p:childTnLst>
                                </p:cTn>
                              </p:par>
                              <p:par>
                                <p:cTn id="639" presetID="8" presetClass="emph" presetSubtype="0" fill="hold" grpId="2" nodeType="withEffect">
                                  <p:stCondLst>
                                    <p:cond delay="0"/>
                                  </p:stCondLst>
                                  <p:childTnLst>
                                    <p:animRot by="-21600000">
                                      <p:cBhvr>
                                        <p:cTn id="640" dur="3000" fill="hold"/>
                                        <p:tgtEl>
                                          <p:spTgt spid="62"/>
                                        </p:tgtEl>
                                        <p:attrNameLst>
                                          <p:attrName>r</p:attrName>
                                        </p:attrNameLst>
                                      </p:cBhvr>
                                    </p:animRot>
                                  </p:childTnLst>
                                </p:cTn>
                              </p:par>
                              <p:par>
                                <p:cTn id="641" presetID="8" presetClass="emph" presetSubtype="0" fill="hold" grpId="2" nodeType="withEffect">
                                  <p:stCondLst>
                                    <p:cond delay="0"/>
                                  </p:stCondLst>
                                  <p:childTnLst>
                                    <p:animRot by="-21600000">
                                      <p:cBhvr>
                                        <p:cTn id="642" dur="3000" fill="hold"/>
                                        <p:tgtEl>
                                          <p:spTgt spid="63"/>
                                        </p:tgtEl>
                                        <p:attrNameLst>
                                          <p:attrName>r</p:attrName>
                                        </p:attrNameLst>
                                      </p:cBhvr>
                                    </p:animRot>
                                  </p:childTnLst>
                                </p:cTn>
                              </p:par>
                              <p:par>
                                <p:cTn id="643" presetID="8" presetClass="emph" presetSubtype="0" fill="hold" grpId="2" nodeType="withEffect">
                                  <p:stCondLst>
                                    <p:cond delay="0"/>
                                  </p:stCondLst>
                                  <p:childTnLst>
                                    <p:animRot by="-21600000">
                                      <p:cBhvr>
                                        <p:cTn id="644" dur="3000" fill="hold"/>
                                        <p:tgtEl>
                                          <p:spTgt spid="64"/>
                                        </p:tgtEl>
                                        <p:attrNameLst>
                                          <p:attrName>r</p:attrName>
                                        </p:attrNameLst>
                                      </p:cBhvr>
                                    </p:animRot>
                                  </p:childTnLst>
                                </p:cTn>
                              </p:par>
                              <p:par>
                                <p:cTn id="645" presetID="8" presetClass="emph" presetSubtype="0" fill="hold" grpId="2" nodeType="withEffect">
                                  <p:stCondLst>
                                    <p:cond delay="0"/>
                                  </p:stCondLst>
                                  <p:childTnLst>
                                    <p:animRot by="-21600000">
                                      <p:cBhvr>
                                        <p:cTn id="646" dur="3000" fill="hold"/>
                                        <p:tgtEl>
                                          <p:spTgt spid="65"/>
                                        </p:tgtEl>
                                        <p:attrNameLst>
                                          <p:attrName>r</p:attrName>
                                        </p:attrNameLst>
                                      </p:cBhvr>
                                    </p:animRot>
                                  </p:childTnLst>
                                </p:cTn>
                              </p:par>
                              <p:par>
                                <p:cTn id="647" presetID="8" presetClass="emph" presetSubtype="0" fill="hold" grpId="2" nodeType="withEffect">
                                  <p:stCondLst>
                                    <p:cond delay="0"/>
                                  </p:stCondLst>
                                  <p:childTnLst>
                                    <p:animRot by="-21600000">
                                      <p:cBhvr>
                                        <p:cTn id="648" dur="3000" fill="hold"/>
                                        <p:tgtEl>
                                          <p:spTgt spid="66"/>
                                        </p:tgtEl>
                                        <p:attrNameLst>
                                          <p:attrName>r</p:attrName>
                                        </p:attrNameLst>
                                      </p:cBhvr>
                                    </p:animRot>
                                  </p:childTnLst>
                                </p:cTn>
                              </p:par>
                              <p:par>
                                <p:cTn id="649" presetID="17" presetClass="entr" presetSubtype="1" fill="hold" nodeType="withEffect">
                                  <p:stCondLst>
                                    <p:cond delay="0"/>
                                  </p:stCondLst>
                                  <p:childTnLst>
                                    <p:set>
                                      <p:cBhvr>
                                        <p:cTn id="650" dur="1" fill="hold">
                                          <p:stCondLst>
                                            <p:cond delay="0"/>
                                          </p:stCondLst>
                                        </p:cTn>
                                        <p:tgtEl>
                                          <p:spTgt spid="2"/>
                                        </p:tgtEl>
                                        <p:attrNameLst>
                                          <p:attrName>style.visibility</p:attrName>
                                        </p:attrNameLst>
                                      </p:cBhvr>
                                      <p:to>
                                        <p:strVal val="visible"/>
                                      </p:to>
                                    </p:set>
                                    <p:anim calcmode="lin" valueType="num">
                                      <p:cBhvr>
                                        <p:cTn id="651" dur="3000" fill="hold"/>
                                        <p:tgtEl>
                                          <p:spTgt spid="2"/>
                                        </p:tgtEl>
                                        <p:attrNameLst>
                                          <p:attrName>ppt_x</p:attrName>
                                        </p:attrNameLst>
                                      </p:cBhvr>
                                      <p:tavLst>
                                        <p:tav tm="0">
                                          <p:val>
                                            <p:strVal val="#ppt_x"/>
                                          </p:val>
                                        </p:tav>
                                        <p:tav tm="100000">
                                          <p:val>
                                            <p:strVal val="#ppt_x"/>
                                          </p:val>
                                        </p:tav>
                                      </p:tavLst>
                                    </p:anim>
                                    <p:anim calcmode="lin" valueType="num">
                                      <p:cBhvr>
                                        <p:cTn id="652" dur="3000" fill="hold"/>
                                        <p:tgtEl>
                                          <p:spTgt spid="2"/>
                                        </p:tgtEl>
                                        <p:attrNameLst>
                                          <p:attrName>ppt_y</p:attrName>
                                        </p:attrNameLst>
                                      </p:cBhvr>
                                      <p:tavLst>
                                        <p:tav tm="0">
                                          <p:val>
                                            <p:strVal val="#ppt_y-#ppt_h/2"/>
                                          </p:val>
                                        </p:tav>
                                        <p:tav tm="100000">
                                          <p:val>
                                            <p:strVal val="#ppt_y"/>
                                          </p:val>
                                        </p:tav>
                                      </p:tavLst>
                                    </p:anim>
                                    <p:anim calcmode="lin" valueType="num">
                                      <p:cBhvr>
                                        <p:cTn id="653" dur="3000" fill="hold"/>
                                        <p:tgtEl>
                                          <p:spTgt spid="2"/>
                                        </p:tgtEl>
                                        <p:attrNameLst>
                                          <p:attrName>ppt_w</p:attrName>
                                        </p:attrNameLst>
                                      </p:cBhvr>
                                      <p:tavLst>
                                        <p:tav tm="0">
                                          <p:val>
                                            <p:strVal val="#ppt_w"/>
                                          </p:val>
                                        </p:tav>
                                        <p:tav tm="100000">
                                          <p:val>
                                            <p:strVal val="#ppt_w"/>
                                          </p:val>
                                        </p:tav>
                                      </p:tavLst>
                                    </p:anim>
                                    <p:anim calcmode="lin" valueType="num">
                                      <p:cBhvr>
                                        <p:cTn id="654"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P spid="50" grpId="1" animBg="1"/>
      <p:bldP spid="50" grpId="2" animBg="1"/>
      <p:bldP spid="51" grpId="0" animBg="1"/>
      <p:bldP spid="51" grpId="1" animBg="1"/>
      <p:bldP spid="51" grpId="2" animBg="1"/>
      <p:bldP spid="52" grpId="0" animBg="1"/>
      <p:bldP spid="52" grpId="1" animBg="1"/>
      <p:bldP spid="52" grpId="2" animBg="1"/>
      <p:bldP spid="53" grpId="0" animBg="1"/>
      <p:bldP spid="53" grpId="1" animBg="1"/>
      <p:bldP spid="53" grpId="2" animBg="1"/>
      <p:bldP spid="54" grpId="0" animBg="1"/>
      <p:bldP spid="54" grpId="1" animBg="1"/>
      <p:bldP spid="54" grpId="2" animBg="1"/>
      <p:bldP spid="55" grpId="0" animBg="1"/>
      <p:bldP spid="55" grpId="1" animBg="1"/>
      <p:bldP spid="55" grpId="2" animBg="1"/>
      <p:bldP spid="56" grpId="0" animBg="1"/>
      <p:bldP spid="56" grpId="1" animBg="1"/>
      <p:bldP spid="56" grpId="2" animBg="1"/>
      <p:bldP spid="57" grpId="0" animBg="1"/>
      <p:bldP spid="57" grpId="1" animBg="1"/>
      <p:bldP spid="57" grpId="2" animBg="1"/>
      <p:bldP spid="58" grpId="0" animBg="1"/>
      <p:bldP spid="58" grpId="1" animBg="1"/>
      <p:bldP spid="58" grpId="2" animBg="1"/>
      <p:bldP spid="59" grpId="0" animBg="1"/>
      <p:bldP spid="59" grpId="1" animBg="1"/>
      <p:bldP spid="59" grpId="2" animBg="1"/>
      <p:bldP spid="60" grpId="0" animBg="1"/>
      <p:bldP spid="60" grpId="1" animBg="1"/>
      <p:bldP spid="60" grpId="2" animBg="1"/>
      <p:bldP spid="61" grpId="0" animBg="1"/>
      <p:bldP spid="61" grpId="1" animBg="1"/>
      <p:bldP spid="61" grpId="2" animBg="1"/>
      <p:bldP spid="62" grpId="0" animBg="1"/>
      <p:bldP spid="62" grpId="1" animBg="1"/>
      <p:bldP spid="62" grpId="2" animBg="1"/>
      <p:bldP spid="63" grpId="0" animBg="1"/>
      <p:bldP spid="63" grpId="1" animBg="1"/>
      <p:bldP spid="63" grpId="2" animBg="1"/>
      <p:bldP spid="64" grpId="0" animBg="1"/>
      <p:bldP spid="64" grpId="1" animBg="1"/>
      <p:bldP spid="64" grpId="2" animBg="1"/>
      <p:bldP spid="65" grpId="0" animBg="1"/>
      <p:bldP spid="65" grpId="1" animBg="1"/>
      <p:bldP spid="65" grpId="2" animBg="1"/>
      <p:bldP spid="66" grpId="0" animBg="1"/>
      <p:bldP spid="66" grpId="1" animBg="1"/>
      <p:bldP spid="66" grpId="2" animBg="1"/>
      <p:bldP spid="67"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6006B"/>
            </a:gs>
            <a:gs pos="30000">
              <a:srgbClr val="D49E6C"/>
            </a:gs>
            <a:gs pos="70000">
              <a:srgbClr val="A65528"/>
            </a:gs>
            <a:gs pos="100000">
              <a:srgbClr val="663012"/>
            </a:gs>
          </a:gsLst>
          <a:lin ang="0" scaled="0"/>
          <a:tileRect/>
        </a:gradFill>
        <a:effectLst/>
      </p:bgPr>
    </p:bg>
    <p:spTree>
      <p:nvGrpSpPr>
        <p:cNvPr id="1" name=""/>
        <p:cNvGrpSpPr/>
        <p:nvPr/>
      </p:nvGrpSpPr>
      <p:grpSpPr>
        <a:xfrm>
          <a:off x="0" y="0"/>
          <a:ext cx="0" cy="0"/>
          <a:chOff x="0" y="0"/>
          <a:chExt cx="0" cy="0"/>
        </a:xfrm>
      </p:grpSpPr>
      <p:pic>
        <p:nvPicPr>
          <p:cNvPr id="2" name="1 Imagen" descr="gulfuyio.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una"/>
          <p:cNvSpPr/>
          <p:nvPr/>
        </p:nvSpPr>
        <p:spPr>
          <a:xfrm>
            <a:off x="0" y="0"/>
            <a:ext cx="2857488" cy="5143500"/>
          </a:xfrm>
          <a:prstGeom prst="moon">
            <a:avLst>
              <a:gd name="adj" fmla="val 12666"/>
            </a:avLst>
          </a:prstGeom>
          <a:gradFill flip="none" rotWithShape="1">
            <a:gsLst>
              <a:gs pos="0">
                <a:srgbClr val="D6006B"/>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flipH="1">
            <a:off x="6357950" y="0"/>
            <a:ext cx="2786050" cy="5143500"/>
          </a:xfrm>
          <a:prstGeom prst="moon">
            <a:avLst>
              <a:gd name="adj" fmla="val 14495"/>
            </a:avLst>
          </a:prstGeom>
          <a:gradFill flip="none" rotWithShape="1">
            <a:gsLst>
              <a:gs pos="0">
                <a:srgbClr val="D6006B"/>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714348" y="0"/>
            <a:ext cx="2857488" cy="5143500"/>
          </a:xfrm>
          <a:prstGeom prst="moon">
            <a:avLst>
              <a:gd name="adj" fmla="val 11999"/>
            </a:avLst>
          </a:prstGeom>
          <a:gradFill flip="none" rotWithShape="1">
            <a:gsLst>
              <a:gs pos="0">
                <a:srgbClr val="D6006B"/>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5643570" y="0"/>
            <a:ext cx="2786050" cy="5143500"/>
          </a:xfrm>
          <a:prstGeom prst="moon">
            <a:avLst>
              <a:gd name="adj" fmla="val 14495"/>
            </a:avLst>
          </a:prstGeom>
          <a:gradFill flip="none" rotWithShape="1">
            <a:gsLst>
              <a:gs pos="0">
                <a:srgbClr val="D6006B"/>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4929190" y="0"/>
            <a:ext cx="2786050" cy="5143500"/>
          </a:xfrm>
          <a:prstGeom prst="moon">
            <a:avLst>
              <a:gd name="adj" fmla="val 13128"/>
            </a:avLst>
          </a:prstGeom>
          <a:gradFill flip="none" rotWithShape="1">
            <a:gsLst>
              <a:gs pos="0">
                <a:srgbClr val="D6006B"/>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1428728" y="0"/>
            <a:ext cx="2857488" cy="5143500"/>
          </a:xfrm>
          <a:prstGeom prst="moon">
            <a:avLst>
              <a:gd name="adj" fmla="val 14000"/>
            </a:avLst>
          </a:prstGeom>
          <a:gradFill flip="none" rotWithShape="1">
            <a:gsLst>
              <a:gs pos="0">
                <a:srgbClr val="D6006B"/>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2214546" y="0"/>
            <a:ext cx="2857488" cy="5143500"/>
          </a:xfrm>
          <a:prstGeom prst="moon">
            <a:avLst>
              <a:gd name="adj" fmla="val 14000"/>
            </a:avLst>
          </a:prstGeom>
          <a:gradFill flip="none" rotWithShape="1">
            <a:gsLst>
              <a:gs pos="0">
                <a:srgbClr val="D6006B"/>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4214810" y="0"/>
            <a:ext cx="2786050" cy="5143500"/>
          </a:xfrm>
          <a:prstGeom prst="moon">
            <a:avLst>
              <a:gd name="adj" fmla="val 12444"/>
            </a:avLst>
          </a:prstGeom>
          <a:gradFill flip="none" rotWithShape="1">
            <a:gsLst>
              <a:gs pos="0">
                <a:srgbClr val="D6006B"/>
              </a:gs>
              <a:gs pos="50000">
                <a:schemeClr val="tx1">
                  <a:shade val="67500"/>
                  <a:satMod val="115000"/>
                </a:schemeClr>
              </a:gs>
              <a:gs pos="100000">
                <a:schemeClr val="tx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71536" y="-285770"/>
            <a:ext cx="10072758" cy="5429270"/>
          </a:xfrm>
          <a:prstGeom prst="rect">
            <a:avLst/>
          </a:prstGeom>
          <a:gradFill flip="none" rotWithShape="1">
            <a:gsLst>
              <a:gs pos="0">
                <a:srgbClr val="362416"/>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1+#ppt_w/2"/>
                                          </p:val>
                                        </p:tav>
                                        <p:tav tm="100000">
                                          <p:val>
                                            <p:strVal val="#ppt_x"/>
                                          </p:val>
                                        </p:tav>
                                      </p:tavLst>
                                    </p:anim>
                                    <p:anim calcmode="lin" valueType="num">
                                      <p:cBhvr additive="base">
                                        <p:cTn id="23" dur="3000" fill="hold"/>
                                        <p:tgtEl>
                                          <p:spTgt spid="10"/>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3000" fill="hold"/>
                                        <p:tgtEl>
                                          <p:spTgt spid="5"/>
                                        </p:tgtEl>
                                        <p:attrNameLst>
                                          <p:attrName>ppt_x</p:attrName>
                                        </p:attrNameLst>
                                      </p:cBhvr>
                                      <p:tavLst>
                                        <p:tav tm="0">
                                          <p:val>
                                            <p:strVal val="0-#ppt_w/2"/>
                                          </p:val>
                                        </p:tav>
                                        <p:tav tm="100000">
                                          <p:val>
                                            <p:strVal val="#ppt_x"/>
                                          </p:val>
                                        </p:tav>
                                      </p:tavLst>
                                    </p:anim>
                                    <p:anim calcmode="lin" valueType="num">
                                      <p:cBhvr additive="base">
                                        <p:cTn id="27" dur="3000" fill="hold"/>
                                        <p:tgtEl>
                                          <p:spTgt spid="5"/>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3000" fill="hold"/>
                                        <p:tgtEl>
                                          <p:spTgt spid="7"/>
                                        </p:tgtEl>
                                        <p:attrNameLst>
                                          <p:attrName>ppt_x</p:attrName>
                                        </p:attrNameLst>
                                      </p:cBhvr>
                                      <p:tavLst>
                                        <p:tav tm="0">
                                          <p:val>
                                            <p:strVal val="0-#ppt_w/2"/>
                                          </p:val>
                                        </p:tav>
                                        <p:tav tm="100000">
                                          <p:val>
                                            <p:strVal val="#ppt_x"/>
                                          </p:val>
                                        </p:tav>
                                      </p:tavLst>
                                    </p:anim>
                                    <p:anim calcmode="lin" valueType="num">
                                      <p:cBhvr additive="base">
                                        <p:cTn id="31" dur="3000" fill="hold"/>
                                        <p:tgtEl>
                                          <p:spTgt spid="7"/>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0-#ppt_w/2"/>
                                          </p:val>
                                        </p:tav>
                                        <p:tav tm="100000">
                                          <p:val>
                                            <p:strVal val="#ppt_x"/>
                                          </p:val>
                                        </p:tav>
                                      </p:tavLst>
                                    </p:anim>
                                    <p:anim calcmode="lin" valueType="num">
                                      <p:cBhvr additive="base">
                                        <p:cTn id="35" dur="3000" fill="hold"/>
                                        <p:tgtEl>
                                          <p:spTgt spid="8"/>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0-#ppt_w/2"/>
                                          </p:val>
                                        </p:tav>
                                        <p:tav tm="100000">
                                          <p:val>
                                            <p:strVal val="#ppt_x"/>
                                          </p:val>
                                        </p:tav>
                                      </p:tavLst>
                                    </p:anim>
                                    <p:anim calcmode="lin" valueType="num">
                                      <p:cBhvr additive="base">
                                        <p:cTn id="39" dur="3000" fill="hold"/>
                                        <p:tgtEl>
                                          <p:spTgt spid="11"/>
                                        </p:tgtEl>
                                        <p:attrNameLst>
                                          <p:attrName>ppt_y</p:attrName>
                                        </p:attrNameLst>
                                      </p:cBhvr>
                                      <p:tavLst>
                                        <p:tav tm="0">
                                          <p:val>
                                            <p:strVal val="#ppt_y"/>
                                          </p:val>
                                        </p:tav>
                                        <p:tav tm="100000">
                                          <p:val>
                                            <p:strVal val="#ppt_y"/>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4"/>
                                        </p:tgtEl>
                                        <p:attrNameLst>
                                          <p:attrName>style.visibility</p:attrName>
                                        </p:attrNameLst>
                                      </p:cBhvr>
                                      <p:to>
                                        <p:strVal val="visible"/>
                                      </p:to>
                                    </p:set>
                                    <p:anim calcmode="lin" valueType="num">
                                      <p:cBhvr>
                                        <p:cTn id="42" dur="3000" fill="hold"/>
                                        <p:tgtEl>
                                          <p:spTgt spid="4"/>
                                        </p:tgtEl>
                                        <p:attrNameLst>
                                          <p:attrName>ppt_w</p:attrName>
                                        </p:attrNameLst>
                                      </p:cBhvr>
                                      <p:tavLst>
                                        <p:tav tm="0" fmla="#ppt_w*sin(2.5*pi*$)">
                                          <p:val>
                                            <p:fltVal val="0"/>
                                          </p:val>
                                        </p:tav>
                                        <p:tav tm="100000">
                                          <p:val>
                                            <p:fltVal val="1"/>
                                          </p:val>
                                        </p:tav>
                                      </p:tavLst>
                                    </p:anim>
                                    <p:anim calcmode="lin" valueType="num">
                                      <p:cBhvr>
                                        <p:cTn id="43" dur="3000" fill="hold"/>
                                        <p:tgtEl>
                                          <p:spTgt spid="4"/>
                                        </p:tgtEl>
                                        <p:attrNameLst>
                                          <p:attrName>ppt_h</p:attrName>
                                        </p:attrNameLst>
                                      </p:cBhvr>
                                      <p:tavLst>
                                        <p:tav tm="0">
                                          <p:val>
                                            <p:strVal val="#ppt_h"/>
                                          </p:val>
                                        </p:tav>
                                        <p:tav tm="100000">
                                          <p:val>
                                            <p:strVal val="#ppt_h"/>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3000" fill="hold"/>
                                        <p:tgtEl>
                                          <p:spTgt spid="6"/>
                                        </p:tgtEl>
                                        <p:attrNameLst>
                                          <p:attrName>ppt_w</p:attrName>
                                        </p:attrNameLst>
                                      </p:cBhvr>
                                      <p:tavLst>
                                        <p:tav tm="0" fmla="#ppt_w*sin(2.5*pi*$)">
                                          <p:val>
                                            <p:fltVal val="0"/>
                                          </p:val>
                                        </p:tav>
                                        <p:tav tm="100000">
                                          <p:val>
                                            <p:fltVal val="1"/>
                                          </p:val>
                                        </p:tav>
                                      </p:tavLst>
                                    </p:anim>
                                    <p:anim calcmode="lin" valueType="num">
                                      <p:cBhvr>
                                        <p:cTn id="47" dur="3000" fill="hold"/>
                                        <p:tgtEl>
                                          <p:spTgt spid="6"/>
                                        </p:tgtEl>
                                        <p:attrNameLst>
                                          <p:attrName>ppt_h</p:attrName>
                                        </p:attrNameLst>
                                      </p:cBhvr>
                                      <p:tavLst>
                                        <p:tav tm="0">
                                          <p:val>
                                            <p:strVal val="#ppt_h"/>
                                          </p:val>
                                        </p:tav>
                                        <p:tav tm="100000">
                                          <p:val>
                                            <p:strVal val="#ppt_h"/>
                                          </p:val>
                                        </p:tav>
                                      </p:tavLst>
                                    </p:anim>
                                  </p:childTnLst>
                                </p:cTn>
                              </p:par>
                              <p:par>
                                <p:cTn id="48" presetID="19" presetClass="entr" presetSubtype="10" fill="hold" grpId="1"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p:cTn id="50" dur="3000" fill="hold"/>
                                        <p:tgtEl>
                                          <p:spTgt spid="9"/>
                                        </p:tgtEl>
                                        <p:attrNameLst>
                                          <p:attrName>ppt_w</p:attrName>
                                        </p:attrNameLst>
                                      </p:cBhvr>
                                      <p:tavLst>
                                        <p:tav tm="0" fmla="#ppt_w*sin(2.5*pi*$)">
                                          <p:val>
                                            <p:fltVal val="0"/>
                                          </p:val>
                                        </p:tav>
                                        <p:tav tm="100000">
                                          <p:val>
                                            <p:fltVal val="1"/>
                                          </p:val>
                                        </p:tav>
                                      </p:tavLst>
                                    </p:anim>
                                    <p:anim calcmode="lin" valueType="num">
                                      <p:cBhvr>
                                        <p:cTn id="51" dur="3000" fill="hold"/>
                                        <p:tgtEl>
                                          <p:spTgt spid="9"/>
                                        </p:tgtEl>
                                        <p:attrNameLst>
                                          <p:attrName>ppt_h</p:attrName>
                                        </p:attrNameLst>
                                      </p:cBhvr>
                                      <p:tavLst>
                                        <p:tav tm="0">
                                          <p:val>
                                            <p:strVal val="#ppt_h"/>
                                          </p:val>
                                        </p:tav>
                                        <p:tav tm="100000">
                                          <p:val>
                                            <p:strVal val="#ppt_h"/>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p:cTn id="54" dur="3000" fill="hold"/>
                                        <p:tgtEl>
                                          <p:spTgt spid="10"/>
                                        </p:tgtEl>
                                        <p:attrNameLst>
                                          <p:attrName>ppt_w</p:attrName>
                                        </p:attrNameLst>
                                      </p:cBhvr>
                                      <p:tavLst>
                                        <p:tav tm="0" fmla="#ppt_w*sin(2.5*pi*$)">
                                          <p:val>
                                            <p:fltVal val="0"/>
                                          </p:val>
                                        </p:tav>
                                        <p:tav tm="100000">
                                          <p:val>
                                            <p:fltVal val="1"/>
                                          </p:val>
                                        </p:tav>
                                      </p:tavLst>
                                    </p:anim>
                                    <p:anim calcmode="lin" valueType="num">
                                      <p:cBhvr>
                                        <p:cTn id="55" dur="3000" fill="hold"/>
                                        <p:tgtEl>
                                          <p:spTgt spid="10"/>
                                        </p:tgtEl>
                                        <p:attrNameLst>
                                          <p:attrName>ppt_h</p:attrName>
                                        </p:attrNameLst>
                                      </p:cBhvr>
                                      <p:tavLst>
                                        <p:tav tm="0">
                                          <p:val>
                                            <p:strVal val="#ppt_h"/>
                                          </p:val>
                                        </p:tav>
                                        <p:tav tm="100000">
                                          <p:val>
                                            <p:strVal val="#ppt_h"/>
                                          </p:val>
                                        </p:tav>
                                      </p:tavLst>
                                    </p:anim>
                                  </p:childTnLst>
                                </p:cTn>
                              </p:par>
                              <p:par>
                                <p:cTn id="56" presetID="19" presetClass="entr" presetSubtype="10"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p:cTn id="58" dur="3000" fill="hold"/>
                                        <p:tgtEl>
                                          <p:spTgt spid="5"/>
                                        </p:tgtEl>
                                        <p:attrNameLst>
                                          <p:attrName>ppt_w</p:attrName>
                                        </p:attrNameLst>
                                      </p:cBhvr>
                                      <p:tavLst>
                                        <p:tav tm="0" fmla="#ppt_w*sin(2.5*pi*$)">
                                          <p:val>
                                            <p:fltVal val="0"/>
                                          </p:val>
                                        </p:tav>
                                        <p:tav tm="100000">
                                          <p:val>
                                            <p:fltVal val="1"/>
                                          </p:val>
                                        </p:tav>
                                      </p:tavLst>
                                    </p:anim>
                                    <p:anim calcmode="lin" valueType="num">
                                      <p:cBhvr>
                                        <p:cTn id="59" dur="3000" fill="hold"/>
                                        <p:tgtEl>
                                          <p:spTgt spid="5"/>
                                        </p:tgtEl>
                                        <p:attrNameLst>
                                          <p:attrName>ppt_h</p:attrName>
                                        </p:attrNameLst>
                                      </p:cBhvr>
                                      <p:tavLst>
                                        <p:tav tm="0">
                                          <p:val>
                                            <p:strVal val="#ppt_h"/>
                                          </p:val>
                                        </p:tav>
                                        <p:tav tm="100000">
                                          <p:val>
                                            <p:strVal val="#ppt_h"/>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7"/>
                                        </p:tgtEl>
                                        <p:attrNameLst>
                                          <p:attrName>style.visibility</p:attrName>
                                        </p:attrNameLst>
                                      </p:cBhvr>
                                      <p:to>
                                        <p:strVal val="visible"/>
                                      </p:to>
                                    </p:set>
                                    <p:anim calcmode="lin" valueType="num">
                                      <p:cBhvr>
                                        <p:cTn id="62" dur="3000" fill="hold"/>
                                        <p:tgtEl>
                                          <p:spTgt spid="7"/>
                                        </p:tgtEl>
                                        <p:attrNameLst>
                                          <p:attrName>ppt_w</p:attrName>
                                        </p:attrNameLst>
                                      </p:cBhvr>
                                      <p:tavLst>
                                        <p:tav tm="0" fmla="#ppt_w*sin(2.5*pi*$)">
                                          <p:val>
                                            <p:fltVal val="0"/>
                                          </p:val>
                                        </p:tav>
                                        <p:tav tm="100000">
                                          <p:val>
                                            <p:fltVal val="1"/>
                                          </p:val>
                                        </p:tav>
                                      </p:tavLst>
                                    </p:anim>
                                    <p:anim calcmode="lin" valueType="num">
                                      <p:cBhvr>
                                        <p:cTn id="63" dur="3000" fill="hold"/>
                                        <p:tgtEl>
                                          <p:spTgt spid="7"/>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8"/>
                                        </p:tgtEl>
                                        <p:attrNameLst>
                                          <p:attrName>style.visibility</p:attrName>
                                        </p:attrNameLst>
                                      </p:cBhvr>
                                      <p:to>
                                        <p:strVal val="visible"/>
                                      </p:to>
                                    </p:set>
                                    <p:anim calcmode="lin" valueType="num">
                                      <p:cBhvr>
                                        <p:cTn id="66" dur="3000" fill="hold"/>
                                        <p:tgtEl>
                                          <p:spTgt spid="8"/>
                                        </p:tgtEl>
                                        <p:attrNameLst>
                                          <p:attrName>ppt_w</p:attrName>
                                        </p:attrNameLst>
                                      </p:cBhvr>
                                      <p:tavLst>
                                        <p:tav tm="0" fmla="#ppt_w*sin(2.5*pi*$)">
                                          <p:val>
                                            <p:fltVal val="0"/>
                                          </p:val>
                                        </p:tav>
                                        <p:tav tm="100000">
                                          <p:val>
                                            <p:fltVal val="1"/>
                                          </p:val>
                                        </p:tav>
                                      </p:tavLst>
                                    </p:anim>
                                    <p:anim calcmode="lin" valueType="num">
                                      <p:cBhvr>
                                        <p:cTn id="67" dur="3000" fill="hold"/>
                                        <p:tgtEl>
                                          <p:spTgt spid="8"/>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p:cTn id="70" dur="3000" fill="hold"/>
                                        <p:tgtEl>
                                          <p:spTgt spid="11"/>
                                        </p:tgtEl>
                                        <p:attrNameLst>
                                          <p:attrName>ppt_w</p:attrName>
                                        </p:attrNameLst>
                                      </p:cBhvr>
                                      <p:tavLst>
                                        <p:tav tm="0" fmla="#ppt_w*sin(2.5*pi*$)">
                                          <p:val>
                                            <p:fltVal val="0"/>
                                          </p:val>
                                        </p:tav>
                                        <p:tav tm="100000">
                                          <p:val>
                                            <p:fltVal val="1"/>
                                          </p:val>
                                        </p:tav>
                                      </p:tavLst>
                                    </p:anim>
                                    <p:anim calcmode="lin" valueType="num">
                                      <p:cBhvr>
                                        <p:cTn id="71" dur="3000" fill="hold"/>
                                        <p:tgtEl>
                                          <p:spTgt spid="11"/>
                                        </p:tgtEl>
                                        <p:attrNameLst>
                                          <p:attrName>ppt_h</p:attrName>
                                        </p:attrNameLst>
                                      </p:cBhvr>
                                      <p:tavLst>
                                        <p:tav tm="0">
                                          <p:val>
                                            <p:strVal val="#ppt_h"/>
                                          </p:val>
                                        </p:tav>
                                        <p:tav tm="100000">
                                          <p:val>
                                            <p:strVal val="#ppt_h"/>
                                          </p:val>
                                        </p:tav>
                                      </p:tavLst>
                                    </p:anim>
                                  </p:childTnLst>
                                </p:cTn>
                              </p:par>
                              <p:par>
                                <p:cTn id="72" presetID="13" presetClass="entr" presetSubtype="16" fill="hold" grpId="2" nodeType="withEffect">
                                  <p:stCondLst>
                                    <p:cond delay="0"/>
                                  </p:stCondLst>
                                  <p:childTnLst>
                                    <p:set>
                                      <p:cBhvr>
                                        <p:cTn id="73" dur="1" fill="hold">
                                          <p:stCondLst>
                                            <p:cond delay="0"/>
                                          </p:stCondLst>
                                        </p:cTn>
                                        <p:tgtEl>
                                          <p:spTgt spid="4"/>
                                        </p:tgtEl>
                                        <p:attrNameLst>
                                          <p:attrName>style.visibility</p:attrName>
                                        </p:attrNameLst>
                                      </p:cBhvr>
                                      <p:to>
                                        <p:strVal val="visible"/>
                                      </p:to>
                                    </p:set>
                                    <p:animEffect transition="in" filter="plus(in)">
                                      <p:cBhvr>
                                        <p:cTn id="74" dur="3000"/>
                                        <p:tgtEl>
                                          <p:spTgt spid="4"/>
                                        </p:tgtEl>
                                      </p:cBhvr>
                                    </p:animEffect>
                                  </p:childTnLst>
                                </p:cTn>
                              </p:par>
                              <p:par>
                                <p:cTn id="75" presetID="13" presetClass="entr" presetSubtype="16" fill="hold" grpId="2" nodeType="withEffect">
                                  <p:stCondLst>
                                    <p:cond delay="0"/>
                                  </p:stCondLst>
                                  <p:childTnLst>
                                    <p:set>
                                      <p:cBhvr>
                                        <p:cTn id="76" dur="1" fill="hold">
                                          <p:stCondLst>
                                            <p:cond delay="0"/>
                                          </p:stCondLst>
                                        </p:cTn>
                                        <p:tgtEl>
                                          <p:spTgt spid="6"/>
                                        </p:tgtEl>
                                        <p:attrNameLst>
                                          <p:attrName>style.visibility</p:attrName>
                                        </p:attrNameLst>
                                      </p:cBhvr>
                                      <p:to>
                                        <p:strVal val="visible"/>
                                      </p:to>
                                    </p:set>
                                    <p:animEffect transition="in" filter="plus(in)">
                                      <p:cBhvr>
                                        <p:cTn id="77" dur="3000"/>
                                        <p:tgtEl>
                                          <p:spTgt spid="6"/>
                                        </p:tgtEl>
                                      </p:cBhvr>
                                    </p:animEffect>
                                  </p:childTnLst>
                                </p:cTn>
                              </p:par>
                              <p:par>
                                <p:cTn id="78" presetID="13" presetClass="entr" presetSubtype="16" fill="hold" grpId="2" nodeType="withEffect">
                                  <p:stCondLst>
                                    <p:cond delay="0"/>
                                  </p:stCondLst>
                                  <p:childTnLst>
                                    <p:set>
                                      <p:cBhvr>
                                        <p:cTn id="79" dur="1" fill="hold">
                                          <p:stCondLst>
                                            <p:cond delay="0"/>
                                          </p:stCondLst>
                                        </p:cTn>
                                        <p:tgtEl>
                                          <p:spTgt spid="9"/>
                                        </p:tgtEl>
                                        <p:attrNameLst>
                                          <p:attrName>style.visibility</p:attrName>
                                        </p:attrNameLst>
                                      </p:cBhvr>
                                      <p:to>
                                        <p:strVal val="visible"/>
                                      </p:to>
                                    </p:set>
                                    <p:animEffect transition="in" filter="plus(in)">
                                      <p:cBhvr>
                                        <p:cTn id="80" dur="3000"/>
                                        <p:tgtEl>
                                          <p:spTgt spid="9"/>
                                        </p:tgtEl>
                                      </p:cBhvr>
                                    </p:animEffect>
                                  </p:childTnLst>
                                </p:cTn>
                              </p:par>
                              <p:par>
                                <p:cTn id="81" presetID="13" presetClass="entr" presetSubtype="16" fill="hold" grpId="2" nodeType="withEffect">
                                  <p:stCondLst>
                                    <p:cond delay="0"/>
                                  </p:stCondLst>
                                  <p:childTnLst>
                                    <p:set>
                                      <p:cBhvr>
                                        <p:cTn id="82" dur="1" fill="hold">
                                          <p:stCondLst>
                                            <p:cond delay="0"/>
                                          </p:stCondLst>
                                        </p:cTn>
                                        <p:tgtEl>
                                          <p:spTgt spid="10"/>
                                        </p:tgtEl>
                                        <p:attrNameLst>
                                          <p:attrName>style.visibility</p:attrName>
                                        </p:attrNameLst>
                                      </p:cBhvr>
                                      <p:to>
                                        <p:strVal val="visible"/>
                                      </p:to>
                                    </p:set>
                                    <p:animEffect transition="in" filter="plus(in)">
                                      <p:cBhvr>
                                        <p:cTn id="83" dur="3000"/>
                                        <p:tgtEl>
                                          <p:spTgt spid="10"/>
                                        </p:tgtEl>
                                      </p:cBhvr>
                                    </p:animEffect>
                                  </p:childTnLst>
                                </p:cTn>
                              </p:par>
                              <p:par>
                                <p:cTn id="84" presetID="13" presetClass="entr" presetSubtype="16" fill="hold" grpId="2" nodeType="withEffect">
                                  <p:stCondLst>
                                    <p:cond delay="0"/>
                                  </p:stCondLst>
                                  <p:childTnLst>
                                    <p:set>
                                      <p:cBhvr>
                                        <p:cTn id="85" dur="1" fill="hold">
                                          <p:stCondLst>
                                            <p:cond delay="0"/>
                                          </p:stCondLst>
                                        </p:cTn>
                                        <p:tgtEl>
                                          <p:spTgt spid="5"/>
                                        </p:tgtEl>
                                        <p:attrNameLst>
                                          <p:attrName>style.visibility</p:attrName>
                                        </p:attrNameLst>
                                      </p:cBhvr>
                                      <p:to>
                                        <p:strVal val="visible"/>
                                      </p:to>
                                    </p:set>
                                    <p:animEffect transition="in" filter="plus(in)">
                                      <p:cBhvr>
                                        <p:cTn id="86" dur="3000"/>
                                        <p:tgtEl>
                                          <p:spTgt spid="5"/>
                                        </p:tgtEl>
                                      </p:cBhvr>
                                    </p:animEffect>
                                  </p:childTnLst>
                                </p:cTn>
                              </p:par>
                              <p:par>
                                <p:cTn id="87" presetID="13" presetClass="entr" presetSubtype="16" fill="hold" grpId="2" nodeType="withEffect">
                                  <p:stCondLst>
                                    <p:cond delay="0"/>
                                  </p:stCondLst>
                                  <p:childTnLst>
                                    <p:set>
                                      <p:cBhvr>
                                        <p:cTn id="88" dur="1" fill="hold">
                                          <p:stCondLst>
                                            <p:cond delay="0"/>
                                          </p:stCondLst>
                                        </p:cTn>
                                        <p:tgtEl>
                                          <p:spTgt spid="7"/>
                                        </p:tgtEl>
                                        <p:attrNameLst>
                                          <p:attrName>style.visibility</p:attrName>
                                        </p:attrNameLst>
                                      </p:cBhvr>
                                      <p:to>
                                        <p:strVal val="visible"/>
                                      </p:to>
                                    </p:set>
                                    <p:animEffect transition="in" filter="plus(in)">
                                      <p:cBhvr>
                                        <p:cTn id="89" dur="3000"/>
                                        <p:tgtEl>
                                          <p:spTgt spid="7"/>
                                        </p:tgtEl>
                                      </p:cBhvr>
                                    </p:animEffect>
                                  </p:childTnLst>
                                </p:cTn>
                              </p:par>
                              <p:par>
                                <p:cTn id="90" presetID="13" presetClass="entr" presetSubtype="16" fill="hold" grpId="2" nodeType="withEffect">
                                  <p:stCondLst>
                                    <p:cond delay="0"/>
                                  </p:stCondLst>
                                  <p:childTnLst>
                                    <p:set>
                                      <p:cBhvr>
                                        <p:cTn id="91" dur="1" fill="hold">
                                          <p:stCondLst>
                                            <p:cond delay="0"/>
                                          </p:stCondLst>
                                        </p:cTn>
                                        <p:tgtEl>
                                          <p:spTgt spid="8"/>
                                        </p:tgtEl>
                                        <p:attrNameLst>
                                          <p:attrName>style.visibility</p:attrName>
                                        </p:attrNameLst>
                                      </p:cBhvr>
                                      <p:to>
                                        <p:strVal val="visible"/>
                                      </p:to>
                                    </p:set>
                                    <p:animEffect transition="in" filter="plus(in)">
                                      <p:cBhvr>
                                        <p:cTn id="92" dur="3000"/>
                                        <p:tgtEl>
                                          <p:spTgt spid="8"/>
                                        </p:tgtEl>
                                      </p:cBhvr>
                                    </p:animEffect>
                                  </p:childTnLst>
                                </p:cTn>
                              </p:par>
                              <p:par>
                                <p:cTn id="93" presetID="13" presetClass="entr" presetSubtype="16" fill="hold" grpId="2" nodeType="withEffect">
                                  <p:stCondLst>
                                    <p:cond delay="0"/>
                                  </p:stCondLst>
                                  <p:childTnLst>
                                    <p:set>
                                      <p:cBhvr>
                                        <p:cTn id="94" dur="1" fill="hold">
                                          <p:stCondLst>
                                            <p:cond delay="0"/>
                                          </p:stCondLst>
                                        </p:cTn>
                                        <p:tgtEl>
                                          <p:spTgt spid="11"/>
                                        </p:tgtEl>
                                        <p:attrNameLst>
                                          <p:attrName>style.visibility</p:attrName>
                                        </p:attrNameLst>
                                      </p:cBhvr>
                                      <p:to>
                                        <p:strVal val="visible"/>
                                      </p:to>
                                    </p:set>
                                    <p:animEffect transition="in" filter="plus(in)">
                                      <p:cBhvr>
                                        <p:cTn id="95" dur="3000"/>
                                        <p:tgtEl>
                                          <p:spTgt spid="11"/>
                                        </p:tgtEl>
                                      </p:cBhvr>
                                    </p:animEffect>
                                  </p:childTnLst>
                                </p:cTn>
                              </p:par>
                            </p:childTnLst>
                          </p:cTn>
                        </p:par>
                        <p:par>
                          <p:cTn id="96" fill="hold">
                            <p:stCondLst>
                              <p:cond delay="3000"/>
                            </p:stCondLst>
                            <p:childTnLst>
                              <p:par>
                                <p:cTn id="97" presetID="2" presetClass="exit" presetSubtype="2" fill="hold" grpId="3" nodeType="afterEffect">
                                  <p:stCondLst>
                                    <p:cond delay="0"/>
                                  </p:stCondLst>
                                  <p:childTnLst>
                                    <p:anim calcmode="lin" valueType="num">
                                      <p:cBhvr additive="base">
                                        <p:cTn id="98" dur="3000"/>
                                        <p:tgtEl>
                                          <p:spTgt spid="4"/>
                                        </p:tgtEl>
                                        <p:attrNameLst>
                                          <p:attrName>ppt_x</p:attrName>
                                        </p:attrNameLst>
                                      </p:cBhvr>
                                      <p:tavLst>
                                        <p:tav tm="0">
                                          <p:val>
                                            <p:strVal val="ppt_x"/>
                                          </p:val>
                                        </p:tav>
                                        <p:tav tm="100000">
                                          <p:val>
                                            <p:strVal val="1+ppt_w/2"/>
                                          </p:val>
                                        </p:tav>
                                      </p:tavLst>
                                    </p:anim>
                                    <p:anim calcmode="lin" valueType="num">
                                      <p:cBhvr additive="base">
                                        <p:cTn id="99" dur="3000"/>
                                        <p:tgtEl>
                                          <p:spTgt spid="4"/>
                                        </p:tgtEl>
                                        <p:attrNameLst>
                                          <p:attrName>ppt_y</p:attrName>
                                        </p:attrNameLst>
                                      </p:cBhvr>
                                      <p:tavLst>
                                        <p:tav tm="0">
                                          <p:val>
                                            <p:strVal val="ppt_y"/>
                                          </p:val>
                                        </p:tav>
                                        <p:tav tm="100000">
                                          <p:val>
                                            <p:strVal val="ppt_y"/>
                                          </p:val>
                                        </p:tav>
                                      </p:tavLst>
                                    </p:anim>
                                    <p:set>
                                      <p:cBhvr>
                                        <p:cTn id="100" dur="1" fill="hold">
                                          <p:stCondLst>
                                            <p:cond delay="2999"/>
                                          </p:stCondLst>
                                        </p:cTn>
                                        <p:tgtEl>
                                          <p:spTgt spid="4"/>
                                        </p:tgtEl>
                                        <p:attrNameLst>
                                          <p:attrName>style.visibility</p:attrName>
                                        </p:attrNameLst>
                                      </p:cBhvr>
                                      <p:to>
                                        <p:strVal val="hidden"/>
                                      </p:to>
                                    </p:set>
                                  </p:childTnLst>
                                </p:cTn>
                              </p:par>
                              <p:par>
                                <p:cTn id="101" presetID="2" presetClass="exit" presetSubtype="2" fill="hold" grpId="3" nodeType="withEffect">
                                  <p:stCondLst>
                                    <p:cond delay="0"/>
                                  </p:stCondLst>
                                  <p:childTnLst>
                                    <p:anim calcmode="lin" valueType="num">
                                      <p:cBhvr additive="base">
                                        <p:cTn id="102" dur="3000"/>
                                        <p:tgtEl>
                                          <p:spTgt spid="6"/>
                                        </p:tgtEl>
                                        <p:attrNameLst>
                                          <p:attrName>ppt_x</p:attrName>
                                        </p:attrNameLst>
                                      </p:cBhvr>
                                      <p:tavLst>
                                        <p:tav tm="0">
                                          <p:val>
                                            <p:strVal val="ppt_x"/>
                                          </p:val>
                                        </p:tav>
                                        <p:tav tm="100000">
                                          <p:val>
                                            <p:strVal val="1+ppt_w/2"/>
                                          </p:val>
                                        </p:tav>
                                      </p:tavLst>
                                    </p:anim>
                                    <p:anim calcmode="lin" valueType="num">
                                      <p:cBhvr additive="base">
                                        <p:cTn id="103" dur="3000"/>
                                        <p:tgtEl>
                                          <p:spTgt spid="6"/>
                                        </p:tgtEl>
                                        <p:attrNameLst>
                                          <p:attrName>ppt_y</p:attrName>
                                        </p:attrNameLst>
                                      </p:cBhvr>
                                      <p:tavLst>
                                        <p:tav tm="0">
                                          <p:val>
                                            <p:strVal val="ppt_y"/>
                                          </p:val>
                                        </p:tav>
                                        <p:tav tm="100000">
                                          <p:val>
                                            <p:strVal val="ppt_y"/>
                                          </p:val>
                                        </p:tav>
                                      </p:tavLst>
                                    </p:anim>
                                    <p:set>
                                      <p:cBhvr>
                                        <p:cTn id="104" dur="1" fill="hold">
                                          <p:stCondLst>
                                            <p:cond delay="2999"/>
                                          </p:stCondLst>
                                        </p:cTn>
                                        <p:tgtEl>
                                          <p:spTgt spid="6"/>
                                        </p:tgtEl>
                                        <p:attrNameLst>
                                          <p:attrName>style.visibility</p:attrName>
                                        </p:attrNameLst>
                                      </p:cBhvr>
                                      <p:to>
                                        <p:strVal val="hidden"/>
                                      </p:to>
                                    </p:set>
                                  </p:childTnLst>
                                </p:cTn>
                              </p:par>
                              <p:par>
                                <p:cTn id="105" presetID="2" presetClass="exit" presetSubtype="2" fill="hold" grpId="3" nodeType="withEffect">
                                  <p:stCondLst>
                                    <p:cond delay="0"/>
                                  </p:stCondLst>
                                  <p:childTnLst>
                                    <p:anim calcmode="lin" valueType="num">
                                      <p:cBhvr additive="base">
                                        <p:cTn id="106" dur="3000"/>
                                        <p:tgtEl>
                                          <p:spTgt spid="9"/>
                                        </p:tgtEl>
                                        <p:attrNameLst>
                                          <p:attrName>ppt_x</p:attrName>
                                        </p:attrNameLst>
                                      </p:cBhvr>
                                      <p:tavLst>
                                        <p:tav tm="0">
                                          <p:val>
                                            <p:strVal val="ppt_x"/>
                                          </p:val>
                                        </p:tav>
                                        <p:tav tm="100000">
                                          <p:val>
                                            <p:strVal val="1+ppt_w/2"/>
                                          </p:val>
                                        </p:tav>
                                      </p:tavLst>
                                    </p:anim>
                                    <p:anim calcmode="lin" valueType="num">
                                      <p:cBhvr additive="base">
                                        <p:cTn id="107" dur="3000"/>
                                        <p:tgtEl>
                                          <p:spTgt spid="9"/>
                                        </p:tgtEl>
                                        <p:attrNameLst>
                                          <p:attrName>ppt_y</p:attrName>
                                        </p:attrNameLst>
                                      </p:cBhvr>
                                      <p:tavLst>
                                        <p:tav tm="0">
                                          <p:val>
                                            <p:strVal val="ppt_y"/>
                                          </p:val>
                                        </p:tav>
                                        <p:tav tm="100000">
                                          <p:val>
                                            <p:strVal val="ppt_y"/>
                                          </p:val>
                                        </p:tav>
                                      </p:tavLst>
                                    </p:anim>
                                    <p:set>
                                      <p:cBhvr>
                                        <p:cTn id="108" dur="1" fill="hold">
                                          <p:stCondLst>
                                            <p:cond delay="2999"/>
                                          </p:stCondLst>
                                        </p:cTn>
                                        <p:tgtEl>
                                          <p:spTgt spid="9"/>
                                        </p:tgtEl>
                                        <p:attrNameLst>
                                          <p:attrName>style.visibility</p:attrName>
                                        </p:attrNameLst>
                                      </p:cBhvr>
                                      <p:to>
                                        <p:strVal val="hidden"/>
                                      </p:to>
                                    </p:set>
                                  </p:childTnLst>
                                </p:cTn>
                              </p:par>
                              <p:par>
                                <p:cTn id="109" presetID="2" presetClass="exit" presetSubtype="2" fill="hold" grpId="3" nodeType="withEffect">
                                  <p:stCondLst>
                                    <p:cond delay="0"/>
                                  </p:stCondLst>
                                  <p:childTnLst>
                                    <p:anim calcmode="lin" valueType="num">
                                      <p:cBhvr additive="base">
                                        <p:cTn id="110" dur="3000"/>
                                        <p:tgtEl>
                                          <p:spTgt spid="10"/>
                                        </p:tgtEl>
                                        <p:attrNameLst>
                                          <p:attrName>ppt_x</p:attrName>
                                        </p:attrNameLst>
                                      </p:cBhvr>
                                      <p:tavLst>
                                        <p:tav tm="0">
                                          <p:val>
                                            <p:strVal val="ppt_x"/>
                                          </p:val>
                                        </p:tav>
                                        <p:tav tm="100000">
                                          <p:val>
                                            <p:strVal val="1+ppt_w/2"/>
                                          </p:val>
                                        </p:tav>
                                      </p:tavLst>
                                    </p:anim>
                                    <p:anim calcmode="lin" valueType="num">
                                      <p:cBhvr additive="base">
                                        <p:cTn id="111" dur="3000"/>
                                        <p:tgtEl>
                                          <p:spTgt spid="10"/>
                                        </p:tgtEl>
                                        <p:attrNameLst>
                                          <p:attrName>ppt_y</p:attrName>
                                        </p:attrNameLst>
                                      </p:cBhvr>
                                      <p:tavLst>
                                        <p:tav tm="0">
                                          <p:val>
                                            <p:strVal val="ppt_y"/>
                                          </p:val>
                                        </p:tav>
                                        <p:tav tm="100000">
                                          <p:val>
                                            <p:strVal val="ppt_y"/>
                                          </p:val>
                                        </p:tav>
                                      </p:tavLst>
                                    </p:anim>
                                    <p:set>
                                      <p:cBhvr>
                                        <p:cTn id="112" dur="1" fill="hold">
                                          <p:stCondLst>
                                            <p:cond delay="2999"/>
                                          </p:stCondLst>
                                        </p:cTn>
                                        <p:tgtEl>
                                          <p:spTgt spid="10"/>
                                        </p:tgtEl>
                                        <p:attrNameLst>
                                          <p:attrName>style.visibility</p:attrName>
                                        </p:attrNameLst>
                                      </p:cBhvr>
                                      <p:to>
                                        <p:strVal val="hidden"/>
                                      </p:to>
                                    </p:set>
                                  </p:childTnLst>
                                </p:cTn>
                              </p:par>
                              <p:par>
                                <p:cTn id="113" presetID="2" presetClass="exit" presetSubtype="8" fill="hold" grpId="3" nodeType="withEffect">
                                  <p:stCondLst>
                                    <p:cond delay="0"/>
                                  </p:stCondLst>
                                  <p:childTnLst>
                                    <p:anim calcmode="lin" valueType="num">
                                      <p:cBhvr additive="base">
                                        <p:cTn id="114" dur="3000"/>
                                        <p:tgtEl>
                                          <p:spTgt spid="5"/>
                                        </p:tgtEl>
                                        <p:attrNameLst>
                                          <p:attrName>ppt_x</p:attrName>
                                        </p:attrNameLst>
                                      </p:cBhvr>
                                      <p:tavLst>
                                        <p:tav tm="0">
                                          <p:val>
                                            <p:strVal val="ppt_x"/>
                                          </p:val>
                                        </p:tav>
                                        <p:tav tm="100000">
                                          <p:val>
                                            <p:strVal val="0-ppt_w/2"/>
                                          </p:val>
                                        </p:tav>
                                      </p:tavLst>
                                    </p:anim>
                                    <p:anim calcmode="lin" valueType="num">
                                      <p:cBhvr additive="base">
                                        <p:cTn id="115" dur="3000"/>
                                        <p:tgtEl>
                                          <p:spTgt spid="5"/>
                                        </p:tgtEl>
                                        <p:attrNameLst>
                                          <p:attrName>ppt_y</p:attrName>
                                        </p:attrNameLst>
                                      </p:cBhvr>
                                      <p:tavLst>
                                        <p:tav tm="0">
                                          <p:val>
                                            <p:strVal val="ppt_y"/>
                                          </p:val>
                                        </p:tav>
                                        <p:tav tm="100000">
                                          <p:val>
                                            <p:strVal val="ppt_y"/>
                                          </p:val>
                                        </p:tav>
                                      </p:tavLst>
                                    </p:anim>
                                    <p:set>
                                      <p:cBhvr>
                                        <p:cTn id="116" dur="1" fill="hold">
                                          <p:stCondLst>
                                            <p:cond delay="2999"/>
                                          </p:stCondLst>
                                        </p:cTn>
                                        <p:tgtEl>
                                          <p:spTgt spid="5"/>
                                        </p:tgtEl>
                                        <p:attrNameLst>
                                          <p:attrName>style.visibility</p:attrName>
                                        </p:attrNameLst>
                                      </p:cBhvr>
                                      <p:to>
                                        <p:strVal val="hidden"/>
                                      </p:to>
                                    </p:set>
                                  </p:childTnLst>
                                </p:cTn>
                              </p:par>
                              <p:par>
                                <p:cTn id="117" presetID="2" presetClass="exit" presetSubtype="8" fill="hold" grpId="3" nodeType="withEffect">
                                  <p:stCondLst>
                                    <p:cond delay="0"/>
                                  </p:stCondLst>
                                  <p:childTnLst>
                                    <p:anim calcmode="lin" valueType="num">
                                      <p:cBhvr additive="base">
                                        <p:cTn id="118" dur="3000"/>
                                        <p:tgtEl>
                                          <p:spTgt spid="7"/>
                                        </p:tgtEl>
                                        <p:attrNameLst>
                                          <p:attrName>ppt_x</p:attrName>
                                        </p:attrNameLst>
                                      </p:cBhvr>
                                      <p:tavLst>
                                        <p:tav tm="0">
                                          <p:val>
                                            <p:strVal val="ppt_x"/>
                                          </p:val>
                                        </p:tav>
                                        <p:tav tm="100000">
                                          <p:val>
                                            <p:strVal val="0-ppt_w/2"/>
                                          </p:val>
                                        </p:tav>
                                      </p:tavLst>
                                    </p:anim>
                                    <p:anim calcmode="lin" valueType="num">
                                      <p:cBhvr additive="base">
                                        <p:cTn id="119" dur="3000"/>
                                        <p:tgtEl>
                                          <p:spTgt spid="7"/>
                                        </p:tgtEl>
                                        <p:attrNameLst>
                                          <p:attrName>ppt_y</p:attrName>
                                        </p:attrNameLst>
                                      </p:cBhvr>
                                      <p:tavLst>
                                        <p:tav tm="0">
                                          <p:val>
                                            <p:strVal val="ppt_y"/>
                                          </p:val>
                                        </p:tav>
                                        <p:tav tm="100000">
                                          <p:val>
                                            <p:strVal val="ppt_y"/>
                                          </p:val>
                                        </p:tav>
                                      </p:tavLst>
                                    </p:anim>
                                    <p:set>
                                      <p:cBhvr>
                                        <p:cTn id="120" dur="1" fill="hold">
                                          <p:stCondLst>
                                            <p:cond delay="2999"/>
                                          </p:stCondLst>
                                        </p:cTn>
                                        <p:tgtEl>
                                          <p:spTgt spid="7"/>
                                        </p:tgtEl>
                                        <p:attrNameLst>
                                          <p:attrName>style.visibility</p:attrName>
                                        </p:attrNameLst>
                                      </p:cBhvr>
                                      <p:to>
                                        <p:strVal val="hidden"/>
                                      </p:to>
                                    </p:set>
                                  </p:childTnLst>
                                </p:cTn>
                              </p:par>
                              <p:par>
                                <p:cTn id="121" presetID="2" presetClass="exit" presetSubtype="8" fill="hold" grpId="3" nodeType="withEffect">
                                  <p:stCondLst>
                                    <p:cond delay="0"/>
                                  </p:stCondLst>
                                  <p:childTnLst>
                                    <p:anim calcmode="lin" valueType="num">
                                      <p:cBhvr additive="base">
                                        <p:cTn id="122" dur="3000"/>
                                        <p:tgtEl>
                                          <p:spTgt spid="8"/>
                                        </p:tgtEl>
                                        <p:attrNameLst>
                                          <p:attrName>ppt_x</p:attrName>
                                        </p:attrNameLst>
                                      </p:cBhvr>
                                      <p:tavLst>
                                        <p:tav tm="0">
                                          <p:val>
                                            <p:strVal val="ppt_x"/>
                                          </p:val>
                                        </p:tav>
                                        <p:tav tm="100000">
                                          <p:val>
                                            <p:strVal val="0-ppt_w/2"/>
                                          </p:val>
                                        </p:tav>
                                      </p:tavLst>
                                    </p:anim>
                                    <p:anim calcmode="lin" valueType="num">
                                      <p:cBhvr additive="base">
                                        <p:cTn id="123" dur="3000"/>
                                        <p:tgtEl>
                                          <p:spTgt spid="8"/>
                                        </p:tgtEl>
                                        <p:attrNameLst>
                                          <p:attrName>ppt_y</p:attrName>
                                        </p:attrNameLst>
                                      </p:cBhvr>
                                      <p:tavLst>
                                        <p:tav tm="0">
                                          <p:val>
                                            <p:strVal val="ppt_y"/>
                                          </p:val>
                                        </p:tav>
                                        <p:tav tm="100000">
                                          <p:val>
                                            <p:strVal val="ppt_y"/>
                                          </p:val>
                                        </p:tav>
                                      </p:tavLst>
                                    </p:anim>
                                    <p:set>
                                      <p:cBhvr>
                                        <p:cTn id="124" dur="1" fill="hold">
                                          <p:stCondLst>
                                            <p:cond delay="2999"/>
                                          </p:stCondLst>
                                        </p:cTn>
                                        <p:tgtEl>
                                          <p:spTgt spid="8"/>
                                        </p:tgtEl>
                                        <p:attrNameLst>
                                          <p:attrName>style.visibility</p:attrName>
                                        </p:attrNameLst>
                                      </p:cBhvr>
                                      <p:to>
                                        <p:strVal val="hidden"/>
                                      </p:to>
                                    </p:set>
                                  </p:childTnLst>
                                </p:cTn>
                              </p:par>
                              <p:par>
                                <p:cTn id="125" presetID="2" presetClass="exit" presetSubtype="8" fill="hold" grpId="3" nodeType="withEffect">
                                  <p:stCondLst>
                                    <p:cond delay="0"/>
                                  </p:stCondLst>
                                  <p:childTnLst>
                                    <p:anim calcmode="lin" valueType="num">
                                      <p:cBhvr additive="base">
                                        <p:cTn id="126" dur="3000"/>
                                        <p:tgtEl>
                                          <p:spTgt spid="11"/>
                                        </p:tgtEl>
                                        <p:attrNameLst>
                                          <p:attrName>ppt_x</p:attrName>
                                        </p:attrNameLst>
                                      </p:cBhvr>
                                      <p:tavLst>
                                        <p:tav tm="0">
                                          <p:val>
                                            <p:strVal val="ppt_x"/>
                                          </p:val>
                                        </p:tav>
                                        <p:tav tm="100000">
                                          <p:val>
                                            <p:strVal val="0-ppt_w/2"/>
                                          </p:val>
                                        </p:tav>
                                      </p:tavLst>
                                    </p:anim>
                                    <p:anim calcmode="lin" valueType="num">
                                      <p:cBhvr additive="base">
                                        <p:cTn id="127" dur="3000"/>
                                        <p:tgtEl>
                                          <p:spTgt spid="11"/>
                                        </p:tgtEl>
                                        <p:attrNameLst>
                                          <p:attrName>ppt_y</p:attrName>
                                        </p:attrNameLst>
                                      </p:cBhvr>
                                      <p:tavLst>
                                        <p:tav tm="0">
                                          <p:val>
                                            <p:strVal val="ppt_y"/>
                                          </p:val>
                                        </p:tav>
                                        <p:tav tm="100000">
                                          <p:val>
                                            <p:strVal val="ppt_y"/>
                                          </p:val>
                                        </p:tav>
                                      </p:tavLst>
                                    </p:anim>
                                    <p:set>
                                      <p:cBhvr>
                                        <p:cTn id="128" dur="1" fill="hold">
                                          <p:stCondLst>
                                            <p:cond delay="2999"/>
                                          </p:stCondLst>
                                        </p:cTn>
                                        <p:tgtEl>
                                          <p:spTgt spid="11"/>
                                        </p:tgtEl>
                                        <p:attrNameLst>
                                          <p:attrName>style.visibility</p:attrName>
                                        </p:attrNameLst>
                                      </p:cBhvr>
                                      <p:to>
                                        <p:strVal val="hidden"/>
                                      </p:to>
                                    </p:set>
                                  </p:childTnLst>
                                </p:cTn>
                              </p:par>
                              <p:par>
                                <p:cTn id="129" presetID="19" presetClass="exit" presetSubtype="10" fill="hold" grpId="4" nodeType="withEffect">
                                  <p:stCondLst>
                                    <p:cond delay="0"/>
                                  </p:stCondLst>
                                  <p:childTnLst>
                                    <p:anim calcmode="lin" valueType="num">
                                      <p:cBhvr>
                                        <p:cTn id="130" dur="3000"/>
                                        <p:tgtEl>
                                          <p:spTgt spid="4"/>
                                        </p:tgtEl>
                                        <p:attrNameLst>
                                          <p:attrName>ppt_h</p:attrName>
                                        </p:attrNameLst>
                                      </p:cBhvr>
                                      <p:tavLst>
                                        <p:tav tm="0">
                                          <p:val>
                                            <p:strVal val="ppt_h"/>
                                          </p:val>
                                        </p:tav>
                                        <p:tav tm="100000">
                                          <p:val>
                                            <p:strVal val="ppt_h"/>
                                          </p:val>
                                        </p:tav>
                                      </p:tavLst>
                                    </p:anim>
                                    <p:anim calcmode="lin" valueType="num">
                                      <p:cBhvr>
                                        <p:cTn id="131"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2" dur="1" fill="hold">
                                          <p:stCondLst>
                                            <p:cond delay="2999"/>
                                          </p:stCondLst>
                                        </p:cTn>
                                        <p:tgtEl>
                                          <p:spTgt spid="4"/>
                                        </p:tgtEl>
                                        <p:attrNameLst>
                                          <p:attrName>style.visibility</p:attrName>
                                        </p:attrNameLst>
                                      </p:cBhvr>
                                      <p:to>
                                        <p:strVal val="hidden"/>
                                      </p:to>
                                    </p:set>
                                  </p:childTnLst>
                                </p:cTn>
                              </p:par>
                              <p:par>
                                <p:cTn id="133" presetID="19" presetClass="exit" presetSubtype="10" fill="hold" grpId="4" nodeType="withEffect">
                                  <p:stCondLst>
                                    <p:cond delay="0"/>
                                  </p:stCondLst>
                                  <p:childTnLst>
                                    <p:anim calcmode="lin" valueType="num">
                                      <p:cBhvr>
                                        <p:cTn id="134" dur="3000"/>
                                        <p:tgtEl>
                                          <p:spTgt spid="6"/>
                                        </p:tgtEl>
                                        <p:attrNameLst>
                                          <p:attrName>ppt_h</p:attrName>
                                        </p:attrNameLst>
                                      </p:cBhvr>
                                      <p:tavLst>
                                        <p:tav tm="0">
                                          <p:val>
                                            <p:strVal val="ppt_h"/>
                                          </p:val>
                                        </p:tav>
                                        <p:tav tm="100000">
                                          <p:val>
                                            <p:strVal val="ppt_h"/>
                                          </p:val>
                                        </p:tav>
                                      </p:tavLst>
                                    </p:anim>
                                    <p:anim calcmode="lin" valueType="num">
                                      <p:cBhvr>
                                        <p:cTn id="135"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6" dur="1" fill="hold">
                                          <p:stCondLst>
                                            <p:cond delay="2999"/>
                                          </p:stCondLst>
                                        </p:cTn>
                                        <p:tgtEl>
                                          <p:spTgt spid="6"/>
                                        </p:tgtEl>
                                        <p:attrNameLst>
                                          <p:attrName>style.visibility</p:attrName>
                                        </p:attrNameLst>
                                      </p:cBhvr>
                                      <p:to>
                                        <p:strVal val="hidden"/>
                                      </p:to>
                                    </p:set>
                                  </p:childTnLst>
                                </p:cTn>
                              </p:par>
                              <p:par>
                                <p:cTn id="137" presetID="19" presetClass="exit" presetSubtype="10" fill="hold" grpId="4" nodeType="withEffect">
                                  <p:stCondLst>
                                    <p:cond delay="0"/>
                                  </p:stCondLst>
                                  <p:childTnLst>
                                    <p:anim calcmode="lin" valueType="num">
                                      <p:cBhvr>
                                        <p:cTn id="138" dur="3000"/>
                                        <p:tgtEl>
                                          <p:spTgt spid="9"/>
                                        </p:tgtEl>
                                        <p:attrNameLst>
                                          <p:attrName>ppt_h</p:attrName>
                                        </p:attrNameLst>
                                      </p:cBhvr>
                                      <p:tavLst>
                                        <p:tav tm="0">
                                          <p:val>
                                            <p:strVal val="ppt_h"/>
                                          </p:val>
                                        </p:tav>
                                        <p:tav tm="100000">
                                          <p:val>
                                            <p:strVal val="ppt_h"/>
                                          </p:val>
                                        </p:tav>
                                      </p:tavLst>
                                    </p:anim>
                                    <p:anim calcmode="lin" valueType="num">
                                      <p:cBhvr>
                                        <p:cTn id="139"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0" dur="1" fill="hold">
                                          <p:stCondLst>
                                            <p:cond delay="2999"/>
                                          </p:stCondLst>
                                        </p:cTn>
                                        <p:tgtEl>
                                          <p:spTgt spid="9"/>
                                        </p:tgtEl>
                                        <p:attrNameLst>
                                          <p:attrName>style.visibility</p:attrName>
                                        </p:attrNameLst>
                                      </p:cBhvr>
                                      <p:to>
                                        <p:strVal val="hidden"/>
                                      </p:to>
                                    </p:set>
                                  </p:childTnLst>
                                </p:cTn>
                              </p:par>
                              <p:par>
                                <p:cTn id="141" presetID="19" presetClass="exit" presetSubtype="10" fill="hold" grpId="4" nodeType="withEffect">
                                  <p:stCondLst>
                                    <p:cond delay="0"/>
                                  </p:stCondLst>
                                  <p:childTnLst>
                                    <p:anim calcmode="lin" valueType="num">
                                      <p:cBhvr>
                                        <p:cTn id="142" dur="3000"/>
                                        <p:tgtEl>
                                          <p:spTgt spid="10"/>
                                        </p:tgtEl>
                                        <p:attrNameLst>
                                          <p:attrName>ppt_h</p:attrName>
                                        </p:attrNameLst>
                                      </p:cBhvr>
                                      <p:tavLst>
                                        <p:tav tm="0">
                                          <p:val>
                                            <p:strVal val="ppt_h"/>
                                          </p:val>
                                        </p:tav>
                                        <p:tav tm="100000">
                                          <p:val>
                                            <p:strVal val="ppt_h"/>
                                          </p:val>
                                        </p:tav>
                                      </p:tavLst>
                                    </p:anim>
                                    <p:anim calcmode="lin" valueType="num">
                                      <p:cBhvr>
                                        <p:cTn id="143"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4" dur="1" fill="hold">
                                          <p:stCondLst>
                                            <p:cond delay="2999"/>
                                          </p:stCondLst>
                                        </p:cTn>
                                        <p:tgtEl>
                                          <p:spTgt spid="10"/>
                                        </p:tgtEl>
                                        <p:attrNameLst>
                                          <p:attrName>style.visibility</p:attrName>
                                        </p:attrNameLst>
                                      </p:cBhvr>
                                      <p:to>
                                        <p:strVal val="hidden"/>
                                      </p:to>
                                    </p:set>
                                  </p:childTnLst>
                                </p:cTn>
                              </p:par>
                              <p:par>
                                <p:cTn id="145" presetID="19" presetClass="exit" presetSubtype="10" fill="hold" grpId="4" nodeType="withEffect">
                                  <p:stCondLst>
                                    <p:cond delay="0"/>
                                  </p:stCondLst>
                                  <p:childTnLst>
                                    <p:anim calcmode="lin" valueType="num">
                                      <p:cBhvr>
                                        <p:cTn id="146" dur="3000"/>
                                        <p:tgtEl>
                                          <p:spTgt spid="5"/>
                                        </p:tgtEl>
                                        <p:attrNameLst>
                                          <p:attrName>ppt_h</p:attrName>
                                        </p:attrNameLst>
                                      </p:cBhvr>
                                      <p:tavLst>
                                        <p:tav tm="0">
                                          <p:val>
                                            <p:strVal val="ppt_h"/>
                                          </p:val>
                                        </p:tav>
                                        <p:tav tm="100000">
                                          <p:val>
                                            <p:strVal val="ppt_h"/>
                                          </p:val>
                                        </p:tav>
                                      </p:tavLst>
                                    </p:anim>
                                    <p:anim calcmode="lin" valueType="num">
                                      <p:cBhvr>
                                        <p:cTn id="147"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8" dur="1" fill="hold">
                                          <p:stCondLst>
                                            <p:cond delay="2999"/>
                                          </p:stCondLst>
                                        </p:cTn>
                                        <p:tgtEl>
                                          <p:spTgt spid="5"/>
                                        </p:tgtEl>
                                        <p:attrNameLst>
                                          <p:attrName>style.visibility</p:attrName>
                                        </p:attrNameLst>
                                      </p:cBhvr>
                                      <p:to>
                                        <p:strVal val="hidden"/>
                                      </p:to>
                                    </p:set>
                                  </p:childTnLst>
                                </p:cTn>
                              </p:par>
                              <p:par>
                                <p:cTn id="149" presetID="19" presetClass="exit" presetSubtype="10" fill="hold" grpId="4" nodeType="withEffect">
                                  <p:stCondLst>
                                    <p:cond delay="0"/>
                                  </p:stCondLst>
                                  <p:childTnLst>
                                    <p:anim calcmode="lin" valueType="num">
                                      <p:cBhvr>
                                        <p:cTn id="150" dur="3000"/>
                                        <p:tgtEl>
                                          <p:spTgt spid="7"/>
                                        </p:tgtEl>
                                        <p:attrNameLst>
                                          <p:attrName>ppt_h</p:attrName>
                                        </p:attrNameLst>
                                      </p:cBhvr>
                                      <p:tavLst>
                                        <p:tav tm="0">
                                          <p:val>
                                            <p:strVal val="ppt_h"/>
                                          </p:val>
                                        </p:tav>
                                        <p:tav tm="100000">
                                          <p:val>
                                            <p:strVal val="ppt_h"/>
                                          </p:val>
                                        </p:tav>
                                      </p:tavLst>
                                    </p:anim>
                                    <p:anim calcmode="lin" valueType="num">
                                      <p:cBhvr>
                                        <p:cTn id="151"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2" dur="1" fill="hold">
                                          <p:stCondLst>
                                            <p:cond delay="2999"/>
                                          </p:stCondLst>
                                        </p:cTn>
                                        <p:tgtEl>
                                          <p:spTgt spid="7"/>
                                        </p:tgtEl>
                                        <p:attrNameLst>
                                          <p:attrName>style.visibility</p:attrName>
                                        </p:attrNameLst>
                                      </p:cBhvr>
                                      <p:to>
                                        <p:strVal val="hidden"/>
                                      </p:to>
                                    </p:set>
                                  </p:childTnLst>
                                </p:cTn>
                              </p:par>
                              <p:par>
                                <p:cTn id="153" presetID="19" presetClass="exit" presetSubtype="10" fill="hold" grpId="4" nodeType="withEffect">
                                  <p:stCondLst>
                                    <p:cond delay="0"/>
                                  </p:stCondLst>
                                  <p:childTnLst>
                                    <p:anim calcmode="lin" valueType="num">
                                      <p:cBhvr>
                                        <p:cTn id="154" dur="3000"/>
                                        <p:tgtEl>
                                          <p:spTgt spid="8"/>
                                        </p:tgtEl>
                                        <p:attrNameLst>
                                          <p:attrName>ppt_h</p:attrName>
                                        </p:attrNameLst>
                                      </p:cBhvr>
                                      <p:tavLst>
                                        <p:tav tm="0">
                                          <p:val>
                                            <p:strVal val="ppt_h"/>
                                          </p:val>
                                        </p:tav>
                                        <p:tav tm="100000">
                                          <p:val>
                                            <p:strVal val="ppt_h"/>
                                          </p:val>
                                        </p:tav>
                                      </p:tavLst>
                                    </p:anim>
                                    <p:anim calcmode="lin" valueType="num">
                                      <p:cBhvr>
                                        <p:cTn id="155"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6" dur="1" fill="hold">
                                          <p:stCondLst>
                                            <p:cond delay="2999"/>
                                          </p:stCondLst>
                                        </p:cTn>
                                        <p:tgtEl>
                                          <p:spTgt spid="8"/>
                                        </p:tgtEl>
                                        <p:attrNameLst>
                                          <p:attrName>style.visibility</p:attrName>
                                        </p:attrNameLst>
                                      </p:cBhvr>
                                      <p:to>
                                        <p:strVal val="hidden"/>
                                      </p:to>
                                    </p:set>
                                  </p:childTnLst>
                                </p:cTn>
                              </p:par>
                              <p:par>
                                <p:cTn id="157" presetID="19" presetClass="exit" presetSubtype="10" fill="hold" grpId="4" nodeType="withEffect">
                                  <p:stCondLst>
                                    <p:cond delay="0"/>
                                  </p:stCondLst>
                                  <p:childTnLst>
                                    <p:anim calcmode="lin" valueType="num">
                                      <p:cBhvr>
                                        <p:cTn id="158" dur="3000"/>
                                        <p:tgtEl>
                                          <p:spTgt spid="11"/>
                                        </p:tgtEl>
                                        <p:attrNameLst>
                                          <p:attrName>ppt_h</p:attrName>
                                        </p:attrNameLst>
                                      </p:cBhvr>
                                      <p:tavLst>
                                        <p:tav tm="0">
                                          <p:val>
                                            <p:strVal val="ppt_h"/>
                                          </p:val>
                                        </p:tav>
                                        <p:tav tm="100000">
                                          <p:val>
                                            <p:strVal val="ppt_h"/>
                                          </p:val>
                                        </p:tav>
                                      </p:tavLst>
                                    </p:anim>
                                    <p:anim calcmode="lin" valueType="num">
                                      <p:cBhvr>
                                        <p:cTn id="159"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0" dur="1" fill="hold">
                                          <p:stCondLst>
                                            <p:cond delay="2999"/>
                                          </p:stCondLst>
                                        </p:cTn>
                                        <p:tgtEl>
                                          <p:spTgt spid="11"/>
                                        </p:tgtEl>
                                        <p:attrNameLst>
                                          <p:attrName>style.visibility</p:attrName>
                                        </p:attrNameLst>
                                      </p:cBhvr>
                                      <p:to>
                                        <p:strVal val="hidden"/>
                                      </p:to>
                                    </p:set>
                                  </p:childTnLst>
                                </p:cTn>
                              </p:par>
                              <p:par>
                                <p:cTn id="161" presetID="23" presetClass="entr" presetSubtype="288" fill="hold" nodeType="withEffect">
                                  <p:stCondLst>
                                    <p:cond delay="0"/>
                                  </p:stCondLst>
                                  <p:childTnLst>
                                    <p:set>
                                      <p:cBhvr>
                                        <p:cTn id="162" dur="1" fill="hold">
                                          <p:stCondLst>
                                            <p:cond delay="0"/>
                                          </p:stCondLst>
                                        </p:cTn>
                                        <p:tgtEl>
                                          <p:spTgt spid="2"/>
                                        </p:tgtEl>
                                        <p:attrNameLst>
                                          <p:attrName>style.visibility</p:attrName>
                                        </p:attrNameLst>
                                      </p:cBhvr>
                                      <p:to>
                                        <p:strVal val="visible"/>
                                      </p:to>
                                    </p:set>
                                    <p:anim calcmode="lin" valueType="num">
                                      <p:cBhvr>
                                        <p:cTn id="163" dur="3000" fill="hold"/>
                                        <p:tgtEl>
                                          <p:spTgt spid="2"/>
                                        </p:tgtEl>
                                        <p:attrNameLst>
                                          <p:attrName>ppt_w</p:attrName>
                                        </p:attrNameLst>
                                      </p:cBhvr>
                                      <p:tavLst>
                                        <p:tav tm="0">
                                          <p:val>
                                            <p:strVal val="4/3*#ppt_w"/>
                                          </p:val>
                                        </p:tav>
                                        <p:tav tm="100000">
                                          <p:val>
                                            <p:strVal val="#ppt_w"/>
                                          </p:val>
                                        </p:tav>
                                      </p:tavLst>
                                    </p:anim>
                                    <p:anim calcmode="lin" valueType="num">
                                      <p:cBhvr>
                                        <p:cTn id="164" dur="3000" fill="hold"/>
                                        <p:tgtEl>
                                          <p:spTgt spid="2"/>
                                        </p:tgtEl>
                                        <p:attrNameLst>
                                          <p:attrName>ppt_h</p:attrName>
                                        </p:attrNameLst>
                                      </p:cBhvr>
                                      <p:tavLst>
                                        <p:tav tm="0">
                                          <p:val>
                                            <p:strVal val="4/3*#ppt_h"/>
                                          </p:val>
                                        </p:tav>
                                        <p:tav tm="100000">
                                          <p:val>
                                            <p:strVal val="#ppt_h"/>
                                          </p:val>
                                        </p:tav>
                                      </p:tavLst>
                                    </p:anim>
                                  </p:childTnLst>
                                </p:cTn>
                              </p:par>
                              <p:par>
                                <p:cTn id="165" presetID="16" presetClass="entr" presetSubtype="37" fill="hold" nodeType="withEffect">
                                  <p:stCondLst>
                                    <p:cond delay="0"/>
                                  </p:stCondLst>
                                  <p:childTnLst>
                                    <p:set>
                                      <p:cBhvr>
                                        <p:cTn id="166" dur="1" fill="hold">
                                          <p:stCondLst>
                                            <p:cond delay="0"/>
                                          </p:stCondLst>
                                        </p:cTn>
                                        <p:tgtEl>
                                          <p:spTgt spid="2"/>
                                        </p:tgtEl>
                                        <p:attrNameLst>
                                          <p:attrName>style.visibility</p:attrName>
                                        </p:attrNameLst>
                                      </p:cBhvr>
                                      <p:to>
                                        <p:strVal val="visible"/>
                                      </p:to>
                                    </p:set>
                                    <p:animEffect transition="in" filter="barn(outVertical)">
                                      <p:cBhvr>
                                        <p:cTn id="16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5F4027"/>
            </a:gs>
            <a:gs pos="30000">
              <a:srgbClr val="D49E6C"/>
            </a:gs>
            <a:gs pos="70000">
              <a:srgbClr val="A65528"/>
            </a:gs>
            <a:gs pos="100000">
              <a:srgbClr val="663012"/>
            </a:gs>
          </a:gsLst>
          <a:lin ang="10800000" scaled="1"/>
          <a:tileRect/>
        </a:gradFill>
        <a:effectLst/>
      </p:bgPr>
    </p:bg>
    <p:spTree>
      <p:nvGrpSpPr>
        <p:cNvPr id="1" name=""/>
        <p:cNvGrpSpPr/>
        <p:nvPr/>
      </p:nvGrpSpPr>
      <p:grpSpPr>
        <a:xfrm>
          <a:off x="0" y="0"/>
          <a:ext cx="0" cy="0"/>
          <a:chOff x="0" y="0"/>
          <a:chExt cx="0" cy="0"/>
        </a:xfrm>
      </p:grpSpPr>
      <p:pic>
        <p:nvPicPr>
          <p:cNvPr id="2" name="1 Imagen" descr="ehnhyb44.gif"/>
          <p:cNvPicPr>
            <a:picLocks noChangeAspect="1"/>
          </p:cNvPicPr>
          <p:nvPr/>
        </p:nvPicPr>
        <p:blipFill>
          <a:blip r:embed="rId2"/>
          <a:stretch>
            <a:fillRect/>
          </a:stretch>
        </p:blipFill>
        <p:spPr>
          <a:xfrm>
            <a:off x="4762500" y="2228850"/>
            <a:ext cx="4381500" cy="2914650"/>
          </a:xfrm>
          <a:prstGeom prst="rect">
            <a:avLst/>
          </a:prstGeom>
          <a:effectLst>
            <a:softEdge rad="31750"/>
          </a:effectLst>
        </p:spPr>
      </p:pic>
      <p:pic>
        <p:nvPicPr>
          <p:cNvPr id="3" name="2 Imagen" descr="7fyqkosg.gif"/>
          <p:cNvPicPr>
            <a:picLocks noChangeAspect="1"/>
          </p:cNvPicPr>
          <p:nvPr/>
        </p:nvPicPr>
        <p:blipFill>
          <a:blip r:embed="rId3"/>
          <a:stretch>
            <a:fillRect/>
          </a:stretch>
        </p:blipFill>
        <p:spPr>
          <a:xfrm>
            <a:off x="1071538" y="2643200"/>
            <a:ext cx="2500300" cy="2500300"/>
          </a:xfrm>
          <a:prstGeom prst="rect">
            <a:avLst/>
          </a:prstGeom>
          <a:effectLst>
            <a:softEdge rad="31750"/>
          </a:effectLst>
        </p:spPr>
      </p:pic>
      <p:sp>
        <p:nvSpPr>
          <p:cNvPr id="5" name="4 CuadroTexto"/>
          <p:cNvSpPr txBox="1"/>
          <p:nvPr/>
        </p:nvSpPr>
        <p:spPr>
          <a:xfrm>
            <a:off x="285720" y="785800"/>
            <a:ext cx="8501122" cy="1200329"/>
          </a:xfrm>
          <a:prstGeom prst="rect">
            <a:avLst/>
          </a:prstGeom>
          <a:noFill/>
        </p:spPr>
        <p:txBody>
          <a:bodyPr wrap="square" rtlCol="0">
            <a:spAutoFit/>
          </a:bodyPr>
          <a:lstStyle/>
          <a:p>
            <a:pPr algn="ctr"/>
            <a:r>
              <a:rPr lang="es-ES" sz="2400" b="1" dirty="0" smtClean="0">
                <a:effectLst>
                  <a:outerShdw blurRad="38100" dist="38100" dir="2700000" algn="tl">
                    <a:srgbClr val="000000">
                      <a:alpha val="43137"/>
                    </a:srgbClr>
                  </a:outerShdw>
                </a:effectLst>
              </a:rPr>
              <a:t>Para dirimir quién es el más fuerte, no dudan en enfrentarse en combates de aspecto pugilístico. Los machos en celo se atacan a manotazos, se muerden e incluso se llegan a castrar</a:t>
            </a:r>
            <a:endParaRPr lang="es-ES" sz="2400" b="1" dirty="0">
              <a:effectLst>
                <a:outerShdw blurRad="38100" dist="38100" dir="2700000" algn="tl">
                  <a:srgbClr val="000000">
                    <a:alpha val="43137"/>
                  </a:srgbClr>
                </a:outerShdw>
              </a:effectLst>
            </a:endParaRPr>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Right)">
                                      <p:cBhvr>
                                        <p:cTn id="7" dur="3000"/>
                                        <p:tgtEl>
                                          <p:spTgt spid="2"/>
                                        </p:tgtEl>
                                      </p:cBhvr>
                                    </p:animEffect>
                                  </p:childTnLst>
                                </p:cTn>
                              </p:par>
                              <p:par>
                                <p:cTn id="8" presetID="2" presetClass="entr" presetSubtype="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0-#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pic>
        <p:nvPicPr>
          <p:cNvPr id="2" name="1 Imagen" descr="tuio.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Anillo"/>
          <p:cNvSpPr/>
          <p:nvPr/>
        </p:nvSpPr>
        <p:spPr>
          <a:xfrm rot="1403592">
            <a:off x="37119" y="1202472"/>
            <a:ext cx="1857356" cy="571504"/>
          </a:xfrm>
          <a:prstGeom prst="donut">
            <a:avLst/>
          </a:prstGeom>
          <a:gradFill flip="none" rotWithShape="1">
            <a:gsLst>
              <a:gs pos="0">
                <a:srgbClr val="FF8FDF"/>
              </a:gs>
              <a:gs pos="50000">
                <a:srgbClr val="CC0099">
                  <a:shade val="67500"/>
                  <a:satMod val="115000"/>
                </a:srgbClr>
              </a:gs>
              <a:gs pos="100000">
                <a:srgbClr val="CC0099">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rot="20170855">
            <a:off x="36300" y="565005"/>
            <a:ext cx="1857356" cy="571504"/>
          </a:xfrm>
          <a:prstGeom prst="donut">
            <a:avLst/>
          </a:prstGeom>
          <a:gradFill flip="none" rotWithShape="1">
            <a:gsLst>
              <a:gs pos="0">
                <a:srgbClr val="FF8FDF"/>
              </a:gs>
              <a:gs pos="50000">
                <a:srgbClr val="CC0099">
                  <a:shade val="67500"/>
                  <a:satMod val="115000"/>
                </a:srgbClr>
              </a:gs>
              <a:gs pos="100000">
                <a:srgbClr val="CC0099">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rot="1403592">
            <a:off x="1322970" y="1202470"/>
            <a:ext cx="1857356" cy="571504"/>
          </a:xfrm>
          <a:prstGeom prst="donut">
            <a:avLst/>
          </a:prstGeom>
          <a:gradFill flip="none" rotWithShape="1">
            <a:gsLst>
              <a:gs pos="0">
                <a:srgbClr val="FF8FDF"/>
              </a:gs>
              <a:gs pos="50000">
                <a:srgbClr val="CC0099">
                  <a:shade val="67500"/>
                  <a:satMod val="115000"/>
                </a:srgbClr>
              </a:gs>
              <a:gs pos="100000">
                <a:srgbClr val="CC0099">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rot="20170855">
            <a:off x="1322151" y="565003"/>
            <a:ext cx="1857356" cy="571504"/>
          </a:xfrm>
          <a:prstGeom prst="donut">
            <a:avLst/>
          </a:prstGeom>
          <a:gradFill flip="none" rotWithShape="1">
            <a:gsLst>
              <a:gs pos="0">
                <a:srgbClr val="FF8FDF"/>
              </a:gs>
              <a:gs pos="50000">
                <a:srgbClr val="CC0099">
                  <a:shade val="67500"/>
                  <a:satMod val="115000"/>
                </a:srgbClr>
              </a:gs>
              <a:gs pos="100000">
                <a:srgbClr val="CC0099">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rot="1403592">
            <a:off x="2680327" y="1202473"/>
            <a:ext cx="1857356" cy="571504"/>
          </a:xfrm>
          <a:prstGeom prst="donut">
            <a:avLst/>
          </a:prstGeom>
          <a:gradFill flip="none" rotWithShape="1">
            <a:gsLst>
              <a:gs pos="0">
                <a:srgbClr val="FF8FDF"/>
              </a:gs>
              <a:gs pos="50000">
                <a:srgbClr val="CC0099">
                  <a:shade val="67500"/>
                  <a:satMod val="115000"/>
                </a:srgbClr>
              </a:gs>
              <a:gs pos="100000">
                <a:srgbClr val="CC0099">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rot="20170855">
            <a:off x="2679508" y="565006"/>
            <a:ext cx="1857356" cy="571504"/>
          </a:xfrm>
          <a:prstGeom prst="donut">
            <a:avLst/>
          </a:prstGeom>
          <a:gradFill flip="none" rotWithShape="1">
            <a:gsLst>
              <a:gs pos="0">
                <a:srgbClr val="FF8FDF"/>
              </a:gs>
              <a:gs pos="50000">
                <a:srgbClr val="CC0099">
                  <a:shade val="67500"/>
                  <a:satMod val="115000"/>
                </a:srgbClr>
              </a:gs>
              <a:gs pos="100000">
                <a:srgbClr val="CC0099">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rot="1403592">
            <a:off x="3966178" y="1202471"/>
            <a:ext cx="1857356" cy="571504"/>
          </a:xfrm>
          <a:prstGeom prst="donut">
            <a:avLst/>
          </a:prstGeom>
          <a:gradFill flip="none" rotWithShape="1">
            <a:gsLst>
              <a:gs pos="0">
                <a:srgbClr val="FF8FDF"/>
              </a:gs>
              <a:gs pos="50000">
                <a:srgbClr val="CC0099">
                  <a:shade val="67500"/>
                  <a:satMod val="115000"/>
                </a:srgbClr>
              </a:gs>
              <a:gs pos="100000">
                <a:srgbClr val="CC0099">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rot="20170855">
            <a:off x="3965359" y="565004"/>
            <a:ext cx="1857356" cy="571504"/>
          </a:xfrm>
          <a:prstGeom prst="donut">
            <a:avLst/>
          </a:prstGeom>
          <a:gradFill flip="none" rotWithShape="1">
            <a:gsLst>
              <a:gs pos="0">
                <a:srgbClr val="FF8FDF"/>
              </a:gs>
              <a:gs pos="50000">
                <a:srgbClr val="CC0099">
                  <a:shade val="67500"/>
                  <a:satMod val="115000"/>
                </a:srgbClr>
              </a:gs>
              <a:gs pos="100000">
                <a:srgbClr val="CC0099">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rot="1403592">
            <a:off x="5323534" y="1202475"/>
            <a:ext cx="1857356" cy="571504"/>
          </a:xfrm>
          <a:prstGeom prst="donut">
            <a:avLst/>
          </a:prstGeom>
          <a:gradFill flip="none" rotWithShape="1">
            <a:gsLst>
              <a:gs pos="0">
                <a:srgbClr val="FF8FDF"/>
              </a:gs>
              <a:gs pos="50000">
                <a:srgbClr val="CC0099">
                  <a:shade val="67500"/>
                  <a:satMod val="115000"/>
                </a:srgbClr>
              </a:gs>
              <a:gs pos="100000">
                <a:srgbClr val="CC0099">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rot="20170855">
            <a:off x="5322715" y="565008"/>
            <a:ext cx="1857356" cy="571504"/>
          </a:xfrm>
          <a:prstGeom prst="donut">
            <a:avLst/>
          </a:prstGeom>
          <a:gradFill flip="none" rotWithShape="1">
            <a:gsLst>
              <a:gs pos="0">
                <a:srgbClr val="FF8FDF"/>
              </a:gs>
              <a:gs pos="50000">
                <a:srgbClr val="CC0099">
                  <a:shade val="67500"/>
                  <a:satMod val="115000"/>
                </a:srgbClr>
              </a:gs>
              <a:gs pos="100000">
                <a:srgbClr val="CC0099">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rot="1403592">
            <a:off x="6609385" y="1202473"/>
            <a:ext cx="1857356" cy="571504"/>
          </a:xfrm>
          <a:prstGeom prst="donut">
            <a:avLst/>
          </a:prstGeom>
          <a:gradFill flip="none" rotWithShape="1">
            <a:gsLst>
              <a:gs pos="0">
                <a:srgbClr val="FF8FDF"/>
              </a:gs>
              <a:gs pos="50000">
                <a:srgbClr val="CC0099">
                  <a:shade val="67500"/>
                  <a:satMod val="115000"/>
                </a:srgbClr>
              </a:gs>
              <a:gs pos="100000">
                <a:srgbClr val="CC0099">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rot="20170855">
            <a:off x="6608566" y="565006"/>
            <a:ext cx="1857356" cy="571504"/>
          </a:xfrm>
          <a:prstGeom prst="donut">
            <a:avLst/>
          </a:prstGeom>
          <a:gradFill flip="none" rotWithShape="1">
            <a:gsLst>
              <a:gs pos="0">
                <a:srgbClr val="FF8FDF"/>
              </a:gs>
              <a:gs pos="50000">
                <a:srgbClr val="CC0099">
                  <a:shade val="67500"/>
                  <a:satMod val="115000"/>
                </a:srgbClr>
              </a:gs>
              <a:gs pos="100000">
                <a:srgbClr val="CC0099">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rot="1403592">
            <a:off x="7966706" y="1202471"/>
            <a:ext cx="1857356" cy="571504"/>
          </a:xfrm>
          <a:prstGeom prst="donut">
            <a:avLst/>
          </a:prstGeom>
          <a:gradFill flip="none" rotWithShape="1">
            <a:gsLst>
              <a:gs pos="0">
                <a:srgbClr val="FF8FDF"/>
              </a:gs>
              <a:gs pos="50000">
                <a:srgbClr val="CC0099">
                  <a:shade val="67500"/>
                  <a:satMod val="115000"/>
                </a:srgbClr>
              </a:gs>
              <a:gs pos="100000">
                <a:srgbClr val="CC0099">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rot="20170855">
            <a:off x="7965887" y="565004"/>
            <a:ext cx="1857356" cy="571504"/>
          </a:xfrm>
          <a:prstGeom prst="donut">
            <a:avLst/>
          </a:prstGeom>
          <a:gradFill flip="none" rotWithShape="1">
            <a:gsLst>
              <a:gs pos="0">
                <a:srgbClr val="FF8FDF"/>
              </a:gs>
              <a:gs pos="50000">
                <a:srgbClr val="CC0099">
                  <a:shade val="67500"/>
                  <a:satMod val="115000"/>
                </a:srgbClr>
              </a:gs>
              <a:gs pos="100000">
                <a:srgbClr val="CC0099">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rot="1403592">
            <a:off x="7249526" y="3202734"/>
            <a:ext cx="1857356" cy="571504"/>
          </a:xfrm>
          <a:prstGeom prst="donut">
            <a:avLst/>
          </a:prstGeom>
          <a:gradFill flip="none" rotWithShape="1">
            <a:gsLst>
              <a:gs pos="0">
                <a:srgbClr val="FF8FDF"/>
              </a:gs>
              <a:gs pos="50000">
                <a:srgbClr val="CC0099">
                  <a:shade val="67500"/>
                  <a:satMod val="115000"/>
                </a:srgbClr>
              </a:gs>
              <a:gs pos="100000">
                <a:srgbClr val="CC0099">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rot="20170855">
            <a:off x="7250343" y="3851152"/>
            <a:ext cx="1857356" cy="571504"/>
          </a:xfrm>
          <a:prstGeom prst="donut">
            <a:avLst/>
          </a:prstGeom>
          <a:gradFill flip="none" rotWithShape="1">
            <a:gsLst>
              <a:gs pos="0">
                <a:srgbClr val="FF8FDF"/>
              </a:gs>
              <a:gs pos="50000">
                <a:srgbClr val="CC0099">
                  <a:shade val="67500"/>
                  <a:satMod val="115000"/>
                </a:srgbClr>
              </a:gs>
              <a:gs pos="100000">
                <a:srgbClr val="CC0099">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rot="1403592">
            <a:off x="5964806" y="3202733"/>
            <a:ext cx="1857356" cy="571504"/>
          </a:xfrm>
          <a:prstGeom prst="donut">
            <a:avLst/>
          </a:prstGeom>
          <a:gradFill flip="none" rotWithShape="1">
            <a:gsLst>
              <a:gs pos="0">
                <a:srgbClr val="FF8FDF"/>
              </a:gs>
              <a:gs pos="50000">
                <a:srgbClr val="CC0099">
                  <a:shade val="67500"/>
                  <a:satMod val="115000"/>
                </a:srgbClr>
              </a:gs>
              <a:gs pos="100000">
                <a:srgbClr val="CC0099">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rot="20170855">
            <a:off x="5965623" y="3851151"/>
            <a:ext cx="1857356" cy="571504"/>
          </a:xfrm>
          <a:prstGeom prst="donut">
            <a:avLst/>
          </a:prstGeom>
          <a:gradFill flip="none" rotWithShape="1">
            <a:gsLst>
              <a:gs pos="0">
                <a:srgbClr val="FF8FDF"/>
              </a:gs>
              <a:gs pos="50000">
                <a:srgbClr val="CC0099">
                  <a:shade val="67500"/>
                  <a:satMod val="115000"/>
                </a:srgbClr>
              </a:gs>
              <a:gs pos="100000">
                <a:srgbClr val="CC0099">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rot="1403592">
            <a:off x="4606320" y="3202735"/>
            <a:ext cx="1857356" cy="571504"/>
          </a:xfrm>
          <a:prstGeom prst="donut">
            <a:avLst/>
          </a:prstGeom>
          <a:gradFill flip="none" rotWithShape="1">
            <a:gsLst>
              <a:gs pos="0">
                <a:srgbClr val="FF8FDF"/>
              </a:gs>
              <a:gs pos="50000">
                <a:srgbClr val="CC0099">
                  <a:shade val="67500"/>
                  <a:satMod val="115000"/>
                </a:srgbClr>
              </a:gs>
              <a:gs pos="100000">
                <a:srgbClr val="CC0099">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rot="20170855">
            <a:off x="4607137" y="3851153"/>
            <a:ext cx="1857356" cy="571504"/>
          </a:xfrm>
          <a:prstGeom prst="donut">
            <a:avLst/>
          </a:prstGeom>
          <a:gradFill flip="none" rotWithShape="1">
            <a:gsLst>
              <a:gs pos="0">
                <a:srgbClr val="FF8FDF"/>
              </a:gs>
              <a:gs pos="50000">
                <a:srgbClr val="CC0099">
                  <a:shade val="67500"/>
                  <a:satMod val="115000"/>
                </a:srgbClr>
              </a:gs>
              <a:gs pos="100000">
                <a:srgbClr val="CC0099">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rot="1403592">
            <a:off x="3321600" y="3202734"/>
            <a:ext cx="1857356" cy="571504"/>
          </a:xfrm>
          <a:prstGeom prst="donut">
            <a:avLst/>
          </a:prstGeom>
          <a:gradFill flip="none" rotWithShape="1">
            <a:gsLst>
              <a:gs pos="0">
                <a:srgbClr val="FF8FDF"/>
              </a:gs>
              <a:gs pos="50000">
                <a:srgbClr val="CC0099">
                  <a:shade val="67500"/>
                  <a:satMod val="115000"/>
                </a:srgbClr>
              </a:gs>
              <a:gs pos="100000">
                <a:srgbClr val="CC0099">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rot="20170855">
            <a:off x="3322417" y="3851152"/>
            <a:ext cx="1857356" cy="571504"/>
          </a:xfrm>
          <a:prstGeom prst="donut">
            <a:avLst/>
          </a:prstGeom>
          <a:gradFill flip="none" rotWithShape="1">
            <a:gsLst>
              <a:gs pos="0">
                <a:srgbClr val="FF8FDF"/>
              </a:gs>
              <a:gs pos="50000">
                <a:srgbClr val="CC0099">
                  <a:shade val="67500"/>
                  <a:satMod val="115000"/>
                </a:srgbClr>
              </a:gs>
              <a:gs pos="100000">
                <a:srgbClr val="CC0099">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rot="1403592">
            <a:off x="2036188" y="3202735"/>
            <a:ext cx="1857356" cy="571504"/>
          </a:xfrm>
          <a:prstGeom prst="donut">
            <a:avLst/>
          </a:prstGeom>
          <a:gradFill flip="none" rotWithShape="1">
            <a:gsLst>
              <a:gs pos="0">
                <a:srgbClr val="FF8FDF"/>
              </a:gs>
              <a:gs pos="50000">
                <a:srgbClr val="CC0099">
                  <a:shade val="67500"/>
                  <a:satMod val="115000"/>
                </a:srgbClr>
              </a:gs>
              <a:gs pos="100000">
                <a:srgbClr val="CC0099">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rot="20170855">
            <a:off x="2037005" y="3851153"/>
            <a:ext cx="1857356" cy="571504"/>
          </a:xfrm>
          <a:prstGeom prst="donut">
            <a:avLst/>
          </a:prstGeom>
          <a:gradFill flip="none" rotWithShape="1">
            <a:gsLst>
              <a:gs pos="0">
                <a:srgbClr val="FF8FDF"/>
              </a:gs>
              <a:gs pos="50000">
                <a:srgbClr val="CC0099">
                  <a:shade val="67500"/>
                  <a:satMod val="115000"/>
                </a:srgbClr>
              </a:gs>
              <a:gs pos="100000">
                <a:srgbClr val="CC0099">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rot="1403592">
            <a:off x="751468" y="3202734"/>
            <a:ext cx="1857356" cy="571504"/>
          </a:xfrm>
          <a:prstGeom prst="donut">
            <a:avLst/>
          </a:prstGeom>
          <a:gradFill flip="none" rotWithShape="1">
            <a:gsLst>
              <a:gs pos="0">
                <a:srgbClr val="FF8FDF"/>
              </a:gs>
              <a:gs pos="50000">
                <a:srgbClr val="CC0099">
                  <a:shade val="67500"/>
                  <a:satMod val="115000"/>
                </a:srgbClr>
              </a:gs>
              <a:gs pos="100000">
                <a:srgbClr val="CC0099">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rot="20170855">
            <a:off x="752285" y="3851152"/>
            <a:ext cx="1857356" cy="571504"/>
          </a:xfrm>
          <a:prstGeom prst="donut">
            <a:avLst/>
          </a:prstGeom>
          <a:gradFill flip="none" rotWithShape="1">
            <a:gsLst>
              <a:gs pos="0">
                <a:srgbClr val="FF8FDF"/>
              </a:gs>
              <a:gs pos="50000">
                <a:srgbClr val="CC0099">
                  <a:shade val="67500"/>
                  <a:satMod val="115000"/>
                </a:srgbClr>
              </a:gs>
              <a:gs pos="100000">
                <a:srgbClr val="CC0099">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rot="1403592">
            <a:off x="-536052" y="3202733"/>
            <a:ext cx="1857356" cy="571504"/>
          </a:xfrm>
          <a:prstGeom prst="donut">
            <a:avLst/>
          </a:prstGeom>
          <a:gradFill flip="none" rotWithShape="1">
            <a:gsLst>
              <a:gs pos="0">
                <a:srgbClr val="FF8FDF"/>
              </a:gs>
              <a:gs pos="50000">
                <a:srgbClr val="CC0099">
                  <a:shade val="67500"/>
                  <a:satMod val="115000"/>
                </a:srgbClr>
              </a:gs>
              <a:gs pos="100000">
                <a:srgbClr val="CC0099">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nillo"/>
          <p:cNvSpPr/>
          <p:nvPr/>
        </p:nvSpPr>
        <p:spPr>
          <a:xfrm rot="20170855">
            <a:off x="-535235" y="3851151"/>
            <a:ext cx="1857356" cy="571504"/>
          </a:xfrm>
          <a:prstGeom prst="donut">
            <a:avLst/>
          </a:prstGeom>
          <a:gradFill flip="none" rotWithShape="1">
            <a:gsLst>
              <a:gs pos="0">
                <a:srgbClr val="FF8FDF"/>
              </a:gs>
              <a:gs pos="50000">
                <a:srgbClr val="CC0099">
                  <a:shade val="67500"/>
                  <a:satMod val="115000"/>
                </a:srgbClr>
              </a:gs>
              <a:gs pos="100000">
                <a:srgbClr val="CC0099">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Rectángulo"/>
          <p:cNvSpPr/>
          <p:nvPr/>
        </p:nvSpPr>
        <p:spPr>
          <a:xfrm>
            <a:off x="-571536" y="-285770"/>
            <a:ext cx="10358510" cy="5429270"/>
          </a:xfrm>
          <a:prstGeom prst="rect">
            <a:avLst/>
          </a:prstGeom>
          <a:gradFill flip="none" rotWithShape="1">
            <a:gsLst>
              <a:gs pos="0">
                <a:srgbClr val="362416"/>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2"/>
                                        </p:tgtEl>
                                        <p:attrNameLst>
                                          <p:attrName>style.opacity</p:attrName>
                                        </p:attrNameLst>
                                      </p:cBhvr>
                                      <p:to>
                                        <p:strVal val="0"/>
                                      </p:to>
                                    </p:set>
                                    <p:animEffect filter="image" prLst="opacity: 0">
                                      <p:cBhvr rctx="IE">
                                        <p:cTn id="7" dur="indefinite"/>
                                        <p:tgtEl>
                                          <p:spTgt spid="32"/>
                                        </p:tgtEl>
                                      </p:cBhvr>
                                    </p:animEffect>
                                  </p:childTnLst>
                                </p:cTn>
                              </p:par>
                              <p:par>
                                <p:cTn id="8" presetID="2" presetClass="entr" presetSubtype="8"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0-#ppt_w/2"/>
                                          </p:val>
                                        </p:tav>
                                        <p:tav tm="100000">
                                          <p:val>
                                            <p:strVal val="#ppt_x"/>
                                          </p:val>
                                        </p:tav>
                                      </p:tavLst>
                                    </p:anim>
                                    <p:anim calcmode="lin" valueType="num">
                                      <p:cBhvr additive="base">
                                        <p:cTn id="11" dur="3000" fill="hold"/>
                                        <p:tgtEl>
                                          <p:spTgt spid="4"/>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0-#ppt_w/2"/>
                                          </p:val>
                                        </p:tav>
                                        <p:tav tm="100000">
                                          <p:val>
                                            <p:strVal val="#ppt_x"/>
                                          </p:val>
                                        </p:tav>
                                      </p:tavLst>
                                    </p:anim>
                                    <p:anim calcmode="lin" valueType="num">
                                      <p:cBhvr additive="base">
                                        <p:cTn id="15" dur="3000" fill="hold"/>
                                        <p:tgtEl>
                                          <p:spTgt spid="5"/>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0-#ppt_w/2"/>
                                          </p:val>
                                        </p:tav>
                                        <p:tav tm="100000">
                                          <p:val>
                                            <p:strVal val="#ppt_x"/>
                                          </p:val>
                                        </p:tav>
                                      </p:tavLst>
                                    </p:anim>
                                    <p:anim calcmode="lin" valueType="num">
                                      <p:cBhvr additive="base">
                                        <p:cTn id="19" dur="3000" fill="hold"/>
                                        <p:tgtEl>
                                          <p:spTgt spid="6"/>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0-#ppt_w/2"/>
                                          </p:val>
                                        </p:tav>
                                        <p:tav tm="100000">
                                          <p:val>
                                            <p:strVal val="#ppt_x"/>
                                          </p:val>
                                        </p:tav>
                                      </p:tavLst>
                                    </p:anim>
                                    <p:anim calcmode="lin" valueType="num">
                                      <p:cBhvr additive="base">
                                        <p:cTn id="23" dur="3000" fill="hold"/>
                                        <p:tgtEl>
                                          <p:spTgt spid="7"/>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0-#ppt_w/2"/>
                                          </p:val>
                                        </p:tav>
                                        <p:tav tm="100000">
                                          <p:val>
                                            <p:strVal val="#ppt_x"/>
                                          </p:val>
                                        </p:tav>
                                      </p:tavLst>
                                    </p:anim>
                                    <p:anim calcmode="lin" valueType="num">
                                      <p:cBhvr additive="base">
                                        <p:cTn id="27" dur="3000" fill="hold"/>
                                        <p:tgtEl>
                                          <p:spTgt spid="8"/>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3000" fill="hold"/>
                                        <p:tgtEl>
                                          <p:spTgt spid="9"/>
                                        </p:tgtEl>
                                        <p:attrNameLst>
                                          <p:attrName>ppt_x</p:attrName>
                                        </p:attrNameLst>
                                      </p:cBhvr>
                                      <p:tavLst>
                                        <p:tav tm="0">
                                          <p:val>
                                            <p:strVal val="0-#ppt_w/2"/>
                                          </p:val>
                                        </p:tav>
                                        <p:tav tm="100000">
                                          <p:val>
                                            <p:strVal val="#ppt_x"/>
                                          </p:val>
                                        </p:tav>
                                      </p:tavLst>
                                    </p:anim>
                                    <p:anim calcmode="lin" valueType="num">
                                      <p:cBhvr additive="base">
                                        <p:cTn id="31" dur="3000" fill="hold"/>
                                        <p:tgtEl>
                                          <p:spTgt spid="9"/>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0-#ppt_w/2"/>
                                          </p:val>
                                        </p:tav>
                                        <p:tav tm="100000">
                                          <p:val>
                                            <p:strVal val="#ppt_x"/>
                                          </p:val>
                                        </p:tav>
                                      </p:tavLst>
                                    </p:anim>
                                    <p:anim calcmode="lin" valueType="num">
                                      <p:cBhvr additive="base">
                                        <p:cTn id="35" dur="3000" fill="hold"/>
                                        <p:tgtEl>
                                          <p:spTgt spid="10"/>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0-#ppt_w/2"/>
                                          </p:val>
                                        </p:tav>
                                        <p:tav tm="100000">
                                          <p:val>
                                            <p:strVal val="#ppt_x"/>
                                          </p:val>
                                        </p:tav>
                                      </p:tavLst>
                                    </p:anim>
                                    <p:anim calcmode="lin" valueType="num">
                                      <p:cBhvr additive="base">
                                        <p:cTn id="39" dur="3000" fill="hold"/>
                                        <p:tgtEl>
                                          <p:spTgt spid="11"/>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3000" fill="hold"/>
                                        <p:tgtEl>
                                          <p:spTgt spid="12"/>
                                        </p:tgtEl>
                                        <p:attrNameLst>
                                          <p:attrName>ppt_x</p:attrName>
                                        </p:attrNameLst>
                                      </p:cBhvr>
                                      <p:tavLst>
                                        <p:tav tm="0">
                                          <p:val>
                                            <p:strVal val="0-#ppt_w/2"/>
                                          </p:val>
                                        </p:tav>
                                        <p:tav tm="100000">
                                          <p:val>
                                            <p:strVal val="#ppt_x"/>
                                          </p:val>
                                        </p:tav>
                                      </p:tavLst>
                                    </p:anim>
                                    <p:anim calcmode="lin" valueType="num">
                                      <p:cBhvr additive="base">
                                        <p:cTn id="43" dur="3000" fill="hold"/>
                                        <p:tgtEl>
                                          <p:spTgt spid="12"/>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3000" fill="hold"/>
                                        <p:tgtEl>
                                          <p:spTgt spid="13"/>
                                        </p:tgtEl>
                                        <p:attrNameLst>
                                          <p:attrName>ppt_x</p:attrName>
                                        </p:attrNameLst>
                                      </p:cBhvr>
                                      <p:tavLst>
                                        <p:tav tm="0">
                                          <p:val>
                                            <p:strVal val="0-#ppt_w/2"/>
                                          </p:val>
                                        </p:tav>
                                        <p:tav tm="100000">
                                          <p:val>
                                            <p:strVal val="#ppt_x"/>
                                          </p:val>
                                        </p:tav>
                                      </p:tavLst>
                                    </p:anim>
                                    <p:anim calcmode="lin" valueType="num">
                                      <p:cBhvr additive="base">
                                        <p:cTn id="47" dur="3000" fill="hold"/>
                                        <p:tgtEl>
                                          <p:spTgt spid="13"/>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0-#ppt_w/2"/>
                                          </p:val>
                                        </p:tav>
                                        <p:tav tm="100000">
                                          <p:val>
                                            <p:strVal val="#ppt_x"/>
                                          </p:val>
                                        </p:tav>
                                      </p:tavLst>
                                    </p:anim>
                                    <p:anim calcmode="lin" valueType="num">
                                      <p:cBhvr additive="base">
                                        <p:cTn id="51" dur="3000" fill="hold"/>
                                        <p:tgtEl>
                                          <p:spTgt spid="14"/>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0-#ppt_w/2"/>
                                          </p:val>
                                        </p:tav>
                                        <p:tav tm="100000">
                                          <p:val>
                                            <p:strVal val="#ppt_x"/>
                                          </p:val>
                                        </p:tav>
                                      </p:tavLst>
                                    </p:anim>
                                    <p:anim calcmode="lin" valueType="num">
                                      <p:cBhvr additive="base">
                                        <p:cTn id="55" dur="3000" fill="hold"/>
                                        <p:tgtEl>
                                          <p:spTgt spid="15"/>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3000" fill="hold"/>
                                        <p:tgtEl>
                                          <p:spTgt spid="16"/>
                                        </p:tgtEl>
                                        <p:attrNameLst>
                                          <p:attrName>ppt_x</p:attrName>
                                        </p:attrNameLst>
                                      </p:cBhvr>
                                      <p:tavLst>
                                        <p:tav tm="0">
                                          <p:val>
                                            <p:strVal val="0-#ppt_w/2"/>
                                          </p:val>
                                        </p:tav>
                                        <p:tav tm="100000">
                                          <p:val>
                                            <p:strVal val="#ppt_x"/>
                                          </p:val>
                                        </p:tav>
                                      </p:tavLst>
                                    </p:anim>
                                    <p:anim calcmode="lin" valueType="num">
                                      <p:cBhvr additive="base">
                                        <p:cTn id="59" dur="3000" fill="hold"/>
                                        <p:tgtEl>
                                          <p:spTgt spid="16"/>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3000" fill="hold"/>
                                        <p:tgtEl>
                                          <p:spTgt spid="17"/>
                                        </p:tgtEl>
                                        <p:attrNameLst>
                                          <p:attrName>ppt_x</p:attrName>
                                        </p:attrNameLst>
                                      </p:cBhvr>
                                      <p:tavLst>
                                        <p:tav tm="0">
                                          <p:val>
                                            <p:strVal val="0-#ppt_w/2"/>
                                          </p:val>
                                        </p:tav>
                                        <p:tav tm="100000">
                                          <p:val>
                                            <p:strVal val="#ppt_x"/>
                                          </p:val>
                                        </p:tav>
                                      </p:tavLst>
                                    </p:anim>
                                    <p:anim calcmode="lin" valueType="num">
                                      <p:cBhvr additive="base">
                                        <p:cTn id="63" dur="3000" fill="hold"/>
                                        <p:tgtEl>
                                          <p:spTgt spid="17"/>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3000" fill="hold"/>
                                        <p:tgtEl>
                                          <p:spTgt spid="18"/>
                                        </p:tgtEl>
                                        <p:attrNameLst>
                                          <p:attrName>ppt_x</p:attrName>
                                        </p:attrNameLst>
                                      </p:cBhvr>
                                      <p:tavLst>
                                        <p:tav tm="0">
                                          <p:val>
                                            <p:strVal val="1+#ppt_w/2"/>
                                          </p:val>
                                        </p:tav>
                                        <p:tav tm="100000">
                                          <p:val>
                                            <p:strVal val="#ppt_x"/>
                                          </p:val>
                                        </p:tav>
                                      </p:tavLst>
                                    </p:anim>
                                    <p:anim calcmode="lin" valueType="num">
                                      <p:cBhvr additive="base">
                                        <p:cTn id="67" dur="3000" fill="hold"/>
                                        <p:tgtEl>
                                          <p:spTgt spid="18"/>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 calcmode="lin" valueType="num">
                                      <p:cBhvr additive="base">
                                        <p:cTn id="70" dur="3000" fill="hold"/>
                                        <p:tgtEl>
                                          <p:spTgt spid="19"/>
                                        </p:tgtEl>
                                        <p:attrNameLst>
                                          <p:attrName>ppt_x</p:attrName>
                                        </p:attrNameLst>
                                      </p:cBhvr>
                                      <p:tavLst>
                                        <p:tav tm="0">
                                          <p:val>
                                            <p:strVal val="1+#ppt_w/2"/>
                                          </p:val>
                                        </p:tav>
                                        <p:tav tm="100000">
                                          <p:val>
                                            <p:strVal val="#ppt_x"/>
                                          </p:val>
                                        </p:tav>
                                      </p:tavLst>
                                    </p:anim>
                                    <p:anim calcmode="lin" valueType="num">
                                      <p:cBhvr additive="base">
                                        <p:cTn id="71" dur="3000" fill="hold"/>
                                        <p:tgtEl>
                                          <p:spTgt spid="19"/>
                                        </p:tgtEl>
                                        <p:attrNameLst>
                                          <p:attrName>ppt_y</p:attrName>
                                        </p:attrNameLst>
                                      </p:cBhvr>
                                      <p:tavLst>
                                        <p:tav tm="0">
                                          <p:val>
                                            <p:strVal val="#ppt_y"/>
                                          </p:val>
                                        </p:tav>
                                        <p:tav tm="100000">
                                          <p:val>
                                            <p:strVal val="#ppt_y"/>
                                          </p:val>
                                        </p:tav>
                                      </p:tavLst>
                                    </p:anim>
                                  </p:childTnLst>
                                </p:cTn>
                              </p:par>
                              <p:par>
                                <p:cTn id="72" presetID="2" presetClass="entr" presetSubtype="2"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3000" fill="hold"/>
                                        <p:tgtEl>
                                          <p:spTgt spid="20"/>
                                        </p:tgtEl>
                                        <p:attrNameLst>
                                          <p:attrName>ppt_x</p:attrName>
                                        </p:attrNameLst>
                                      </p:cBhvr>
                                      <p:tavLst>
                                        <p:tav tm="0">
                                          <p:val>
                                            <p:strVal val="1+#ppt_w/2"/>
                                          </p:val>
                                        </p:tav>
                                        <p:tav tm="100000">
                                          <p:val>
                                            <p:strVal val="#ppt_x"/>
                                          </p:val>
                                        </p:tav>
                                      </p:tavLst>
                                    </p:anim>
                                    <p:anim calcmode="lin" valueType="num">
                                      <p:cBhvr additive="base">
                                        <p:cTn id="75" dur="3000" fill="hold"/>
                                        <p:tgtEl>
                                          <p:spTgt spid="20"/>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0"/>
                                  </p:stCondLst>
                                  <p:childTnLst>
                                    <p:set>
                                      <p:cBhvr>
                                        <p:cTn id="77" dur="1" fill="hold">
                                          <p:stCondLst>
                                            <p:cond delay="0"/>
                                          </p:stCondLst>
                                        </p:cTn>
                                        <p:tgtEl>
                                          <p:spTgt spid="21"/>
                                        </p:tgtEl>
                                        <p:attrNameLst>
                                          <p:attrName>style.visibility</p:attrName>
                                        </p:attrNameLst>
                                      </p:cBhvr>
                                      <p:to>
                                        <p:strVal val="visible"/>
                                      </p:to>
                                    </p:set>
                                    <p:anim calcmode="lin" valueType="num">
                                      <p:cBhvr additive="base">
                                        <p:cTn id="78" dur="3000" fill="hold"/>
                                        <p:tgtEl>
                                          <p:spTgt spid="21"/>
                                        </p:tgtEl>
                                        <p:attrNameLst>
                                          <p:attrName>ppt_x</p:attrName>
                                        </p:attrNameLst>
                                      </p:cBhvr>
                                      <p:tavLst>
                                        <p:tav tm="0">
                                          <p:val>
                                            <p:strVal val="1+#ppt_w/2"/>
                                          </p:val>
                                        </p:tav>
                                        <p:tav tm="100000">
                                          <p:val>
                                            <p:strVal val="#ppt_x"/>
                                          </p:val>
                                        </p:tav>
                                      </p:tavLst>
                                    </p:anim>
                                    <p:anim calcmode="lin" valueType="num">
                                      <p:cBhvr additive="base">
                                        <p:cTn id="79" dur="3000" fill="hold"/>
                                        <p:tgtEl>
                                          <p:spTgt spid="21"/>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0"/>
                                  </p:stCondLst>
                                  <p:childTnLst>
                                    <p:set>
                                      <p:cBhvr>
                                        <p:cTn id="81" dur="1" fill="hold">
                                          <p:stCondLst>
                                            <p:cond delay="0"/>
                                          </p:stCondLst>
                                        </p:cTn>
                                        <p:tgtEl>
                                          <p:spTgt spid="22"/>
                                        </p:tgtEl>
                                        <p:attrNameLst>
                                          <p:attrName>style.visibility</p:attrName>
                                        </p:attrNameLst>
                                      </p:cBhvr>
                                      <p:to>
                                        <p:strVal val="visible"/>
                                      </p:to>
                                    </p:set>
                                    <p:anim calcmode="lin" valueType="num">
                                      <p:cBhvr additive="base">
                                        <p:cTn id="82" dur="3000" fill="hold"/>
                                        <p:tgtEl>
                                          <p:spTgt spid="22"/>
                                        </p:tgtEl>
                                        <p:attrNameLst>
                                          <p:attrName>ppt_x</p:attrName>
                                        </p:attrNameLst>
                                      </p:cBhvr>
                                      <p:tavLst>
                                        <p:tav tm="0">
                                          <p:val>
                                            <p:strVal val="1+#ppt_w/2"/>
                                          </p:val>
                                        </p:tav>
                                        <p:tav tm="100000">
                                          <p:val>
                                            <p:strVal val="#ppt_x"/>
                                          </p:val>
                                        </p:tav>
                                      </p:tavLst>
                                    </p:anim>
                                    <p:anim calcmode="lin" valueType="num">
                                      <p:cBhvr additive="base">
                                        <p:cTn id="83" dur="3000" fill="hold"/>
                                        <p:tgtEl>
                                          <p:spTgt spid="22"/>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23"/>
                                        </p:tgtEl>
                                        <p:attrNameLst>
                                          <p:attrName>style.visibility</p:attrName>
                                        </p:attrNameLst>
                                      </p:cBhvr>
                                      <p:to>
                                        <p:strVal val="visible"/>
                                      </p:to>
                                    </p:set>
                                    <p:anim calcmode="lin" valueType="num">
                                      <p:cBhvr additive="base">
                                        <p:cTn id="86" dur="3000" fill="hold"/>
                                        <p:tgtEl>
                                          <p:spTgt spid="23"/>
                                        </p:tgtEl>
                                        <p:attrNameLst>
                                          <p:attrName>ppt_x</p:attrName>
                                        </p:attrNameLst>
                                      </p:cBhvr>
                                      <p:tavLst>
                                        <p:tav tm="0">
                                          <p:val>
                                            <p:strVal val="1+#ppt_w/2"/>
                                          </p:val>
                                        </p:tav>
                                        <p:tav tm="100000">
                                          <p:val>
                                            <p:strVal val="#ppt_x"/>
                                          </p:val>
                                        </p:tav>
                                      </p:tavLst>
                                    </p:anim>
                                    <p:anim calcmode="lin" valueType="num">
                                      <p:cBhvr additive="base">
                                        <p:cTn id="87" dur="3000" fill="hold"/>
                                        <p:tgtEl>
                                          <p:spTgt spid="23"/>
                                        </p:tgtEl>
                                        <p:attrNameLst>
                                          <p:attrName>ppt_y</p:attrName>
                                        </p:attrNameLst>
                                      </p:cBhvr>
                                      <p:tavLst>
                                        <p:tav tm="0">
                                          <p:val>
                                            <p:strVal val="#ppt_y"/>
                                          </p:val>
                                        </p:tav>
                                        <p:tav tm="100000">
                                          <p:val>
                                            <p:strVal val="#ppt_y"/>
                                          </p:val>
                                        </p:tav>
                                      </p:tavLst>
                                    </p:anim>
                                  </p:childTnLst>
                                </p:cTn>
                              </p:par>
                              <p:par>
                                <p:cTn id="88" presetID="2" presetClass="entr" presetSubtype="2" fill="hold" grpId="0" nodeType="withEffect">
                                  <p:stCondLst>
                                    <p:cond delay="0"/>
                                  </p:stCondLst>
                                  <p:childTnLst>
                                    <p:set>
                                      <p:cBhvr>
                                        <p:cTn id="89" dur="1" fill="hold">
                                          <p:stCondLst>
                                            <p:cond delay="0"/>
                                          </p:stCondLst>
                                        </p:cTn>
                                        <p:tgtEl>
                                          <p:spTgt spid="24"/>
                                        </p:tgtEl>
                                        <p:attrNameLst>
                                          <p:attrName>style.visibility</p:attrName>
                                        </p:attrNameLst>
                                      </p:cBhvr>
                                      <p:to>
                                        <p:strVal val="visible"/>
                                      </p:to>
                                    </p:set>
                                    <p:anim calcmode="lin" valueType="num">
                                      <p:cBhvr additive="base">
                                        <p:cTn id="90" dur="3000" fill="hold"/>
                                        <p:tgtEl>
                                          <p:spTgt spid="24"/>
                                        </p:tgtEl>
                                        <p:attrNameLst>
                                          <p:attrName>ppt_x</p:attrName>
                                        </p:attrNameLst>
                                      </p:cBhvr>
                                      <p:tavLst>
                                        <p:tav tm="0">
                                          <p:val>
                                            <p:strVal val="1+#ppt_w/2"/>
                                          </p:val>
                                        </p:tav>
                                        <p:tav tm="100000">
                                          <p:val>
                                            <p:strVal val="#ppt_x"/>
                                          </p:val>
                                        </p:tav>
                                      </p:tavLst>
                                    </p:anim>
                                    <p:anim calcmode="lin" valueType="num">
                                      <p:cBhvr additive="base">
                                        <p:cTn id="91" dur="3000" fill="hold"/>
                                        <p:tgtEl>
                                          <p:spTgt spid="24"/>
                                        </p:tgtEl>
                                        <p:attrNameLst>
                                          <p:attrName>ppt_y</p:attrName>
                                        </p:attrNameLst>
                                      </p:cBhvr>
                                      <p:tavLst>
                                        <p:tav tm="0">
                                          <p:val>
                                            <p:strVal val="#ppt_y"/>
                                          </p:val>
                                        </p:tav>
                                        <p:tav tm="100000">
                                          <p:val>
                                            <p:strVal val="#ppt_y"/>
                                          </p:val>
                                        </p:tav>
                                      </p:tavLst>
                                    </p:anim>
                                  </p:childTnLst>
                                </p:cTn>
                              </p:par>
                              <p:par>
                                <p:cTn id="92" presetID="2" presetClass="entr" presetSubtype="2" fill="hold" grpId="0" nodeType="withEffect">
                                  <p:stCondLst>
                                    <p:cond delay="0"/>
                                  </p:stCondLst>
                                  <p:childTnLst>
                                    <p:set>
                                      <p:cBhvr>
                                        <p:cTn id="93" dur="1" fill="hold">
                                          <p:stCondLst>
                                            <p:cond delay="0"/>
                                          </p:stCondLst>
                                        </p:cTn>
                                        <p:tgtEl>
                                          <p:spTgt spid="25"/>
                                        </p:tgtEl>
                                        <p:attrNameLst>
                                          <p:attrName>style.visibility</p:attrName>
                                        </p:attrNameLst>
                                      </p:cBhvr>
                                      <p:to>
                                        <p:strVal val="visible"/>
                                      </p:to>
                                    </p:set>
                                    <p:anim calcmode="lin" valueType="num">
                                      <p:cBhvr additive="base">
                                        <p:cTn id="94" dur="3000" fill="hold"/>
                                        <p:tgtEl>
                                          <p:spTgt spid="25"/>
                                        </p:tgtEl>
                                        <p:attrNameLst>
                                          <p:attrName>ppt_x</p:attrName>
                                        </p:attrNameLst>
                                      </p:cBhvr>
                                      <p:tavLst>
                                        <p:tav tm="0">
                                          <p:val>
                                            <p:strVal val="1+#ppt_w/2"/>
                                          </p:val>
                                        </p:tav>
                                        <p:tav tm="100000">
                                          <p:val>
                                            <p:strVal val="#ppt_x"/>
                                          </p:val>
                                        </p:tav>
                                      </p:tavLst>
                                    </p:anim>
                                    <p:anim calcmode="lin" valueType="num">
                                      <p:cBhvr additive="base">
                                        <p:cTn id="95" dur="3000" fill="hold"/>
                                        <p:tgtEl>
                                          <p:spTgt spid="25"/>
                                        </p:tgtEl>
                                        <p:attrNameLst>
                                          <p:attrName>ppt_y</p:attrName>
                                        </p:attrNameLst>
                                      </p:cBhvr>
                                      <p:tavLst>
                                        <p:tav tm="0">
                                          <p:val>
                                            <p:strVal val="#ppt_y"/>
                                          </p:val>
                                        </p:tav>
                                        <p:tav tm="100000">
                                          <p:val>
                                            <p:strVal val="#ppt_y"/>
                                          </p:val>
                                        </p:tav>
                                      </p:tavLst>
                                    </p:anim>
                                  </p:childTnLst>
                                </p:cTn>
                              </p:par>
                              <p:par>
                                <p:cTn id="96" presetID="2" presetClass="entr" presetSubtype="2" fill="hold" grpId="0" nodeType="withEffect">
                                  <p:stCondLst>
                                    <p:cond delay="0"/>
                                  </p:stCondLst>
                                  <p:childTnLst>
                                    <p:set>
                                      <p:cBhvr>
                                        <p:cTn id="97" dur="1" fill="hold">
                                          <p:stCondLst>
                                            <p:cond delay="0"/>
                                          </p:stCondLst>
                                        </p:cTn>
                                        <p:tgtEl>
                                          <p:spTgt spid="26"/>
                                        </p:tgtEl>
                                        <p:attrNameLst>
                                          <p:attrName>style.visibility</p:attrName>
                                        </p:attrNameLst>
                                      </p:cBhvr>
                                      <p:to>
                                        <p:strVal val="visible"/>
                                      </p:to>
                                    </p:set>
                                    <p:anim calcmode="lin" valueType="num">
                                      <p:cBhvr additive="base">
                                        <p:cTn id="98" dur="3000" fill="hold"/>
                                        <p:tgtEl>
                                          <p:spTgt spid="26"/>
                                        </p:tgtEl>
                                        <p:attrNameLst>
                                          <p:attrName>ppt_x</p:attrName>
                                        </p:attrNameLst>
                                      </p:cBhvr>
                                      <p:tavLst>
                                        <p:tav tm="0">
                                          <p:val>
                                            <p:strVal val="1+#ppt_w/2"/>
                                          </p:val>
                                        </p:tav>
                                        <p:tav tm="100000">
                                          <p:val>
                                            <p:strVal val="#ppt_x"/>
                                          </p:val>
                                        </p:tav>
                                      </p:tavLst>
                                    </p:anim>
                                    <p:anim calcmode="lin" valueType="num">
                                      <p:cBhvr additive="base">
                                        <p:cTn id="99" dur="3000" fill="hold"/>
                                        <p:tgtEl>
                                          <p:spTgt spid="26"/>
                                        </p:tgtEl>
                                        <p:attrNameLst>
                                          <p:attrName>ppt_y</p:attrName>
                                        </p:attrNameLst>
                                      </p:cBhvr>
                                      <p:tavLst>
                                        <p:tav tm="0">
                                          <p:val>
                                            <p:strVal val="#ppt_y"/>
                                          </p:val>
                                        </p:tav>
                                        <p:tav tm="100000">
                                          <p:val>
                                            <p:strVal val="#ppt_y"/>
                                          </p:val>
                                        </p:tav>
                                      </p:tavLst>
                                    </p:anim>
                                  </p:childTnLst>
                                </p:cTn>
                              </p:par>
                              <p:par>
                                <p:cTn id="100" presetID="2" presetClass="entr" presetSubtype="2" fill="hold" grpId="0" nodeType="withEffect">
                                  <p:stCondLst>
                                    <p:cond delay="0"/>
                                  </p:stCondLst>
                                  <p:childTnLst>
                                    <p:set>
                                      <p:cBhvr>
                                        <p:cTn id="101" dur="1" fill="hold">
                                          <p:stCondLst>
                                            <p:cond delay="0"/>
                                          </p:stCondLst>
                                        </p:cTn>
                                        <p:tgtEl>
                                          <p:spTgt spid="27"/>
                                        </p:tgtEl>
                                        <p:attrNameLst>
                                          <p:attrName>style.visibility</p:attrName>
                                        </p:attrNameLst>
                                      </p:cBhvr>
                                      <p:to>
                                        <p:strVal val="visible"/>
                                      </p:to>
                                    </p:set>
                                    <p:anim calcmode="lin" valueType="num">
                                      <p:cBhvr additive="base">
                                        <p:cTn id="102" dur="3000" fill="hold"/>
                                        <p:tgtEl>
                                          <p:spTgt spid="27"/>
                                        </p:tgtEl>
                                        <p:attrNameLst>
                                          <p:attrName>ppt_x</p:attrName>
                                        </p:attrNameLst>
                                      </p:cBhvr>
                                      <p:tavLst>
                                        <p:tav tm="0">
                                          <p:val>
                                            <p:strVal val="1+#ppt_w/2"/>
                                          </p:val>
                                        </p:tav>
                                        <p:tav tm="100000">
                                          <p:val>
                                            <p:strVal val="#ppt_x"/>
                                          </p:val>
                                        </p:tav>
                                      </p:tavLst>
                                    </p:anim>
                                    <p:anim calcmode="lin" valueType="num">
                                      <p:cBhvr additive="base">
                                        <p:cTn id="103" dur="3000" fill="hold"/>
                                        <p:tgtEl>
                                          <p:spTgt spid="27"/>
                                        </p:tgtEl>
                                        <p:attrNameLst>
                                          <p:attrName>ppt_y</p:attrName>
                                        </p:attrNameLst>
                                      </p:cBhvr>
                                      <p:tavLst>
                                        <p:tav tm="0">
                                          <p:val>
                                            <p:strVal val="#ppt_y"/>
                                          </p:val>
                                        </p:tav>
                                        <p:tav tm="100000">
                                          <p:val>
                                            <p:strVal val="#ppt_y"/>
                                          </p:val>
                                        </p:tav>
                                      </p:tavLst>
                                    </p:anim>
                                  </p:childTnLst>
                                </p:cTn>
                              </p:par>
                              <p:par>
                                <p:cTn id="104" presetID="2" presetClass="entr" presetSubtype="2" fill="hold" grpId="0" nodeType="withEffect">
                                  <p:stCondLst>
                                    <p:cond delay="0"/>
                                  </p:stCondLst>
                                  <p:childTnLst>
                                    <p:set>
                                      <p:cBhvr>
                                        <p:cTn id="105" dur="1" fill="hold">
                                          <p:stCondLst>
                                            <p:cond delay="0"/>
                                          </p:stCondLst>
                                        </p:cTn>
                                        <p:tgtEl>
                                          <p:spTgt spid="28"/>
                                        </p:tgtEl>
                                        <p:attrNameLst>
                                          <p:attrName>style.visibility</p:attrName>
                                        </p:attrNameLst>
                                      </p:cBhvr>
                                      <p:to>
                                        <p:strVal val="visible"/>
                                      </p:to>
                                    </p:set>
                                    <p:anim calcmode="lin" valueType="num">
                                      <p:cBhvr additive="base">
                                        <p:cTn id="106" dur="3000" fill="hold"/>
                                        <p:tgtEl>
                                          <p:spTgt spid="28"/>
                                        </p:tgtEl>
                                        <p:attrNameLst>
                                          <p:attrName>ppt_x</p:attrName>
                                        </p:attrNameLst>
                                      </p:cBhvr>
                                      <p:tavLst>
                                        <p:tav tm="0">
                                          <p:val>
                                            <p:strVal val="1+#ppt_w/2"/>
                                          </p:val>
                                        </p:tav>
                                        <p:tav tm="100000">
                                          <p:val>
                                            <p:strVal val="#ppt_x"/>
                                          </p:val>
                                        </p:tav>
                                      </p:tavLst>
                                    </p:anim>
                                    <p:anim calcmode="lin" valueType="num">
                                      <p:cBhvr additive="base">
                                        <p:cTn id="107" dur="3000" fill="hold"/>
                                        <p:tgtEl>
                                          <p:spTgt spid="28"/>
                                        </p:tgtEl>
                                        <p:attrNameLst>
                                          <p:attrName>ppt_y</p:attrName>
                                        </p:attrNameLst>
                                      </p:cBhvr>
                                      <p:tavLst>
                                        <p:tav tm="0">
                                          <p:val>
                                            <p:strVal val="#ppt_y"/>
                                          </p:val>
                                        </p:tav>
                                        <p:tav tm="100000">
                                          <p:val>
                                            <p:strVal val="#ppt_y"/>
                                          </p:val>
                                        </p:tav>
                                      </p:tavLst>
                                    </p:anim>
                                  </p:childTnLst>
                                </p:cTn>
                              </p:par>
                              <p:par>
                                <p:cTn id="108" presetID="2" presetClass="entr" presetSubtype="2" fill="hold" grpId="0" nodeType="withEffect">
                                  <p:stCondLst>
                                    <p:cond delay="0"/>
                                  </p:stCondLst>
                                  <p:childTnLst>
                                    <p:set>
                                      <p:cBhvr>
                                        <p:cTn id="109" dur="1" fill="hold">
                                          <p:stCondLst>
                                            <p:cond delay="0"/>
                                          </p:stCondLst>
                                        </p:cTn>
                                        <p:tgtEl>
                                          <p:spTgt spid="29"/>
                                        </p:tgtEl>
                                        <p:attrNameLst>
                                          <p:attrName>style.visibility</p:attrName>
                                        </p:attrNameLst>
                                      </p:cBhvr>
                                      <p:to>
                                        <p:strVal val="visible"/>
                                      </p:to>
                                    </p:set>
                                    <p:anim calcmode="lin" valueType="num">
                                      <p:cBhvr additive="base">
                                        <p:cTn id="110" dur="3000" fill="hold"/>
                                        <p:tgtEl>
                                          <p:spTgt spid="29"/>
                                        </p:tgtEl>
                                        <p:attrNameLst>
                                          <p:attrName>ppt_x</p:attrName>
                                        </p:attrNameLst>
                                      </p:cBhvr>
                                      <p:tavLst>
                                        <p:tav tm="0">
                                          <p:val>
                                            <p:strVal val="1+#ppt_w/2"/>
                                          </p:val>
                                        </p:tav>
                                        <p:tav tm="100000">
                                          <p:val>
                                            <p:strVal val="#ppt_x"/>
                                          </p:val>
                                        </p:tav>
                                      </p:tavLst>
                                    </p:anim>
                                    <p:anim calcmode="lin" valueType="num">
                                      <p:cBhvr additive="base">
                                        <p:cTn id="111" dur="3000" fill="hold"/>
                                        <p:tgtEl>
                                          <p:spTgt spid="29"/>
                                        </p:tgtEl>
                                        <p:attrNameLst>
                                          <p:attrName>ppt_y</p:attrName>
                                        </p:attrNameLst>
                                      </p:cBhvr>
                                      <p:tavLst>
                                        <p:tav tm="0">
                                          <p:val>
                                            <p:strVal val="#ppt_y"/>
                                          </p:val>
                                        </p:tav>
                                        <p:tav tm="100000">
                                          <p:val>
                                            <p:strVal val="#ppt_y"/>
                                          </p:val>
                                        </p:tav>
                                      </p:tavLst>
                                    </p:anim>
                                  </p:childTnLst>
                                </p:cTn>
                              </p:par>
                              <p:par>
                                <p:cTn id="112" presetID="2" presetClass="entr" presetSubtype="2" fill="hold" grpId="0" nodeType="withEffect">
                                  <p:stCondLst>
                                    <p:cond delay="0"/>
                                  </p:stCondLst>
                                  <p:childTnLst>
                                    <p:set>
                                      <p:cBhvr>
                                        <p:cTn id="113" dur="1" fill="hold">
                                          <p:stCondLst>
                                            <p:cond delay="0"/>
                                          </p:stCondLst>
                                        </p:cTn>
                                        <p:tgtEl>
                                          <p:spTgt spid="30"/>
                                        </p:tgtEl>
                                        <p:attrNameLst>
                                          <p:attrName>style.visibility</p:attrName>
                                        </p:attrNameLst>
                                      </p:cBhvr>
                                      <p:to>
                                        <p:strVal val="visible"/>
                                      </p:to>
                                    </p:set>
                                    <p:anim calcmode="lin" valueType="num">
                                      <p:cBhvr additive="base">
                                        <p:cTn id="114" dur="3000" fill="hold"/>
                                        <p:tgtEl>
                                          <p:spTgt spid="30"/>
                                        </p:tgtEl>
                                        <p:attrNameLst>
                                          <p:attrName>ppt_x</p:attrName>
                                        </p:attrNameLst>
                                      </p:cBhvr>
                                      <p:tavLst>
                                        <p:tav tm="0">
                                          <p:val>
                                            <p:strVal val="1+#ppt_w/2"/>
                                          </p:val>
                                        </p:tav>
                                        <p:tav tm="100000">
                                          <p:val>
                                            <p:strVal val="#ppt_x"/>
                                          </p:val>
                                        </p:tav>
                                      </p:tavLst>
                                    </p:anim>
                                    <p:anim calcmode="lin" valueType="num">
                                      <p:cBhvr additive="base">
                                        <p:cTn id="115" dur="3000" fill="hold"/>
                                        <p:tgtEl>
                                          <p:spTgt spid="30"/>
                                        </p:tgtEl>
                                        <p:attrNameLst>
                                          <p:attrName>ppt_y</p:attrName>
                                        </p:attrNameLst>
                                      </p:cBhvr>
                                      <p:tavLst>
                                        <p:tav tm="0">
                                          <p:val>
                                            <p:strVal val="#ppt_y"/>
                                          </p:val>
                                        </p:tav>
                                        <p:tav tm="100000">
                                          <p:val>
                                            <p:strVal val="#ppt_y"/>
                                          </p:val>
                                        </p:tav>
                                      </p:tavLst>
                                    </p:anim>
                                  </p:childTnLst>
                                </p:cTn>
                              </p:par>
                              <p:par>
                                <p:cTn id="116" presetID="2" presetClass="entr" presetSubtype="2" fill="hold" grpId="0" nodeType="withEffect">
                                  <p:stCondLst>
                                    <p:cond delay="0"/>
                                  </p:stCondLst>
                                  <p:childTnLst>
                                    <p:set>
                                      <p:cBhvr>
                                        <p:cTn id="117" dur="1" fill="hold">
                                          <p:stCondLst>
                                            <p:cond delay="0"/>
                                          </p:stCondLst>
                                        </p:cTn>
                                        <p:tgtEl>
                                          <p:spTgt spid="31"/>
                                        </p:tgtEl>
                                        <p:attrNameLst>
                                          <p:attrName>style.visibility</p:attrName>
                                        </p:attrNameLst>
                                      </p:cBhvr>
                                      <p:to>
                                        <p:strVal val="visible"/>
                                      </p:to>
                                    </p:set>
                                    <p:anim calcmode="lin" valueType="num">
                                      <p:cBhvr additive="base">
                                        <p:cTn id="118" dur="3000" fill="hold"/>
                                        <p:tgtEl>
                                          <p:spTgt spid="31"/>
                                        </p:tgtEl>
                                        <p:attrNameLst>
                                          <p:attrName>ppt_x</p:attrName>
                                        </p:attrNameLst>
                                      </p:cBhvr>
                                      <p:tavLst>
                                        <p:tav tm="0">
                                          <p:val>
                                            <p:strVal val="1+#ppt_w/2"/>
                                          </p:val>
                                        </p:tav>
                                        <p:tav tm="100000">
                                          <p:val>
                                            <p:strVal val="#ppt_x"/>
                                          </p:val>
                                        </p:tav>
                                      </p:tavLst>
                                    </p:anim>
                                    <p:anim calcmode="lin" valueType="num">
                                      <p:cBhvr additive="base">
                                        <p:cTn id="119" dur="3000" fill="hold"/>
                                        <p:tgtEl>
                                          <p:spTgt spid="31"/>
                                        </p:tgtEl>
                                        <p:attrNameLst>
                                          <p:attrName>ppt_y</p:attrName>
                                        </p:attrNameLst>
                                      </p:cBhvr>
                                      <p:tavLst>
                                        <p:tav tm="0">
                                          <p:val>
                                            <p:strVal val="#ppt_y"/>
                                          </p:val>
                                        </p:tav>
                                        <p:tav tm="100000">
                                          <p:val>
                                            <p:strVal val="#ppt_y"/>
                                          </p:val>
                                        </p:tav>
                                      </p:tavLst>
                                    </p:anim>
                                  </p:childTnLst>
                                </p:cTn>
                              </p:par>
                              <p:par>
                                <p:cTn id="120" presetID="8" presetClass="emph" presetSubtype="0" fill="hold" grpId="1" nodeType="withEffect">
                                  <p:stCondLst>
                                    <p:cond delay="0"/>
                                  </p:stCondLst>
                                  <p:childTnLst>
                                    <p:animRot by="-21600000">
                                      <p:cBhvr>
                                        <p:cTn id="121" dur="3000" fill="hold"/>
                                        <p:tgtEl>
                                          <p:spTgt spid="5"/>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7"/>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9"/>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11"/>
                                        </p:tgtEl>
                                        <p:attrNameLst>
                                          <p:attrName>r</p:attrName>
                                        </p:attrNameLst>
                                      </p:cBhvr>
                                    </p:animRot>
                                  </p:childTnLst>
                                </p:cTn>
                              </p:par>
                              <p:par>
                                <p:cTn id="128" presetID="8" presetClass="emph" presetSubtype="0" fill="hold" grpId="1" nodeType="withEffect">
                                  <p:stCondLst>
                                    <p:cond delay="0"/>
                                  </p:stCondLst>
                                  <p:childTnLst>
                                    <p:animRot by="-21600000">
                                      <p:cBhvr>
                                        <p:cTn id="129" dur="3000" fill="hold"/>
                                        <p:tgtEl>
                                          <p:spTgt spid="13"/>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15"/>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17"/>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4"/>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6"/>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8"/>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10"/>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12"/>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14"/>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16"/>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18"/>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20"/>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22"/>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24"/>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26"/>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28"/>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30"/>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19"/>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21"/>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23"/>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25"/>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27"/>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29"/>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31"/>
                                        </p:tgtEl>
                                        <p:attrNameLst>
                                          <p:attrName>r</p:attrName>
                                        </p:attrNameLst>
                                      </p:cBhvr>
                                    </p:animRot>
                                  </p:childTnLst>
                                </p:cTn>
                              </p:par>
                              <p:par>
                                <p:cTn id="176" presetID="2" presetClass="exit" presetSubtype="2" fill="hold" grpId="2" nodeType="withEffect">
                                  <p:stCondLst>
                                    <p:cond delay="0"/>
                                  </p:stCondLst>
                                  <p:childTnLst>
                                    <p:anim calcmode="lin" valueType="num">
                                      <p:cBhvr additive="base">
                                        <p:cTn id="177" dur="3000"/>
                                        <p:tgtEl>
                                          <p:spTgt spid="4"/>
                                        </p:tgtEl>
                                        <p:attrNameLst>
                                          <p:attrName>ppt_x</p:attrName>
                                        </p:attrNameLst>
                                      </p:cBhvr>
                                      <p:tavLst>
                                        <p:tav tm="0">
                                          <p:val>
                                            <p:strVal val="ppt_x"/>
                                          </p:val>
                                        </p:tav>
                                        <p:tav tm="100000">
                                          <p:val>
                                            <p:strVal val="1+ppt_w/2"/>
                                          </p:val>
                                        </p:tav>
                                      </p:tavLst>
                                    </p:anim>
                                    <p:anim calcmode="lin" valueType="num">
                                      <p:cBhvr additive="base">
                                        <p:cTn id="178" dur="3000"/>
                                        <p:tgtEl>
                                          <p:spTgt spid="4"/>
                                        </p:tgtEl>
                                        <p:attrNameLst>
                                          <p:attrName>ppt_y</p:attrName>
                                        </p:attrNameLst>
                                      </p:cBhvr>
                                      <p:tavLst>
                                        <p:tav tm="0">
                                          <p:val>
                                            <p:strVal val="ppt_y"/>
                                          </p:val>
                                        </p:tav>
                                        <p:tav tm="100000">
                                          <p:val>
                                            <p:strVal val="ppt_y"/>
                                          </p:val>
                                        </p:tav>
                                      </p:tavLst>
                                    </p:anim>
                                    <p:set>
                                      <p:cBhvr>
                                        <p:cTn id="179" dur="1" fill="hold">
                                          <p:stCondLst>
                                            <p:cond delay="2999"/>
                                          </p:stCondLst>
                                        </p:cTn>
                                        <p:tgtEl>
                                          <p:spTgt spid="4"/>
                                        </p:tgtEl>
                                        <p:attrNameLst>
                                          <p:attrName>style.visibility</p:attrName>
                                        </p:attrNameLst>
                                      </p:cBhvr>
                                      <p:to>
                                        <p:strVal val="hidden"/>
                                      </p:to>
                                    </p:set>
                                  </p:childTnLst>
                                </p:cTn>
                              </p:par>
                              <p:par>
                                <p:cTn id="180" presetID="2" presetClass="exit" presetSubtype="2" fill="hold" grpId="2" nodeType="withEffect">
                                  <p:stCondLst>
                                    <p:cond delay="0"/>
                                  </p:stCondLst>
                                  <p:childTnLst>
                                    <p:anim calcmode="lin" valueType="num">
                                      <p:cBhvr additive="base">
                                        <p:cTn id="181" dur="3000"/>
                                        <p:tgtEl>
                                          <p:spTgt spid="5"/>
                                        </p:tgtEl>
                                        <p:attrNameLst>
                                          <p:attrName>ppt_x</p:attrName>
                                        </p:attrNameLst>
                                      </p:cBhvr>
                                      <p:tavLst>
                                        <p:tav tm="0">
                                          <p:val>
                                            <p:strVal val="ppt_x"/>
                                          </p:val>
                                        </p:tav>
                                        <p:tav tm="100000">
                                          <p:val>
                                            <p:strVal val="1+ppt_w/2"/>
                                          </p:val>
                                        </p:tav>
                                      </p:tavLst>
                                    </p:anim>
                                    <p:anim calcmode="lin" valueType="num">
                                      <p:cBhvr additive="base">
                                        <p:cTn id="182" dur="3000"/>
                                        <p:tgtEl>
                                          <p:spTgt spid="5"/>
                                        </p:tgtEl>
                                        <p:attrNameLst>
                                          <p:attrName>ppt_y</p:attrName>
                                        </p:attrNameLst>
                                      </p:cBhvr>
                                      <p:tavLst>
                                        <p:tav tm="0">
                                          <p:val>
                                            <p:strVal val="ppt_y"/>
                                          </p:val>
                                        </p:tav>
                                        <p:tav tm="100000">
                                          <p:val>
                                            <p:strVal val="ppt_y"/>
                                          </p:val>
                                        </p:tav>
                                      </p:tavLst>
                                    </p:anim>
                                    <p:set>
                                      <p:cBhvr>
                                        <p:cTn id="183" dur="1" fill="hold">
                                          <p:stCondLst>
                                            <p:cond delay="2999"/>
                                          </p:stCondLst>
                                        </p:cTn>
                                        <p:tgtEl>
                                          <p:spTgt spid="5"/>
                                        </p:tgtEl>
                                        <p:attrNameLst>
                                          <p:attrName>style.visibility</p:attrName>
                                        </p:attrNameLst>
                                      </p:cBhvr>
                                      <p:to>
                                        <p:strVal val="hidden"/>
                                      </p:to>
                                    </p:set>
                                  </p:childTnLst>
                                </p:cTn>
                              </p:par>
                              <p:par>
                                <p:cTn id="184" presetID="2" presetClass="exit" presetSubtype="2" fill="hold" grpId="2" nodeType="withEffect">
                                  <p:stCondLst>
                                    <p:cond delay="0"/>
                                  </p:stCondLst>
                                  <p:childTnLst>
                                    <p:anim calcmode="lin" valueType="num">
                                      <p:cBhvr additive="base">
                                        <p:cTn id="185" dur="3000"/>
                                        <p:tgtEl>
                                          <p:spTgt spid="6"/>
                                        </p:tgtEl>
                                        <p:attrNameLst>
                                          <p:attrName>ppt_x</p:attrName>
                                        </p:attrNameLst>
                                      </p:cBhvr>
                                      <p:tavLst>
                                        <p:tav tm="0">
                                          <p:val>
                                            <p:strVal val="ppt_x"/>
                                          </p:val>
                                        </p:tav>
                                        <p:tav tm="100000">
                                          <p:val>
                                            <p:strVal val="1+ppt_w/2"/>
                                          </p:val>
                                        </p:tav>
                                      </p:tavLst>
                                    </p:anim>
                                    <p:anim calcmode="lin" valueType="num">
                                      <p:cBhvr additive="base">
                                        <p:cTn id="186" dur="3000"/>
                                        <p:tgtEl>
                                          <p:spTgt spid="6"/>
                                        </p:tgtEl>
                                        <p:attrNameLst>
                                          <p:attrName>ppt_y</p:attrName>
                                        </p:attrNameLst>
                                      </p:cBhvr>
                                      <p:tavLst>
                                        <p:tav tm="0">
                                          <p:val>
                                            <p:strVal val="ppt_y"/>
                                          </p:val>
                                        </p:tav>
                                        <p:tav tm="100000">
                                          <p:val>
                                            <p:strVal val="ppt_y"/>
                                          </p:val>
                                        </p:tav>
                                      </p:tavLst>
                                    </p:anim>
                                    <p:set>
                                      <p:cBhvr>
                                        <p:cTn id="187" dur="1" fill="hold">
                                          <p:stCondLst>
                                            <p:cond delay="2999"/>
                                          </p:stCondLst>
                                        </p:cTn>
                                        <p:tgtEl>
                                          <p:spTgt spid="6"/>
                                        </p:tgtEl>
                                        <p:attrNameLst>
                                          <p:attrName>style.visibility</p:attrName>
                                        </p:attrNameLst>
                                      </p:cBhvr>
                                      <p:to>
                                        <p:strVal val="hidden"/>
                                      </p:to>
                                    </p:set>
                                  </p:childTnLst>
                                </p:cTn>
                              </p:par>
                              <p:par>
                                <p:cTn id="188" presetID="2" presetClass="exit" presetSubtype="2" fill="hold" grpId="2" nodeType="withEffect">
                                  <p:stCondLst>
                                    <p:cond delay="0"/>
                                  </p:stCondLst>
                                  <p:childTnLst>
                                    <p:anim calcmode="lin" valueType="num">
                                      <p:cBhvr additive="base">
                                        <p:cTn id="189" dur="3000"/>
                                        <p:tgtEl>
                                          <p:spTgt spid="7"/>
                                        </p:tgtEl>
                                        <p:attrNameLst>
                                          <p:attrName>ppt_x</p:attrName>
                                        </p:attrNameLst>
                                      </p:cBhvr>
                                      <p:tavLst>
                                        <p:tav tm="0">
                                          <p:val>
                                            <p:strVal val="ppt_x"/>
                                          </p:val>
                                        </p:tav>
                                        <p:tav tm="100000">
                                          <p:val>
                                            <p:strVal val="1+ppt_w/2"/>
                                          </p:val>
                                        </p:tav>
                                      </p:tavLst>
                                    </p:anim>
                                    <p:anim calcmode="lin" valueType="num">
                                      <p:cBhvr additive="base">
                                        <p:cTn id="190" dur="3000"/>
                                        <p:tgtEl>
                                          <p:spTgt spid="7"/>
                                        </p:tgtEl>
                                        <p:attrNameLst>
                                          <p:attrName>ppt_y</p:attrName>
                                        </p:attrNameLst>
                                      </p:cBhvr>
                                      <p:tavLst>
                                        <p:tav tm="0">
                                          <p:val>
                                            <p:strVal val="ppt_y"/>
                                          </p:val>
                                        </p:tav>
                                        <p:tav tm="100000">
                                          <p:val>
                                            <p:strVal val="ppt_y"/>
                                          </p:val>
                                        </p:tav>
                                      </p:tavLst>
                                    </p:anim>
                                    <p:set>
                                      <p:cBhvr>
                                        <p:cTn id="191" dur="1" fill="hold">
                                          <p:stCondLst>
                                            <p:cond delay="2999"/>
                                          </p:stCondLst>
                                        </p:cTn>
                                        <p:tgtEl>
                                          <p:spTgt spid="7"/>
                                        </p:tgtEl>
                                        <p:attrNameLst>
                                          <p:attrName>style.visibility</p:attrName>
                                        </p:attrNameLst>
                                      </p:cBhvr>
                                      <p:to>
                                        <p:strVal val="hidden"/>
                                      </p:to>
                                    </p:set>
                                  </p:childTnLst>
                                </p:cTn>
                              </p:par>
                              <p:par>
                                <p:cTn id="192" presetID="2" presetClass="exit" presetSubtype="2" fill="hold" grpId="2" nodeType="withEffect">
                                  <p:stCondLst>
                                    <p:cond delay="0"/>
                                  </p:stCondLst>
                                  <p:childTnLst>
                                    <p:anim calcmode="lin" valueType="num">
                                      <p:cBhvr additive="base">
                                        <p:cTn id="193" dur="3000"/>
                                        <p:tgtEl>
                                          <p:spTgt spid="8"/>
                                        </p:tgtEl>
                                        <p:attrNameLst>
                                          <p:attrName>ppt_x</p:attrName>
                                        </p:attrNameLst>
                                      </p:cBhvr>
                                      <p:tavLst>
                                        <p:tav tm="0">
                                          <p:val>
                                            <p:strVal val="ppt_x"/>
                                          </p:val>
                                        </p:tav>
                                        <p:tav tm="100000">
                                          <p:val>
                                            <p:strVal val="1+ppt_w/2"/>
                                          </p:val>
                                        </p:tav>
                                      </p:tavLst>
                                    </p:anim>
                                    <p:anim calcmode="lin" valueType="num">
                                      <p:cBhvr additive="base">
                                        <p:cTn id="194" dur="3000"/>
                                        <p:tgtEl>
                                          <p:spTgt spid="8"/>
                                        </p:tgtEl>
                                        <p:attrNameLst>
                                          <p:attrName>ppt_y</p:attrName>
                                        </p:attrNameLst>
                                      </p:cBhvr>
                                      <p:tavLst>
                                        <p:tav tm="0">
                                          <p:val>
                                            <p:strVal val="ppt_y"/>
                                          </p:val>
                                        </p:tav>
                                        <p:tav tm="100000">
                                          <p:val>
                                            <p:strVal val="ppt_y"/>
                                          </p:val>
                                        </p:tav>
                                      </p:tavLst>
                                    </p:anim>
                                    <p:set>
                                      <p:cBhvr>
                                        <p:cTn id="195" dur="1" fill="hold">
                                          <p:stCondLst>
                                            <p:cond delay="2999"/>
                                          </p:stCondLst>
                                        </p:cTn>
                                        <p:tgtEl>
                                          <p:spTgt spid="8"/>
                                        </p:tgtEl>
                                        <p:attrNameLst>
                                          <p:attrName>style.visibility</p:attrName>
                                        </p:attrNameLst>
                                      </p:cBhvr>
                                      <p:to>
                                        <p:strVal val="hidden"/>
                                      </p:to>
                                    </p:set>
                                  </p:childTnLst>
                                </p:cTn>
                              </p:par>
                              <p:par>
                                <p:cTn id="196" presetID="2" presetClass="exit" presetSubtype="2" fill="hold" grpId="2" nodeType="withEffect">
                                  <p:stCondLst>
                                    <p:cond delay="0"/>
                                  </p:stCondLst>
                                  <p:childTnLst>
                                    <p:anim calcmode="lin" valueType="num">
                                      <p:cBhvr additive="base">
                                        <p:cTn id="197" dur="3000"/>
                                        <p:tgtEl>
                                          <p:spTgt spid="9"/>
                                        </p:tgtEl>
                                        <p:attrNameLst>
                                          <p:attrName>ppt_x</p:attrName>
                                        </p:attrNameLst>
                                      </p:cBhvr>
                                      <p:tavLst>
                                        <p:tav tm="0">
                                          <p:val>
                                            <p:strVal val="ppt_x"/>
                                          </p:val>
                                        </p:tav>
                                        <p:tav tm="100000">
                                          <p:val>
                                            <p:strVal val="1+ppt_w/2"/>
                                          </p:val>
                                        </p:tav>
                                      </p:tavLst>
                                    </p:anim>
                                    <p:anim calcmode="lin" valueType="num">
                                      <p:cBhvr additive="base">
                                        <p:cTn id="198" dur="3000"/>
                                        <p:tgtEl>
                                          <p:spTgt spid="9"/>
                                        </p:tgtEl>
                                        <p:attrNameLst>
                                          <p:attrName>ppt_y</p:attrName>
                                        </p:attrNameLst>
                                      </p:cBhvr>
                                      <p:tavLst>
                                        <p:tav tm="0">
                                          <p:val>
                                            <p:strVal val="ppt_y"/>
                                          </p:val>
                                        </p:tav>
                                        <p:tav tm="100000">
                                          <p:val>
                                            <p:strVal val="ppt_y"/>
                                          </p:val>
                                        </p:tav>
                                      </p:tavLst>
                                    </p:anim>
                                    <p:set>
                                      <p:cBhvr>
                                        <p:cTn id="199" dur="1" fill="hold">
                                          <p:stCondLst>
                                            <p:cond delay="2999"/>
                                          </p:stCondLst>
                                        </p:cTn>
                                        <p:tgtEl>
                                          <p:spTgt spid="9"/>
                                        </p:tgtEl>
                                        <p:attrNameLst>
                                          <p:attrName>style.visibility</p:attrName>
                                        </p:attrNameLst>
                                      </p:cBhvr>
                                      <p:to>
                                        <p:strVal val="hidden"/>
                                      </p:to>
                                    </p:set>
                                  </p:childTnLst>
                                </p:cTn>
                              </p:par>
                              <p:par>
                                <p:cTn id="200" presetID="2" presetClass="exit" presetSubtype="2" fill="hold" grpId="2" nodeType="withEffect">
                                  <p:stCondLst>
                                    <p:cond delay="0"/>
                                  </p:stCondLst>
                                  <p:childTnLst>
                                    <p:anim calcmode="lin" valueType="num">
                                      <p:cBhvr additive="base">
                                        <p:cTn id="201" dur="3000"/>
                                        <p:tgtEl>
                                          <p:spTgt spid="10"/>
                                        </p:tgtEl>
                                        <p:attrNameLst>
                                          <p:attrName>ppt_x</p:attrName>
                                        </p:attrNameLst>
                                      </p:cBhvr>
                                      <p:tavLst>
                                        <p:tav tm="0">
                                          <p:val>
                                            <p:strVal val="ppt_x"/>
                                          </p:val>
                                        </p:tav>
                                        <p:tav tm="100000">
                                          <p:val>
                                            <p:strVal val="1+ppt_w/2"/>
                                          </p:val>
                                        </p:tav>
                                      </p:tavLst>
                                    </p:anim>
                                    <p:anim calcmode="lin" valueType="num">
                                      <p:cBhvr additive="base">
                                        <p:cTn id="202" dur="3000"/>
                                        <p:tgtEl>
                                          <p:spTgt spid="10"/>
                                        </p:tgtEl>
                                        <p:attrNameLst>
                                          <p:attrName>ppt_y</p:attrName>
                                        </p:attrNameLst>
                                      </p:cBhvr>
                                      <p:tavLst>
                                        <p:tav tm="0">
                                          <p:val>
                                            <p:strVal val="ppt_y"/>
                                          </p:val>
                                        </p:tav>
                                        <p:tav tm="100000">
                                          <p:val>
                                            <p:strVal val="ppt_y"/>
                                          </p:val>
                                        </p:tav>
                                      </p:tavLst>
                                    </p:anim>
                                    <p:set>
                                      <p:cBhvr>
                                        <p:cTn id="203" dur="1" fill="hold">
                                          <p:stCondLst>
                                            <p:cond delay="2999"/>
                                          </p:stCondLst>
                                        </p:cTn>
                                        <p:tgtEl>
                                          <p:spTgt spid="10"/>
                                        </p:tgtEl>
                                        <p:attrNameLst>
                                          <p:attrName>style.visibility</p:attrName>
                                        </p:attrNameLst>
                                      </p:cBhvr>
                                      <p:to>
                                        <p:strVal val="hidden"/>
                                      </p:to>
                                    </p:set>
                                  </p:childTnLst>
                                </p:cTn>
                              </p:par>
                              <p:par>
                                <p:cTn id="204" presetID="2" presetClass="exit" presetSubtype="2" fill="hold" grpId="2" nodeType="withEffect">
                                  <p:stCondLst>
                                    <p:cond delay="0"/>
                                  </p:stCondLst>
                                  <p:childTnLst>
                                    <p:anim calcmode="lin" valueType="num">
                                      <p:cBhvr additive="base">
                                        <p:cTn id="205" dur="3000"/>
                                        <p:tgtEl>
                                          <p:spTgt spid="11"/>
                                        </p:tgtEl>
                                        <p:attrNameLst>
                                          <p:attrName>ppt_x</p:attrName>
                                        </p:attrNameLst>
                                      </p:cBhvr>
                                      <p:tavLst>
                                        <p:tav tm="0">
                                          <p:val>
                                            <p:strVal val="ppt_x"/>
                                          </p:val>
                                        </p:tav>
                                        <p:tav tm="100000">
                                          <p:val>
                                            <p:strVal val="1+ppt_w/2"/>
                                          </p:val>
                                        </p:tav>
                                      </p:tavLst>
                                    </p:anim>
                                    <p:anim calcmode="lin" valueType="num">
                                      <p:cBhvr additive="base">
                                        <p:cTn id="206" dur="3000"/>
                                        <p:tgtEl>
                                          <p:spTgt spid="11"/>
                                        </p:tgtEl>
                                        <p:attrNameLst>
                                          <p:attrName>ppt_y</p:attrName>
                                        </p:attrNameLst>
                                      </p:cBhvr>
                                      <p:tavLst>
                                        <p:tav tm="0">
                                          <p:val>
                                            <p:strVal val="ppt_y"/>
                                          </p:val>
                                        </p:tav>
                                        <p:tav tm="100000">
                                          <p:val>
                                            <p:strVal val="ppt_y"/>
                                          </p:val>
                                        </p:tav>
                                      </p:tavLst>
                                    </p:anim>
                                    <p:set>
                                      <p:cBhvr>
                                        <p:cTn id="207" dur="1" fill="hold">
                                          <p:stCondLst>
                                            <p:cond delay="2999"/>
                                          </p:stCondLst>
                                        </p:cTn>
                                        <p:tgtEl>
                                          <p:spTgt spid="11"/>
                                        </p:tgtEl>
                                        <p:attrNameLst>
                                          <p:attrName>style.visibility</p:attrName>
                                        </p:attrNameLst>
                                      </p:cBhvr>
                                      <p:to>
                                        <p:strVal val="hidden"/>
                                      </p:to>
                                    </p:set>
                                  </p:childTnLst>
                                </p:cTn>
                              </p:par>
                              <p:par>
                                <p:cTn id="208" presetID="2" presetClass="exit" presetSubtype="2" fill="hold" grpId="2" nodeType="withEffect">
                                  <p:stCondLst>
                                    <p:cond delay="0"/>
                                  </p:stCondLst>
                                  <p:childTnLst>
                                    <p:anim calcmode="lin" valueType="num">
                                      <p:cBhvr additive="base">
                                        <p:cTn id="209" dur="3000"/>
                                        <p:tgtEl>
                                          <p:spTgt spid="12"/>
                                        </p:tgtEl>
                                        <p:attrNameLst>
                                          <p:attrName>ppt_x</p:attrName>
                                        </p:attrNameLst>
                                      </p:cBhvr>
                                      <p:tavLst>
                                        <p:tav tm="0">
                                          <p:val>
                                            <p:strVal val="ppt_x"/>
                                          </p:val>
                                        </p:tav>
                                        <p:tav tm="100000">
                                          <p:val>
                                            <p:strVal val="1+ppt_w/2"/>
                                          </p:val>
                                        </p:tav>
                                      </p:tavLst>
                                    </p:anim>
                                    <p:anim calcmode="lin" valueType="num">
                                      <p:cBhvr additive="base">
                                        <p:cTn id="210" dur="3000"/>
                                        <p:tgtEl>
                                          <p:spTgt spid="12"/>
                                        </p:tgtEl>
                                        <p:attrNameLst>
                                          <p:attrName>ppt_y</p:attrName>
                                        </p:attrNameLst>
                                      </p:cBhvr>
                                      <p:tavLst>
                                        <p:tav tm="0">
                                          <p:val>
                                            <p:strVal val="ppt_y"/>
                                          </p:val>
                                        </p:tav>
                                        <p:tav tm="100000">
                                          <p:val>
                                            <p:strVal val="ppt_y"/>
                                          </p:val>
                                        </p:tav>
                                      </p:tavLst>
                                    </p:anim>
                                    <p:set>
                                      <p:cBhvr>
                                        <p:cTn id="211" dur="1" fill="hold">
                                          <p:stCondLst>
                                            <p:cond delay="2999"/>
                                          </p:stCondLst>
                                        </p:cTn>
                                        <p:tgtEl>
                                          <p:spTgt spid="12"/>
                                        </p:tgtEl>
                                        <p:attrNameLst>
                                          <p:attrName>style.visibility</p:attrName>
                                        </p:attrNameLst>
                                      </p:cBhvr>
                                      <p:to>
                                        <p:strVal val="hidden"/>
                                      </p:to>
                                    </p:set>
                                  </p:childTnLst>
                                </p:cTn>
                              </p:par>
                              <p:par>
                                <p:cTn id="212" presetID="2" presetClass="exit" presetSubtype="2" fill="hold" grpId="2" nodeType="withEffect">
                                  <p:stCondLst>
                                    <p:cond delay="0"/>
                                  </p:stCondLst>
                                  <p:childTnLst>
                                    <p:anim calcmode="lin" valueType="num">
                                      <p:cBhvr additive="base">
                                        <p:cTn id="213" dur="3000"/>
                                        <p:tgtEl>
                                          <p:spTgt spid="13"/>
                                        </p:tgtEl>
                                        <p:attrNameLst>
                                          <p:attrName>ppt_x</p:attrName>
                                        </p:attrNameLst>
                                      </p:cBhvr>
                                      <p:tavLst>
                                        <p:tav tm="0">
                                          <p:val>
                                            <p:strVal val="ppt_x"/>
                                          </p:val>
                                        </p:tav>
                                        <p:tav tm="100000">
                                          <p:val>
                                            <p:strVal val="1+ppt_w/2"/>
                                          </p:val>
                                        </p:tav>
                                      </p:tavLst>
                                    </p:anim>
                                    <p:anim calcmode="lin" valueType="num">
                                      <p:cBhvr additive="base">
                                        <p:cTn id="214" dur="3000"/>
                                        <p:tgtEl>
                                          <p:spTgt spid="13"/>
                                        </p:tgtEl>
                                        <p:attrNameLst>
                                          <p:attrName>ppt_y</p:attrName>
                                        </p:attrNameLst>
                                      </p:cBhvr>
                                      <p:tavLst>
                                        <p:tav tm="0">
                                          <p:val>
                                            <p:strVal val="ppt_y"/>
                                          </p:val>
                                        </p:tav>
                                        <p:tav tm="100000">
                                          <p:val>
                                            <p:strVal val="ppt_y"/>
                                          </p:val>
                                        </p:tav>
                                      </p:tavLst>
                                    </p:anim>
                                    <p:set>
                                      <p:cBhvr>
                                        <p:cTn id="215" dur="1" fill="hold">
                                          <p:stCondLst>
                                            <p:cond delay="2999"/>
                                          </p:stCondLst>
                                        </p:cTn>
                                        <p:tgtEl>
                                          <p:spTgt spid="13"/>
                                        </p:tgtEl>
                                        <p:attrNameLst>
                                          <p:attrName>style.visibility</p:attrName>
                                        </p:attrNameLst>
                                      </p:cBhvr>
                                      <p:to>
                                        <p:strVal val="hidden"/>
                                      </p:to>
                                    </p:set>
                                  </p:childTnLst>
                                </p:cTn>
                              </p:par>
                              <p:par>
                                <p:cTn id="216" presetID="2" presetClass="exit" presetSubtype="2" fill="hold" grpId="2" nodeType="withEffect">
                                  <p:stCondLst>
                                    <p:cond delay="0"/>
                                  </p:stCondLst>
                                  <p:childTnLst>
                                    <p:anim calcmode="lin" valueType="num">
                                      <p:cBhvr additive="base">
                                        <p:cTn id="217" dur="3000"/>
                                        <p:tgtEl>
                                          <p:spTgt spid="14"/>
                                        </p:tgtEl>
                                        <p:attrNameLst>
                                          <p:attrName>ppt_x</p:attrName>
                                        </p:attrNameLst>
                                      </p:cBhvr>
                                      <p:tavLst>
                                        <p:tav tm="0">
                                          <p:val>
                                            <p:strVal val="ppt_x"/>
                                          </p:val>
                                        </p:tav>
                                        <p:tav tm="100000">
                                          <p:val>
                                            <p:strVal val="1+ppt_w/2"/>
                                          </p:val>
                                        </p:tav>
                                      </p:tavLst>
                                    </p:anim>
                                    <p:anim calcmode="lin" valueType="num">
                                      <p:cBhvr additive="base">
                                        <p:cTn id="218" dur="3000"/>
                                        <p:tgtEl>
                                          <p:spTgt spid="14"/>
                                        </p:tgtEl>
                                        <p:attrNameLst>
                                          <p:attrName>ppt_y</p:attrName>
                                        </p:attrNameLst>
                                      </p:cBhvr>
                                      <p:tavLst>
                                        <p:tav tm="0">
                                          <p:val>
                                            <p:strVal val="ppt_y"/>
                                          </p:val>
                                        </p:tav>
                                        <p:tav tm="100000">
                                          <p:val>
                                            <p:strVal val="ppt_y"/>
                                          </p:val>
                                        </p:tav>
                                      </p:tavLst>
                                    </p:anim>
                                    <p:set>
                                      <p:cBhvr>
                                        <p:cTn id="219" dur="1" fill="hold">
                                          <p:stCondLst>
                                            <p:cond delay="2999"/>
                                          </p:stCondLst>
                                        </p:cTn>
                                        <p:tgtEl>
                                          <p:spTgt spid="14"/>
                                        </p:tgtEl>
                                        <p:attrNameLst>
                                          <p:attrName>style.visibility</p:attrName>
                                        </p:attrNameLst>
                                      </p:cBhvr>
                                      <p:to>
                                        <p:strVal val="hidden"/>
                                      </p:to>
                                    </p:set>
                                  </p:childTnLst>
                                </p:cTn>
                              </p:par>
                              <p:par>
                                <p:cTn id="220" presetID="2" presetClass="exit" presetSubtype="2" fill="hold" grpId="2" nodeType="withEffect">
                                  <p:stCondLst>
                                    <p:cond delay="0"/>
                                  </p:stCondLst>
                                  <p:childTnLst>
                                    <p:anim calcmode="lin" valueType="num">
                                      <p:cBhvr additive="base">
                                        <p:cTn id="221" dur="3000"/>
                                        <p:tgtEl>
                                          <p:spTgt spid="15"/>
                                        </p:tgtEl>
                                        <p:attrNameLst>
                                          <p:attrName>ppt_x</p:attrName>
                                        </p:attrNameLst>
                                      </p:cBhvr>
                                      <p:tavLst>
                                        <p:tav tm="0">
                                          <p:val>
                                            <p:strVal val="ppt_x"/>
                                          </p:val>
                                        </p:tav>
                                        <p:tav tm="100000">
                                          <p:val>
                                            <p:strVal val="1+ppt_w/2"/>
                                          </p:val>
                                        </p:tav>
                                      </p:tavLst>
                                    </p:anim>
                                    <p:anim calcmode="lin" valueType="num">
                                      <p:cBhvr additive="base">
                                        <p:cTn id="222" dur="3000"/>
                                        <p:tgtEl>
                                          <p:spTgt spid="15"/>
                                        </p:tgtEl>
                                        <p:attrNameLst>
                                          <p:attrName>ppt_y</p:attrName>
                                        </p:attrNameLst>
                                      </p:cBhvr>
                                      <p:tavLst>
                                        <p:tav tm="0">
                                          <p:val>
                                            <p:strVal val="ppt_y"/>
                                          </p:val>
                                        </p:tav>
                                        <p:tav tm="100000">
                                          <p:val>
                                            <p:strVal val="ppt_y"/>
                                          </p:val>
                                        </p:tav>
                                      </p:tavLst>
                                    </p:anim>
                                    <p:set>
                                      <p:cBhvr>
                                        <p:cTn id="223" dur="1" fill="hold">
                                          <p:stCondLst>
                                            <p:cond delay="2999"/>
                                          </p:stCondLst>
                                        </p:cTn>
                                        <p:tgtEl>
                                          <p:spTgt spid="15"/>
                                        </p:tgtEl>
                                        <p:attrNameLst>
                                          <p:attrName>style.visibility</p:attrName>
                                        </p:attrNameLst>
                                      </p:cBhvr>
                                      <p:to>
                                        <p:strVal val="hidden"/>
                                      </p:to>
                                    </p:set>
                                  </p:childTnLst>
                                </p:cTn>
                              </p:par>
                              <p:par>
                                <p:cTn id="224" presetID="2" presetClass="exit" presetSubtype="2" fill="hold" grpId="2" nodeType="withEffect">
                                  <p:stCondLst>
                                    <p:cond delay="0"/>
                                  </p:stCondLst>
                                  <p:childTnLst>
                                    <p:anim calcmode="lin" valueType="num">
                                      <p:cBhvr additive="base">
                                        <p:cTn id="225" dur="3000"/>
                                        <p:tgtEl>
                                          <p:spTgt spid="16"/>
                                        </p:tgtEl>
                                        <p:attrNameLst>
                                          <p:attrName>ppt_x</p:attrName>
                                        </p:attrNameLst>
                                      </p:cBhvr>
                                      <p:tavLst>
                                        <p:tav tm="0">
                                          <p:val>
                                            <p:strVal val="ppt_x"/>
                                          </p:val>
                                        </p:tav>
                                        <p:tav tm="100000">
                                          <p:val>
                                            <p:strVal val="1+ppt_w/2"/>
                                          </p:val>
                                        </p:tav>
                                      </p:tavLst>
                                    </p:anim>
                                    <p:anim calcmode="lin" valueType="num">
                                      <p:cBhvr additive="base">
                                        <p:cTn id="226" dur="3000"/>
                                        <p:tgtEl>
                                          <p:spTgt spid="16"/>
                                        </p:tgtEl>
                                        <p:attrNameLst>
                                          <p:attrName>ppt_y</p:attrName>
                                        </p:attrNameLst>
                                      </p:cBhvr>
                                      <p:tavLst>
                                        <p:tav tm="0">
                                          <p:val>
                                            <p:strVal val="ppt_y"/>
                                          </p:val>
                                        </p:tav>
                                        <p:tav tm="100000">
                                          <p:val>
                                            <p:strVal val="ppt_y"/>
                                          </p:val>
                                        </p:tav>
                                      </p:tavLst>
                                    </p:anim>
                                    <p:set>
                                      <p:cBhvr>
                                        <p:cTn id="227" dur="1" fill="hold">
                                          <p:stCondLst>
                                            <p:cond delay="2999"/>
                                          </p:stCondLst>
                                        </p:cTn>
                                        <p:tgtEl>
                                          <p:spTgt spid="16"/>
                                        </p:tgtEl>
                                        <p:attrNameLst>
                                          <p:attrName>style.visibility</p:attrName>
                                        </p:attrNameLst>
                                      </p:cBhvr>
                                      <p:to>
                                        <p:strVal val="hidden"/>
                                      </p:to>
                                    </p:set>
                                  </p:childTnLst>
                                </p:cTn>
                              </p:par>
                              <p:par>
                                <p:cTn id="228" presetID="2" presetClass="exit" presetSubtype="2" fill="hold" grpId="2" nodeType="withEffect">
                                  <p:stCondLst>
                                    <p:cond delay="0"/>
                                  </p:stCondLst>
                                  <p:childTnLst>
                                    <p:anim calcmode="lin" valueType="num">
                                      <p:cBhvr additive="base">
                                        <p:cTn id="229" dur="3000"/>
                                        <p:tgtEl>
                                          <p:spTgt spid="17"/>
                                        </p:tgtEl>
                                        <p:attrNameLst>
                                          <p:attrName>ppt_x</p:attrName>
                                        </p:attrNameLst>
                                      </p:cBhvr>
                                      <p:tavLst>
                                        <p:tav tm="0">
                                          <p:val>
                                            <p:strVal val="ppt_x"/>
                                          </p:val>
                                        </p:tav>
                                        <p:tav tm="100000">
                                          <p:val>
                                            <p:strVal val="1+ppt_w/2"/>
                                          </p:val>
                                        </p:tav>
                                      </p:tavLst>
                                    </p:anim>
                                    <p:anim calcmode="lin" valueType="num">
                                      <p:cBhvr additive="base">
                                        <p:cTn id="230" dur="3000"/>
                                        <p:tgtEl>
                                          <p:spTgt spid="17"/>
                                        </p:tgtEl>
                                        <p:attrNameLst>
                                          <p:attrName>ppt_y</p:attrName>
                                        </p:attrNameLst>
                                      </p:cBhvr>
                                      <p:tavLst>
                                        <p:tav tm="0">
                                          <p:val>
                                            <p:strVal val="ppt_y"/>
                                          </p:val>
                                        </p:tav>
                                        <p:tav tm="100000">
                                          <p:val>
                                            <p:strVal val="ppt_y"/>
                                          </p:val>
                                        </p:tav>
                                      </p:tavLst>
                                    </p:anim>
                                    <p:set>
                                      <p:cBhvr>
                                        <p:cTn id="231" dur="1" fill="hold">
                                          <p:stCondLst>
                                            <p:cond delay="2999"/>
                                          </p:stCondLst>
                                        </p:cTn>
                                        <p:tgtEl>
                                          <p:spTgt spid="17"/>
                                        </p:tgtEl>
                                        <p:attrNameLst>
                                          <p:attrName>style.visibility</p:attrName>
                                        </p:attrNameLst>
                                      </p:cBhvr>
                                      <p:to>
                                        <p:strVal val="hidden"/>
                                      </p:to>
                                    </p:set>
                                  </p:childTnLst>
                                </p:cTn>
                              </p:par>
                              <p:par>
                                <p:cTn id="232" presetID="2" presetClass="exit" presetSubtype="8" fill="hold" grpId="2" nodeType="withEffect">
                                  <p:stCondLst>
                                    <p:cond delay="0"/>
                                  </p:stCondLst>
                                  <p:childTnLst>
                                    <p:anim calcmode="lin" valueType="num">
                                      <p:cBhvr additive="base">
                                        <p:cTn id="233" dur="3000"/>
                                        <p:tgtEl>
                                          <p:spTgt spid="18"/>
                                        </p:tgtEl>
                                        <p:attrNameLst>
                                          <p:attrName>ppt_x</p:attrName>
                                        </p:attrNameLst>
                                      </p:cBhvr>
                                      <p:tavLst>
                                        <p:tav tm="0">
                                          <p:val>
                                            <p:strVal val="ppt_x"/>
                                          </p:val>
                                        </p:tav>
                                        <p:tav tm="100000">
                                          <p:val>
                                            <p:strVal val="0-ppt_w/2"/>
                                          </p:val>
                                        </p:tav>
                                      </p:tavLst>
                                    </p:anim>
                                    <p:anim calcmode="lin" valueType="num">
                                      <p:cBhvr additive="base">
                                        <p:cTn id="234" dur="3000"/>
                                        <p:tgtEl>
                                          <p:spTgt spid="18"/>
                                        </p:tgtEl>
                                        <p:attrNameLst>
                                          <p:attrName>ppt_y</p:attrName>
                                        </p:attrNameLst>
                                      </p:cBhvr>
                                      <p:tavLst>
                                        <p:tav tm="0">
                                          <p:val>
                                            <p:strVal val="ppt_y"/>
                                          </p:val>
                                        </p:tav>
                                        <p:tav tm="100000">
                                          <p:val>
                                            <p:strVal val="ppt_y"/>
                                          </p:val>
                                        </p:tav>
                                      </p:tavLst>
                                    </p:anim>
                                    <p:set>
                                      <p:cBhvr>
                                        <p:cTn id="235" dur="1" fill="hold">
                                          <p:stCondLst>
                                            <p:cond delay="2999"/>
                                          </p:stCondLst>
                                        </p:cTn>
                                        <p:tgtEl>
                                          <p:spTgt spid="18"/>
                                        </p:tgtEl>
                                        <p:attrNameLst>
                                          <p:attrName>style.visibility</p:attrName>
                                        </p:attrNameLst>
                                      </p:cBhvr>
                                      <p:to>
                                        <p:strVal val="hidden"/>
                                      </p:to>
                                    </p:set>
                                  </p:childTnLst>
                                </p:cTn>
                              </p:par>
                              <p:par>
                                <p:cTn id="236" presetID="2" presetClass="exit" presetSubtype="8" fill="hold" grpId="2" nodeType="withEffect">
                                  <p:stCondLst>
                                    <p:cond delay="0"/>
                                  </p:stCondLst>
                                  <p:childTnLst>
                                    <p:anim calcmode="lin" valueType="num">
                                      <p:cBhvr additive="base">
                                        <p:cTn id="237" dur="3000"/>
                                        <p:tgtEl>
                                          <p:spTgt spid="19"/>
                                        </p:tgtEl>
                                        <p:attrNameLst>
                                          <p:attrName>ppt_x</p:attrName>
                                        </p:attrNameLst>
                                      </p:cBhvr>
                                      <p:tavLst>
                                        <p:tav tm="0">
                                          <p:val>
                                            <p:strVal val="ppt_x"/>
                                          </p:val>
                                        </p:tav>
                                        <p:tav tm="100000">
                                          <p:val>
                                            <p:strVal val="0-ppt_w/2"/>
                                          </p:val>
                                        </p:tav>
                                      </p:tavLst>
                                    </p:anim>
                                    <p:anim calcmode="lin" valueType="num">
                                      <p:cBhvr additive="base">
                                        <p:cTn id="238" dur="3000"/>
                                        <p:tgtEl>
                                          <p:spTgt spid="19"/>
                                        </p:tgtEl>
                                        <p:attrNameLst>
                                          <p:attrName>ppt_y</p:attrName>
                                        </p:attrNameLst>
                                      </p:cBhvr>
                                      <p:tavLst>
                                        <p:tav tm="0">
                                          <p:val>
                                            <p:strVal val="ppt_y"/>
                                          </p:val>
                                        </p:tav>
                                        <p:tav tm="100000">
                                          <p:val>
                                            <p:strVal val="ppt_y"/>
                                          </p:val>
                                        </p:tav>
                                      </p:tavLst>
                                    </p:anim>
                                    <p:set>
                                      <p:cBhvr>
                                        <p:cTn id="239" dur="1" fill="hold">
                                          <p:stCondLst>
                                            <p:cond delay="2999"/>
                                          </p:stCondLst>
                                        </p:cTn>
                                        <p:tgtEl>
                                          <p:spTgt spid="19"/>
                                        </p:tgtEl>
                                        <p:attrNameLst>
                                          <p:attrName>style.visibility</p:attrName>
                                        </p:attrNameLst>
                                      </p:cBhvr>
                                      <p:to>
                                        <p:strVal val="hidden"/>
                                      </p:to>
                                    </p:set>
                                  </p:childTnLst>
                                </p:cTn>
                              </p:par>
                              <p:par>
                                <p:cTn id="240" presetID="2" presetClass="exit" presetSubtype="8" fill="hold" grpId="2" nodeType="withEffect">
                                  <p:stCondLst>
                                    <p:cond delay="0"/>
                                  </p:stCondLst>
                                  <p:childTnLst>
                                    <p:anim calcmode="lin" valueType="num">
                                      <p:cBhvr additive="base">
                                        <p:cTn id="241" dur="3000"/>
                                        <p:tgtEl>
                                          <p:spTgt spid="20"/>
                                        </p:tgtEl>
                                        <p:attrNameLst>
                                          <p:attrName>ppt_x</p:attrName>
                                        </p:attrNameLst>
                                      </p:cBhvr>
                                      <p:tavLst>
                                        <p:tav tm="0">
                                          <p:val>
                                            <p:strVal val="ppt_x"/>
                                          </p:val>
                                        </p:tav>
                                        <p:tav tm="100000">
                                          <p:val>
                                            <p:strVal val="0-ppt_w/2"/>
                                          </p:val>
                                        </p:tav>
                                      </p:tavLst>
                                    </p:anim>
                                    <p:anim calcmode="lin" valueType="num">
                                      <p:cBhvr additive="base">
                                        <p:cTn id="242" dur="3000"/>
                                        <p:tgtEl>
                                          <p:spTgt spid="20"/>
                                        </p:tgtEl>
                                        <p:attrNameLst>
                                          <p:attrName>ppt_y</p:attrName>
                                        </p:attrNameLst>
                                      </p:cBhvr>
                                      <p:tavLst>
                                        <p:tav tm="0">
                                          <p:val>
                                            <p:strVal val="ppt_y"/>
                                          </p:val>
                                        </p:tav>
                                        <p:tav tm="100000">
                                          <p:val>
                                            <p:strVal val="ppt_y"/>
                                          </p:val>
                                        </p:tav>
                                      </p:tavLst>
                                    </p:anim>
                                    <p:set>
                                      <p:cBhvr>
                                        <p:cTn id="243" dur="1" fill="hold">
                                          <p:stCondLst>
                                            <p:cond delay="2999"/>
                                          </p:stCondLst>
                                        </p:cTn>
                                        <p:tgtEl>
                                          <p:spTgt spid="20"/>
                                        </p:tgtEl>
                                        <p:attrNameLst>
                                          <p:attrName>style.visibility</p:attrName>
                                        </p:attrNameLst>
                                      </p:cBhvr>
                                      <p:to>
                                        <p:strVal val="hidden"/>
                                      </p:to>
                                    </p:set>
                                  </p:childTnLst>
                                </p:cTn>
                              </p:par>
                              <p:par>
                                <p:cTn id="244" presetID="2" presetClass="exit" presetSubtype="8" fill="hold" grpId="2" nodeType="withEffect">
                                  <p:stCondLst>
                                    <p:cond delay="0"/>
                                  </p:stCondLst>
                                  <p:childTnLst>
                                    <p:anim calcmode="lin" valueType="num">
                                      <p:cBhvr additive="base">
                                        <p:cTn id="245" dur="3000"/>
                                        <p:tgtEl>
                                          <p:spTgt spid="21"/>
                                        </p:tgtEl>
                                        <p:attrNameLst>
                                          <p:attrName>ppt_x</p:attrName>
                                        </p:attrNameLst>
                                      </p:cBhvr>
                                      <p:tavLst>
                                        <p:tav tm="0">
                                          <p:val>
                                            <p:strVal val="ppt_x"/>
                                          </p:val>
                                        </p:tav>
                                        <p:tav tm="100000">
                                          <p:val>
                                            <p:strVal val="0-ppt_w/2"/>
                                          </p:val>
                                        </p:tav>
                                      </p:tavLst>
                                    </p:anim>
                                    <p:anim calcmode="lin" valueType="num">
                                      <p:cBhvr additive="base">
                                        <p:cTn id="246" dur="3000"/>
                                        <p:tgtEl>
                                          <p:spTgt spid="21"/>
                                        </p:tgtEl>
                                        <p:attrNameLst>
                                          <p:attrName>ppt_y</p:attrName>
                                        </p:attrNameLst>
                                      </p:cBhvr>
                                      <p:tavLst>
                                        <p:tav tm="0">
                                          <p:val>
                                            <p:strVal val="ppt_y"/>
                                          </p:val>
                                        </p:tav>
                                        <p:tav tm="100000">
                                          <p:val>
                                            <p:strVal val="ppt_y"/>
                                          </p:val>
                                        </p:tav>
                                      </p:tavLst>
                                    </p:anim>
                                    <p:set>
                                      <p:cBhvr>
                                        <p:cTn id="247" dur="1" fill="hold">
                                          <p:stCondLst>
                                            <p:cond delay="2999"/>
                                          </p:stCondLst>
                                        </p:cTn>
                                        <p:tgtEl>
                                          <p:spTgt spid="21"/>
                                        </p:tgtEl>
                                        <p:attrNameLst>
                                          <p:attrName>style.visibility</p:attrName>
                                        </p:attrNameLst>
                                      </p:cBhvr>
                                      <p:to>
                                        <p:strVal val="hidden"/>
                                      </p:to>
                                    </p:set>
                                  </p:childTnLst>
                                </p:cTn>
                              </p:par>
                              <p:par>
                                <p:cTn id="248" presetID="2" presetClass="exit" presetSubtype="8" fill="hold" grpId="2" nodeType="withEffect">
                                  <p:stCondLst>
                                    <p:cond delay="0"/>
                                  </p:stCondLst>
                                  <p:childTnLst>
                                    <p:anim calcmode="lin" valueType="num">
                                      <p:cBhvr additive="base">
                                        <p:cTn id="249" dur="3000"/>
                                        <p:tgtEl>
                                          <p:spTgt spid="22"/>
                                        </p:tgtEl>
                                        <p:attrNameLst>
                                          <p:attrName>ppt_x</p:attrName>
                                        </p:attrNameLst>
                                      </p:cBhvr>
                                      <p:tavLst>
                                        <p:tav tm="0">
                                          <p:val>
                                            <p:strVal val="ppt_x"/>
                                          </p:val>
                                        </p:tav>
                                        <p:tav tm="100000">
                                          <p:val>
                                            <p:strVal val="0-ppt_w/2"/>
                                          </p:val>
                                        </p:tav>
                                      </p:tavLst>
                                    </p:anim>
                                    <p:anim calcmode="lin" valueType="num">
                                      <p:cBhvr additive="base">
                                        <p:cTn id="250" dur="3000"/>
                                        <p:tgtEl>
                                          <p:spTgt spid="22"/>
                                        </p:tgtEl>
                                        <p:attrNameLst>
                                          <p:attrName>ppt_y</p:attrName>
                                        </p:attrNameLst>
                                      </p:cBhvr>
                                      <p:tavLst>
                                        <p:tav tm="0">
                                          <p:val>
                                            <p:strVal val="ppt_y"/>
                                          </p:val>
                                        </p:tav>
                                        <p:tav tm="100000">
                                          <p:val>
                                            <p:strVal val="ppt_y"/>
                                          </p:val>
                                        </p:tav>
                                      </p:tavLst>
                                    </p:anim>
                                    <p:set>
                                      <p:cBhvr>
                                        <p:cTn id="251" dur="1" fill="hold">
                                          <p:stCondLst>
                                            <p:cond delay="2999"/>
                                          </p:stCondLst>
                                        </p:cTn>
                                        <p:tgtEl>
                                          <p:spTgt spid="22"/>
                                        </p:tgtEl>
                                        <p:attrNameLst>
                                          <p:attrName>style.visibility</p:attrName>
                                        </p:attrNameLst>
                                      </p:cBhvr>
                                      <p:to>
                                        <p:strVal val="hidden"/>
                                      </p:to>
                                    </p:set>
                                  </p:childTnLst>
                                </p:cTn>
                              </p:par>
                              <p:par>
                                <p:cTn id="252" presetID="2" presetClass="exit" presetSubtype="8" fill="hold" grpId="2" nodeType="withEffect">
                                  <p:stCondLst>
                                    <p:cond delay="0"/>
                                  </p:stCondLst>
                                  <p:childTnLst>
                                    <p:anim calcmode="lin" valueType="num">
                                      <p:cBhvr additive="base">
                                        <p:cTn id="253" dur="3000"/>
                                        <p:tgtEl>
                                          <p:spTgt spid="23"/>
                                        </p:tgtEl>
                                        <p:attrNameLst>
                                          <p:attrName>ppt_x</p:attrName>
                                        </p:attrNameLst>
                                      </p:cBhvr>
                                      <p:tavLst>
                                        <p:tav tm="0">
                                          <p:val>
                                            <p:strVal val="ppt_x"/>
                                          </p:val>
                                        </p:tav>
                                        <p:tav tm="100000">
                                          <p:val>
                                            <p:strVal val="0-ppt_w/2"/>
                                          </p:val>
                                        </p:tav>
                                      </p:tavLst>
                                    </p:anim>
                                    <p:anim calcmode="lin" valueType="num">
                                      <p:cBhvr additive="base">
                                        <p:cTn id="254" dur="3000"/>
                                        <p:tgtEl>
                                          <p:spTgt spid="23"/>
                                        </p:tgtEl>
                                        <p:attrNameLst>
                                          <p:attrName>ppt_y</p:attrName>
                                        </p:attrNameLst>
                                      </p:cBhvr>
                                      <p:tavLst>
                                        <p:tav tm="0">
                                          <p:val>
                                            <p:strVal val="ppt_y"/>
                                          </p:val>
                                        </p:tav>
                                        <p:tav tm="100000">
                                          <p:val>
                                            <p:strVal val="ppt_y"/>
                                          </p:val>
                                        </p:tav>
                                      </p:tavLst>
                                    </p:anim>
                                    <p:set>
                                      <p:cBhvr>
                                        <p:cTn id="255" dur="1" fill="hold">
                                          <p:stCondLst>
                                            <p:cond delay="2999"/>
                                          </p:stCondLst>
                                        </p:cTn>
                                        <p:tgtEl>
                                          <p:spTgt spid="23"/>
                                        </p:tgtEl>
                                        <p:attrNameLst>
                                          <p:attrName>style.visibility</p:attrName>
                                        </p:attrNameLst>
                                      </p:cBhvr>
                                      <p:to>
                                        <p:strVal val="hidden"/>
                                      </p:to>
                                    </p:set>
                                  </p:childTnLst>
                                </p:cTn>
                              </p:par>
                              <p:par>
                                <p:cTn id="256" presetID="2" presetClass="exit" presetSubtype="8" fill="hold" grpId="2" nodeType="withEffect">
                                  <p:stCondLst>
                                    <p:cond delay="0"/>
                                  </p:stCondLst>
                                  <p:childTnLst>
                                    <p:anim calcmode="lin" valueType="num">
                                      <p:cBhvr additive="base">
                                        <p:cTn id="257" dur="3000"/>
                                        <p:tgtEl>
                                          <p:spTgt spid="24"/>
                                        </p:tgtEl>
                                        <p:attrNameLst>
                                          <p:attrName>ppt_x</p:attrName>
                                        </p:attrNameLst>
                                      </p:cBhvr>
                                      <p:tavLst>
                                        <p:tav tm="0">
                                          <p:val>
                                            <p:strVal val="ppt_x"/>
                                          </p:val>
                                        </p:tav>
                                        <p:tav tm="100000">
                                          <p:val>
                                            <p:strVal val="0-ppt_w/2"/>
                                          </p:val>
                                        </p:tav>
                                      </p:tavLst>
                                    </p:anim>
                                    <p:anim calcmode="lin" valueType="num">
                                      <p:cBhvr additive="base">
                                        <p:cTn id="258" dur="3000"/>
                                        <p:tgtEl>
                                          <p:spTgt spid="24"/>
                                        </p:tgtEl>
                                        <p:attrNameLst>
                                          <p:attrName>ppt_y</p:attrName>
                                        </p:attrNameLst>
                                      </p:cBhvr>
                                      <p:tavLst>
                                        <p:tav tm="0">
                                          <p:val>
                                            <p:strVal val="ppt_y"/>
                                          </p:val>
                                        </p:tav>
                                        <p:tav tm="100000">
                                          <p:val>
                                            <p:strVal val="ppt_y"/>
                                          </p:val>
                                        </p:tav>
                                      </p:tavLst>
                                    </p:anim>
                                    <p:set>
                                      <p:cBhvr>
                                        <p:cTn id="259" dur="1" fill="hold">
                                          <p:stCondLst>
                                            <p:cond delay="2999"/>
                                          </p:stCondLst>
                                        </p:cTn>
                                        <p:tgtEl>
                                          <p:spTgt spid="24"/>
                                        </p:tgtEl>
                                        <p:attrNameLst>
                                          <p:attrName>style.visibility</p:attrName>
                                        </p:attrNameLst>
                                      </p:cBhvr>
                                      <p:to>
                                        <p:strVal val="hidden"/>
                                      </p:to>
                                    </p:set>
                                  </p:childTnLst>
                                </p:cTn>
                              </p:par>
                              <p:par>
                                <p:cTn id="260" presetID="2" presetClass="exit" presetSubtype="8" fill="hold" grpId="2" nodeType="withEffect">
                                  <p:stCondLst>
                                    <p:cond delay="0"/>
                                  </p:stCondLst>
                                  <p:childTnLst>
                                    <p:anim calcmode="lin" valueType="num">
                                      <p:cBhvr additive="base">
                                        <p:cTn id="261" dur="3000"/>
                                        <p:tgtEl>
                                          <p:spTgt spid="25"/>
                                        </p:tgtEl>
                                        <p:attrNameLst>
                                          <p:attrName>ppt_x</p:attrName>
                                        </p:attrNameLst>
                                      </p:cBhvr>
                                      <p:tavLst>
                                        <p:tav tm="0">
                                          <p:val>
                                            <p:strVal val="ppt_x"/>
                                          </p:val>
                                        </p:tav>
                                        <p:tav tm="100000">
                                          <p:val>
                                            <p:strVal val="0-ppt_w/2"/>
                                          </p:val>
                                        </p:tav>
                                      </p:tavLst>
                                    </p:anim>
                                    <p:anim calcmode="lin" valueType="num">
                                      <p:cBhvr additive="base">
                                        <p:cTn id="262" dur="3000"/>
                                        <p:tgtEl>
                                          <p:spTgt spid="25"/>
                                        </p:tgtEl>
                                        <p:attrNameLst>
                                          <p:attrName>ppt_y</p:attrName>
                                        </p:attrNameLst>
                                      </p:cBhvr>
                                      <p:tavLst>
                                        <p:tav tm="0">
                                          <p:val>
                                            <p:strVal val="ppt_y"/>
                                          </p:val>
                                        </p:tav>
                                        <p:tav tm="100000">
                                          <p:val>
                                            <p:strVal val="ppt_y"/>
                                          </p:val>
                                        </p:tav>
                                      </p:tavLst>
                                    </p:anim>
                                    <p:set>
                                      <p:cBhvr>
                                        <p:cTn id="263" dur="1" fill="hold">
                                          <p:stCondLst>
                                            <p:cond delay="2999"/>
                                          </p:stCondLst>
                                        </p:cTn>
                                        <p:tgtEl>
                                          <p:spTgt spid="25"/>
                                        </p:tgtEl>
                                        <p:attrNameLst>
                                          <p:attrName>style.visibility</p:attrName>
                                        </p:attrNameLst>
                                      </p:cBhvr>
                                      <p:to>
                                        <p:strVal val="hidden"/>
                                      </p:to>
                                    </p:set>
                                  </p:childTnLst>
                                </p:cTn>
                              </p:par>
                              <p:par>
                                <p:cTn id="264" presetID="2" presetClass="exit" presetSubtype="8" fill="hold" grpId="2" nodeType="withEffect">
                                  <p:stCondLst>
                                    <p:cond delay="0"/>
                                  </p:stCondLst>
                                  <p:childTnLst>
                                    <p:anim calcmode="lin" valueType="num">
                                      <p:cBhvr additive="base">
                                        <p:cTn id="265" dur="3000"/>
                                        <p:tgtEl>
                                          <p:spTgt spid="26"/>
                                        </p:tgtEl>
                                        <p:attrNameLst>
                                          <p:attrName>ppt_x</p:attrName>
                                        </p:attrNameLst>
                                      </p:cBhvr>
                                      <p:tavLst>
                                        <p:tav tm="0">
                                          <p:val>
                                            <p:strVal val="ppt_x"/>
                                          </p:val>
                                        </p:tav>
                                        <p:tav tm="100000">
                                          <p:val>
                                            <p:strVal val="0-ppt_w/2"/>
                                          </p:val>
                                        </p:tav>
                                      </p:tavLst>
                                    </p:anim>
                                    <p:anim calcmode="lin" valueType="num">
                                      <p:cBhvr additive="base">
                                        <p:cTn id="266" dur="3000"/>
                                        <p:tgtEl>
                                          <p:spTgt spid="26"/>
                                        </p:tgtEl>
                                        <p:attrNameLst>
                                          <p:attrName>ppt_y</p:attrName>
                                        </p:attrNameLst>
                                      </p:cBhvr>
                                      <p:tavLst>
                                        <p:tav tm="0">
                                          <p:val>
                                            <p:strVal val="ppt_y"/>
                                          </p:val>
                                        </p:tav>
                                        <p:tav tm="100000">
                                          <p:val>
                                            <p:strVal val="ppt_y"/>
                                          </p:val>
                                        </p:tav>
                                      </p:tavLst>
                                    </p:anim>
                                    <p:set>
                                      <p:cBhvr>
                                        <p:cTn id="267" dur="1" fill="hold">
                                          <p:stCondLst>
                                            <p:cond delay="2999"/>
                                          </p:stCondLst>
                                        </p:cTn>
                                        <p:tgtEl>
                                          <p:spTgt spid="26"/>
                                        </p:tgtEl>
                                        <p:attrNameLst>
                                          <p:attrName>style.visibility</p:attrName>
                                        </p:attrNameLst>
                                      </p:cBhvr>
                                      <p:to>
                                        <p:strVal val="hidden"/>
                                      </p:to>
                                    </p:set>
                                  </p:childTnLst>
                                </p:cTn>
                              </p:par>
                              <p:par>
                                <p:cTn id="268" presetID="2" presetClass="exit" presetSubtype="8" fill="hold" grpId="2" nodeType="withEffect">
                                  <p:stCondLst>
                                    <p:cond delay="0"/>
                                  </p:stCondLst>
                                  <p:childTnLst>
                                    <p:anim calcmode="lin" valueType="num">
                                      <p:cBhvr additive="base">
                                        <p:cTn id="269" dur="3000"/>
                                        <p:tgtEl>
                                          <p:spTgt spid="27"/>
                                        </p:tgtEl>
                                        <p:attrNameLst>
                                          <p:attrName>ppt_x</p:attrName>
                                        </p:attrNameLst>
                                      </p:cBhvr>
                                      <p:tavLst>
                                        <p:tav tm="0">
                                          <p:val>
                                            <p:strVal val="ppt_x"/>
                                          </p:val>
                                        </p:tav>
                                        <p:tav tm="100000">
                                          <p:val>
                                            <p:strVal val="0-ppt_w/2"/>
                                          </p:val>
                                        </p:tav>
                                      </p:tavLst>
                                    </p:anim>
                                    <p:anim calcmode="lin" valueType="num">
                                      <p:cBhvr additive="base">
                                        <p:cTn id="270" dur="3000"/>
                                        <p:tgtEl>
                                          <p:spTgt spid="27"/>
                                        </p:tgtEl>
                                        <p:attrNameLst>
                                          <p:attrName>ppt_y</p:attrName>
                                        </p:attrNameLst>
                                      </p:cBhvr>
                                      <p:tavLst>
                                        <p:tav tm="0">
                                          <p:val>
                                            <p:strVal val="ppt_y"/>
                                          </p:val>
                                        </p:tav>
                                        <p:tav tm="100000">
                                          <p:val>
                                            <p:strVal val="ppt_y"/>
                                          </p:val>
                                        </p:tav>
                                      </p:tavLst>
                                    </p:anim>
                                    <p:set>
                                      <p:cBhvr>
                                        <p:cTn id="271" dur="1" fill="hold">
                                          <p:stCondLst>
                                            <p:cond delay="2999"/>
                                          </p:stCondLst>
                                        </p:cTn>
                                        <p:tgtEl>
                                          <p:spTgt spid="27"/>
                                        </p:tgtEl>
                                        <p:attrNameLst>
                                          <p:attrName>style.visibility</p:attrName>
                                        </p:attrNameLst>
                                      </p:cBhvr>
                                      <p:to>
                                        <p:strVal val="hidden"/>
                                      </p:to>
                                    </p:set>
                                  </p:childTnLst>
                                </p:cTn>
                              </p:par>
                              <p:par>
                                <p:cTn id="272" presetID="2" presetClass="exit" presetSubtype="8" fill="hold" grpId="2" nodeType="withEffect">
                                  <p:stCondLst>
                                    <p:cond delay="0"/>
                                  </p:stCondLst>
                                  <p:childTnLst>
                                    <p:anim calcmode="lin" valueType="num">
                                      <p:cBhvr additive="base">
                                        <p:cTn id="273" dur="3000"/>
                                        <p:tgtEl>
                                          <p:spTgt spid="28"/>
                                        </p:tgtEl>
                                        <p:attrNameLst>
                                          <p:attrName>ppt_x</p:attrName>
                                        </p:attrNameLst>
                                      </p:cBhvr>
                                      <p:tavLst>
                                        <p:tav tm="0">
                                          <p:val>
                                            <p:strVal val="ppt_x"/>
                                          </p:val>
                                        </p:tav>
                                        <p:tav tm="100000">
                                          <p:val>
                                            <p:strVal val="0-ppt_w/2"/>
                                          </p:val>
                                        </p:tav>
                                      </p:tavLst>
                                    </p:anim>
                                    <p:anim calcmode="lin" valueType="num">
                                      <p:cBhvr additive="base">
                                        <p:cTn id="274" dur="3000"/>
                                        <p:tgtEl>
                                          <p:spTgt spid="28"/>
                                        </p:tgtEl>
                                        <p:attrNameLst>
                                          <p:attrName>ppt_y</p:attrName>
                                        </p:attrNameLst>
                                      </p:cBhvr>
                                      <p:tavLst>
                                        <p:tav tm="0">
                                          <p:val>
                                            <p:strVal val="ppt_y"/>
                                          </p:val>
                                        </p:tav>
                                        <p:tav tm="100000">
                                          <p:val>
                                            <p:strVal val="ppt_y"/>
                                          </p:val>
                                        </p:tav>
                                      </p:tavLst>
                                    </p:anim>
                                    <p:set>
                                      <p:cBhvr>
                                        <p:cTn id="275" dur="1" fill="hold">
                                          <p:stCondLst>
                                            <p:cond delay="2999"/>
                                          </p:stCondLst>
                                        </p:cTn>
                                        <p:tgtEl>
                                          <p:spTgt spid="28"/>
                                        </p:tgtEl>
                                        <p:attrNameLst>
                                          <p:attrName>style.visibility</p:attrName>
                                        </p:attrNameLst>
                                      </p:cBhvr>
                                      <p:to>
                                        <p:strVal val="hidden"/>
                                      </p:to>
                                    </p:set>
                                  </p:childTnLst>
                                </p:cTn>
                              </p:par>
                              <p:par>
                                <p:cTn id="276" presetID="2" presetClass="exit" presetSubtype="8" fill="hold" grpId="2" nodeType="withEffect">
                                  <p:stCondLst>
                                    <p:cond delay="0"/>
                                  </p:stCondLst>
                                  <p:childTnLst>
                                    <p:anim calcmode="lin" valueType="num">
                                      <p:cBhvr additive="base">
                                        <p:cTn id="277" dur="3000"/>
                                        <p:tgtEl>
                                          <p:spTgt spid="29"/>
                                        </p:tgtEl>
                                        <p:attrNameLst>
                                          <p:attrName>ppt_x</p:attrName>
                                        </p:attrNameLst>
                                      </p:cBhvr>
                                      <p:tavLst>
                                        <p:tav tm="0">
                                          <p:val>
                                            <p:strVal val="ppt_x"/>
                                          </p:val>
                                        </p:tav>
                                        <p:tav tm="100000">
                                          <p:val>
                                            <p:strVal val="0-ppt_w/2"/>
                                          </p:val>
                                        </p:tav>
                                      </p:tavLst>
                                    </p:anim>
                                    <p:anim calcmode="lin" valueType="num">
                                      <p:cBhvr additive="base">
                                        <p:cTn id="278" dur="3000"/>
                                        <p:tgtEl>
                                          <p:spTgt spid="29"/>
                                        </p:tgtEl>
                                        <p:attrNameLst>
                                          <p:attrName>ppt_y</p:attrName>
                                        </p:attrNameLst>
                                      </p:cBhvr>
                                      <p:tavLst>
                                        <p:tav tm="0">
                                          <p:val>
                                            <p:strVal val="ppt_y"/>
                                          </p:val>
                                        </p:tav>
                                        <p:tav tm="100000">
                                          <p:val>
                                            <p:strVal val="ppt_y"/>
                                          </p:val>
                                        </p:tav>
                                      </p:tavLst>
                                    </p:anim>
                                    <p:set>
                                      <p:cBhvr>
                                        <p:cTn id="279" dur="1" fill="hold">
                                          <p:stCondLst>
                                            <p:cond delay="2999"/>
                                          </p:stCondLst>
                                        </p:cTn>
                                        <p:tgtEl>
                                          <p:spTgt spid="29"/>
                                        </p:tgtEl>
                                        <p:attrNameLst>
                                          <p:attrName>style.visibility</p:attrName>
                                        </p:attrNameLst>
                                      </p:cBhvr>
                                      <p:to>
                                        <p:strVal val="hidden"/>
                                      </p:to>
                                    </p:set>
                                  </p:childTnLst>
                                </p:cTn>
                              </p:par>
                              <p:par>
                                <p:cTn id="280" presetID="2" presetClass="exit" presetSubtype="8" fill="hold" grpId="2" nodeType="withEffect">
                                  <p:stCondLst>
                                    <p:cond delay="0"/>
                                  </p:stCondLst>
                                  <p:childTnLst>
                                    <p:anim calcmode="lin" valueType="num">
                                      <p:cBhvr additive="base">
                                        <p:cTn id="281" dur="3000"/>
                                        <p:tgtEl>
                                          <p:spTgt spid="30"/>
                                        </p:tgtEl>
                                        <p:attrNameLst>
                                          <p:attrName>ppt_x</p:attrName>
                                        </p:attrNameLst>
                                      </p:cBhvr>
                                      <p:tavLst>
                                        <p:tav tm="0">
                                          <p:val>
                                            <p:strVal val="ppt_x"/>
                                          </p:val>
                                        </p:tav>
                                        <p:tav tm="100000">
                                          <p:val>
                                            <p:strVal val="0-ppt_w/2"/>
                                          </p:val>
                                        </p:tav>
                                      </p:tavLst>
                                    </p:anim>
                                    <p:anim calcmode="lin" valueType="num">
                                      <p:cBhvr additive="base">
                                        <p:cTn id="282" dur="3000"/>
                                        <p:tgtEl>
                                          <p:spTgt spid="30"/>
                                        </p:tgtEl>
                                        <p:attrNameLst>
                                          <p:attrName>ppt_y</p:attrName>
                                        </p:attrNameLst>
                                      </p:cBhvr>
                                      <p:tavLst>
                                        <p:tav tm="0">
                                          <p:val>
                                            <p:strVal val="ppt_y"/>
                                          </p:val>
                                        </p:tav>
                                        <p:tav tm="100000">
                                          <p:val>
                                            <p:strVal val="ppt_y"/>
                                          </p:val>
                                        </p:tav>
                                      </p:tavLst>
                                    </p:anim>
                                    <p:set>
                                      <p:cBhvr>
                                        <p:cTn id="283" dur="1" fill="hold">
                                          <p:stCondLst>
                                            <p:cond delay="2999"/>
                                          </p:stCondLst>
                                        </p:cTn>
                                        <p:tgtEl>
                                          <p:spTgt spid="30"/>
                                        </p:tgtEl>
                                        <p:attrNameLst>
                                          <p:attrName>style.visibility</p:attrName>
                                        </p:attrNameLst>
                                      </p:cBhvr>
                                      <p:to>
                                        <p:strVal val="hidden"/>
                                      </p:to>
                                    </p:set>
                                  </p:childTnLst>
                                </p:cTn>
                              </p:par>
                              <p:par>
                                <p:cTn id="284" presetID="2" presetClass="exit" presetSubtype="8" fill="hold" grpId="2" nodeType="withEffect">
                                  <p:stCondLst>
                                    <p:cond delay="0"/>
                                  </p:stCondLst>
                                  <p:childTnLst>
                                    <p:anim calcmode="lin" valueType="num">
                                      <p:cBhvr additive="base">
                                        <p:cTn id="285" dur="3000"/>
                                        <p:tgtEl>
                                          <p:spTgt spid="31"/>
                                        </p:tgtEl>
                                        <p:attrNameLst>
                                          <p:attrName>ppt_x</p:attrName>
                                        </p:attrNameLst>
                                      </p:cBhvr>
                                      <p:tavLst>
                                        <p:tav tm="0">
                                          <p:val>
                                            <p:strVal val="ppt_x"/>
                                          </p:val>
                                        </p:tav>
                                        <p:tav tm="100000">
                                          <p:val>
                                            <p:strVal val="0-ppt_w/2"/>
                                          </p:val>
                                        </p:tav>
                                      </p:tavLst>
                                    </p:anim>
                                    <p:anim calcmode="lin" valueType="num">
                                      <p:cBhvr additive="base">
                                        <p:cTn id="286" dur="3000"/>
                                        <p:tgtEl>
                                          <p:spTgt spid="31"/>
                                        </p:tgtEl>
                                        <p:attrNameLst>
                                          <p:attrName>ppt_y</p:attrName>
                                        </p:attrNameLst>
                                      </p:cBhvr>
                                      <p:tavLst>
                                        <p:tav tm="0">
                                          <p:val>
                                            <p:strVal val="ppt_y"/>
                                          </p:val>
                                        </p:tav>
                                        <p:tav tm="100000">
                                          <p:val>
                                            <p:strVal val="ppt_y"/>
                                          </p:val>
                                        </p:tav>
                                      </p:tavLst>
                                    </p:anim>
                                    <p:set>
                                      <p:cBhvr>
                                        <p:cTn id="287" dur="1" fill="hold">
                                          <p:stCondLst>
                                            <p:cond delay="2999"/>
                                          </p:stCondLst>
                                        </p:cTn>
                                        <p:tgtEl>
                                          <p:spTgt spid="31"/>
                                        </p:tgtEl>
                                        <p:attrNameLst>
                                          <p:attrName>style.visibility</p:attrName>
                                        </p:attrNameLst>
                                      </p:cBhvr>
                                      <p:to>
                                        <p:strVal val="hidden"/>
                                      </p:to>
                                    </p:set>
                                  </p:childTnLst>
                                </p:cTn>
                              </p:par>
                              <p:par>
                                <p:cTn id="288" presetID="19" presetClass="exit" presetSubtype="5" fill="hold" grpId="3" nodeType="withEffect">
                                  <p:stCondLst>
                                    <p:cond delay="0"/>
                                  </p:stCondLst>
                                  <p:childTnLst>
                                    <p:anim calcmode="lin" valueType="num">
                                      <p:cBhvr>
                                        <p:cTn id="289" dur="3000"/>
                                        <p:tgtEl>
                                          <p:spTgt spid="4"/>
                                        </p:tgtEl>
                                        <p:attrNameLst>
                                          <p:attrName>ppt_w</p:attrName>
                                        </p:attrNameLst>
                                      </p:cBhvr>
                                      <p:tavLst>
                                        <p:tav tm="0">
                                          <p:val>
                                            <p:strVal val="ppt_w"/>
                                          </p:val>
                                        </p:tav>
                                        <p:tav tm="100000">
                                          <p:val>
                                            <p:strVal val="ppt_w"/>
                                          </p:val>
                                        </p:tav>
                                      </p:tavLst>
                                    </p:anim>
                                    <p:anim calcmode="lin" valueType="num">
                                      <p:cBhvr>
                                        <p:cTn id="290"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1" dur="1" fill="hold">
                                          <p:stCondLst>
                                            <p:cond delay="2999"/>
                                          </p:stCondLst>
                                        </p:cTn>
                                        <p:tgtEl>
                                          <p:spTgt spid="4"/>
                                        </p:tgtEl>
                                        <p:attrNameLst>
                                          <p:attrName>style.visibility</p:attrName>
                                        </p:attrNameLst>
                                      </p:cBhvr>
                                      <p:to>
                                        <p:strVal val="hidden"/>
                                      </p:to>
                                    </p:set>
                                  </p:childTnLst>
                                </p:cTn>
                              </p:par>
                              <p:par>
                                <p:cTn id="292" presetID="19" presetClass="exit" presetSubtype="5" fill="hold" grpId="3" nodeType="withEffect">
                                  <p:stCondLst>
                                    <p:cond delay="0"/>
                                  </p:stCondLst>
                                  <p:childTnLst>
                                    <p:anim calcmode="lin" valueType="num">
                                      <p:cBhvr>
                                        <p:cTn id="293" dur="3000"/>
                                        <p:tgtEl>
                                          <p:spTgt spid="5"/>
                                        </p:tgtEl>
                                        <p:attrNameLst>
                                          <p:attrName>ppt_w</p:attrName>
                                        </p:attrNameLst>
                                      </p:cBhvr>
                                      <p:tavLst>
                                        <p:tav tm="0">
                                          <p:val>
                                            <p:strVal val="ppt_w"/>
                                          </p:val>
                                        </p:tav>
                                        <p:tav tm="100000">
                                          <p:val>
                                            <p:strVal val="ppt_w"/>
                                          </p:val>
                                        </p:tav>
                                      </p:tavLst>
                                    </p:anim>
                                    <p:anim calcmode="lin" valueType="num">
                                      <p:cBhvr>
                                        <p:cTn id="294"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5" dur="1" fill="hold">
                                          <p:stCondLst>
                                            <p:cond delay="2999"/>
                                          </p:stCondLst>
                                        </p:cTn>
                                        <p:tgtEl>
                                          <p:spTgt spid="5"/>
                                        </p:tgtEl>
                                        <p:attrNameLst>
                                          <p:attrName>style.visibility</p:attrName>
                                        </p:attrNameLst>
                                      </p:cBhvr>
                                      <p:to>
                                        <p:strVal val="hidden"/>
                                      </p:to>
                                    </p:set>
                                  </p:childTnLst>
                                </p:cTn>
                              </p:par>
                              <p:par>
                                <p:cTn id="296" presetID="19" presetClass="exit" presetSubtype="5" fill="hold" grpId="3" nodeType="withEffect">
                                  <p:stCondLst>
                                    <p:cond delay="0"/>
                                  </p:stCondLst>
                                  <p:childTnLst>
                                    <p:anim calcmode="lin" valueType="num">
                                      <p:cBhvr>
                                        <p:cTn id="297" dur="3000"/>
                                        <p:tgtEl>
                                          <p:spTgt spid="6"/>
                                        </p:tgtEl>
                                        <p:attrNameLst>
                                          <p:attrName>ppt_w</p:attrName>
                                        </p:attrNameLst>
                                      </p:cBhvr>
                                      <p:tavLst>
                                        <p:tav tm="0">
                                          <p:val>
                                            <p:strVal val="ppt_w"/>
                                          </p:val>
                                        </p:tav>
                                        <p:tav tm="100000">
                                          <p:val>
                                            <p:strVal val="ppt_w"/>
                                          </p:val>
                                        </p:tav>
                                      </p:tavLst>
                                    </p:anim>
                                    <p:anim calcmode="lin" valueType="num">
                                      <p:cBhvr>
                                        <p:cTn id="298"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9" dur="1" fill="hold">
                                          <p:stCondLst>
                                            <p:cond delay="2999"/>
                                          </p:stCondLst>
                                        </p:cTn>
                                        <p:tgtEl>
                                          <p:spTgt spid="6"/>
                                        </p:tgtEl>
                                        <p:attrNameLst>
                                          <p:attrName>style.visibility</p:attrName>
                                        </p:attrNameLst>
                                      </p:cBhvr>
                                      <p:to>
                                        <p:strVal val="hidden"/>
                                      </p:to>
                                    </p:set>
                                  </p:childTnLst>
                                </p:cTn>
                              </p:par>
                              <p:par>
                                <p:cTn id="300" presetID="19" presetClass="exit" presetSubtype="5" fill="hold" grpId="3" nodeType="withEffect">
                                  <p:stCondLst>
                                    <p:cond delay="0"/>
                                  </p:stCondLst>
                                  <p:childTnLst>
                                    <p:anim calcmode="lin" valueType="num">
                                      <p:cBhvr>
                                        <p:cTn id="301" dur="3000"/>
                                        <p:tgtEl>
                                          <p:spTgt spid="7"/>
                                        </p:tgtEl>
                                        <p:attrNameLst>
                                          <p:attrName>ppt_w</p:attrName>
                                        </p:attrNameLst>
                                      </p:cBhvr>
                                      <p:tavLst>
                                        <p:tav tm="0">
                                          <p:val>
                                            <p:strVal val="ppt_w"/>
                                          </p:val>
                                        </p:tav>
                                        <p:tav tm="100000">
                                          <p:val>
                                            <p:strVal val="ppt_w"/>
                                          </p:val>
                                        </p:tav>
                                      </p:tavLst>
                                    </p:anim>
                                    <p:anim calcmode="lin" valueType="num">
                                      <p:cBhvr>
                                        <p:cTn id="302"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3" dur="1" fill="hold">
                                          <p:stCondLst>
                                            <p:cond delay="2999"/>
                                          </p:stCondLst>
                                        </p:cTn>
                                        <p:tgtEl>
                                          <p:spTgt spid="7"/>
                                        </p:tgtEl>
                                        <p:attrNameLst>
                                          <p:attrName>style.visibility</p:attrName>
                                        </p:attrNameLst>
                                      </p:cBhvr>
                                      <p:to>
                                        <p:strVal val="hidden"/>
                                      </p:to>
                                    </p:set>
                                  </p:childTnLst>
                                </p:cTn>
                              </p:par>
                              <p:par>
                                <p:cTn id="304" presetID="19" presetClass="exit" presetSubtype="5" fill="hold" grpId="3" nodeType="withEffect">
                                  <p:stCondLst>
                                    <p:cond delay="0"/>
                                  </p:stCondLst>
                                  <p:childTnLst>
                                    <p:anim calcmode="lin" valueType="num">
                                      <p:cBhvr>
                                        <p:cTn id="305" dur="3000"/>
                                        <p:tgtEl>
                                          <p:spTgt spid="8"/>
                                        </p:tgtEl>
                                        <p:attrNameLst>
                                          <p:attrName>ppt_w</p:attrName>
                                        </p:attrNameLst>
                                      </p:cBhvr>
                                      <p:tavLst>
                                        <p:tav tm="0">
                                          <p:val>
                                            <p:strVal val="ppt_w"/>
                                          </p:val>
                                        </p:tav>
                                        <p:tav tm="100000">
                                          <p:val>
                                            <p:strVal val="ppt_w"/>
                                          </p:val>
                                        </p:tav>
                                      </p:tavLst>
                                    </p:anim>
                                    <p:anim calcmode="lin" valueType="num">
                                      <p:cBhvr>
                                        <p:cTn id="306"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7" dur="1" fill="hold">
                                          <p:stCondLst>
                                            <p:cond delay="2999"/>
                                          </p:stCondLst>
                                        </p:cTn>
                                        <p:tgtEl>
                                          <p:spTgt spid="8"/>
                                        </p:tgtEl>
                                        <p:attrNameLst>
                                          <p:attrName>style.visibility</p:attrName>
                                        </p:attrNameLst>
                                      </p:cBhvr>
                                      <p:to>
                                        <p:strVal val="hidden"/>
                                      </p:to>
                                    </p:set>
                                  </p:childTnLst>
                                </p:cTn>
                              </p:par>
                              <p:par>
                                <p:cTn id="308" presetID="19" presetClass="exit" presetSubtype="5" fill="hold" grpId="3" nodeType="withEffect">
                                  <p:stCondLst>
                                    <p:cond delay="0"/>
                                  </p:stCondLst>
                                  <p:childTnLst>
                                    <p:anim calcmode="lin" valueType="num">
                                      <p:cBhvr>
                                        <p:cTn id="309" dur="3000"/>
                                        <p:tgtEl>
                                          <p:spTgt spid="9"/>
                                        </p:tgtEl>
                                        <p:attrNameLst>
                                          <p:attrName>ppt_w</p:attrName>
                                        </p:attrNameLst>
                                      </p:cBhvr>
                                      <p:tavLst>
                                        <p:tav tm="0">
                                          <p:val>
                                            <p:strVal val="ppt_w"/>
                                          </p:val>
                                        </p:tav>
                                        <p:tav tm="100000">
                                          <p:val>
                                            <p:strVal val="ppt_w"/>
                                          </p:val>
                                        </p:tav>
                                      </p:tavLst>
                                    </p:anim>
                                    <p:anim calcmode="lin" valueType="num">
                                      <p:cBhvr>
                                        <p:cTn id="310"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1" dur="1" fill="hold">
                                          <p:stCondLst>
                                            <p:cond delay="2999"/>
                                          </p:stCondLst>
                                        </p:cTn>
                                        <p:tgtEl>
                                          <p:spTgt spid="9"/>
                                        </p:tgtEl>
                                        <p:attrNameLst>
                                          <p:attrName>style.visibility</p:attrName>
                                        </p:attrNameLst>
                                      </p:cBhvr>
                                      <p:to>
                                        <p:strVal val="hidden"/>
                                      </p:to>
                                    </p:set>
                                  </p:childTnLst>
                                </p:cTn>
                              </p:par>
                              <p:par>
                                <p:cTn id="312" presetID="19" presetClass="exit" presetSubtype="5" fill="hold" grpId="3" nodeType="withEffect">
                                  <p:stCondLst>
                                    <p:cond delay="0"/>
                                  </p:stCondLst>
                                  <p:childTnLst>
                                    <p:anim calcmode="lin" valueType="num">
                                      <p:cBhvr>
                                        <p:cTn id="313" dur="3000"/>
                                        <p:tgtEl>
                                          <p:spTgt spid="10"/>
                                        </p:tgtEl>
                                        <p:attrNameLst>
                                          <p:attrName>ppt_w</p:attrName>
                                        </p:attrNameLst>
                                      </p:cBhvr>
                                      <p:tavLst>
                                        <p:tav tm="0">
                                          <p:val>
                                            <p:strVal val="ppt_w"/>
                                          </p:val>
                                        </p:tav>
                                        <p:tav tm="100000">
                                          <p:val>
                                            <p:strVal val="ppt_w"/>
                                          </p:val>
                                        </p:tav>
                                      </p:tavLst>
                                    </p:anim>
                                    <p:anim calcmode="lin" valueType="num">
                                      <p:cBhvr>
                                        <p:cTn id="314"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5" dur="1" fill="hold">
                                          <p:stCondLst>
                                            <p:cond delay="2999"/>
                                          </p:stCondLst>
                                        </p:cTn>
                                        <p:tgtEl>
                                          <p:spTgt spid="10"/>
                                        </p:tgtEl>
                                        <p:attrNameLst>
                                          <p:attrName>style.visibility</p:attrName>
                                        </p:attrNameLst>
                                      </p:cBhvr>
                                      <p:to>
                                        <p:strVal val="hidden"/>
                                      </p:to>
                                    </p:set>
                                  </p:childTnLst>
                                </p:cTn>
                              </p:par>
                              <p:par>
                                <p:cTn id="316" presetID="19" presetClass="exit" presetSubtype="5" fill="hold" grpId="3" nodeType="withEffect">
                                  <p:stCondLst>
                                    <p:cond delay="0"/>
                                  </p:stCondLst>
                                  <p:childTnLst>
                                    <p:anim calcmode="lin" valueType="num">
                                      <p:cBhvr>
                                        <p:cTn id="317" dur="3000"/>
                                        <p:tgtEl>
                                          <p:spTgt spid="11"/>
                                        </p:tgtEl>
                                        <p:attrNameLst>
                                          <p:attrName>ppt_w</p:attrName>
                                        </p:attrNameLst>
                                      </p:cBhvr>
                                      <p:tavLst>
                                        <p:tav tm="0">
                                          <p:val>
                                            <p:strVal val="ppt_w"/>
                                          </p:val>
                                        </p:tav>
                                        <p:tav tm="100000">
                                          <p:val>
                                            <p:strVal val="ppt_w"/>
                                          </p:val>
                                        </p:tav>
                                      </p:tavLst>
                                    </p:anim>
                                    <p:anim calcmode="lin" valueType="num">
                                      <p:cBhvr>
                                        <p:cTn id="318"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9" dur="1" fill="hold">
                                          <p:stCondLst>
                                            <p:cond delay="2999"/>
                                          </p:stCondLst>
                                        </p:cTn>
                                        <p:tgtEl>
                                          <p:spTgt spid="11"/>
                                        </p:tgtEl>
                                        <p:attrNameLst>
                                          <p:attrName>style.visibility</p:attrName>
                                        </p:attrNameLst>
                                      </p:cBhvr>
                                      <p:to>
                                        <p:strVal val="hidden"/>
                                      </p:to>
                                    </p:set>
                                  </p:childTnLst>
                                </p:cTn>
                              </p:par>
                              <p:par>
                                <p:cTn id="320" presetID="19" presetClass="exit" presetSubtype="5" fill="hold" grpId="3" nodeType="withEffect">
                                  <p:stCondLst>
                                    <p:cond delay="0"/>
                                  </p:stCondLst>
                                  <p:childTnLst>
                                    <p:anim calcmode="lin" valueType="num">
                                      <p:cBhvr>
                                        <p:cTn id="321" dur="3000"/>
                                        <p:tgtEl>
                                          <p:spTgt spid="12"/>
                                        </p:tgtEl>
                                        <p:attrNameLst>
                                          <p:attrName>ppt_w</p:attrName>
                                        </p:attrNameLst>
                                      </p:cBhvr>
                                      <p:tavLst>
                                        <p:tav tm="0">
                                          <p:val>
                                            <p:strVal val="ppt_w"/>
                                          </p:val>
                                        </p:tav>
                                        <p:tav tm="100000">
                                          <p:val>
                                            <p:strVal val="ppt_w"/>
                                          </p:val>
                                        </p:tav>
                                      </p:tavLst>
                                    </p:anim>
                                    <p:anim calcmode="lin" valueType="num">
                                      <p:cBhvr>
                                        <p:cTn id="322"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3" dur="1" fill="hold">
                                          <p:stCondLst>
                                            <p:cond delay="2999"/>
                                          </p:stCondLst>
                                        </p:cTn>
                                        <p:tgtEl>
                                          <p:spTgt spid="12"/>
                                        </p:tgtEl>
                                        <p:attrNameLst>
                                          <p:attrName>style.visibility</p:attrName>
                                        </p:attrNameLst>
                                      </p:cBhvr>
                                      <p:to>
                                        <p:strVal val="hidden"/>
                                      </p:to>
                                    </p:set>
                                  </p:childTnLst>
                                </p:cTn>
                              </p:par>
                              <p:par>
                                <p:cTn id="324" presetID="19" presetClass="exit" presetSubtype="5" fill="hold" grpId="3" nodeType="withEffect">
                                  <p:stCondLst>
                                    <p:cond delay="0"/>
                                  </p:stCondLst>
                                  <p:childTnLst>
                                    <p:anim calcmode="lin" valueType="num">
                                      <p:cBhvr>
                                        <p:cTn id="325" dur="3000"/>
                                        <p:tgtEl>
                                          <p:spTgt spid="13"/>
                                        </p:tgtEl>
                                        <p:attrNameLst>
                                          <p:attrName>ppt_w</p:attrName>
                                        </p:attrNameLst>
                                      </p:cBhvr>
                                      <p:tavLst>
                                        <p:tav tm="0">
                                          <p:val>
                                            <p:strVal val="ppt_w"/>
                                          </p:val>
                                        </p:tav>
                                        <p:tav tm="100000">
                                          <p:val>
                                            <p:strVal val="ppt_w"/>
                                          </p:val>
                                        </p:tav>
                                      </p:tavLst>
                                    </p:anim>
                                    <p:anim calcmode="lin" valueType="num">
                                      <p:cBhvr>
                                        <p:cTn id="326"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7" dur="1" fill="hold">
                                          <p:stCondLst>
                                            <p:cond delay="2999"/>
                                          </p:stCondLst>
                                        </p:cTn>
                                        <p:tgtEl>
                                          <p:spTgt spid="13"/>
                                        </p:tgtEl>
                                        <p:attrNameLst>
                                          <p:attrName>style.visibility</p:attrName>
                                        </p:attrNameLst>
                                      </p:cBhvr>
                                      <p:to>
                                        <p:strVal val="hidden"/>
                                      </p:to>
                                    </p:set>
                                  </p:childTnLst>
                                </p:cTn>
                              </p:par>
                              <p:par>
                                <p:cTn id="328" presetID="19" presetClass="exit" presetSubtype="5" fill="hold" grpId="3" nodeType="withEffect">
                                  <p:stCondLst>
                                    <p:cond delay="0"/>
                                  </p:stCondLst>
                                  <p:childTnLst>
                                    <p:anim calcmode="lin" valueType="num">
                                      <p:cBhvr>
                                        <p:cTn id="329" dur="3000"/>
                                        <p:tgtEl>
                                          <p:spTgt spid="14"/>
                                        </p:tgtEl>
                                        <p:attrNameLst>
                                          <p:attrName>ppt_w</p:attrName>
                                        </p:attrNameLst>
                                      </p:cBhvr>
                                      <p:tavLst>
                                        <p:tav tm="0">
                                          <p:val>
                                            <p:strVal val="ppt_w"/>
                                          </p:val>
                                        </p:tav>
                                        <p:tav tm="100000">
                                          <p:val>
                                            <p:strVal val="ppt_w"/>
                                          </p:val>
                                        </p:tav>
                                      </p:tavLst>
                                    </p:anim>
                                    <p:anim calcmode="lin" valueType="num">
                                      <p:cBhvr>
                                        <p:cTn id="330"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1" dur="1" fill="hold">
                                          <p:stCondLst>
                                            <p:cond delay="2999"/>
                                          </p:stCondLst>
                                        </p:cTn>
                                        <p:tgtEl>
                                          <p:spTgt spid="14"/>
                                        </p:tgtEl>
                                        <p:attrNameLst>
                                          <p:attrName>style.visibility</p:attrName>
                                        </p:attrNameLst>
                                      </p:cBhvr>
                                      <p:to>
                                        <p:strVal val="hidden"/>
                                      </p:to>
                                    </p:set>
                                  </p:childTnLst>
                                </p:cTn>
                              </p:par>
                              <p:par>
                                <p:cTn id="332" presetID="19" presetClass="exit" presetSubtype="5" fill="hold" grpId="3" nodeType="withEffect">
                                  <p:stCondLst>
                                    <p:cond delay="0"/>
                                  </p:stCondLst>
                                  <p:childTnLst>
                                    <p:anim calcmode="lin" valueType="num">
                                      <p:cBhvr>
                                        <p:cTn id="333" dur="3000"/>
                                        <p:tgtEl>
                                          <p:spTgt spid="15"/>
                                        </p:tgtEl>
                                        <p:attrNameLst>
                                          <p:attrName>ppt_w</p:attrName>
                                        </p:attrNameLst>
                                      </p:cBhvr>
                                      <p:tavLst>
                                        <p:tav tm="0">
                                          <p:val>
                                            <p:strVal val="ppt_w"/>
                                          </p:val>
                                        </p:tav>
                                        <p:tav tm="100000">
                                          <p:val>
                                            <p:strVal val="ppt_w"/>
                                          </p:val>
                                        </p:tav>
                                      </p:tavLst>
                                    </p:anim>
                                    <p:anim calcmode="lin" valueType="num">
                                      <p:cBhvr>
                                        <p:cTn id="334"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5" dur="1" fill="hold">
                                          <p:stCondLst>
                                            <p:cond delay="2999"/>
                                          </p:stCondLst>
                                        </p:cTn>
                                        <p:tgtEl>
                                          <p:spTgt spid="15"/>
                                        </p:tgtEl>
                                        <p:attrNameLst>
                                          <p:attrName>style.visibility</p:attrName>
                                        </p:attrNameLst>
                                      </p:cBhvr>
                                      <p:to>
                                        <p:strVal val="hidden"/>
                                      </p:to>
                                    </p:set>
                                  </p:childTnLst>
                                </p:cTn>
                              </p:par>
                              <p:par>
                                <p:cTn id="336" presetID="19" presetClass="exit" presetSubtype="5" fill="hold" grpId="3" nodeType="withEffect">
                                  <p:stCondLst>
                                    <p:cond delay="0"/>
                                  </p:stCondLst>
                                  <p:childTnLst>
                                    <p:anim calcmode="lin" valueType="num">
                                      <p:cBhvr>
                                        <p:cTn id="337" dur="3000"/>
                                        <p:tgtEl>
                                          <p:spTgt spid="16"/>
                                        </p:tgtEl>
                                        <p:attrNameLst>
                                          <p:attrName>ppt_w</p:attrName>
                                        </p:attrNameLst>
                                      </p:cBhvr>
                                      <p:tavLst>
                                        <p:tav tm="0">
                                          <p:val>
                                            <p:strVal val="ppt_w"/>
                                          </p:val>
                                        </p:tav>
                                        <p:tav tm="100000">
                                          <p:val>
                                            <p:strVal val="ppt_w"/>
                                          </p:val>
                                        </p:tav>
                                      </p:tavLst>
                                    </p:anim>
                                    <p:anim calcmode="lin" valueType="num">
                                      <p:cBhvr>
                                        <p:cTn id="338"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9" dur="1" fill="hold">
                                          <p:stCondLst>
                                            <p:cond delay="2999"/>
                                          </p:stCondLst>
                                        </p:cTn>
                                        <p:tgtEl>
                                          <p:spTgt spid="16"/>
                                        </p:tgtEl>
                                        <p:attrNameLst>
                                          <p:attrName>style.visibility</p:attrName>
                                        </p:attrNameLst>
                                      </p:cBhvr>
                                      <p:to>
                                        <p:strVal val="hidden"/>
                                      </p:to>
                                    </p:set>
                                  </p:childTnLst>
                                </p:cTn>
                              </p:par>
                              <p:par>
                                <p:cTn id="340" presetID="19" presetClass="exit" presetSubtype="5" fill="hold" grpId="3" nodeType="withEffect">
                                  <p:stCondLst>
                                    <p:cond delay="0"/>
                                  </p:stCondLst>
                                  <p:childTnLst>
                                    <p:anim calcmode="lin" valueType="num">
                                      <p:cBhvr>
                                        <p:cTn id="341" dur="3000"/>
                                        <p:tgtEl>
                                          <p:spTgt spid="17"/>
                                        </p:tgtEl>
                                        <p:attrNameLst>
                                          <p:attrName>ppt_w</p:attrName>
                                        </p:attrNameLst>
                                      </p:cBhvr>
                                      <p:tavLst>
                                        <p:tav tm="0">
                                          <p:val>
                                            <p:strVal val="ppt_w"/>
                                          </p:val>
                                        </p:tav>
                                        <p:tav tm="100000">
                                          <p:val>
                                            <p:strVal val="ppt_w"/>
                                          </p:val>
                                        </p:tav>
                                      </p:tavLst>
                                    </p:anim>
                                    <p:anim calcmode="lin" valueType="num">
                                      <p:cBhvr>
                                        <p:cTn id="342"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3" dur="1" fill="hold">
                                          <p:stCondLst>
                                            <p:cond delay="2999"/>
                                          </p:stCondLst>
                                        </p:cTn>
                                        <p:tgtEl>
                                          <p:spTgt spid="17"/>
                                        </p:tgtEl>
                                        <p:attrNameLst>
                                          <p:attrName>style.visibility</p:attrName>
                                        </p:attrNameLst>
                                      </p:cBhvr>
                                      <p:to>
                                        <p:strVal val="hidden"/>
                                      </p:to>
                                    </p:set>
                                  </p:childTnLst>
                                </p:cTn>
                              </p:par>
                              <p:par>
                                <p:cTn id="344" presetID="19" presetClass="exit" presetSubtype="5" fill="hold" grpId="3" nodeType="withEffect">
                                  <p:stCondLst>
                                    <p:cond delay="0"/>
                                  </p:stCondLst>
                                  <p:childTnLst>
                                    <p:anim calcmode="lin" valueType="num">
                                      <p:cBhvr>
                                        <p:cTn id="345" dur="3000"/>
                                        <p:tgtEl>
                                          <p:spTgt spid="18"/>
                                        </p:tgtEl>
                                        <p:attrNameLst>
                                          <p:attrName>ppt_w</p:attrName>
                                        </p:attrNameLst>
                                      </p:cBhvr>
                                      <p:tavLst>
                                        <p:tav tm="0">
                                          <p:val>
                                            <p:strVal val="ppt_w"/>
                                          </p:val>
                                        </p:tav>
                                        <p:tav tm="100000">
                                          <p:val>
                                            <p:strVal val="ppt_w"/>
                                          </p:val>
                                        </p:tav>
                                      </p:tavLst>
                                    </p:anim>
                                    <p:anim calcmode="lin" valueType="num">
                                      <p:cBhvr>
                                        <p:cTn id="346"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7" dur="1" fill="hold">
                                          <p:stCondLst>
                                            <p:cond delay="2999"/>
                                          </p:stCondLst>
                                        </p:cTn>
                                        <p:tgtEl>
                                          <p:spTgt spid="18"/>
                                        </p:tgtEl>
                                        <p:attrNameLst>
                                          <p:attrName>style.visibility</p:attrName>
                                        </p:attrNameLst>
                                      </p:cBhvr>
                                      <p:to>
                                        <p:strVal val="hidden"/>
                                      </p:to>
                                    </p:set>
                                  </p:childTnLst>
                                </p:cTn>
                              </p:par>
                              <p:par>
                                <p:cTn id="348" presetID="19" presetClass="exit" presetSubtype="5" fill="hold" grpId="3" nodeType="withEffect">
                                  <p:stCondLst>
                                    <p:cond delay="0"/>
                                  </p:stCondLst>
                                  <p:childTnLst>
                                    <p:anim calcmode="lin" valueType="num">
                                      <p:cBhvr>
                                        <p:cTn id="349" dur="3000"/>
                                        <p:tgtEl>
                                          <p:spTgt spid="19"/>
                                        </p:tgtEl>
                                        <p:attrNameLst>
                                          <p:attrName>ppt_w</p:attrName>
                                        </p:attrNameLst>
                                      </p:cBhvr>
                                      <p:tavLst>
                                        <p:tav tm="0">
                                          <p:val>
                                            <p:strVal val="ppt_w"/>
                                          </p:val>
                                        </p:tav>
                                        <p:tav tm="100000">
                                          <p:val>
                                            <p:strVal val="ppt_w"/>
                                          </p:val>
                                        </p:tav>
                                      </p:tavLst>
                                    </p:anim>
                                    <p:anim calcmode="lin" valueType="num">
                                      <p:cBhvr>
                                        <p:cTn id="350"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1" dur="1" fill="hold">
                                          <p:stCondLst>
                                            <p:cond delay="2999"/>
                                          </p:stCondLst>
                                        </p:cTn>
                                        <p:tgtEl>
                                          <p:spTgt spid="19"/>
                                        </p:tgtEl>
                                        <p:attrNameLst>
                                          <p:attrName>style.visibility</p:attrName>
                                        </p:attrNameLst>
                                      </p:cBhvr>
                                      <p:to>
                                        <p:strVal val="hidden"/>
                                      </p:to>
                                    </p:set>
                                  </p:childTnLst>
                                </p:cTn>
                              </p:par>
                              <p:par>
                                <p:cTn id="352" presetID="19" presetClass="exit" presetSubtype="5" fill="hold" grpId="3" nodeType="withEffect">
                                  <p:stCondLst>
                                    <p:cond delay="0"/>
                                  </p:stCondLst>
                                  <p:childTnLst>
                                    <p:anim calcmode="lin" valueType="num">
                                      <p:cBhvr>
                                        <p:cTn id="353" dur="3000"/>
                                        <p:tgtEl>
                                          <p:spTgt spid="20"/>
                                        </p:tgtEl>
                                        <p:attrNameLst>
                                          <p:attrName>ppt_w</p:attrName>
                                        </p:attrNameLst>
                                      </p:cBhvr>
                                      <p:tavLst>
                                        <p:tav tm="0">
                                          <p:val>
                                            <p:strVal val="ppt_w"/>
                                          </p:val>
                                        </p:tav>
                                        <p:tav tm="100000">
                                          <p:val>
                                            <p:strVal val="ppt_w"/>
                                          </p:val>
                                        </p:tav>
                                      </p:tavLst>
                                    </p:anim>
                                    <p:anim calcmode="lin" valueType="num">
                                      <p:cBhvr>
                                        <p:cTn id="354" dur="3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5" dur="1" fill="hold">
                                          <p:stCondLst>
                                            <p:cond delay="2999"/>
                                          </p:stCondLst>
                                        </p:cTn>
                                        <p:tgtEl>
                                          <p:spTgt spid="20"/>
                                        </p:tgtEl>
                                        <p:attrNameLst>
                                          <p:attrName>style.visibility</p:attrName>
                                        </p:attrNameLst>
                                      </p:cBhvr>
                                      <p:to>
                                        <p:strVal val="hidden"/>
                                      </p:to>
                                    </p:set>
                                  </p:childTnLst>
                                </p:cTn>
                              </p:par>
                              <p:par>
                                <p:cTn id="356" presetID="19" presetClass="exit" presetSubtype="5" fill="hold" grpId="3" nodeType="withEffect">
                                  <p:stCondLst>
                                    <p:cond delay="0"/>
                                  </p:stCondLst>
                                  <p:childTnLst>
                                    <p:anim calcmode="lin" valueType="num">
                                      <p:cBhvr>
                                        <p:cTn id="357" dur="3000"/>
                                        <p:tgtEl>
                                          <p:spTgt spid="21"/>
                                        </p:tgtEl>
                                        <p:attrNameLst>
                                          <p:attrName>ppt_w</p:attrName>
                                        </p:attrNameLst>
                                      </p:cBhvr>
                                      <p:tavLst>
                                        <p:tav tm="0">
                                          <p:val>
                                            <p:strVal val="ppt_w"/>
                                          </p:val>
                                        </p:tav>
                                        <p:tav tm="100000">
                                          <p:val>
                                            <p:strVal val="ppt_w"/>
                                          </p:val>
                                        </p:tav>
                                      </p:tavLst>
                                    </p:anim>
                                    <p:anim calcmode="lin" valueType="num">
                                      <p:cBhvr>
                                        <p:cTn id="358" dur="3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9" dur="1" fill="hold">
                                          <p:stCondLst>
                                            <p:cond delay="2999"/>
                                          </p:stCondLst>
                                        </p:cTn>
                                        <p:tgtEl>
                                          <p:spTgt spid="21"/>
                                        </p:tgtEl>
                                        <p:attrNameLst>
                                          <p:attrName>style.visibility</p:attrName>
                                        </p:attrNameLst>
                                      </p:cBhvr>
                                      <p:to>
                                        <p:strVal val="hidden"/>
                                      </p:to>
                                    </p:set>
                                  </p:childTnLst>
                                </p:cTn>
                              </p:par>
                              <p:par>
                                <p:cTn id="360" presetID="19" presetClass="exit" presetSubtype="5" fill="hold" grpId="3" nodeType="withEffect">
                                  <p:stCondLst>
                                    <p:cond delay="0"/>
                                  </p:stCondLst>
                                  <p:childTnLst>
                                    <p:anim calcmode="lin" valueType="num">
                                      <p:cBhvr>
                                        <p:cTn id="361" dur="3000"/>
                                        <p:tgtEl>
                                          <p:spTgt spid="22"/>
                                        </p:tgtEl>
                                        <p:attrNameLst>
                                          <p:attrName>ppt_w</p:attrName>
                                        </p:attrNameLst>
                                      </p:cBhvr>
                                      <p:tavLst>
                                        <p:tav tm="0">
                                          <p:val>
                                            <p:strVal val="ppt_w"/>
                                          </p:val>
                                        </p:tav>
                                        <p:tav tm="100000">
                                          <p:val>
                                            <p:strVal val="ppt_w"/>
                                          </p:val>
                                        </p:tav>
                                      </p:tavLst>
                                    </p:anim>
                                    <p:anim calcmode="lin" valueType="num">
                                      <p:cBhvr>
                                        <p:cTn id="362" dur="3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3" dur="1" fill="hold">
                                          <p:stCondLst>
                                            <p:cond delay="2999"/>
                                          </p:stCondLst>
                                        </p:cTn>
                                        <p:tgtEl>
                                          <p:spTgt spid="22"/>
                                        </p:tgtEl>
                                        <p:attrNameLst>
                                          <p:attrName>style.visibility</p:attrName>
                                        </p:attrNameLst>
                                      </p:cBhvr>
                                      <p:to>
                                        <p:strVal val="hidden"/>
                                      </p:to>
                                    </p:set>
                                  </p:childTnLst>
                                </p:cTn>
                              </p:par>
                              <p:par>
                                <p:cTn id="364" presetID="19" presetClass="exit" presetSubtype="5" fill="hold" grpId="3" nodeType="withEffect">
                                  <p:stCondLst>
                                    <p:cond delay="0"/>
                                  </p:stCondLst>
                                  <p:childTnLst>
                                    <p:anim calcmode="lin" valueType="num">
                                      <p:cBhvr>
                                        <p:cTn id="365" dur="3000"/>
                                        <p:tgtEl>
                                          <p:spTgt spid="23"/>
                                        </p:tgtEl>
                                        <p:attrNameLst>
                                          <p:attrName>ppt_w</p:attrName>
                                        </p:attrNameLst>
                                      </p:cBhvr>
                                      <p:tavLst>
                                        <p:tav tm="0">
                                          <p:val>
                                            <p:strVal val="ppt_w"/>
                                          </p:val>
                                        </p:tav>
                                        <p:tav tm="100000">
                                          <p:val>
                                            <p:strVal val="ppt_w"/>
                                          </p:val>
                                        </p:tav>
                                      </p:tavLst>
                                    </p:anim>
                                    <p:anim calcmode="lin" valueType="num">
                                      <p:cBhvr>
                                        <p:cTn id="366" dur="3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7" dur="1" fill="hold">
                                          <p:stCondLst>
                                            <p:cond delay="2999"/>
                                          </p:stCondLst>
                                        </p:cTn>
                                        <p:tgtEl>
                                          <p:spTgt spid="23"/>
                                        </p:tgtEl>
                                        <p:attrNameLst>
                                          <p:attrName>style.visibility</p:attrName>
                                        </p:attrNameLst>
                                      </p:cBhvr>
                                      <p:to>
                                        <p:strVal val="hidden"/>
                                      </p:to>
                                    </p:set>
                                  </p:childTnLst>
                                </p:cTn>
                              </p:par>
                              <p:par>
                                <p:cTn id="368" presetID="19" presetClass="exit" presetSubtype="5" fill="hold" grpId="3" nodeType="withEffect">
                                  <p:stCondLst>
                                    <p:cond delay="0"/>
                                  </p:stCondLst>
                                  <p:childTnLst>
                                    <p:anim calcmode="lin" valueType="num">
                                      <p:cBhvr>
                                        <p:cTn id="369" dur="3000"/>
                                        <p:tgtEl>
                                          <p:spTgt spid="24"/>
                                        </p:tgtEl>
                                        <p:attrNameLst>
                                          <p:attrName>ppt_w</p:attrName>
                                        </p:attrNameLst>
                                      </p:cBhvr>
                                      <p:tavLst>
                                        <p:tav tm="0">
                                          <p:val>
                                            <p:strVal val="ppt_w"/>
                                          </p:val>
                                        </p:tav>
                                        <p:tav tm="100000">
                                          <p:val>
                                            <p:strVal val="ppt_w"/>
                                          </p:val>
                                        </p:tav>
                                      </p:tavLst>
                                    </p:anim>
                                    <p:anim calcmode="lin" valueType="num">
                                      <p:cBhvr>
                                        <p:cTn id="370" dur="3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1" dur="1" fill="hold">
                                          <p:stCondLst>
                                            <p:cond delay="2999"/>
                                          </p:stCondLst>
                                        </p:cTn>
                                        <p:tgtEl>
                                          <p:spTgt spid="24"/>
                                        </p:tgtEl>
                                        <p:attrNameLst>
                                          <p:attrName>style.visibility</p:attrName>
                                        </p:attrNameLst>
                                      </p:cBhvr>
                                      <p:to>
                                        <p:strVal val="hidden"/>
                                      </p:to>
                                    </p:set>
                                  </p:childTnLst>
                                </p:cTn>
                              </p:par>
                              <p:par>
                                <p:cTn id="372" presetID="19" presetClass="exit" presetSubtype="5" fill="hold" grpId="3" nodeType="withEffect">
                                  <p:stCondLst>
                                    <p:cond delay="0"/>
                                  </p:stCondLst>
                                  <p:childTnLst>
                                    <p:anim calcmode="lin" valueType="num">
                                      <p:cBhvr>
                                        <p:cTn id="373" dur="3000"/>
                                        <p:tgtEl>
                                          <p:spTgt spid="25"/>
                                        </p:tgtEl>
                                        <p:attrNameLst>
                                          <p:attrName>ppt_w</p:attrName>
                                        </p:attrNameLst>
                                      </p:cBhvr>
                                      <p:tavLst>
                                        <p:tav tm="0">
                                          <p:val>
                                            <p:strVal val="ppt_w"/>
                                          </p:val>
                                        </p:tav>
                                        <p:tav tm="100000">
                                          <p:val>
                                            <p:strVal val="ppt_w"/>
                                          </p:val>
                                        </p:tav>
                                      </p:tavLst>
                                    </p:anim>
                                    <p:anim calcmode="lin" valueType="num">
                                      <p:cBhvr>
                                        <p:cTn id="374" dur="3000"/>
                                        <p:tgtEl>
                                          <p:spTgt spid="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5" dur="1" fill="hold">
                                          <p:stCondLst>
                                            <p:cond delay="2999"/>
                                          </p:stCondLst>
                                        </p:cTn>
                                        <p:tgtEl>
                                          <p:spTgt spid="25"/>
                                        </p:tgtEl>
                                        <p:attrNameLst>
                                          <p:attrName>style.visibility</p:attrName>
                                        </p:attrNameLst>
                                      </p:cBhvr>
                                      <p:to>
                                        <p:strVal val="hidden"/>
                                      </p:to>
                                    </p:set>
                                  </p:childTnLst>
                                </p:cTn>
                              </p:par>
                              <p:par>
                                <p:cTn id="376" presetID="19" presetClass="exit" presetSubtype="5" fill="hold" grpId="3" nodeType="withEffect">
                                  <p:stCondLst>
                                    <p:cond delay="0"/>
                                  </p:stCondLst>
                                  <p:childTnLst>
                                    <p:anim calcmode="lin" valueType="num">
                                      <p:cBhvr>
                                        <p:cTn id="377" dur="3000"/>
                                        <p:tgtEl>
                                          <p:spTgt spid="26"/>
                                        </p:tgtEl>
                                        <p:attrNameLst>
                                          <p:attrName>ppt_w</p:attrName>
                                        </p:attrNameLst>
                                      </p:cBhvr>
                                      <p:tavLst>
                                        <p:tav tm="0">
                                          <p:val>
                                            <p:strVal val="ppt_w"/>
                                          </p:val>
                                        </p:tav>
                                        <p:tav tm="100000">
                                          <p:val>
                                            <p:strVal val="ppt_w"/>
                                          </p:val>
                                        </p:tav>
                                      </p:tavLst>
                                    </p:anim>
                                    <p:anim calcmode="lin" valueType="num">
                                      <p:cBhvr>
                                        <p:cTn id="378" dur="3000"/>
                                        <p:tgtEl>
                                          <p:spTgt spid="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9" dur="1" fill="hold">
                                          <p:stCondLst>
                                            <p:cond delay="2999"/>
                                          </p:stCondLst>
                                        </p:cTn>
                                        <p:tgtEl>
                                          <p:spTgt spid="26"/>
                                        </p:tgtEl>
                                        <p:attrNameLst>
                                          <p:attrName>style.visibility</p:attrName>
                                        </p:attrNameLst>
                                      </p:cBhvr>
                                      <p:to>
                                        <p:strVal val="hidden"/>
                                      </p:to>
                                    </p:set>
                                  </p:childTnLst>
                                </p:cTn>
                              </p:par>
                              <p:par>
                                <p:cTn id="380" presetID="19" presetClass="exit" presetSubtype="5" fill="hold" grpId="3" nodeType="withEffect">
                                  <p:stCondLst>
                                    <p:cond delay="0"/>
                                  </p:stCondLst>
                                  <p:childTnLst>
                                    <p:anim calcmode="lin" valueType="num">
                                      <p:cBhvr>
                                        <p:cTn id="381" dur="3000"/>
                                        <p:tgtEl>
                                          <p:spTgt spid="27"/>
                                        </p:tgtEl>
                                        <p:attrNameLst>
                                          <p:attrName>ppt_w</p:attrName>
                                        </p:attrNameLst>
                                      </p:cBhvr>
                                      <p:tavLst>
                                        <p:tav tm="0">
                                          <p:val>
                                            <p:strVal val="ppt_w"/>
                                          </p:val>
                                        </p:tav>
                                        <p:tav tm="100000">
                                          <p:val>
                                            <p:strVal val="ppt_w"/>
                                          </p:val>
                                        </p:tav>
                                      </p:tavLst>
                                    </p:anim>
                                    <p:anim calcmode="lin" valueType="num">
                                      <p:cBhvr>
                                        <p:cTn id="382" dur="300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3" dur="1" fill="hold">
                                          <p:stCondLst>
                                            <p:cond delay="2999"/>
                                          </p:stCondLst>
                                        </p:cTn>
                                        <p:tgtEl>
                                          <p:spTgt spid="27"/>
                                        </p:tgtEl>
                                        <p:attrNameLst>
                                          <p:attrName>style.visibility</p:attrName>
                                        </p:attrNameLst>
                                      </p:cBhvr>
                                      <p:to>
                                        <p:strVal val="hidden"/>
                                      </p:to>
                                    </p:set>
                                  </p:childTnLst>
                                </p:cTn>
                              </p:par>
                              <p:par>
                                <p:cTn id="384" presetID="19" presetClass="exit" presetSubtype="5" fill="hold" grpId="3" nodeType="withEffect">
                                  <p:stCondLst>
                                    <p:cond delay="0"/>
                                  </p:stCondLst>
                                  <p:childTnLst>
                                    <p:anim calcmode="lin" valueType="num">
                                      <p:cBhvr>
                                        <p:cTn id="385" dur="3000"/>
                                        <p:tgtEl>
                                          <p:spTgt spid="28"/>
                                        </p:tgtEl>
                                        <p:attrNameLst>
                                          <p:attrName>ppt_w</p:attrName>
                                        </p:attrNameLst>
                                      </p:cBhvr>
                                      <p:tavLst>
                                        <p:tav tm="0">
                                          <p:val>
                                            <p:strVal val="ppt_w"/>
                                          </p:val>
                                        </p:tav>
                                        <p:tav tm="100000">
                                          <p:val>
                                            <p:strVal val="ppt_w"/>
                                          </p:val>
                                        </p:tav>
                                      </p:tavLst>
                                    </p:anim>
                                    <p:anim calcmode="lin" valueType="num">
                                      <p:cBhvr>
                                        <p:cTn id="386" dur="3000"/>
                                        <p:tgtEl>
                                          <p:spTgt spid="2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7" dur="1" fill="hold">
                                          <p:stCondLst>
                                            <p:cond delay="2999"/>
                                          </p:stCondLst>
                                        </p:cTn>
                                        <p:tgtEl>
                                          <p:spTgt spid="28"/>
                                        </p:tgtEl>
                                        <p:attrNameLst>
                                          <p:attrName>style.visibility</p:attrName>
                                        </p:attrNameLst>
                                      </p:cBhvr>
                                      <p:to>
                                        <p:strVal val="hidden"/>
                                      </p:to>
                                    </p:set>
                                  </p:childTnLst>
                                </p:cTn>
                              </p:par>
                              <p:par>
                                <p:cTn id="388" presetID="19" presetClass="exit" presetSubtype="5" fill="hold" grpId="3" nodeType="withEffect">
                                  <p:stCondLst>
                                    <p:cond delay="0"/>
                                  </p:stCondLst>
                                  <p:childTnLst>
                                    <p:anim calcmode="lin" valueType="num">
                                      <p:cBhvr>
                                        <p:cTn id="389" dur="3000"/>
                                        <p:tgtEl>
                                          <p:spTgt spid="29"/>
                                        </p:tgtEl>
                                        <p:attrNameLst>
                                          <p:attrName>ppt_w</p:attrName>
                                        </p:attrNameLst>
                                      </p:cBhvr>
                                      <p:tavLst>
                                        <p:tav tm="0">
                                          <p:val>
                                            <p:strVal val="ppt_w"/>
                                          </p:val>
                                        </p:tav>
                                        <p:tav tm="100000">
                                          <p:val>
                                            <p:strVal val="ppt_w"/>
                                          </p:val>
                                        </p:tav>
                                      </p:tavLst>
                                    </p:anim>
                                    <p:anim calcmode="lin" valueType="num">
                                      <p:cBhvr>
                                        <p:cTn id="390" dur="3000"/>
                                        <p:tgtEl>
                                          <p:spTgt spid="2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1" dur="1" fill="hold">
                                          <p:stCondLst>
                                            <p:cond delay="2999"/>
                                          </p:stCondLst>
                                        </p:cTn>
                                        <p:tgtEl>
                                          <p:spTgt spid="29"/>
                                        </p:tgtEl>
                                        <p:attrNameLst>
                                          <p:attrName>style.visibility</p:attrName>
                                        </p:attrNameLst>
                                      </p:cBhvr>
                                      <p:to>
                                        <p:strVal val="hidden"/>
                                      </p:to>
                                    </p:set>
                                  </p:childTnLst>
                                </p:cTn>
                              </p:par>
                              <p:par>
                                <p:cTn id="392" presetID="19" presetClass="exit" presetSubtype="5" fill="hold" grpId="3" nodeType="withEffect">
                                  <p:stCondLst>
                                    <p:cond delay="0"/>
                                  </p:stCondLst>
                                  <p:childTnLst>
                                    <p:anim calcmode="lin" valueType="num">
                                      <p:cBhvr>
                                        <p:cTn id="393" dur="3000"/>
                                        <p:tgtEl>
                                          <p:spTgt spid="30"/>
                                        </p:tgtEl>
                                        <p:attrNameLst>
                                          <p:attrName>ppt_w</p:attrName>
                                        </p:attrNameLst>
                                      </p:cBhvr>
                                      <p:tavLst>
                                        <p:tav tm="0">
                                          <p:val>
                                            <p:strVal val="ppt_w"/>
                                          </p:val>
                                        </p:tav>
                                        <p:tav tm="100000">
                                          <p:val>
                                            <p:strVal val="ppt_w"/>
                                          </p:val>
                                        </p:tav>
                                      </p:tavLst>
                                    </p:anim>
                                    <p:anim calcmode="lin" valueType="num">
                                      <p:cBhvr>
                                        <p:cTn id="394" dur="3000"/>
                                        <p:tgtEl>
                                          <p:spTgt spid="3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5" dur="1" fill="hold">
                                          <p:stCondLst>
                                            <p:cond delay="2999"/>
                                          </p:stCondLst>
                                        </p:cTn>
                                        <p:tgtEl>
                                          <p:spTgt spid="30"/>
                                        </p:tgtEl>
                                        <p:attrNameLst>
                                          <p:attrName>style.visibility</p:attrName>
                                        </p:attrNameLst>
                                      </p:cBhvr>
                                      <p:to>
                                        <p:strVal val="hidden"/>
                                      </p:to>
                                    </p:set>
                                  </p:childTnLst>
                                </p:cTn>
                              </p:par>
                              <p:par>
                                <p:cTn id="396" presetID="19" presetClass="exit" presetSubtype="5" fill="hold" grpId="3" nodeType="withEffect">
                                  <p:stCondLst>
                                    <p:cond delay="0"/>
                                  </p:stCondLst>
                                  <p:childTnLst>
                                    <p:anim calcmode="lin" valueType="num">
                                      <p:cBhvr>
                                        <p:cTn id="397" dur="3000"/>
                                        <p:tgtEl>
                                          <p:spTgt spid="31"/>
                                        </p:tgtEl>
                                        <p:attrNameLst>
                                          <p:attrName>ppt_w</p:attrName>
                                        </p:attrNameLst>
                                      </p:cBhvr>
                                      <p:tavLst>
                                        <p:tav tm="0">
                                          <p:val>
                                            <p:strVal val="ppt_w"/>
                                          </p:val>
                                        </p:tav>
                                        <p:tav tm="100000">
                                          <p:val>
                                            <p:strVal val="ppt_w"/>
                                          </p:val>
                                        </p:tav>
                                      </p:tavLst>
                                    </p:anim>
                                    <p:anim calcmode="lin" valueType="num">
                                      <p:cBhvr>
                                        <p:cTn id="398" dur="3000"/>
                                        <p:tgtEl>
                                          <p:spTgt spid="3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9" dur="1" fill="hold">
                                          <p:stCondLst>
                                            <p:cond delay="2999"/>
                                          </p:stCondLst>
                                        </p:cTn>
                                        <p:tgtEl>
                                          <p:spTgt spid="31"/>
                                        </p:tgtEl>
                                        <p:attrNameLst>
                                          <p:attrName>style.visibility</p:attrName>
                                        </p:attrNameLst>
                                      </p:cBhvr>
                                      <p:to>
                                        <p:strVal val="hidden"/>
                                      </p:to>
                                    </p:set>
                                  </p:childTnLst>
                                </p:cTn>
                              </p:par>
                              <p:par>
                                <p:cTn id="400" presetID="23" presetClass="entr" presetSubtype="288" fill="hold" nodeType="withEffect">
                                  <p:stCondLst>
                                    <p:cond delay="0"/>
                                  </p:stCondLst>
                                  <p:childTnLst>
                                    <p:set>
                                      <p:cBhvr>
                                        <p:cTn id="401" dur="1" fill="hold">
                                          <p:stCondLst>
                                            <p:cond delay="0"/>
                                          </p:stCondLst>
                                        </p:cTn>
                                        <p:tgtEl>
                                          <p:spTgt spid="2"/>
                                        </p:tgtEl>
                                        <p:attrNameLst>
                                          <p:attrName>style.visibility</p:attrName>
                                        </p:attrNameLst>
                                      </p:cBhvr>
                                      <p:to>
                                        <p:strVal val="visible"/>
                                      </p:to>
                                    </p:set>
                                    <p:anim calcmode="lin" valueType="num">
                                      <p:cBhvr>
                                        <p:cTn id="402" dur="3000" fill="hold"/>
                                        <p:tgtEl>
                                          <p:spTgt spid="2"/>
                                        </p:tgtEl>
                                        <p:attrNameLst>
                                          <p:attrName>ppt_w</p:attrName>
                                        </p:attrNameLst>
                                      </p:cBhvr>
                                      <p:tavLst>
                                        <p:tav tm="0">
                                          <p:val>
                                            <p:strVal val="4/3*#ppt_w"/>
                                          </p:val>
                                        </p:tav>
                                        <p:tav tm="100000">
                                          <p:val>
                                            <p:strVal val="#ppt_w"/>
                                          </p:val>
                                        </p:tav>
                                      </p:tavLst>
                                    </p:anim>
                                    <p:anim calcmode="lin" valueType="num">
                                      <p:cBhvr>
                                        <p:cTn id="403" dur="3000" fill="hold"/>
                                        <p:tgtEl>
                                          <p:spTgt spid="2"/>
                                        </p:tgtEl>
                                        <p:attrNameLst>
                                          <p:attrName>ppt_h</p:attrName>
                                        </p:attrNameLst>
                                      </p:cBhvr>
                                      <p:tavLst>
                                        <p:tav tm="0">
                                          <p:val>
                                            <p:strVal val="4/3*#ppt_h"/>
                                          </p:val>
                                        </p:tav>
                                        <p:tav tm="100000">
                                          <p:val>
                                            <p:strVal val="#ppt_h"/>
                                          </p:val>
                                        </p:tav>
                                      </p:tavLst>
                                    </p:anim>
                                  </p:childTnLst>
                                </p:cTn>
                              </p:par>
                              <p:par>
                                <p:cTn id="404" presetID="16" presetClass="entr" presetSubtype="37" fill="hold" nodeType="withEffect">
                                  <p:stCondLst>
                                    <p:cond delay="0"/>
                                  </p:stCondLst>
                                  <p:childTnLst>
                                    <p:set>
                                      <p:cBhvr>
                                        <p:cTn id="405" dur="1" fill="hold">
                                          <p:stCondLst>
                                            <p:cond delay="0"/>
                                          </p:stCondLst>
                                        </p:cTn>
                                        <p:tgtEl>
                                          <p:spTgt spid="2"/>
                                        </p:tgtEl>
                                        <p:attrNameLst>
                                          <p:attrName>style.visibility</p:attrName>
                                        </p:attrNameLst>
                                      </p:cBhvr>
                                      <p:to>
                                        <p:strVal val="visible"/>
                                      </p:to>
                                    </p:set>
                                    <p:animEffect transition="in" filter="barn(outVertical)">
                                      <p:cBhvr>
                                        <p:cTn id="406"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ui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Cheurón"/>
          <p:cNvSpPr/>
          <p:nvPr/>
        </p:nvSpPr>
        <p:spPr>
          <a:xfrm rot="16200000">
            <a:off x="321471" y="1178709"/>
            <a:ext cx="1142976" cy="1785918"/>
          </a:xfrm>
          <a:prstGeom prst="chevron">
            <a:avLst>
              <a:gd name="adj" fmla="val 75000"/>
            </a:avLst>
          </a:prstGeom>
          <a:gradFill flip="none" rotWithShape="1">
            <a:gsLst>
              <a:gs pos="0">
                <a:schemeClr val="bg1"/>
              </a:gs>
              <a:gs pos="50000">
                <a:srgbClr val="92D050">
                  <a:shade val="67500"/>
                  <a:satMod val="115000"/>
                </a:srgbClr>
              </a:gs>
              <a:gs pos="100000">
                <a:srgbClr val="92D05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rot="5400000">
            <a:off x="321471" y="2178841"/>
            <a:ext cx="1142976" cy="1785918"/>
          </a:xfrm>
          <a:prstGeom prst="chevron">
            <a:avLst>
              <a:gd name="adj" fmla="val 75000"/>
            </a:avLst>
          </a:prstGeom>
          <a:gradFill flip="none" rotWithShape="1">
            <a:gsLst>
              <a:gs pos="0">
                <a:schemeClr val="bg1"/>
              </a:gs>
              <a:gs pos="50000">
                <a:srgbClr val="92D050">
                  <a:shade val="67500"/>
                  <a:satMod val="115000"/>
                </a:srgbClr>
              </a:gs>
              <a:gs pos="100000">
                <a:srgbClr val="92D05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2107389" y="1178709"/>
            <a:ext cx="1142976" cy="1785918"/>
          </a:xfrm>
          <a:prstGeom prst="chevron">
            <a:avLst>
              <a:gd name="adj" fmla="val 75000"/>
            </a:avLst>
          </a:prstGeom>
          <a:gradFill flip="none" rotWithShape="1">
            <a:gsLst>
              <a:gs pos="0">
                <a:schemeClr val="bg1"/>
              </a:gs>
              <a:gs pos="50000">
                <a:srgbClr val="92D050">
                  <a:shade val="67500"/>
                  <a:satMod val="115000"/>
                </a:srgbClr>
              </a:gs>
              <a:gs pos="100000">
                <a:srgbClr val="92D05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5400000">
            <a:off x="2107389" y="2178841"/>
            <a:ext cx="1142976" cy="1785918"/>
          </a:xfrm>
          <a:prstGeom prst="chevron">
            <a:avLst>
              <a:gd name="adj" fmla="val 75000"/>
            </a:avLst>
          </a:prstGeom>
          <a:gradFill flip="none" rotWithShape="1">
            <a:gsLst>
              <a:gs pos="0">
                <a:schemeClr val="bg1"/>
              </a:gs>
              <a:gs pos="50000">
                <a:srgbClr val="92D050">
                  <a:shade val="67500"/>
                  <a:satMod val="115000"/>
                </a:srgbClr>
              </a:gs>
              <a:gs pos="100000">
                <a:srgbClr val="92D05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3929090" y="1142990"/>
            <a:ext cx="1142976" cy="1857356"/>
          </a:xfrm>
          <a:prstGeom prst="chevron">
            <a:avLst>
              <a:gd name="adj" fmla="val 75000"/>
            </a:avLst>
          </a:prstGeom>
          <a:gradFill flip="none" rotWithShape="1">
            <a:gsLst>
              <a:gs pos="0">
                <a:schemeClr val="bg1"/>
              </a:gs>
              <a:gs pos="50000">
                <a:srgbClr val="92D050">
                  <a:shade val="67500"/>
                  <a:satMod val="115000"/>
                </a:srgbClr>
              </a:gs>
              <a:gs pos="100000">
                <a:srgbClr val="92D05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5400000">
            <a:off x="3929090" y="2143122"/>
            <a:ext cx="1142976" cy="1857356"/>
          </a:xfrm>
          <a:prstGeom prst="chevron">
            <a:avLst>
              <a:gd name="adj" fmla="val 75000"/>
            </a:avLst>
          </a:prstGeom>
          <a:gradFill flip="none" rotWithShape="1">
            <a:gsLst>
              <a:gs pos="0">
                <a:schemeClr val="bg1"/>
              </a:gs>
              <a:gs pos="50000">
                <a:srgbClr val="92D050">
                  <a:shade val="67500"/>
                  <a:satMod val="115000"/>
                </a:srgbClr>
              </a:gs>
              <a:gs pos="100000">
                <a:srgbClr val="92D05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5786462" y="1142974"/>
            <a:ext cx="1142976" cy="1857388"/>
          </a:xfrm>
          <a:prstGeom prst="chevron">
            <a:avLst>
              <a:gd name="adj" fmla="val 75000"/>
            </a:avLst>
          </a:prstGeom>
          <a:gradFill flip="none" rotWithShape="1">
            <a:gsLst>
              <a:gs pos="0">
                <a:schemeClr val="bg1"/>
              </a:gs>
              <a:gs pos="50000">
                <a:srgbClr val="92D050">
                  <a:shade val="67500"/>
                  <a:satMod val="115000"/>
                </a:srgbClr>
              </a:gs>
              <a:gs pos="100000">
                <a:srgbClr val="92D05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5400000">
            <a:off x="5786462" y="2143106"/>
            <a:ext cx="1142976" cy="1857388"/>
          </a:xfrm>
          <a:prstGeom prst="chevron">
            <a:avLst>
              <a:gd name="adj" fmla="val 75000"/>
            </a:avLst>
          </a:prstGeom>
          <a:gradFill flip="none" rotWithShape="1">
            <a:gsLst>
              <a:gs pos="0">
                <a:schemeClr val="bg1"/>
              </a:gs>
              <a:gs pos="50000">
                <a:srgbClr val="92D050">
                  <a:shade val="67500"/>
                  <a:satMod val="115000"/>
                </a:srgbClr>
              </a:gs>
              <a:gs pos="100000">
                <a:srgbClr val="92D05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7643834" y="1142990"/>
            <a:ext cx="1142976" cy="1857356"/>
          </a:xfrm>
          <a:prstGeom prst="chevron">
            <a:avLst>
              <a:gd name="adj" fmla="val 75000"/>
            </a:avLst>
          </a:prstGeom>
          <a:gradFill flip="none" rotWithShape="1">
            <a:gsLst>
              <a:gs pos="0">
                <a:schemeClr val="bg1"/>
              </a:gs>
              <a:gs pos="50000">
                <a:srgbClr val="92D050">
                  <a:shade val="67500"/>
                  <a:satMod val="115000"/>
                </a:srgbClr>
              </a:gs>
              <a:gs pos="100000">
                <a:srgbClr val="92D05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5400000">
            <a:off x="7643834" y="2143122"/>
            <a:ext cx="1142976" cy="1857356"/>
          </a:xfrm>
          <a:prstGeom prst="chevron">
            <a:avLst>
              <a:gd name="adj" fmla="val 75000"/>
            </a:avLst>
          </a:prstGeom>
          <a:gradFill flip="none" rotWithShape="1">
            <a:gsLst>
              <a:gs pos="0">
                <a:schemeClr val="bg1"/>
              </a:gs>
              <a:gs pos="50000">
                <a:srgbClr val="92D050">
                  <a:shade val="67500"/>
                  <a:satMod val="115000"/>
                </a:srgbClr>
              </a:gs>
              <a:gs pos="100000">
                <a:srgbClr val="92D05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321471" y="678643"/>
            <a:ext cx="1142976" cy="1785918"/>
          </a:xfrm>
          <a:prstGeom prst="chevron">
            <a:avLst>
              <a:gd name="adj" fmla="val 75000"/>
            </a:avLst>
          </a:prstGeom>
          <a:gradFill flip="none" rotWithShape="1">
            <a:gsLst>
              <a:gs pos="0">
                <a:schemeClr val="bg1"/>
              </a:gs>
              <a:gs pos="50000">
                <a:srgbClr val="92D050">
                  <a:shade val="67500"/>
                  <a:satMod val="115000"/>
                </a:srgbClr>
              </a:gs>
              <a:gs pos="100000">
                <a:srgbClr val="92D05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2107389" y="678643"/>
            <a:ext cx="1142976" cy="1785918"/>
          </a:xfrm>
          <a:prstGeom prst="chevron">
            <a:avLst>
              <a:gd name="adj" fmla="val 75000"/>
            </a:avLst>
          </a:prstGeom>
          <a:gradFill flip="none" rotWithShape="1">
            <a:gsLst>
              <a:gs pos="0">
                <a:schemeClr val="bg1"/>
              </a:gs>
              <a:gs pos="50000">
                <a:srgbClr val="92D050">
                  <a:shade val="67500"/>
                  <a:satMod val="115000"/>
                </a:srgbClr>
              </a:gs>
              <a:gs pos="100000">
                <a:srgbClr val="92D05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3929090" y="642924"/>
            <a:ext cx="1142976" cy="1857356"/>
          </a:xfrm>
          <a:prstGeom prst="chevron">
            <a:avLst>
              <a:gd name="adj" fmla="val 75000"/>
            </a:avLst>
          </a:prstGeom>
          <a:gradFill flip="none" rotWithShape="1">
            <a:gsLst>
              <a:gs pos="0">
                <a:schemeClr val="bg1"/>
              </a:gs>
              <a:gs pos="50000">
                <a:srgbClr val="92D050">
                  <a:shade val="67500"/>
                  <a:satMod val="115000"/>
                </a:srgbClr>
              </a:gs>
              <a:gs pos="100000">
                <a:srgbClr val="92D05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5786462" y="642908"/>
            <a:ext cx="1142976" cy="1857388"/>
          </a:xfrm>
          <a:prstGeom prst="chevron">
            <a:avLst>
              <a:gd name="adj" fmla="val 75000"/>
            </a:avLst>
          </a:prstGeom>
          <a:gradFill flip="none" rotWithShape="1">
            <a:gsLst>
              <a:gs pos="0">
                <a:schemeClr val="bg1"/>
              </a:gs>
              <a:gs pos="50000">
                <a:srgbClr val="92D050">
                  <a:shade val="67500"/>
                  <a:satMod val="115000"/>
                </a:srgbClr>
              </a:gs>
              <a:gs pos="100000">
                <a:srgbClr val="92D05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6200000">
            <a:off x="7643834" y="642924"/>
            <a:ext cx="1142976" cy="1857356"/>
          </a:xfrm>
          <a:prstGeom prst="chevron">
            <a:avLst>
              <a:gd name="adj" fmla="val 75000"/>
            </a:avLst>
          </a:prstGeom>
          <a:gradFill flip="none" rotWithShape="1">
            <a:gsLst>
              <a:gs pos="0">
                <a:schemeClr val="bg1"/>
              </a:gs>
              <a:gs pos="50000">
                <a:srgbClr val="92D050">
                  <a:shade val="67500"/>
                  <a:satMod val="115000"/>
                </a:srgbClr>
              </a:gs>
              <a:gs pos="100000">
                <a:srgbClr val="92D05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6200000">
            <a:off x="321471" y="107139"/>
            <a:ext cx="1142976" cy="1785918"/>
          </a:xfrm>
          <a:prstGeom prst="chevron">
            <a:avLst>
              <a:gd name="adj" fmla="val 75000"/>
            </a:avLst>
          </a:prstGeom>
          <a:gradFill flip="none" rotWithShape="1">
            <a:gsLst>
              <a:gs pos="0">
                <a:schemeClr val="bg1"/>
              </a:gs>
              <a:gs pos="50000">
                <a:srgbClr val="92D050">
                  <a:shade val="67500"/>
                  <a:satMod val="115000"/>
                </a:srgbClr>
              </a:gs>
              <a:gs pos="100000">
                <a:srgbClr val="92D05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6200000">
            <a:off x="2107389" y="107139"/>
            <a:ext cx="1142976" cy="1785918"/>
          </a:xfrm>
          <a:prstGeom prst="chevron">
            <a:avLst>
              <a:gd name="adj" fmla="val 75000"/>
            </a:avLst>
          </a:prstGeom>
          <a:gradFill flip="none" rotWithShape="1">
            <a:gsLst>
              <a:gs pos="0">
                <a:schemeClr val="bg1"/>
              </a:gs>
              <a:gs pos="50000">
                <a:srgbClr val="92D050">
                  <a:shade val="67500"/>
                  <a:satMod val="115000"/>
                </a:srgbClr>
              </a:gs>
              <a:gs pos="100000">
                <a:srgbClr val="92D05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3929090" y="71420"/>
            <a:ext cx="1142976" cy="1857356"/>
          </a:xfrm>
          <a:prstGeom prst="chevron">
            <a:avLst>
              <a:gd name="adj" fmla="val 75000"/>
            </a:avLst>
          </a:prstGeom>
          <a:gradFill flip="none" rotWithShape="1">
            <a:gsLst>
              <a:gs pos="0">
                <a:schemeClr val="bg1"/>
              </a:gs>
              <a:gs pos="50000">
                <a:srgbClr val="92D050">
                  <a:shade val="67500"/>
                  <a:satMod val="115000"/>
                </a:srgbClr>
              </a:gs>
              <a:gs pos="100000">
                <a:srgbClr val="92D05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6200000">
            <a:off x="5786462" y="71404"/>
            <a:ext cx="1142976" cy="1857388"/>
          </a:xfrm>
          <a:prstGeom prst="chevron">
            <a:avLst>
              <a:gd name="adj" fmla="val 75000"/>
            </a:avLst>
          </a:prstGeom>
          <a:gradFill flip="none" rotWithShape="1">
            <a:gsLst>
              <a:gs pos="0">
                <a:schemeClr val="bg1"/>
              </a:gs>
              <a:gs pos="50000">
                <a:srgbClr val="92D050">
                  <a:shade val="67500"/>
                  <a:satMod val="115000"/>
                </a:srgbClr>
              </a:gs>
              <a:gs pos="100000">
                <a:srgbClr val="92D05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6200000">
            <a:off x="7643834" y="71420"/>
            <a:ext cx="1142976" cy="1857356"/>
          </a:xfrm>
          <a:prstGeom prst="chevron">
            <a:avLst>
              <a:gd name="adj" fmla="val 75000"/>
            </a:avLst>
          </a:prstGeom>
          <a:gradFill flip="none" rotWithShape="1">
            <a:gsLst>
              <a:gs pos="0">
                <a:schemeClr val="bg1"/>
              </a:gs>
              <a:gs pos="50000">
                <a:srgbClr val="92D050">
                  <a:shade val="67500"/>
                  <a:satMod val="115000"/>
                </a:srgbClr>
              </a:gs>
              <a:gs pos="100000">
                <a:srgbClr val="92D05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6200000">
            <a:off x="321471" y="-321471"/>
            <a:ext cx="1142976" cy="1785918"/>
          </a:xfrm>
          <a:prstGeom prst="chevron">
            <a:avLst>
              <a:gd name="adj" fmla="val 75000"/>
            </a:avLst>
          </a:prstGeom>
          <a:gradFill flip="none" rotWithShape="1">
            <a:gsLst>
              <a:gs pos="0">
                <a:schemeClr val="bg1"/>
              </a:gs>
              <a:gs pos="50000">
                <a:srgbClr val="92D050">
                  <a:shade val="67500"/>
                  <a:satMod val="115000"/>
                </a:srgbClr>
              </a:gs>
              <a:gs pos="100000">
                <a:srgbClr val="92D05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2107389" y="-321471"/>
            <a:ext cx="1142976" cy="1785918"/>
          </a:xfrm>
          <a:prstGeom prst="chevron">
            <a:avLst>
              <a:gd name="adj" fmla="val 75000"/>
            </a:avLst>
          </a:prstGeom>
          <a:gradFill flip="none" rotWithShape="1">
            <a:gsLst>
              <a:gs pos="0">
                <a:schemeClr val="bg1"/>
              </a:gs>
              <a:gs pos="50000">
                <a:srgbClr val="92D050">
                  <a:shade val="67500"/>
                  <a:satMod val="115000"/>
                </a:srgbClr>
              </a:gs>
              <a:gs pos="100000">
                <a:srgbClr val="92D05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6200000">
            <a:off x="3929090" y="-357190"/>
            <a:ext cx="1142976" cy="1857356"/>
          </a:xfrm>
          <a:prstGeom prst="chevron">
            <a:avLst>
              <a:gd name="adj" fmla="val 75000"/>
            </a:avLst>
          </a:prstGeom>
          <a:gradFill flip="none" rotWithShape="1">
            <a:gsLst>
              <a:gs pos="0">
                <a:schemeClr val="bg1"/>
              </a:gs>
              <a:gs pos="50000">
                <a:srgbClr val="92D050">
                  <a:shade val="67500"/>
                  <a:satMod val="115000"/>
                </a:srgbClr>
              </a:gs>
              <a:gs pos="100000">
                <a:srgbClr val="92D05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16200000">
            <a:off x="5786462" y="-357206"/>
            <a:ext cx="1142976" cy="1857388"/>
          </a:xfrm>
          <a:prstGeom prst="chevron">
            <a:avLst>
              <a:gd name="adj" fmla="val 75000"/>
            </a:avLst>
          </a:prstGeom>
          <a:gradFill flip="none" rotWithShape="1">
            <a:gsLst>
              <a:gs pos="0">
                <a:schemeClr val="bg1"/>
              </a:gs>
              <a:gs pos="50000">
                <a:srgbClr val="92D050">
                  <a:shade val="67500"/>
                  <a:satMod val="115000"/>
                </a:srgbClr>
              </a:gs>
              <a:gs pos="100000">
                <a:srgbClr val="92D05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rot="16200000">
            <a:off x="7643834" y="-357190"/>
            <a:ext cx="1142976" cy="1857356"/>
          </a:xfrm>
          <a:prstGeom prst="chevron">
            <a:avLst>
              <a:gd name="adj" fmla="val 75000"/>
            </a:avLst>
          </a:prstGeom>
          <a:gradFill flip="none" rotWithShape="1">
            <a:gsLst>
              <a:gs pos="0">
                <a:schemeClr val="bg1"/>
              </a:gs>
              <a:gs pos="50000">
                <a:srgbClr val="92D050">
                  <a:shade val="67500"/>
                  <a:satMod val="115000"/>
                </a:srgbClr>
              </a:gs>
              <a:gs pos="100000">
                <a:srgbClr val="92D05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5400000">
            <a:off x="321471" y="2750345"/>
            <a:ext cx="1142976" cy="1785918"/>
          </a:xfrm>
          <a:prstGeom prst="chevron">
            <a:avLst>
              <a:gd name="adj" fmla="val 75000"/>
            </a:avLst>
          </a:prstGeom>
          <a:gradFill flip="none" rotWithShape="1">
            <a:gsLst>
              <a:gs pos="0">
                <a:schemeClr val="bg1"/>
              </a:gs>
              <a:gs pos="50000">
                <a:srgbClr val="92D050">
                  <a:shade val="67500"/>
                  <a:satMod val="115000"/>
                </a:srgbClr>
              </a:gs>
              <a:gs pos="100000">
                <a:srgbClr val="92D05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5400000">
            <a:off x="2107389" y="2750345"/>
            <a:ext cx="1142976" cy="1785918"/>
          </a:xfrm>
          <a:prstGeom prst="chevron">
            <a:avLst>
              <a:gd name="adj" fmla="val 75000"/>
            </a:avLst>
          </a:prstGeom>
          <a:gradFill flip="none" rotWithShape="1">
            <a:gsLst>
              <a:gs pos="0">
                <a:schemeClr val="bg1"/>
              </a:gs>
              <a:gs pos="50000">
                <a:srgbClr val="92D050">
                  <a:shade val="67500"/>
                  <a:satMod val="115000"/>
                </a:srgbClr>
              </a:gs>
              <a:gs pos="100000">
                <a:srgbClr val="92D05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Cheurón"/>
          <p:cNvSpPr/>
          <p:nvPr/>
        </p:nvSpPr>
        <p:spPr>
          <a:xfrm rot="5400000">
            <a:off x="3929090" y="2714626"/>
            <a:ext cx="1142976" cy="1857356"/>
          </a:xfrm>
          <a:prstGeom prst="chevron">
            <a:avLst>
              <a:gd name="adj" fmla="val 75000"/>
            </a:avLst>
          </a:prstGeom>
          <a:gradFill flip="none" rotWithShape="1">
            <a:gsLst>
              <a:gs pos="0">
                <a:schemeClr val="bg1"/>
              </a:gs>
              <a:gs pos="50000">
                <a:srgbClr val="92D050">
                  <a:shade val="67500"/>
                  <a:satMod val="115000"/>
                </a:srgbClr>
              </a:gs>
              <a:gs pos="100000">
                <a:srgbClr val="92D05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Cheurón"/>
          <p:cNvSpPr/>
          <p:nvPr/>
        </p:nvSpPr>
        <p:spPr>
          <a:xfrm rot="5400000">
            <a:off x="5786462" y="2714610"/>
            <a:ext cx="1142976" cy="1857388"/>
          </a:xfrm>
          <a:prstGeom prst="chevron">
            <a:avLst>
              <a:gd name="adj" fmla="val 75000"/>
            </a:avLst>
          </a:prstGeom>
          <a:gradFill flip="none" rotWithShape="1">
            <a:gsLst>
              <a:gs pos="0">
                <a:schemeClr val="bg1"/>
              </a:gs>
              <a:gs pos="50000">
                <a:srgbClr val="92D050">
                  <a:shade val="67500"/>
                  <a:satMod val="115000"/>
                </a:srgbClr>
              </a:gs>
              <a:gs pos="100000">
                <a:srgbClr val="92D05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Cheurón"/>
          <p:cNvSpPr/>
          <p:nvPr/>
        </p:nvSpPr>
        <p:spPr>
          <a:xfrm rot="5400000">
            <a:off x="7643834" y="2714626"/>
            <a:ext cx="1142976" cy="1857356"/>
          </a:xfrm>
          <a:prstGeom prst="chevron">
            <a:avLst>
              <a:gd name="adj" fmla="val 75000"/>
            </a:avLst>
          </a:prstGeom>
          <a:gradFill flip="none" rotWithShape="1">
            <a:gsLst>
              <a:gs pos="0">
                <a:schemeClr val="bg1"/>
              </a:gs>
              <a:gs pos="50000">
                <a:srgbClr val="92D050">
                  <a:shade val="67500"/>
                  <a:satMod val="115000"/>
                </a:srgbClr>
              </a:gs>
              <a:gs pos="100000">
                <a:srgbClr val="92D05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Cheurón"/>
          <p:cNvSpPr/>
          <p:nvPr/>
        </p:nvSpPr>
        <p:spPr>
          <a:xfrm rot="5400000">
            <a:off x="321471" y="3250411"/>
            <a:ext cx="1142976" cy="1785918"/>
          </a:xfrm>
          <a:prstGeom prst="chevron">
            <a:avLst>
              <a:gd name="adj" fmla="val 75000"/>
            </a:avLst>
          </a:prstGeom>
          <a:gradFill flip="none" rotWithShape="1">
            <a:gsLst>
              <a:gs pos="0">
                <a:schemeClr val="bg1"/>
              </a:gs>
              <a:gs pos="50000">
                <a:srgbClr val="92D050">
                  <a:shade val="67500"/>
                  <a:satMod val="115000"/>
                </a:srgbClr>
              </a:gs>
              <a:gs pos="100000">
                <a:srgbClr val="92D05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Cheurón"/>
          <p:cNvSpPr/>
          <p:nvPr/>
        </p:nvSpPr>
        <p:spPr>
          <a:xfrm rot="5400000">
            <a:off x="2107389" y="3250411"/>
            <a:ext cx="1142976" cy="1785918"/>
          </a:xfrm>
          <a:prstGeom prst="chevron">
            <a:avLst>
              <a:gd name="adj" fmla="val 75000"/>
            </a:avLst>
          </a:prstGeom>
          <a:gradFill flip="none" rotWithShape="1">
            <a:gsLst>
              <a:gs pos="0">
                <a:schemeClr val="bg1"/>
              </a:gs>
              <a:gs pos="50000">
                <a:srgbClr val="92D050">
                  <a:shade val="67500"/>
                  <a:satMod val="115000"/>
                </a:srgbClr>
              </a:gs>
              <a:gs pos="100000">
                <a:srgbClr val="92D05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Cheurón"/>
          <p:cNvSpPr/>
          <p:nvPr/>
        </p:nvSpPr>
        <p:spPr>
          <a:xfrm rot="5400000">
            <a:off x="3929090" y="3214692"/>
            <a:ext cx="1142976" cy="1857356"/>
          </a:xfrm>
          <a:prstGeom prst="chevron">
            <a:avLst>
              <a:gd name="adj" fmla="val 75000"/>
            </a:avLst>
          </a:prstGeom>
          <a:gradFill flip="none" rotWithShape="1">
            <a:gsLst>
              <a:gs pos="0">
                <a:schemeClr val="bg1"/>
              </a:gs>
              <a:gs pos="50000">
                <a:srgbClr val="92D050">
                  <a:shade val="67500"/>
                  <a:satMod val="115000"/>
                </a:srgbClr>
              </a:gs>
              <a:gs pos="100000">
                <a:srgbClr val="92D05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Cheurón"/>
          <p:cNvSpPr/>
          <p:nvPr/>
        </p:nvSpPr>
        <p:spPr>
          <a:xfrm rot="5400000">
            <a:off x="5786462" y="3214676"/>
            <a:ext cx="1142976" cy="1857388"/>
          </a:xfrm>
          <a:prstGeom prst="chevron">
            <a:avLst>
              <a:gd name="adj" fmla="val 75000"/>
            </a:avLst>
          </a:prstGeom>
          <a:gradFill flip="none" rotWithShape="1">
            <a:gsLst>
              <a:gs pos="0">
                <a:schemeClr val="bg1"/>
              </a:gs>
              <a:gs pos="50000">
                <a:srgbClr val="92D050">
                  <a:shade val="67500"/>
                  <a:satMod val="115000"/>
                </a:srgbClr>
              </a:gs>
              <a:gs pos="100000">
                <a:srgbClr val="92D05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Cheurón"/>
          <p:cNvSpPr/>
          <p:nvPr/>
        </p:nvSpPr>
        <p:spPr>
          <a:xfrm rot="5400000">
            <a:off x="7643834" y="3214692"/>
            <a:ext cx="1142976" cy="1857356"/>
          </a:xfrm>
          <a:prstGeom prst="chevron">
            <a:avLst>
              <a:gd name="adj" fmla="val 75000"/>
            </a:avLst>
          </a:prstGeom>
          <a:gradFill flip="none" rotWithShape="1">
            <a:gsLst>
              <a:gs pos="0">
                <a:schemeClr val="bg1"/>
              </a:gs>
              <a:gs pos="50000">
                <a:srgbClr val="92D050">
                  <a:shade val="67500"/>
                  <a:satMod val="115000"/>
                </a:srgbClr>
              </a:gs>
              <a:gs pos="100000">
                <a:srgbClr val="92D05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Cheurón"/>
          <p:cNvSpPr/>
          <p:nvPr/>
        </p:nvSpPr>
        <p:spPr>
          <a:xfrm rot="5400000">
            <a:off x="321471" y="3679053"/>
            <a:ext cx="1142976" cy="1785918"/>
          </a:xfrm>
          <a:prstGeom prst="chevron">
            <a:avLst>
              <a:gd name="adj" fmla="val 75000"/>
            </a:avLst>
          </a:prstGeom>
          <a:gradFill flip="none" rotWithShape="1">
            <a:gsLst>
              <a:gs pos="0">
                <a:schemeClr val="bg1"/>
              </a:gs>
              <a:gs pos="50000">
                <a:srgbClr val="92D050">
                  <a:shade val="67500"/>
                  <a:satMod val="115000"/>
                </a:srgbClr>
              </a:gs>
              <a:gs pos="100000">
                <a:srgbClr val="92D05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Cheurón"/>
          <p:cNvSpPr/>
          <p:nvPr/>
        </p:nvSpPr>
        <p:spPr>
          <a:xfrm rot="5400000">
            <a:off x="2107389" y="3679053"/>
            <a:ext cx="1142976" cy="1785918"/>
          </a:xfrm>
          <a:prstGeom prst="chevron">
            <a:avLst>
              <a:gd name="adj" fmla="val 75000"/>
            </a:avLst>
          </a:prstGeom>
          <a:gradFill flip="none" rotWithShape="1">
            <a:gsLst>
              <a:gs pos="0">
                <a:schemeClr val="bg1"/>
              </a:gs>
              <a:gs pos="50000">
                <a:srgbClr val="92D050">
                  <a:shade val="67500"/>
                  <a:satMod val="115000"/>
                </a:srgbClr>
              </a:gs>
              <a:gs pos="100000">
                <a:srgbClr val="92D05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Cheurón"/>
          <p:cNvSpPr/>
          <p:nvPr/>
        </p:nvSpPr>
        <p:spPr>
          <a:xfrm rot="5400000">
            <a:off x="3929090" y="3643334"/>
            <a:ext cx="1142976" cy="1857356"/>
          </a:xfrm>
          <a:prstGeom prst="chevron">
            <a:avLst>
              <a:gd name="adj" fmla="val 75000"/>
            </a:avLst>
          </a:prstGeom>
          <a:gradFill flip="none" rotWithShape="1">
            <a:gsLst>
              <a:gs pos="0">
                <a:schemeClr val="bg1"/>
              </a:gs>
              <a:gs pos="50000">
                <a:srgbClr val="92D050">
                  <a:shade val="67500"/>
                  <a:satMod val="115000"/>
                </a:srgbClr>
              </a:gs>
              <a:gs pos="100000">
                <a:srgbClr val="92D05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Cheurón"/>
          <p:cNvSpPr/>
          <p:nvPr/>
        </p:nvSpPr>
        <p:spPr>
          <a:xfrm rot="5400000">
            <a:off x="5786462" y="3643318"/>
            <a:ext cx="1142976" cy="1857388"/>
          </a:xfrm>
          <a:prstGeom prst="chevron">
            <a:avLst>
              <a:gd name="adj" fmla="val 75000"/>
            </a:avLst>
          </a:prstGeom>
          <a:gradFill flip="none" rotWithShape="1">
            <a:gsLst>
              <a:gs pos="0">
                <a:schemeClr val="bg1"/>
              </a:gs>
              <a:gs pos="50000">
                <a:srgbClr val="92D050">
                  <a:shade val="67500"/>
                  <a:satMod val="115000"/>
                </a:srgbClr>
              </a:gs>
              <a:gs pos="100000">
                <a:srgbClr val="92D05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Cheurón"/>
          <p:cNvSpPr/>
          <p:nvPr/>
        </p:nvSpPr>
        <p:spPr>
          <a:xfrm rot="5400000">
            <a:off x="7643834" y="3643334"/>
            <a:ext cx="1142976" cy="1857356"/>
          </a:xfrm>
          <a:prstGeom prst="chevron">
            <a:avLst>
              <a:gd name="adj" fmla="val 75000"/>
            </a:avLst>
          </a:prstGeom>
          <a:gradFill flip="none" rotWithShape="1">
            <a:gsLst>
              <a:gs pos="0">
                <a:schemeClr val="bg1"/>
              </a:gs>
              <a:gs pos="50000">
                <a:srgbClr val="92D050">
                  <a:shade val="67500"/>
                  <a:satMod val="115000"/>
                </a:srgbClr>
              </a:gs>
              <a:gs pos="100000">
                <a:srgbClr val="92D05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Rectángulo"/>
          <p:cNvSpPr/>
          <p:nvPr/>
        </p:nvSpPr>
        <p:spPr>
          <a:xfrm>
            <a:off x="-571536" y="-285770"/>
            <a:ext cx="10072758" cy="5429270"/>
          </a:xfrm>
          <a:prstGeom prst="rect">
            <a:avLst/>
          </a:prstGeom>
          <a:gradFill flip="none" rotWithShape="1">
            <a:gsLst>
              <a:gs pos="0">
                <a:srgbClr val="362416"/>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4"/>
                                        </p:tgtEl>
                                        <p:attrNameLst>
                                          <p:attrName>style.opacity</p:attrName>
                                        </p:attrNameLst>
                                      </p:cBhvr>
                                      <p:to>
                                        <p:strVal val="0"/>
                                      </p:to>
                                    </p:set>
                                    <p:animEffect filter="image" prLst="opacity: 0">
                                      <p:cBhvr rctx="IE">
                                        <p:cTn id="7" dur="indefinite"/>
                                        <p:tgtEl>
                                          <p:spTgt spid="44"/>
                                        </p:tgtEl>
                                      </p:cBhvr>
                                    </p:animEffect>
                                  </p:childTnLst>
                                </p:cTn>
                              </p:par>
                              <p:par>
                                <p:cTn id="8" presetID="2" presetClass="entr" presetSubtype="4"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ppt_x"/>
                                          </p:val>
                                        </p:tav>
                                        <p:tav tm="100000">
                                          <p:val>
                                            <p:strVal val="#ppt_x"/>
                                          </p:val>
                                        </p:tav>
                                      </p:tavLst>
                                    </p:anim>
                                    <p:anim calcmode="lin" valueType="num">
                                      <p:cBhvr additive="base">
                                        <p:cTn id="11" dur="3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ppt_x"/>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ppt_x"/>
                                          </p:val>
                                        </p:tav>
                                        <p:tav tm="100000">
                                          <p:val>
                                            <p:strVal val="#ppt_x"/>
                                          </p:val>
                                        </p:tav>
                                      </p:tavLst>
                                    </p:anim>
                                    <p:anim calcmode="lin" valueType="num">
                                      <p:cBhvr additive="base">
                                        <p:cTn id="23" dur="3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000" fill="hold"/>
                                        <p:tgtEl>
                                          <p:spTgt spid="12"/>
                                        </p:tgtEl>
                                        <p:attrNameLst>
                                          <p:attrName>ppt_x</p:attrName>
                                        </p:attrNameLst>
                                      </p:cBhvr>
                                      <p:tavLst>
                                        <p:tav tm="0">
                                          <p:val>
                                            <p:strVal val="#ppt_x"/>
                                          </p:val>
                                        </p:tav>
                                        <p:tav tm="100000">
                                          <p:val>
                                            <p:strVal val="#ppt_x"/>
                                          </p:val>
                                        </p:tav>
                                      </p:tavLst>
                                    </p:anim>
                                    <p:anim calcmode="lin" valueType="num">
                                      <p:cBhvr additive="base">
                                        <p:cTn id="27" dur="3000" fill="hold"/>
                                        <p:tgtEl>
                                          <p:spTgt spid="12"/>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3000" fill="hold"/>
                                        <p:tgtEl>
                                          <p:spTgt spid="14"/>
                                        </p:tgtEl>
                                        <p:attrNameLst>
                                          <p:attrName>ppt_x</p:attrName>
                                        </p:attrNameLst>
                                      </p:cBhvr>
                                      <p:tavLst>
                                        <p:tav tm="0">
                                          <p:val>
                                            <p:strVal val="#ppt_x"/>
                                          </p:val>
                                        </p:tav>
                                        <p:tav tm="100000">
                                          <p:val>
                                            <p:strVal val="#ppt_x"/>
                                          </p:val>
                                        </p:tav>
                                      </p:tavLst>
                                    </p:anim>
                                    <p:anim calcmode="lin" valueType="num">
                                      <p:cBhvr additive="base">
                                        <p:cTn id="31" dur="3000" fill="hold"/>
                                        <p:tgtEl>
                                          <p:spTgt spid="14"/>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3000" fill="hold"/>
                                        <p:tgtEl>
                                          <p:spTgt spid="15"/>
                                        </p:tgtEl>
                                        <p:attrNameLst>
                                          <p:attrName>ppt_x</p:attrName>
                                        </p:attrNameLst>
                                      </p:cBhvr>
                                      <p:tavLst>
                                        <p:tav tm="0">
                                          <p:val>
                                            <p:strVal val="#ppt_x"/>
                                          </p:val>
                                        </p:tav>
                                        <p:tav tm="100000">
                                          <p:val>
                                            <p:strVal val="#ppt_x"/>
                                          </p:val>
                                        </p:tav>
                                      </p:tavLst>
                                    </p:anim>
                                    <p:anim calcmode="lin" valueType="num">
                                      <p:cBhvr additive="base">
                                        <p:cTn id="35" dur="3000" fill="hold"/>
                                        <p:tgtEl>
                                          <p:spTgt spid="15"/>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3000" fill="hold"/>
                                        <p:tgtEl>
                                          <p:spTgt spid="16"/>
                                        </p:tgtEl>
                                        <p:attrNameLst>
                                          <p:attrName>ppt_x</p:attrName>
                                        </p:attrNameLst>
                                      </p:cBhvr>
                                      <p:tavLst>
                                        <p:tav tm="0">
                                          <p:val>
                                            <p:strVal val="#ppt_x"/>
                                          </p:val>
                                        </p:tav>
                                        <p:tav tm="100000">
                                          <p:val>
                                            <p:strVal val="#ppt_x"/>
                                          </p:val>
                                        </p:tav>
                                      </p:tavLst>
                                    </p:anim>
                                    <p:anim calcmode="lin" valueType="num">
                                      <p:cBhvr additive="base">
                                        <p:cTn id="39" dur="3000" fill="hold"/>
                                        <p:tgtEl>
                                          <p:spTgt spid="16"/>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additive="base">
                                        <p:cTn id="42" dur="3000" fill="hold"/>
                                        <p:tgtEl>
                                          <p:spTgt spid="17"/>
                                        </p:tgtEl>
                                        <p:attrNameLst>
                                          <p:attrName>ppt_x</p:attrName>
                                        </p:attrNameLst>
                                      </p:cBhvr>
                                      <p:tavLst>
                                        <p:tav tm="0">
                                          <p:val>
                                            <p:strVal val="#ppt_x"/>
                                          </p:val>
                                        </p:tav>
                                        <p:tav tm="100000">
                                          <p:val>
                                            <p:strVal val="#ppt_x"/>
                                          </p:val>
                                        </p:tav>
                                      </p:tavLst>
                                    </p:anim>
                                    <p:anim calcmode="lin" valueType="num">
                                      <p:cBhvr additive="base">
                                        <p:cTn id="43" dur="3000" fill="hold"/>
                                        <p:tgtEl>
                                          <p:spTgt spid="17"/>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8"/>
                                        </p:tgtEl>
                                        <p:attrNameLst>
                                          <p:attrName>style.visibility</p:attrName>
                                        </p:attrNameLst>
                                      </p:cBhvr>
                                      <p:to>
                                        <p:strVal val="visible"/>
                                      </p:to>
                                    </p:set>
                                    <p:anim calcmode="lin" valueType="num">
                                      <p:cBhvr additive="base">
                                        <p:cTn id="46" dur="3000" fill="hold"/>
                                        <p:tgtEl>
                                          <p:spTgt spid="18"/>
                                        </p:tgtEl>
                                        <p:attrNameLst>
                                          <p:attrName>ppt_x</p:attrName>
                                        </p:attrNameLst>
                                      </p:cBhvr>
                                      <p:tavLst>
                                        <p:tav tm="0">
                                          <p:val>
                                            <p:strVal val="#ppt_x"/>
                                          </p:val>
                                        </p:tav>
                                        <p:tav tm="100000">
                                          <p:val>
                                            <p:strVal val="#ppt_x"/>
                                          </p:val>
                                        </p:tav>
                                      </p:tavLst>
                                    </p:anim>
                                    <p:anim calcmode="lin" valueType="num">
                                      <p:cBhvr additive="base">
                                        <p:cTn id="47" dur="3000" fill="hold"/>
                                        <p:tgtEl>
                                          <p:spTgt spid="18"/>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9"/>
                                        </p:tgtEl>
                                        <p:attrNameLst>
                                          <p:attrName>style.visibility</p:attrName>
                                        </p:attrNameLst>
                                      </p:cBhvr>
                                      <p:to>
                                        <p:strVal val="visible"/>
                                      </p:to>
                                    </p:set>
                                    <p:anim calcmode="lin" valueType="num">
                                      <p:cBhvr additive="base">
                                        <p:cTn id="50" dur="3000" fill="hold"/>
                                        <p:tgtEl>
                                          <p:spTgt spid="19"/>
                                        </p:tgtEl>
                                        <p:attrNameLst>
                                          <p:attrName>ppt_x</p:attrName>
                                        </p:attrNameLst>
                                      </p:cBhvr>
                                      <p:tavLst>
                                        <p:tav tm="0">
                                          <p:val>
                                            <p:strVal val="#ppt_x"/>
                                          </p:val>
                                        </p:tav>
                                        <p:tav tm="100000">
                                          <p:val>
                                            <p:strVal val="#ppt_x"/>
                                          </p:val>
                                        </p:tav>
                                      </p:tavLst>
                                    </p:anim>
                                    <p:anim calcmode="lin" valueType="num">
                                      <p:cBhvr additive="base">
                                        <p:cTn id="51" dur="3000" fill="hold"/>
                                        <p:tgtEl>
                                          <p:spTgt spid="19"/>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20"/>
                                        </p:tgtEl>
                                        <p:attrNameLst>
                                          <p:attrName>style.visibility</p:attrName>
                                        </p:attrNameLst>
                                      </p:cBhvr>
                                      <p:to>
                                        <p:strVal val="visible"/>
                                      </p:to>
                                    </p:set>
                                    <p:anim calcmode="lin" valueType="num">
                                      <p:cBhvr additive="base">
                                        <p:cTn id="54" dur="3000" fill="hold"/>
                                        <p:tgtEl>
                                          <p:spTgt spid="20"/>
                                        </p:tgtEl>
                                        <p:attrNameLst>
                                          <p:attrName>ppt_x</p:attrName>
                                        </p:attrNameLst>
                                      </p:cBhvr>
                                      <p:tavLst>
                                        <p:tav tm="0">
                                          <p:val>
                                            <p:strVal val="#ppt_x"/>
                                          </p:val>
                                        </p:tav>
                                        <p:tav tm="100000">
                                          <p:val>
                                            <p:strVal val="#ppt_x"/>
                                          </p:val>
                                        </p:tav>
                                      </p:tavLst>
                                    </p:anim>
                                    <p:anim calcmode="lin" valueType="num">
                                      <p:cBhvr additive="base">
                                        <p:cTn id="55" dur="3000" fill="hold"/>
                                        <p:tgtEl>
                                          <p:spTgt spid="20"/>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 calcmode="lin" valueType="num">
                                      <p:cBhvr additive="base">
                                        <p:cTn id="58" dur="3000" fill="hold"/>
                                        <p:tgtEl>
                                          <p:spTgt spid="21"/>
                                        </p:tgtEl>
                                        <p:attrNameLst>
                                          <p:attrName>ppt_x</p:attrName>
                                        </p:attrNameLst>
                                      </p:cBhvr>
                                      <p:tavLst>
                                        <p:tav tm="0">
                                          <p:val>
                                            <p:strVal val="#ppt_x"/>
                                          </p:val>
                                        </p:tav>
                                        <p:tav tm="100000">
                                          <p:val>
                                            <p:strVal val="#ppt_x"/>
                                          </p:val>
                                        </p:tav>
                                      </p:tavLst>
                                    </p:anim>
                                    <p:anim calcmode="lin" valueType="num">
                                      <p:cBhvr additive="base">
                                        <p:cTn id="59" dur="3000" fill="hold"/>
                                        <p:tgtEl>
                                          <p:spTgt spid="21"/>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22"/>
                                        </p:tgtEl>
                                        <p:attrNameLst>
                                          <p:attrName>style.visibility</p:attrName>
                                        </p:attrNameLst>
                                      </p:cBhvr>
                                      <p:to>
                                        <p:strVal val="visible"/>
                                      </p:to>
                                    </p:set>
                                    <p:anim calcmode="lin" valueType="num">
                                      <p:cBhvr additive="base">
                                        <p:cTn id="62" dur="3000" fill="hold"/>
                                        <p:tgtEl>
                                          <p:spTgt spid="22"/>
                                        </p:tgtEl>
                                        <p:attrNameLst>
                                          <p:attrName>ppt_x</p:attrName>
                                        </p:attrNameLst>
                                      </p:cBhvr>
                                      <p:tavLst>
                                        <p:tav tm="0">
                                          <p:val>
                                            <p:strVal val="#ppt_x"/>
                                          </p:val>
                                        </p:tav>
                                        <p:tav tm="100000">
                                          <p:val>
                                            <p:strVal val="#ppt_x"/>
                                          </p:val>
                                        </p:tav>
                                      </p:tavLst>
                                    </p:anim>
                                    <p:anim calcmode="lin" valueType="num">
                                      <p:cBhvr additive="base">
                                        <p:cTn id="63" dur="3000" fill="hold"/>
                                        <p:tgtEl>
                                          <p:spTgt spid="22"/>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23"/>
                                        </p:tgtEl>
                                        <p:attrNameLst>
                                          <p:attrName>style.visibility</p:attrName>
                                        </p:attrNameLst>
                                      </p:cBhvr>
                                      <p:to>
                                        <p:strVal val="visible"/>
                                      </p:to>
                                    </p:set>
                                    <p:anim calcmode="lin" valueType="num">
                                      <p:cBhvr additive="base">
                                        <p:cTn id="66" dur="3000" fill="hold"/>
                                        <p:tgtEl>
                                          <p:spTgt spid="23"/>
                                        </p:tgtEl>
                                        <p:attrNameLst>
                                          <p:attrName>ppt_x</p:attrName>
                                        </p:attrNameLst>
                                      </p:cBhvr>
                                      <p:tavLst>
                                        <p:tav tm="0">
                                          <p:val>
                                            <p:strVal val="#ppt_x"/>
                                          </p:val>
                                        </p:tav>
                                        <p:tav tm="100000">
                                          <p:val>
                                            <p:strVal val="#ppt_x"/>
                                          </p:val>
                                        </p:tav>
                                      </p:tavLst>
                                    </p:anim>
                                    <p:anim calcmode="lin" valueType="num">
                                      <p:cBhvr additive="base">
                                        <p:cTn id="67" dur="3000" fill="hold"/>
                                        <p:tgtEl>
                                          <p:spTgt spid="23"/>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4"/>
                                        </p:tgtEl>
                                        <p:attrNameLst>
                                          <p:attrName>style.visibility</p:attrName>
                                        </p:attrNameLst>
                                      </p:cBhvr>
                                      <p:to>
                                        <p:strVal val="visible"/>
                                      </p:to>
                                    </p:set>
                                    <p:anim calcmode="lin" valueType="num">
                                      <p:cBhvr additive="base">
                                        <p:cTn id="70" dur="3000" fill="hold"/>
                                        <p:tgtEl>
                                          <p:spTgt spid="24"/>
                                        </p:tgtEl>
                                        <p:attrNameLst>
                                          <p:attrName>ppt_x</p:attrName>
                                        </p:attrNameLst>
                                      </p:cBhvr>
                                      <p:tavLst>
                                        <p:tav tm="0">
                                          <p:val>
                                            <p:strVal val="#ppt_x"/>
                                          </p:val>
                                        </p:tav>
                                        <p:tav tm="100000">
                                          <p:val>
                                            <p:strVal val="#ppt_x"/>
                                          </p:val>
                                        </p:tav>
                                      </p:tavLst>
                                    </p:anim>
                                    <p:anim calcmode="lin" valueType="num">
                                      <p:cBhvr additive="base">
                                        <p:cTn id="71" dur="3000" fill="hold"/>
                                        <p:tgtEl>
                                          <p:spTgt spid="24"/>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5"/>
                                        </p:tgtEl>
                                        <p:attrNameLst>
                                          <p:attrName>style.visibility</p:attrName>
                                        </p:attrNameLst>
                                      </p:cBhvr>
                                      <p:to>
                                        <p:strVal val="visible"/>
                                      </p:to>
                                    </p:set>
                                    <p:anim calcmode="lin" valueType="num">
                                      <p:cBhvr additive="base">
                                        <p:cTn id="74" dur="3000" fill="hold"/>
                                        <p:tgtEl>
                                          <p:spTgt spid="25"/>
                                        </p:tgtEl>
                                        <p:attrNameLst>
                                          <p:attrName>ppt_x</p:attrName>
                                        </p:attrNameLst>
                                      </p:cBhvr>
                                      <p:tavLst>
                                        <p:tav tm="0">
                                          <p:val>
                                            <p:strVal val="#ppt_x"/>
                                          </p:val>
                                        </p:tav>
                                        <p:tav tm="100000">
                                          <p:val>
                                            <p:strVal val="#ppt_x"/>
                                          </p:val>
                                        </p:tav>
                                      </p:tavLst>
                                    </p:anim>
                                    <p:anim calcmode="lin" valueType="num">
                                      <p:cBhvr additive="base">
                                        <p:cTn id="75" dur="3000" fill="hold"/>
                                        <p:tgtEl>
                                          <p:spTgt spid="25"/>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6"/>
                                        </p:tgtEl>
                                        <p:attrNameLst>
                                          <p:attrName>style.visibility</p:attrName>
                                        </p:attrNameLst>
                                      </p:cBhvr>
                                      <p:to>
                                        <p:strVal val="visible"/>
                                      </p:to>
                                    </p:set>
                                    <p:anim calcmode="lin" valueType="num">
                                      <p:cBhvr additive="base">
                                        <p:cTn id="78" dur="3000" fill="hold"/>
                                        <p:tgtEl>
                                          <p:spTgt spid="26"/>
                                        </p:tgtEl>
                                        <p:attrNameLst>
                                          <p:attrName>ppt_x</p:attrName>
                                        </p:attrNameLst>
                                      </p:cBhvr>
                                      <p:tavLst>
                                        <p:tav tm="0">
                                          <p:val>
                                            <p:strVal val="#ppt_x"/>
                                          </p:val>
                                        </p:tav>
                                        <p:tav tm="100000">
                                          <p:val>
                                            <p:strVal val="#ppt_x"/>
                                          </p:val>
                                        </p:tav>
                                      </p:tavLst>
                                    </p:anim>
                                    <p:anim calcmode="lin" valueType="num">
                                      <p:cBhvr additive="base">
                                        <p:cTn id="79" dur="3000" fill="hold"/>
                                        <p:tgtEl>
                                          <p:spTgt spid="26"/>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7"/>
                                        </p:tgtEl>
                                        <p:attrNameLst>
                                          <p:attrName>style.visibility</p:attrName>
                                        </p:attrNameLst>
                                      </p:cBhvr>
                                      <p:to>
                                        <p:strVal val="visible"/>
                                      </p:to>
                                    </p:set>
                                    <p:anim calcmode="lin" valueType="num">
                                      <p:cBhvr additive="base">
                                        <p:cTn id="82" dur="3000" fill="hold"/>
                                        <p:tgtEl>
                                          <p:spTgt spid="27"/>
                                        </p:tgtEl>
                                        <p:attrNameLst>
                                          <p:attrName>ppt_x</p:attrName>
                                        </p:attrNameLst>
                                      </p:cBhvr>
                                      <p:tavLst>
                                        <p:tav tm="0">
                                          <p:val>
                                            <p:strVal val="#ppt_x"/>
                                          </p:val>
                                        </p:tav>
                                        <p:tav tm="100000">
                                          <p:val>
                                            <p:strVal val="#ppt_x"/>
                                          </p:val>
                                        </p:tav>
                                      </p:tavLst>
                                    </p:anim>
                                    <p:anim calcmode="lin" valueType="num">
                                      <p:cBhvr additive="base">
                                        <p:cTn id="83" dur="3000" fill="hold"/>
                                        <p:tgtEl>
                                          <p:spTgt spid="27"/>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8"/>
                                        </p:tgtEl>
                                        <p:attrNameLst>
                                          <p:attrName>style.visibility</p:attrName>
                                        </p:attrNameLst>
                                      </p:cBhvr>
                                      <p:to>
                                        <p:strVal val="visible"/>
                                      </p:to>
                                    </p:set>
                                    <p:anim calcmode="lin" valueType="num">
                                      <p:cBhvr additive="base">
                                        <p:cTn id="86" dur="3000" fill="hold"/>
                                        <p:tgtEl>
                                          <p:spTgt spid="28"/>
                                        </p:tgtEl>
                                        <p:attrNameLst>
                                          <p:attrName>ppt_x</p:attrName>
                                        </p:attrNameLst>
                                      </p:cBhvr>
                                      <p:tavLst>
                                        <p:tav tm="0">
                                          <p:val>
                                            <p:strVal val="#ppt_x"/>
                                          </p:val>
                                        </p:tav>
                                        <p:tav tm="100000">
                                          <p:val>
                                            <p:strVal val="#ppt_x"/>
                                          </p:val>
                                        </p:tav>
                                      </p:tavLst>
                                    </p:anim>
                                    <p:anim calcmode="lin" valueType="num">
                                      <p:cBhvr additive="base">
                                        <p:cTn id="87" dur="3000" fill="hold"/>
                                        <p:tgtEl>
                                          <p:spTgt spid="28"/>
                                        </p:tgtEl>
                                        <p:attrNameLst>
                                          <p:attrName>ppt_y</p:attrName>
                                        </p:attrNameLst>
                                      </p:cBhvr>
                                      <p:tavLst>
                                        <p:tav tm="0">
                                          <p:val>
                                            <p:strVal val="1+#ppt_h/2"/>
                                          </p:val>
                                        </p:tav>
                                        <p:tav tm="100000">
                                          <p:val>
                                            <p:strVal val="#ppt_y"/>
                                          </p:val>
                                        </p:tav>
                                      </p:tavLst>
                                    </p:anim>
                                  </p:childTnLst>
                                </p:cTn>
                              </p:par>
                              <p:par>
                                <p:cTn id="88" presetID="2" presetClass="entr" presetSubtype="1" fill="hold" grpId="0" nodeType="withEffect">
                                  <p:stCondLst>
                                    <p:cond delay="0"/>
                                  </p:stCondLst>
                                  <p:childTnLst>
                                    <p:set>
                                      <p:cBhvr>
                                        <p:cTn id="89" dur="1" fill="hold">
                                          <p:stCondLst>
                                            <p:cond delay="0"/>
                                          </p:stCondLst>
                                        </p:cTn>
                                        <p:tgtEl>
                                          <p:spTgt spid="5"/>
                                        </p:tgtEl>
                                        <p:attrNameLst>
                                          <p:attrName>style.visibility</p:attrName>
                                        </p:attrNameLst>
                                      </p:cBhvr>
                                      <p:to>
                                        <p:strVal val="visible"/>
                                      </p:to>
                                    </p:set>
                                    <p:anim calcmode="lin" valueType="num">
                                      <p:cBhvr additive="base">
                                        <p:cTn id="90" dur="3000" fill="hold"/>
                                        <p:tgtEl>
                                          <p:spTgt spid="5"/>
                                        </p:tgtEl>
                                        <p:attrNameLst>
                                          <p:attrName>ppt_x</p:attrName>
                                        </p:attrNameLst>
                                      </p:cBhvr>
                                      <p:tavLst>
                                        <p:tav tm="0">
                                          <p:val>
                                            <p:strVal val="#ppt_x"/>
                                          </p:val>
                                        </p:tav>
                                        <p:tav tm="100000">
                                          <p:val>
                                            <p:strVal val="#ppt_x"/>
                                          </p:val>
                                        </p:tav>
                                      </p:tavLst>
                                    </p:anim>
                                    <p:anim calcmode="lin" valueType="num">
                                      <p:cBhvr additive="base">
                                        <p:cTn id="91" dur="3000" fill="hold"/>
                                        <p:tgtEl>
                                          <p:spTgt spid="5"/>
                                        </p:tgtEl>
                                        <p:attrNameLst>
                                          <p:attrName>ppt_y</p:attrName>
                                        </p:attrNameLst>
                                      </p:cBhvr>
                                      <p:tavLst>
                                        <p:tav tm="0">
                                          <p:val>
                                            <p:strVal val="0-#ppt_h/2"/>
                                          </p:val>
                                        </p:tav>
                                        <p:tav tm="100000">
                                          <p:val>
                                            <p:strVal val="#ppt_y"/>
                                          </p:val>
                                        </p:tav>
                                      </p:tavLst>
                                    </p:anim>
                                  </p:childTnLst>
                                </p:cTn>
                              </p:par>
                              <p:par>
                                <p:cTn id="92" presetID="2" presetClass="entr" presetSubtype="1" fill="hold" grpId="0" nodeType="withEffect">
                                  <p:stCondLst>
                                    <p:cond delay="0"/>
                                  </p:stCondLst>
                                  <p:childTnLst>
                                    <p:set>
                                      <p:cBhvr>
                                        <p:cTn id="93" dur="1" fill="hold">
                                          <p:stCondLst>
                                            <p:cond delay="0"/>
                                          </p:stCondLst>
                                        </p:cTn>
                                        <p:tgtEl>
                                          <p:spTgt spid="7"/>
                                        </p:tgtEl>
                                        <p:attrNameLst>
                                          <p:attrName>style.visibility</p:attrName>
                                        </p:attrNameLst>
                                      </p:cBhvr>
                                      <p:to>
                                        <p:strVal val="visible"/>
                                      </p:to>
                                    </p:set>
                                    <p:anim calcmode="lin" valueType="num">
                                      <p:cBhvr additive="base">
                                        <p:cTn id="94" dur="3000" fill="hold"/>
                                        <p:tgtEl>
                                          <p:spTgt spid="7"/>
                                        </p:tgtEl>
                                        <p:attrNameLst>
                                          <p:attrName>ppt_x</p:attrName>
                                        </p:attrNameLst>
                                      </p:cBhvr>
                                      <p:tavLst>
                                        <p:tav tm="0">
                                          <p:val>
                                            <p:strVal val="#ppt_x"/>
                                          </p:val>
                                        </p:tav>
                                        <p:tav tm="100000">
                                          <p:val>
                                            <p:strVal val="#ppt_x"/>
                                          </p:val>
                                        </p:tav>
                                      </p:tavLst>
                                    </p:anim>
                                    <p:anim calcmode="lin" valueType="num">
                                      <p:cBhvr additive="base">
                                        <p:cTn id="95" dur="3000" fill="hold"/>
                                        <p:tgtEl>
                                          <p:spTgt spid="7"/>
                                        </p:tgtEl>
                                        <p:attrNameLst>
                                          <p:attrName>ppt_y</p:attrName>
                                        </p:attrNameLst>
                                      </p:cBhvr>
                                      <p:tavLst>
                                        <p:tav tm="0">
                                          <p:val>
                                            <p:strVal val="0-#ppt_h/2"/>
                                          </p:val>
                                        </p:tav>
                                        <p:tav tm="100000">
                                          <p:val>
                                            <p:strVal val="#ppt_y"/>
                                          </p:val>
                                        </p:tav>
                                      </p:tavLst>
                                    </p:anim>
                                  </p:childTnLst>
                                </p:cTn>
                              </p:par>
                              <p:par>
                                <p:cTn id="96" presetID="2" presetClass="entr" presetSubtype="1" fill="hold" grpId="0" nodeType="withEffect">
                                  <p:stCondLst>
                                    <p:cond delay="0"/>
                                  </p:stCondLst>
                                  <p:childTnLst>
                                    <p:set>
                                      <p:cBhvr>
                                        <p:cTn id="97" dur="1" fill="hold">
                                          <p:stCondLst>
                                            <p:cond delay="0"/>
                                          </p:stCondLst>
                                        </p:cTn>
                                        <p:tgtEl>
                                          <p:spTgt spid="9"/>
                                        </p:tgtEl>
                                        <p:attrNameLst>
                                          <p:attrName>style.visibility</p:attrName>
                                        </p:attrNameLst>
                                      </p:cBhvr>
                                      <p:to>
                                        <p:strVal val="visible"/>
                                      </p:to>
                                    </p:set>
                                    <p:anim calcmode="lin" valueType="num">
                                      <p:cBhvr additive="base">
                                        <p:cTn id="98" dur="3000" fill="hold"/>
                                        <p:tgtEl>
                                          <p:spTgt spid="9"/>
                                        </p:tgtEl>
                                        <p:attrNameLst>
                                          <p:attrName>ppt_x</p:attrName>
                                        </p:attrNameLst>
                                      </p:cBhvr>
                                      <p:tavLst>
                                        <p:tav tm="0">
                                          <p:val>
                                            <p:strVal val="#ppt_x"/>
                                          </p:val>
                                        </p:tav>
                                        <p:tav tm="100000">
                                          <p:val>
                                            <p:strVal val="#ppt_x"/>
                                          </p:val>
                                        </p:tav>
                                      </p:tavLst>
                                    </p:anim>
                                    <p:anim calcmode="lin" valueType="num">
                                      <p:cBhvr additive="base">
                                        <p:cTn id="99" dur="3000" fill="hold"/>
                                        <p:tgtEl>
                                          <p:spTgt spid="9"/>
                                        </p:tgtEl>
                                        <p:attrNameLst>
                                          <p:attrName>ppt_y</p:attrName>
                                        </p:attrNameLst>
                                      </p:cBhvr>
                                      <p:tavLst>
                                        <p:tav tm="0">
                                          <p:val>
                                            <p:strVal val="0-#ppt_h/2"/>
                                          </p:val>
                                        </p:tav>
                                        <p:tav tm="100000">
                                          <p:val>
                                            <p:strVal val="#ppt_y"/>
                                          </p:val>
                                        </p:tav>
                                      </p:tavLst>
                                    </p:anim>
                                  </p:childTnLst>
                                </p:cTn>
                              </p:par>
                              <p:par>
                                <p:cTn id="100" presetID="2" presetClass="entr" presetSubtype="1" fill="hold" grpId="0" nodeType="withEffect">
                                  <p:stCondLst>
                                    <p:cond delay="0"/>
                                  </p:stCondLst>
                                  <p:childTnLst>
                                    <p:set>
                                      <p:cBhvr>
                                        <p:cTn id="101" dur="1" fill="hold">
                                          <p:stCondLst>
                                            <p:cond delay="0"/>
                                          </p:stCondLst>
                                        </p:cTn>
                                        <p:tgtEl>
                                          <p:spTgt spid="11"/>
                                        </p:tgtEl>
                                        <p:attrNameLst>
                                          <p:attrName>style.visibility</p:attrName>
                                        </p:attrNameLst>
                                      </p:cBhvr>
                                      <p:to>
                                        <p:strVal val="visible"/>
                                      </p:to>
                                    </p:set>
                                    <p:anim calcmode="lin" valueType="num">
                                      <p:cBhvr additive="base">
                                        <p:cTn id="102" dur="3000" fill="hold"/>
                                        <p:tgtEl>
                                          <p:spTgt spid="11"/>
                                        </p:tgtEl>
                                        <p:attrNameLst>
                                          <p:attrName>ppt_x</p:attrName>
                                        </p:attrNameLst>
                                      </p:cBhvr>
                                      <p:tavLst>
                                        <p:tav tm="0">
                                          <p:val>
                                            <p:strVal val="#ppt_x"/>
                                          </p:val>
                                        </p:tav>
                                        <p:tav tm="100000">
                                          <p:val>
                                            <p:strVal val="#ppt_x"/>
                                          </p:val>
                                        </p:tav>
                                      </p:tavLst>
                                    </p:anim>
                                    <p:anim calcmode="lin" valueType="num">
                                      <p:cBhvr additive="base">
                                        <p:cTn id="103" dur="3000" fill="hold"/>
                                        <p:tgtEl>
                                          <p:spTgt spid="11"/>
                                        </p:tgtEl>
                                        <p:attrNameLst>
                                          <p:attrName>ppt_y</p:attrName>
                                        </p:attrNameLst>
                                      </p:cBhvr>
                                      <p:tavLst>
                                        <p:tav tm="0">
                                          <p:val>
                                            <p:strVal val="0-#ppt_h/2"/>
                                          </p:val>
                                        </p:tav>
                                        <p:tav tm="100000">
                                          <p:val>
                                            <p:strVal val="#ppt_y"/>
                                          </p:val>
                                        </p:tav>
                                      </p:tavLst>
                                    </p:anim>
                                  </p:childTnLst>
                                </p:cTn>
                              </p:par>
                              <p:par>
                                <p:cTn id="104" presetID="2" presetClass="entr" presetSubtype="1" fill="hold" grpId="0" nodeType="withEffect">
                                  <p:stCondLst>
                                    <p:cond delay="0"/>
                                  </p:stCondLst>
                                  <p:childTnLst>
                                    <p:set>
                                      <p:cBhvr>
                                        <p:cTn id="105" dur="1" fill="hold">
                                          <p:stCondLst>
                                            <p:cond delay="0"/>
                                          </p:stCondLst>
                                        </p:cTn>
                                        <p:tgtEl>
                                          <p:spTgt spid="13"/>
                                        </p:tgtEl>
                                        <p:attrNameLst>
                                          <p:attrName>style.visibility</p:attrName>
                                        </p:attrNameLst>
                                      </p:cBhvr>
                                      <p:to>
                                        <p:strVal val="visible"/>
                                      </p:to>
                                    </p:set>
                                    <p:anim calcmode="lin" valueType="num">
                                      <p:cBhvr additive="base">
                                        <p:cTn id="106" dur="3000" fill="hold"/>
                                        <p:tgtEl>
                                          <p:spTgt spid="13"/>
                                        </p:tgtEl>
                                        <p:attrNameLst>
                                          <p:attrName>ppt_x</p:attrName>
                                        </p:attrNameLst>
                                      </p:cBhvr>
                                      <p:tavLst>
                                        <p:tav tm="0">
                                          <p:val>
                                            <p:strVal val="#ppt_x"/>
                                          </p:val>
                                        </p:tav>
                                        <p:tav tm="100000">
                                          <p:val>
                                            <p:strVal val="#ppt_x"/>
                                          </p:val>
                                        </p:tav>
                                      </p:tavLst>
                                    </p:anim>
                                    <p:anim calcmode="lin" valueType="num">
                                      <p:cBhvr additive="base">
                                        <p:cTn id="107" dur="3000" fill="hold"/>
                                        <p:tgtEl>
                                          <p:spTgt spid="13"/>
                                        </p:tgtEl>
                                        <p:attrNameLst>
                                          <p:attrName>ppt_y</p:attrName>
                                        </p:attrNameLst>
                                      </p:cBhvr>
                                      <p:tavLst>
                                        <p:tav tm="0">
                                          <p:val>
                                            <p:strVal val="0-#ppt_h/2"/>
                                          </p:val>
                                        </p:tav>
                                        <p:tav tm="100000">
                                          <p:val>
                                            <p:strVal val="#ppt_y"/>
                                          </p:val>
                                        </p:tav>
                                      </p:tavLst>
                                    </p:anim>
                                  </p:childTnLst>
                                </p:cTn>
                              </p:par>
                              <p:par>
                                <p:cTn id="108" presetID="2" presetClass="entr" presetSubtype="1" fill="hold" grpId="0" nodeType="withEffect">
                                  <p:stCondLst>
                                    <p:cond delay="0"/>
                                  </p:stCondLst>
                                  <p:childTnLst>
                                    <p:set>
                                      <p:cBhvr>
                                        <p:cTn id="109" dur="1" fill="hold">
                                          <p:stCondLst>
                                            <p:cond delay="0"/>
                                          </p:stCondLst>
                                        </p:cTn>
                                        <p:tgtEl>
                                          <p:spTgt spid="29"/>
                                        </p:tgtEl>
                                        <p:attrNameLst>
                                          <p:attrName>style.visibility</p:attrName>
                                        </p:attrNameLst>
                                      </p:cBhvr>
                                      <p:to>
                                        <p:strVal val="visible"/>
                                      </p:to>
                                    </p:set>
                                    <p:anim calcmode="lin" valueType="num">
                                      <p:cBhvr additive="base">
                                        <p:cTn id="110" dur="3000" fill="hold"/>
                                        <p:tgtEl>
                                          <p:spTgt spid="29"/>
                                        </p:tgtEl>
                                        <p:attrNameLst>
                                          <p:attrName>ppt_x</p:attrName>
                                        </p:attrNameLst>
                                      </p:cBhvr>
                                      <p:tavLst>
                                        <p:tav tm="0">
                                          <p:val>
                                            <p:strVal val="#ppt_x"/>
                                          </p:val>
                                        </p:tav>
                                        <p:tav tm="100000">
                                          <p:val>
                                            <p:strVal val="#ppt_x"/>
                                          </p:val>
                                        </p:tav>
                                      </p:tavLst>
                                    </p:anim>
                                    <p:anim calcmode="lin" valueType="num">
                                      <p:cBhvr additive="base">
                                        <p:cTn id="111" dur="3000" fill="hold"/>
                                        <p:tgtEl>
                                          <p:spTgt spid="29"/>
                                        </p:tgtEl>
                                        <p:attrNameLst>
                                          <p:attrName>ppt_y</p:attrName>
                                        </p:attrNameLst>
                                      </p:cBhvr>
                                      <p:tavLst>
                                        <p:tav tm="0">
                                          <p:val>
                                            <p:strVal val="0-#ppt_h/2"/>
                                          </p:val>
                                        </p:tav>
                                        <p:tav tm="100000">
                                          <p:val>
                                            <p:strVal val="#ppt_y"/>
                                          </p:val>
                                        </p:tav>
                                      </p:tavLst>
                                    </p:anim>
                                  </p:childTnLst>
                                </p:cTn>
                              </p:par>
                              <p:par>
                                <p:cTn id="112" presetID="2" presetClass="entr" presetSubtype="1" fill="hold" grpId="0" nodeType="withEffect">
                                  <p:stCondLst>
                                    <p:cond delay="0"/>
                                  </p:stCondLst>
                                  <p:childTnLst>
                                    <p:set>
                                      <p:cBhvr>
                                        <p:cTn id="113" dur="1" fill="hold">
                                          <p:stCondLst>
                                            <p:cond delay="0"/>
                                          </p:stCondLst>
                                        </p:cTn>
                                        <p:tgtEl>
                                          <p:spTgt spid="30"/>
                                        </p:tgtEl>
                                        <p:attrNameLst>
                                          <p:attrName>style.visibility</p:attrName>
                                        </p:attrNameLst>
                                      </p:cBhvr>
                                      <p:to>
                                        <p:strVal val="visible"/>
                                      </p:to>
                                    </p:set>
                                    <p:anim calcmode="lin" valueType="num">
                                      <p:cBhvr additive="base">
                                        <p:cTn id="114" dur="3000" fill="hold"/>
                                        <p:tgtEl>
                                          <p:spTgt spid="30"/>
                                        </p:tgtEl>
                                        <p:attrNameLst>
                                          <p:attrName>ppt_x</p:attrName>
                                        </p:attrNameLst>
                                      </p:cBhvr>
                                      <p:tavLst>
                                        <p:tav tm="0">
                                          <p:val>
                                            <p:strVal val="#ppt_x"/>
                                          </p:val>
                                        </p:tav>
                                        <p:tav tm="100000">
                                          <p:val>
                                            <p:strVal val="#ppt_x"/>
                                          </p:val>
                                        </p:tav>
                                      </p:tavLst>
                                    </p:anim>
                                    <p:anim calcmode="lin" valueType="num">
                                      <p:cBhvr additive="base">
                                        <p:cTn id="115" dur="3000" fill="hold"/>
                                        <p:tgtEl>
                                          <p:spTgt spid="30"/>
                                        </p:tgtEl>
                                        <p:attrNameLst>
                                          <p:attrName>ppt_y</p:attrName>
                                        </p:attrNameLst>
                                      </p:cBhvr>
                                      <p:tavLst>
                                        <p:tav tm="0">
                                          <p:val>
                                            <p:strVal val="0-#ppt_h/2"/>
                                          </p:val>
                                        </p:tav>
                                        <p:tav tm="100000">
                                          <p:val>
                                            <p:strVal val="#ppt_y"/>
                                          </p:val>
                                        </p:tav>
                                      </p:tavLst>
                                    </p:anim>
                                  </p:childTnLst>
                                </p:cTn>
                              </p:par>
                              <p:par>
                                <p:cTn id="116" presetID="2" presetClass="entr" presetSubtype="1" fill="hold" grpId="0" nodeType="withEffect">
                                  <p:stCondLst>
                                    <p:cond delay="0"/>
                                  </p:stCondLst>
                                  <p:childTnLst>
                                    <p:set>
                                      <p:cBhvr>
                                        <p:cTn id="117" dur="1" fill="hold">
                                          <p:stCondLst>
                                            <p:cond delay="0"/>
                                          </p:stCondLst>
                                        </p:cTn>
                                        <p:tgtEl>
                                          <p:spTgt spid="31"/>
                                        </p:tgtEl>
                                        <p:attrNameLst>
                                          <p:attrName>style.visibility</p:attrName>
                                        </p:attrNameLst>
                                      </p:cBhvr>
                                      <p:to>
                                        <p:strVal val="visible"/>
                                      </p:to>
                                    </p:set>
                                    <p:anim calcmode="lin" valueType="num">
                                      <p:cBhvr additive="base">
                                        <p:cTn id="118" dur="3000" fill="hold"/>
                                        <p:tgtEl>
                                          <p:spTgt spid="31"/>
                                        </p:tgtEl>
                                        <p:attrNameLst>
                                          <p:attrName>ppt_x</p:attrName>
                                        </p:attrNameLst>
                                      </p:cBhvr>
                                      <p:tavLst>
                                        <p:tav tm="0">
                                          <p:val>
                                            <p:strVal val="#ppt_x"/>
                                          </p:val>
                                        </p:tav>
                                        <p:tav tm="100000">
                                          <p:val>
                                            <p:strVal val="#ppt_x"/>
                                          </p:val>
                                        </p:tav>
                                      </p:tavLst>
                                    </p:anim>
                                    <p:anim calcmode="lin" valueType="num">
                                      <p:cBhvr additive="base">
                                        <p:cTn id="119" dur="3000" fill="hold"/>
                                        <p:tgtEl>
                                          <p:spTgt spid="31"/>
                                        </p:tgtEl>
                                        <p:attrNameLst>
                                          <p:attrName>ppt_y</p:attrName>
                                        </p:attrNameLst>
                                      </p:cBhvr>
                                      <p:tavLst>
                                        <p:tav tm="0">
                                          <p:val>
                                            <p:strVal val="0-#ppt_h/2"/>
                                          </p:val>
                                        </p:tav>
                                        <p:tav tm="100000">
                                          <p:val>
                                            <p:strVal val="#ppt_y"/>
                                          </p:val>
                                        </p:tav>
                                      </p:tavLst>
                                    </p:anim>
                                  </p:childTnLst>
                                </p:cTn>
                              </p:par>
                              <p:par>
                                <p:cTn id="120" presetID="2" presetClass="entr" presetSubtype="1" fill="hold" grpId="0" nodeType="withEffect">
                                  <p:stCondLst>
                                    <p:cond delay="0"/>
                                  </p:stCondLst>
                                  <p:childTnLst>
                                    <p:set>
                                      <p:cBhvr>
                                        <p:cTn id="121" dur="1" fill="hold">
                                          <p:stCondLst>
                                            <p:cond delay="0"/>
                                          </p:stCondLst>
                                        </p:cTn>
                                        <p:tgtEl>
                                          <p:spTgt spid="32"/>
                                        </p:tgtEl>
                                        <p:attrNameLst>
                                          <p:attrName>style.visibility</p:attrName>
                                        </p:attrNameLst>
                                      </p:cBhvr>
                                      <p:to>
                                        <p:strVal val="visible"/>
                                      </p:to>
                                    </p:set>
                                    <p:anim calcmode="lin" valueType="num">
                                      <p:cBhvr additive="base">
                                        <p:cTn id="122" dur="3000" fill="hold"/>
                                        <p:tgtEl>
                                          <p:spTgt spid="32"/>
                                        </p:tgtEl>
                                        <p:attrNameLst>
                                          <p:attrName>ppt_x</p:attrName>
                                        </p:attrNameLst>
                                      </p:cBhvr>
                                      <p:tavLst>
                                        <p:tav tm="0">
                                          <p:val>
                                            <p:strVal val="#ppt_x"/>
                                          </p:val>
                                        </p:tav>
                                        <p:tav tm="100000">
                                          <p:val>
                                            <p:strVal val="#ppt_x"/>
                                          </p:val>
                                        </p:tav>
                                      </p:tavLst>
                                    </p:anim>
                                    <p:anim calcmode="lin" valueType="num">
                                      <p:cBhvr additive="base">
                                        <p:cTn id="123" dur="3000" fill="hold"/>
                                        <p:tgtEl>
                                          <p:spTgt spid="32"/>
                                        </p:tgtEl>
                                        <p:attrNameLst>
                                          <p:attrName>ppt_y</p:attrName>
                                        </p:attrNameLst>
                                      </p:cBhvr>
                                      <p:tavLst>
                                        <p:tav tm="0">
                                          <p:val>
                                            <p:strVal val="0-#ppt_h/2"/>
                                          </p:val>
                                        </p:tav>
                                        <p:tav tm="100000">
                                          <p:val>
                                            <p:strVal val="#ppt_y"/>
                                          </p:val>
                                        </p:tav>
                                      </p:tavLst>
                                    </p:anim>
                                  </p:childTnLst>
                                </p:cTn>
                              </p:par>
                              <p:par>
                                <p:cTn id="124" presetID="2" presetClass="entr" presetSubtype="1" fill="hold" grpId="0" nodeType="withEffect">
                                  <p:stCondLst>
                                    <p:cond delay="0"/>
                                  </p:stCondLst>
                                  <p:childTnLst>
                                    <p:set>
                                      <p:cBhvr>
                                        <p:cTn id="125" dur="1" fill="hold">
                                          <p:stCondLst>
                                            <p:cond delay="0"/>
                                          </p:stCondLst>
                                        </p:cTn>
                                        <p:tgtEl>
                                          <p:spTgt spid="33"/>
                                        </p:tgtEl>
                                        <p:attrNameLst>
                                          <p:attrName>style.visibility</p:attrName>
                                        </p:attrNameLst>
                                      </p:cBhvr>
                                      <p:to>
                                        <p:strVal val="visible"/>
                                      </p:to>
                                    </p:set>
                                    <p:anim calcmode="lin" valueType="num">
                                      <p:cBhvr additive="base">
                                        <p:cTn id="126" dur="3000" fill="hold"/>
                                        <p:tgtEl>
                                          <p:spTgt spid="33"/>
                                        </p:tgtEl>
                                        <p:attrNameLst>
                                          <p:attrName>ppt_x</p:attrName>
                                        </p:attrNameLst>
                                      </p:cBhvr>
                                      <p:tavLst>
                                        <p:tav tm="0">
                                          <p:val>
                                            <p:strVal val="#ppt_x"/>
                                          </p:val>
                                        </p:tav>
                                        <p:tav tm="100000">
                                          <p:val>
                                            <p:strVal val="#ppt_x"/>
                                          </p:val>
                                        </p:tav>
                                      </p:tavLst>
                                    </p:anim>
                                    <p:anim calcmode="lin" valueType="num">
                                      <p:cBhvr additive="base">
                                        <p:cTn id="127" dur="3000" fill="hold"/>
                                        <p:tgtEl>
                                          <p:spTgt spid="33"/>
                                        </p:tgtEl>
                                        <p:attrNameLst>
                                          <p:attrName>ppt_y</p:attrName>
                                        </p:attrNameLst>
                                      </p:cBhvr>
                                      <p:tavLst>
                                        <p:tav tm="0">
                                          <p:val>
                                            <p:strVal val="0-#ppt_h/2"/>
                                          </p:val>
                                        </p:tav>
                                        <p:tav tm="100000">
                                          <p:val>
                                            <p:strVal val="#ppt_y"/>
                                          </p:val>
                                        </p:tav>
                                      </p:tavLst>
                                    </p:anim>
                                  </p:childTnLst>
                                </p:cTn>
                              </p:par>
                              <p:par>
                                <p:cTn id="128" presetID="2" presetClass="entr" presetSubtype="1" fill="hold" grpId="0" nodeType="withEffect">
                                  <p:stCondLst>
                                    <p:cond delay="0"/>
                                  </p:stCondLst>
                                  <p:childTnLst>
                                    <p:set>
                                      <p:cBhvr>
                                        <p:cTn id="129" dur="1" fill="hold">
                                          <p:stCondLst>
                                            <p:cond delay="0"/>
                                          </p:stCondLst>
                                        </p:cTn>
                                        <p:tgtEl>
                                          <p:spTgt spid="34"/>
                                        </p:tgtEl>
                                        <p:attrNameLst>
                                          <p:attrName>style.visibility</p:attrName>
                                        </p:attrNameLst>
                                      </p:cBhvr>
                                      <p:to>
                                        <p:strVal val="visible"/>
                                      </p:to>
                                    </p:set>
                                    <p:anim calcmode="lin" valueType="num">
                                      <p:cBhvr additive="base">
                                        <p:cTn id="130" dur="3000" fill="hold"/>
                                        <p:tgtEl>
                                          <p:spTgt spid="34"/>
                                        </p:tgtEl>
                                        <p:attrNameLst>
                                          <p:attrName>ppt_x</p:attrName>
                                        </p:attrNameLst>
                                      </p:cBhvr>
                                      <p:tavLst>
                                        <p:tav tm="0">
                                          <p:val>
                                            <p:strVal val="#ppt_x"/>
                                          </p:val>
                                        </p:tav>
                                        <p:tav tm="100000">
                                          <p:val>
                                            <p:strVal val="#ppt_x"/>
                                          </p:val>
                                        </p:tav>
                                      </p:tavLst>
                                    </p:anim>
                                    <p:anim calcmode="lin" valueType="num">
                                      <p:cBhvr additive="base">
                                        <p:cTn id="131" dur="3000" fill="hold"/>
                                        <p:tgtEl>
                                          <p:spTgt spid="34"/>
                                        </p:tgtEl>
                                        <p:attrNameLst>
                                          <p:attrName>ppt_y</p:attrName>
                                        </p:attrNameLst>
                                      </p:cBhvr>
                                      <p:tavLst>
                                        <p:tav tm="0">
                                          <p:val>
                                            <p:strVal val="0-#ppt_h/2"/>
                                          </p:val>
                                        </p:tav>
                                        <p:tav tm="100000">
                                          <p:val>
                                            <p:strVal val="#ppt_y"/>
                                          </p:val>
                                        </p:tav>
                                      </p:tavLst>
                                    </p:anim>
                                  </p:childTnLst>
                                </p:cTn>
                              </p:par>
                              <p:par>
                                <p:cTn id="132" presetID="2" presetClass="entr" presetSubtype="1" fill="hold" grpId="0" nodeType="withEffect">
                                  <p:stCondLst>
                                    <p:cond delay="0"/>
                                  </p:stCondLst>
                                  <p:childTnLst>
                                    <p:set>
                                      <p:cBhvr>
                                        <p:cTn id="133" dur="1" fill="hold">
                                          <p:stCondLst>
                                            <p:cond delay="0"/>
                                          </p:stCondLst>
                                        </p:cTn>
                                        <p:tgtEl>
                                          <p:spTgt spid="35"/>
                                        </p:tgtEl>
                                        <p:attrNameLst>
                                          <p:attrName>style.visibility</p:attrName>
                                        </p:attrNameLst>
                                      </p:cBhvr>
                                      <p:to>
                                        <p:strVal val="visible"/>
                                      </p:to>
                                    </p:set>
                                    <p:anim calcmode="lin" valueType="num">
                                      <p:cBhvr additive="base">
                                        <p:cTn id="134" dur="3000" fill="hold"/>
                                        <p:tgtEl>
                                          <p:spTgt spid="35"/>
                                        </p:tgtEl>
                                        <p:attrNameLst>
                                          <p:attrName>ppt_x</p:attrName>
                                        </p:attrNameLst>
                                      </p:cBhvr>
                                      <p:tavLst>
                                        <p:tav tm="0">
                                          <p:val>
                                            <p:strVal val="#ppt_x"/>
                                          </p:val>
                                        </p:tav>
                                        <p:tav tm="100000">
                                          <p:val>
                                            <p:strVal val="#ppt_x"/>
                                          </p:val>
                                        </p:tav>
                                      </p:tavLst>
                                    </p:anim>
                                    <p:anim calcmode="lin" valueType="num">
                                      <p:cBhvr additive="base">
                                        <p:cTn id="135" dur="3000" fill="hold"/>
                                        <p:tgtEl>
                                          <p:spTgt spid="35"/>
                                        </p:tgtEl>
                                        <p:attrNameLst>
                                          <p:attrName>ppt_y</p:attrName>
                                        </p:attrNameLst>
                                      </p:cBhvr>
                                      <p:tavLst>
                                        <p:tav tm="0">
                                          <p:val>
                                            <p:strVal val="0-#ppt_h/2"/>
                                          </p:val>
                                        </p:tav>
                                        <p:tav tm="100000">
                                          <p:val>
                                            <p:strVal val="#ppt_y"/>
                                          </p:val>
                                        </p:tav>
                                      </p:tavLst>
                                    </p:anim>
                                  </p:childTnLst>
                                </p:cTn>
                              </p:par>
                              <p:par>
                                <p:cTn id="136" presetID="2" presetClass="entr" presetSubtype="1" fill="hold" grpId="0" nodeType="withEffect">
                                  <p:stCondLst>
                                    <p:cond delay="0"/>
                                  </p:stCondLst>
                                  <p:childTnLst>
                                    <p:set>
                                      <p:cBhvr>
                                        <p:cTn id="137" dur="1" fill="hold">
                                          <p:stCondLst>
                                            <p:cond delay="0"/>
                                          </p:stCondLst>
                                        </p:cTn>
                                        <p:tgtEl>
                                          <p:spTgt spid="36"/>
                                        </p:tgtEl>
                                        <p:attrNameLst>
                                          <p:attrName>style.visibility</p:attrName>
                                        </p:attrNameLst>
                                      </p:cBhvr>
                                      <p:to>
                                        <p:strVal val="visible"/>
                                      </p:to>
                                    </p:set>
                                    <p:anim calcmode="lin" valueType="num">
                                      <p:cBhvr additive="base">
                                        <p:cTn id="138" dur="3000" fill="hold"/>
                                        <p:tgtEl>
                                          <p:spTgt spid="36"/>
                                        </p:tgtEl>
                                        <p:attrNameLst>
                                          <p:attrName>ppt_x</p:attrName>
                                        </p:attrNameLst>
                                      </p:cBhvr>
                                      <p:tavLst>
                                        <p:tav tm="0">
                                          <p:val>
                                            <p:strVal val="#ppt_x"/>
                                          </p:val>
                                        </p:tav>
                                        <p:tav tm="100000">
                                          <p:val>
                                            <p:strVal val="#ppt_x"/>
                                          </p:val>
                                        </p:tav>
                                      </p:tavLst>
                                    </p:anim>
                                    <p:anim calcmode="lin" valueType="num">
                                      <p:cBhvr additive="base">
                                        <p:cTn id="139" dur="3000" fill="hold"/>
                                        <p:tgtEl>
                                          <p:spTgt spid="36"/>
                                        </p:tgtEl>
                                        <p:attrNameLst>
                                          <p:attrName>ppt_y</p:attrName>
                                        </p:attrNameLst>
                                      </p:cBhvr>
                                      <p:tavLst>
                                        <p:tav tm="0">
                                          <p:val>
                                            <p:strVal val="0-#ppt_h/2"/>
                                          </p:val>
                                        </p:tav>
                                        <p:tav tm="100000">
                                          <p:val>
                                            <p:strVal val="#ppt_y"/>
                                          </p:val>
                                        </p:tav>
                                      </p:tavLst>
                                    </p:anim>
                                  </p:childTnLst>
                                </p:cTn>
                              </p:par>
                              <p:par>
                                <p:cTn id="140" presetID="2" presetClass="entr" presetSubtype="1" fill="hold" grpId="0" nodeType="withEffect">
                                  <p:stCondLst>
                                    <p:cond delay="0"/>
                                  </p:stCondLst>
                                  <p:childTnLst>
                                    <p:set>
                                      <p:cBhvr>
                                        <p:cTn id="141" dur="1" fill="hold">
                                          <p:stCondLst>
                                            <p:cond delay="0"/>
                                          </p:stCondLst>
                                        </p:cTn>
                                        <p:tgtEl>
                                          <p:spTgt spid="37"/>
                                        </p:tgtEl>
                                        <p:attrNameLst>
                                          <p:attrName>style.visibility</p:attrName>
                                        </p:attrNameLst>
                                      </p:cBhvr>
                                      <p:to>
                                        <p:strVal val="visible"/>
                                      </p:to>
                                    </p:set>
                                    <p:anim calcmode="lin" valueType="num">
                                      <p:cBhvr additive="base">
                                        <p:cTn id="142" dur="3000" fill="hold"/>
                                        <p:tgtEl>
                                          <p:spTgt spid="37"/>
                                        </p:tgtEl>
                                        <p:attrNameLst>
                                          <p:attrName>ppt_x</p:attrName>
                                        </p:attrNameLst>
                                      </p:cBhvr>
                                      <p:tavLst>
                                        <p:tav tm="0">
                                          <p:val>
                                            <p:strVal val="#ppt_x"/>
                                          </p:val>
                                        </p:tav>
                                        <p:tav tm="100000">
                                          <p:val>
                                            <p:strVal val="#ppt_x"/>
                                          </p:val>
                                        </p:tav>
                                      </p:tavLst>
                                    </p:anim>
                                    <p:anim calcmode="lin" valueType="num">
                                      <p:cBhvr additive="base">
                                        <p:cTn id="143" dur="3000" fill="hold"/>
                                        <p:tgtEl>
                                          <p:spTgt spid="37"/>
                                        </p:tgtEl>
                                        <p:attrNameLst>
                                          <p:attrName>ppt_y</p:attrName>
                                        </p:attrNameLst>
                                      </p:cBhvr>
                                      <p:tavLst>
                                        <p:tav tm="0">
                                          <p:val>
                                            <p:strVal val="0-#ppt_h/2"/>
                                          </p:val>
                                        </p:tav>
                                        <p:tav tm="100000">
                                          <p:val>
                                            <p:strVal val="#ppt_y"/>
                                          </p:val>
                                        </p:tav>
                                      </p:tavLst>
                                    </p:anim>
                                  </p:childTnLst>
                                </p:cTn>
                              </p:par>
                              <p:par>
                                <p:cTn id="144" presetID="2" presetClass="entr" presetSubtype="1" fill="hold" grpId="0" nodeType="withEffect">
                                  <p:stCondLst>
                                    <p:cond delay="0"/>
                                  </p:stCondLst>
                                  <p:childTnLst>
                                    <p:set>
                                      <p:cBhvr>
                                        <p:cTn id="145" dur="1" fill="hold">
                                          <p:stCondLst>
                                            <p:cond delay="0"/>
                                          </p:stCondLst>
                                        </p:cTn>
                                        <p:tgtEl>
                                          <p:spTgt spid="38"/>
                                        </p:tgtEl>
                                        <p:attrNameLst>
                                          <p:attrName>style.visibility</p:attrName>
                                        </p:attrNameLst>
                                      </p:cBhvr>
                                      <p:to>
                                        <p:strVal val="visible"/>
                                      </p:to>
                                    </p:set>
                                    <p:anim calcmode="lin" valueType="num">
                                      <p:cBhvr additive="base">
                                        <p:cTn id="146" dur="3000" fill="hold"/>
                                        <p:tgtEl>
                                          <p:spTgt spid="38"/>
                                        </p:tgtEl>
                                        <p:attrNameLst>
                                          <p:attrName>ppt_x</p:attrName>
                                        </p:attrNameLst>
                                      </p:cBhvr>
                                      <p:tavLst>
                                        <p:tav tm="0">
                                          <p:val>
                                            <p:strVal val="#ppt_x"/>
                                          </p:val>
                                        </p:tav>
                                        <p:tav tm="100000">
                                          <p:val>
                                            <p:strVal val="#ppt_x"/>
                                          </p:val>
                                        </p:tav>
                                      </p:tavLst>
                                    </p:anim>
                                    <p:anim calcmode="lin" valueType="num">
                                      <p:cBhvr additive="base">
                                        <p:cTn id="147" dur="3000" fill="hold"/>
                                        <p:tgtEl>
                                          <p:spTgt spid="38"/>
                                        </p:tgtEl>
                                        <p:attrNameLst>
                                          <p:attrName>ppt_y</p:attrName>
                                        </p:attrNameLst>
                                      </p:cBhvr>
                                      <p:tavLst>
                                        <p:tav tm="0">
                                          <p:val>
                                            <p:strVal val="0-#ppt_h/2"/>
                                          </p:val>
                                        </p:tav>
                                        <p:tav tm="100000">
                                          <p:val>
                                            <p:strVal val="#ppt_y"/>
                                          </p:val>
                                        </p:tav>
                                      </p:tavLst>
                                    </p:anim>
                                  </p:childTnLst>
                                </p:cTn>
                              </p:par>
                              <p:par>
                                <p:cTn id="148" presetID="2" presetClass="entr" presetSubtype="1" fill="hold" grpId="0" nodeType="withEffect">
                                  <p:stCondLst>
                                    <p:cond delay="0"/>
                                  </p:stCondLst>
                                  <p:childTnLst>
                                    <p:set>
                                      <p:cBhvr>
                                        <p:cTn id="149" dur="1" fill="hold">
                                          <p:stCondLst>
                                            <p:cond delay="0"/>
                                          </p:stCondLst>
                                        </p:cTn>
                                        <p:tgtEl>
                                          <p:spTgt spid="39"/>
                                        </p:tgtEl>
                                        <p:attrNameLst>
                                          <p:attrName>style.visibility</p:attrName>
                                        </p:attrNameLst>
                                      </p:cBhvr>
                                      <p:to>
                                        <p:strVal val="visible"/>
                                      </p:to>
                                    </p:set>
                                    <p:anim calcmode="lin" valueType="num">
                                      <p:cBhvr additive="base">
                                        <p:cTn id="150" dur="3000" fill="hold"/>
                                        <p:tgtEl>
                                          <p:spTgt spid="39"/>
                                        </p:tgtEl>
                                        <p:attrNameLst>
                                          <p:attrName>ppt_x</p:attrName>
                                        </p:attrNameLst>
                                      </p:cBhvr>
                                      <p:tavLst>
                                        <p:tav tm="0">
                                          <p:val>
                                            <p:strVal val="#ppt_x"/>
                                          </p:val>
                                        </p:tav>
                                        <p:tav tm="100000">
                                          <p:val>
                                            <p:strVal val="#ppt_x"/>
                                          </p:val>
                                        </p:tav>
                                      </p:tavLst>
                                    </p:anim>
                                    <p:anim calcmode="lin" valueType="num">
                                      <p:cBhvr additive="base">
                                        <p:cTn id="151" dur="3000" fill="hold"/>
                                        <p:tgtEl>
                                          <p:spTgt spid="39"/>
                                        </p:tgtEl>
                                        <p:attrNameLst>
                                          <p:attrName>ppt_y</p:attrName>
                                        </p:attrNameLst>
                                      </p:cBhvr>
                                      <p:tavLst>
                                        <p:tav tm="0">
                                          <p:val>
                                            <p:strVal val="0-#ppt_h/2"/>
                                          </p:val>
                                        </p:tav>
                                        <p:tav tm="100000">
                                          <p:val>
                                            <p:strVal val="#ppt_y"/>
                                          </p:val>
                                        </p:tav>
                                      </p:tavLst>
                                    </p:anim>
                                  </p:childTnLst>
                                </p:cTn>
                              </p:par>
                              <p:par>
                                <p:cTn id="152" presetID="2" presetClass="entr" presetSubtype="1" fill="hold" grpId="0" nodeType="withEffect">
                                  <p:stCondLst>
                                    <p:cond delay="0"/>
                                  </p:stCondLst>
                                  <p:childTnLst>
                                    <p:set>
                                      <p:cBhvr>
                                        <p:cTn id="153" dur="1" fill="hold">
                                          <p:stCondLst>
                                            <p:cond delay="0"/>
                                          </p:stCondLst>
                                        </p:cTn>
                                        <p:tgtEl>
                                          <p:spTgt spid="40"/>
                                        </p:tgtEl>
                                        <p:attrNameLst>
                                          <p:attrName>style.visibility</p:attrName>
                                        </p:attrNameLst>
                                      </p:cBhvr>
                                      <p:to>
                                        <p:strVal val="visible"/>
                                      </p:to>
                                    </p:set>
                                    <p:anim calcmode="lin" valueType="num">
                                      <p:cBhvr additive="base">
                                        <p:cTn id="154" dur="3000" fill="hold"/>
                                        <p:tgtEl>
                                          <p:spTgt spid="40"/>
                                        </p:tgtEl>
                                        <p:attrNameLst>
                                          <p:attrName>ppt_x</p:attrName>
                                        </p:attrNameLst>
                                      </p:cBhvr>
                                      <p:tavLst>
                                        <p:tav tm="0">
                                          <p:val>
                                            <p:strVal val="#ppt_x"/>
                                          </p:val>
                                        </p:tav>
                                        <p:tav tm="100000">
                                          <p:val>
                                            <p:strVal val="#ppt_x"/>
                                          </p:val>
                                        </p:tav>
                                      </p:tavLst>
                                    </p:anim>
                                    <p:anim calcmode="lin" valueType="num">
                                      <p:cBhvr additive="base">
                                        <p:cTn id="155" dur="3000" fill="hold"/>
                                        <p:tgtEl>
                                          <p:spTgt spid="40"/>
                                        </p:tgtEl>
                                        <p:attrNameLst>
                                          <p:attrName>ppt_y</p:attrName>
                                        </p:attrNameLst>
                                      </p:cBhvr>
                                      <p:tavLst>
                                        <p:tav tm="0">
                                          <p:val>
                                            <p:strVal val="0-#ppt_h/2"/>
                                          </p:val>
                                        </p:tav>
                                        <p:tav tm="100000">
                                          <p:val>
                                            <p:strVal val="#ppt_y"/>
                                          </p:val>
                                        </p:tav>
                                      </p:tavLst>
                                    </p:anim>
                                  </p:childTnLst>
                                </p:cTn>
                              </p:par>
                              <p:par>
                                <p:cTn id="156" presetID="2" presetClass="entr" presetSubtype="1" fill="hold" grpId="0" nodeType="withEffect">
                                  <p:stCondLst>
                                    <p:cond delay="0"/>
                                  </p:stCondLst>
                                  <p:childTnLst>
                                    <p:set>
                                      <p:cBhvr>
                                        <p:cTn id="157" dur="1" fill="hold">
                                          <p:stCondLst>
                                            <p:cond delay="0"/>
                                          </p:stCondLst>
                                        </p:cTn>
                                        <p:tgtEl>
                                          <p:spTgt spid="41"/>
                                        </p:tgtEl>
                                        <p:attrNameLst>
                                          <p:attrName>style.visibility</p:attrName>
                                        </p:attrNameLst>
                                      </p:cBhvr>
                                      <p:to>
                                        <p:strVal val="visible"/>
                                      </p:to>
                                    </p:set>
                                    <p:anim calcmode="lin" valueType="num">
                                      <p:cBhvr additive="base">
                                        <p:cTn id="158" dur="3000" fill="hold"/>
                                        <p:tgtEl>
                                          <p:spTgt spid="41"/>
                                        </p:tgtEl>
                                        <p:attrNameLst>
                                          <p:attrName>ppt_x</p:attrName>
                                        </p:attrNameLst>
                                      </p:cBhvr>
                                      <p:tavLst>
                                        <p:tav tm="0">
                                          <p:val>
                                            <p:strVal val="#ppt_x"/>
                                          </p:val>
                                        </p:tav>
                                        <p:tav tm="100000">
                                          <p:val>
                                            <p:strVal val="#ppt_x"/>
                                          </p:val>
                                        </p:tav>
                                      </p:tavLst>
                                    </p:anim>
                                    <p:anim calcmode="lin" valueType="num">
                                      <p:cBhvr additive="base">
                                        <p:cTn id="159" dur="3000" fill="hold"/>
                                        <p:tgtEl>
                                          <p:spTgt spid="41"/>
                                        </p:tgtEl>
                                        <p:attrNameLst>
                                          <p:attrName>ppt_y</p:attrName>
                                        </p:attrNameLst>
                                      </p:cBhvr>
                                      <p:tavLst>
                                        <p:tav tm="0">
                                          <p:val>
                                            <p:strVal val="0-#ppt_h/2"/>
                                          </p:val>
                                        </p:tav>
                                        <p:tav tm="100000">
                                          <p:val>
                                            <p:strVal val="#ppt_y"/>
                                          </p:val>
                                        </p:tav>
                                      </p:tavLst>
                                    </p:anim>
                                  </p:childTnLst>
                                </p:cTn>
                              </p:par>
                              <p:par>
                                <p:cTn id="160" presetID="2" presetClass="entr" presetSubtype="1" fill="hold" grpId="0" nodeType="withEffect">
                                  <p:stCondLst>
                                    <p:cond delay="0"/>
                                  </p:stCondLst>
                                  <p:childTnLst>
                                    <p:set>
                                      <p:cBhvr>
                                        <p:cTn id="161" dur="1" fill="hold">
                                          <p:stCondLst>
                                            <p:cond delay="0"/>
                                          </p:stCondLst>
                                        </p:cTn>
                                        <p:tgtEl>
                                          <p:spTgt spid="42"/>
                                        </p:tgtEl>
                                        <p:attrNameLst>
                                          <p:attrName>style.visibility</p:attrName>
                                        </p:attrNameLst>
                                      </p:cBhvr>
                                      <p:to>
                                        <p:strVal val="visible"/>
                                      </p:to>
                                    </p:set>
                                    <p:anim calcmode="lin" valueType="num">
                                      <p:cBhvr additive="base">
                                        <p:cTn id="162" dur="3000" fill="hold"/>
                                        <p:tgtEl>
                                          <p:spTgt spid="42"/>
                                        </p:tgtEl>
                                        <p:attrNameLst>
                                          <p:attrName>ppt_x</p:attrName>
                                        </p:attrNameLst>
                                      </p:cBhvr>
                                      <p:tavLst>
                                        <p:tav tm="0">
                                          <p:val>
                                            <p:strVal val="#ppt_x"/>
                                          </p:val>
                                        </p:tav>
                                        <p:tav tm="100000">
                                          <p:val>
                                            <p:strVal val="#ppt_x"/>
                                          </p:val>
                                        </p:tav>
                                      </p:tavLst>
                                    </p:anim>
                                    <p:anim calcmode="lin" valueType="num">
                                      <p:cBhvr additive="base">
                                        <p:cTn id="163" dur="3000" fill="hold"/>
                                        <p:tgtEl>
                                          <p:spTgt spid="42"/>
                                        </p:tgtEl>
                                        <p:attrNameLst>
                                          <p:attrName>ppt_y</p:attrName>
                                        </p:attrNameLst>
                                      </p:cBhvr>
                                      <p:tavLst>
                                        <p:tav tm="0">
                                          <p:val>
                                            <p:strVal val="0-#ppt_h/2"/>
                                          </p:val>
                                        </p:tav>
                                        <p:tav tm="100000">
                                          <p:val>
                                            <p:strVal val="#ppt_y"/>
                                          </p:val>
                                        </p:tav>
                                      </p:tavLst>
                                    </p:anim>
                                  </p:childTnLst>
                                </p:cTn>
                              </p:par>
                              <p:par>
                                <p:cTn id="164" presetID="2" presetClass="entr" presetSubtype="1" fill="hold" grpId="0" nodeType="withEffect">
                                  <p:stCondLst>
                                    <p:cond delay="0"/>
                                  </p:stCondLst>
                                  <p:childTnLst>
                                    <p:set>
                                      <p:cBhvr>
                                        <p:cTn id="165" dur="1" fill="hold">
                                          <p:stCondLst>
                                            <p:cond delay="0"/>
                                          </p:stCondLst>
                                        </p:cTn>
                                        <p:tgtEl>
                                          <p:spTgt spid="43"/>
                                        </p:tgtEl>
                                        <p:attrNameLst>
                                          <p:attrName>style.visibility</p:attrName>
                                        </p:attrNameLst>
                                      </p:cBhvr>
                                      <p:to>
                                        <p:strVal val="visible"/>
                                      </p:to>
                                    </p:set>
                                    <p:anim calcmode="lin" valueType="num">
                                      <p:cBhvr additive="base">
                                        <p:cTn id="166" dur="3000" fill="hold"/>
                                        <p:tgtEl>
                                          <p:spTgt spid="43"/>
                                        </p:tgtEl>
                                        <p:attrNameLst>
                                          <p:attrName>ppt_x</p:attrName>
                                        </p:attrNameLst>
                                      </p:cBhvr>
                                      <p:tavLst>
                                        <p:tav tm="0">
                                          <p:val>
                                            <p:strVal val="#ppt_x"/>
                                          </p:val>
                                        </p:tav>
                                        <p:tav tm="100000">
                                          <p:val>
                                            <p:strVal val="#ppt_x"/>
                                          </p:val>
                                        </p:tav>
                                      </p:tavLst>
                                    </p:anim>
                                    <p:anim calcmode="lin" valueType="num">
                                      <p:cBhvr additive="base">
                                        <p:cTn id="167" dur="3000" fill="hold"/>
                                        <p:tgtEl>
                                          <p:spTgt spid="43"/>
                                        </p:tgtEl>
                                        <p:attrNameLst>
                                          <p:attrName>ppt_y</p:attrName>
                                        </p:attrNameLst>
                                      </p:cBhvr>
                                      <p:tavLst>
                                        <p:tav tm="0">
                                          <p:val>
                                            <p:strVal val="0-#ppt_h/2"/>
                                          </p:val>
                                        </p:tav>
                                        <p:tav tm="100000">
                                          <p:val>
                                            <p:strVal val="#ppt_y"/>
                                          </p:val>
                                        </p:tav>
                                      </p:tavLst>
                                    </p:anim>
                                  </p:childTnLst>
                                </p:cTn>
                              </p:par>
                              <p:par>
                                <p:cTn id="168" presetID="3" presetClass="entr" presetSubtype="10" fill="hold" grpId="1" nodeType="withEffect">
                                  <p:stCondLst>
                                    <p:cond delay="0"/>
                                  </p:stCondLst>
                                  <p:childTnLst>
                                    <p:set>
                                      <p:cBhvr>
                                        <p:cTn id="169" dur="1" fill="hold">
                                          <p:stCondLst>
                                            <p:cond delay="0"/>
                                          </p:stCondLst>
                                        </p:cTn>
                                        <p:tgtEl>
                                          <p:spTgt spid="4"/>
                                        </p:tgtEl>
                                        <p:attrNameLst>
                                          <p:attrName>style.visibility</p:attrName>
                                        </p:attrNameLst>
                                      </p:cBhvr>
                                      <p:to>
                                        <p:strVal val="visible"/>
                                      </p:to>
                                    </p:set>
                                    <p:animEffect transition="in" filter="blinds(horizontal)">
                                      <p:cBhvr>
                                        <p:cTn id="170" dur="3000"/>
                                        <p:tgtEl>
                                          <p:spTgt spid="4"/>
                                        </p:tgtEl>
                                      </p:cBhvr>
                                    </p:animEffect>
                                  </p:childTnLst>
                                </p:cTn>
                              </p:par>
                              <p:par>
                                <p:cTn id="171" presetID="3" presetClass="entr" presetSubtype="10" fill="hold" grpId="1" nodeType="withEffect">
                                  <p:stCondLst>
                                    <p:cond delay="0"/>
                                  </p:stCondLst>
                                  <p:childTnLst>
                                    <p:set>
                                      <p:cBhvr>
                                        <p:cTn id="172" dur="1" fill="hold">
                                          <p:stCondLst>
                                            <p:cond delay="0"/>
                                          </p:stCondLst>
                                        </p:cTn>
                                        <p:tgtEl>
                                          <p:spTgt spid="6"/>
                                        </p:tgtEl>
                                        <p:attrNameLst>
                                          <p:attrName>style.visibility</p:attrName>
                                        </p:attrNameLst>
                                      </p:cBhvr>
                                      <p:to>
                                        <p:strVal val="visible"/>
                                      </p:to>
                                    </p:set>
                                    <p:animEffect transition="in" filter="blinds(horizontal)">
                                      <p:cBhvr>
                                        <p:cTn id="173" dur="3000"/>
                                        <p:tgtEl>
                                          <p:spTgt spid="6"/>
                                        </p:tgtEl>
                                      </p:cBhvr>
                                    </p:animEffect>
                                  </p:childTnLst>
                                </p:cTn>
                              </p:par>
                              <p:par>
                                <p:cTn id="174" presetID="3" presetClass="entr" presetSubtype="10" fill="hold" grpId="1" nodeType="withEffect">
                                  <p:stCondLst>
                                    <p:cond delay="0"/>
                                  </p:stCondLst>
                                  <p:childTnLst>
                                    <p:set>
                                      <p:cBhvr>
                                        <p:cTn id="175" dur="1" fill="hold">
                                          <p:stCondLst>
                                            <p:cond delay="0"/>
                                          </p:stCondLst>
                                        </p:cTn>
                                        <p:tgtEl>
                                          <p:spTgt spid="8"/>
                                        </p:tgtEl>
                                        <p:attrNameLst>
                                          <p:attrName>style.visibility</p:attrName>
                                        </p:attrNameLst>
                                      </p:cBhvr>
                                      <p:to>
                                        <p:strVal val="visible"/>
                                      </p:to>
                                    </p:set>
                                    <p:animEffect transition="in" filter="blinds(horizontal)">
                                      <p:cBhvr>
                                        <p:cTn id="176" dur="3000"/>
                                        <p:tgtEl>
                                          <p:spTgt spid="8"/>
                                        </p:tgtEl>
                                      </p:cBhvr>
                                    </p:animEffect>
                                  </p:childTnLst>
                                </p:cTn>
                              </p:par>
                              <p:par>
                                <p:cTn id="177" presetID="3" presetClass="entr" presetSubtype="10" fill="hold" grpId="1" nodeType="withEffect">
                                  <p:stCondLst>
                                    <p:cond delay="0"/>
                                  </p:stCondLst>
                                  <p:childTnLst>
                                    <p:set>
                                      <p:cBhvr>
                                        <p:cTn id="178" dur="1" fill="hold">
                                          <p:stCondLst>
                                            <p:cond delay="0"/>
                                          </p:stCondLst>
                                        </p:cTn>
                                        <p:tgtEl>
                                          <p:spTgt spid="10"/>
                                        </p:tgtEl>
                                        <p:attrNameLst>
                                          <p:attrName>style.visibility</p:attrName>
                                        </p:attrNameLst>
                                      </p:cBhvr>
                                      <p:to>
                                        <p:strVal val="visible"/>
                                      </p:to>
                                    </p:set>
                                    <p:animEffect transition="in" filter="blinds(horizontal)">
                                      <p:cBhvr>
                                        <p:cTn id="179" dur="3000"/>
                                        <p:tgtEl>
                                          <p:spTgt spid="10"/>
                                        </p:tgtEl>
                                      </p:cBhvr>
                                    </p:animEffect>
                                  </p:childTnLst>
                                </p:cTn>
                              </p:par>
                              <p:par>
                                <p:cTn id="180" presetID="3" presetClass="entr" presetSubtype="10" fill="hold" grpId="1" nodeType="withEffect">
                                  <p:stCondLst>
                                    <p:cond delay="0"/>
                                  </p:stCondLst>
                                  <p:childTnLst>
                                    <p:set>
                                      <p:cBhvr>
                                        <p:cTn id="181" dur="1" fill="hold">
                                          <p:stCondLst>
                                            <p:cond delay="0"/>
                                          </p:stCondLst>
                                        </p:cTn>
                                        <p:tgtEl>
                                          <p:spTgt spid="12"/>
                                        </p:tgtEl>
                                        <p:attrNameLst>
                                          <p:attrName>style.visibility</p:attrName>
                                        </p:attrNameLst>
                                      </p:cBhvr>
                                      <p:to>
                                        <p:strVal val="visible"/>
                                      </p:to>
                                    </p:set>
                                    <p:animEffect transition="in" filter="blinds(horizontal)">
                                      <p:cBhvr>
                                        <p:cTn id="182" dur="3000"/>
                                        <p:tgtEl>
                                          <p:spTgt spid="12"/>
                                        </p:tgtEl>
                                      </p:cBhvr>
                                    </p:animEffect>
                                  </p:childTnLst>
                                </p:cTn>
                              </p:par>
                              <p:par>
                                <p:cTn id="183" presetID="3" presetClass="entr" presetSubtype="10" fill="hold" grpId="1" nodeType="withEffect">
                                  <p:stCondLst>
                                    <p:cond delay="0"/>
                                  </p:stCondLst>
                                  <p:childTnLst>
                                    <p:set>
                                      <p:cBhvr>
                                        <p:cTn id="184" dur="1" fill="hold">
                                          <p:stCondLst>
                                            <p:cond delay="0"/>
                                          </p:stCondLst>
                                        </p:cTn>
                                        <p:tgtEl>
                                          <p:spTgt spid="14"/>
                                        </p:tgtEl>
                                        <p:attrNameLst>
                                          <p:attrName>style.visibility</p:attrName>
                                        </p:attrNameLst>
                                      </p:cBhvr>
                                      <p:to>
                                        <p:strVal val="visible"/>
                                      </p:to>
                                    </p:set>
                                    <p:animEffect transition="in" filter="blinds(horizontal)">
                                      <p:cBhvr>
                                        <p:cTn id="185" dur="3000"/>
                                        <p:tgtEl>
                                          <p:spTgt spid="14"/>
                                        </p:tgtEl>
                                      </p:cBhvr>
                                    </p:animEffect>
                                  </p:childTnLst>
                                </p:cTn>
                              </p:par>
                              <p:par>
                                <p:cTn id="186" presetID="3" presetClass="entr" presetSubtype="10" fill="hold" grpId="1" nodeType="withEffect">
                                  <p:stCondLst>
                                    <p:cond delay="0"/>
                                  </p:stCondLst>
                                  <p:childTnLst>
                                    <p:set>
                                      <p:cBhvr>
                                        <p:cTn id="187" dur="1" fill="hold">
                                          <p:stCondLst>
                                            <p:cond delay="0"/>
                                          </p:stCondLst>
                                        </p:cTn>
                                        <p:tgtEl>
                                          <p:spTgt spid="15"/>
                                        </p:tgtEl>
                                        <p:attrNameLst>
                                          <p:attrName>style.visibility</p:attrName>
                                        </p:attrNameLst>
                                      </p:cBhvr>
                                      <p:to>
                                        <p:strVal val="visible"/>
                                      </p:to>
                                    </p:set>
                                    <p:animEffect transition="in" filter="blinds(horizontal)">
                                      <p:cBhvr>
                                        <p:cTn id="188" dur="3000"/>
                                        <p:tgtEl>
                                          <p:spTgt spid="15"/>
                                        </p:tgtEl>
                                      </p:cBhvr>
                                    </p:animEffect>
                                  </p:childTnLst>
                                </p:cTn>
                              </p:par>
                              <p:par>
                                <p:cTn id="189" presetID="3" presetClass="entr" presetSubtype="10" fill="hold" grpId="1" nodeType="withEffect">
                                  <p:stCondLst>
                                    <p:cond delay="0"/>
                                  </p:stCondLst>
                                  <p:childTnLst>
                                    <p:set>
                                      <p:cBhvr>
                                        <p:cTn id="190" dur="1" fill="hold">
                                          <p:stCondLst>
                                            <p:cond delay="0"/>
                                          </p:stCondLst>
                                        </p:cTn>
                                        <p:tgtEl>
                                          <p:spTgt spid="16"/>
                                        </p:tgtEl>
                                        <p:attrNameLst>
                                          <p:attrName>style.visibility</p:attrName>
                                        </p:attrNameLst>
                                      </p:cBhvr>
                                      <p:to>
                                        <p:strVal val="visible"/>
                                      </p:to>
                                    </p:set>
                                    <p:animEffect transition="in" filter="blinds(horizontal)">
                                      <p:cBhvr>
                                        <p:cTn id="191" dur="3000"/>
                                        <p:tgtEl>
                                          <p:spTgt spid="16"/>
                                        </p:tgtEl>
                                      </p:cBhvr>
                                    </p:animEffect>
                                  </p:childTnLst>
                                </p:cTn>
                              </p:par>
                              <p:par>
                                <p:cTn id="192" presetID="3" presetClass="entr" presetSubtype="10" fill="hold" grpId="1" nodeType="withEffect">
                                  <p:stCondLst>
                                    <p:cond delay="0"/>
                                  </p:stCondLst>
                                  <p:childTnLst>
                                    <p:set>
                                      <p:cBhvr>
                                        <p:cTn id="193" dur="1" fill="hold">
                                          <p:stCondLst>
                                            <p:cond delay="0"/>
                                          </p:stCondLst>
                                        </p:cTn>
                                        <p:tgtEl>
                                          <p:spTgt spid="17"/>
                                        </p:tgtEl>
                                        <p:attrNameLst>
                                          <p:attrName>style.visibility</p:attrName>
                                        </p:attrNameLst>
                                      </p:cBhvr>
                                      <p:to>
                                        <p:strVal val="visible"/>
                                      </p:to>
                                    </p:set>
                                    <p:animEffect transition="in" filter="blinds(horizontal)">
                                      <p:cBhvr>
                                        <p:cTn id="194" dur="3000"/>
                                        <p:tgtEl>
                                          <p:spTgt spid="17"/>
                                        </p:tgtEl>
                                      </p:cBhvr>
                                    </p:animEffect>
                                  </p:childTnLst>
                                </p:cTn>
                              </p:par>
                              <p:par>
                                <p:cTn id="195" presetID="3" presetClass="entr" presetSubtype="10" fill="hold" grpId="1" nodeType="withEffect">
                                  <p:stCondLst>
                                    <p:cond delay="0"/>
                                  </p:stCondLst>
                                  <p:childTnLst>
                                    <p:set>
                                      <p:cBhvr>
                                        <p:cTn id="196" dur="1" fill="hold">
                                          <p:stCondLst>
                                            <p:cond delay="0"/>
                                          </p:stCondLst>
                                        </p:cTn>
                                        <p:tgtEl>
                                          <p:spTgt spid="18"/>
                                        </p:tgtEl>
                                        <p:attrNameLst>
                                          <p:attrName>style.visibility</p:attrName>
                                        </p:attrNameLst>
                                      </p:cBhvr>
                                      <p:to>
                                        <p:strVal val="visible"/>
                                      </p:to>
                                    </p:set>
                                    <p:animEffect transition="in" filter="blinds(horizontal)">
                                      <p:cBhvr>
                                        <p:cTn id="197" dur="3000"/>
                                        <p:tgtEl>
                                          <p:spTgt spid="18"/>
                                        </p:tgtEl>
                                      </p:cBhvr>
                                    </p:animEffect>
                                  </p:childTnLst>
                                </p:cTn>
                              </p:par>
                              <p:par>
                                <p:cTn id="198" presetID="3" presetClass="entr" presetSubtype="10" fill="hold" grpId="1" nodeType="withEffect">
                                  <p:stCondLst>
                                    <p:cond delay="0"/>
                                  </p:stCondLst>
                                  <p:childTnLst>
                                    <p:set>
                                      <p:cBhvr>
                                        <p:cTn id="199" dur="1" fill="hold">
                                          <p:stCondLst>
                                            <p:cond delay="0"/>
                                          </p:stCondLst>
                                        </p:cTn>
                                        <p:tgtEl>
                                          <p:spTgt spid="19"/>
                                        </p:tgtEl>
                                        <p:attrNameLst>
                                          <p:attrName>style.visibility</p:attrName>
                                        </p:attrNameLst>
                                      </p:cBhvr>
                                      <p:to>
                                        <p:strVal val="visible"/>
                                      </p:to>
                                    </p:set>
                                    <p:animEffect transition="in" filter="blinds(horizontal)">
                                      <p:cBhvr>
                                        <p:cTn id="200" dur="3000"/>
                                        <p:tgtEl>
                                          <p:spTgt spid="19"/>
                                        </p:tgtEl>
                                      </p:cBhvr>
                                    </p:animEffect>
                                  </p:childTnLst>
                                </p:cTn>
                              </p:par>
                              <p:par>
                                <p:cTn id="201" presetID="3" presetClass="entr" presetSubtype="10" fill="hold" grpId="1" nodeType="withEffect">
                                  <p:stCondLst>
                                    <p:cond delay="0"/>
                                  </p:stCondLst>
                                  <p:childTnLst>
                                    <p:set>
                                      <p:cBhvr>
                                        <p:cTn id="202" dur="1" fill="hold">
                                          <p:stCondLst>
                                            <p:cond delay="0"/>
                                          </p:stCondLst>
                                        </p:cTn>
                                        <p:tgtEl>
                                          <p:spTgt spid="20"/>
                                        </p:tgtEl>
                                        <p:attrNameLst>
                                          <p:attrName>style.visibility</p:attrName>
                                        </p:attrNameLst>
                                      </p:cBhvr>
                                      <p:to>
                                        <p:strVal val="visible"/>
                                      </p:to>
                                    </p:set>
                                    <p:animEffect transition="in" filter="blinds(horizontal)">
                                      <p:cBhvr>
                                        <p:cTn id="203" dur="3000"/>
                                        <p:tgtEl>
                                          <p:spTgt spid="20"/>
                                        </p:tgtEl>
                                      </p:cBhvr>
                                    </p:animEffect>
                                  </p:childTnLst>
                                </p:cTn>
                              </p:par>
                              <p:par>
                                <p:cTn id="204" presetID="3" presetClass="entr" presetSubtype="10" fill="hold" grpId="1" nodeType="withEffect">
                                  <p:stCondLst>
                                    <p:cond delay="0"/>
                                  </p:stCondLst>
                                  <p:childTnLst>
                                    <p:set>
                                      <p:cBhvr>
                                        <p:cTn id="205" dur="1" fill="hold">
                                          <p:stCondLst>
                                            <p:cond delay="0"/>
                                          </p:stCondLst>
                                        </p:cTn>
                                        <p:tgtEl>
                                          <p:spTgt spid="21"/>
                                        </p:tgtEl>
                                        <p:attrNameLst>
                                          <p:attrName>style.visibility</p:attrName>
                                        </p:attrNameLst>
                                      </p:cBhvr>
                                      <p:to>
                                        <p:strVal val="visible"/>
                                      </p:to>
                                    </p:set>
                                    <p:animEffect transition="in" filter="blinds(horizontal)">
                                      <p:cBhvr>
                                        <p:cTn id="206" dur="3000"/>
                                        <p:tgtEl>
                                          <p:spTgt spid="21"/>
                                        </p:tgtEl>
                                      </p:cBhvr>
                                    </p:animEffect>
                                  </p:childTnLst>
                                </p:cTn>
                              </p:par>
                              <p:par>
                                <p:cTn id="207" presetID="3" presetClass="entr" presetSubtype="10" fill="hold" grpId="1" nodeType="withEffect">
                                  <p:stCondLst>
                                    <p:cond delay="0"/>
                                  </p:stCondLst>
                                  <p:childTnLst>
                                    <p:set>
                                      <p:cBhvr>
                                        <p:cTn id="208" dur="1" fill="hold">
                                          <p:stCondLst>
                                            <p:cond delay="0"/>
                                          </p:stCondLst>
                                        </p:cTn>
                                        <p:tgtEl>
                                          <p:spTgt spid="22"/>
                                        </p:tgtEl>
                                        <p:attrNameLst>
                                          <p:attrName>style.visibility</p:attrName>
                                        </p:attrNameLst>
                                      </p:cBhvr>
                                      <p:to>
                                        <p:strVal val="visible"/>
                                      </p:to>
                                    </p:set>
                                    <p:animEffect transition="in" filter="blinds(horizontal)">
                                      <p:cBhvr>
                                        <p:cTn id="209" dur="3000"/>
                                        <p:tgtEl>
                                          <p:spTgt spid="22"/>
                                        </p:tgtEl>
                                      </p:cBhvr>
                                    </p:animEffect>
                                  </p:childTnLst>
                                </p:cTn>
                              </p:par>
                              <p:par>
                                <p:cTn id="210" presetID="3" presetClass="entr" presetSubtype="10" fill="hold" grpId="1" nodeType="withEffect">
                                  <p:stCondLst>
                                    <p:cond delay="0"/>
                                  </p:stCondLst>
                                  <p:childTnLst>
                                    <p:set>
                                      <p:cBhvr>
                                        <p:cTn id="211" dur="1" fill="hold">
                                          <p:stCondLst>
                                            <p:cond delay="0"/>
                                          </p:stCondLst>
                                        </p:cTn>
                                        <p:tgtEl>
                                          <p:spTgt spid="23"/>
                                        </p:tgtEl>
                                        <p:attrNameLst>
                                          <p:attrName>style.visibility</p:attrName>
                                        </p:attrNameLst>
                                      </p:cBhvr>
                                      <p:to>
                                        <p:strVal val="visible"/>
                                      </p:to>
                                    </p:set>
                                    <p:animEffect transition="in" filter="blinds(horizontal)">
                                      <p:cBhvr>
                                        <p:cTn id="212" dur="3000"/>
                                        <p:tgtEl>
                                          <p:spTgt spid="23"/>
                                        </p:tgtEl>
                                      </p:cBhvr>
                                    </p:animEffect>
                                  </p:childTnLst>
                                </p:cTn>
                              </p:par>
                              <p:par>
                                <p:cTn id="213" presetID="3" presetClass="entr" presetSubtype="10" fill="hold" grpId="1" nodeType="withEffect">
                                  <p:stCondLst>
                                    <p:cond delay="0"/>
                                  </p:stCondLst>
                                  <p:childTnLst>
                                    <p:set>
                                      <p:cBhvr>
                                        <p:cTn id="214" dur="1" fill="hold">
                                          <p:stCondLst>
                                            <p:cond delay="0"/>
                                          </p:stCondLst>
                                        </p:cTn>
                                        <p:tgtEl>
                                          <p:spTgt spid="24"/>
                                        </p:tgtEl>
                                        <p:attrNameLst>
                                          <p:attrName>style.visibility</p:attrName>
                                        </p:attrNameLst>
                                      </p:cBhvr>
                                      <p:to>
                                        <p:strVal val="visible"/>
                                      </p:to>
                                    </p:set>
                                    <p:animEffect transition="in" filter="blinds(horizontal)">
                                      <p:cBhvr>
                                        <p:cTn id="215" dur="3000"/>
                                        <p:tgtEl>
                                          <p:spTgt spid="24"/>
                                        </p:tgtEl>
                                      </p:cBhvr>
                                    </p:animEffect>
                                  </p:childTnLst>
                                </p:cTn>
                              </p:par>
                              <p:par>
                                <p:cTn id="216" presetID="3" presetClass="entr" presetSubtype="10" fill="hold" grpId="1" nodeType="withEffect">
                                  <p:stCondLst>
                                    <p:cond delay="0"/>
                                  </p:stCondLst>
                                  <p:childTnLst>
                                    <p:set>
                                      <p:cBhvr>
                                        <p:cTn id="217" dur="1" fill="hold">
                                          <p:stCondLst>
                                            <p:cond delay="0"/>
                                          </p:stCondLst>
                                        </p:cTn>
                                        <p:tgtEl>
                                          <p:spTgt spid="25"/>
                                        </p:tgtEl>
                                        <p:attrNameLst>
                                          <p:attrName>style.visibility</p:attrName>
                                        </p:attrNameLst>
                                      </p:cBhvr>
                                      <p:to>
                                        <p:strVal val="visible"/>
                                      </p:to>
                                    </p:set>
                                    <p:animEffect transition="in" filter="blinds(horizontal)">
                                      <p:cBhvr>
                                        <p:cTn id="218" dur="3000"/>
                                        <p:tgtEl>
                                          <p:spTgt spid="25"/>
                                        </p:tgtEl>
                                      </p:cBhvr>
                                    </p:animEffect>
                                  </p:childTnLst>
                                </p:cTn>
                              </p:par>
                              <p:par>
                                <p:cTn id="219" presetID="3" presetClass="entr" presetSubtype="10" fill="hold" grpId="1" nodeType="withEffect">
                                  <p:stCondLst>
                                    <p:cond delay="0"/>
                                  </p:stCondLst>
                                  <p:childTnLst>
                                    <p:set>
                                      <p:cBhvr>
                                        <p:cTn id="220" dur="1" fill="hold">
                                          <p:stCondLst>
                                            <p:cond delay="0"/>
                                          </p:stCondLst>
                                        </p:cTn>
                                        <p:tgtEl>
                                          <p:spTgt spid="26"/>
                                        </p:tgtEl>
                                        <p:attrNameLst>
                                          <p:attrName>style.visibility</p:attrName>
                                        </p:attrNameLst>
                                      </p:cBhvr>
                                      <p:to>
                                        <p:strVal val="visible"/>
                                      </p:to>
                                    </p:set>
                                    <p:animEffect transition="in" filter="blinds(horizontal)">
                                      <p:cBhvr>
                                        <p:cTn id="221" dur="3000"/>
                                        <p:tgtEl>
                                          <p:spTgt spid="26"/>
                                        </p:tgtEl>
                                      </p:cBhvr>
                                    </p:animEffect>
                                  </p:childTnLst>
                                </p:cTn>
                              </p:par>
                              <p:par>
                                <p:cTn id="222" presetID="3" presetClass="entr" presetSubtype="10" fill="hold" grpId="1" nodeType="withEffect">
                                  <p:stCondLst>
                                    <p:cond delay="0"/>
                                  </p:stCondLst>
                                  <p:childTnLst>
                                    <p:set>
                                      <p:cBhvr>
                                        <p:cTn id="223" dur="1" fill="hold">
                                          <p:stCondLst>
                                            <p:cond delay="0"/>
                                          </p:stCondLst>
                                        </p:cTn>
                                        <p:tgtEl>
                                          <p:spTgt spid="27"/>
                                        </p:tgtEl>
                                        <p:attrNameLst>
                                          <p:attrName>style.visibility</p:attrName>
                                        </p:attrNameLst>
                                      </p:cBhvr>
                                      <p:to>
                                        <p:strVal val="visible"/>
                                      </p:to>
                                    </p:set>
                                    <p:animEffect transition="in" filter="blinds(horizontal)">
                                      <p:cBhvr>
                                        <p:cTn id="224" dur="3000"/>
                                        <p:tgtEl>
                                          <p:spTgt spid="27"/>
                                        </p:tgtEl>
                                      </p:cBhvr>
                                    </p:animEffect>
                                  </p:childTnLst>
                                </p:cTn>
                              </p:par>
                              <p:par>
                                <p:cTn id="225" presetID="3" presetClass="entr" presetSubtype="10" fill="hold" grpId="1" nodeType="withEffect">
                                  <p:stCondLst>
                                    <p:cond delay="0"/>
                                  </p:stCondLst>
                                  <p:childTnLst>
                                    <p:set>
                                      <p:cBhvr>
                                        <p:cTn id="226" dur="1" fill="hold">
                                          <p:stCondLst>
                                            <p:cond delay="0"/>
                                          </p:stCondLst>
                                        </p:cTn>
                                        <p:tgtEl>
                                          <p:spTgt spid="28"/>
                                        </p:tgtEl>
                                        <p:attrNameLst>
                                          <p:attrName>style.visibility</p:attrName>
                                        </p:attrNameLst>
                                      </p:cBhvr>
                                      <p:to>
                                        <p:strVal val="visible"/>
                                      </p:to>
                                    </p:set>
                                    <p:animEffect transition="in" filter="blinds(horizontal)">
                                      <p:cBhvr>
                                        <p:cTn id="227" dur="3000"/>
                                        <p:tgtEl>
                                          <p:spTgt spid="28"/>
                                        </p:tgtEl>
                                      </p:cBhvr>
                                    </p:animEffect>
                                  </p:childTnLst>
                                </p:cTn>
                              </p:par>
                              <p:par>
                                <p:cTn id="228" presetID="3" presetClass="entr" presetSubtype="10" fill="hold" grpId="1" nodeType="withEffect">
                                  <p:stCondLst>
                                    <p:cond delay="0"/>
                                  </p:stCondLst>
                                  <p:childTnLst>
                                    <p:set>
                                      <p:cBhvr>
                                        <p:cTn id="229" dur="1" fill="hold">
                                          <p:stCondLst>
                                            <p:cond delay="0"/>
                                          </p:stCondLst>
                                        </p:cTn>
                                        <p:tgtEl>
                                          <p:spTgt spid="5"/>
                                        </p:tgtEl>
                                        <p:attrNameLst>
                                          <p:attrName>style.visibility</p:attrName>
                                        </p:attrNameLst>
                                      </p:cBhvr>
                                      <p:to>
                                        <p:strVal val="visible"/>
                                      </p:to>
                                    </p:set>
                                    <p:animEffect transition="in" filter="blinds(horizontal)">
                                      <p:cBhvr>
                                        <p:cTn id="230" dur="3000"/>
                                        <p:tgtEl>
                                          <p:spTgt spid="5"/>
                                        </p:tgtEl>
                                      </p:cBhvr>
                                    </p:animEffect>
                                  </p:childTnLst>
                                </p:cTn>
                              </p:par>
                              <p:par>
                                <p:cTn id="231" presetID="3" presetClass="entr" presetSubtype="10" fill="hold" grpId="1" nodeType="withEffect">
                                  <p:stCondLst>
                                    <p:cond delay="0"/>
                                  </p:stCondLst>
                                  <p:childTnLst>
                                    <p:set>
                                      <p:cBhvr>
                                        <p:cTn id="232" dur="1" fill="hold">
                                          <p:stCondLst>
                                            <p:cond delay="0"/>
                                          </p:stCondLst>
                                        </p:cTn>
                                        <p:tgtEl>
                                          <p:spTgt spid="7"/>
                                        </p:tgtEl>
                                        <p:attrNameLst>
                                          <p:attrName>style.visibility</p:attrName>
                                        </p:attrNameLst>
                                      </p:cBhvr>
                                      <p:to>
                                        <p:strVal val="visible"/>
                                      </p:to>
                                    </p:set>
                                    <p:animEffect transition="in" filter="blinds(horizontal)">
                                      <p:cBhvr>
                                        <p:cTn id="233" dur="3000"/>
                                        <p:tgtEl>
                                          <p:spTgt spid="7"/>
                                        </p:tgtEl>
                                      </p:cBhvr>
                                    </p:animEffect>
                                  </p:childTnLst>
                                </p:cTn>
                              </p:par>
                              <p:par>
                                <p:cTn id="234" presetID="3" presetClass="entr" presetSubtype="10" fill="hold" grpId="1" nodeType="withEffect">
                                  <p:stCondLst>
                                    <p:cond delay="0"/>
                                  </p:stCondLst>
                                  <p:childTnLst>
                                    <p:set>
                                      <p:cBhvr>
                                        <p:cTn id="235" dur="1" fill="hold">
                                          <p:stCondLst>
                                            <p:cond delay="0"/>
                                          </p:stCondLst>
                                        </p:cTn>
                                        <p:tgtEl>
                                          <p:spTgt spid="9"/>
                                        </p:tgtEl>
                                        <p:attrNameLst>
                                          <p:attrName>style.visibility</p:attrName>
                                        </p:attrNameLst>
                                      </p:cBhvr>
                                      <p:to>
                                        <p:strVal val="visible"/>
                                      </p:to>
                                    </p:set>
                                    <p:animEffect transition="in" filter="blinds(horizontal)">
                                      <p:cBhvr>
                                        <p:cTn id="236" dur="3000"/>
                                        <p:tgtEl>
                                          <p:spTgt spid="9"/>
                                        </p:tgtEl>
                                      </p:cBhvr>
                                    </p:animEffect>
                                  </p:childTnLst>
                                </p:cTn>
                              </p:par>
                              <p:par>
                                <p:cTn id="237" presetID="3" presetClass="entr" presetSubtype="10" fill="hold" grpId="1" nodeType="withEffect">
                                  <p:stCondLst>
                                    <p:cond delay="0"/>
                                  </p:stCondLst>
                                  <p:childTnLst>
                                    <p:set>
                                      <p:cBhvr>
                                        <p:cTn id="238" dur="1" fill="hold">
                                          <p:stCondLst>
                                            <p:cond delay="0"/>
                                          </p:stCondLst>
                                        </p:cTn>
                                        <p:tgtEl>
                                          <p:spTgt spid="11"/>
                                        </p:tgtEl>
                                        <p:attrNameLst>
                                          <p:attrName>style.visibility</p:attrName>
                                        </p:attrNameLst>
                                      </p:cBhvr>
                                      <p:to>
                                        <p:strVal val="visible"/>
                                      </p:to>
                                    </p:set>
                                    <p:animEffect transition="in" filter="blinds(horizontal)">
                                      <p:cBhvr>
                                        <p:cTn id="239" dur="3000"/>
                                        <p:tgtEl>
                                          <p:spTgt spid="11"/>
                                        </p:tgtEl>
                                      </p:cBhvr>
                                    </p:animEffect>
                                  </p:childTnLst>
                                </p:cTn>
                              </p:par>
                              <p:par>
                                <p:cTn id="240" presetID="3" presetClass="entr" presetSubtype="10" fill="hold" grpId="1" nodeType="withEffect">
                                  <p:stCondLst>
                                    <p:cond delay="0"/>
                                  </p:stCondLst>
                                  <p:childTnLst>
                                    <p:set>
                                      <p:cBhvr>
                                        <p:cTn id="241" dur="1" fill="hold">
                                          <p:stCondLst>
                                            <p:cond delay="0"/>
                                          </p:stCondLst>
                                        </p:cTn>
                                        <p:tgtEl>
                                          <p:spTgt spid="13"/>
                                        </p:tgtEl>
                                        <p:attrNameLst>
                                          <p:attrName>style.visibility</p:attrName>
                                        </p:attrNameLst>
                                      </p:cBhvr>
                                      <p:to>
                                        <p:strVal val="visible"/>
                                      </p:to>
                                    </p:set>
                                    <p:animEffect transition="in" filter="blinds(horizontal)">
                                      <p:cBhvr>
                                        <p:cTn id="242" dur="3000"/>
                                        <p:tgtEl>
                                          <p:spTgt spid="13"/>
                                        </p:tgtEl>
                                      </p:cBhvr>
                                    </p:animEffect>
                                  </p:childTnLst>
                                </p:cTn>
                              </p:par>
                              <p:par>
                                <p:cTn id="243" presetID="3" presetClass="entr" presetSubtype="10" fill="hold" grpId="1" nodeType="withEffect">
                                  <p:stCondLst>
                                    <p:cond delay="0"/>
                                  </p:stCondLst>
                                  <p:childTnLst>
                                    <p:set>
                                      <p:cBhvr>
                                        <p:cTn id="244" dur="1" fill="hold">
                                          <p:stCondLst>
                                            <p:cond delay="0"/>
                                          </p:stCondLst>
                                        </p:cTn>
                                        <p:tgtEl>
                                          <p:spTgt spid="29"/>
                                        </p:tgtEl>
                                        <p:attrNameLst>
                                          <p:attrName>style.visibility</p:attrName>
                                        </p:attrNameLst>
                                      </p:cBhvr>
                                      <p:to>
                                        <p:strVal val="visible"/>
                                      </p:to>
                                    </p:set>
                                    <p:animEffect transition="in" filter="blinds(horizontal)">
                                      <p:cBhvr>
                                        <p:cTn id="245" dur="3000"/>
                                        <p:tgtEl>
                                          <p:spTgt spid="29"/>
                                        </p:tgtEl>
                                      </p:cBhvr>
                                    </p:animEffect>
                                  </p:childTnLst>
                                </p:cTn>
                              </p:par>
                              <p:par>
                                <p:cTn id="246" presetID="3" presetClass="entr" presetSubtype="10" fill="hold" grpId="1" nodeType="withEffect">
                                  <p:stCondLst>
                                    <p:cond delay="0"/>
                                  </p:stCondLst>
                                  <p:childTnLst>
                                    <p:set>
                                      <p:cBhvr>
                                        <p:cTn id="247" dur="1" fill="hold">
                                          <p:stCondLst>
                                            <p:cond delay="0"/>
                                          </p:stCondLst>
                                        </p:cTn>
                                        <p:tgtEl>
                                          <p:spTgt spid="30"/>
                                        </p:tgtEl>
                                        <p:attrNameLst>
                                          <p:attrName>style.visibility</p:attrName>
                                        </p:attrNameLst>
                                      </p:cBhvr>
                                      <p:to>
                                        <p:strVal val="visible"/>
                                      </p:to>
                                    </p:set>
                                    <p:animEffect transition="in" filter="blinds(horizontal)">
                                      <p:cBhvr>
                                        <p:cTn id="248" dur="3000"/>
                                        <p:tgtEl>
                                          <p:spTgt spid="30"/>
                                        </p:tgtEl>
                                      </p:cBhvr>
                                    </p:animEffect>
                                  </p:childTnLst>
                                </p:cTn>
                              </p:par>
                              <p:par>
                                <p:cTn id="249" presetID="3" presetClass="entr" presetSubtype="10" fill="hold" grpId="1" nodeType="withEffect">
                                  <p:stCondLst>
                                    <p:cond delay="0"/>
                                  </p:stCondLst>
                                  <p:childTnLst>
                                    <p:set>
                                      <p:cBhvr>
                                        <p:cTn id="250" dur="1" fill="hold">
                                          <p:stCondLst>
                                            <p:cond delay="0"/>
                                          </p:stCondLst>
                                        </p:cTn>
                                        <p:tgtEl>
                                          <p:spTgt spid="31"/>
                                        </p:tgtEl>
                                        <p:attrNameLst>
                                          <p:attrName>style.visibility</p:attrName>
                                        </p:attrNameLst>
                                      </p:cBhvr>
                                      <p:to>
                                        <p:strVal val="visible"/>
                                      </p:to>
                                    </p:set>
                                    <p:animEffect transition="in" filter="blinds(horizontal)">
                                      <p:cBhvr>
                                        <p:cTn id="251" dur="3000"/>
                                        <p:tgtEl>
                                          <p:spTgt spid="31"/>
                                        </p:tgtEl>
                                      </p:cBhvr>
                                    </p:animEffect>
                                  </p:childTnLst>
                                </p:cTn>
                              </p:par>
                              <p:par>
                                <p:cTn id="252" presetID="3" presetClass="entr" presetSubtype="10" fill="hold" grpId="1" nodeType="withEffect">
                                  <p:stCondLst>
                                    <p:cond delay="0"/>
                                  </p:stCondLst>
                                  <p:childTnLst>
                                    <p:set>
                                      <p:cBhvr>
                                        <p:cTn id="253" dur="1" fill="hold">
                                          <p:stCondLst>
                                            <p:cond delay="0"/>
                                          </p:stCondLst>
                                        </p:cTn>
                                        <p:tgtEl>
                                          <p:spTgt spid="32"/>
                                        </p:tgtEl>
                                        <p:attrNameLst>
                                          <p:attrName>style.visibility</p:attrName>
                                        </p:attrNameLst>
                                      </p:cBhvr>
                                      <p:to>
                                        <p:strVal val="visible"/>
                                      </p:to>
                                    </p:set>
                                    <p:animEffect transition="in" filter="blinds(horizontal)">
                                      <p:cBhvr>
                                        <p:cTn id="254" dur="3000"/>
                                        <p:tgtEl>
                                          <p:spTgt spid="32"/>
                                        </p:tgtEl>
                                      </p:cBhvr>
                                    </p:animEffect>
                                  </p:childTnLst>
                                </p:cTn>
                              </p:par>
                              <p:par>
                                <p:cTn id="255" presetID="3" presetClass="entr" presetSubtype="10" fill="hold" grpId="1" nodeType="withEffect">
                                  <p:stCondLst>
                                    <p:cond delay="0"/>
                                  </p:stCondLst>
                                  <p:childTnLst>
                                    <p:set>
                                      <p:cBhvr>
                                        <p:cTn id="256" dur="1" fill="hold">
                                          <p:stCondLst>
                                            <p:cond delay="0"/>
                                          </p:stCondLst>
                                        </p:cTn>
                                        <p:tgtEl>
                                          <p:spTgt spid="33"/>
                                        </p:tgtEl>
                                        <p:attrNameLst>
                                          <p:attrName>style.visibility</p:attrName>
                                        </p:attrNameLst>
                                      </p:cBhvr>
                                      <p:to>
                                        <p:strVal val="visible"/>
                                      </p:to>
                                    </p:set>
                                    <p:animEffect transition="in" filter="blinds(horizontal)">
                                      <p:cBhvr>
                                        <p:cTn id="257" dur="3000"/>
                                        <p:tgtEl>
                                          <p:spTgt spid="33"/>
                                        </p:tgtEl>
                                      </p:cBhvr>
                                    </p:animEffect>
                                  </p:childTnLst>
                                </p:cTn>
                              </p:par>
                              <p:par>
                                <p:cTn id="258" presetID="3" presetClass="entr" presetSubtype="10" fill="hold" grpId="1" nodeType="withEffect">
                                  <p:stCondLst>
                                    <p:cond delay="0"/>
                                  </p:stCondLst>
                                  <p:childTnLst>
                                    <p:set>
                                      <p:cBhvr>
                                        <p:cTn id="259" dur="1" fill="hold">
                                          <p:stCondLst>
                                            <p:cond delay="0"/>
                                          </p:stCondLst>
                                        </p:cTn>
                                        <p:tgtEl>
                                          <p:spTgt spid="34"/>
                                        </p:tgtEl>
                                        <p:attrNameLst>
                                          <p:attrName>style.visibility</p:attrName>
                                        </p:attrNameLst>
                                      </p:cBhvr>
                                      <p:to>
                                        <p:strVal val="visible"/>
                                      </p:to>
                                    </p:set>
                                    <p:animEffect transition="in" filter="blinds(horizontal)">
                                      <p:cBhvr>
                                        <p:cTn id="260" dur="3000"/>
                                        <p:tgtEl>
                                          <p:spTgt spid="34"/>
                                        </p:tgtEl>
                                      </p:cBhvr>
                                    </p:animEffect>
                                  </p:childTnLst>
                                </p:cTn>
                              </p:par>
                              <p:par>
                                <p:cTn id="261" presetID="3" presetClass="entr" presetSubtype="10" fill="hold" grpId="1" nodeType="withEffect">
                                  <p:stCondLst>
                                    <p:cond delay="0"/>
                                  </p:stCondLst>
                                  <p:childTnLst>
                                    <p:set>
                                      <p:cBhvr>
                                        <p:cTn id="262" dur="1" fill="hold">
                                          <p:stCondLst>
                                            <p:cond delay="0"/>
                                          </p:stCondLst>
                                        </p:cTn>
                                        <p:tgtEl>
                                          <p:spTgt spid="35"/>
                                        </p:tgtEl>
                                        <p:attrNameLst>
                                          <p:attrName>style.visibility</p:attrName>
                                        </p:attrNameLst>
                                      </p:cBhvr>
                                      <p:to>
                                        <p:strVal val="visible"/>
                                      </p:to>
                                    </p:set>
                                    <p:animEffect transition="in" filter="blinds(horizontal)">
                                      <p:cBhvr>
                                        <p:cTn id="263" dur="3000"/>
                                        <p:tgtEl>
                                          <p:spTgt spid="35"/>
                                        </p:tgtEl>
                                      </p:cBhvr>
                                    </p:animEffect>
                                  </p:childTnLst>
                                </p:cTn>
                              </p:par>
                              <p:par>
                                <p:cTn id="264" presetID="3" presetClass="entr" presetSubtype="10" fill="hold" grpId="1" nodeType="withEffect">
                                  <p:stCondLst>
                                    <p:cond delay="0"/>
                                  </p:stCondLst>
                                  <p:childTnLst>
                                    <p:set>
                                      <p:cBhvr>
                                        <p:cTn id="265" dur="1" fill="hold">
                                          <p:stCondLst>
                                            <p:cond delay="0"/>
                                          </p:stCondLst>
                                        </p:cTn>
                                        <p:tgtEl>
                                          <p:spTgt spid="36"/>
                                        </p:tgtEl>
                                        <p:attrNameLst>
                                          <p:attrName>style.visibility</p:attrName>
                                        </p:attrNameLst>
                                      </p:cBhvr>
                                      <p:to>
                                        <p:strVal val="visible"/>
                                      </p:to>
                                    </p:set>
                                    <p:animEffect transition="in" filter="blinds(horizontal)">
                                      <p:cBhvr>
                                        <p:cTn id="266" dur="3000"/>
                                        <p:tgtEl>
                                          <p:spTgt spid="36"/>
                                        </p:tgtEl>
                                      </p:cBhvr>
                                    </p:animEffect>
                                  </p:childTnLst>
                                </p:cTn>
                              </p:par>
                              <p:par>
                                <p:cTn id="267" presetID="3" presetClass="entr" presetSubtype="10" fill="hold" grpId="1" nodeType="withEffect">
                                  <p:stCondLst>
                                    <p:cond delay="0"/>
                                  </p:stCondLst>
                                  <p:childTnLst>
                                    <p:set>
                                      <p:cBhvr>
                                        <p:cTn id="268" dur="1" fill="hold">
                                          <p:stCondLst>
                                            <p:cond delay="0"/>
                                          </p:stCondLst>
                                        </p:cTn>
                                        <p:tgtEl>
                                          <p:spTgt spid="37"/>
                                        </p:tgtEl>
                                        <p:attrNameLst>
                                          <p:attrName>style.visibility</p:attrName>
                                        </p:attrNameLst>
                                      </p:cBhvr>
                                      <p:to>
                                        <p:strVal val="visible"/>
                                      </p:to>
                                    </p:set>
                                    <p:animEffect transition="in" filter="blinds(horizontal)">
                                      <p:cBhvr>
                                        <p:cTn id="269" dur="3000"/>
                                        <p:tgtEl>
                                          <p:spTgt spid="37"/>
                                        </p:tgtEl>
                                      </p:cBhvr>
                                    </p:animEffect>
                                  </p:childTnLst>
                                </p:cTn>
                              </p:par>
                              <p:par>
                                <p:cTn id="270" presetID="3" presetClass="entr" presetSubtype="10" fill="hold" grpId="1" nodeType="withEffect">
                                  <p:stCondLst>
                                    <p:cond delay="0"/>
                                  </p:stCondLst>
                                  <p:childTnLst>
                                    <p:set>
                                      <p:cBhvr>
                                        <p:cTn id="271" dur="1" fill="hold">
                                          <p:stCondLst>
                                            <p:cond delay="0"/>
                                          </p:stCondLst>
                                        </p:cTn>
                                        <p:tgtEl>
                                          <p:spTgt spid="38"/>
                                        </p:tgtEl>
                                        <p:attrNameLst>
                                          <p:attrName>style.visibility</p:attrName>
                                        </p:attrNameLst>
                                      </p:cBhvr>
                                      <p:to>
                                        <p:strVal val="visible"/>
                                      </p:to>
                                    </p:set>
                                    <p:animEffect transition="in" filter="blinds(horizontal)">
                                      <p:cBhvr>
                                        <p:cTn id="272" dur="3000"/>
                                        <p:tgtEl>
                                          <p:spTgt spid="38"/>
                                        </p:tgtEl>
                                      </p:cBhvr>
                                    </p:animEffect>
                                  </p:childTnLst>
                                </p:cTn>
                              </p:par>
                              <p:par>
                                <p:cTn id="273" presetID="3" presetClass="entr" presetSubtype="10" fill="hold" grpId="1" nodeType="withEffect">
                                  <p:stCondLst>
                                    <p:cond delay="0"/>
                                  </p:stCondLst>
                                  <p:childTnLst>
                                    <p:set>
                                      <p:cBhvr>
                                        <p:cTn id="274" dur="1" fill="hold">
                                          <p:stCondLst>
                                            <p:cond delay="0"/>
                                          </p:stCondLst>
                                        </p:cTn>
                                        <p:tgtEl>
                                          <p:spTgt spid="39"/>
                                        </p:tgtEl>
                                        <p:attrNameLst>
                                          <p:attrName>style.visibility</p:attrName>
                                        </p:attrNameLst>
                                      </p:cBhvr>
                                      <p:to>
                                        <p:strVal val="visible"/>
                                      </p:to>
                                    </p:set>
                                    <p:animEffect transition="in" filter="blinds(horizontal)">
                                      <p:cBhvr>
                                        <p:cTn id="275" dur="3000"/>
                                        <p:tgtEl>
                                          <p:spTgt spid="39"/>
                                        </p:tgtEl>
                                      </p:cBhvr>
                                    </p:animEffect>
                                  </p:childTnLst>
                                </p:cTn>
                              </p:par>
                              <p:par>
                                <p:cTn id="276" presetID="3" presetClass="entr" presetSubtype="10" fill="hold" grpId="1" nodeType="withEffect">
                                  <p:stCondLst>
                                    <p:cond delay="0"/>
                                  </p:stCondLst>
                                  <p:childTnLst>
                                    <p:set>
                                      <p:cBhvr>
                                        <p:cTn id="277" dur="1" fill="hold">
                                          <p:stCondLst>
                                            <p:cond delay="0"/>
                                          </p:stCondLst>
                                        </p:cTn>
                                        <p:tgtEl>
                                          <p:spTgt spid="40"/>
                                        </p:tgtEl>
                                        <p:attrNameLst>
                                          <p:attrName>style.visibility</p:attrName>
                                        </p:attrNameLst>
                                      </p:cBhvr>
                                      <p:to>
                                        <p:strVal val="visible"/>
                                      </p:to>
                                    </p:set>
                                    <p:animEffect transition="in" filter="blinds(horizontal)">
                                      <p:cBhvr>
                                        <p:cTn id="278" dur="3000"/>
                                        <p:tgtEl>
                                          <p:spTgt spid="40"/>
                                        </p:tgtEl>
                                      </p:cBhvr>
                                    </p:animEffect>
                                  </p:childTnLst>
                                </p:cTn>
                              </p:par>
                              <p:par>
                                <p:cTn id="279" presetID="3" presetClass="entr" presetSubtype="10" fill="hold" grpId="1" nodeType="withEffect">
                                  <p:stCondLst>
                                    <p:cond delay="0"/>
                                  </p:stCondLst>
                                  <p:childTnLst>
                                    <p:set>
                                      <p:cBhvr>
                                        <p:cTn id="280" dur="1" fill="hold">
                                          <p:stCondLst>
                                            <p:cond delay="0"/>
                                          </p:stCondLst>
                                        </p:cTn>
                                        <p:tgtEl>
                                          <p:spTgt spid="41"/>
                                        </p:tgtEl>
                                        <p:attrNameLst>
                                          <p:attrName>style.visibility</p:attrName>
                                        </p:attrNameLst>
                                      </p:cBhvr>
                                      <p:to>
                                        <p:strVal val="visible"/>
                                      </p:to>
                                    </p:set>
                                    <p:animEffect transition="in" filter="blinds(horizontal)">
                                      <p:cBhvr>
                                        <p:cTn id="281" dur="3000"/>
                                        <p:tgtEl>
                                          <p:spTgt spid="41"/>
                                        </p:tgtEl>
                                      </p:cBhvr>
                                    </p:animEffect>
                                  </p:childTnLst>
                                </p:cTn>
                              </p:par>
                              <p:par>
                                <p:cTn id="282" presetID="3" presetClass="entr" presetSubtype="10" fill="hold" grpId="1" nodeType="withEffect">
                                  <p:stCondLst>
                                    <p:cond delay="0"/>
                                  </p:stCondLst>
                                  <p:childTnLst>
                                    <p:set>
                                      <p:cBhvr>
                                        <p:cTn id="283" dur="1" fill="hold">
                                          <p:stCondLst>
                                            <p:cond delay="0"/>
                                          </p:stCondLst>
                                        </p:cTn>
                                        <p:tgtEl>
                                          <p:spTgt spid="42"/>
                                        </p:tgtEl>
                                        <p:attrNameLst>
                                          <p:attrName>style.visibility</p:attrName>
                                        </p:attrNameLst>
                                      </p:cBhvr>
                                      <p:to>
                                        <p:strVal val="visible"/>
                                      </p:to>
                                    </p:set>
                                    <p:animEffect transition="in" filter="blinds(horizontal)">
                                      <p:cBhvr>
                                        <p:cTn id="284" dur="3000"/>
                                        <p:tgtEl>
                                          <p:spTgt spid="42"/>
                                        </p:tgtEl>
                                      </p:cBhvr>
                                    </p:animEffect>
                                  </p:childTnLst>
                                </p:cTn>
                              </p:par>
                              <p:par>
                                <p:cTn id="285" presetID="3" presetClass="entr" presetSubtype="10" fill="hold" grpId="1" nodeType="withEffect">
                                  <p:stCondLst>
                                    <p:cond delay="0"/>
                                  </p:stCondLst>
                                  <p:childTnLst>
                                    <p:set>
                                      <p:cBhvr>
                                        <p:cTn id="286" dur="1" fill="hold">
                                          <p:stCondLst>
                                            <p:cond delay="0"/>
                                          </p:stCondLst>
                                        </p:cTn>
                                        <p:tgtEl>
                                          <p:spTgt spid="43"/>
                                        </p:tgtEl>
                                        <p:attrNameLst>
                                          <p:attrName>style.visibility</p:attrName>
                                        </p:attrNameLst>
                                      </p:cBhvr>
                                      <p:to>
                                        <p:strVal val="visible"/>
                                      </p:to>
                                    </p:set>
                                    <p:animEffect transition="in" filter="blinds(horizontal)">
                                      <p:cBhvr>
                                        <p:cTn id="287" dur="3000"/>
                                        <p:tgtEl>
                                          <p:spTgt spid="43"/>
                                        </p:tgtEl>
                                      </p:cBhvr>
                                    </p:animEffect>
                                  </p:childTnLst>
                                </p:cTn>
                              </p:par>
                              <p:par>
                                <p:cTn id="288" presetID="8" presetClass="emph" presetSubtype="0" fill="hold" grpId="2" nodeType="withEffect">
                                  <p:stCondLst>
                                    <p:cond delay="0"/>
                                  </p:stCondLst>
                                  <p:childTnLst>
                                    <p:animRot by="21600000">
                                      <p:cBhvr>
                                        <p:cTn id="289" dur="3000" fill="hold"/>
                                        <p:tgtEl>
                                          <p:spTgt spid="4"/>
                                        </p:tgtEl>
                                        <p:attrNameLst>
                                          <p:attrName>r</p:attrName>
                                        </p:attrNameLst>
                                      </p:cBhvr>
                                    </p:animRot>
                                  </p:childTnLst>
                                </p:cTn>
                              </p:par>
                              <p:par>
                                <p:cTn id="290" presetID="8" presetClass="emph" presetSubtype="0" fill="hold" grpId="2" nodeType="withEffect">
                                  <p:stCondLst>
                                    <p:cond delay="0"/>
                                  </p:stCondLst>
                                  <p:childTnLst>
                                    <p:animRot by="21600000">
                                      <p:cBhvr>
                                        <p:cTn id="291" dur="3000" fill="hold"/>
                                        <p:tgtEl>
                                          <p:spTgt spid="14"/>
                                        </p:tgtEl>
                                        <p:attrNameLst>
                                          <p:attrName>r</p:attrName>
                                        </p:attrNameLst>
                                      </p:cBhvr>
                                    </p:animRot>
                                  </p:childTnLst>
                                </p:cTn>
                              </p:par>
                              <p:par>
                                <p:cTn id="292" presetID="8" presetClass="emph" presetSubtype="0" fill="hold" grpId="2" nodeType="withEffect">
                                  <p:stCondLst>
                                    <p:cond delay="0"/>
                                  </p:stCondLst>
                                  <p:childTnLst>
                                    <p:animRot by="21600000">
                                      <p:cBhvr>
                                        <p:cTn id="293" dur="3000" fill="hold"/>
                                        <p:tgtEl>
                                          <p:spTgt spid="19"/>
                                        </p:tgtEl>
                                        <p:attrNameLst>
                                          <p:attrName>r</p:attrName>
                                        </p:attrNameLst>
                                      </p:cBhvr>
                                    </p:animRot>
                                  </p:childTnLst>
                                </p:cTn>
                              </p:par>
                              <p:par>
                                <p:cTn id="294" presetID="8" presetClass="emph" presetSubtype="0" fill="hold" grpId="2" nodeType="withEffect">
                                  <p:stCondLst>
                                    <p:cond delay="0"/>
                                  </p:stCondLst>
                                  <p:childTnLst>
                                    <p:animRot by="21600000">
                                      <p:cBhvr>
                                        <p:cTn id="295" dur="3000" fill="hold"/>
                                        <p:tgtEl>
                                          <p:spTgt spid="24"/>
                                        </p:tgtEl>
                                        <p:attrNameLst>
                                          <p:attrName>r</p:attrName>
                                        </p:attrNameLst>
                                      </p:cBhvr>
                                    </p:animRot>
                                  </p:childTnLst>
                                </p:cTn>
                              </p:par>
                              <p:par>
                                <p:cTn id="296" presetID="8" presetClass="emph" presetSubtype="0" fill="hold" grpId="2" nodeType="withEffect">
                                  <p:stCondLst>
                                    <p:cond delay="0"/>
                                  </p:stCondLst>
                                  <p:childTnLst>
                                    <p:animRot by="-21600000">
                                      <p:cBhvr>
                                        <p:cTn id="297" dur="3000" fill="hold"/>
                                        <p:tgtEl>
                                          <p:spTgt spid="5"/>
                                        </p:tgtEl>
                                        <p:attrNameLst>
                                          <p:attrName>r</p:attrName>
                                        </p:attrNameLst>
                                      </p:cBhvr>
                                    </p:animRot>
                                  </p:childTnLst>
                                </p:cTn>
                              </p:par>
                              <p:par>
                                <p:cTn id="298" presetID="8" presetClass="emph" presetSubtype="0" fill="hold" grpId="2" nodeType="withEffect">
                                  <p:stCondLst>
                                    <p:cond delay="0"/>
                                  </p:stCondLst>
                                  <p:childTnLst>
                                    <p:animRot by="-21600000">
                                      <p:cBhvr>
                                        <p:cTn id="299" dur="3000" fill="hold"/>
                                        <p:tgtEl>
                                          <p:spTgt spid="29"/>
                                        </p:tgtEl>
                                        <p:attrNameLst>
                                          <p:attrName>r</p:attrName>
                                        </p:attrNameLst>
                                      </p:cBhvr>
                                    </p:animRot>
                                  </p:childTnLst>
                                </p:cTn>
                              </p:par>
                              <p:par>
                                <p:cTn id="300" presetID="8" presetClass="emph" presetSubtype="0" fill="hold" grpId="2" nodeType="withEffect">
                                  <p:stCondLst>
                                    <p:cond delay="0"/>
                                  </p:stCondLst>
                                  <p:childTnLst>
                                    <p:animRot by="-21600000">
                                      <p:cBhvr>
                                        <p:cTn id="301" dur="3000" fill="hold"/>
                                        <p:tgtEl>
                                          <p:spTgt spid="34"/>
                                        </p:tgtEl>
                                        <p:attrNameLst>
                                          <p:attrName>r</p:attrName>
                                        </p:attrNameLst>
                                      </p:cBhvr>
                                    </p:animRot>
                                  </p:childTnLst>
                                </p:cTn>
                              </p:par>
                              <p:par>
                                <p:cTn id="302" presetID="8" presetClass="emph" presetSubtype="0" fill="hold" grpId="2" nodeType="withEffect">
                                  <p:stCondLst>
                                    <p:cond delay="0"/>
                                  </p:stCondLst>
                                  <p:childTnLst>
                                    <p:animRot by="-21600000">
                                      <p:cBhvr>
                                        <p:cTn id="303" dur="3000" fill="hold"/>
                                        <p:tgtEl>
                                          <p:spTgt spid="39"/>
                                        </p:tgtEl>
                                        <p:attrNameLst>
                                          <p:attrName>r</p:attrName>
                                        </p:attrNameLst>
                                      </p:cBhvr>
                                    </p:animRot>
                                  </p:childTnLst>
                                </p:cTn>
                              </p:par>
                              <p:par>
                                <p:cTn id="304" presetID="8" presetClass="emph" presetSubtype="0" fill="hold" grpId="2" nodeType="withEffect">
                                  <p:stCondLst>
                                    <p:cond delay="0"/>
                                  </p:stCondLst>
                                  <p:childTnLst>
                                    <p:animRot by="-21600000">
                                      <p:cBhvr>
                                        <p:cTn id="305" dur="3000" fill="hold"/>
                                        <p:tgtEl>
                                          <p:spTgt spid="6"/>
                                        </p:tgtEl>
                                        <p:attrNameLst>
                                          <p:attrName>r</p:attrName>
                                        </p:attrNameLst>
                                      </p:cBhvr>
                                    </p:animRot>
                                  </p:childTnLst>
                                </p:cTn>
                              </p:par>
                              <p:par>
                                <p:cTn id="306" presetID="8" presetClass="emph" presetSubtype="0" fill="hold" grpId="2" nodeType="withEffect">
                                  <p:stCondLst>
                                    <p:cond delay="0"/>
                                  </p:stCondLst>
                                  <p:childTnLst>
                                    <p:animRot by="-21600000">
                                      <p:cBhvr>
                                        <p:cTn id="307" dur="3000" fill="hold"/>
                                        <p:tgtEl>
                                          <p:spTgt spid="15"/>
                                        </p:tgtEl>
                                        <p:attrNameLst>
                                          <p:attrName>r</p:attrName>
                                        </p:attrNameLst>
                                      </p:cBhvr>
                                    </p:animRot>
                                  </p:childTnLst>
                                </p:cTn>
                              </p:par>
                              <p:par>
                                <p:cTn id="308" presetID="8" presetClass="emph" presetSubtype="0" fill="hold" grpId="2" nodeType="withEffect">
                                  <p:stCondLst>
                                    <p:cond delay="0"/>
                                  </p:stCondLst>
                                  <p:childTnLst>
                                    <p:animRot by="-21600000">
                                      <p:cBhvr>
                                        <p:cTn id="309" dur="3000" fill="hold"/>
                                        <p:tgtEl>
                                          <p:spTgt spid="20"/>
                                        </p:tgtEl>
                                        <p:attrNameLst>
                                          <p:attrName>r</p:attrName>
                                        </p:attrNameLst>
                                      </p:cBhvr>
                                    </p:animRot>
                                  </p:childTnLst>
                                </p:cTn>
                              </p:par>
                              <p:par>
                                <p:cTn id="310" presetID="8" presetClass="emph" presetSubtype="0" fill="hold" grpId="2" nodeType="withEffect">
                                  <p:stCondLst>
                                    <p:cond delay="0"/>
                                  </p:stCondLst>
                                  <p:childTnLst>
                                    <p:animRot by="-21600000">
                                      <p:cBhvr>
                                        <p:cTn id="311" dur="3000" fill="hold"/>
                                        <p:tgtEl>
                                          <p:spTgt spid="25"/>
                                        </p:tgtEl>
                                        <p:attrNameLst>
                                          <p:attrName>r</p:attrName>
                                        </p:attrNameLst>
                                      </p:cBhvr>
                                    </p:animRot>
                                  </p:childTnLst>
                                </p:cTn>
                              </p:par>
                              <p:par>
                                <p:cTn id="312" presetID="8" presetClass="emph" presetSubtype="0" fill="hold" grpId="2" nodeType="withEffect">
                                  <p:stCondLst>
                                    <p:cond delay="0"/>
                                  </p:stCondLst>
                                  <p:childTnLst>
                                    <p:animRot by="21600000">
                                      <p:cBhvr>
                                        <p:cTn id="313" dur="3000" fill="hold"/>
                                        <p:tgtEl>
                                          <p:spTgt spid="7"/>
                                        </p:tgtEl>
                                        <p:attrNameLst>
                                          <p:attrName>r</p:attrName>
                                        </p:attrNameLst>
                                      </p:cBhvr>
                                    </p:animRot>
                                  </p:childTnLst>
                                </p:cTn>
                              </p:par>
                              <p:par>
                                <p:cTn id="314" presetID="8" presetClass="emph" presetSubtype="0" fill="hold" grpId="2" nodeType="withEffect">
                                  <p:stCondLst>
                                    <p:cond delay="0"/>
                                  </p:stCondLst>
                                  <p:childTnLst>
                                    <p:animRot by="21600000">
                                      <p:cBhvr>
                                        <p:cTn id="315" dur="3000" fill="hold"/>
                                        <p:tgtEl>
                                          <p:spTgt spid="30"/>
                                        </p:tgtEl>
                                        <p:attrNameLst>
                                          <p:attrName>r</p:attrName>
                                        </p:attrNameLst>
                                      </p:cBhvr>
                                    </p:animRot>
                                  </p:childTnLst>
                                </p:cTn>
                              </p:par>
                              <p:par>
                                <p:cTn id="316" presetID="8" presetClass="emph" presetSubtype="0" fill="hold" grpId="2" nodeType="withEffect">
                                  <p:stCondLst>
                                    <p:cond delay="0"/>
                                  </p:stCondLst>
                                  <p:childTnLst>
                                    <p:animRot by="21600000">
                                      <p:cBhvr>
                                        <p:cTn id="317" dur="3000" fill="hold"/>
                                        <p:tgtEl>
                                          <p:spTgt spid="35"/>
                                        </p:tgtEl>
                                        <p:attrNameLst>
                                          <p:attrName>r</p:attrName>
                                        </p:attrNameLst>
                                      </p:cBhvr>
                                    </p:animRot>
                                  </p:childTnLst>
                                </p:cTn>
                              </p:par>
                              <p:par>
                                <p:cTn id="318" presetID="8" presetClass="emph" presetSubtype="0" fill="hold" grpId="2" nodeType="withEffect">
                                  <p:stCondLst>
                                    <p:cond delay="0"/>
                                  </p:stCondLst>
                                  <p:childTnLst>
                                    <p:animRot by="21600000">
                                      <p:cBhvr>
                                        <p:cTn id="319" dur="3000" fill="hold"/>
                                        <p:tgtEl>
                                          <p:spTgt spid="40"/>
                                        </p:tgtEl>
                                        <p:attrNameLst>
                                          <p:attrName>r</p:attrName>
                                        </p:attrNameLst>
                                      </p:cBhvr>
                                    </p:animRot>
                                  </p:childTnLst>
                                </p:cTn>
                              </p:par>
                              <p:par>
                                <p:cTn id="320" presetID="8" presetClass="emph" presetSubtype="0" fill="hold" grpId="2" nodeType="withEffect">
                                  <p:stCondLst>
                                    <p:cond delay="0"/>
                                  </p:stCondLst>
                                  <p:childTnLst>
                                    <p:animRot by="21600000">
                                      <p:cBhvr>
                                        <p:cTn id="321" dur="3000" fill="hold"/>
                                        <p:tgtEl>
                                          <p:spTgt spid="8"/>
                                        </p:tgtEl>
                                        <p:attrNameLst>
                                          <p:attrName>r</p:attrName>
                                        </p:attrNameLst>
                                      </p:cBhvr>
                                    </p:animRot>
                                  </p:childTnLst>
                                </p:cTn>
                              </p:par>
                              <p:par>
                                <p:cTn id="322" presetID="8" presetClass="emph" presetSubtype="0" fill="hold" grpId="2" nodeType="withEffect">
                                  <p:stCondLst>
                                    <p:cond delay="0"/>
                                  </p:stCondLst>
                                  <p:childTnLst>
                                    <p:animRot by="21600000">
                                      <p:cBhvr>
                                        <p:cTn id="323" dur="3000" fill="hold"/>
                                        <p:tgtEl>
                                          <p:spTgt spid="16"/>
                                        </p:tgtEl>
                                        <p:attrNameLst>
                                          <p:attrName>r</p:attrName>
                                        </p:attrNameLst>
                                      </p:cBhvr>
                                    </p:animRot>
                                  </p:childTnLst>
                                </p:cTn>
                              </p:par>
                              <p:par>
                                <p:cTn id="324" presetID="8" presetClass="emph" presetSubtype="0" fill="hold" grpId="2" nodeType="withEffect">
                                  <p:stCondLst>
                                    <p:cond delay="0"/>
                                  </p:stCondLst>
                                  <p:childTnLst>
                                    <p:animRot by="21600000">
                                      <p:cBhvr>
                                        <p:cTn id="325" dur="3000" fill="hold"/>
                                        <p:tgtEl>
                                          <p:spTgt spid="21"/>
                                        </p:tgtEl>
                                        <p:attrNameLst>
                                          <p:attrName>r</p:attrName>
                                        </p:attrNameLst>
                                      </p:cBhvr>
                                    </p:animRot>
                                  </p:childTnLst>
                                </p:cTn>
                              </p:par>
                              <p:par>
                                <p:cTn id="326" presetID="8" presetClass="emph" presetSubtype="0" fill="hold" grpId="2" nodeType="withEffect">
                                  <p:stCondLst>
                                    <p:cond delay="0"/>
                                  </p:stCondLst>
                                  <p:childTnLst>
                                    <p:animRot by="21600000">
                                      <p:cBhvr>
                                        <p:cTn id="327" dur="3000" fill="hold"/>
                                        <p:tgtEl>
                                          <p:spTgt spid="26"/>
                                        </p:tgtEl>
                                        <p:attrNameLst>
                                          <p:attrName>r</p:attrName>
                                        </p:attrNameLst>
                                      </p:cBhvr>
                                    </p:animRot>
                                  </p:childTnLst>
                                </p:cTn>
                              </p:par>
                              <p:par>
                                <p:cTn id="328" presetID="8" presetClass="emph" presetSubtype="0" fill="hold" grpId="2" nodeType="withEffect">
                                  <p:stCondLst>
                                    <p:cond delay="0"/>
                                  </p:stCondLst>
                                  <p:childTnLst>
                                    <p:animRot by="-21600000">
                                      <p:cBhvr>
                                        <p:cTn id="329" dur="3000" fill="hold"/>
                                        <p:tgtEl>
                                          <p:spTgt spid="9"/>
                                        </p:tgtEl>
                                        <p:attrNameLst>
                                          <p:attrName>r</p:attrName>
                                        </p:attrNameLst>
                                      </p:cBhvr>
                                    </p:animRot>
                                  </p:childTnLst>
                                </p:cTn>
                              </p:par>
                              <p:par>
                                <p:cTn id="330" presetID="8" presetClass="emph" presetSubtype="0" fill="hold" grpId="2" nodeType="withEffect">
                                  <p:stCondLst>
                                    <p:cond delay="0"/>
                                  </p:stCondLst>
                                  <p:childTnLst>
                                    <p:animRot by="-21600000">
                                      <p:cBhvr>
                                        <p:cTn id="331" dur="3000" fill="hold"/>
                                        <p:tgtEl>
                                          <p:spTgt spid="31"/>
                                        </p:tgtEl>
                                        <p:attrNameLst>
                                          <p:attrName>r</p:attrName>
                                        </p:attrNameLst>
                                      </p:cBhvr>
                                    </p:animRot>
                                  </p:childTnLst>
                                </p:cTn>
                              </p:par>
                              <p:par>
                                <p:cTn id="332" presetID="8" presetClass="emph" presetSubtype="0" fill="hold" grpId="2" nodeType="withEffect">
                                  <p:stCondLst>
                                    <p:cond delay="0"/>
                                  </p:stCondLst>
                                  <p:childTnLst>
                                    <p:animRot by="-21600000">
                                      <p:cBhvr>
                                        <p:cTn id="333" dur="3000" fill="hold"/>
                                        <p:tgtEl>
                                          <p:spTgt spid="36"/>
                                        </p:tgtEl>
                                        <p:attrNameLst>
                                          <p:attrName>r</p:attrName>
                                        </p:attrNameLst>
                                      </p:cBhvr>
                                    </p:animRot>
                                  </p:childTnLst>
                                </p:cTn>
                              </p:par>
                              <p:par>
                                <p:cTn id="334" presetID="8" presetClass="emph" presetSubtype="0" fill="hold" grpId="2" nodeType="withEffect">
                                  <p:stCondLst>
                                    <p:cond delay="0"/>
                                  </p:stCondLst>
                                  <p:childTnLst>
                                    <p:animRot by="-21600000">
                                      <p:cBhvr>
                                        <p:cTn id="335" dur="3000" fill="hold"/>
                                        <p:tgtEl>
                                          <p:spTgt spid="41"/>
                                        </p:tgtEl>
                                        <p:attrNameLst>
                                          <p:attrName>r</p:attrName>
                                        </p:attrNameLst>
                                      </p:cBhvr>
                                    </p:animRot>
                                  </p:childTnLst>
                                </p:cTn>
                              </p:par>
                              <p:par>
                                <p:cTn id="336" presetID="8" presetClass="emph" presetSubtype="0" fill="hold" grpId="2" nodeType="withEffect">
                                  <p:stCondLst>
                                    <p:cond delay="0"/>
                                  </p:stCondLst>
                                  <p:childTnLst>
                                    <p:animRot by="-21600000">
                                      <p:cBhvr>
                                        <p:cTn id="337" dur="3000" fill="hold"/>
                                        <p:tgtEl>
                                          <p:spTgt spid="10"/>
                                        </p:tgtEl>
                                        <p:attrNameLst>
                                          <p:attrName>r</p:attrName>
                                        </p:attrNameLst>
                                      </p:cBhvr>
                                    </p:animRot>
                                  </p:childTnLst>
                                </p:cTn>
                              </p:par>
                              <p:par>
                                <p:cTn id="338" presetID="8" presetClass="emph" presetSubtype="0" fill="hold" grpId="2" nodeType="withEffect">
                                  <p:stCondLst>
                                    <p:cond delay="0"/>
                                  </p:stCondLst>
                                  <p:childTnLst>
                                    <p:animRot by="-21600000">
                                      <p:cBhvr>
                                        <p:cTn id="339" dur="3000" fill="hold"/>
                                        <p:tgtEl>
                                          <p:spTgt spid="17"/>
                                        </p:tgtEl>
                                        <p:attrNameLst>
                                          <p:attrName>r</p:attrName>
                                        </p:attrNameLst>
                                      </p:cBhvr>
                                    </p:animRot>
                                  </p:childTnLst>
                                </p:cTn>
                              </p:par>
                              <p:par>
                                <p:cTn id="340" presetID="8" presetClass="emph" presetSubtype="0" fill="hold" grpId="2" nodeType="withEffect">
                                  <p:stCondLst>
                                    <p:cond delay="0"/>
                                  </p:stCondLst>
                                  <p:childTnLst>
                                    <p:animRot by="-21600000">
                                      <p:cBhvr>
                                        <p:cTn id="341" dur="3000" fill="hold"/>
                                        <p:tgtEl>
                                          <p:spTgt spid="22"/>
                                        </p:tgtEl>
                                        <p:attrNameLst>
                                          <p:attrName>r</p:attrName>
                                        </p:attrNameLst>
                                      </p:cBhvr>
                                    </p:animRot>
                                  </p:childTnLst>
                                </p:cTn>
                              </p:par>
                              <p:par>
                                <p:cTn id="342" presetID="8" presetClass="emph" presetSubtype="0" fill="hold" grpId="2" nodeType="withEffect">
                                  <p:stCondLst>
                                    <p:cond delay="0"/>
                                  </p:stCondLst>
                                  <p:childTnLst>
                                    <p:animRot by="-21600000">
                                      <p:cBhvr>
                                        <p:cTn id="343" dur="3000" fill="hold"/>
                                        <p:tgtEl>
                                          <p:spTgt spid="27"/>
                                        </p:tgtEl>
                                        <p:attrNameLst>
                                          <p:attrName>r</p:attrName>
                                        </p:attrNameLst>
                                      </p:cBhvr>
                                    </p:animRot>
                                  </p:childTnLst>
                                </p:cTn>
                              </p:par>
                              <p:par>
                                <p:cTn id="344" presetID="8" presetClass="emph" presetSubtype="0" fill="hold" grpId="2" nodeType="withEffect">
                                  <p:stCondLst>
                                    <p:cond delay="0"/>
                                  </p:stCondLst>
                                  <p:childTnLst>
                                    <p:animRot by="21600000">
                                      <p:cBhvr>
                                        <p:cTn id="345" dur="3000" fill="hold"/>
                                        <p:tgtEl>
                                          <p:spTgt spid="11"/>
                                        </p:tgtEl>
                                        <p:attrNameLst>
                                          <p:attrName>r</p:attrName>
                                        </p:attrNameLst>
                                      </p:cBhvr>
                                    </p:animRot>
                                  </p:childTnLst>
                                </p:cTn>
                              </p:par>
                              <p:par>
                                <p:cTn id="346" presetID="8" presetClass="emph" presetSubtype="0" fill="hold" grpId="2" nodeType="withEffect">
                                  <p:stCondLst>
                                    <p:cond delay="0"/>
                                  </p:stCondLst>
                                  <p:childTnLst>
                                    <p:animRot by="21600000">
                                      <p:cBhvr>
                                        <p:cTn id="347" dur="3000" fill="hold"/>
                                        <p:tgtEl>
                                          <p:spTgt spid="32"/>
                                        </p:tgtEl>
                                        <p:attrNameLst>
                                          <p:attrName>r</p:attrName>
                                        </p:attrNameLst>
                                      </p:cBhvr>
                                    </p:animRot>
                                  </p:childTnLst>
                                </p:cTn>
                              </p:par>
                              <p:par>
                                <p:cTn id="348" presetID="8" presetClass="emph" presetSubtype="0" fill="hold" grpId="2" nodeType="withEffect">
                                  <p:stCondLst>
                                    <p:cond delay="0"/>
                                  </p:stCondLst>
                                  <p:childTnLst>
                                    <p:animRot by="21600000">
                                      <p:cBhvr>
                                        <p:cTn id="349" dur="3000" fill="hold"/>
                                        <p:tgtEl>
                                          <p:spTgt spid="37"/>
                                        </p:tgtEl>
                                        <p:attrNameLst>
                                          <p:attrName>r</p:attrName>
                                        </p:attrNameLst>
                                      </p:cBhvr>
                                    </p:animRot>
                                  </p:childTnLst>
                                </p:cTn>
                              </p:par>
                              <p:par>
                                <p:cTn id="350" presetID="8" presetClass="emph" presetSubtype="0" fill="hold" grpId="2" nodeType="withEffect">
                                  <p:stCondLst>
                                    <p:cond delay="0"/>
                                  </p:stCondLst>
                                  <p:childTnLst>
                                    <p:animRot by="21600000">
                                      <p:cBhvr>
                                        <p:cTn id="351" dur="3000" fill="hold"/>
                                        <p:tgtEl>
                                          <p:spTgt spid="42"/>
                                        </p:tgtEl>
                                        <p:attrNameLst>
                                          <p:attrName>r</p:attrName>
                                        </p:attrNameLst>
                                      </p:cBhvr>
                                    </p:animRot>
                                  </p:childTnLst>
                                </p:cTn>
                              </p:par>
                              <p:par>
                                <p:cTn id="352" presetID="8" presetClass="emph" presetSubtype="0" fill="hold" grpId="2" nodeType="withEffect">
                                  <p:stCondLst>
                                    <p:cond delay="0"/>
                                  </p:stCondLst>
                                  <p:childTnLst>
                                    <p:animRot by="21600000">
                                      <p:cBhvr>
                                        <p:cTn id="353" dur="3000" fill="hold"/>
                                        <p:tgtEl>
                                          <p:spTgt spid="12"/>
                                        </p:tgtEl>
                                        <p:attrNameLst>
                                          <p:attrName>r</p:attrName>
                                        </p:attrNameLst>
                                      </p:cBhvr>
                                    </p:animRot>
                                  </p:childTnLst>
                                </p:cTn>
                              </p:par>
                              <p:par>
                                <p:cTn id="354" presetID="8" presetClass="emph" presetSubtype="0" fill="hold" grpId="2" nodeType="withEffect">
                                  <p:stCondLst>
                                    <p:cond delay="0"/>
                                  </p:stCondLst>
                                  <p:childTnLst>
                                    <p:animRot by="21600000">
                                      <p:cBhvr>
                                        <p:cTn id="355" dur="3000" fill="hold"/>
                                        <p:tgtEl>
                                          <p:spTgt spid="18"/>
                                        </p:tgtEl>
                                        <p:attrNameLst>
                                          <p:attrName>r</p:attrName>
                                        </p:attrNameLst>
                                      </p:cBhvr>
                                    </p:animRot>
                                  </p:childTnLst>
                                </p:cTn>
                              </p:par>
                              <p:par>
                                <p:cTn id="356" presetID="8" presetClass="emph" presetSubtype="0" fill="hold" grpId="2" nodeType="withEffect">
                                  <p:stCondLst>
                                    <p:cond delay="0"/>
                                  </p:stCondLst>
                                  <p:childTnLst>
                                    <p:animRot by="21600000">
                                      <p:cBhvr>
                                        <p:cTn id="357" dur="3000" fill="hold"/>
                                        <p:tgtEl>
                                          <p:spTgt spid="23"/>
                                        </p:tgtEl>
                                        <p:attrNameLst>
                                          <p:attrName>r</p:attrName>
                                        </p:attrNameLst>
                                      </p:cBhvr>
                                    </p:animRot>
                                  </p:childTnLst>
                                </p:cTn>
                              </p:par>
                              <p:par>
                                <p:cTn id="358" presetID="8" presetClass="emph" presetSubtype="0" fill="hold" grpId="2" nodeType="withEffect">
                                  <p:stCondLst>
                                    <p:cond delay="0"/>
                                  </p:stCondLst>
                                  <p:childTnLst>
                                    <p:animRot by="21600000">
                                      <p:cBhvr>
                                        <p:cTn id="359" dur="3000" fill="hold"/>
                                        <p:tgtEl>
                                          <p:spTgt spid="28"/>
                                        </p:tgtEl>
                                        <p:attrNameLst>
                                          <p:attrName>r</p:attrName>
                                        </p:attrNameLst>
                                      </p:cBhvr>
                                    </p:animRot>
                                  </p:childTnLst>
                                </p:cTn>
                              </p:par>
                              <p:par>
                                <p:cTn id="360" presetID="8" presetClass="emph" presetSubtype="0" fill="hold" grpId="2" nodeType="withEffect">
                                  <p:stCondLst>
                                    <p:cond delay="0"/>
                                  </p:stCondLst>
                                  <p:childTnLst>
                                    <p:animRot by="-21600000">
                                      <p:cBhvr>
                                        <p:cTn id="361" dur="3000" fill="hold"/>
                                        <p:tgtEl>
                                          <p:spTgt spid="13"/>
                                        </p:tgtEl>
                                        <p:attrNameLst>
                                          <p:attrName>r</p:attrName>
                                        </p:attrNameLst>
                                      </p:cBhvr>
                                    </p:animRot>
                                  </p:childTnLst>
                                </p:cTn>
                              </p:par>
                              <p:par>
                                <p:cTn id="362" presetID="8" presetClass="emph" presetSubtype="0" fill="hold" grpId="2" nodeType="withEffect">
                                  <p:stCondLst>
                                    <p:cond delay="0"/>
                                  </p:stCondLst>
                                  <p:childTnLst>
                                    <p:animRot by="-21600000">
                                      <p:cBhvr>
                                        <p:cTn id="363" dur="3000" fill="hold"/>
                                        <p:tgtEl>
                                          <p:spTgt spid="33"/>
                                        </p:tgtEl>
                                        <p:attrNameLst>
                                          <p:attrName>r</p:attrName>
                                        </p:attrNameLst>
                                      </p:cBhvr>
                                    </p:animRot>
                                  </p:childTnLst>
                                </p:cTn>
                              </p:par>
                              <p:par>
                                <p:cTn id="364" presetID="8" presetClass="emph" presetSubtype="0" fill="hold" grpId="2" nodeType="withEffect">
                                  <p:stCondLst>
                                    <p:cond delay="0"/>
                                  </p:stCondLst>
                                  <p:childTnLst>
                                    <p:animRot by="-21600000">
                                      <p:cBhvr>
                                        <p:cTn id="365" dur="3000" fill="hold"/>
                                        <p:tgtEl>
                                          <p:spTgt spid="38"/>
                                        </p:tgtEl>
                                        <p:attrNameLst>
                                          <p:attrName>r</p:attrName>
                                        </p:attrNameLst>
                                      </p:cBhvr>
                                    </p:animRot>
                                  </p:childTnLst>
                                </p:cTn>
                              </p:par>
                              <p:par>
                                <p:cTn id="366" presetID="8" presetClass="emph" presetSubtype="0" fill="hold" grpId="2" nodeType="withEffect">
                                  <p:stCondLst>
                                    <p:cond delay="0"/>
                                  </p:stCondLst>
                                  <p:childTnLst>
                                    <p:animRot by="-21600000">
                                      <p:cBhvr>
                                        <p:cTn id="367" dur="3000" fill="hold"/>
                                        <p:tgtEl>
                                          <p:spTgt spid="43"/>
                                        </p:tgtEl>
                                        <p:attrNameLst>
                                          <p:attrName>r</p:attrName>
                                        </p:attrNameLst>
                                      </p:cBhvr>
                                    </p:animRot>
                                  </p:childTnLst>
                                </p:cTn>
                              </p:par>
                            </p:childTnLst>
                          </p:cTn>
                        </p:par>
                        <p:par>
                          <p:cTn id="368" fill="hold">
                            <p:stCondLst>
                              <p:cond delay="3000"/>
                            </p:stCondLst>
                            <p:childTnLst>
                              <p:par>
                                <p:cTn id="369" presetID="2" presetClass="exit" presetSubtype="4" fill="hold" grpId="3" nodeType="afterEffect">
                                  <p:stCondLst>
                                    <p:cond delay="0"/>
                                  </p:stCondLst>
                                  <p:childTnLst>
                                    <p:anim calcmode="lin" valueType="num">
                                      <p:cBhvr additive="base">
                                        <p:cTn id="370" dur="3000"/>
                                        <p:tgtEl>
                                          <p:spTgt spid="4"/>
                                        </p:tgtEl>
                                        <p:attrNameLst>
                                          <p:attrName>ppt_x</p:attrName>
                                        </p:attrNameLst>
                                      </p:cBhvr>
                                      <p:tavLst>
                                        <p:tav tm="0">
                                          <p:val>
                                            <p:strVal val="ppt_x"/>
                                          </p:val>
                                        </p:tav>
                                        <p:tav tm="100000">
                                          <p:val>
                                            <p:strVal val="ppt_x"/>
                                          </p:val>
                                        </p:tav>
                                      </p:tavLst>
                                    </p:anim>
                                    <p:anim calcmode="lin" valueType="num">
                                      <p:cBhvr additive="base">
                                        <p:cTn id="371" dur="3000"/>
                                        <p:tgtEl>
                                          <p:spTgt spid="4"/>
                                        </p:tgtEl>
                                        <p:attrNameLst>
                                          <p:attrName>ppt_y</p:attrName>
                                        </p:attrNameLst>
                                      </p:cBhvr>
                                      <p:tavLst>
                                        <p:tav tm="0">
                                          <p:val>
                                            <p:strVal val="ppt_y"/>
                                          </p:val>
                                        </p:tav>
                                        <p:tav tm="100000">
                                          <p:val>
                                            <p:strVal val="1+ppt_h/2"/>
                                          </p:val>
                                        </p:tav>
                                      </p:tavLst>
                                    </p:anim>
                                    <p:set>
                                      <p:cBhvr>
                                        <p:cTn id="372" dur="1" fill="hold">
                                          <p:stCondLst>
                                            <p:cond delay="2999"/>
                                          </p:stCondLst>
                                        </p:cTn>
                                        <p:tgtEl>
                                          <p:spTgt spid="4"/>
                                        </p:tgtEl>
                                        <p:attrNameLst>
                                          <p:attrName>style.visibility</p:attrName>
                                        </p:attrNameLst>
                                      </p:cBhvr>
                                      <p:to>
                                        <p:strVal val="hidden"/>
                                      </p:to>
                                    </p:set>
                                  </p:childTnLst>
                                </p:cTn>
                              </p:par>
                              <p:par>
                                <p:cTn id="373" presetID="2" presetClass="exit" presetSubtype="4" fill="hold" grpId="3" nodeType="withEffect">
                                  <p:stCondLst>
                                    <p:cond delay="0"/>
                                  </p:stCondLst>
                                  <p:childTnLst>
                                    <p:anim calcmode="lin" valueType="num">
                                      <p:cBhvr additive="base">
                                        <p:cTn id="374" dur="3000"/>
                                        <p:tgtEl>
                                          <p:spTgt spid="6"/>
                                        </p:tgtEl>
                                        <p:attrNameLst>
                                          <p:attrName>ppt_x</p:attrName>
                                        </p:attrNameLst>
                                      </p:cBhvr>
                                      <p:tavLst>
                                        <p:tav tm="0">
                                          <p:val>
                                            <p:strVal val="ppt_x"/>
                                          </p:val>
                                        </p:tav>
                                        <p:tav tm="100000">
                                          <p:val>
                                            <p:strVal val="ppt_x"/>
                                          </p:val>
                                        </p:tav>
                                      </p:tavLst>
                                    </p:anim>
                                    <p:anim calcmode="lin" valueType="num">
                                      <p:cBhvr additive="base">
                                        <p:cTn id="375" dur="3000"/>
                                        <p:tgtEl>
                                          <p:spTgt spid="6"/>
                                        </p:tgtEl>
                                        <p:attrNameLst>
                                          <p:attrName>ppt_y</p:attrName>
                                        </p:attrNameLst>
                                      </p:cBhvr>
                                      <p:tavLst>
                                        <p:tav tm="0">
                                          <p:val>
                                            <p:strVal val="ppt_y"/>
                                          </p:val>
                                        </p:tav>
                                        <p:tav tm="100000">
                                          <p:val>
                                            <p:strVal val="1+ppt_h/2"/>
                                          </p:val>
                                        </p:tav>
                                      </p:tavLst>
                                    </p:anim>
                                    <p:set>
                                      <p:cBhvr>
                                        <p:cTn id="376" dur="1" fill="hold">
                                          <p:stCondLst>
                                            <p:cond delay="2999"/>
                                          </p:stCondLst>
                                        </p:cTn>
                                        <p:tgtEl>
                                          <p:spTgt spid="6"/>
                                        </p:tgtEl>
                                        <p:attrNameLst>
                                          <p:attrName>style.visibility</p:attrName>
                                        </p:attrNameLst>
                                      </p:cBhvr>
                                      <p:to>
                                        <p:strVal val="hidden"/>
                                      </p:to>
                                    </p:set>
                                  </p:childTnLst>
                                </p:cTn>
                              </p:par>
                              <p:par>
                                <p:cTn id="377" presetID="2" presetClass="exit" presetSubtype="4" fill="hold" grpId="3" nodeType="withEffect">
                                  <p:stCondLst>
                                    <p:cond delay="0"/>
                                  </p:stCondLst>
                                  <p:childTnLst>
                                    <p:anim calcmode="lin" valueType="num">
                                      <p:cBhvr additive="base">
                                        <p:cTn id="378" dur="3000"/>
                                        <p:tgtEl>
                                          <p:spTgt spid="8"/>
                                        </p:tgtEl>
                                        <p:attrNameLst>
                                          <p:attrName>ppt_x</p:attrName>
                                        </p:attrNameLst>
                                      </p:cBhvr>
                                      <p:tavLst>
                                        <p:tav tm="0">
                                          <p:val>
                                            <p:strVal val="ppt_x"/>
                                          </p:val>
                                        </p:tav>
                                        <p:tav tm="100000">
                                          <p:val>
                                            <p:strVal val="ppt_x"/>
                                          </p:val>
                                        </p:tav>
                                      </p:tavLst>
                                    </p:anim>
                                    <p:anim calcmode="lin" valueType="num">
                                      <p:cBhvr additive="base">
                                        <p:cTn id="379" dur="3000"/>
                                        <p:tgtEl>
                                          <p:spTgt spid="8"/>
                                        </p:tgtEl>
                                        <p:attrNameLst>
                                          <p:attrName>ppt_y</p:attrName>
                                        </p:attrNameLst>
                                      </p:cBhvr>
                                      <p:tavLst>
                                        <p:tav tm="0">
                                          <p:val>
                                            <p:strVal val="ppt_y"/>
                                          </p:val>
                                        </p:tav>
                                        <p:tav tm="100000">
                                          <p:val>
                                            <p:strVal val="1+ppt_h/2"/>
                                          </p:val>
                                        </p:tav>
                                      </p:tavLst>
                                    </p:anim>
                                    <p:set>
                                      <p:cBhvr>
                                        <p:cTn id="380" dur="1" fill="hold">
                                          <p:stCondLst>
                                            <p:cond delay="2999"/>
                                          </p:stCondLst>
                                        </p:cTn>
                                        <p:tgtEl>
                                          <p:spTgt spid="8"/>
                                        </p:tgtEl>
                                        <p:attrNameLst>
                                          <p:attrName>style.visibility</p:attrName>
                                        </p:attrNameLst>
                                      </p:cBhvr>
                                      <p:to>
                                        <p:strVal val="hidden"/>
                                      </p:to>
                                    </p:set>
                                  </p:childTnLst>
                                </p:cTn>
                              </p:par>
                              <p:par>
                                <p:cTn id="381" presetID="2" presetClass="exit" presetSubtype="4" fill="hold" grpId="3" nodeType="withEffect">
                                  <p:stCondLst>
                                    <p:cond delay="0"/>
                                  </p:stCondLst>
                                  <p:childTnLst>
                                    <p:anim calcmode="lin" valueType="num">
                                      <p:cBhvr additive="base">
                                        <p:cTn id="382" dur="3000"/>
                                        <p:tgtEl>
                                          <p:spTgt spid="10"/>
                                        </p:tgtEl>
                                        <p:attrNameLst>
                                          <p:attrName>ppt_x</p:attrName>
                                        </p:attrNameLst>
                                      </p:cBhvr>
                                      <p:tavLst>
                                        <p:tav tm="0">
                                          <p:val>
                                            <p:strVal val="ppt_x"/>
                                          </p:val>
                                        </p:tav>
                                        <p:tav tm="100000">
                                          <p:val>
                                            <p:strVal val="ppt_x"/>
                                          </p:val>
                                        </p:tav>
                                      </p:tavLst>
                                    </p:anim>
                                    <p:anim calcmode="lin" valueType="num">
                                      <p:cBhvr additive="base">
                                        <p:cTn id="383" dur="3000"/>
                                        <p:tgtEl>
                                          <p:spTgt spid="10"/>
                                        </p:tgtEl>
                                        <p:attrNameLst>
                                          <p:attrName>ppt_y</p:attrName>
                                        </p:attrNameLst>
                                      </p:cBhvr>
                                      <p:tavLst>
                                        <p:tav tm="0">
                                          <p:val>
                                            <p:strVal val="ppt_y"/>
                                          </p:val>
                                        </p:tav>
                                        <p:tav tm="100000">
                                          <p:val>
                                            <p:strVal val="1+ppt_h/2"/>
                                          </p:val>
                                        </p:tav>
                                      </p:tavLst>
                                    </p:anim>
                                    <p:set>
                                      <p:cBhvr>
                                        <p:cTn id="384" dur="1" fill="hold">
                                          <p:stCondLst>
                                            <p:cond delay="2999"/>
                                          </p:stCondLst>
                                        </p:cTn>
                                        <p:tgtEl>
                                          <p:spTgt spid="10"/>
                                        </p:tgtEl>
                                        <p:attrNameLst>
                                          <p:attrName>style.visibility</p:attrName>
                                        </p:attrNameLst>
                                      </p:cBhvr>
                                      <p:to>
                                        <p:strVal val="hidden"/>
                                      </p:to>
                                    </p:set>
                                  </p:childTnLst>
                                </p:cTn>
                              </p:par>
                              <p:par>
                                <p:cTn id="385" presetID="2" presetClass="exit" presetSubtype="4" fill="hold" grpId="3" nodeType="withEffect">
                                  <p:stCondLst>
                                    <p:cond delay="0"/>
                                  </p:stCondLst>
                                  <p:childTnLst>
                                    <p:anim calcmode="lin" valueType="num">
                                      <p:cBhvr additive="base">
                                        <p:cTn id="386" dur="3000"/>
                                        <p:tgtEl>
                                          <p:spTgt spid="12"/>
                                        </p:tgtEl>
                                        <p:attrNameLst>
                                          <p:attrName>ppt_x</p:attrName>
                                        </p:attrNameLst>
                                      </p:cBhvr>
                                      <p:tavLst>
                                        <p:tav tm="0">
                                          <p:val>
                                            <p:strVal val="ppt_x"/>
                                          </p:val>
                                        </p:tav>
                                        <p:tav tm="100000">
                                          <p:val>
                                            <p:strVal val="ppt_x"/>
                                          </p:val>
                                        </p:tav>
                                      </p:tavLst>
                                    </p:anim>
                                    <p:anim calcmode="lin" valueType="num">
                                      <p:cBhvr additive="base">
                                        <p:cTn id="387" dur="3000"/>
                                        <p:tgtEl>
                                          <p:spTgt spid="12"/>
                                        </p:tgtEl>
                                        <p:attrNameLst>
                                          <p:attrName>ppt_y</p:attrName>
                                        </p:attrNameLst>
                                      </p:cBhvr>
                                      <p:tavLst>
                                        <p:tav tm="0">
                                          <p:val>
                                            <p:strVal val="ppt_y"/>
                                          </p:val>
                                        </p:tav>
                                        <p:tav tm="100000">
                                          <p:val>
                                            <p:strVal val="1+ppt_h/2"/>
                                          </p:val>
                                        </p:tav>
                                      </p:tavLst>
                                    </p:anim>
                                    <p:set>
                                      <p:cBhvr>
                                        <p:cTn id="388" dur="1" fill="hold">
                                          <p:stCondLst>
                                            <p:cond delay="2999"/>
                                          </p:stCondLst>
                                        </p:cTn>
                                        <p:tgtEl>
                                          <p:spTgt spid="12"/>
                                        </p:tgtEl>
                                        <p:attrNameLst>
                                          <p:attrName>style.visibility</p:attrName>
                                        </p:attrNameLst>
                                      </p:cBhvr>
                                      <p:to>
                                        <p:strVal val="hidden"/>
                                      </p:to>
                                    </p:set>
                                  </p:childTnLst>
                                </p:cTn>
                              </p:par>
                              <p:par>
                                <p:cTn id="389" presetID="2" presetClass="exit" presetSubtype="4" fill="hold" grpId="3" nodeType="withEffect">
                                  <p:stCondLst>
                                    <p:cond delay="0"/>
                                  </p:stCondLst>
                                  <p:childTnLst>
                                    <p:anim calcmode="lin" valueType="num">
                                      <p:cBhvr additive="base">
                                        <p:cTn id="390" dur="3000"/>
                                        <p:tgtEl>
                                          <p:spTgt spid="14"/>
                                        </p:tgtEl>
                                        <p:attrNameLst>
                                          <p:attrName>ppt_x</p:attrName>
                                        </p:attrNameLst>
                                      </p:cBhvr>
                                      <p:tavLst>
                                        <p:tav tm="0">
                                          <p:val>
                                            <p:strVal val="ppt_x"/>
                                          </p:val>
                                        </p:tav>
                                        <p:tav tm="100000">
                                          <p:val>
                                            <p:strVal val="ppt_x"/>
                                          </p:val>
                                        </p:tav>
                                      </p:tavLst>
                                    </p:anim>
                                    <p:anim calcmode="lin" valueType="num">
                                      <p:cBhvr additive="base">
                                        <p:cTn id="391" dur="3000"/>
                                        <p:tgtEl>
                                          <p:spTgt spid="14"/>
                                        </p:tgtEl>
                                        <p:attrNameLst>
                                          <p:attrName>ppt_y</p:attrName>
                                        </p:attrNameLst>
                                      </p:cBhvr>
                                      <p:tavLst>
                                        <p:tav tm="0">
                                          <p:val>
                                            <p:strVal val="ppt_y"/>
                                          </p:val>
                                        </p:tav>
                                        <p:tav tm="100000">
                                          <p:val>
                                            <p:strVal val="1+ppt_h/2"/>
                                          </p:val>
                                        </p:tav>
                                      </p:tavLst>
                                    </p:anim>
                                    <p:set>
                                      <p:cBhvr>
                                        <p:cTn id="392" dur="1" fill="hold">
                                          <p:stCondLst>
                                            <p:cond delay="2999"/>
                                          </p:stCondLst>
                                        </p:cTn>
                                        <p:tgtEl>
                                          <p:spTgt spid="14"/>
                                        </p:tgtEl>
                                        <p:attrNameLst>
                                          <p:attrName>style.visibility</p:attrName>
                                        </p:attrNameLst>
                                      </p:cBhvr>
                                      <p:to>
                                        <p:strVal val="hidden"/>
                                      </p:to>
                                    </p:set>
                                  </p:childTnLst>
                                </p:cTn>
                              </p:par>
                              <p:par>
                                <p:cTn id="393" presetID="2" presetClass="exit" presetSubtype="4" fill="hold" grpId="3" nodeType="withEffect">
                                  <p:stCondLst>
                                    <p:cond delay="0"/>
                                  </p:stCondLst>
                                  <p:childTnLst>
                                    <p:anim calcmode="lin" valueType="num">
                                      <p:cBhvr additive="base">
                                        <p:cTn id="394" dur="3000"/>
                                        <p:tgtEl>
                                          <p:spTgt spid="15"/>
                                        </p:tgtEl>
                                        <p:attrNameLst>
                                          <p:attrName>ppt_x</p:attrName>
                                        </p:attrNameLst>
                                      </p:cBhvr>
                                      <p:tavLst>
                                        <p:tav tm="0">
                                          <p:val>
                                            <p:strVal val="ppt_x"/>
                                          </p:val>
                                        </p:tav>
                                        <p:tav tm="100000">
                                          <p:val>
                                            <p:strVal val="ppt_x"/>
                                          </p:val>
                                        </p:tav>
                                      </p:tavLst>
                                    </p:anim>
                                    <p:anim calcmode="lin" valueType="num">
                                      <p:cBhvr additive="base">
                                        <p:cTn id="395" dur="3000"/>
                                        <p:tgtEl>
                                          <p:spTgt spid="15"/>
                                        </p:tgtEl>
                                        <p:attrNameLst>
                                          <p:attrName>ppt_y</p:attrName>
                                        </p:attrNameLst>
                                      </p:cBhvr>
                                      <p:tavLst>
                                        <p:tav tm="0">
                                          <p:val>
                                            <p:strVal val="ppt_y"/>
                                          </p:val>
                                        </p:tav>
                                        <p:tav tm="100000">
                                          <p:val>
                                            <p:strVal val="1+ppt_h/2"/>
                                          </p:val>
                                        </p:tav>
                                      </p:tavLst>
                                    </p:anim>
                                    <p:set>
                                      <p:cBhvr>
                                        <p:cTn id="396" dur="1" fill="hold">
                                          <p:stCondLst>
                                            <p:cond delay="2999"/>
                                          </p:stCondLst>
                                        </p:cTn>
                                        <p:tgtEl>
                                          <p:spTgt spid="15"/>
                                        </p:tgtEl>
                                        <p:attrNameLst>
                                          <p:attrName>style.visibility</p:attrName>
                                        </p:attrNameLst>
                                      </p:cBhvr>
                                      <p:to>
                                        <p:strVal val="hidden"/>
                                      </p:to>
                                    </p:set>
                                  </p:childTnLst>
                                </p:cTn>
                              </p:par>
                              <p:par>
                                <p:cTn id="397" presetID="2" presetClass="exit" presetSubtype="4" fill="hold" grpId="3" nodeType="withEffect">
                                  <p:stCondLst>
                                    <p:cond delay="0"/>
                                  </p:stCondLst>
                                  <p:childTnLst>
                                    <p:anim calcmode="lin" valueType="num">
                                      <p:cBhvr additive="base">
                                        <p:cTn id="398" dur="3000"/>
                                        <p:tgtEl>
                                          <p:spTgt spid="16"/>
                                        </p:tgtEl>
                                        <p:attrNameLst>
                                          <p:attrName>ppt_x</p:attrName>
                                        </p:attrNameLst>
                                      </p:cBhvr>
                                      <p:tavLst>
                                        <p:tav tm="0">
                                          <p:val>
                                            <p:strVal val="ppt_x"/>
                                          </p:val>
                                        </p:tav>
                                        <p:tav tm="100000">
                                          <p:val>
                                            <p:strVal val="ppt_x"/>
                                          </p:val>
                                        </p:tav>
                                      </p:tavLst>
                                    </p:anim>
                                    <p:anim calcmode="lin" valueType="num">
                                      <p:cBhvr additive="base">
                                        <p:cTn id="399" dur="3000"/>
                                        <p:tgtEl>
                                          <p:spTgt spid="16"/>
                                        </p:tgtEl>
                                        <p:attrNameLst>
                                          <p:attrName>ppt_y</p:attrName>
                                        </p:attrNameLst>
                                      </p:cBhvr>
                                      <p:tavLst>
                                        <p:tav tm="0">
                                          <p:val>
                                            <p:strVal val="ppt_y"/>
                                          </p:val>
                                        </p:tav>
                                        <p:tav tm="100000">
                                          <p:val>
                                            <p:strVal val="1+ppt_h/2"/>
                                          </p:val>
                                        </p:tav>
                                      </p:tavLst>
                                    </p:anim>
                                    <p:set>
                                      <p:cBhvr>
                                        <p:cTn id="400" dur="1" fill="hold">
                                          <p:stCondLst>
                                            <p:cond delay="2999"/>
                                          </p:stCondLst>
                                        </p:cTn>
                                        <p:tgtEl>
                                          <p:spTgt spid="16"/>
                                        </p:tgtEl>
                                        <p:attrNameLst>
                                          <p:attrName>style.visibility</p:attrName>
                                        </p:attrNameLst>
                                      </p:cBhvr>
                                      <p:to>
                                        <p:strVal val="hidden"/>
                                      </p:to>
                                    </p:set>
                                  </p:childTnLst>
                                </p:cTn>
                              </p:par>
                              <p:par>
                                <p:cTn id="401" presetID="2" presetClass="exit" presetSubtype="4" fill="hold" grpId="3" nodeType="withEffect">
                                  <p:stCondLst>
                                    <p:cond delay="0"/>
                                  </p:stCondLst>
                                  <p:childTnLst>
                                    <p:anim calcmode="lin" valueType="num">
                                      <p:cBhvr additive="base">
                                        <p:cTn id="402" dur="3000"/>
                                        <p:tgtEl>
                                          <p:spTgt spid="17"/>
                                        </p:tgtEl>
                                        <p:attrNameLst>
                                          <p:attrName>ppt_x</p:attrName>
                                        </p:attrNameLst>
                                      </p:cBhvr>
                                      <p:tavLst>
                                        <p:tav tm="0">
                                          <p:val>
                                            <p:strVal val="ppt_x"/>
                                          </p:val>
                                        </p:tav>
                                        <p:tav tm="100000">
                                          <p:val>
                                            <p:strVal val="ppt_x"/>
                                          </p:val>
                                        </p:tav>
                                      </p:tavLst>
                                    </p:anim>
                                    <p:anim calcmode="lin" valueType="num">
                                      <p:cBhvr additive="base">
                                        <p:cTn id="403" dur="3000"/>
                                        <p:tgtEl>
                                          <p:spTgt spid="17"/>
                                        </p:tgtEl>
                                        <p:attrNameLst>
                                          <p:attrName>ppt_y</p:attrName>
                                        </p:attrNameLst>
                                      </p:cBhvr>
                                      <p:tavLst>
                                        <p:tav tm="0">
                                          <p:val>
                                            <p:strVal val="ppt_y"/>
                                          </p:val>
                                        </p:tav>
                                        <p:tav tm="100000">
                                          <p:val>
                                            <p:strVal val="1+ppt_h/2"/>
                                          </p:val>
                                        </p:tav>
                                      </p:tavLst>
                                    </p:anim>
                                    <p:set>
                                      <p:cBhvr>
                                        <p:cTn id="404" dur="1" fill="hold">
                                          <p:stCondLst>
                                            <p:cond delay="2999"/>
                                          </p:stCondLst>
                                        </p:cTn>
                                        <p:tgtEl>
                                          <p:spTgt spid="17"/>
                                        </p:tgtEl>
                                        <p:attrNameLst>
                                          <p:attrName>style.visibility</p:attrName>
                                        </p:attrNameLst>
                                      </p:cBhvr>
                                      <p:to>
                                        <p:strVal val="hidden"/>
                                      </p:to>
                                    </p:set>
                                  </p:childTnLst>
                                </p:cTn>
                              </p:par>
                              <p:par>
                                <p:cTn id="405" presetID="2" presetClass="exit" presetSubtype="4" fill="hold" grpId="3" nodeType="withEffect">
                                  <p:stCondLst>
                                    <p:cond delay="0"/>
                                  </p:stCondLst>
                                  <p:childTnLst>
                                    <p:anim calcmode="lin" valueType="num">
                                      <p:cBhvr additive="base">
                                        <p:cTn id="406" dur="3000"/>
                                        <p:tgtEl>
                                          <p:spTgt spid="18"/>
                                        </p:tgtEl>
                                        <p:attrNameLst>
                                          <p:attrName>ppt_x</p:attrName>
                                        </p:attrNameLst>
                                      </p:cBhvr>
                                      <p:tavLst>
                                        <p:tav tm="0">
                                          <p:val>
                                            <p:strVal val="ppt_x"/>
                                          </p:val>
                                        </p:tav>
                                        <p:tav tm="100000">
                                          <p:val>
                                            <p:strVal val="ppt_x"/>
                                          </p:val>
                                        </p:tav>
                                      </p:tavLst>
                                    </p:anim>
                                    <p:anim calcmode="lin" valueType="num">
                                      <p:cBhvr additive="base">
                                        <p:cTn id="407" dur="3000"/>
                                        <p:tgtEl>
                                          <p:spTgt spid="18"/>
                                        </p:tgtEl>
                                        <p:attrNameLst>
                                          <p:attrName>ppt_y</p:attrName>
                                        </p:attrNameLst>
                                      </p:cBhvr>
                                      <p:tavLst>
                                        <p:tav tm="0">
                                          <p:val>
                                            <p:strVal val="ppt_y"/>
                                          </p:val>
                                        </p:tav>
                                        <p:tav tm="100000">
                                          <p:val>
                                            <p:strVal val="1+ppt_h/2"/>
                                          </p:val>
                                        </p:tav>
                                      </p:tavLst>
                                    </p:anim>
                                    <p:set>
                                      <p:cBhvr>
                                        <p:cTn id="408" dur="1" fill="hold">
                                          <p:stCondLst>
                                            <p:cond delay="2999"/>
                                          </p:stCondLst>
                                        </p:cTn>
                                        <p:tgtEl>
                                          <p:spTgt spid="18"/>
                                        </p:tgtEl>
                                        <p:attrNameLst>
                                          <p:attrName>style.visibility</p:attrName>
                                        </p:attrNameLst>
                                      </p:cBhvr>
                                      <p:to>
                                        <p:strVal val="hidden"/>
                                      </p:to>
                                    </p:set>
                                  </p:childTnLst>
                                </p:cTn>
                              </p:par>
                              <p:par>
                                <p:cTn id="409" presetID="2" presetClass="exit" presetSubtype="4" fill="hold" grpId="3" nodeType="withEffect">
                                  <p:stCondLst>
                                    <p:cond delay="0"/>
                                  </p:stCondLst>
                                  <p:childTnLst>
                                    <p:anim calcmode="lin" valueType="num">
                                      <p:cBhvr additive="base">
                                        <p:cTn id="410" dur="3000"/>
                                        <p:tgtEl>
                                          <p:spTgt spid="19"/>
                                        </p:tgtEl>
                                        <p:attrNameLst>
                                          <p:attrName>ppt_x</p:attrName>
                                        </p:attrNameLst>
                                      </p:cBhvr>
                                      <p:tavLst>
                                        <p:tav tm="0">
                                          <p:val>
                                            <p:strVal val="ppt_x"/>
                                          </p:val>
                                        </p:tav>
                                        <p:tav tm="100000">
                                          <p:val>
                                            <p:strVal val="ppt_x"/>
                                          </p:val>
                                        </p:tav>
                                      </p:tavLst>
                                    </p:anim>
                                    <p:anim calcmode="lin" valueType="num">
                                      <p:cBhvr additive="base">
                                        <p:cTn id="411" dur="3000"/>
                                        <p:tgtEl>
                                          <p:spTgt spid="19"/>
                                        </p:tgtEl>
                                        <p:attrNameLst>
                                          <p:attrName>ppt_y</p:attrName>
                                        </p:attrNameLst>
                                      </p:cBhvr>
                                      <p:tavLst>
                                        <p:tav tm="0">
                                          <p:val>
                                            <p:strVal val="ppt_y"/>
                                          </p:val>
                                        </p:tav>
                                        <p:tav tm="100000">
                                          <p:val>
                                            <p:strVal val="1+ppt_h/2"/>
                                          </p:val>
                                        </p:tav>
                                      </p:tavLst>
                                    </p:anim>
                                    <p:set>
                                      <p:cBhvr>
                                        <p:cTn id="412" dur="1" fill="hold">
                                          <p:stCondLst>
                                            <p:cond delay="2999"/>
                                          </p:stCondLst>
                                        </p:cTn>
                                        <p:tgtEl>
                                          <p:spTgt spid="19"/>
                                        </p:tgtEl>
                                        <p:attrNameLst>
                                          <p:attrName>style.visibility</p:attrName>
                                        </p:attrNameLst>
                                      </p:cBhvr>
                                      <p:to>
                                        <p:strVal val="hidden"/>
                                      </p:to>
                                    </p:set>
                                  </p:childTnLst>
                                </p:cTn>
                              </p:par>
                              <p:par>
                                <p:cTn id="413" presetID="2" presetClass="exit" presetSubtype="4" fill="hold" grpId="3" nodeType="withEffect">
                                  <p:stCondLst>
                                    <p:cond delay="0"/>
                                  </p:stCondLst>
                                  <p:childTnLst>
                                    <p:anim calcmode="lin" valueType="num">
                                      <p:cBhvr additive="base">
                                        <p:cTn id="414" dur="3000"/>
                                        <p:tgtEl>
                                          <p:spTgt spid="20"/>
                                        </p:tgtEl>
                                        <p:attrNameLst>
                                          <p:attrName>ppt_x</p:attrName>
                                        </p:attrNameLst>
                                      </p:cBhvr>
                                      <p:tavLst>
                                        <p:tav tm="0">
                                          <p:val>
                                            <p:strVal val="ppt_x"/>
                                          </p:val>
                                        </p:tav>
                                        <p:tav tm="100000">
                                          <p:val>
                                            <p:strVal val="ppt_x"/>
                                          </p:val>
                                        </p:tav>
                                      </p:tavLst>
                                    </p:anim>
                                    <p:anim calcmode="lin" valueType="num">
                                      <p:cBhvr additive="base">
                                        <p:cTn id="415" dur="3000"/>
                                        <p:tgtEl>
                                          <p:spTgt spid="20"/>
                                        </p:tgtEl>
                                        <p:attrNameLst>
                                          <p:attrName>ppt_y</p:attrName>
                                        </p:attrNameLst>
                                      </p:cBhvr>
                                      <p:tavLst>
                                        <p:tav tm="0">
                                          <p:val>
                                            <p:strVal val="ppt_y"/>
                                          </p:val>
                                        </p:tav>
                                        <p:tav tm="100000">
                                          <p:val>
                                            <p:strVal val="1+ppt_h/2"/>
                                          </p:val>
                                        </p:tav>
                                      </p:tavLst>
                                    </p:anim>
                                    <p:set>
                                      <p:cBhvr>
                                        <p:cTn id="416" dur="1" fill="hold">
                                          <p:stCondLst>
                                            <p:cond delay="2999"/>
                                          </p:stCondLst>
                                        </p:cTn>
                                        <p:tgtEl>
                                          <p:spTgt spid="20"/>
                                        </p:tgtEl>
                                        <p:attrNameLst>
                                          <p:attrName>style.visibility</p:attrName>
                                        </p:attrNameLst>
                                      </p:cBhvr>
                                      <p:to>
                                        <p:strVal val="hidden"/>
                                      </p:to>
                                    </p:set>
                                  </p:childTnLst>
                                </p:cTn>
                              </p:par>
                              <p:par>
                                <p:cTn id="417" presetID="2" presetClass="exit" presetSubtype="4" fill="hold" grpId="3" nodeType="withEffect">
                                  <p:stCondLst>
                                    <p:cond delay="0"/>
                                  </p:stCondLst>
                                  <p:childTnLst>
                                    <p:anim calcmode="lin" valueType="num">
                                      <p:cBhvr additive="base">
                                        <p:cTn id="418" dur="3000"/>
                                        <p:tgtEl>
                                          <p:spTgt spid="21"/>
                                        </p:tgtEl>
                                        <p:attrNameLst>
                                          <p:attrName>ppt_x</p:attrName>
                                        </p:attrNameLst>
                                      </p:cBhvr>
                                      <p:tavLst>
                                        <p:tav tm="0">
                                          <p:val>
                                            <p:strVal val="ppt_x"/>
                                          </p:val>
                                        </p:tav>
                                        <p:tav tm="100000">
                                          <p:val>
                                            <p:strVal val="ppt_x"/>
                                          </p:val>
                                        </p:tav>
                                      </p:tavLst>
                                    </p:anim>
                                    <p:anim calcmode="lin" valueType="num">
                                      <p:cBhvr additive="base">
                                        <p:cTn id="419" dur="3000"/>
                                        <p:tgtEl>
                                          <p:spTgt spid="21"/>
                                        </p:tgtEl>
                                        <p:attrNameLst>
                                          <p:attrName>ppt_y</p:attrName>
                                        </p:attrNameLst>
                                      </p:cBhvr>
                                      <p:tavLst>
                                        <p:tav tm="0">
                                          <p:val>
                                            <p:strVal val="ppt_y"/>
                                          </p:val>
                                        </p:tav>
                                        <p:tav tm="100000">
                                          <p:val>
                                            <p:strVal val="1+ppt_h/2"/>
                                          </p:val>
                                        </p:tav>
                                      </p:tavLst>
                                    </p:anim>
                                    <p:set>
                                      <p:cBhvr>
                                        <p:cTn id="420" dur="1" fill="hold">
                                          <p:stCondLst>
                                            <p:cond delay="2999"/>
                                          </p:stCondLst>
                                        </p:cTn>
                                        <p:tgtEl>
                                          <p:spTgt spid="21"/>
                                        </p:tgtEl>
                                        <p:attrNameLst>
                                          <p:attrName>style.visibility</p:attrName>
                                        </p:attrNameLst>
                                      </p:cBhvr>
                                      <p:to>
                                        <p:strVal val="hidden"/>
                                      </p:to>
                                    </p:set>
                                  </p:childTnLst>
                                </p:cTn>
                              </p:par>
                              <p:par>
                                <p:cTn id="421" presetID="2" presetClass="exit" presetSubtype="4" fill="hold" grpId="3" nodeType="withEffect">
                                  <p:stCondLst>
                                    <p:cond delay="0"/>
                                  </p:stCondLst>
                                  <p:childTnLst>
                                    <p:anim calcmode="lin" valueType="num">
                                      <p:cBhvr additive="base">
                                        <p:cTn id="422" dur="3000"/>
                                        <p:tgtEl>
                                          <p:spTgt spid="22"/>
                                        </p:tgtEl>
                                        <p:attrNameLst>
                                          <p:attrName>ppt_x</p:attrName>
                                        </p:attrNameLst>
                                      </p:cBhvr>
                                      <p:tavLst>
                                        <p:tav tm="0">
                                          <p:val>
                                            <p:strVal val="ppt_x"/>
                                          </p:val>
                                        </p:tav>
                                        <p:tav tm="100000">
                                          <p:val>
                                            <p:strVal val="ppt_x"/>
                                          </p:val>
                                        </p:tav>
                                      </p:tavLst>
                                    </p:anim>
                                    <p:anim calcmode="lin" valueType="num">
                                      <p:cBhvr additive="base">
                                        <p:cTn id="423" dur="3000"/>
                                        <p:tgtEl>
                                          <p:spTgt spid="22"/>
                                        </p:tgtEl>
                                        <p:attrNameLst>
                                          <p:attrName>ppt_y</p:attrName>
                                        </p:attrNameLst>
                                      </p:cBhvr>
                                      <p:tavLst>
                                        <p:tav tm="0">
                                          <p:val>
                                            <p:strVal val="ppt_y"/>
                                          </p:val>
                                        </p:tav>
                                        <p:tav tm="100000">
                                          <p:val>
                                            <p:strVal val="1+ppt_h/2"/>
                                          </p:val>
                                        </p:tav>
                                      </p:tavLst>
                                    </p:anim>
                                    <p:set>
                                      <p:cBhvr>
                                        <p:cTn id="424" dur="1" fill="hold">
                                          <p:stCondLst>
                                            <p:cond delay="2999"/>
                                          </p:stCondLst>
                                        </p:cTn>
                                        <p:tgtEl>
                                          <p:spTgt spid="22"/>
                                        </p:tgtEl>
                                        <p:attrNameLst>
                                          <p:attrName>style.visibility</p:attrName>
                                        </p:attrNameLst>
                                      </p:cBhvr>
                                      <p:to>
                                        <p:strVal val="hidden"/>
                                      </p:to>
                                    </p:set>
                                  </p:childTnLst>
                                </p:cTn>
                              </p:par>
                              <p:par>
                                <p:cTn id="425" presetID="2" presetClass="exit" presetSubtype="4" fill="hold" grpId="3" nodeType="withEffect">
                                  <p:stCondLst>
                                    <p:cond delay="0"/>
                                  </p:stCondLst>
                                  <p:childTnLst>
                                    <p:anim calcmode="lin" valueType="num">
                                      <p:cBhvr additive="base">
                                        <p:cTn id="426" dur="3000"/>
                                        <p:tgtEl>
                                          <p:spTgt spid="23"/>
                                        </p:tgtEl>
                                        <p:attrNameLst>
                                          <p:attrName>ppt_x</p:attrName>
                                        </p:attrNameLst>
                                      </p:cBhvr>
                                      <p:tavLst>
                                        <p:tav tm="0">
                                          <p:val>
                                            <p:strVal val="ppt_x"/>
                                          </p:val>
                                        </p:tav>
                                        <p:tav tm="100000">
                                          <p:val>
                                            <p:strVal val="ppt_x"/>
                                          </p:val>
                                        </p:tav>
                                      </p:tavLst>
                                    </p:anim>
                                    <p:anim calcmode="lin" valueType="num">
                                      <p:cBhvr additive="base">
                                        <p:cTn id="427" dur="3000"/>
                                        <p:tgtEl>
                                          <p:spTgt spid="23"/>
                                        </p:tgtEl>
                                        <p:attrNameLst>
                                          <p:attrName>ppt_y</p:attrName>
                                        </p:attrNameLst>
                                      </p:cBhvr>
                                      <p:tavLst>
                                        <p:tav tm="0">
                                          <p:val>
                                            <p:strVal val="ppt_y"/>
                                          </p:val>
                                        </p:tav>
                                        <p:tav tm="100000">
                                          <p:val>
                                            <p:strVal val="1+ppt_h/2"/>
                                          </p:val>
                                        </p:tav>
                                      </p:tavLst>
                                    </p:anim>
                                    <p:set>
                                      <p:cBhvr>
                                        <p:cTn id="428" dur="1" fill="hold">
                                          <p:stCondLst>
                                            <p:cond delay="2999"/>
                                          </p:stCondLst>
                                        </p:cTn>
                                        <p:tgtEl>
                                          <p:spTgt spid="23"/>
                                        </p:tgtEl>
                                        <p:attrNameLst>
                                          <p:attrName>style.visibility</p:attrName>
                                        </p:attrNameLst>
                                      </p:cBhvr>
                                      <p:to>
                                        <p:strVal val="hidden"/>
                                      </p:to>
                                    </p:set>
                                  </p:childTnLst>
                                </p:cTn>
                              </p:par>
                              <p:par>
                                <p:cTn id="429" presetID="2" presetClass="exit" presetSubtype="4" fill="hold" grpId="3" nodeType="withEffect">
                                  <p:stCondLst>
                                    <p:cond delay="0"/>
                                  </p:stCondLst>
                                  <p:childTnLst>
                                    <p:anim calcmode="lin" valueType="num">
                                      <p:cBhvr additive="base">
                                        <p:cTn id="430" dur="3000"/>
                                        <p:tgtEl>
                                          <p:spTgt spid="24"/>
                                        </p:tgtEl>
                                        <p:attrNameLst>
                                          <p:attrName>ppt_x</p:attrName>
                                        </p:attrNameLst>
                                      </p:cBhvr>
                                      <p:tavLst>
                                        <p:tav tm="0">
                                          <p:val>
                                            <p:strVal val="ppt_x"/>
                                          </p:val>
                                        </p:tav>
                                        <p:tav tm="100000">
                                          <p:val>
                                            <p:strVal val="ppt_x"/>
                                          </p:val>
                                        </p:tav>
                                      </p:tavLst>
                                    </p:anim>
                                    <p:anim calcmode="lin" valueType="num">
                                      <p:cBhvr additive="base">
                                        <p:cTn id="431" dur="3000"/>
                                        <p:tgtEl>
                                          <p:spTgt spid="24"/>
                                        </p:tgtEl>
                                        <p:attrNameLst>
                                          <p:attrName>ppt_y</p:attrName>
                                        </p:attrNameLst>
                                      </p:cBhvr>
                                      <p:tavLst>
                                        <p:tav tm="0">
                                          <p:val>
                                            <p:strVal val="ppt_y"/>
                                          </p:val>
                                        </p:tav>
                                        <p:tav tm="100000">
                                          <p:val>
                                            <p:strVal val="1+ppt_h/2"/>
                                          </p:val>
                                        </p:tav>
                                      </p:tavLst>
                                    </p:anim>
                                    <p:set>
                                      <p:cBhvr>
                                        <p:cTn id="432" dur="1" fill="hold">
                                          <p:stCondLst>
                                            <p:cond delay="2999"/>
                                          </p:stCondLst>
                                        </p:cTn>
                                        <p:tgtEl>
                                          <p:spTgt spid="24"/>
                                        </p:tgtEl>
                                        <p:attrNameLst>
                                          <p:attrName>style.visibility</p:attrName>
                                        </p:attrNameLst>
                                      </p:cBhvr>
                                      <p:to>
                                        <p:strVal val="hidden"/>
                                      </p:to>
                                    </p:set>
                                  </p:childTnLst>
                                </p:cTn>
                              </p:par>
                              <p:par>
                                <p:cTn id="433" presetID="2" presetClass="exit" presetSubtype="4" fill="hold" grpId="3" nodeType="withEffect">
                                  <p:stCondLst>
                                    <p:cond delay="0"/>
                                  </p:stCondLst>
                                  <p:childTnLst>
                                    <p:anim calcmode="lin" valueType="num">
                                      <p:cBhvr additive="base">
                                        <p:cTn id="434" dur="3000"/>
                                        <p:tgtEl>
                                          <p:spTgt spid="25"/>
                                        </p:tgtEl>
                                        <p:attrNameLst>
                                          <p:attrName>ppt_x</p:attrName>
                                        </p:attrNameLst>
                                      </p:cBhvr>
                                      <p:tavLst>
                                        <p:tav tm="0">
                                          <p:val>
                                            <p:strVal val="ppt_x"/>
                                          </p:val>
                                        </p:tav>
                                        <p:tav tm="100000">
                                          <p:val>
                                            <p:strVal val="ppt_x"/>
                                          </p:val>
                                        </p:tav>
                                      </p:tavLst>
                                    </p:anim>
                                    <p:anim calcmode="lin" valueType="num">
                                      <p:cBhvr additive="base">
                                        <p:cTn id="435" dur="3000"/>
                                        <p:tgtEl>
                                          <p:spTgt spid="25"/>
                                        </p:tgtEl>
                                        <p:attrNameLst>
                                          <p:attrName>ppt_y</p:attrName>
                                        </p:attrNameLst>
                                      </p:cBhvr>
                                      <p:tavLst>
                                        <p:tav tm="0">
                                          <p:val>
                                            <p:strVal val="ppt_y"/>
                                          </p:val>
                                        </p:tav>
                                        <p:tav tm="100000">
                                          <p:val>
                                            <p:strVal val="1+ppt_h/2"/>
                                          </p:val>
                                        </p:tav>
                                      </p:tavLst>
                                    </p:anim>
                                    <p:set>
                                      <p:cBhvr>
                                        <p:cTn id="436" dur="1" fill="hold">
                                          <p:stCondLst>
                                            <p:cond delay="2999"/>
                                          </p:stCondLst>
                                        </p:cTn>
                                        <p:tgtEl>
                                          <p:spTgt spid="25"/>
                                        </p:tgtEl>
                                        <p:attrNameLst>
                                          <p:attrName>style.visibility</p:attrName>
                                        </p:attrNameLst>
                                      </p:cBhvr>
                                      <p:to>
                                        <p:strVal val="hidden"/>
                                      </p:to>
                                    </p:set>
                                  </p:childTnLst>
                                </p:cTn>
                              </p:par>
                              <p:par>
                                <p:cTn id="437" presetID="2" presetClass="exit" presetSubtype="4" fill="hold" grpId="3" nodeType="withEffect">
                                  <p:stCondLst>
                                    <p:cond delay="0"/>
                                  </p:stCondLst>
                                  <p:childTnLst>
                                    <p:anim calcmode="lin" valueType="num">
                                      <p:cBhvr additive="base">
                                        <p:cTn id="438" dur="3000"/>
                                        <p:tgtEl>
                                          <p:spTgt spid="26"/>
                                        </p:tgtEl>
                                        <p:attrNameLst>
                                          <p:attrName>ppt_x</p:attrName>
                                        </p:attrNameLst>
                                      </p:cBhvr>
                                      <p:tavLst>
                                        <p:tav tm="0">
                                          <p:val>
                                            <p:strVal val="ppt_x"/>
                                          </p:val>
                                        </p:tav>
                                        <p:tav tm="100000">
                                          <p:val>
                                            <p:strVal val="ppt_x"/>
                                          </p:val>
                                        </p:tav>
                                      </p:tavLst>
                                    </p:anim>
                                    <p:anim calcmode="lin" valueType="num">
                                      <p:cBhvr additive="base">
                                        <p:cTn id="439" dur="3000"/>
                                        <p:tgtEl>
                                          <p:spTgt spid="26"/>
                                        </p:tgtEl>
                                        <p:attrNameLst>
                                          <p:attrName>ppt_y</p:attrName>
                                        </p:attrNameLst>
                                      </p:cBhvr>
                                      <p:tavLst>
                                        <p:tav tm="0">
                                          <p:val>
                                            <p:strVal val="ppt_y"/>
                                          </p:val>
                                        </p:tav>
                                        <p:tav tm="100000">
                                          <p:val>
                                            <p:strVal val="1+ppt_h/2"/>
                                          </p:val>
                                        </p:tav>
                                      </p:tavLst>
                                    </p:anim>
                                    <p:set>
                                      <p:cBhvr>
                                        <p:cTn id="440" dur="1" fill="hold">
                                          <p:stCondLst>
                                            <p:cond delay="2999"/>
                                          </p:stCondLst>
                                        </p:cTn>
                                        <p:tgtEl>
                                          <p:spTgt spid="26"/>
                                        </p:tgtEl>
                                        <p:attrNameLst>
                                          <p:attrName>style.visibility</p:attrName>
                                        </p:attrNameLst>
                                      </p:cBhvr>
                                      <p:to>
                                        <p:strVal val="hidden"/>
                                      </p:to>
                                    </p:set>
                                  </p:childTnLst>
                                </p:cTn>
                              </p:par>
                              <p:par>
                                <p:cTn id="441" presetID="2" presetClass="exit" presetSubtype="4" fill="hold" grpId="3" nodeType="withEffect">
                                  <p:stCondLst>
                                    <p:cond delay="0"/>
                                  </p:stCondLst>
                                  <p:childTnLst>
                                    <p:anim calcmode="lin" valueType="num">
                                      <p:cBhvr additive="base">
                                        <p:cTn id="442" dur="3000"/>
                                        <p:tgtEl>
                                          <p:spTgt spid="27"/>
                                        </p:tgtEl>
                                        <p:attrNameLst>
                                          <p:attrName>ppt_x</p:attrName>
                                        </p:attrNameLst>
                                      </p:cBhvr>
                                      <p:tavLst>
                                        <p:tav tm="0">
                                          <p:val>
                                            <p:strVal val="ppt_x"/>
                                          </p:val>
                                        </p:tav>
                                        <p:tav tm="100000">
                                          <p:val>
                                            <p:strVal val="ppt_x"/>
                                          </p:val>
                                        </p:tav>
                                      </p:tavLst>
                                    </p:anim>
                                    <p:anim calcmode="lin" valueType="num">
                                      <p:cBhvr additive="base">
                                        <p:cTn id="443" dur="3000"/>
                                        <p:tgtEl>
                                          <p:spTgt spid="27"/>
                                        </p:tgtEl>
                                        <p:attrNameLst>
                                          <p:attrName>ppt_y</p:attrName>
                                        </p:attrNameLst>
                                      </p:cBhvr>
                                      <p:tavLst>
                                        <p:tav tm="0">
                                          <p:val>
                                            <p:strVal val="ppt_y"/>
                                          </p:val>
                                        </p:tav>
                                        <p:tav tm="100000">
                                          <p:val>
                                            <p:strVal val="1+ppt_h/2"/>
                                          </p:val>
                                        </p:tav>
                                      </p:tavLst>
                                    </p:anim>
                                    <p:set>
                                      <p:cBhvr>
                                        <p:cTn id="444" dur="1" fill="hold">
                                          <p:stCondLst>
                                            <p:cond delay="2999"/>
                                          </p:stCondLst>
                                        </p:cTn>
                                        <p:tgtEl>
                                          <p:spTgt spid="27"/>
                                        </p:tgtEl>
                                        <p:attrNameLst>
                                          <p:attrName>style.visibility</p:attrName>
                                        </p:attrNameLst>
                                      </p:cBhvr>
                                      <p:to>
                                        <p:strVal val="hidden"/>
                                      </p:to>
                                    </p:set>
                                  </p:childTnLst>
                                </p:cTn>
                              </p:par>
                              <p:par>
                                <p:cTn id="445" presetID="2" presetClass="exit" presetSubtype="4" fill="hold" grpId="3" nodeType="withEffect">
                                  <p:stCondLst>
                                    <p:cond delay="0"/>
                                  </p:stCondLst>
                                  <p:childTnLst>
                                    <p:anim calcmode="lin" valueType="num">
                                      <p:cBhvr additive="base">
                                        <p:cTn id="446" dur="3000"/>
                                        <p:tgtEl>
                                          <p:spTgt spid="28"/>
                                        </p:tgtEl>
                                        <p:attrNameLst>
                                          <p:attrName>ppt_x</p:attrName>
                                        </p:attrNameLst>
                                      </p:cBhvr>
                                      <p:tavLst>
                                        <p:tav tm="0">
                                          <p:val>
                                            <p:strVal val="ppt_x"/>
                                          </p:val>
                                        </p:tav>
                                        <p:tav tm="100000">
                                          <p:val>
                                            <p:strVal val="ppt_x"/>
                                          </p:val>
                                        </p:tav>
                                      </p:tavLst>
                                    </p:anim>
                                    <p:anim calcmode="lin" valueType="num">
                                      <p:cBhvr additive="base">
                                        <p:cTn id="447" dur="3000"/>
                                        <p:tgtEl>
                                          <p:spTgt spid="28"/>
                                        </p:tgtEl>
                                        <p:attrNameLst>
                                          <p:attrName>ppt_y</p:attrName>
                                        </p:attrNameLst>
                                      </p:cBhvr>
                                      <p:tavLst>
                                        <p:tav tm="0">
                                          <p:val>
                                            <p:strVal val="ppt_y"/>
                                          </p:val>
                                        </p:tav>
                                        <p:tav tm="100000">
                                          <p:val>
                                            <p:strVal val="1+ppt_h/2"/>
                                          </p:val>
                                        </p:tav>
                                      </p:tavLst>
                                    </p:anim>
                                    <p:set>
                                      <p:cBhvr>
                                        <p:cTn id="448" dur="1" fill="hold">
                                          <p:stCondLst>
                                            <p:cond delay="2999"/>
                                          </p:stCondLst>
                                        </p:cTn>
                                        <p:tgtEl>
                                          <p:spTgt spid="28"/>
                                        </p:tgtEl>
                                        <p:attrNameLst>
                                          <p:attrName>style.visibility</p:attrName>
                                        </p:attrNameLst>
                                      </p:cBhvr>
                                      <p:to>
                                        <p:strVal val="hidden"/>
                                      </p:to>
                                    </p:set>
                                  </p:childTnLst>
                                </p:cTn>
                              </p:par>
                              <p:par>
                                <p:cTn id="449" presetID="2" presetClass="exit" presetSubtype="1" fill="hold" grpId="3" nodeType="withEffect">
                                  <p:stCondLst>
                                    <p:cond delay="0"/>
                                  </p:stCondLst>
                                  <p:childTnLst>
                                    <p:anim calcmode="lin" valueType="num">
                                      <p:cBhvr additive="base">
                                        <p:cTn id="450" dur="3000"/>
                                        <p:tgtEl>
                                          <p:spTgt spid="5"/>
                                        </p:tgtEl>
                                        <p:attrNameLst>
                                          <p:attrName>ppt_x</p:attrName>
                                        </p:attrNameLst>
                                      </p:cBhvr>
                                      <p:tavLst>
                                        <p:tav tm="0">
                                          <p:val>
                                            <p:strVal val="ppt_x"/>
                                          </p:val>
                                        </p:tav>
                                        <p:tav tm="100000">
                                          <p:val>
                                            <p:strVal val="ppt_x"/>
                                          </p:val>
                                        </p:tav>
                                      </p:tavLst>
                                    </p:anim>
                                    <p:anim calcmode="lin" valueType="num">
                                      <p:cBhvr additive="base">
                                        <p:cTn id="451" dur="3000"/>
                                        <p:tgtEl>
                                          <p:spTgt spid="5"/>
                                        </p:tgtEl>
                                        <p:attrNameLst>
                                          <p:attrName>ppt_y</p:attrName>
                                        </p:attrNameLst>
                                      </p:cBhvr>
                                      <p:tavLst>
                                        <p:tav tm="0">
                                          <p:val>
                                            <p:strVal val="ppt_y"/>
                                          </p:val>
                                        </p:tav>
                                        <p:tav tm="100000">
                                          <p:val>
                                            <p:strVal val="0-ppt_h/2"/>
                                          </p:val>
                                        </p:tav>
                                      </p:tavLst>
                                    </p:anim>
                                    <p:set>
                                      <p:cBhvr>
                                        <p:cTn id="452" dur="1" fill="hold">
                                          <p:stCondLst>
                                            <p:cond delay="2999"/>
                                          </p:stCondLst>
                                        </p:cTn>
                                        <p:tgtEl>
                                          <p:spTgt spid="5"/>
                                        </p:tgtEl>
                                        <p:attrNameLst>
                                          <p:attrName>style.visibility</p:attrName>
                                        </p:attrNameLst>
                                      </p:cBhvr>
                                      <p:to>
                                        <p:strVal val="hidden"/>
                                      </p:to>
                                    </p:set>
                                  </p:childTnLst>
                                </p:cTn>
                              </p:par>
                              <p:par>
                                <p:cTn id="453" presetID="2" presetClass="exit" presetSubtype="1" fill="hold" grpId="3" nodeType="withEffect">
                                  <p:stCondLst>
                                    <p:cond delay="0"/>
                                  </p:stCondLst>
                                  <p:childTnLst>
                                    <p:anim calcmode="lin" valueType="num">
                                      <p:cBhvr additive="base">
                                        <p:cTn id="454" dur="3000"/>
                                        <p:tgtEl>
                                          <p:spTgt spid="7"/>
                                        </p:tgtEl>
                                        <p:attrNameLst>
                                          <p:attrName>ppt_x</p:attrName>
                                        </p:attrNameLst>
                                      </p:cBhvr>
                                      <p:tavLst>
                                        <p:tav tm="0">
                                          <p:val>
                                            <p:strVal val="ppt_x"/>
                                          </p:val>
                                        </p:tav>
                                        <p:tav tm="100000">
                                          <p:val>
                                            <p:strVal val="ppt_x"/>
                                          </p:val>
                                        </p:tav>
                                      </p:tavLst>
                                    </p:anim>
                                    <p:anim calcmode="lin" valueType="num">
                                      <p:cBhvr additive="base">
                                        <p:cTn id="455" dur="3000"/>
                                        <p:tgtEl>
                                          <p:spTgt spid="7"/>
                                        </p:tgtEl>
                                        <p:attrNameLst>
                                          <p:attrName>ppt_y</p:attrName>
                                        </p:attrNameLst>
                                      </p:cBhvr>
                                      <p:tavLst>
                                        <p:tav tm="0">
                                          <p:val>
                                            <p:strVal val="ppt_y"/>
                                          </p:val>
                                        </p:tav>
                                        <p:tav tm="100000">
                                          <p:val>
                                            <p:strVal val="0-ppt_h/2"/>
                                          </p:val>
                                        </p:tav>
                                      </p:tavLst>
                                    </p:anim>
                                    <p:set>
                                      <p:cBhvr>
                                        <p:cTn id="456" dur="1" fill="hold">
                                          <p:stCondLst>
                                            <p:cond delay="2999"/>
                                          </p:stCondLst>
                                        </p:cTn>
                                        <p:tgtEl>
                                          <p:spTgt spid="7"/>
                                        </p:tgtEl>
                                        <p:attrNameLst>
                                          <p:attrName>style.visibility</p:attrName>
                                        </p:attrNameLst>
                                      </p:cBhvr>
                                      <p:to>
                                        <p:strVal val="hidden"/>
                                      </p:to>
                                    </p:set>
                                  </p:childTnLst>
                                </p:cTn>
                              </p:par>
                              <p:par>
                                <p:cTn id="457" presetID="2" presetClass="exit" presetSubtype="1" fill="hold" grpId="3" nodeType="withEffect">
                                  <p:stCondLst>
                                    <p:cond delay="0"/>
                                  </p:stCondLst>
                                  <p:childTnLst>
                                    <p:anim calcmode="lin" valueType="num">
                                      <p:cBhvr additive="base">
                                        <p:cTn id="458" dur="3000"/>
                                        <p:tgtEl>
                                          <p:spTgt spid="9"/>
                                        </p:tgtEl>
                                        <p:attrNameLst>
                                          <p:attrName>ppt_x</p:attrName>
                                        </p:attrNameLst>
                                      </p:cBhvr>
                                      <p:tavLst>
                                        <p:tav tm="0">
                                          <p:val>
                                            <p:strVal val="ppt_x"/>
                                          </p:val>
                                        </p:tav>
                                        <p:tav tm="100000">
                                          <p:val>
                                            <p:strVal val="ppt_x"/>
                                          </p:val>
                                        </p:tav>
                                      </p:tavLst>
                                    </p:anim>
                                    <p:anim calcmode="lin" valueType="num">
                                      <p:cBhvr additive="base">
                                        <p:cTn id="459" dur="3000"/>
                                        <p:tgtEl>
                                          <p:spTgt spid="9"/>
                                        </p:tgtEl>
                                        <p:attrNameLst>
                                          <p:attrName>ppt_y</p:attrName>
                                        </p:attrNameLst>
                                      </p:cBhvr>
                                      <p:tavLst>
                                        <p:tav tm="0">
                                          <p:val>
                                            <p:strVal val="ppt_y"/>
                                          </p:val>
                                        </p:tav>
                                        <p:tav tm="100000">
                                          <p:val>
                                            <p:strVal val="0-ppt_h/2"/>
                                          </p:val>
                                        </p:tav>
                                      </p:tavLst>
                                    </p:anim>
                                    <p:set>
                                      <p:cBhvr>
                                        <p:cTn id="460" dur="1" fill="hold">
                                          <p:stCondLst>
                                            <p:cond delay="2999"/>
                                          </p:stCondLst>
                                        </p:cTn>
                                        <p:tgtEl>
                                          <p:spTgt spid="9"/>
                                        </p:tgtEl>
                                        <p:attrNameLst>
                                          <p:attrName>style.visibility</p:attrName>
                                        </p:attrNameLst>
                                      </p:cBhvr>
                                      <p:to>
                                        <p:strVal val="hidden"/>
                                      </p:to>
                                    </p:set>
                                  </p:childTnLst>
                                </p:cTn>
                              </p:par>
                              <p:par>
                                <p:cTn id="461" presetID="2" presetClass="exit" presetSubtype="1" fill="hold" grpId="3" nodeType="withEffect">
                                  <p:stCondLst>
                                    <p:cond delay="0"/>
                                  </p:stCondLst>
                                  <p:childTnLst>
                                    <p:anim calcmode="lin" valueType="num">
                                      <p:cBhvr additive="base">
                                        <p:cTn id="462" dur="3000"/>
                                        <p:tgtEl>
                                          <p:spTgt spid="11"/>
                                        </p:tgtEl>
                                        <p:attrNameLst>
                                          <p:attrName>ppt_x</p:attrName>
                                        </p:attrNameLst>
                                      </p:cBhvr>
                                      <p:tavLst>
                                        <p:tav tm="0">
                                          <p:val>
                                            <p:strVal val="ppt_x"/>
                                          </p:val>
                                        </p:tav>
                                        <p:tav tm="100000">
                                          <p:val>
                                            <p:strVal val="ppt_x"/>
                                          </p:val>
                                        </p:tav>
                                      </p:tavLst>
                                    </p:anim>
                                    <p:anim calcmode="lin" valueType="num">
                                      <p:cBhvr additive="base">
                                        <p:cTn id="463" dur="3000"/>
                                        <p:tgtEl>
                                          <p:spTgt spid="11"/>
                                        </p:tgtEl>
                                        <p:attrNameLst>
                                          <p:attrName>ppt_y</p:attrName>
                                        </p:attrNameLst>
                                      </p:cBhvr>
                                      <p:tavLst>
                                        <p:tav tm="0">
                                          <p:val>
                                            <p:strVal val="ppt_y"/>
                                          </p:val>
                                        </p:tav>
                                        <p:tav tm="100000">
                                          <p:val>
                                            <p:strVal val="0-ppt_h/2"/>
                                          </p:val>
                                        </p:tav>
                                      </p:tavLst>
                                    </p:anim>
                                    <p:set>
                                      <p:cBhvr>
                                        <p:cTn id="464" dur="1" fill="hold">
                                          <p:stCondLst>
                                            <p:cond delay="2999"/>
                                          </p:stCondLst>
                                        </p:cTn>
                                        <p:tgtEl>
                                          <p:spTgt spid="11"/>
                                        </p:tgtEl>
                                        <p:attrNameLst>
                                          <p:attrName>style.visibility</p:attrName>
                                        </p:attrNameLst>
                                      </p:cBhvr>
                                      <p:to>
                                        <p:strVal val="hidden"/>
                                      </p:to>
                                    </p:set>
                                  </p:childTnLst>
                                </p:cTn>
                              </p:par>
                              <p:par>
                                <p:cTn id="465" presetID="2" presetClass="exit" presetSubtype="1" fill="hold" grpId="3" nodeType="withEffect">
                                  <p:stCondLst>
                                    <p:cond delay="0"/>
                                  </p:stCondLst>
                                  <p:childTnLst>
                                    <p:anim calcmode="lin" valueType="num">
                                      <p:cBhvr additive="base">
                                        <p:cTn id="466" dur="3000"/>
                                        <p:tgtEl>
                                          <p:spTgt spid="13"/>
                                        </p:tgtEl>
                                        <p:attrNameLst>
                                          <p:attrName>ppt_x</p:attrName>
                                        </p:attrNameLst>
                                      </p:cBhvr>
                                      <p:tavLst>
                                        <p:tav tm="0">
                                          <p:val>
                                            <p:strVal val="ppt_x"/>
                                          </p:val>
                                        </p:tav>
                                        <p:tav tm="100000">
                                          <p:val>
                                            <p:strVal val="ppt_x"/>
                                          </p:val>
                                        </p:tav>
                                      </p:tavLst>
                                    </p:anim>
                                    <p:anim calcmode="lin" valueType="num">
                                      <p:cBhvr additive="base">
                                        <p:cTn id="467" dur="3000"/>
                                        <p:tgtEl>
                                          <p:spTgt spid="13"/>
                                        </p:tgtEl>
                                        <p:attrNameLst>
                                          <p:attrName>ppt_y</p:attrName>
                                        </p:attrNameLst>
                                      </p:cBhvr>
                                      <p:tavLst>
                                        <p:tav tm="0">
                                          <p:val>
                                            <p:strVal val="ppt_y"/>
                                          </p:val>
                                        </p:tav>
                                        <p:tav tm="100000">
                                          <p:val>
                                            <p:strVal val="0-ppt_h/2"/>
                                          </p:val>
                                        </p:tav>
                                      </p:tavLst>
                                    </p:anim>
                                    <p:set>
                                      <p:cBhvr>
                                        <p:cTn id="468" dur="1" fill="hold">
                                          <p:stCondLst>
                                            <p:cond delay="2999"/>
                                          </p:stCondLst>
                                        </p:cTn>
                                        <p:tgtEl>
                                          <p:spTgt spid="13"/>
                                        </p:tgtEl>
                                        <p:attrNameLst>
                                          <p:attrName>style.visibility</p:attrName>
                                        </p:attrNameLst>
                                      </p:cBhvr>
                                      <p:to>
                                        <p:strVal val="hidden"/>
                                      </p:to>
                                    </p:set>
                                  </p:childTnLst>
                                </p:cTn>
                              </p:par>
                              <p:par>
                                <p:cTn id="469" presetID="2" presetClass="exit" presetSubtype="1" fill="hold" grpId="3" nodeType="withEffect">
                                  <p:stCondLst>
                                    <p:cond delay="0"/>
                                  </p:stCondLst>
                                  <p:childTnLst>
                                    <p:anim calcmode="lin" valueType="num">
                                      <p:cBhvr additive="base">
                                        <p:cTn id="470" dur="3000"/>
                                        <p:tgtEl>
                                          <p:spTgt spid="29"/>
                                        </p:tgtEl>
                                        <p:attrNameLst>
                                          <p:attrName>ppt_x</p:attrName>
                                        </p:attrNameLst>
                                      </p:cBhvr>
                                      <p:tavLst>
                                        <p:tav tm="0">
                                          <p:val>
                                            <p:strVal val="ppt_x"/>
                                          </p:val>
                                        </p:tav>
                                        <p:tav tm="100000">
                                          <p:val>
                                            <p:strVal val="ppt_x"/>
                                          </p:val>
                                        </p:tav>
                                      </p:tavLst>
                                    </p:anim>
                                    <p:anim calcmode="lin" valueType="num">
                                      <p:cBhvr additive="base">
                                        <p:cTn id="471" dur="3000"/>
                                        <p:tgtEl>
                                          <p:spTgt spid="29"/>
                                        </p:tgtEl>
                                        <p:attrNameLst>
                                          <p:attrName>ppt_y</p:attrName>
                                        </p:attrNameLst>
                                      </p:cBhvr>
                                      <p:tavLst>
                                        <p:tav tm="0">
                                          <p:val>
                                            <p:strVal val="ppt_y"/>
                                          </p:val>
                                        </p:tav>
                                        <p:tav tm="100000">
                                          <p:val>
                                            <p:strVal val="0-ppt_h/2"/>
                                          </p:val>
                                        </p:tav>
                                      </p:tavLst>
                                    </p:anim>
                                    <p:set>
                                      <p:cBhvr>
                                        <p:cTn id="472" dur="1" fill="hold">
                                          <p:stCondLst>
                                            <p:cond delay="2999"/>
                                          </p:stCondLst>
                                        </p:cTn>
                                        <p:tgtEl>
                                          <p:spTgt spid="29"/>
                                        </p:tgtEl>
                                        <p:attrNameLst>
                                          <p:attrName>style.visibility</p:attrName>
                                        </p:attrNameLst>
                                      </p:cBhvr>
                                      <p:to>
                                        <p:strVal val="hidden"/>
                                      </p:to>
                                    </p:set>
                                  </p:childTnLst>
                                </p:cTn>
                              </p:par>
                              <p:par>
                                <p:cTn id="473" presetID="2" presetClass="exit" presetSubtype="1" fill="hold" grpId="3" nodeType="withEffect">
                                  <p:stCondLst>
                                    <p:cond delay="0"/>
                                  </p:stCondLst>
                                  <p:childTnLst>
                                    <p:anim calcmode="lin" valueType="num">
                                      <p:cBhvr additive="base">
                                        <p:cTn id="474" dur="3000"/>
                                        <p:tgtEl>
                                          <p:spTgt spid="30"/>
                                        </p:tgtEl>
                                        <p:attrNameLst>
                                          <p:attrName>ppt_x</p:attrName>
                                        </p:attrNameLst>
                                      </p:cBhvr>
                                      <p:tavLst>
                                        <p:tav tm="0">
                                          <p:val>
                                            <p:strVal val="ppt_x"/>
                                          </p:val>
                                        </p:tav>
                                        <p:tav tm="100000">
                                          <p:val>
                                            <p:strVal val="ppt_x"/>
                                          </p:val>
                                        </p:tav>
                                      </p:tavLst>
                                    </p:anim>
                                    <p:anim calcmode="lin" valueType="num">
                                      <p:cBhvr additive="base">
                                        <p:cTn id="475" dur="3000"/>
                                        <p:tgtEl>
                                          <p:spTgt spid="30"/>
                                        </p:tgtEl>
                                        <p:attrNameLst>
                                          <p:attrName>ppt_y</p:attrName>
                                        </p:attrNameLst>
                                      </p:cBhvr>
                                      <p:tavLst>
                                        <p:tav tm="0">
                                          <p:val>
                                            <p:strVal val="ppt_y"/>
                                          </p:val>
                                        </p:tav>
                                        <p:tav tm="100000">
                                          <p:val>
                                            <p:strVal val="0-ppt_h/2"/>
                                          </p:val>
                                        </p:tav>
                                      </p:tavLst>
                                    </p:anim>
                                    <p:set>
                                      <p:cBhvr>
                                        <p:cTn id="476" dur="1" fill="hold">
                                          <p:stCondLst>
                                            <p:cond delay="2999"/>
                                          </p:stCondLst>
                                        </p:cTn>
                                        <p:tgtEl>
                                          <p:spTgt spid="30"/>
                                        </p:tgtEl>
                                        <p:attrNameLst>
                                          <p:attrName>style.visibility</p:attrName>
                                        </p:attrNameLst>
                                      </p:cBhvr>
                                      <p:to>
                                        <p:strVal val="hidden"/>
                                      </p:to>
                                    </p:set>
                                  </p:childTnLst>
                                </p:cTn>
                              </p:par>
                              <p:par>
                                <p:cTn id="477" presetID="2" presetClass="exit" presetSubtype="1" fill="hold" grpId="3" nodeType="withEffect">
                                  <p:stCondLst>
                                    <p:cond delay="0"/>
                                  </p:stCondLst>
                                  <p:childTnLst>
                                    <p:anim calcmode="lin" valueType="num">
                                      <p:cBhvr additive="base">
                                        <p:cTn id="478" dur="3000"/>
                                        <p:tgtEl>
                                          <p:spTgt spid="31"/>
                                        </p:tgtEl>
                                        <p:attrNameLst>
                                          <p:attrName>ppt_x</p:attrName>
                                        </p:attrNameLst>
                                      </p:cBhvr>
                                      <p:tavLst>
                                        <p:tav tm="0">
                                          <p:val>
                                            <p:strVal val="ppt_x"/>
                                          </p:val>
                                        </p:tav>
                                        <p:tav tm="100000">
                                          <p:val>
                                            <p:strVal val="ppt_x"/>
                                          </p:val>
                                        </p:tav>
                                      </p:tavLst>
                                    </p:anim>
                                    <p:anim calcmode="lin" valueType="num">
                                      <p:cBhvr additive="base">
                                        <p:cTn id="479" dur="3000"/>
                                        <p:tgtEl>
                                          <p:spTgt spid="31"/>
                                        </p:tgtEl>
                                        <p:attrNameLst>
                                          <p:attrName>ppt_y</p:attrName>
                                        </p:attrNameLst>
                                      </p:cBhvr>
                                      <p:tavLst>
                                        <p:tav tm="0">
                                          <p:val>
                                            <p:strVal val="ppt_y"/>
                                          </p:val>
                                        </p:tav>
                                        <p:tav tm="100000">
                                          <p:val>
                                            <p:strVal val="0-ppt_h/2"/>
                                          </p:val>
                                        </p:tav>
                                      </p:tavLst>
                                    </p:anim>
                                    <p:set>
                                      <p:cBhvr>
                                        <p:cTn id="480" dur="1" fill="hold">
                                          <p:stCondLst>
                                            <p:cond delay="2999"/>
                                          </p:stCondLst>
                                        </p:cTn>
                                        <p:tgtEl>
                                          <p:spTgt spid="31"/>
                                        </p:tgtEl>
                                        <p:attrNameLst>
                                          <p:attrName>style.visibility</p:attrName>
                                        </p:attrNameLst>
                                      </p:cBhvr>
                                      <p:to>
                                        <p:strVal val="hidden"/>
                                      </p:to>
                                    </p:set>
                                  </p:childTnLst>
                                </p:cTn>
                              </p:par>
                              <p:par>
                                <p:cTn id="481" presetID="2" presetClass="exit" presetSubtype="1" fill="hold" grpId="3" nodeType="withEffect">
                                  <p:stCondLst>
                                    <p:cond delay="0"/>
                                  </p:stCondLst>
                                  <p:childTnLst>
                                    <p:anim calcmode="lin" valueType="num">
                                      <p:cBhvr additive="base">
                                        <p:cTn id="482" dur="3000"/>
                                        <p:tgtEl>
                                          <p:spTgt spid="32"/>
                                        </p:tgtEl>
                                        <p:attrNameLst>
                                          <p:attrName>ppt_x</p:attrName>
                                        </p:attrNameLst>
                                      </p:cBhvr>
                                      <p:tavLst>
                                        <p:tav tm="0">
                                          <p:val>
                                            <p:strVal val="ppt_x"/>
                                          </p:val>
                                        </p:tav>
                                        <p:tav tm="100000">
                                          <p:val>
                                            <p:strVal val="ppt_x"/>
                                          </p:val>
                                        </p:tav>
                                      </p:tavLst>
                                    </p:anim>
                                    <p:anim calcmode="lin" valueType="num">
                                      <p:cBhvr additive="base">
                                        <p:cTn id="483" dur="3000"/>
                                        <p:tgtEl>
                                          <p:spTgt spid="32"/>
                                        </p:tgtEl>
                                        <p:attrNameLst>
                                          <p:attrName>ppt_y</p:attrName>
                                        </p:attrNameLst>
                                      </p:cBhvr>
                                      <p:tavLst>
                                        <p:tav tm="0">
                                          <p:val>
                                            <p:strVal val="ppt_y"/>
                                          </p:val>
                                        </p:tav>
                                        <p:tav tm="100000">
                                          <p:val>
                                            <p:strVal val="0-ppt_h/2"/>
                                          </p:val>
                                        </p:tav>
                                      </p:tavLst>
                                    </p:anim>
                                    <p:set>
                                      <p:cBhvr>
                                        <p:cTn id="484" dur="1" fill="hold">
                                          <p:stCondLst>
                                            <p:cond delay="2999"/>
                                          </p:stCondLst>
                                        </p:cTn>
                                        <p:tgtEl>
                                          <p:spTgt spid="32"/>
                                        </p:tgtEl>
                                        <p:attrNameLst>
                                          <p:attrName>style.visibility</p:attrName>
                                        </p:attrNameLst>
                                      </p:cBhvr>
                                      <p:to>
                                        <p:strVal val="hidden"/>
                                      </p:to>
                                    </p:set>
                                  </p:childTnLst>
                                </p:cTn>
                              </p:par>
                              <p:par>
                                <p:cTn id="485" presetID="2" presetClass="exit" presetSubtype="1" fill="hold" grpId="3" nodeType="withEffect">
                                  <p:stCondLst>
                                    <p:cond delay="0"/>
                                  </p:stCondLst>
                                  <p:childTnLst>
                                    <p:anim calcmode="lin" valueType="num">
                                      <p:cBhvr additive="base">
                                        <p:cTn id="486" dur="3000"/>
                                        <p:tgtEl>
                                          <p:spTgt spid="33"/>
                                        </p:tgtEl>
                                        <p:attrNameLst>
                                          <p:attrName>ppt_x</p:attrName>
                                        </p:attrNameLst>
                                      </p:cBhvr>
                                      <p:tavLst>
                                        <p:tav tm="0">
                                          <p:val>
                                            <p:strVal val="ppt_x"/>
                                          </p:val>
                                        </p:tav>
                                        <p:tav tm="100000">
                                          <p:val>
                                            <p:strVal val="ppt_x"/>
                                          </p:val>
                                        </p:tav>
                                      </p:tavLst>
                                    </p:anim>
                                    <p:anim calcmode="lin" valueType="num">
                                      <p:cBhvr additive="base">
                                        <p:cTn id="487" dur="3000"/>
                                        <p:tgtEl>
                                          <p:spTgt spid="33"/>
                                        </p:tgtEl>
                                        <p:attrNameLst>
                                          <p:attrName>ppt_y</p:attrName>
                                        </p:attrNameLst>
                                      </p:cBhvr>
                                      <p:tavLst>
                                        <p:tav tm="0">
                                          <p:val>
                                            <p:strVal val="ppt_y"/>
                                          </p:val>
                                        </p:tav>
                                        <p:tav tm="100000">
                                          <p:val>
                                            <p:strVal val="0-ppt_h/2"/>
                                          </p:val>
                                        </p:tav>
                                      </p:tavLst>
                                    </p:anim>
                                    <p:set>
                                      <p:cBhvr>
                                        <p:cTn id="488" dur="1" fill="hold">
                                          <p:stCondLst>
                                            <p:cond delay="2999"/>
                                          </p:stCondLst>
                                        </p:cTn>
                                        <p:tgtEl>
                                          <p:spTgt spid="33"/>
                                        </p:tgtEl>
                                        <p:attrNameLst>
                                          <p:attrName>style.visibility</p:attrName>
                                        </p:attrNameLst>
                                      </p:cBhvr>
                                      <p:to>
                                        <p:strVal val="hidden"/>
                                      </p:to>
                                    </p:set>
                                  </p:childTnLst>
                                </p:cTn>
                              </p:par>
                              <p:par>
                                <p:cTn id="489" presetID="2" presetClass="exit" presetSubtype="1" fill="hold" grpId="3" nodeType="withEffect">
                                  <p:stCondLst>
                                    <p:cond delay="0"/>
                                  </p:stCondLst>
                                  <p:childTnLst>
                                    <p:anim calcmode="lin" valueType="num">
                                      <p:cBhvr additive="base">
                                        <p:cTn id="490" dur="3000"/>
                                        <p:tgtEl>
                                          <p:spTgt spid="34"/>
                                        </p:tgtEl>
                                        <p:attrNameLst>
                                          <p:attrName>ppt_x</p:attrName>
                                        </p:attrNameLst>
                                      </p:cBhvr>
                                      <p:tavLst>
                                        <p:tav tm="0">
                                          <p:val>
                                            <p:strVal val="ppt_x"/>
                                          </p:val>
                                        </p:tav>
                                        <p:tav tm="100000">
                                          <p:val>
                                            <p:strVal val="ppt_x"/>
                                          </p:val>
                                        </p:tav>
                                      </p:tavLst>
                                    </p:anim>
                                    <p:anim calcmode="lin" valueType="num">
                                      <p:cBhvr additive="base">
                                        <p:cTn id="491" dur="3000"/>
                                        <p:tgtEl>
                                          <p:spTgt spid="34"/>
                                        </p:tgtEl>
                                        <p:attrNameLst>
                                          <p:attrName>ppt_y</p:attrName>
                                        </p:attrNameLst>
                                      </p:cBhvr>
                                      <p:tavLst>
                                        <p:tav tm="0">
                                          <p:val>
                                            <p:strVal val="ppt_y"/>
                                          </p:val>
                                        </p:tav>
                                        <p:tav tm="100000">
                                          <p:val>
                                            <p:strVal val="0-ppt_h/2"/>
                                          </p:val>
                                        </p:tav>
                                      </p:tavLst>
                                    </p:anim>
                                    <p:set>
                                      <p:cBhvr>
                                        <p:cTn id="492" dur="1" fill="hold">
                                          <p:stCondLst>
                                            <p:cond delay="2999"/>
                                          </p:stCondLst>
                                        </p:cTn>
                                        <p:tgtEl>
                                          <p:spTgt spid="34"/>
                                        </p:tgtEl>
                                        <p:attrNameLst>
                                          <p:attrName>style.visibility</p:attrName>
                                        </p:attrNameLst>
                                      </p:cBhvr>
                                      <p:to>
                                        <p:strVal val="hidden"/>
                                      </p:to>
                                    </p:set>
                                  </p:childTnLst>
                                </p:cTn>
                              </p:par>
                              <p:par>
                                <p:cTn id="493" presetID="2" presetClass="exit" presetSubtype="1" fill="hold" grpId="3" nodeType="withEffect">
                                  <p:stCondLst>
                                    <p:cond delay="0"/>
                                  </p:stCondLst>
                                  <p:childTnLst>
                                    <p:anim calcmode="lin" valueType="num">
                                      <p:cBhvr additive="base">
                                        <p:cTn id="494" dur="3000"/>
                                        <p:tgtEl>
                                          <p:spTgt spid="35"/>
                                        </p:tgtEl>
                                        <p:attrNameLst>
                                          <p:attrName>ppt_x</p:attrName>
                                        </p:attrNameLst>
                                      </p:cBhvr>
                                      <p:tavLst>
                                        <p:tav tm="0">
                                          <p:val>
                                            <p:strVal val="ppt_x"/>
                                          </p:val>
                                        </p:tav>
                                        <p:tav tm="100000">
                                          <p:val>
                                            <p:strVal val="ppt_x"/>
                                          </p:val>
                                        </p:tav>
                                      </p:tavLst>
                                    </p:anim>
                                    <p:anim calcmode="lin" valueType="num">
                                      <p:cBhvr additive="base">
                                        <p:cTn id="495" dur="3000"/>
                                        <p:tgtEl>
                                          <p:spTgt spid="35"/>
                                        </p:tgtEl>
                                        <p:attrNameLst>
                                          <p:attrName>ppt_y</p:attrName>
                                        </p:attrNameLst>
                                      </p:cBhvr>
                                      <p:tavLst>
                                        <p:tav tm="0">
                                          <p:val>
                                            <p:strVal val="ppt_y"/>
                                          </p:val>
                                        </p:tav>
                                        <p:tav tm="100000">
                                          <p:val>
                                            <p:strVal val="0-ppt_h/2"/>
                                          </p:val>
                                        </p:tav>
                                      </p:tavLst>
                                    </p:anim>
                                    <p:set>
                                      <p:cBhvr>
                                        <p:cTn id="496" dur="1" fill="hold">
                                          <p:stCondLst>
                                            <p:cond delay="2999"/>
                                          </p:stCondLst>
                                        </p:cTn>
                                        <p:tgtEl>
                                          <p:spTgt spid="35"/>
                                        </p:tgtEl>
                                        <p:attrNameLst>
                                          <p:attrName>style.visibility</p:attrName>
                                        </p:attrNameLst>
                                      </p:cBhvr>
                                      <p:to>
                                        <p:strVal val="hidden"/>
                                      </p:to>
                                    </p:set>
                                  </p:childTnLst>
                                </p:cTn>
                              </p:par>
                              <p:par>
                                <p:cTn id="497" presetID="2" presetClass="exit" presetSubtype="1" fill="hold" grpId="3" nodeType="withEffect">
                                  <p:stCondLst>
                                    <p:cond delay="0"/>
                                  </p:stCondLst>
                                  <p:childTnLst>
                                    <p:anim calcmode="lin" valueType="num">
                                      <p:cBhvr additive="base">
                                        <p:cTn id="498" dur="3000"/>
                                        <p:tgtEl>
                                          <p:spTgt spid="36"/>
                                        </p:tgtEl>
                                        <p:attrNameLst>
                                          <p:attrName>ppt_x</p:attrName>
                                        </p:attrNameLst>
                                      </p:cBhvr>
                                      <p:tavLst>
                                        <p:tav tm="0">
                                          <p:val>
                                            <p:strVal val="ppt_x"/>
                                          </p:val>
                                        </p:tav>
                                        <p:tav tm="100000">
                                          <p:val>
                                            <p:strVal val="ppt_x"/>
                                          </p:val>
                                        </p:tav>
                                      </p:tavLst>
                                    </p:anim>
                                    <p:anim calcmode="lin" valueType="num">
                                      <p:cBhvr additive="base">
                                        <p:cTn id="499" dur="3000"/>
                                        <p:tgtEl>
                                          <p:spTgt spid="36"/>
                                        </p:tgtEl>
                                        <p:attrNameLst>
                                          <p:attrName>ppt_y</p:attrName>
                                        </p:attrNameLst>
                                      </p:cBhvr>
                                      <p:tavLst>
                                        <p:tav tm="0">
                                          <p:val>
                                            <p:strVal val="ppt_y"/>
                                          </p:val>
                                        </p:tav>
                                        <p:tav tm="100000">
                                          <p:val>
                                            <p:strVal val="0-ppt_h/2"/>
                                          </p:val>
                                        </p:tav>
                                      </p:tavLst>
                                    </p:anim>
                                    <p:set>
                                      <p:cBhvr>
                                        <p:cTn id="500" dur="1" fill="hold">
                                          <p:stCondLst>
                                            <p:cond delay="2999"/>
                                          </p:stCondLst>
                                        </p:cTn>
                                        <p:tgtEl>
                                          <p:spTgt spid="36"/>
                                        </p:tgtEl>
                                        <p:attrNameLst>
                                          <p:attrName>style.visibility</p:attrName>
                                        </p:attrNameLst>
                                      </p:cBhvr>
                                      <p:to>
                                        <p:strVal val="hidden"/>
                                      </p:to>
                                    </p:set>
                                  </p:childTnLst>
                                </p:cTn>
                              </p:par>
                              <p:par>
                                <p:cTn id="501" presetID="2" presetClass="exit" presetSubtype="1" fill="hold" grpId="3" nodeType="withEffect">
                                  <p:stCondLst>
                                    <p:cond delay="0"/>
                                  </p:stCondLst>
                                  <p:childTnLst>
                                    <p:anim calcmode="lin" valueType="num">
                                      <p:cBhvr additive="base">
                                        <p:cTn id="502" dur="3000"/>
                                        <p:tgtEl>
                                          <p:spTgt spid="37"/>
                                        </p:tgtEl>
                                        <p:attrNameLst>
                                          <p:attrName>ppt_x</p:attrName>
                                        </p:attrNameLst>
                                      </p:cBhvr>
                                      <p:tavLst>
                                        <p:tav tm="0">
                                          <p:val>
                                            <p:strVal val="ppt_x"/>
                                          </p:val>
                                        </p:tav>
                                        <p:tav tm="100000">
                                          <p:val>
                                            <p:strVal val="ppt_x"/>
                                          </p:val>
                                        </p:tav>
                                      </p:tavLst>
                                    </p:anim>
                                    <p:anim calcmode="lin" valueType="num">
                                      <p:cBhvr additive="base">
                                        <p:cTn id="503" dur="3000"/>
                                        <p:tgtEl>
                                          <p:spTgt spid="37"/>
                                        </p:tgtEl>
                                        <p:attrNameLst>
                                          <p:attrName>ppt_y</p:attrName>
                                        </p:attrNameLst>
                                      </p:cBhvr>
                                      <p:tavLst>
                                        <p:tav tm="0">
                                          <p:val>
                                            <p:strVal val="ppt_y"/>
                                          </p:val>
                                        </p:tav>
                                        <p:tav tm="100000">
                                          <p:val>
                                            <p:strVal val="0-ppt_h/2"/>
                                          </p:val>
                                        </p:tav>
                                      </p:tavLst>
                                    </p:anim>
                                    <p:set>
                                      <p:cBhvr>
                                        <p:cTn id="504" dur="1" fill="hold">
                                          <p:stCondLst>
                                            <p:cond delay="2999"/>
                                          </p:stCondLst>
                                        </p:cTn>
                                        <p:tgtEl>
                                          <p:spTgt spid="37"/>
                                        </p:tgtEl>
                                        <p:attrNameLst>
                                          <p:attrName>style.visibility</p:attrName>
                                        </p:attrNameLst>
                                      </p:cBhvr>
                                      <p:to>
                                        <p:strVal val="hidden"/>
                                      </p:to>
                                    </p:set>
                                  </p:childTnLst>
                                </p:cTn>
                              </p:par>
                              <p:par>
                                <p:cTn id="505" presetID="2" presetClass="exit" presetSubtype="1" fill="hold" grpId="3" nodeType="withEffect">
                                  <p:stCondLst>
                                    <p:cond delay="0"/>
                                  </p:stCondLst>
                                  <p:childTnLst>
                                    <p:anim calcmode="lin" valueType="num">
                                      <p:cBhvr additive="base">
                                        <p:cTn id="506" dur="3000"/>
                                        <p:tgtEl>
                                          <p:spTgt spid="38"/>
                                        </p:tgtEl>
                                        <p:attrNameLst>
                                          <p:attrName>ppt_x</p:attrName>
                                        </p:attrNameLst>
                                      </p:cBhvr>
                                      <p:tavLst>
                                        <p:tav tm="0">
                                          <p:val>
                                            <p:strVal val="ppt_x"/>
                                          </p:val>
                                        </p:tav>
                                        <p:tav tm="100000">
                                          <p:val>
                                            <p:strVal val="ppt_x"/>
                                          </p:val>
                                        </p:tav>
                                      </p:tavLst>
                                    </p:anim>
                                    <p:anim calcmode="lin" valueType="num">
                                      <p:cBhvr additive="base">
                                        <p:cTn id="507" dur="3000"/>
                                        <p:tgtEl>
                                          <p:spTgt spid="38"/>
                                        </p:tgtEl>
                                        <p:attrNameLst>
                                          <p:attrName>ppt_y</p:attrName>
                                        </p:attrNameLst>
                                      </p:cBhvr>
                                      <p:tavLst>
                                        <p:tav tm="0">
                                          <p:val>
                                            <p:strVal val="ppt_y"/>
                                          </p:val>
                                        </p:tav>
                                        <p:tav tm="100000">
                                          <p:val>
                                            <p:strVal val="0-ppt_h/2"/>
                                          </p:val>
                                        </p:tav>
                                      </p:tavLst>
                                    </p:anim>
                                    <p:set>
                                      <p:cBhvr>
                                        <p:cTn id="508" dur="1" fill="hold">
                                          <p:stCondLst>
                                            <p:cond delay="2999"/>
                                          </p:stCondLst>
                                        </p:cTn>
                                        <p:tgtEl>
                                          <p:spTgt spid="38"/>
                                        </p:tgtEl>
                                        <p:attrNameLst>
                                          <p:attrName>style.visibility</p:attrName>
                                        </p:attrNameLst>
                                      </p:cBhvr>
                                      <p:to>
                                        <p:strVal val="hidden"/>
                                      </p:to>
                                    </p:set>
                                  </p:childTnLst>
                                </p:cTn>
                              </p:par>
                              <p:par>
                                <p:cTn id="509" presetID="2" presetClass="exit" presetSubtype="1" fill="hold" grpId="3" nodeType="withEffect">
                                  <p:stCondLst>
                                    <p:cond delay="0"/>
                                  </p:stCondLst>
                                  <p:childTnLst>
                                    <p:anim calcmode="lin" valueType="num">
                                      <p:cBhvr additive="base">
                                        <p:cTn id="510" dur="3000"/>
                                        <p:tgtEl>
                                          <p:spTgt spid="39"/>
                                        </p:tgtEl>
                                        <p:attrNameLst>
                                          <p:attrName>ppt_x</p:attrName>
                                        </p:attrNameLst>
                                      </p:cBhvr>
                                      <p:tavLst>
                                        <p:tav tm="0">
                                          <p:val>
                                            <p:strVal val="ppt_x"/>
                                          </p:val>
                                        </p:tav>
                                        <p:tav tm="100000">
                                          <p:val>
                                            <p:strVal val="ppt_x"/>
                                          </p:val>
                                        </p:tav>
                                      </p:tavLst>
                                    </p:anim>
                                    <p:anim calcmode="lin" valueType="num">
                                      <p:cBhvr additive="base">
                                        <p:cTn id="511" dur="3000"/>
                                        <p:tgtEl>
                                          <p:spTgt spid="39"/>
                                        </p:tgtEl>
                                        <p:attrNameLst>
                                          <p:attrName>ppt_y</p:attrName>
                                        </p:attrNameLst>
                                      </p:cBhvr>
                                      <p:tavLst>
                                        <p:tav tm="0">
                                          <p:val>
                                            <p:strVal val="ppt_y"/>
                                          </p:val>
                                        </p:tav>
                                        <p:tav tm="100000">
                                          <p:val>
                                            <p:strVal val="0-ppt_h/2"/>
                                          </p:val>
                                        </p:tav>
                                      </p:tavLst>
                                    </p:anim>
                                    <p:set>
                                      <p:cBhvr>
                                        <p:cTn id="512" dur="1" fill="hold">
                                          <p:stCondLst>
                                            <p:cond delay="2999"/>
                                          </p:stCondLst>
                                        </p:cTn>
                                        <p:tgtEl>
                                          <p:spTgt spid="39"/>
                                        </p:tgtEl>
                                        <p:attrNameLst>
                                          <p:attrName>style.visibility</p:attrName>
                                        </p:attrNameLst>
                                      </p:cBhvr>
                                      <p:to>
                                        <p:strVal val="hidden"/>
                                      </p:to>
                                    </p:set>
                                  </p:childTnLst>
                                </p:cTn>
                              </p:par>
                              <p:par>
                                <p:cTn id="513" presetID="2" presetClass="exit" presetSubtype="1" fill="hold" grpId="3" nodeType="withEffect">
                                  <p:stCondLst>
                                    <p:cond delay="0"/>
                                  </p:stCondLst>
                                  <p:childTnLst>
                                    <p:anim calcmode="lin" valueType="num">
                                      <p:cBhvr additive="base">
                                        <p:cTn id="514" dur="3000"/>
                                        <p:tgtEl>
                                          <p:spTgt spid="40"/>
                                        </p:tgtEl>
                                        <p:attrNameLst>
                                          <p:attrName>ppt_x</p:attrName>
                                        </p:attrNameLst>
                                      </p:cBhvr>
                                      <p:tavLst>
                                        <p:tav tm="0">
                                          <p:val>
                                            <p:strVal val="ppt_x"/>
                                          </p:val>
                                        </p:tav>
                                        <p:tav tm="100000">
                                          <p:val>
                                            <p:strVal val="ppt_x"/>
                                          </p:val>
                                        </p:tav>
                                      </p:tavLst>
                                    </p:anim>
                                    <p:anim calcmode="lin" valueType="num">
                                      <p:cBhvr additive="base">
                                        <p:cTn id="515" dur="3000"/>
                                        <p:tgtEl>
                                          <p:spTgt spid="40"/>
                                        </p:tgtEl>
                                        <p:attrNameLst>
                                          <p:attrName>ppt_y</p:attrName>
                                        </p:attrNameLst>
                                      </p:cBhvr>
                                      <p:tavLst>
                                        <p:tav tm="0">
                                          <p:val>
                                            <p:strVal val="ppt_y"/>
                                          </p:val>
                                        </p:tav>
                                        <p:tav tm="100000">
                                          <p:val>
                                            <p:strVal val="0-ppt_h/2"/>
                                          </p:val>
                                        </p:tav>
                                      </p:tavLst>
                                    </p:anim>
                                    <p:set>
                                      <p:cBhvr>
                                        <p:cTn id="516" dur="1" fill="hold">
                                          <p:stCondLst>
                                            <p:cond delay="2999"/>
                                          </p:stCondLst>
                                        </p:cTn>
                                        <p:tgtEl>
                                          <p:spTgt spid="40"/>
                                        </p:tgtEl>
                                        <p:attrNameLst>
                                          <p:attrName>style.visibility</p:attrName>
                                        </p:attrNameLst>
                                      </p:cBhvr>
                                      <p:to>
                                        <p:strVal val="hidden"/>
                                      </p:to>
                                    </p:set>
                                  </p:childTnLst>
                                </p:cTn>
                              </p:par>
                              <p:par>
                                <p:cTn id="517" presetID="2" presetClass="exit" presetSubtype="1" fill="hold" grpId="3" nodeType="withEffect">
                                  <p:stCondLst>
                                    <p:cond delay="0"/>
                                  </p:stCondLst>
                                  <p:childTnLst>
                                    <p:anim calcmode="lin" valueType="num">
                                      <p:cBhvr additive="base">
                                        <p:cTn id="518" dur="3000"/>
                                        <p:tgtEl>
                                          <p:spTgt spid="41"/>
                                        </p:tgtEl>
                                        <p:attrNameLst>
                                          <p:attrName>ppt_x</p:attrName>
                                        </p:attrNameLst>
                                      </p:cBhvr>
                                      <p:tavLst>
                                        <p:tav tm="0">
                                          <p:val>
                                            <p:strVal val="ppt_x"/>
                                          </p:val>
                                        </p:tav>
                                        <p:tav tm="100000">
                                          <p:val>
                                            <p:strVal val="ppt_x"/>
                                          </p:val>
                                        </p:tav>
                                      </p:tavLst>
                                    </p:anim>
                                    <p:anim calcmode="lin" valueType="num">
                                      <p:cBhvr additive="base">
                                        <p:cTn id="519" dur="3000"/>
                                        <p:tgtEl>
                                          <p:spTgt spid="41"/>
                                        </p:tgtEl>
                                        <p:attrNameLst>
                                          <p:attrName>ppt_y</p:attrName>
                                        </p:attrNameLst>
                                      </p:cBhvr>
                                      <p:tavLst>
                                        <p:tav tm="0">
                                          <p:val>
                                            <p:strVal val="ppt_y"/>
                                          </p:val>
                                        </p:tav>
                                        <p:tav tm="100000">
                                          <p:val>
                                            <p:strVal val="0-ppt_h/2"/>
                                          </p:val>
                                        </p:tav>
                                      </p:tavLst>
                                    </p:anim>
                                    <p:set>
                                      <p:cBhvr>
                                        <p:cTn id="520" dur="1" fill="hold">
                                          <p:stCondLst>
                                            <p:cond delay="2999"/>
                                          </p:stCondLst>
                                        </p:cTn>
                                        <p:tgtEl>
                                          <p:spTgt spid="41"/>
                                        </p:tgtEl>
                                        <p:attrNameLst>
                                          <p:attrName>style.visibility</p:attrName>
                                        </p:attrNameLst>
                                      </p:cBhvr>
                                      <p:to>
                                        <p:strVal val="hidden"/>
                                      </p:to>
                                    </p:set>
                                  </p:childTnLst>
                                </p:cTn>
                              </p:par>
                              <p:par>
                                <p:cTn id="521" presetID="2" presetClass="exit" presetSubtype="1" fill="hold" grpId="3" nodeType="withEffect">
                                  <p:stCondLst>
                                    <p:cond delay="0"/>
                                  </p:stCondLst>
                                  <p:childTnLst>
                                    <p:anim calcmode="lin" valueType="num">
                                      <p:cBhvr additive="base">
                                        <p:cTn id="522" dur="3000"/>
                                        <p:tgtEl>
                                          <p:spTgt spid="42"/>
                                        </p:tgtEl>
                                        <p:attrNameLst>
                                          <p:attrName>ppt_x</p:attrName>
                                        </p:attrNameLst>
                                      </p:cBhvr>
                                      <p:tavLst>
                                        <p:tav tm="0">
                                          <p:val>
                                            <p:strVal val="ppt_x"/>
                                          </p:val>
                                        </p:tav>
                                        <p:tav tm="100000">
                                          <p:val>
                                            <p:strVal val="ppt_x"/>
                                          </p:val>
                                        </p:tav>
                                      </p:tavLst>
                                    </p:anim>
                                    <p:anim calcmode="lin" valueType="num">
                                      <p:cBhvr additive="base">
                                        <p:cTn id="523" dur="3000"/>
                                        <p:tgtEl>
                                          <p:spTgt spid="42"/>
                                        </p:tgtEl>
                                        <p:attrNameLst>
                                          <p:attrName>ppt_y</p:attrName>
                                        </p:attrNameLst>
                                      </p:cBhvr>
                                      <p:tavLst>
                                        <p:tav tm="0">
                                          <p:val>
                                            <p:strVal val="ppt_y"/>
                                          </p:val>
                                        </p:tav>
                                        <p:tav tm="100000">
                                          <p:val>
                                            <p:strVal val="0-ppt_h/2"/>
                                          </p:val>
                                        </p:tav>
                                      </p:tavLst>
                                    </p:anim>
                                    <p:set>
                                      <p:cBhvr>
                                        <p:cTn id="524" dur="1" fill="hold">
                                          <p:stCondLst>
                                            <p:cond delay="2999"/>
                                          </p:stCondLst>
                                        </p:cTn>
                                        <p:tgtEl>
                                          <p:spTgt spid="42"/>
                                        </p:tgtEl>
                                        <p:attrNameLst>
                                          <p:attrName>style.visibility</p:attrName>
                                        </p:attrNameLst>
                                      </p:cBhvr>
                                      <p:to>
                                        <p:strVal val="hidden"/>
                                      </p:to>
                                    </p:set>
                                  </p:childTnLst>
                                </p:cTn>
                              </p:par>
                              <p:par>
                                <p:cTn id="525" presetID="2" presetClass="exit" presetSubtype="1" fill="hold" grpId="3" nodeType="withEffect">
                                  <p:stCondLst>
                                    <p:cond delay="0"/>
                                  </p:stCondLst>
                                  <p:childTnLst>
                                    <p:anim calcmode="lin" valueType="num">
                                      <p:cBhvr additive="base">
                                        <p:cTn id="526" dur="3000"/>
                                        <p:tgtEl>
                                          <p:spTgt spid="43"/>
                                        </p:tgtEl>
                                        <p:attrNameLst>
                                          <p:attrName>ppt_x</p:attrName>
                                        </p:attrNameLst>
                                      </p:cBhvr>
                                      <p:tavLst>
                                        <p:tav tm="0">
                                          <p:val>
                                            <p:strVal val="ppt_x"/>
                                          </p:val>
                                        </p:tav>
                                        <p:tav tm="100000">
                                          <p:val>
                                            <p:strVal val="ppt_x"/>
                                          </p:val>
                                        </p:tav>
                                      </p:tavLst>
                                    </p:anim>
                                    <p:anim calcmode="lin" valueType="num">
                                      <p:cBhvr additive="base">
                                        <p:cTn id="527" dur="3000"/>
                                        <p:tgtEl>
                                          <p:spTgt spid="43"/>
                                        </p:tgtEl>
                                        <p:attrNameLst>
                                          <p:attrName>ppt_y</p:attrName>
                                        </p:attrNameLst>
                                      </p:cBhvr>
                                      <p:tavLst>
                                        <p:tav tm="0">
                                          <p:val>
                                            <p:strVal val="ppt_y"/>
                                          </p:val>
                                        </p:tav>
                                        <p:tav tm="100000">
                                          <p:val>
                                            <p:strVal val="0-ppt_h/2"/>
                                          </p:val>
                                        </p:tav>
                                      </p:tavLst>
                                    </p:anim>
                                    <p:set>
                                      <p:cBhvr>
                                        <p:cTn id="528" dur="1" fill="hold">
                                          <p:stCondLst>
                                            <p:cond delay="2999"/>
                                          </p:stCondLst>
                                        </p:cTn>
                                        <p:tgtEl>
                                          <p:spTgt spid="43"/>
                                        </p:tgtEl>
                                        <p:attrNameLst>
                                          <p:attrName>style.visibility</p:attrName>
                                        </p:attrNameLst>
                                      </p:cBhvr>
                                      <p:to>
                                        <p:strVal val="hidden"/>
                                      </p:to>
                                    </p:set>
                                  </p:childTnLst>
                                </p:cTn>
                              </p:par>
                              <p:par>
                                <p:cTn id="529" presetID="3" presetClass="exit" presetSubtype="10" fill="hold" grpId="4" nodeType="withEffect">
                                  <p:stCondLst>
                                    <p:cond delay="0"/>
                                  </p:stCondLst>
                                  <p:childTnLst>
                                    <p:animEffect transition="out" filter="blinds(horizontal)">
                                      <p:cBhvr>
                                        <p:cTn id="530" dur="3000"/>
                                        <p:tgtEl>
                                          <p:spTgt spid="4"/>
                                        </p:tgtEl>
                                      </p:cBhvr>
                                    </p:animEffect>
                                    <p:set>
                                      <p:cBhvr>
                                        <p:cTn id="531" dur="1" fill="hold">
                                          <p:stCondLst>
                                            <p:cond delay="2999"/>
                                          </p:stCondLst>
                                        </p:cTn>
                                        <p:tgtEl>
                                          <p:spTgt spid="4"/>
                                        </p:tgtEl>
                                        <p:attrNameLst>
                                          <p:attrName>style.visibility</p:attrName>
                                        </p:attrNameLst>
                                      </p:cBhvr>
                                      <p:to>
                                        <p:strVal val="hidden"/>
                                      </p:to>
                                    </p:set>
                                  </p:childTnLst>
                                </p:cTn>
                              </p:par>
                              <p:par>
                                <p:cTn id="532" presetID="3" presetClass="exit" presetSubtype="10" fill="hold" grpId="4" nodeType="withEffect">
                                  <p:stCondLst>
                                    <p:cond delay="0"/>
                                  </p:stCondLst>
                                  <p:childTnLst>
                                    <p:animEffect transition="out" filter="blinds(horizontal)">
                                      <p:cBhvr>
                                        <p:cTn id="533" dur="3000"/>
                                        <p:tgtEl>
                                          <p:spTgt spid="6"/>
                                        </p:tgtEl>
                                      </p:cBhvr>
                                    </p:animEffect>
                                    <p:set>
                                      <p:cBhvr>
                                        <p:cTn id="534" dur="1" fill="hold">
                                          <p:stCondLst>
                                            <p:cond delay="2999"/>
                                          </p:stCondLst>
                                        </p:cTn>
                                        <p:tgtEl>
                                          <p:spTgt spid="6"/>
                                        </p:tgtEl>
                                        <p:attrNameLst>
                                          <p:attrName>style.visibility</p:attrName>
                                        </p:attrNameLst>
                                      </p:cBhvr>
                                      <p:to>
                                        <p:strVal val="hidden"/>
                                      </p:to>
                                    </p:set>
                                  </p:childTnLst>
                                </p:cTn>
                              </p:par>
                              <p:par>
                                <p:cTn id="535" presetID="3" presetClass="exit" presetSubtype="10" fill="hold" grpId="4" nodeType="withEffect">
                                  <p:stCondLst>
                                    <p:cond delay="0"/>
                                  </p:stCondLst>
                                  <p:childTnLst>
                                    <p:animEffect transition="out" filter="blinds(horizontal)">
                                      <p:cBhvr>
                                        <p:cTn id="536" dur="3000"/>
                                        <p:tgtEl>
                                          <p:spTgt spid="8"/>
                                        </p:tgtEl>
                                      </p:cBhvr>
                                    </p:animEffect>
                                    <p:set>
                                      <p:cBhvr>
                                        <p:cTn id="537" dur="1" fill="hold">
                                          <p:stCondLst>
                                            <p:cond delay="2999"/>
                                          </p:stCondLst>
                                        </p:cTn>
                                        <p:tgtEl>
                                          <p:spTgt spid="8"/>
                                        </p:tgtEl>
                                        <p:attrNameLst>
                                          <p:attrName>style.visibility</p:attrName>
                                        </p:attrNameLst>
                                      </p:cBhvr>
                                      <p:to>
                                        <p:strVal val="hidden"/>
                                      </p:to>
                                    </p:set>
                                  </p:childTnLst>
                                </p:cTn>
                              </p:par>
                              <p:par>
                                <p:cTn id="538" presetID="3" presetClass="exit" presetSubtype="10" fill="hold" grpId="4" nodeType="withEffect">
                                  <p:stCondLst>
                                    <p:cond delay="0"/>
                                  </p:stCondLst>
                                  <p:childTnLst>
                                    <p:animEffect transition="out" filter="blinds(horizontal)">
                                      <p:cBhvr>
                                        <p:cTn id="539" dur="3000"/>
                                        <p:tgtEl>
                                          <p:spTgt spid="10"/>
                                        </p:tgtEl>
                                      </p:cBhvr>
                                    </p:animEffect>
                                    <p:set>
                                      <p:cBhvr>
                                        <p:cTn id="540" dur="1" fill="hold">
                                          <p:stCondLst>
                                            <p:cond delay="2999"/>
                                          </p:stCondLst>
                                        </p:cTn>
                                        <p:tgtEl>
                                          <p:spTgt spid="10"/>
                                        </p:tgtEl>
                                        <p:attrNameLst>
                                          <p:attrName>style.visibility</p:attrName>
                                        </p:attrNameLst>
                                      </p:cBhvr>
                                      <p:to>
                                        <p:strVal val="hidden"/>
                                      </p:to>
                                    </p:set>
                                  </p:childTnLst>
                                </p:cTn>
                              </p:par>
                              <p:par>
                                <p:cTn id="541" presetID="3" presetClass="exit" presetSubtype="10" fill="hold" grpId="4" nodeType="withEffect">
                                  <p:stCondLst>
                                    <p:cond delay="0"/>
                                  </p:stCondLst>
                                  <p:childTnLst>
                                    <p:animEffect transition="out" filter="blinds(horizontal)">
                                      <p:cBhvr>
                                        <p:cTn id="542" dur="3000"/>
                                        <p:tgtEl>
                                          <p:spTgt spid="12"/>
                                        </p:tgtEl>
                                      </p:cBhvr>
                                    </p:animEffect>
                                    <p:set>
                                      <p:cBhvr>
                                        <p:cTn id="543" dur="1" fill="hold">
                                          <p:stCondLst>
                                            <p:cond delay="2999"/>
                                          </p:stCondLst>
                                        </p:cTn>
                                        <p:tgtEl>
                                          <p:spTgt spid="12"/>
                                        </p:tgtEl>
                                        <p:attrNameLst>
                                          <p:attrName>style.visibility</p:attrName>
                                        </p:attrNameLst>
                                      </p:cBhvr>
                                      <p:to>
                                        <p:strVal val="hidden"/>
                                      </p:to>
                                    </p:set>
                                  </p:childTnLst>
                                </p:cTn>
                              </p:par>
                              <p:par>
                                <p:cTn id="544" presetID="3" presetClass="exit" presetSubtype="10" fill="hold" grpId="4" nodeType="withEffect">
                                  <p:stCondLst>
                                    <p:cond delay="0"/>
                                  </p:stCondLst>
                                  <p:childTnLst>
                                    <p:animEffect transition="out" filter="blinds(horizontal)">
                                      <p:cBhvr>
                                        <p:cTn id="545" dur="3000"/>
                                        <p:tgtEl>
                                          <p:spTgt spid="14"/>
                                        </p:tgtEl>
                                      </p:cBhvr>
                                    </p:animEffect>
                                    <p:set>
                                      <p:cBhvr>
                                        <p:cTn id="546" dur="1" fill="hold">
                                          <p:stCondLst>
                                            <p:cond delay="2999"/>
                                          </p:stCondLst>
                                        </p:cTn>
                                        <p:tgtEl>
                                          <p:spTgt spid="14"/>
                                        </p:tgtEl>
                                        <p:attrNameLst>
                                          <p:attrName>style.visibility</p:attrName>
                                        </p:attrNameLst>
                                      </p:cBhvr>
                                      <p:to>
                                        <p:strVal val="hidden"/>
                                      </p:to>
                                    </p:set>
                                  </p:childTnLst>
                                </p:cTn>
                              </p:par>
                              <p:par>
                                <p:cTn id="547" presetID="3" presetClass="exit" presetSubtype="10" fill="hold" grpId="4" nodeType="withEffect">
                                  <p:stCondLst>
                                    <p:cond delay="0"/>
                                  </p:stCondLst>
                                  <p:childTnLst>
                                    <p:animEffect transition="out" filter="blinds(horizontal)">
                                      <p:cBhvr>
                                        <p:cTn id="548" dur="3000"/>
                                        <p:tgtEl>
                                          <p:spTgt spid="15"/>
                                        </p:tgtEl>
                                      </p:cBhvr>
                                    </p:animEffect>
                                    <p:set>
                                      <p:cBhvr>
                                        <p:cTn id="549" dur="1" fill="hold">
                                          <p:stCondLst>
                                            <p:cond delay="2999"/>
                                          </p:stCondLst>
                                        </p:cTn>
                                        <p:tgtEl>
                                          <p:spTgt spid="15"/>
                                        </p:tgtEl>
                                        <p:attrNameLst>
                                          <p:attrName>style.visibility</p:attrName>
                                        </p:attrNameLst>
                                      </p:cBhvr>
                                      <p:to>
                                        <p:strVal val="hidden"/>
                                      </p:to>
                                    </p:set>
                                  </p:childTnLst>
                                </p:cTn>
                              </p:par>
                              <p:par>
                                <p:cTn id="550" presetID="3" presetClass="exit" presetSubtype="10" fill="hold" grpId="4" nodeType="withEffect">
                                  <p:stCondLst>
                                    <p:cond delay="0"/>
                                  </p:stCondLst>
                                  <p:childTnLst>
                                    <p:animEffect transition="out" filter="blinds(horizontal)">
                                      <p:cBhvr>
                                        <p:cTn id="551" dur="3000"/>
                                        <p:tgtEl>
                                          <p:spTgt spid="16"/>
                                        </p:tgtEl>
                                      </p:cBhvr>
                                    </p:animEffect>
                                    <p:set>
                                      <p:cBhvr>
                                        <p:cTn id="552" dur="1" fill="hold">
                                          <p:stCondLst>
                                            <p:cond delay="2999"/>
                                          </p:stCondLst>
                                        </p:cTn>
                                        <p:tgtEl>
                                          <p:spTgt spid="16"/>
                                        </p:tgtEl>
                                        <p:attrNameLst>
                                          <p:attrName>style.visibility</p:attrName>
                                        </p:attrNameLst>
                                      </p:cBhvr>
                                      <p:to>
                                        <p:strVal val="hidden"/>
                                      </p:to>
                                    </p:set>
                                  </p:childTnLst>
                                </p:cTn>
                              </p:par>
                              <p:par>
                                <p:cTn id="553" presetID="3" presetClass="exit" presetSubtype="10" fill="hold" grpId="4" nodeType="withEffect">
                                  <p:stCondLst>
                                    <p:cond delay="0"/>
                                  </p:stCondLst>
                                  <p:childTnLst>
                                    <p:animEffect transition="out" filter="blinds(horizontal)">
                                      <p:cBhvr>
                                        <p:cTn id="554" dur="3000"/>
                                        <p:tgtEl>
                                          <p:spTgt spid="17"/>
                                        </p:tgtEl>
                                      </p:cBhvr>
                                    </p:animEffect>
                                    <p:set>
                                      <p:cBhvr>
                                        <p:cTn id="555" dur="1" fill="hold">
                                          <p:stCondLst>
                                            <p:cond delay="2999"/>
                                          </p:stCondLst>
                                        </p:cTn>
                                        <p:tgtEl>
                                          <p:spTgt spid="17"/>
                                        </p:tgtEl>
                                        <p:attrNameLst>
                                          <p:attrName>style.visibility</p:attrName>
                                        </p:attrNameLst>
                                      </p:cBhvr>
                                      <p:to>
                                        <p:strVal val="hidden"/>
                                      </p:to>
                                    </p:set>
                                  </p:childTnLst>
                                </p:cTn>
                              </p:par>
                              <p:par>
                                <p:cTn id="556" presetID="3" presetClass="exit" presetSubtype="10" fill="hold" grpId="4" nodeType="withEffect">
                                  <p:stCondLst>
                                    <p:cond delay="0"/>
                                  </p:stCondLst>
                                  <p:childTnLst>
                                    <p:animEffect transition="out" filter="blinds(horizontal)">
                                      <p:cBhvr>
                                        <p:cTn id="557" dur="3000"/>
                                        <p:tgtEl>
                                          <p:spTgt spid="18"/>
                                        </p:tgtEl>
                                      </p:cBhvr>
                                    </p:animEffect>
                                    <p:set>
                                      <p:cBhvr>
                                        <p:cTn id="558" dur="1" fill="hold">
                                          <p:stCondLst>
                                            <p:cond delay="2999"/>
                                          </p:stCondLst>
                                        </p:cTn>
                                        <p:tgtEl>
                                          <p:spTgt spid="18"/>
                                        </p:tgtEl>
                                        <p:attrNameLst>
                                          <p:attrName>style.visibility</p:attrName>
                                        </p:attrNameLst>
                                      </p:cBhvr>
                                      <p:to>
                                        <p:strVal val="hidden"/>
                                      </p:to>
                                    </p:set>
                                  </p:childTnLst>
                                </p:cTn>
                              </p:par>
                              <p:par>
                                <p:cTn id="559" presetID="3" presetClass="exit" presetSubtype="10" fill="hold" grpId="4" nodeType="withEffect">
                                  <p:stCondLst>
                                    <p:cond delay="0"/>
                                  </p:stCondLst>
                                  <p:childTnLst>
                                    <p:animEffect transition="out" filter="blinds(horizontal)">
                                      <p:cBhvr>
                                        <p:cTn id="560" dur="3000"/>
                                        <p:tgtEl>
                                          <p:spTgt spid="19"/>
                                        </p:tgtEl>
                                      </p:cBhvr>
                                    </p:animEffect>
                                    <p:set>
                                      <p:cBhvr>
                                        <p:cTn id="561" dur="1" fill="hold">
                                          <p:stCondLst>
                                            <p:cond delay="2999"/>
                                          </p:stCondLst>
                                        </p:cTn>
                                        <p:tgtEl>
                                          <p:spTgt spid="19"/>
                                        </p:tgtEl>
                                        <p:attrNameLst>
                                          <p:attrName>style.visibility</p:attrName>
                                        </p:attrNameLst>
                                      </p:cBhvr>
                                      <p:to>
                                        <p:strVal val="hidden"/>
                                      </p:to>
                                    </p:set>
                                  </p:childTnLst>
                                </p:cTn>
                              </p:par>
                              <p:par>
                                <p:cTn id="562" presetID="3" presetClass="exit" presetSubtype="10" fill="hold" grpId="4" nodeType="withEffect">
                                  <p:stCondLst>
                                    <p:cond delay="0"/>
                                  </p:stCondLst>
                                  <p:childTnLst>
                                    <p:animEffect transition="out" filter="blinds(horizontal)">
                                      <p:cBhvr>
                                        <p:cTn id="563" dur="3000"/>
                                        <p:tgtEl>
                                          <p:spTgt spid="20"/>
                                        </p:tgtEl>
                                      </p:cBhvr>
                                    </p:animEffect>
                                    <p:set>
                                      <p:cBhvr>
                                        <p:cTn id="564" dur="1" fill="hold">
                                          <p:stCondLst>
                                            <p:cond delay="2999"/>
                                          </p:stCondLst>
                                        </p:cTn>
                                        <p:tgtEl>
                                          <p:spTgt spid="20"/>
                                        </p:tgtEl>
                                        <p:attrNameLst>
                                          <p:attrName>style.visibility</p:attrName>
                                        </p:attrNameLst>
                                      </p:cBhvr>
                                      <p:to>
                                        <p:strVal val="hidden"/>
                                      </p:to>
                                    </p:set>
                                  </p:childTnLst>
                                </p:cTn>
                              </p:par>
                              <p:par>
                                <p:cTn id="565" presetID="3" presetClass="exit" presetSubtype="10" fill="hold" grpId="4" nodeType="withEffect">
                                  <p:stCondLst>
                                    <p:cond delay="0"/>
                                  </p:stCondLst>
                                  <p:childTnLst>
                                    <p:animEffect transition="out" filter="blinds(horizontal)">
                                      <p:cBhvr>
                                        <p:cTn id="566" dur="3000"/>
                                        <p:tgtEl>
                                          <p:spTgt spid="21"/>
                                        </p:tgtEl>
                                      </p:cBhvr>
                                    </p:animEffect>
                                    <p:set>
                                      <p:cBhvr>
                                        <p:cTn id="567" dur="1" fill="hold">
                                          <p:stCondLst>
                                            <p:cond delay="2999"/>
                                          </p:stCondLst>
                                        </p:cTn>
                                        <p:tgtEl>
                                          <p:spTgt spid="21"/>
                                        </p:tgtEl>
                                        <p:attrNameLst>
                                          <p:attrName>style.visibility</p:attrName>
                                        </p:attrNameLst>
                                      </p:cBhvr>
                                      <p:to>
                                        <p:strVal val="hidden"/>
                                      </p:to>
                                    </p:set>
                                  </p:childTnLst>
                                </p:cTn>
                              </p:par>
                              <p:par>
                                <p:cTn id="568" presetID="3" presetClass="exit" presetSubtype="10" fill="hold" grpId="4" nodeType="withEffect">
                                  <p:stCondLst>
                                    <p:cond delay="0"/>
                                  </p:stCondLst>
                                  <p:childTnLst>
                                    <p:animEffect transition="out" filter="blinds(horizontal)">
                                      <p:cBhvr>
                                        <p:cTn id="569" dur="3000"/>
                                        <p:tgtEl>
                                          <p:spTgt spid="22"/>
                                        </p:tgtEl>
                                      </p:cBhvr>
                                    </p:animEffect>
                                    <p:set>
                                      <p:cBhvr>
                                        <p:cTn id="570" dur="1" fill="hold">
                                          <p:stCondLst>
                                            <p:cond delay="2999"/>
                                          </p:stCondLst>
                                        </p:cTn>
                                        <p:tgtEl>
                                          <p:spTgt spid="22"/>
                                        </p:tgtEl>
                                        <p:attrNameLst>
                                          <p:attrName>style.visibility</p:attrName>
                                        </p:attrNameLst>
                                      </p:cBhvr>
                                      <p:to>
                                        <p:strVal val="hidden"/>
                                      </p:to>
                                    </p:set>
                                  </p:childTnLst>
                                </p:cTn>
                              </p:par>
                              <p:par>
                                <p:cTn id="571" presetID="3" presetClass="exit" presetSubtype="10" fill="hold" grpId="4" nodeType="withEffect">
                                  <p:stCondLst>
                                    <p:cond delay="0"/>
                                  </p:stCondLst>
                                  <p:childTnLst>
                                    <p:animEffect transition="out" filter="blinds(horizontal)">
                                      <p:cBhvr>
                                        <p:cTn id="572" dur="3000"/>
                                        <p:tgtEl>
                                          <p:spTgt spid="23"/>
                                        </p:tgtEl>
                                      </p:cBhvr>
                                    </p:animEffect>
                                    <p:set>
                                      <p:cBhvr>
                                        <p:cTn id="573" dur="1" fill="hold">
                                          <p:stCondLst>
                                            <p:cond delay="2999"/>
                                          </p:stCondLst>
                                        </p:cTn>
                                        <p:tgtEl>
                                          <p:spTgt spid="23"/>
                                        </p:tgtEl>
                                        <p:attrNameLst>
                                          <p:attrName>style.visibility</p:attrName>
                                        </p:attrNameLst>
                                      </p:cBhvr>
                                      <p:to>
                                        <p:strVal val="hidden"/>
                                      </p:to>
                                    </p:set>
                                  </p:childTnLst>
                                </p:cTn>
                              </p:par>
                              <p:par>
                                <p:cTn id="574" presetID="3" presetClass="exit" presetSubtype="10" fill="hold" grpId="4" nodeType="withEffect">
                                  <p:stCondLst>
                                    <p:cond delay="0"/>
                                  </p:stCondLst>
                                  <p:childTnLst>
                                    <p:animEffect transition="out" filter="blinds(horizontal)">
                                      <p:cBhvr>
                                        <p:cTn id="575" dur="3000"/>
                                        <p:tgtEl>
                                          <p:spTgt spid="24"/>
                                        </p:tgtEl>
                                      </p:cBhvr>
                                    </p:animEffect>
                                    <p:set>
                                      <p:cBhvr>
                                        <p:cTn id="576" dur="1" fill="hold">
                                          <p:stCondLst>
                                            <p:cond delay="2999"/>
                                          </p:stCondLst>
                                        </p:cTn>
                                        <p:tgtEl>
                                          <p:spTgt spid="24"/>
                                        </p:tgtEl>
                                        <p:attrNameLst>
                                          <p:attrName>style.visibility</p:attrName>
                                        </p:attrNameLst>
                                      </p:cBhvr>
                                      <p:to>
                                        <p:strVal val="hidden"/>
                                      </p:to>
                                    </p:set>
                                  </p:childTnLst>
                                </p:cTn>
                              </p:par>
                              <p:par>
                                <p:cTn id="577" presetID="3" presetClass="exit" presetSubtype="10" fill="hold" grpId="4" nodeType="withEffect">
                                  <p:stCondLst>
                                    <p:cond delay="0"/>
                                  </p:stCondLst>
                                  <p:childTnLst>
                                    <p:animEffect transition="out" filter="blinds(horizontal)">
                                      <p:cBhvr>
                                        <p:cTn id="578" dur="3000"/>
                                        <p:tgtEl>
                                          <p:spTgt spid="25"/>
                                        </p:tgtEl>
                                      </p:cBhvr>
                                    </p:animEffect>
                                    <p:set>
                                      <p:cBhvr>
                                        <p:cTn id="579" dur="1" fill="hold">
                                          <p:stCondLst>
                                            <p:cond delay="2999"/>
                                          </p:stCondLst>
                                        </p:cTn>
                                        <p:tgtEl>
                                          <p:spTgt spid="25"/>
                                        </p:tgtEl>
                                        <p:attrNameLst>
                                          <p:attrName>style.visibility</p:attrName>
                                        </p:attrNameLst>
                                      </p:cBhvr>
                                      <p:to>
                                        <p:strVal val="hidden"/>
                                      </p:to>
                                    </p:set>
                                  </p:childTnLst>
                                </p:cTn>
                              </p:par>
                              <p:par>
                                <p:cTn id="580" presetID="3" presetClass="exit" presetSubtype="10" fill="hold" grpId="4" nodeType="withEffect">
                                  <p:stCondLst>
                                    <p:cond delay="0"/>
                                  </p:stCondLst>
                                  <p:childTnLst>
                                    <p:animEffect transition="out" filter="blinds(horizontal)">
                                      <p:cBhvr>
                                        <p:cTn id="581" dur="3000"/>
                                        <p:tgtEl>
                                          <p:spTgt spid="26"/>
                                        </p:tgtEl>
                                      </p:cBhvr>
                                    </p:animEffect>
                                    <p:set>
                                      <p:cBhvr>
                                        <p:cTn id="582" dur="1" fill="hold">
                                          <p:stCondLst>
                                            <p:cond delay="2999"/>
                                          </p:stCondLst>
                                        </p:cTn>
                                        <p:tgtEl>
                                          <p:spTgt spid="26"/>
                                        </p:tgtEl>
                                        <p:attrNameLst>
                                          <p:attrName>style.visibility</p:attrName>
                                        </p:attrNameLst>
                                      </p:cBhvr>
                                      <p:to>
                                        <p:strVal val="hidden"/>
                                      </p:to>
                                    </p:set>
                                  </p:childTnLst>
                                </p:cTn>
                              </p:par>
                              <p:par>
                                <p:cTn id="583" presetID="3" presetClass="exit" presetSubtype="10" fill="hold" grpId="4" nodeType="withEffect">
                                  <p:stCondLst>
                                    <p:cond delay="0"/>
                                  </p:stCondLst>
                                  <p:childTnLst>
                                    <p:animEffect transition="out" filter="blinds(horizontal)">
                                      <p:cBhvr>
                                        <p:cTn id="584" dur="3000"/>
                                        <p:tgtEl>
                                          <p:spTgt spid="27"/>
                                        </p:tgtEl>
                                      </p:cBhvr>
                                    </p:animEffect>
                                    <p:set>
                                      <p:cBhvr>
                                        <p:cTn id="585" dur="1" fill="hold">
                                          <p:stCondLst>
                                            <p:cond delay="2999"/>
                                          </p:stCondLst>
                                        </p:cTn>
                                        <p:tgtEl>
                                          <p:spTgt spid="27"/>
                                        </p:tgtEl>
                                        <p:attrNameLst>
                                          <p:attrName>style.visibility</p:attrName>
                                        </p:attrNameLst>
                                      </p:cBhvr>
                                      <p:to>
                                        <p:strVal val="hidden"/>
                                      </p:to>
                                    </p:set>
                                  </p:childTnLst>
                                </p:cTn>
                              </p:par>
                              <p:par>
                                <p:cTn id="586" presetID="3" presetClass="exit" presetSubtype="10" fill="hold" grpId="4" nodeType="withEffect">
                                  <p:stCondLst>
                                    <p:cond delay="0"/>
                                  </p:stCondLst>
                                  <p:childTnLst>
                                    <p:animEffect transition="out" filter="blinds(horizontal)">
                                      <p:cBhvr>
                                        <p:cTn id="587" dur="3000"/>
                                        <p:tgtEl>
                                          <p:spTgt spid="28"/>
                                        </p:tgtEl>
                                      </p:cBhvr>
                                    </p:animEffect>
                                    <p:set>
                                      <p:cBhvr>
                                        <p:cTn id="588" dur="1" fill="hold">
                                          <p:stCondLst>
                                            <p:cond delay="2999"/>
                                          </p:stCondLst>
                                        </p:cTn>
                                        <p:tgtEl>
                                          <p:spTgt spid="28"/>
                                        </p:tgtEl>
                                        <p:attrNameLst>
                                          <p:attrName>style.visibility</p:attrName>
                                        </p:attrNameLst>
                                      </p:cBhvr>
                                      <p:to>
                                        <p:strVal val="hidden"/>
                                      </p:to>
                                    </p:set>
                                  </p:childTnLst>
                                </p:cTn>
                              </p:par>
                              <p:par>
                                <p:cTn id="589" presetID="3" presetClass="exit" presetSubtype="10" fill="hold" grpId="4" nodeType="withEffect">
                                  <p:stCondLst>
                                    <p:cond delay="0"/>
                                  </p:stCondLst>
                                  <p:childTnLst>
                                    <p:animEffect transition="out" filter="blinds(horizontal)">
                                      <p:cBhvr>
                                        <p:cTn id="590" dur="3000"/>
                                        <p:tgtEl>
                                          <p:spTgt spid="5"/>
                                        </p:tgtEl>
                                      </p:cBhvr>
                                    </p:animEffect>
                                    <p:set>
                                      <p:cBhvr>
                                        <p:cTn id="591" dur="1" fill="hold">
                                          <p:stCondLst>
                                            <p:cond delay="2999"/>
                                          </p:stCondLst>
                                        </p:cTn>
                                        <p:tgtEl>
                                          <p:spTgt spid="5"/>
                                        </p:tgtEl>
                                        <p:attrNameLst>
                                          <p:attrName>style.visibility</p:attrName>
                                        </p:attrNameLst>
                                      </p:cBhvr>
                                      <p:to>
                                        <p:strVal val="hidden"/>
                                      </p:to>
                                    </p:set>
                                  </p:childTnLst>
                                </p:cTn>
                              </p:par>
                              <p:par>
                                <p:cTn id="592" presetID="3" presetClass="exit" presetSubtype="10" fill="hold" grpId="4" nodeType="withEffect">
                                  <p:stCondLst>
                                    <p:cond delay="0"/>
                                  </p:stCondLst>
                                  <p:childTnLst>
                                    <p:animEffect transition="out" filter="blinds(horizontal)">
                                      <p:cBhvr>
                                        <p:cTn id="593" dur="3000"/>
                                        <p:tgtEl>
                                          <p:spTgt spid="7"/>
                                        </p:tgtEl>
                                      </p:cBhvr>
                                    </p:animEffect>
                                    <p:set>
                                      <p:cBhvr>
                                        <p:cTn id="594" dur="1" fill="hold">
                                          <p:stCondLst>
                                            <p:cond delay="2999"/>
                                          </p:stCondLst>
                                        </p:cTn>
                                        <p:tgtEl>
                                          <p:spTgt spid="7"/>
                                        </p:tgtEl>
                                        <p:attrNameLst>
                                          <p:attrName>style.visibility</p:attrName>
                                        </p:attrNameLst>
                                      </p:cBhvr>
                                      <p:to>
                                        <p:strVal val="hidden"/>
                                      </p:to>
                                    </p:set>
                                  </p:childTnLst>
                                </p:cTn>
                              </p:par>
                              <p:par>
                                <p:cTn id="595" presetID="3" presetClass="exit" presetSubtype="10" fill="hold" grpId="4" nodeType="withEffect">
                                  <p:stCondLst>
                                    <p:cond delay="0"/>
                                  </p:stCondLst>
                                  <p:childTnLst>
                                    <p:animEffect transition="out" filter="blinds(horizontal)">
                                      <p:cBhvr>
                                        <p:cTn id="596" dur="3000"/>
                                        <p:tgtEl>
                                          <p:spTgt spid="9"/>
                                        </p:tgtEl>
                                      </p:cBhvr>
                                    </p:animEffect>
                                    <p:set>
                                      <p:cBhvr>
                                        <p:cTn id="597" dur="1" fill="hold">
                                          <p:stCondLst>
                                            <p:cond delay="2999"/>
                                          </p:stCondLst>
                                        </p:cTn>
                                        <p:tgtEl>
                                          <p:spTgt spid="9"/>
                                        </p:tgtEl>
                                        <p:attrNameLst>
                                          <p:attrName>style.visibility</p:attrName>
                                        </p:attrNameLst>
                                      </p:cBhvr>
                                      <p:to>
                                        <p:strVal val="hidden"/>
                                      </p:to>
                                    </p:set>
                                  </p:childTnLst>
                                </p:cTn>
                              </p:par>
                              <p:par>
                                <p:cTn id="598" presetID="3" presetClass="exit" presetSubtype="10" fill="hold" grpId="4" nodeType="withEffect">
                                  <p:stCondLst>
                                    <p:cond delay="0"/>
                                  </p:stCondLst>
                                  <p:childTnLst>
                                    <p:animEffect transition="out" filter="blinds(horizontal)">
                                      <p:cBhvr>
                                        <p:cTn id="599" dur="3000"/>
                                        <p:tgtEl>
                                          <p:spTgt spid="11"/>
                                        </p:tgtEl>
                                      </p:cBhvr>
                                    </p:animEffect>
                                    <p:set>
                                      <p:cBhvr>
                                        <p:cTn id="600" dur="1" fill="hold">
                                          <p:stCondLst>
                                            <p:cond delay="2999"/>
                                          </p:stCondLst>
                                        </p:cTn>
                                        <p:tgtEl>
                                          <p:spTgt spid="11"/>
                                        </p:tgtEl>
                                        <p:attrNameLst>
                                          <p:attrName>style.visibility</p:attrName>
                                        </p:attrNameLst>
                                      </p:cBhvr>
                                      <p:to>
                                        <p:strVal val="hidden"/>
                                      </p:to>
                                    </p:set>
                                  </p:childTnLst>
                                </p:cTn>
                              </p:par>
                              <p:par>
                                <p:cTn id="601" presetID="3" presetClass="exit" presetSubtype="10" fill="hold" grpId="4" nodeType="withEffect">
                                  <p:stCondLst>
                                    <p:cond delay="0"/>
                                  </p:stCondLst>
                                  <p:childTnLst>
                                    <p:animEffect transition="out" filter="blinds(horizontal)">
                                      <p:cBhvr>
                                        <p:cTn id="602" dur="3000"/>
                                        <p:tgtEl>
                                          <p:spTgt spid="13"/>
                                        </p:tgtEl>
                                      </p:cBhvr>
                                    </p:animEffect>
                                    <p:set>
                                      <p:cBhvr>
                                        <p:cTn id="603" dur="1" fill="hold">
                                          <p:stCondLst>
                                            <p:cond delay="2999"/>
                                          </p:stCondLst>
                                        </p:cTn>
                                        <p:tgtEl>
                                          <p:spTgt spid="13"/>
                                        </p:tgtEl>
                                        <p:attrNameLst>
                                          <p:attrName>style.visibility</p:attrName>
                                        </p:attrNameLst>
                                      </p:cBhvr>
                                      <p:to>
                                        <p:strVal val="hidden"/>
                                      </p:to>
                                    </p:set>
                                  </p:childTnLst>
                                </p:cTn>
                              </p:par>
                              <p:par>
                                <p:cTn id="604" presetID="3" presetClass="exit" presetSubtype="10" fill="hold" grpId="4" nodeType="withEffect">
                                  <p:stCondLst>
                                    <p:cond delay="0"/>
                                  </p:stCondLst>
                                  <p:childTnLst>
                                    <p:animEffect transition="out" filter="blinds(horizontal)">
                                      <p:cBhvr>
                                        <p:cTn id="605" dur="3000"/>
                                        <p:tgtEl>
                                          <p:spTgt spid="29"/>
                                        </p:tgtEl>
                                      </p:cBhvr>
                                    </p:animEffect>
                                    <p:set>
                                      <p:cBhvr>
                                        <p:cTn id="606" dur="1" fill="hold">
                                          <p:stCondLst>
                                            <p:cond delay="2999"/>
                                          </p:stCondLst>
                                        </p:cTn>
                                        <p:tgtEl>
                                          <p:spTgt spid="29"/>
                                        </p:tgtEl>
                                        <p:attrNameLst>
                                          <p:attrName>style.visibility</p:attrName>
                                        </p:attrNameLst>
                                      </p:cBhvr>
                                      <p:to>
                                        <p:strVal val="hidden"/>
                                      </p:to>
                                    </p:set>
                                  </p:childTnLst>
                                </p:cTn>
                              </p:par>
                              <p:par>
                                <p:cTn id="607" presetID="3" presetClass="exit" presetSubtype="10" fill="hold" grpId="4" nodeType="withEffect">
                                  <p:stCondLst>
                                    <p:cond delay="0"/>
                                  </p:stCondLst>
                                  <p:childTnLst>
                                    <p:animEffect transition="out" filter="blinds(horizontal)">
                                      <p:cBhvr>
                                        <p:cTn id="608" dur="3000"/>
                                        <p:tgtEl>
                                          <p:spTgt spid="30"/>
                                        </p:tgtEl>
                                      </p:cBhvr>
                                    </p:animEffect>
                                    <p:set>
                                      <p:cBhvr>
                                        <p:cTn id="609" dur="1" fill="hold">
                                          <p:stCondLst>
                                            <p:cond delay="2999"/>
                                          </p:stCondLst>
                                        </p:cTn>
                                        <p:tgtEl>
                                          <p:spTgt spid="30"/>
                                        </p:tgtEl>
                                        <p:attrNameLst>
                                          <p:attrName>style.visibility</p:attrName>
                                        </p:attrNameLst>
                                      </p:cBhvr>
                                      <p:to>
                                        <p:strVal val="hidden"/>
                                      </p:to>
                                    </p:set>
                                  </p:childTnLst>
                                </p:cTn>
                              </p:par>
                              <p:par>
                                <p:cTn id="610" presetID="3" presetClass="exit" presetSubtype="10" fill="hold" grpId="4" nodeType="withEffect">
                                  <p:stCondLst>
                                    <p:cond delay="0"/>
                                  </p:stCondLst>
                                  <p:childTnLst>
                                    <p:animEffect transition="out" filter="blinds(horizontal)">
                                      <p:cBhvr>
                                        <p:cTn id="611" dur="3000"/>
                                        <p:tgtEl>
                                          <p:spTgt spid="31"/>
                                        </p:tgtEl>
                                      </p:cBhvr>
                                    </p:animEffect>
                                    <p:set>
                                      <p:cBhvr>
                                        <p:cTn id="612" dur="1" fill="hold">
                                          <p:stCondLst>
                                            <p:cond delay="2999"/>
                                          </p:stCondLst>
                                        </p:cTn>
                                        <p:tgtEl>
                                          <p:spTgt spid="31"/>
                                        </p:tgtEl>
                                        <p:attrNameLst>
                                          <p:attrName>style.visibility</p:attrName>
                                        </p:attrNameLst>
                                      </p:cBhvr>
                                      <p:to>
                                        <p:strVal val="hidden"/>
                                      </p:to>
                                    </p:set>
                                  </p:childTnLst>
                                </p:cTn>
                              </p:par>
                              <p:par>
                                <p:cTn id="613" presetID="3" presetClass="exit" presetSubtype="10" fill="hold" grpId="4" nodeType="withEffect">
                                  <p:stCondLst>
                                    <p:cond delay="0"/>
                                  </p:stCondLst>
                                  <p:childTnLst>
                                    <p:animEffect transition="out" filter="blinds(horizontal)">
                                      <p:cBhvr>
                                        <p:cTn id="614" dur="3000"/>
                                        <p:tgtEl>
                                          <p:spTgt spid="32"/>
                                        </p:tgtEl>
                                      </p:cBhvr>
                                    </p:animEffect>
                                    <p:set>
                                      <p:cBhvr>
                                        <p:cTn id="615" dur="1" fill="hold">
                                          <p:stCondLst>
                                            <p:cond delay="2999"/>
                                          </p:stCondLst>
                                        </p:cTn>
                                        <p:tgtEl>
                                          <p:spTgt spid="32"/>
                                        </p:tgtEl>
                                        <p:attrNameLst>
                                          <p:attrName>style.visibility</p:attrName>
                                        </p:attrNameLst>
                                      </p:cBhvr>
                                      <p:to>
                                        <p:strVal val="hidden"/>
                                      </p:to>
                                    </p:set>
                                  </p:childTnLst>
                                </p:cTn>
                              </p:par>
                              <p:par>
                                <p:cTn id="616" presetID="3" presetClass="exit" presetSubtype="10" fill="hold" grpId="4" nodeType="withEffect">
                                  <p:stCondLst>
                                    <p:cond delay="0"/>
                                  </p:stCondLst>
                                  <p:childTnLst>
                                    <p:animEffect transition="out" filter="blinds(horizontal)">
                                      <p:cBhvr>
                                        <p:cTn id="617" dur="3000"/>
                                        <p:tgtEl>
                                          <p:spTgt spid="33"/>
                                        </p:tgtEl>
                                      </p:cBhvr>
                                    </p:animEffect>
                                    <p:set>
                                      <p:cBhvr>
                                        <p:cTn id="618" dur="1" fill="hold">
                                          <p:stCondLst>
                                            <p:cond delay="2999"/>
                                          </p:stCondLst>
                                        </p:cTn>
                                        <p:tgtEl>
                                          <p:spTgt spid="33"/>
                                        </p:tgtEl>
                                        <p:attrNameLst>
                                          <p:attrName>style.visibility</p:attrName>
                                        </p:attrNameLst>
                                      </p:cBhvr>
                                      <p:to>
                                        <p:strVal val="hidden"/>
                                      </p:to>
                                    </p:set>
                                  </p:childTnLst>
                                </p:cTn>
                              </p:par>
                              <p:par>
                                <p:cTn id="619" presetID="3" presetClass="exit" presetSubtype="10" fill="hold" grpId="4" nodeType="withEffect">
                                  <p:stCondLst>
                                    <p:cond delay="0"/>
                                  </p:stCondLst>
                                  <p:childTnLst>
                                    <p:animEffect transition="out" filter="blinds(horizontal)">
                                      <p:cBhvr>
                                        <p:cTn id="620" dur="3000"/>
                                        <p:tgtEl>
                                          <p:spTgt spid="34"/>
                                        </p:tgtEl>
                                      </p:cBhvr>
                                    </p:animEffect>
                                    <p:set>
                                      <p:cBhvr>
                                        <p:cTn id="621" dur="1" fill="hold">
                                          <p:stCondLst>
                                            <p:cond delay="2999"/>
                                          </p:stCondLst>
                                        </p:cTn>
                                        <p:tgtEl>
                                          <p:spTgt spid="34"/>
                                        </p:tgtEl>
                                        <p:attrNameLst>
                                          <p:attrName>style.visibility</p:attrName>
                                        </p:attrNameLst>
                                      </p:cBhvr>
                                      <p:to>
                                        <p:strVal val="hidden"/>
                                      </p:to>
                                    </p:set>
                                  </p:childTnLst>
                                </p:cTn>
                              </p:par>
                              <p:par>
                                <p:cTn id="622" presetID="3" presetClass="exit" presetSubtype="10" fill="hold" grpId="4" nodeType="withEffect">
                                  <p:stCondLst>
                                    <p:cond delay="0"/>
                                  </p:stCondLst>
                                  <p:childTnLst>
                                    <p:animEffect transition="out" filter="blinds(horizontal)">
                                      <p:cBhvr>
                                        <p:cTn id="623" dur="3000"/>
                                        <p:tgtEl>
                                          <p:spTgt spid="35"/>
                                        </p:tgtEl>
                                      </p:cBhvr>
                                    </p:animEffect>
                                    <p:set>
                                      <p:cBhvr>
                                        <p:cTn id="624" dur="1" fill="hold">
                                          <p:stCondLst>
                                            <p:cond delay="2999"/>
                                          </p:stCondLst>
                                        </p:cTn>
                                        <p:tgtEl>
                                          <p:spTgt spid="35"/>
                                        </p:tgtEl>
                                        <p:attrNameLst>
                                          <p:attrName>style.visibility</p:attrName>
                                        </p:attrNameLst>
                                      </p:cBhvr>
                                      <p:to>
                                        <p:strVal val="hidden"/>
                                      </p:to>
                                    </p:set>
                                  </p:childTnLst>
                                </p:cTn>
                              </p:par>
                              <p:par>
                                <p:cTn id="625" presetID="3" presetClass="exit" presetSubtype="10" fill="hold" grpId="4" nodeType="withEffect">
                                  <p:stCondLst>
                                    <p:cond delay="0"/>
                                  </p:stCondLst>
                                  <p:childTnLst>
                                    <p:animEffect transition="out" filter="blinds(horizontal)">
                                      <p:cBhvr>
                                        <p:cTn id="626" dur="3000"/>
                                        <p:tgtEl>
                                          <p:spTgt spid="36"/>
                                        </p:tgtEl>
                                      </p:cBhvr>
                                    </p:animEffect>
                                    <p:set>
                                      <p:cBhvr>
                                        <p:cTn id="627" dur="1" fill="hold">
                                          <p:stCondLst>
                                            <p:cond delay="2999"/>
                                          </p:stCondLst>
                                        </p:cTn>
                                        <p:tgtEl>
                                          <p:spTgt spid="36"/>
                                        </p:tgtEl>
                                        <p:attrNameLst>
                                          <p:attrName>style.visibility</p:attrName>
                                        </p:attrNameLst>
                                      </p:cBhvr>
                                      <p:to>
                                        <p:strVal val="hidden"/>
                                      </p:to>
                                    </p:set>
                                  </p:childTnLst>
                                </p:cTn>
                              </p:par>
                              <p:par>
                                <p:cTn id="628" presetID="3" presetClass="exit" presetSubtype="10" fill="hold" grpId="4" nodeType="withEffect">
                                  <p:stCondLst>
                                    <p:cond delay="0"/>
                                  </p:stCondLst>
                                  <p:childTnLst>
                                    <p:animEffect transition="out" filter="blinds(horizontal)">
                                      <p:cBhvr>
                                        <p:cTn id="629" dur="3000"/>
                                        <p:tgtEl>
                                          <p:spTgt spid="37"/>
                                        </p:tgtEl>
                                      </p:cBhvr>
                                    </p:animEffect>
                                    <p:set>
                                      <p:cBhvr>
                                        <p:cTn id="630" dur="1" fill="hold">
                                          <p:stCondLst>
                                            <p:cond delay="2999"/>
                                          </p:stCondLst>
                                        </p:cTn>
                                        <p:tgtEl>
                                          <p:spTgt spid="37"/>
                                        </p:tgtEl>
                                        <p:attrNameLst>
                                          <p:attrName>style.visibility</p:attrName>
                                        </p:attrNameLst>
                                      </p:cBhvr>
                                      <p:to>
                                        <p:strVal val="hidden"/>
                                      </p:to>
                                    </p:set>
                                  </p:childTnLst>
                                </p:cTn>
                              </p:par>
                              <p:par>
                                <p:cTn id="631" presetID="3" presetClass="exit" presetSubtype="10" fill="hold" grpId="4" nodeType="withEffect">
                                  <p:stCondLst>
                                    <p:cond delay="0"/>
                                  </p:stCondLst>
                                  <p:childTnLst>
                                    <p:animEffect transition="out" filter="blinds(horizontal)">
                                      <p:cBhvr>
                                        <p:cTn id="632" dur="3000"/>
                                        <p:tgtEl>
                                          <p:spTgt spid="38"/>
                                        </p:tgtEl>
                                      </p:cBhvr>
                                    </p:animEffect>
                                    <p:set>
                                      <p:cBhvr>
                                        <p:cTn id="633" dur="1" fill="hold">
                                          <p:stCondLst>
                                            <p:cond delay="2999"/>
                                          </p:stCondLst>
                                        </p:cTn>
                                        <p:tgtEl>
                                          <p:spTgt spid="38"/>
                                        </p:tgtEl>
                                        <p:attrNameLst>
                                          <p:attrName>style.visibility</p:attrName>
                                        </p:attrNameLst>
                                      </p:cBhvr>
                                      <p:to>
                                        <p:strVal val="hidden"/>
                                      </p:to>
                                    </p:set>
                                  </p:childTnLst>
                                </p:cTn>
                              </p:par>
                              <p:par>
                                <p:cTn id="634" presetID="3" presetClass="exit" presetSubtype="10" fill="hold" grpId="4" nodeType="withEffect">
                                  <p:stCondLst>
                                    <p:cond delay="0"/>
                                  </p:stCondLst>
                                  <p:childTnLst>
                                    <p:animEffect transition="out" filter="blinds(horizontal)">
                                      <p:cBhvr>
                                        <p:cTn id="635" dur="3000"/>
                                        <p:tgtEl>
                                          <p:spTgt spid="39"/>
                                        </p:tgtEl>
                                      </p:cBhvr>
                                    </p:animEffect>
                                    <p:set>
                                      <p:cBhvr>
                                        <p:cTn id="636" dur="1" fill="hold">
                                          <p:stCondLst>
                                            <p:cond delay="2999"/>
                                          </p:stCondLst>
                                        </p:cTn>
                                        <p:tgtEl>
                                          <p:spTgt spid="39"/>
                                        </p:tgtEl>
                                        <p:attrNameLst>
                                          <p:attrName>style.visibility</p:attrName>
                                        </p:attrNameLst>
                                      </p:cBhvr>
                                      <p:to>
                                        <p:strVal val="hidden"/>
                                      </p:to>
                                    </p:set>
                                  </p:childTnLst>
                                </p:cTn>
                              </p:par>
                              <p:par>
                                <p:cTn id="637" presetID="3" presetClass="exit" presetSubtype="10" fill="hold" grpId="4" nodeType="withEffect">
                                  <p:stCondLst>
                                    <p:cond delay="0"/>
                                  </p:stCondLst>
                                  <p:childTnLst>
                                    <p:animEffect transition="out" filter="blinds(horizontal)">
                                      <p:cBhvr>
                                        <p:cTn id="638" dur="3000"/>
                                        <p:tgtEl>
                                          <p:spTgt spid="40"/>
                                        </p:tgtEl>
                                      </p:cBhvr>
                                    </p:animEffect>
                                    <p:set>
                                      <p:cBhvr>
                                        <p:cTn id="639" dur="1" fill="hold">
                                          <p:stCondLst>
                                            <p:cond delay="2999"/>
                                          </p:stCondLst>
                                        </p:cTn>
                                        <p:tgtEl>
                                          <p:spTgt spid="40"/>
                                        </p:tgtEl>
                                        <p:attrNameLst>
                                          <p:attrName>style.visibility</p:attrName>
                                        </p:attrNameLst>
                                      </p:cBhvr>
                                      <p:to>
                                        <p:strVal val="hidden"/>
                                      </p:to>
                                    </p:set>
                                  </p:childTnLst>
                                </p:cTn>
                              </p:par>
                              <p:par>
                                <p:cTn id="640" presetID="3" presetClass="exit" presetSubtype="10" fill="hold" grpId="4" nodeType="withEffect">
                                  <p:stCondLst>
                                    <p:cond delay="0"/>
                                  </p:stCondLst>
                                  <p:childTnLst>
                                    <p:animEffect transition="out" filter="blinds(horizontal)">
                                      <p:cBhvr>
                                        <p:cTn id="641" dur="3000"/>
                                        <p:tgtEl>
                                          <p:spTgt spid="41"/>
                                        </p:tgtEl>
                                      </p:cBhvr>
                                    </p:animEffect>
                                    <p:set>
                                      <p:cBhvr>
                                        <p:cTn id="642" dur="1" fill="hold">
                                          <p:stCondLst>
                                            <p:cond delay="2999"/>
                                          </p:stCondLst>
                                        </p:cTn>
                                        <p:tgtEl>
                                          <p:spTgt spid="41"/>
                                        </p:tgtEl>
                                        <p:attrNameLst>
                                          <p:attrName>style.visibility</p:attrName>
                                        </p:attrNameLst>
                                      </p:cBhvr>
                                      <p:to>
                                        <p:strVal val="hidden"/>
                                      </p:to>
                                    </p:set>
                                  </p:childTnLst>
                                </p:cTn>
                              </p:par>
                              <p:par>
                                <p:cTn id="643" presetID="3" presetClass="exit" presetSubtype="10" fill="hold" grpId="4" nodeType="withEffect">
                                  <p:stCondLst>
                                    <p:cond delay="0"/>
                                  </p:stCondLst>
                                  <p:childTnLst>
                                    <p:animEffect transition="out" filter="blinds(horizontal)">
                                      <p:cBhvr>
                                        <p:cTn id="644" dur="3000"/>
                                        <p:tgtEl>
                                          <p:spTgt spid="42"/>
                                        </p:tgtEl>
                                      </p:cBhvr>
                                    </p:animEffect>
                                    <p:set>
                                      <p:cBhvr>
                                        <p:cTn id="645" dur="1" fill="hold">
                                          <p:stCondLst>
                                            <p:cond delay="2999"/>
                                          </p:stCondLst>
                                        </p:cTn>
                                        <p:tgtEl>
                                          <p:spTgt spid="42"/>
                                        </p:tgtEl>
                                        <p:attrNameLst>
                                          <p:attrName>style.visibility</p:attrName>
                                        </p:attrNameLst>
                                      </p:cBhvr>
                                      <p:to>
                                        <p:strVal val="hidden"/>
                                      </p:to>
                                    </p:set>
                                  </p:childTnLst>
                                </p:cTn>
                              </p:par>
                              <p:par>
                                <p:cTn id="646" presetID="3" presetClass="exit" presetSubtype="10" fill="hold" grpId="4" nodeType="withEffect">
                                  <p:stCondLst>
                                    <p:cond delay="0"/>
                                  </p:stCondLst>
                                  <p:childTnLst>
                                    <p:animEffect transition="out" filter="blinds(horizontal)">
                                      <p:cBhvr>
                                        <p:cTn id="647" dur="3000"/>
                                        <p:tgtEl>
                                          <p:spTgt spid="43"/>
                                        </p:tgtEl>
                                      </p:cBhvr>
                                    </p:animEffect>
                                    <p:set>
                                      <p:cBhvr>
                                        <p:cTn id="648" dur="1" fill="hold">
                                          <p:stCondLst>
                                            <p:cond delay="2999"/>
                                          </p:stCondLst>
                                        </p:cTn>
                                        <p:tgtEl>
                                          <p:spTgt spid="43"/>
                                        </p:tgtEl>
                                        <p:attrNameLst>
                                          <p:attrName>style.visibility</p:attrName>
                                        </p:attrNameLst>
                                      </p:cBhvr>
                                      <p:to>
                                        <p:strVal val="hidden"/>
                                      </p:to>
                                    </p:set>
                                  </p:childTnLst>
                                </p:cTn>
                              </p:par>
                              <p:par>
                                <p:cTn id="649" presetID="8" presetClass="emph" presetSubtype="0" fill="hold" grpId="5" nodeType="withEffect">
                                  <p:stCondLst>
                                    <p:cond delay="0"/>
                                  </p:stCondLst>
                                  <p:childTnLst>
                                    <p:animRot by="21600000">
                                      <p:cBhvr>
                                        <p:cTn id="650" dur="3000" fill="hold"/>
                                        <p:tgtEl>
                                          <p:spTgt spid="4"/>
                                        </p:tgtEl>
                                        <p:attrNameLst>
                                          <p:attrName>r</p:attrName>
                                        </p:attrNameLst>
                                      </p:cBhvr>
                                    </p:animRot>
                                  </p:childTnLst>
                                </p:cTn>
                              </p:par>
                              <p:par>
                                <p:cTn id="651" presetID="8" presetClass="emph" presetSubtype="0" fill="hold" grpId="5" nodeType="withEffect">
                                  <p:stCondLst>
                                    <p:cond delay="0"/>
                                  </p:stCondLst>
                                  <p:childTnLst>
                                    <p:animRot by="21600000">
                                      <p:cBhvr>
                                        <p:cTn id="652" dur="3000" fill="hold"/>
                                        <p:tgtEl>
                                          <p:spTgt spid="14"/>
                                        </p:tgtEl>
                                        <p:attrNameLst>
                                          <p:attrName>r</p:attrName>
                                        </p:attrNameLst>
                                      </p:cBhvr>
                                    </p:animRot>
                                  </p:childTnLst>
                                </p:cTn>
                              </p:par>
                              <p:par>
                                <p:cTn id="653" presetID="8" presetClass="emph" presetSubtype="0" fill="hold" grpId="5" nodeType="withEffect">
                                  <p:stCondLst>
                                    <p:cond delay="0"/>
                                  </p:stCondLst>
                                  <p:childTnLst>
                                    <p:animRot by="21600000">
                                      <p:cBhvr>
                                        <p:cTn id="654" dur="3000" fill="hold"/>
                                        <p:tgtEl>
                                          <p:spTgt spid="19"/>
                                        </p:tgtEl>
                                        <p:attrNameLst>
                                          <p:attrName>r</p:attrName>
                                        </p:attrNameLst>
                                      </p:cBhvr>
                                    </p:animRot>
                                  </p:childTnLst>
                                </p:cTn>
                              </p:par>
                              <p:par>
                                <p:cTn id="655" presetID="8" presetClass="emph" presetSubtype="0" fill="hold" grpId="5" nodeType="withEffect">
                                  <p:stCondLst>
                                    <p:cond delay="0"/>
                                  </p:stCondLst>
                                  <p:childTnLst>
                                    <p:animRot by="21600000">
                                      <p:cBhvr>
                                        <p:cTn id="656" dur="3000" fill="hold"/>
                                        <p:tgtEl>
                                          <p:spTgt spid="24"/>
                                        </p:tgtEl>
                                        <p:attrNameLst>
                                          <p:attrName>r</p:attrName>
                                        </p:attrNameLst>
                                      </p:cBhvr>
                                    </p:animRot>
                                  </p:childTnLst>
                                </p:cTn>
                              </p:par>
                              <p:par>
                                <p:cTn id="657" presetID="8" presetClass="emph" presetSubtype="0" fill="hold" grpId="5" nodeType="withEffect">
                                  <p:stCondLst>
                                    <p:cond delay="0"/>
                                  </p:stCondLst>
                                  <p:childTnLst>
                                    <p:animRot by="-21600000">
                                      <p:cBhvr>
                                        <p:cTn id="658" dur="3000" fill="hold"/>
                                        <p:tgtEl>
                                          <p:spTgt spid="5"/>
                                        </p:tgtEl>
                                        <p:attrNameLst>
                                          <p:attrName>r</p:attrName>
                                        </p:attrNameLst>
                                      </p:cBhvr>
                                    </p:animRot>
                                  </p:childTnLst>
                                </p:cTn>
                              </p:par>
                              <p:par>
                                <p:cTn id="659" presetID="8" presetClass="emph" presetSubtype="0" fill="hold" grpId="5" nodeType="withEffect">
                                  <p:stCondLst>
                                    <p:cond delay="0"/>
                                  </p:stCondLst>
                                  <p:childTnLst>
                                    <p:animRot by="-21600000">
                                      <p:cBhvr>
                                        <p:cTn id="660" dur="3000" fill="hold"/>
                                        <p:tgtEl>
                                          <p:spTgt spid="29"/>
                                        </p:tgtEl>
                                        <p:attrNameLst>
                                          <p:attrName>r</p:attrName>
                                        </p:attrNameLst>
                                      </p:cBhvr>
                                    </p:animRot>
                                  </p:childTnLst>
                                </p:cTn>
                              </p:par>
                              <p:par>
                                <p:cTn id="661" presetID="8" presetClass="emph" presetSubtype="0" fill="hold" grpId="5" nodeType="withEffect">
                                  <p:stCondLst>
                                    <p:cond delay="0"/>
                                  </p:stCondLst>
                                  <p:childTnLst>
                                    <p:animRot by="-21600000">
                                      <p:cBhvr>
                                        <p:cTn id="662" dur="3000" fill="hold"/>
                                        <p:tgtEl>
                                          <p:spTgt spid="34"/>
                                        </p:tgtEl>
                                        <p:attrNameLst>
                                          <p:attrName>r</p:attrName>
                                        </p:attrNameLst>
                                      </p:cBhvr>
                                    </p:animRot>
                                  </p:childTnLst>
                                </p:cTn>
                              </p:par>
                              <p:par>
                                <p:cTn id="663" presetID="8" presetClass="emph" presetSubtype="0" fill="hold" grpId="5" nodeType="withEffect">
                                  <p:stCondLst>
                                    <p:cond delay="0"/>
                                  </p:stCondLst>
                                  <p:childTnLst>
                                    <p:animRot by="-21600000">
                                      <p:cBhvr>
                                        <p:cTn id="664" dur="3000" fill="hold"/>
                                        <p:tgtEl>
                                          <p:spTgt spid="39"/>
                                        </p:tgtEl>
                                        <p:attrNameLst>
                                          <p:attrName>r</p:attrName>
                                        </p:attrNameLst>
                                      </p:cBhvr>
                                    </p:animRot>
                                  </p:childTnLst>
                                </p:cTn>
                              </p:par>
                              <p:par>
                                <p:cTn id="665" presetID="8" presetClass="emph" presetSubtype="0" fill="hold" grpId="5" nodeType="withEffect">
                                  <p:stCondLst>
                                    <p:cond delay="0"/>
                                  </p:stCondLst>
                                  <p:childTnLst>
                                    <p:animRot by="-21600000">
                                      <p:cBhvr>
                                        <p:cTn id="666" dur="3000" fill="hold"/>
                                        <p:tgtEl>
                                          <p:spTgt spid="6"/>
                                        </p:tgtEl>
                                        <p:attrNameLst>
                                          <p:attrName>r</p:attrName>
                                        </p:attrNameLst>
                                      </p:cBhvr>
                                    </p:animRot>
                                  </p:childTnLst>
                                </p:cTn>
                              </p:par>
                              <p:par>
                                <p:cTn id="667" presetID="8" presetClass="emph" presetSubtype="0" fill="hold" grpId="5" nodeType="withEffect">
                                  <p:stCondLst>
                                    <p:cond delay="0"/>
                                  </p:stCondLst>
                                  <p:childTnLst>
                                    <p:animRot by="-21600000">
                                      <p:cBhvr>
                                        <p:cTn id="668" dur="3000" fill="hold"/>
                                        <p:tgtEl>
                                          <p:spTgt spid="15"/>
                                        </p:tgtEl>
                                        <p:attrNameLst>
                                          <p:attrName>r</p:attrName>
                                        </p:attrNameLst>
                                      </p:cBhvr>
                                    </p:animRot>
                                  </p:childTnLst>
                                </p:cTn>
                              </p:par>
                              <p:par>
                                <p:cTn id="669" presetID="8" presetClass="emph" presetSubtype="0" fill="hold" grpId="5" nodeType="withEffect">
                                  <p:stCondLst>
                                    <p:cond delay="0"/>
                                  </p:stCondLst>
                                  <p:childTnLst>
                                    <p:animRot by="-21600000">
                                      <p:cBhvr>
                                        <p:cTn id="670" dur="3000" fill="hold"/>
                                        <p:tgtEl>
                                          <p:spTgt spid="20"/>
                                        </p:tgtEl>
                                        <p:attrNameLst>
                                          <p:attrName>r</p:attrName>
                                        </p:attrNameLst>
                                      </p:cBhvr>
                                    </p:animRot>
                                  </p:childTnLst>
                                </p:cTn>
                              </p:par>
                              <p:par>
                                <p:cTn id="671" presetID="8" presetClass="emph" presetSubtype="0" fill="hold" grpId="5" nodeType="withEffect">
                                  <p:stCondLst>
                                    <p:cond delay="0"/>
                                  </p:stCondLst>
                                  <p:childTnLst>
                                    <p:animRot by="-21600000">
                                      <p:cBhvr>
                                        <p:cTn id="672" dur="3000" fill="hold"/>
                                        <p:tgtEl>
                                          <p:spTgt spid="25"/>
                                        </p:tgtEl>
                                        <p:attrNameLst>
                                          <p:attrName>r</p:attrName>
                                        </p:attrNameLst>
                                      </p:cBhvr>
                                    </p:animRot>
                                  </p:childTnLst>
                                </p:cTn>
                              </p:par>
                              <p:par>
                                <p:cTn id="673" presetID="8" presetClass="emph" presetSubtype="0" fill="hold" grpId="5" nodeType="withEffect">
                                  <p:stCondLst>
                                    <p:cond delay="0"/>
                                  </p:stCondLst>
                                  <p:childTnLst>
                                    <p:animRot by="21600000">
                                      <p:cBhvr>
                                        <p:cTn id="674" dur="3000" fill="hold"/>
                                        <p:tgtEl>
                                          <p:spTgt spid="7"/>
                                        </p:tgtEl>
                                        <p:attrNameLst>
                                          <p:attrName>r</p:attrName>
                                        </p:attrNameLst>
                                      </p:cBhvr>
                                    </p:animRot>
                                  </p:childTnLst>
                                </p:cTn>
                              </p:par>
                              <p:par>
                                <p:cTn id="675" presetID="8" presetClass="emph" presetSubtype="0" fill="hold" grpId="5" nodeType="withEffect">
                                  <p:stCondLst>
                                    <p:cond delay="0"/>
                                  </p:stCondLst>
                                  <p:childTnLst>
                                    <p:animRot by="21600000">
                                      <p:cBhvr>
                                        <p:cTn id="676" dur="3000" fill="hold"/>
                                        <p:tgtEl>
                                          <p:spTgt spid="30"/>
                                        </p:tgtEl>
                                        <p:attrNameLst>
                                          <p:attrName>r</p:attrName>
                                        </p:attrNameLst>
                                      </p:cBhvr>
                                    </p:animRot>
                                  </p:childTnLst>
                                </p:cTn>
                              </p:par>
                              <p:par>
                                <p:cTn id="677" presetID="8" presetClass="emph" presetSubtype="0" fill="hold" grpId="5" nodeType="withEffect">
                                  <p:stCondLst>
                                    <p:cond delay="0"/>
                                  </p:stCondLst>
                                  <p:childTnLst>
                                    <p:animRot by="21600000">
                                      <p:cBhvr>
                                        <p:cTn id="678" dur="3000" fill="hold"/>
                                        <p:tgtEl>
                                          <p:spTgt spid="35"/>
                                        </p:tgtEl>
                                        <p:attrNameLst>
                                          <p:attrName>r</p:attrName>
                                        </p:attrNameLst>
                                      </p:cBhvr>
                                    </p:animRot>
                                  </p:childTnLst>
                                </p:cTn>
                              </p:par>
                              <p:par>
                                <p:cTn id="679" presetID="8" presetClass="emph" presetSubtype="0" fill="hold" grpId="5" nodeType="withEffect">
                                  <p:stCondLst>
                                    <p:cond delay="0"/>
                                  </p:stCondLst>
                                  <p:childTnLst>
                                    <p:animRot by="21600000">
                                      <p:cBhvr>
                                        <p:cTn id="680" dur="3000" fill="hold"/>
                                        <p:tgtEl>
                                          <p:spTgt spid="40"/>
                                        </p:tgtEl>
                                        <p:attrNameLst>
                                          <p:attrName>r</p:attrName>
                                        </p:attrNameLst>
                                      </p:cBhvr>
                                    </p:animRot>
                                  </p:childTnLst>
                                </p:cTn>
                              </p:par>
                              <p:par>
                                <p:cTn id="681" presetID="8" presetClass="emph" presetSubtype="0" fill="hold" grpId="5" nodeType="withEffect">
                                  <p:stCondLst>
                                    <p:cond delay="0"/>
                                  </p:stCondLst>
                                  <p:childTnLst>
                                    <p:animRot by="21600000">
                                      <p:cBhvr>
                                        <p:cTn id="682" dur="3000" fill="hold"/>
                                        <p:tgtEl>
                                          <p:spTgt spid="8"/>
                                        </p:tgtEl>
                                        <p:attrNameLst>
                                          <p:attrName>r</p:attrName>
                                        </p:attrNameLst>
                                      </p:cBhvr>
                                    </p:animRot>
                                  </p:childTnLst>
                                </p:cTn>
                              </p:par>
                              <p:par>
                                <p:cTn id="683" presetID="8" presetClass="emph" presetSubtype="0" fill="hold" grpId="5" nodeType="withEffect">
                                  <p:stCondLst>
                                    <p:cond delay="0"/>
                                  </p:stCondLst>
                                  <p:childTnLst>
                                    <p:animRot by="21600000">
                                      <p:cBhvr>
                                        <p:cTn id="684" dur="3000" fill="hold"/>
                                        <p:tgtEl>
                                          <p:spTgt spid="16"/>
                                        </p:tgtEl>
                                        <p:attrNameLst>
                                          <p:attrName>r</p:attrName>
                                        </p:attrNameLst>
                                      </p:cBhvr>
                                    </p:animRot>
                                  </p:childTnLst>
                                </p:cTn>
                              </p:par>
                              <p:par>
                                <p:cTn id="685" presetID="8" presetClass="emph" presetSubtype="0" fill="hold" grpId="5" nodeType="withEffect">
                                  <p:stCondLst>
                                    <p:cond delay="0"/>
                                  </p:stCondLst>
                                  <p:childTnLst>
                                    <p:animRot by="21600000">
                                      <p:cBhvr>
                                        <p:cTn id="686" dur="3000" fill="hold"/>
                                        <p:tgtEl>
                                          <p:spTgt spid="21"/>
                                        </p:tgtEl>
                                        <p:attrNameLst>
                                          <p:attrName>r</p:attrName>
                                        </p:attrNameLst>
                                      </p:cBhvr>
                                    </p:animRot>
                                  </p:childTnLst>
                                </p:cTn>
                              </p:par>
                              <p:par>
                                <p:cTn id="687" presetID="8" presetClass="emph" presetSubtype="0" fill="hold" grpId="5" nodeType="withEffect">
                                  <p:stCondLst>
                                    <p:cond delay="0"/>
                                  </p:stCondLst>
                                  <p:childTnLst>
                                    <p:animRot by="21600000">
                                      <p:cBhvr>
                                        <p:cTn id="688" dur="3000" fill="hold"/>
                                        <p:tgtEl>
                                          <p:spTgt spid="26"/>
                                        </p:tgtEl>
                                        <p:attrNameLst>
                                          <p:attrName>r</p:attrName>
                                        </p:attrNameLst>
                                      </p:cBhvr>
                                    </p:animRot>
                                  </p:childTnLst>
                                </p:cTn>
                              </p:par>
                              <p:par>
                                <p:cTn id="689" presetID="8" presetClass="emph" presetSubtype="0" fill="hold" grpId="5" nodeType="withEffect">
                                  <p:stCondLst>
                                    <p:cond delay="0"/>
                                  </p:stCondLst>
                                  <p:childTnLst>
                                    <p:animRot by="-21600000">
                                      <p:cBhvr>
                                        <p:cTn id="690" dur="3000" fill="hold"/>
                                        <p:tgtEl>
                                          <p:spTgt spid="9"/>
                                        </p:tgtEl>
                                        <p:attrNameLst>
                                          <p:attrName>r</p:attrName>
                                        </p:attrNameLst>
                                      </p:cBhvr>
                                    </p:animRot>
                                  </p:childTnLst>
                                </p:cTn>
                              </p:par>
                              <p:par>
                                <p:cTn id="691" presetID="8" presetClass="emph" presetSubtype="0" fill="hold" grpId="5" nodeType="withEffect">
                                  <p:stCondLst>
                                    <p:cond delay="0"/>
                                  </p:stCondLst>
                                  <p:childTnLst>
                                    <p:animRot by="-21600000">
                                      <p:cBhvr>
                                        <p:cTn id="692" dur="3000" fill="hold"/>
                                        <p:tgtEl>
                                          <p:spTgt spid="31"/>
                                        </p:tgtEl>
                                        <p:attrNameLst>
                                          <p:attrName>r</p:attrName>
                                        </p:attrNameLst>
                                      </p:cBhvr>
                                    </p:animRot>
                                  </p:childTnLst>
                                </p:cTn>
                              </p:par>
                              <p:par>
                                <p:cTn id="693" presetID="8" presetClass="emph" presetSubtype="0" fill="hold" grpId="5" nodeType="withEffect">
                                  <p:stCondLst>
                                    <p:cond delay="0"/>
                                  </p:stCondLst>
                                  <p:childTnLst>
                                    <p:animRot by="-21600000">
                                      <p:cBhvr>
                                        <p:cTn id="694" dur="3000" fill="hold"/>
                                        <p:tgtEl>
                                          <p:spTgt spid="36"/>
                                        </p:tgtEl>
                                        <p:attrNameLst>
                                          <p:attrName>r</p:attrName>
                                        </p:attrNameLst>
                                      </p:cBhvr>
                                    </p:animRot>
                                  </p:childTnLst>
                                </p:cTn>
                              </p:par>
                              <p:par>
                                <p:cTn id="695" presetID="8" presetClass="emph" presetSubtype="0" fill="hold" grpId="5" nodeType="withEffect">
                                  <p:stCondLst>
                                    <p:cond delay="0"/>
                                  </p:stCondLst>
                                  <p:childTnLst>
                                    <p:animRot by="-21600000">
                                      <p:cBhvr>
                                        <p:cTn id="696" dur="3000" fill="hold"/>
                                        <p:tgtEl>
                                          <p:spTgt spid="41"/>
                                        </p:tgtEl>
                                        <p:attrNameLst>
                                          <p:attrName>r</p:attrName>
                                        </p:attrNameLst>
                                      </p:cBhvr>
                                    </p:animRot>
                                  </p:childTnLst>
                                </p:cTn>
                              </p:par>
                              <p:par>
                                <p:cTn id="697" presetID="8" presetClass="emph" presetSubtype="0" fill="hold" grpId="5" nodeType="withEffect">
                                  <p:stCondLst>
                                    <p:cond delay="0"/>
                                  </p:stCondLst>
                                  <p:childTnLst>
                                    <p:animRot by="-21600000">
                                      <p:cBhvr>
                                        <p:cTn id="698" dur="3000" fill="hold"/>
                                        <p:tgtEl>
                                          <p:spTgt spid="10"/>
                                        </p:tgtEl>
                                        <p:attrNameLst>
                                          <p:attrName>r</p:attrName>
                                        </p:attrNameLst>
                                      </p:cBhvr>
                                    </p:animRot>
                                  </p:childTnLst>
                                </p:cTn>
                              </p:par>
                              <p:par>
                                <p:cTn id="699" presetID="8" presetClass="emph" presetSubtype="0" fill="hold" grpId="5" nodeType="withEffect">
                                  <p:stCondLst>
                                    <p:cond delay="0"/>
                                  </p:stCondLst>
                                  <p:childTnLst>
                                    <p:animRot by="-21600000">
                                      <p:cBhvr>
                                        <p:cTn id="700" dur="3000" fill="hold"/>
                                        <p:tgtEl>
                                          <p:spTgt spid="17"/>
                                        </p:tgtEl>
                                        <p:attrNameLst>
                                          <p:attrName>r</p:attrName>
                                        </p:attrNameLst>
                                      </p:cBhvr>
                                    </p:animRot>
                                  </p:childTnLst>
                                </p:cTn>
                              </p:par>
                              <p:par>
                                <p:cTn id="701" presetID="8" presetClass="emph" presetSubtype="0" fill="hold" grpId="5" nodeType="withEffect">
                                  <p:stCondLst>
                                    <p:cond delay="0"/>
                                  </p:stCondLst>
                                  <p:childTnLst>
                                    <p:animRot by="-21600000">
                                      <p:cBhvr>
                                        <p:cTn id="702" dur="3000" fill="hold"/>
                                        <p:tgtEl>
                                          <p:spTgt spid="22"/>
                                        </p:tgtEl>
                                        <p:attrNameLst>
                                          <p:attrName>r</p:attrName>
                                        </p:attrNameLst>
                                      </p:cBhvr>
                                    </p:animRot>
                                  </p:childTnLst>
                                </p:cTn>
                              </p:par>
                              <p:par>
                                <p:cTn id="703" presetID="8" presetClass="emph" presetSubtype="0" fill="hold" grpId="5" nodeType="withEffect">
                                  <p:stCondLst>
                                    <p:cond delay="0"/>
                                  </p:stCondLst>
                                  <p:childTnLst>
                                    <p:animRot by="-21600000">
                                      <p:cBhvr>
                                        <p:cTn id="704" dur="3000" fill="hold"/>
                                        <p:tgtEl>
                                          <p:spTgt spid="27"/>
                                        </p:tgtEl>
                                        <p:attrNameLst>
                                          <p:attrName>r</p:attrName>
                                        </p:attrNameLst>
                                      </p:cBhvr>
                                    </p:animRot>
                                  </p:childTnLst>
                                </p:cTn>
                              </p:par>
                              <p:par>
                                <p:cTn id="705" presetID="8" presetClass="emph" presetSubtype="0" fill="hold" grpId="5" nodeType="withEffect">
                                  <p:stCondLst>
                                    <p:cond delay="0"/>
                                  </p:stCondLst>
                                  <p:childTnLst>
                                    <p:animRot by="21600000">
                                      <p:cBhvr>
                                        <p:cTn id="706" dur="3000" fill="hold"/>
                                        <p:tgtEl>
                                          <p:spTgt spid="11"/>
                                        </p:tgtEl>
                                        <p:attrNameLst>
                                          <p:attrName>r</p:attrName>
                                        </p:attrNameLst>
                                      </p:cBhvr>
                                    </p:animRot>
                                  </p:childTnLst>
                                </p:cTn>
                              </p:par>
                              <p:par>
                                <p:cTn id="707" presetID="8" presetClass="emph" presetSubtype="0" fill="hold" grpId="5" nodeType="withEffect">
                                  <p:stCondLst>
                                    <p:cond delay="0"/>
                                  </p:stCondLst>
                                  <p:childTnLst>
                                    <p:animRot by="21600000">
                                      <p:cBhvr>
                                        <p:cTn id="708" dur="3000" fill="hold"/>
                                        <p:tgtEl>
                                          <p:spTgt spid="32"/>
                                        </p:tgtEl>
                                        <p:attrNameLst>
                                          <p:attrName>r</p:attrName>
                                        </p:attrNameLst>
                                      </p:cBhvr>
                                    </p:animRot>
                                  </p:childTnLst>
                                </p:cTn>
                              </p:par>
                              <p:par>
                                <p:cTn id="709" presetID="8" presetClass="emph" presetSubtype="0" fill="hold" grpId="5" nodeType="withEffect">
                                  <p:stCondLst>
                                    <p:cond delay="0"/>
                                  </p:stCondLst>
                                  <p:childTnLst>
                                    <p:animRot by="21600000">
                                      <p:cBhvr>
                                        <p:cTn id="710" dur="3000" fill="hold"/>
                                        <p:tgtEl>
                                          <p:spTgt spid="37"/>
                                        </p:tgtEl>
                                        <p:attrNameLst>
                                          <p:attrName>r</p:attrName>
                                        </p:attrNameLst>
                                      </p:cBhvr>
                                    </p:animRot>
                                  </p:childTnLst>
                                </p:cTn>
                              </p:par>
                              <p:par>
                                <p:cTn id="711" presetID="8" presetClass="emph" presetSubtype="0" fill="hold" grpId="5" nodeType="withEffect">
                                  <p:stCondLst>
                                    <p:cond delay="0"/>
                                  </p:stCondLst>
                                  <p:childTnLst>
                                    <p:animRot by="21600000">
                                      <p:cBhvr>
                                        <p:cTn id="712" dur="3000" fill="hold"/>
                                        <p:tgtEl>
                                          <p:spTgt spid="42"/>
                                        </p:tgtEl>
                                        <p:attrNameLst>
                                          <p:attrName>r</p:attrName>
                                        </p:attrNameLst>
                                      </p:cBhvr>
                                    </p:animRot>
                                  </p:childTnLst>
                                </p:cTn>
                              </p:par>
                              <p:par>
                                <p:cTn id="713" presetID="8" presetClass="emph" presetSubtype="0" fill="hold" grpId="5" nodeType="withEffect">
                                  <p:stCondLst>
                                    <p:cond delay="0"/>
                                  </p:stCondLst>
                                  <p:childTnLst>
                                    <p:animRot by="21600000">
                                      <p:cBhvr>
                                        <p:cTn id="714" dur="3000" fill="hold"/>
                                        <p:tgtEl>
                                          <p:spTgt spid="12"/>
                                        </p:tgtEl>
                                        <p:attrNameLst>
                                          <p:attrName>r</p:attrName>
                                        </p:attrNameLst>
                                      </p:cBhvr>
                                    </p:animRot>
                                  </p:childTnLst>
                                </p:cTn>
                              </p:par>
                              <p:par>
                                <p:cTn id="715" presetID="8" presetClass="emph" presetSubtype="0" fill="hold" grpId="5" nodeType="withEffect">
                                  <p:stCondLst>
                                    <p:cond delay="0"/>
                                  </p:stCondLst>
                                  <p:childTnLst>
                                    <p:animRot by="21600000">
                                      <p:cBhvr>
                                        <p:cTn id="716" dur="3000" fill="hold"/>
                                        <p:tgtEl>
                                          <p:spTgt spid="18"/>
                                        </p:tgtEl>
                                        <p:attrNameLst>
                                          <p:attrName>r</p:attrName>
                                        </p:attrNameLst>
                                      </p:cBhvr>
                                    </p:animRot>
                                  </p:childTnLst>
                                </p:cTn>
                              </p:par>
                              <p:par>
                                <p:cTn id="717" presetID="8" presetClass="emph" presetSubtype="0" fill="hold" grpId="5" nodeType="withEffect">
                                  <p:stCondLst>
                                    <p:cond delay="0"/>
                                  </p:stCondLst>
                                  <p:childTnLst>
                                    <p:animRot by="21600000">
                                      <p:cBhvr>
                                        <p:cTn id="718" dur="3000" fill="hold"/>
                                        <p:tgtEl>
                                          <p:spTgt spid="23"/>
                                        </p:tgtEl>
                                        <p:attrNameLst>
                                          <p:attrName>r</p:attrName>
                                        </p:attrNameLst>
                                      </p:cBhvr>
                                    </p:animRot>
                                  </p:childTnLst>
                                </p:cTn>
                              </p:par>
                              <p:par>
                                <p:cTn id="719" presetID="8" presetClass="emph" presetSubtype="0" fill="hold" grpId="5" nodeType="withEffect">
                                  <p:stCondLst>
                                    <p:cond delay="0"/>
                                  </p:stCondLst>
                                  <p:childTnLst>
                                    <p:animRot by="21600000">
                                      <p:cBhvr>
                                        <p:cTn id="720" dur="3000" fill="hold"/>
                                        <p:tgtEl>
                                          <p:spTgt spid="28"/>
                                        </p:tgtEl>
                                        <p:attrNameLst>
                                          <p:attrName>r</p:attrName>
                                        </p:attrNameLst>
                                      </p:cBhvr>
                                    </p:animRot>
                                  </p:childTnLst>
                                </p:cTn>
                              </p:par>
                              <p:par>
                                <p:cTn id="721" presetID="8" presetClass="emph" presetSubtype="0" fill="hold" grpId="5" nodeType="withEffect">
                                  <p:stCondLst>
                                    <p:cond delay="0"/>
                                  </p:stCondLst>
                                  <p:childTnLst>
                                    <p:animRot by="-21600000">
                                      <p:cBhvr>
                                        <p:cTn id="722" dur="3000" fill="hold"/>
                                        <p:tgtEl>
                                          <p:spTgt spid="13"/>
                                        </p:tgtEl>
                                        <p:attrNameLst>
                                          <p:attrName>r</p:attrName>
                                        </p:attrNameLst>
                                      </p:cBhvr>
                                    </p:animRot>
                                  </p:childTnLst>
                                </p:cTn>
                              </p:par>
                              <p:par>
                                <p:cTn id="723" presetID="8" presetClass="emph" presetSubtype="0" fill="hold" grpId="5" nodeType="withEffect">
                                  <p:stCondLst>
                                    <p:cond delay="0"/>
                                  </p:stCondLst>
                                  <p:childTnLst>
                                    <p:animRot by="-21600000">
                                      <p:cBhvr>
                                        <p:cTn id="724" dur="3000" fill="hold"/>
                                        <p:tgtEl>
                                          <p:spTgt spid="33"/>
                                        </p:tgtEl>
                                        <p:attrNameLst>
                                          <p:attrName>r</p:attrName>
                                        </p:attrNameLst>
                                      </p:cBhvr>
                                    </p:animRot>
                                  </p:childTnLst>
                                </p:cTn>
                              </p:par>
                              <p:par>
                                <p:cTn id="725" presetID="8" presetClass="emph" presetSubtype="0" fill="hold" grpId="5" nodeType="withEffect">
                                  <p:stCondLst>
                                    <p:cond delay="0"/>
                                  </p:stCondLst>
                                  <p:childTnLst>
                                    <p:animRot by="-21600000">
                                      <p:cBhvr>
                                        <p:cTn id="726" dur="3000" fill="hold"/>
                                        <p:tgtEl>
                                          <p:spTgt spid="38"/>
                                        </p:tgtEl>
                                        <p:attrNameLst>
                                          <p:attrName>r</p:attrName>
                                        </p:attrNameLst>
                                      </p:cBhvr>
                                    </p:animRot>
                                  </p:childTnLst>
                                </p:cTn>
                              </p:par>
                              <p:par>
                                <p:cTn id="727" presetID="8" presetClass="emph" presetSubtype="0" fill="hold" grpId="5" nodeType="withEffect">
                                  <p:stCondLst>
                                    <p:cond delay="0"/>
                                  </p:stCondLst>
                                  <p:childTnLst>
                                    <p:animRot by="-21600000">
                                      <p:cBhvr>
                                        <p:cTn id="728" dur="3000" fill="hold"/>
                                        <p:tgtEl>
                                          <p:spTgt spid="43"/>
                                        </p:tgtEl>
                                        <p:attrNameLst>
                                          <p:attrName>r</p:attrName>
                                        </p:attrNameLst>
                                      </p:cBhvr>
                                    </p:animRot>
                                  </p:childTnLst>
                                </p:cTn>
                              </p:par>
                              <p:par>
                                <p:cTn id="729" presetID="23" presetClass="entr" presetSubtype="288" fill="hold" nodeType="withEffect">
                                  <p:stCondLst>
                                    <p:cond delay="0"/>
                                  </p:stCondLst>
                                  <p:childTnLst>
                                    <p:set>
                                      <p:cBhvr>
                                        <p:cTn id="730" dur="1" fill="hold">
                                          <p:stCondLst>
                                            <p:cond delay="0"/>
                                          </p:stCondLst>
                                        </p:cTn>
                                        <p:tgtEl>
                                          <p:spTgt spid="2"/>
                                        </p:tgtEl>
                                        <p:attrNameLst>
                                          <p:attrName>style.visibility</p:attrName>
                                        </p:attrNameLst>
                                      </p:cBhvr>
                                      <p:to>
                                        <p:strVal val="visible"/>
                                      </p:to>
                                    </p:set>
                                    <p:anim calcmode="lin" valueType="num">
                                      <p:cBhvr>
                                        <p:cTn id="731" dur="3000" fill="hold"/>
                                        <p:tgtEl>
                                          <p:spTgt spid="2"/>
                                        </p:tgtEl>
                                        <p:attrNameLst>
                                          <p:attrName>ppt_w</p:attrName>
                                        </p:attrNameLst>
                                      </p:cBhvr>
                                      <p:tavLst>
                                        <p:tav tm="0">
                                          <p:val>
                                            <p:strVal val="4/3*#ppt_w"/>
                                          </p:val>
                                        </p:tav>
                                        <p:tav tm="100000">
                                          <p:val>
                                            <p:strVal val="#ppt_w"/>
                                          </p:val>
                                        </p:tav>
                                      </p:tavLst>
                                    </p:anim>
                                    <p:anim calcmode="lin" valueType="num">
                                      <p:cBhvr>
                                        <p:cTn id="732" dur="3000" fill="hold"/>
                                        <p:tgtEl>
                                          <p:spTgt spid="2"/>
                                        </p:tgtEl>
                                        <p:attrNameLst>
                                          <p:attrName>ppt_h</p:attrName>
                                        </p:attrNameLst>
                                      </p:cBhvr>
                                      <p:tavLst>
                                        <p:tav tm="0">
                                          <p:val>
                                            <p:strVal val="4/3*#ppt_h"/>
                                          </p:val>
                                        </p:tav>
                                        <p:tav tm="100000">
                                          <p:val>
                                            <p:strVal val="#ppt_h"/>
                                          </p:val>
                                        </p:tav>
                                      </p:tavLst>
                                    </p:anim>
                                  </p:childTnLst>
                                </p:cTn>
                              </p:par>
                              <p:par>
                                <p:cTn id="733" presetID="16" presetClass="entr" presetSubtype="42" fill="hold" nodeType="withEffect">
                                  <p:stCondLst>
                                    <p:cond delay="0"/>
                                  </p:stCondLst>
                                  <p:childTnLst>
                                    <p:set>
                                      <p:cBhvr>
                                        <p:cTn id="734" dur="1" fill="hold">
                                          <p:stCondLst>
                                            <p:cond delay="0"/>
                                          </p:stCondLst>
                                        </p:cTn>
                                        <p:tgtEl>
                                          <p:spTgt spid="2"/>
                                        </p:tgtEl>
                                        <p:attrNameLst>
                                          <p:attrName>style.visibility</p:attrName>
                                        </p:attrNameLst>
                                      </p:cBhvr>
                                      <p:to>
                                        <p:strVal val="visible"/>
                                      </p:to>
                                    </p:set>
                                    <p:animEffect transition="in" filter="barn(outHorizontal)">
                                      <p:cBhvr>
                                        <p:cTn id="73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P spid="25" grpId="1" animBg="1"/>
      <p:bldP spid="25" grpId="2" animBg="1"/>
      <p:bldP spid="25" grpId="3" animBg="1"/>
      <p:bldP spid="25" grpId="4" animBg="1"/>
      <p:bldP spid="25" grpId="5" animBg="1"/>
      <p:bldP spid="26" grpId="0" animBg="1"/>
      <p:bldP spid="26" grpId="1" animBg="1"/>
      <p:bldP spid="26" grpId="2" animBg="1"/>
      <p:bldP spid="26" grpId="3" animBg="1"/>
      <p:bldP spid="26" grpId="4" animBg="1"/>
      <p:bldP spid="26" grpId="5" animBg="1"/>
      <p:bldP spid="27" grpId="0" animBg="1"/>
      <p:bldP spid="27" grpId="1" animBg="1"/>
      <p:bldP spid="27" grpId="2" animBg="1"/>
      <p:bldP spid="27" grpId="3" animBg="1"/>
      <p:bldP spid="27" grpId="4" animBg="1"/>
      <p:bldP spid="27" grpId="5" animBg="1"/>
      <p:bldP spid="28" grpId="0" animBg="1"/>
      <p:bldP spid="28" grpId="1" animBg="1"/>
      <p:bldP spid="28" grpId="2" animBg="1"/>
      <p:bldP spid="28" grpId="3" animBg="1"/>
      <p:bldP spid="28" grpId="4" animBg="1"/>
      <p:bldP spid="28" grpId="5" animBg="1"/>
      <p:bldP spid="29" grpId="0" animBg="1"/>
      <p:bldP spid="29" grpId="1" animBg="1"/>
      <p:bldP spid="29" grpId="2" animBg="1"/>
      <p:bldP spid="29" grpId="3" animBg="1"/>
      <p:bldP spid="29" grpId="4" animBg="1"/>
      <p:bldP spid="29" grpId="5" animBg="1"/>
      <p:bldP spid="30" grpId="0" animBg="1"/>
      <p:bldP spid="30" grpId="1" animBg="1"/>
      <p:bldP spid="30" grpId="2" animBg="1"/>
      <p:bldP spid="30" grpId="3" animBg="1"/>
      <p:bldP spid="30" grpId="4" animBg="1"/>
      <p:bldP spid="30" grpId="5" animBg="1"/>
      <p:bldP spid="31" grpId="0" animBg="1"/>
      <p:bldP spid="31" grpId="1" animBg="1"/>
      <p:bldP spid="31" grpId="2" animBg="1"/>
      <p:bldP spid="31" grpId="3" animBg="1"/>
      <p:bldP spid="31" grpId="4" animBg="1"/>
      <p:bldP spid="31" grpId="5" animBg="1"/>
      <p:bldP spid="32" grpId="0" animBg="1"/>
      <p:bldP spid="32" grpId="1" animBg="1"/>
      <p:bldP spid="32" grpId="2" animBg="1"/>
      <p:bldP spid="32" grpId="3" animBg="1"/>
      <p:bldP spid="32" grpId="4" animBg="1"/>
      <p:bldP spid="32" grpId="5" animBg="1"/>
      <p:bldP spid="33" grpId="0" animBg="1"/>
      <p:bldP spid="33" grpId="1" animBg="1"/>
      <p:bldP spid="33" grpId="2" animBg="1"/>
      <p:bldP spid="33" grpId="3" animBg="1"/>
      <p:bldP spid="33" grpId="4" animBg="1"/>
      <p:bldP spid="33" grpId="5" animBg="1"/>
      <p:bldP spid="34" grpId="0" animBg="1"/>
      <p:bldP spid="34" grpId="1" animBg="1"/>
      <p:bldP spid="34" grpId="2" animBg="1"/>
      <p:bldP spid="34" grpId="3" animBg="1"/>
      <p:bldP spid="34" grpId="4" animBg="1"/>
      <p:bldP spid="34" grpId="5" animBg="1"/>
      <p:bldP spid="35" grpId="0" animBg="1"/>
      <p:bldP spid="35" grpId="1" animBg="1"/>
      <p:bldP spid="35" grpId="2" animBg="1"/>
      <p:bldP spid="35" grpId="3" animBg="1"/>
      <p:bldP spid="35" grpId="4" animBg="1"/>
      <p:bldP spid="35" grpId="5" animBg="1"/>
      <p:bldP spid="36" grpId="0" animBg="1"/>
      <p:bldP spid="36" grpId="1" animBg="1"/>
      <p:bldP spid="36" grpId="2" animBg="1"/>
      <p:bldP spid="36" grpId="3" animBg="1"/>
      <p:bldP spid="36" grpId="4" animBg="1"/>
      <p:bldP spid="36" grpId="5" animBg="1"/>
      <p:bldP spid="37" grpId="0" animBg="1"/>
      <p:bldP spid="37" grpId="1" animBg="1"/>
      <p:bldP spid="37" grpId="2" animBg="1"/>
      <p:bldP spid="37" grpId="3" animBg="1"/>
      <p:bldP spid="37" grpId="4" animBg="1"/>
      <p:bldP spid="37" grpId="5" animBg="1"/>
      <p:bldP spid="38" grpId="0" animBg="1"/>
      <p:bldP spid="38" grpId="1" animBg="1"/>
      <p:bldP spid="38" grpId="2" animBg="1"/>
      <p:bldP spid="38" grpId="3" animBg="1"/>
      <p:bldP spid="38" grpId="4" animBg="1"/>
      <p:bldP spid="38" grpId="5" animBg="1"/>
      <p:bldP spid="39" grpId="0" animBg="1"/>
      <p:bldP spid="39" grpId="1" animBg="1"/>
      <p:bldP spid="39" grpId="2" animBg="1"/>
      <p:bldP spid="39" grpId="3" animBg="1"/>
      <p:bldP spid="39" grpId="4" animBg="1"/>
      <p:bldP spid="39" grpId="5" animBg="1"/>
      <p:bldP spid="40" grpId="0" animBg="1"/>
      <p:bldP spid="40" grpId="1" animBg="1"/>
      <p:bldP spid="40" grpId="2" animBg="1"/>
      <p:bldP spid="40" grpId="3" animBg="1"/>
      <p:bldP spid="40" grpId="4" animBg="1"/>
      <p:bldP spid="40" grpId="5" animBg="1"/>
      <p:bldP spid="41" grpId="0" animBg="1"/>
      <p:bldP spid="41" grpId="1" animBg="1"/>
      <p:bldP spid="41" grpId="2" animBg="1"/>
      <p:bldP spid="41" grpId="3" animBg="1"/>
      <p:bldP spid="41" grpId="4" animBg="1"/>
      <p:bldP spid="41" grpId="5" animBg="1"/>
      <p:bldP spid="42" grpId="0" animBg="1"/>
      <p:bldP spid="42" grpId="1" animBg="1"/>
      <p:bldP spid="42" grpId="2" animBg="1"/>
      <p:bldP spid="42" grpId="3" animBg="1"/>
      <p:bldP spid="42" grpId="4" animBg="1"/>
      <p:bldP spid="42" grpId="5" animBg="1"/>
      <p:bldP spid="43" grpId="0" animBg="1"/>
      <p:bldP spid="43" grpId="1" animBg="1"/>
      <p:bldP spid="43" grpId="2" animBg="1"/>
      <p:bldP spid="43" grpId="3" animBg="1"/>
      <p:bldP spid="43" grpId="4" animBg="1"/>
      <p:bldP spid="43" grpId="5" animBg="1"/>
      <p:bldP spid="44"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5F4027"/>
            </a:gs>
            <a:gs pos="30000">
              <a:srgbClr val="D49E6C"/>
            </a:gs>
            <a:gs pos="70000">
              <a:srgbClr val="A65528"/>
            </a:gs>
            <a:gs pos="100000">
              <a:srgbClr val="663012"/>
            </a:gs>
          </a:gsLst>
          <a:lin ang="10800000" scaled="1"/>
          <a:tileRect/>
        </a:gradFill>
        <a:effectLst/>
      </p:bgPr>
    </p:bg>
    <p:spTree>
      <p:nvGrpSpPr>
        <p:cNvPr id="1" name=""/>
        <p:cNvGrpSpPr/>
        <p:nvPr/>
      </p:nvGrpSpPr>
      <p:grpSpPr>
        <a:xfrm>
          <a:off x="0" y="0"/>
          <a:ext cx="0" cy="0"/>
          <a:chOff x="0" y="0"/>
          <a:chExt cx="0" cy="0"/>
        </a:xfrm>
      </p:grpSpPr>
      <p:pic>
        <p:nvPicPr>
          <p:cNvPr id="2" name="1 Imagen" descr="ehnhyb44.gif"/>
          <p:cNvPicPr>
            <a:picLocks noChangeAspect="1"/>
          </p:cNvPicPr>
          <p:nvPr/>
        </p:nvPicPr>
        <p:blipFill>
          <a:blip r:embed="rId2"/>
          <a:stretch>
            <a:fillRect/>
          </a:stretch>
        </p:blipFill>
        <p:spPr>
          <a:xfrm>
            <a:off x="4762500" y="2228850"/>
            <a:ext cx="4381500" cy="2914650"/>
          </a:xfrm>
          <a:prstGeom prst="rect">
            <a:avLst/>
          </a:prstGeom>
          <a:effectLst>
            <a:softEdge rad="31750"/>
          </a:effectLst>
        </p:spPr>
      </p:pic>
      <p:pic>
        <p:nvPicPr>
          <p:cNvPr id="3" name="2 Imagen" descr="7fyqkosg.gif"/>
          <p:cNvPicPr>
            <a:picLocks noChangeAspect="1"/>
          </p:cNvPicPr>
          <p:nvPr/>
        </p:nvPicPr>
        <p:blipFill>
          <a:blip r:embed="rId3"/>
          <a:stretch>
            <a:fillRect/>
          </a:stretch>
        </p:blipFill>
        <p:spPr>
          <a:xfrm>
            <a:off x="1285852" y="2643200"/>
            <a:ext cx="2500300" cy="2500300"/>
          </a:xfrm>
          <a:prstGeom prst="rect">
            <a:avLst/>
          </a:prstGeom>
          <a:effectLst>
            <a:softEdge rad="31750"/>
          </a:effectLst>
        </p:spPr>
      </p:pic>
      <p:sp>
        <p:nvSpPr>
          <p:cNvPr id="5" name="4 CuadroTexto"/>
          <p:cNvSpPr txBox="1"/>
          <p:nvPr/>
        </p:nvSpPr>
        <p:spPr>
          <a:xfrm>
            <a:off x="428596" y="1000114"/>
            <a:ext cx="8215370" cy="1569660"/>
          </a:xfrm>
          <a:prstGeom prst="rect">
            <a:avLst/>
          </a:prstGeom>
          <a:noFill/>
        </p:spPr>
        <p:txBody>
          <a:bodyPr wrap="square" rtlCol="0">
            <a:spAutoFit/>
          </a:bodyPr>
          <a:lstStyle/>
          <a:p>
            <a:pPr algn="ctr"/>
            <a:r>
              <a:rPr lang="es-ES" sz="2400" b="1" dirty="0" smtClean="0">
                <a:effectLst>
                  <a:outerShdw blurRad="38100" dist="38100" dir="2700000" algn="tl">
                    <a:srgbClr val="000000">
                      <a:alpha val="43137"/>
                    </a:srgbClr>
                  </a:outerShdw>
                </a:effectLst>
              </a:rPr>
              <a:t>Su oído  es  finísimo. Los pabellones auriculares del conejo actúan como auténticas pantallas de radar, pues su movilidad les hace dirigirse hacia la fuente de todos los sonidos del entorno</a:t>
            </a:r>
            <a:endParaRPr lang="es-ES" sz="2400" b="1" dirty="0">
              <a:effectLst>
                <a:outerShdw blurRad="38100" dist="38100" dir="2700000" algn="tl">
                  <a:srgbClr val="000000">
                    <a:alpha val="43137"/>
                  </a:srgbClr>
                </a:outerShdw>
              </a:effectLst>
            </a:endParaRPr>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Right)">
                                      <p:cBhvr>
                                        <p:cTn id="7" dur="3000"/>
                                        <p:tgtEl>
                                          <p:spTgt spid="2"/>
                                        </p:tgtEl>
                                      </p:cBhvr>
                                    </p:animEffect>
                                  </p:childTnLst>
                                </p:cTn>
                              </p:par>
                              <p:par>
                                <p:cTn id="8" presetID="2" presetClass="entr" presetSubtype="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0-#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A7D3"/>
            </a:gs>
            <a:gs pos="30000">
              <a:srgbClr val="D49E6C"/>
            </a:gs>
            <a:gs pos="70000">
              <a:srgbClr val="A65528"/>
            </a:gs>
            <a:gs pos="100000">
              <a:srgbClr val="663012"/>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jlp´ñ.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0764-rainbow-abstract-element-clipartJ.png"/>
          <p:cNvPicPr>
            <a:picLocks noChangeAspect="1"/>
          </p:cNvPicPr>
          <p:nvPr/>
        </p:nvPicPr>
        <p:blipFill>
          <a:blip r:embed="rId3">
            <a:duotone>
              <a:prstClr val="black"/>
              <a:schemeClr val="accent2">
                <a:tint val="45000"/>
                <a:satMod val="400000"/>
              </a:schemeClr>
            </a:duotone>
            <a:lum contrast="40000"/>
          </a:blip>
          <a:stretch>
            <a:fillRect/>
          </a:stretch>
        </p:blipFill>
        <p:spPr>
          <a:xfrm>
            <a:off x="3500429" y="2571750"/>
            <a:ext cx="2319049" cy="2071684"/>
          </a:xfrm>
          <a:prstGeom prst="rect">
            <a:avLst/>
          </a:prstGeom>
        </p:spPr>
      </p:pic>
      <p:pic>
        <p:nvPicPr>
          <p:cNvPr id="4" name="3 Imagen" descr="10764-rainbow-abstract-element-clipartJ.png"/>
          <p:cNvPicPr>
            <a:picLocks noChangeAspect="1"/>
          </p:cNvPicPr>
          <p:nvPr/>
        </p:nvPicPr>
        <p:blipFill>
          <a:blip r:embed="rId3">
            <a:duotone>
              <a:prstClr val="black"/>
              <a:schemeClr val="accent2">
                <a:tint val="45000"/>
                <a:satMod val="400000"/>
              </a:schemeClr>
            </a:duotone>
            <a:lum contrast="40000"/>
          </a:blip>
          <a:stretch>
            <a:fillRect/>
          </a:stretch>
        </p:blipFill>
        <p:spPr>
          <a:xfrm rot="10800000">
            <a:off x="3500429" y="571486"/>
            <a:ext cx="2319049" cy="2071684"/>
          </a:xfrm>
          <a:prstGeom prst="rect">
            <a:avLst/>
          </a:prstGeom>
        </p:spPr>
      </p:pic>
      <p:pic>
        <p:nvPicPr>
          <p:cNvPr id="5" name="4 Imagen" descr="10764-rainbow-abstract-element-clipartJ.png"/>
          <p:cNvPicPr>
            <a:picLocks noChangeAspect="1"/>
          </p:cNvPicPr>
          <p:nvPr/>
        </p:nvPicPr>
        <p:blipFill>
          <a:blip r:embed="rId3">
            <a:duotone>
              <a:prstClr val="black"/>
              <a:schemeClr val="accent2">
                <a:tint val="45000"/>
                <a:satMod val="400000"/>
              </a:schemeClr>
            </a:duotone>
            <a:lum contrast="40000"/>
          </a:blip>
          <a:stretch>
            <a:fillRect/>
          </a:stretch>
        </p:blipFill>
        <p:spPr>
          <a:xfrm rot="16032031">
            <a:off x="4789465" y="1585917"/>
            <a:ext cx="2319049" cy="2071684"/>
          </a:xfrm>
          <a:prstGeom prst="rect">
            <a:avLst/>
          </a:prstGeom>
        </p:spPr>
      </p:pic>
      <p:pic>
        <p:nvPicPr>
          <p:cNvPr id="6" name="5 Imagen" descr="10764-rainbow-abstract-element-clipartJ.png"/>
          <p:cNvPicPr>
            <a:picLocks noChangeAspect="1"/>
          </p:cNvPicPr>
          <p:nvPr/>
        </p:nvPicPr>
        <p:blipFill>
          <a:blip r:embed="rId3">
            <a:duotone>
              <a:prstClr val="black"/>
              <a:schemeClr val="accent2">
                <a:tint val="45000"/>
                <a:satMod val="400000"/>
              </a:schemeClr>
            </a:duotone>
            <a:lum contrast="40000"/>
          </a:blip>
          <a:stretch>
            <a:fillRect/>
          </a:stretch>
        </p:blipFill>
        <p:spPr>
          <a:xfrm rot="5400000">
            <a:off x="2090862" y="1623863"/>
            <a:ext cx="2319049" cy="2071684"/>
          </a:xfrm>
          <a:prstGeom prst="rect">
            <a:avLst/>
          </a:prstGeom>
        </p:spPr>
      </p:pic>
      <p:pic>
        <p:nvPicPr>
          <p:cNvPr id="7" name="6 Imagen" descr="10764-rainbow-abstract-element-clipartJ.png"/>
          <p:cNvPicPr>
            <a:picLocks noChangeAspect="1"/>
          </p:cNvPicPr>
          <p:nvPr/>
        </p:nvPicPr>
        <p:blipFill>
          <a:blip r:embed="rId3">
            <a:duotone>
              <a:schemeClr val="accent2">
                <a:shade val="45000"/>
                <a:satMod val="135000"/>
              </a:schemeClr>
              <a:prstClr val="white"/>
            </a:duotone>
            <a:lum contrast="40000"/>
          </a:blip>
          <a:stretch>
            <a:fillRect/>
          </a:stretch>
        </p:blipFill>
        <p:spPr>
          <a:xfrm rot="8394899">
            <a:off x="2394850" y="844772"/>
            <a:ext cx="2319049" cy="2071684"/>
          </a:xfrm>
          <a:prstGeom prst="rect">
            <a:avLst/>
          </a:prstGeom>
        </p:spPr>
      </p:pic>
      <p:pic>
        <p:nvPicPr>
          <p:cNvPr id="8" name="7 Imagen" descr="10764-rainbow-abstract-element-clipartJ.png"/>
          <p:cNvPicPr>
            <a:picLocks noChangeAspect="1"/>
          </p:cNvPicPr>
          <p:nvPr/>
        </p:nvPicPr>
        <p:blipFill>
          <a:blip r:embed="rId3">
            <a:duotone>
              <a:schemeClr val="accent2">
                <a:shade val="45000"/>
                <a:satMod val="135000"/>
              </a:schemeClr>
              <a:prstClr val="white"/>
            </a:duotone>
            <a:lum contrast="40000"/>
          </a:blip>
          <a:stretch>
            <a:fillRect/>
          </a:stretch>
        </p:blipFill>
        <p:spPr>
          <a:xfrm rot="13538432">
            <a:off x="4320817" y="787417"/>
            <a:ext cx="2319049" cy="2071684"/>
          </a:xfrm>
          <a:prstGeom prst="rect">
            <a:avLst/>
          </a:prstGeom>
        </p:spPr>
      </p:pic>
      <p:pic>
        <p:nvPicPr>
          <p:cNvPr id="9" name="8 Imagen" descr="10764-rainbow-abstract-element-clipartJ.png"/>
          <p:cNvPicPr>
            <a:picLocks noChangeAspect="1"/>
          </p:cNvPicPr>
          <p:nvPr/>
        </p:nvPicPr>
        <p:blipFill>
          <a:blip r:embed="rId3">
            <a:duotone>
              <a:schemeClr val="accent2">
                <a:shade val="45000"/>
                <a:satMod val="135000"/>
              </a:schemeClr>
              <a:prstClr val="white"/>
            </a:duotone>
            <a:lum contrast="40000"/>
          </a:blip>
          <a:stretch>
            <a:fillRect/>
          </a:stretch>
        </p:blipFill>
        <p:spPr>
          <a:xfrm rot="18752521">
            <a:off x="4531026" y="2161895"/>
            <a:ext cx="2319049" cy="2071684"/>
          </a:xfrm>
          <a:prstGeom prst="rect">
            <a:avLst/>
          </a:prstGeom>
        </p:spPr>
      </p:pic>
      <p:pic>
        <p:nvPicPr>
          <p:cNvPr id="10" name="9 Imagen" descr="10764-rainbow-abstract-element-clipartJ.png"/>
          <p:cNvPicPr>
            <a:picLocks noChangeAspect="1"/>
          </p:cNvPicPr>
          <p:nvPr/>
        </p:nvPicPr>
        <p:blipFill>
          <a:blip r:embed="rId3">
            <a:duotone>
              <a:schemeClr val="accent2">
                <a:shade val="45000"/>
                <a:satMod val="135000"/>
              </a:schemeClr>
              <a:prstClr val="white"/>
            </a:duotone>
            <a:lum contrast="40000"/>
          </a:blip>
          <a:stretch>
            <a:fillRect/>
          </a:stretch>
        </p:blipFill>
        <p:spPr>
          <a:xfrm rot="2254629">
            <a:off x="2605668" y="2349579"/>
            <a:ext cx="2319049" cy="2071684"/>
          </a:xfrm>
          <a:prstGeom prst="rect">
            <a:avLst/>
          </a:prstGeom>
        </p:spPr>
      </p:pic>
      <p:sp>
        <p:nvSpPr>
          <p:cNvPr id="11" name="10 Rectángulo"/>
          <p:cNvSpPr/>
          <p:nvPr/>
        </p:nvSpPr>
        <p:spPr>
          <a:xfrm>
            <a:off x="-571536" y="-285770"/>
            <a:ext cx="10072758" cy="5429270"/>
          </a:xfrm>
          <a:prstGeom prst="rect">
            <a:avLst/>
          </a:prstGeom>
          <a:gradFill flip="none" rotWithShape="1">
            <a:gsLst>
              <a:gs pos="0">
                <a:srgbClr val="362416"/>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3" presetClass="entr" presetSubtype="52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anim calcmode="lin" valueType="num">
                                      <p:cBhvr>
                                        <p:cTn id="12" dur="3000" fill="hold"/>
                                        <p:tgtEl>
                                          <p:spTgt spid="3"/>
                                        </p:tgtEl>
                                        <p:attrNameLst>
                                          <p:attrName>ppt_x</p:attrName>
                                        </p:attrNameLst>
                                      </p:cBhvr>
                                      <p:tavLst>
                                        <p:tav tm="0">
                                          <p:val>
                                            <p:fltVal val="0.5"/>
                                          </p:val>
                                        </p:tav>
                                        <p:tav tm="100000">
                                          <p:val>
                                            <p:strVal val="#ppt_x"/>
                                          </p:val>
                                        </p:tav>
                                      </p:tavLst>
                                    </p:anim>
                                    <p:anim calcmode="lin" valueType="num">
                                      <p:cBhvr>
                                        <p:cTn id="13" dur="3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anim calcmode="lin" valueType="num">
                                      <p:cBhvr>
                                        <p:cTn id="18" dur="3000" fill="hold"/>
                                        <p:tgtEl>
                                          <p:spTgt spid="4"/>
                                        </p:tgtEl>
                                        <p:attrNameLst>
                                          <p:attrName>ppt_x</p:attrName>
                                        </p:attrNameLst>
                                      </p:cBhvr>
                                      <p:tavLst>
                                        <p:tav tm="0">
                                          <p:val>
                                            <p:fltVal val="0.5"/>
                                          </p:val>
                                        </p:tav>
                                        <p:tav tm="100000">
                                          <p:val>
                                            <p:strVal val="#ppt_x"/>
                                          </p:val>
                                        </p:tav>
                                      </p:tavLst>
                                    </p:anim>
                                    <p:anim calcmode="lin" valueType="num">
                                      <p:cBhvr>
                                        <p:cTn id="19" dur="3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3000" fill="hold"/>
                                        <p:tgtEl>
                                          <p:spTgt spid="5"/>
                                        </p:tgtEl>
                                        <p:attrNameLst>
                                          <p:attrName>ppt_w</p:attrName>
                                        </p:attrNameLst>
                                      </p:cBhvr>
                                      <p:tavLst>
                                        <p:tav tm="0">
                                          <p:val>
                                            <p:fltVal val="0"/>
                                          </p:val>
                                        </p:tav>
                                        <p:tav tm="100000">
                                          <p:val>
                                            <p:strVal val="#ppt_w"/>
                                          </p:val>
                                        </p:tav>
                                      </p:tavLst>
                                    </p:anim>
                                    <p:anim calcmode="lin" valueType="num">
                                      <p:cBhvr>
                                        <p:cTn id="23" dur="3000" fill="hold"/>
                                        <p:tgtEl>
                                          <p:spTgt spid="5"/>
                                        </p:tgtEl>
                                        <p:attrNameLst>
                                          <p:attrName>ppt_h</p:attrName>
                                        </p:attrNameLst>
                                      </p:cBhvr>
                                      <p:tavLst>
                                        <p:tav tm="0">
                                          <p:val>
                                            <p:fltVal val="0"/>
                                          </p:val>
                                        </p:tav>
                                        <p:tav tm="100000">
                                          <p:val>
                                            <p:strVal val="#ppt_h"/>
                                          </p:val>
                                        </p:tav>
                                      </p:tavLst>
                                    </p:anim>
                                    <p:anim calcmode="lin" valueType="num">
                                      <p:cBhvr>
                                        <p:cTn id="24" dur="3000" fill="hold"/>
                                        <p:tgtEl>
                                          <p:spTgt spid="5"/>
                                        </p:tgtEl>
                                        <p:attrNameLst>
                                          <p:attrName>ppt_x</p:attrName>
                                        </p:attrNameLst>
                                      </p:cBhvr>
                                      <p:tavLst>
                                        <p:tav tm="0">
                                          <p:val>
                                            <p:fltVal val="0.5"/>
                                          </p:val>
                                        </p:tav>
                                        <p:tav tm="100000">
                                          <p:val>
                                            <p:strVal val="#ppt_x"/>
                                          </p:val>
                                        </p:tav>
                                      </p:tavLst>
                                    </p:anim>
                                    <p:anim calcmode="lin" valueType="num">
                                      <p:cBhvr>
                                        <p:cTn id="25" dur="3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3000" fill="hold"/>
                                        <p:tgtEl>
                                          <p:spTgt spid="6"/>
                                        </p:tgtEl>
                                        <p:attrNameLst>
                                          <p:attrName>ppt_w</p:attrName>
                                        </p:attrNameLst>
                                      </p:cBhvr>
                                      <p:tavLst>
                                        <p:tav tm="0">
                                          <p:val>
                                            <p:fltVal val="0"/>
                                          </p:val>
                                        </p:tav>
                                        <p:tav tm="100000">
                                          <p:val>
                                            <p:strVal val="#ppt_w"/>
                                          </p:val>
                                        </p:tav>
                                      </p:tavLst>
                                    </p:anim>
                                    <p:anim calcmode="lin" valueType="num">
                                      <p:cBhvr>
                                        <p:cTn id="29" dur="3000" fill="hold"/>
                                        <p:tgtEl>
                                          <p:spTgt spid="6"/>
                                        </p:tgtEl>
                                        <p:attrNameLst>
                                          <p:attrName>ppt_h</p:attrName>
                                        </p:attrNameLst>
                                      </p:cBhvr>
                                      <p:tavLst>
                                        <p:tav tm="0">
                                          <p:val>
                                            <p:fltVal val="0"/>
                                          </p:val>
                                        </p:tav>
                                        <p:tav tm="100000">
                                          <p:val>
                                            <p:strVal val="#ppt_h"/>
                                          </p:val>
                                        </p:tav>
                                      </p:tavLst>
                                    </p:anim>
                                    <p:anim calcmode="lin" valueType="num">
                                      <p:cBhvr>
                                        <p:cTn id="30" dur="3000" fill="hold"/>
                                        <p:tgtEl>
                                          <p:spTgt spid="6"/>
                                        </p:tgtEl>
                                        <p:attrNameLst>
                                          <p:attrName>ppt_x</p:attrName>
                                        </p:attrNameLst>
                                      </p:cBhvr>
                                      <p:tavLst>
                                        <p:tav tm="0">
                                          <p:val>
                                            <p:fltVal val="0.5"/>
                                          </p:val>
                                        </p:tav>
                                        <p:tav tm="100000">
                                          <p:val>
                                            <p:strVal val="#ppt_x"/>
                                          </p:val>
                                        </p:tav>
                                      </p:tavLst>
                                    </p:anim>
                                    <p:anim calcmode="lin" valueType="num">
                                      <p:cBhvr>
                                        <p:cTn id="31" dur="3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p:val>
                                            <p:fltVal val="0"/>
                                          </p:val>
                                        </p:tav>
                                        <p:tav tm="100000">
                                          <p:val>
                                            <p:strVal val="#ppt_w"/>
                                          </p:val>
                                        </p:tav>
                                      </p:tavLst>
                                    </p:anim>
                                    <p:anim calcmode="lin" valueType="num">
                                      <p:cBhvr>
                                        <p:cTn id="35" dur="3000" fill="hold"/>
                                        <p:tgtEl>
                                          <p:spTgt spid="7"/>
                                        </p:tgtEl>
                                        <p:attrNameLst>
                                          <p:attrName>ppt_h</p:attrName>
                                        </p:attrNameLst>
                                      </p:cBhvr>
                                      <p:tavLst>
                                        <p:tav tm="0">
                                          <p:val>
                                            <p:fltVal val="0"/>
                                          </p:val>
                                        </p:tav>
                                        <p:tav tm="100000">
                                          <p:val>
                                            <p:strVal val="#ppt_h"/>
                                          </p:val>
                                        </p:tav>
                                      </p:tavLst>
                                    </p:anim>
                                    <p:anim calcmode="lin" valueType="num">
                                      <p:cBhvr>
                                        <p:cTn id="36" dur="3000" fill="hold"/>
                                        <p:tgtEl>
                                          <p:spTgt spid="7"/>
                                        </p:tgtEl>
                                        <p:attrNameLst>
                                          <p:attrName>ppt_x</p:attrName>
                                        </p:attrNameLst>
                                      </p:cBhvr>
                                      <p:tavLst>
                                        <p:tav tm="0">
                                          <p:val>
                                            <p:fltVal val="0.5"/>
                                          </p:val>
                                        </p:tav>
                                        <p:tav tm="100000">
                                          <p:val>
                                            <p:strVal val="#ppt_x"/>
                                          </p:val>
                                        </p:tav>
                                      </p:tavLst>
                                    </p:anim>
                                    <p:anim calcmode="lin" valueType="num">
                                      <p:cBhvr>
                                        <p:cTn id="37" dur="3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3000" fill="hold"/>
                                        <p:tgtEl>
                                          <p:spTgt spid="8"/>
                                        </p:tgtEl>
                                        <p:attrNameLst>
                                          <p:attrName>ppt_w</p:attrName>
                                        </p:attrNameLst>
                                      </p:cBhvr>
                                      <p:tavLst>
                                        <p:tav tm="0">
                                          <p:val>
                                            <p:fltVal val="0"/>
                                          </p:val>
                                        </p:tav>
                                        <p:tav tm="100000">
                                          <p:val>
                                            <p:strVal val="#ppt_w"/>
                                          </p:val>
                                        </p:tav>
                                      </p:tavLst>
                                    </p:anim>
                                    <p:anim calcmode="lin" valueType="num">
                                      <p:cBhvr>
                                        <p:cTn id="41" dur="3000" fill="hold"/>
                                        <p:tgtEl>
                                          <p:spTgt spid="8"/>
                                        </p:tgtEl>
                                        <p:attrNameLst>
                                          <p:attrName>ppt_h</p:attrName>
                                        </p:attrNameLst>
                                      </p:cBhvr>
                                      <p:tavLst>
                                        <p:tav tm="0">
                                          <p:val>
                                            <p:fltVal val="0"/>
                                          </p:val>
                                        </p:tav>
                                        <p:tav tm="100000">
                                          <p:val>
                                            <p:strVal val="#ppt_h"/>
                                          </p:val>
                                        </p:tav>
                                      </p:tavLst>
                                    </p:anim>
                                    <p:anim calcmode="lin" valueType="num">
                                      <p:cBhvr>
                                        <p:cTn id="42" dur="3000" fill="hold"/>
                                        <p:tgtEl>
                                          <p:spTgt spid="8"/>
                                        </p:tgtEl>
                                        <p:attrNameLst>
                                          <p:attrName>ppt_x</p:attrName>
                                        </p:attrNameLst>
                                      </p:cBhvr>
                                      <p:tavLst>
                                        <p:tav tm="0">
                                          <p:val>
                                            <p:fltVal val="0.5"/>
                                          </p:val>
                                        </p:tav>
                                        <p:tav tm="100000">
                                          <p:val>
                                            <p:strVal val="#ppt_x"/>
                                          </p:val>
                                        </p:tav>
                                      </p:tavLst>
                                    </p:anim>
                                    <p:anim calcmode="lin" valueType="num">
                                      <p:cBhvr>
                                        <p:cTn id="43" dur="3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3000" fill="hold"/>
                                        <p:tgtEl>
                                          <p:spTgt spid="9"/>
                                        </p:tgtEl>
                                        <p:attrNameLst>
                                          <p:attrName>ppt_w</p:attrName>
                                        </p:attrNameLst>
                                      </p:cBhvr>
                                      <p:tavLst>
                                        <p:tav tm="0">
                                          <p:val>
                                            <p:fltVal val="0"/>
                                          </p:val>
                                        </p:tav>
                                        <p:tav tm="100000">
                                          <p:val>
                                            <p:strVal val="#ppt_w"/>
                                          </p:val>
                                        </p:tav>
                                      </p:tavLst>
                                    </p:anim>
                                    <p:anim calcmode="lin" valueType="num">
                                      <p:cBhvr>
                                        <p:cTn id="47" dur="3000" fill="hold"/>
                                        <p:tgtEl>
                                          <p:spTgt spid="9"/>
                                        </p:tgtEl>
                                        <p:attrNameLst>
                                          <p:attrName>ppt_h</p:attrName>
                                        </p:attrNameLst>
                                      </p:cBhvr>
                                      <p:tavLst>
                                        <p:tav tm="0">
                                          <p:val>
                                            <p:fltVal val="0"/>
                                          </p:val>
                                        </p:tav>
                                        <p:tav tm="100000">
                                          <p:val>
                                            <p:strVal val="#ppt_h"/>
                                          </p:val>
                                        </p:tav>
                                      </p:tavLst>
                                    </p:anim>
                                    <p:anim calcmode="lin" valueType="num">
                                      <p:cBhvr>
                                        <p:cTn id="48" dur="3000" fill="hold"/>
                                        <p:tgtEl>
                                          <p:spTgt spid="9"/>
                                        </p:tgtEl>
                                        <p:attrNameLst>
                                          <p:attrName>ppt_x</p:attrName>
                                        </p:attrNameLst>
                                      </p:cBhvr>
                                      <p:tavLst>
                                        <p:tav tm="0">
                                          <p:val>
                                            <p:fltVal val="0.5"/>
                                          </p:val>
                                        </p:tav>
                                        <p:tav tm="100000">
                                          <p:val>
                                            <p:strVal val="#ppt_x"/>
                                          </p:val>
                                        </p:tav>
                                      </p:tavLst>
                                    </p:anim>
                                    <p:anim calcmode="lin" valueType="num">
                                      <p:cBhvr>
                                        <p:cTn id="49" dur="3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3000" fill="hold"/>
                                        <p:tgtEl>
                                          <p:spTgt spid="10"/>
                                        </p:tgtEl>
                                        <p:attrNameLst>
                                          <p:attrName>ppt_w</p:attrName>
                                        </p:attrNameLst>
                                      </p:cBhvr>
                                      <p:tavLst>
                                        <p:tav tm="0">
                                          <p:val>
                                            <p:fltVal val="0"/>
                                          </p:val>
                                        </p:tav>
                                        <p:tav tm="100000">
                                          <p:val>
                                            <p:strVal val="#ppt_w"/>
                                          </p:val>
                                        </p:tav>
                                      </p:tavLst>
                                    </p:anim>
                                    <p:anim calcmode="lin" valueType="num">
                                      <p:cBhvr>
                                        <p:cTn id="53" dur="3000" fill="hold"/>
                                        <p:tgtEl>
                                          <p:spTgt spid="10"/>
                                        </p:tgtEl>
                                        <p:attrNameLst>
                                          <p:attrName>ppt_h</p:attrName>
                                        </p:attrNameLst>
                                      </p:cBhvr>
                                      <p:tavLst>
                                        <p:tav tm="0">
                                          <p:val>
                                            <p:fltVal val="0"/>
                                          </p:val>
                                        </p:tav>
                                        <p:tav tm="100000">
                                          <p:val>
                                            <p:strVal val="#ppt_h"/>
                                          </p:val>
                                        </p:tav>
                                      </p:tavLst>
                                    </p:anim>
                                    <p:anim calcmode="lin" valueType="num">
                                      <p:cBhvr>
                                        <p:cTn id="54" dur="3000" fill="hold"/>
                                        <p:tgtEl>
                                          <p:spTgt spid="10"/>
                                        </p:tgtEl>
                                        <p:attrNameLst>
                                          <p:attrName>ppt_x</p:attrName>
                                        </p:attrNameLst>
                                      </p:cBhvr>
                                      <p:tavLst>
                                        <p:tav tm="0">
                                          <p:val>
                                            <p:fltVal val="0.5"/>
                                          </p:val>
                                        </p:tav>
                                        <p:tav tm="100000">
                                          <p:val>
                                            <p:strVal val="#ppt_x"/>
                                          </p:val>
                                        </p:tav>
                                      </p:tavLst>
                                    </p:anim>
                                    <p:anim calcmode="lin" valueType="num">
                                      <p:cBhvr>
                                        <p:cTn id="55" dur="3000" fill="hold"/>
                                        <p:tgtEl>
                                          <p:spTgt spid="10"/>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3"/>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4"/>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5"/>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6"/>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7"/>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8"/>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10"/>
                                        </p:tgtEl>
                                        <p:attrNameLst>
                                          <p:attrName>r</p:attrName>
                                        </p:attrNameLst>
                                      </p:cBhvr>
                                    </p:animRot>
                                  </p:childTnLst>
                                </p:cTn>
                              </p:par>
                            </p:childTnLst>
                          </p:cTn>
                        </p:par>
                        <p:par>
                          <p:cTn id="72" fill="hold">
                            <p:stCondLst>
                              <p:cond delay="3000"/>
                            </p:stCondLst>
                            <p:childTnLst>
                              <p:par>
                                <p:cTn id="73" presetID="23" presetClass="exit" presetSubtype="544" fill="hold" nodeType="afterEffect">
                                  <p:stCondLst>
                                    <p:cond delay="0"/>
                                  </p:stCondLst>
                                  <p:childTnLst>
                                    <p:anim calcmode="lin" valueType="num">
                                      <p:cBhvr>
                                        <p:cTn id="74" dur="3000"/>
                                        <p:tgtEl>
                                          <p:spTgt spid="3"/>
                                        </p:tgtEl>
                                        <p:attrNameLst>
                                          <p:attrName>ppt_w</p:attrName>
                                        </p:attrNameLst>
                                      </p:cBhvr>
                                      <p:tavLst>
                                        <p:tav tm="0">
                                          <p:val>
                                            <p:strVal val="ppt_w"/>
                                          </p:val>
                                        </p:tav>
                                        <p:tav tm="100000">
                                          <p:val>
                                            <p:fltVal val="0"/>
                                          </p:val>
                                        </p:tav>
                                      </p:tavLst>
                                    </p:anim>
                                    <p:anim calcmode="lin" valueType="num">
                                      <p:cBhvr>
                                        <p:cTn id="75" dur="3000"/>
                                        <p:tgtEl>
                                          <p:spTgt spid="3"/>
                                        </p:tgtEl>
                                        <p:attrNameLst>
                                          <p:attrName>ppt_h</p:attrName>
                                        </p:attrNameLst>
                                      </p:cBhvr>
                                      <p:tavLst>
                                        <p:tav tm="0">
                                          <p:val>
                                            <p:strVal val="ppt_h"/>
                                          </p:val>
                                        </p:tav>
                                        <p:tav tm="100000">
                                          <p:val>
                                            <p:fltVal val="0"/>
                                          </p:val>
                                        </p:tav>
                                      </p:tavLst>
                                    </p:anim>
                                    <p:anim calcmode="lin" valueType="num">
                                      <p:cBhvr>
                                        <p:cTn id="76" dur="3000"/>
                                        <p:tgtEl>
                                          <p:spTgt spid="3"/>
                                        </p:tgtEl>
                                        <p:attrNameLst>
                                          <p:attrName>ppt_x</p:attrName>
                                        </p:attrNameLst>
                                      </p:cBhvr>
                                      <p:tavLst>
                                        <p:tav tm="0">
                                          <p:val>
                                            <p:strVal val="ppt_x"/>
                                          </p:val>
                                        </p:tav>
                                        <p:tav tm="100000">
                                          <p:val>
                                            <p:fltVal val="0.5"/>
                                          </p:val>
                                        </p:tav>
                                      </p:tavLst>
                                    </p:anim>
                                    <p:anim calcmode="lin" valueType="num">
                                      <p:cBhvr>
                                        <p:cTn id="77" dur="3000"/>
                                        <p:tgtEl>
                                          <p:spTgt spid="3"/>
                                        </p:tgtEl>
                                        <p:attrNameLst>
                                          <p:attrName>ppt_y</p:attrName>
                                        </p:attrNameLst>
                                      </p:cBhvr>
                                      <p:tavLst>
                                        <p:tav tm="0">
                                          <p:val>
                                            <p:strVal val="ppt_y"/>
                                          </p:val>
                                        </p:tav>
                                        <p:tav tm="100000">
                                          <p:val>
                                            <p:fltVal val="0.5"/>
                                          </p:val>
                                        </p:tav>
                                      </p:tavLst>
                                    </p:anim>
                                    <p:set>
                                      <p:cBhvr>
                                        <p:cTn id="78" dur="1" fill="hold">
                                          <p:stCondLst>
                                            <p:cond delay="2999"/>
                                          </p:stCondLst>
                                        </p:cTn>
                                        <p:tgtEl>
                                          <p:spTgt spid="3"/>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3000"/>
                                        <p:tgtEl>
                                          <p:spTgt spid="4"/>
                                        </p:tgtEl>
                                        <p:attrNameLst>
                                          <p:attrName>ppt_w</p:attrName>
                                        </p:attrNameLst>
                                      </p:cBhvr>
                                      <p:tavLst>
                                        <p:tav tm="0">
                                          <p:val>
                                            <p:strVal val="ppt_w"/>
                                          </p:val>
                                        </p:tav>
                                        <p:tav tm="100000">
                                          <p:val>
                                            <p:fltVal val="0"/>
                                          </p:val>
                                        </p:tav>
                                      </p:tavLst>
                                    </p:anim>
                                    <p:anim calcmode="lin" valueType="num">
                                      <p:cBhvr>
                                        <p:cTn id="81" dur="3000"/>
                                        <p:tgtEl>
                                          <p:spTgt spid="4"/>
                                        </p:tgtEl>
                                        <p:attrNameLst>
                                          <p:attrName>ppt_h</p:attrName>
                                        </p:attrNameLst>
                                      </p:cBhvr>
                                      <p:tavLst>
                                        <p:tav tm="0">
                                          <p:val>
                                            <p:strVal val="ppt_h"/>
                                          </p:val>
                                        </p:tav>
                                        <p:tav tm="100000">
                                          <p:val>
                                            <p:fltVal val="0"/>
                                          </p:val>
                                        </p:tav>
                                      </p:tavLst>
                                    </p:anim>
                                    <p:anim calcmode="lin" valueType="num">
                                      <p:cBhvr>
                                        <p:cTn id="82" dur="3000"/>
                                        <p:tgtEl>
                                          <p:spTgt spid="4"/>
                                        </p:tgtEl>
                                        <p:attrNameLst>
                                          <p:attrName>ppt_x</p:attrName>
                                        </p:attrNameLst>
                                      </p:cBhvr>
                                      <p:tavLst>
                                        <p:tav tm="0">
                                          <p:val>
                                            <p:strVal val="ppt_x"/>
                                          </p:val>
                                        </p:tav>
                                        <p:tav tm="100000">
                                          <p:val>
                                            <p:fltVal val="0.5"/>
                                          </p:val>
                                        </p:tav>
                                      </p:tavLst>
                                    </p:anim>
                                    <p:anim calcmode="lin" valueType="num">
                                      <p:cBhvr>
                                        <p:cTn id="83" dur="3000"/>
                                        <p:tgtEl>
                                          <p:spTgt spid="4"/>
                                        </p:tgtEl>
                                        <p:attrNameLst>
                                          <p:attrName>ppt_y</p:attrName>
                                        </p:attrNameLst>
                                      </p:cBhvr>
                                      <p:tavLst>
                                        <p:tav tm="0">
                                          <p:val>
                                            <p:strVal val="ppt_y"/>
                                          </p:val>
                                        </p:tav>
                                        <p:tav tm="100000">
                                          <p:val>
                                            <p:fltVal val="0.5"/>
                                          </p:val>
                                        </p:tav>
                                      </p:tavLst>
                                    </p:anim>
                                    <p:set>
                                      <p:cBhvr>
                                        <p:cTn id="84" dur="1" fill="hold">
                                          <p:stCondLst>
                                            <p:cond delay="2999"/>
                                          </p:stCondLst>
                                        </p:cTn>
                                        <p:tgtEl>
                                          <p:spTgt spid="4"/>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3000"/>
                                        <p:tgtEl>
                                          <p:spTgt spid="5"/>
                                        </p:tgtEl>
                                        <p:attrNameLst>
                                          <p:attrName>ppt_w</p:attrName>
                                        </p:attrNameLst>
                                      </p:cBhvr>
                                      <p:tavLst>
                                        <p:tav tm="0">
                                          <p:val>
                                            <p:strVal val="ppt_w"/>
                                          </p:val>
                                        </p:tav>
                                        <p:tav tm="100000">
                                          <p:val>
                                            <p:fltVal val="0"/>
                                          </p:val>
                                        </p:tav>
                                      </p:tavLst>
                                    </p:anim>
                                    <p:anim calcmode="lin" valueType="num">
                                      <p:cBhvr>
                                        <p:cTn id="87" dur="3000"/>
                                        <p:tgtEl>
                                          <p:spTgt spid="5"/>
                                        </p:tgtEl>
                                        <p:attrNameLst>
                                          <p:attrName>ppt_h</p:attrName>
                                        </p:attrNameLst>
                                      </p:cBhvr>
                                      <p:tavLst>
                                        <p:tav tm="0">
                                          <p:val>
                                            <p:strVal val="ppt_h"/>
                                          </p:val>
                                        </p:tav>
                                        <p:tav tm="100000">
                                          <p:val>
                                            <p:fltVal val="0"/>
                                          </p:val>
                                        </p:tav>
                                      </p:tavLst>
                                    </p:anim>
                                    <p:anim calcmode="lin" valueType="num">
                                      <p:cBhvr>
                                        <p:cTn id="88" dur="3000"/>
                                        <p:tgtEl>
                                          <p:spTgt spid="5"/>
                                        </p:tgtEl>
                                        <p:attrNameLst>
                                          <p:attrName>ppt_x</p:attrName>
                                        </p:attrNameLst>
                                      </p:cBhvr>
                                      <p:tavLst>
                                        <p:tav tm="0">
                                          <p:val>
                                            <p:strVal val="ppt_x"/>
                                          </p:val>
                                        </p:tav>
                                        <p:tav tm="100000">
                                          <p:val>
                                            <p:fltVal val="0.5"/>
                                          </p:val>
                                        </p:tav>
                                      </p:tavLst>
                                    </p:anim>
                                    <p:anim calcmode="lin" valueType="num">
                                      <p:cBhvr>
                                        <p:cTn id="89" dur="3000"/>
                                        <p:tgtEl>
                                          <p:spTgt spid="5"/>
                                        </p:tgtEl>
                                        <p:attrNameLst>
                                          <p:attrName>ppt_y</p:attrName>
                                        </p:attrNameLst>
                                      </p:cBhvr>
                                      <p:tavLst>
                                        <p:tav tm="0">
                                          <p:val>
                                            <p:strVal val="ppt_y"/>
                                          </p:val>
                                        </p:tav>
                                        <p:tav tm="100000">
                                          <p:val>
                                            <p:fltVal val="0.5"/>
                                          </p:val>
                                        </p:tav>
                                      </p:tavLst>
                                    </p:anim>
                                    <p:set>
                                      <p:cBhvr>
                                        <p:cTn id="90" dur="1" fill="hold">
                                          <p:stCondLst>
                                            <p:cond delay="2999"/>
                                          </p:stCondLst>
                                        </p:cTn>
                                        <p:tgtEl>
                                          <p:spTgt spid="5"/>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3000"/>
                                        <p:tgtEl>
                                          <p:spTgt spid="6"/>
                                        </p:tgtEl>
                                        <p:attrNameLst>
                                          <p:attrName>ppt_w</p:attrName>
                                        </p:attrNameLst>
                                      </p:cBhvr>
                                      <p:tavLst>
                                        <p:tav tm="0">
                                          <p:val>
                                            <p:strVal val="ppt_w"/>
                                          </p:val>
                                        </p:tav>
                                        <p:tav tm="100000">
                                          <p:val>
                                            <p:fltVal val="0"/>
                                          </p:val>
                                        </p:tav>
                                      </p:tavLst>
                                    </p:anim>
                                    <p:anim calcmode="lin" valueType="num">
                                      <p:cBhvr>
                                        <p:cTn id="93" dur="3000"/>
                                        <p:tgtEl>
                                          <p:spTgt spid="6"/>
                                        </p:tgtEl>
                                        <p:attrNameLst>
                                          <p:attrName>ppt_h</p:attrName>
                                        </p:attrNameLst>
                                      </p:cBhvr>
                                      <p:tavLst>
                                        <p:tav tm="0">
                                          <p:val>
                                            <p:strVal val="ppt_h"/>
                                          </p:val>
                                        </p:tav>
                                        <p:tav tm="100000">
                                          <p:val>
                                            <p:fltVal val="0"/>
                                          </p:val>
                                        </p:tav>
                                      </p:tavLst>
                                    </p:anim>
                                    <p:anim calcmode="lin" valueType="num">
                                      <p:cBhvr>
                                        <p:cTn id="94" dur="3000"/>
                                        <p:tgtEl>
                                          <p:spTgt spid="6"/>
                                        </p:tgtEl>
                                        <p:attrNameLst>
                                          <p:attrName>ppt_x</p:attrName>
                                        </p:attrNameLst>
                                      </p:cBhvr>
                                      <p:tavLst>
                                        <p:tav tm="0">
                                          <p:val>
                                            <p:strVal val="ppt_x"/>
                                          </p:val>
                                        </p:tav>
                                        <p:tav tm="100000">
                                          <p:val>
                                            <p:fltVal val="0.5"/>
                                          </p:val>
                                        </p:tav>
                                      </p:tavLst>
                                    </p:anim>
                                    <p:anim calcmode="lin" valueType="num">
                                      <p:cBhvr>
                                        <p:cTn id="95" dur="3000"/>
                                        <p:tgtEl>
                                          <p:spTgt spid="6"/>
                                        </p:tgtEl>
                                        <p:attrNameLst>
                                          <p:attrName>ppt_y</p:attrName>
                                        </p:attrNameLst>
                                      </p:cBhvr>
                                      <p:tavLst>
                                        <p:tav tm="0">
                                          <p:val>
                                            <p:strVal val="ppt_y"/>
                                          </p:val>
                                        </p:tav>
                                        <p:tav tm="100000">
                                          <p:val>
                                            <p:fltVal val="0.5"/>
                                          </p:val>
                                        </p:tav>
                                      </p:tavLst>
                                    </p:anim>
                                    <p:set>
                                      <p:cBhvr>
                                        <p:cTn id="96" dur="1" fill="hold">
                                          <p:stCondLst>
                                            <p:cond delay="2999"/>
                                          </p:stCondLst>
                                        </p:cTn>
                                        <p:tgtEl>
                                          <p:spTgt spid="6"/>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3000"/>
                                        <p:tgtEl>
                                          <p:spTgt spid="7"/>
                                        </p:tgtEl>
                                        <p:attrNameLst>
                                          <p:attrName>ppt_w</p:attrName>
                                        </p:attrNameLst>
                                      </p:cBhvr>
                                      <p:tavLst>
                                        <p:tav tm="0">
                                          <p:val>
                                            <p:strVal val="ppt_w"/>
                                          </p:val>
                                        </p:tav>
                                        <p:tav tm="100000">
                                          <p:val>
                                            <p:fltVal val="0"/>
                                          </p:val>
                                        </p:tav>
                                      </p:tavLst>
                                    </p:anim>
                                    <p:anim calcmode="lin" valueType="num">
                                      <p:cBhvr>
                                        <p:cTn id="99" dur="3000"/>
                                        <p:tgtEl>
                                          <p:spTgt spid="7"/>
                                        </p:tgtEl>
                                        <p:attrNameLst>
                                          <p:attrName>ppt_h</p:attrName>
                                        </p:attrNameLst>
                                      </p:cBhvr>
                                      <p:tavLst>
                                        <p:tav tm="0">
                                          <p:val>
                                            <p:strVal val="ppt_h"/>
                                          </p:val>
                                        </p:tav>
                                        <p:tav tm="100000">
                                          <p:val>
                                            <p:fltVal val="0"/>
                                          </p:val>
                                        </p:tav>
                                      </p:tavLst>
                                    </p:anim>
                                    <p:anim calcmode="lin" valueType="num">
                                      <p:cBhvr>
                                        <p:cTn id="100" dur="3000"/>
                                        <p:tgtEl>
                                          <p:spTgt spid="7"/>
                                        </p:tgtEl>
                                        <p:attrNameLst>
                                          <p:attrName>ppt_x</p:attrName>
                                        </p:attrNameLst>
                                      </p:cBhvr>
                                      <p:tavLst>
                                        <p:tav tm="0">
                                          <p:val>
                                            <p:strVal val="ppt_x"/>
                                          </p:val>
                                        </p:tav>
                                        <p:tav tm="100000">
                                          <p:val>
                                            <p:fltVal val="0.5"/>
                                          </p:val>
                                        </p:tav>
                                      </p:tavLst>
                                    </p:anim>
                                    <p:anim calcmode="lin" valueType="num">
                                      <p:cBhvr>
                                        <p:cTn id="101" dur="3000"/>
                                        <p:tgtEl>
                                          <p:spTgt spid="7"/>
                                        </p:tgtEl>
                                        <p:attrNameLst>
                                          <p:attrName>ppt_y</p:attrName>
                                        </p:attrNameLst>
                                      </p:cBhvr>
                                      <p:tavLst>
                                        <p:tav tm="0">
                                          <p:val>
                                            <p:strVal val="ppt_y"/>
                                          </p:val>
                                        </p:tav>
                                        <p:tav tm="100000">
                                          <p:val>
                                            <p:fltVal val="0.5"/>
                                          </p:val>
                                        </p:tav>
                                      </p:tavLst>
                                    </p:anim>
                                    <p:set>
                                      <p:cBhvr>
                                        <p:cTn id="102" dur="1" fill="hold">
                                          <p:stCondLst>
                                            <p:cond delay="2999"/>
                                          </p:stCondLst>
                                        </p:cTn>
                                        <p:tgtEl>
                                          <p:spTgt spid="7"/>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3000"/>
                                        <p:tgtEl>
                                          <p:spTgt spid="8"/>
                                        </p:tgtEl>
                                        <p:attrNameLst>
                                          <p:attrName>ppt_w</p:attrName>
                                        </p:attrNameLst>
                                      </p:cBhvr>
                                      <p:tavLst>
                                        <p:tav tm="0">
                                          <p:val>
                                            <p:strVal val="ppt_w"/>
                                          </p:val>
                                        </p:tav>
                                        <p:tav tm="100000">
                                          <p:val>
                                            <p:fltVal val="0"/>
                                          </p:val>
                                        </p:tav>
                                      </p:tavLst>
                                    </p:anim>
                                    <p:anim calcmode="lin" valueType="num">
                                      <p:cBhvr>
                                        <p:cTn id="105" dur="3000"/>
                                        <p:tgtEl>
                                          <p:spTgt spid="8"/>
                                        </p:tgtEl>
                                        <p:attrNameLst>
                                          <p:attrName>ppt_h</p:attrName>
                                        </p:attrNameLst>
                                      </p:cBhvr>
                                      <p:tavLst>
                                        <p:tav tm="0">
                                          <p:val>
                                            <p:strVal val="ppt_h"/>
                                          </p:val>
                                        </p:tav>
                                        <p:tav tm="100000">
                                          <p:val>
                                            <p:fltVal val="0"/>
                                          </p:val>
                                        </p:tav>
                                      </p:tavLst>
                                    </p:anim>
                                    <p:anim calcmode="lin" valueType="num">
                                      <p:cBhvr>
                                        <p:cTn id="106" dur="3000"/>
                                        <p:tgtEl>
                                          <p:spTgt spid="8"/>
                                        </p:tgtEl>
                                        <p:attrNameLst>
                                          <p:attrName>ppt_x</p:attrName>
                                        </p:attrNameLst>
                                      </p:cBhvr>
                                      <p:tavLst>
                                        <p:tav tm="0">
                                          <p:val>
                                            <p:strVal val="ppt_x"/>
                                          </p:val>
                                        </p:tav>
                                        <p:tav tm="100000">
                                          <p:val>
                                            <p:fltVal val="0.5"/>
                                          </p:val>
                                        </p:tav>
                                      </p:tavLst>
                                    </p:anim>
                                    <p:anim calcmode="lin" valueType="num">
                                      <p:cBhvr>
                                        <p:cTn id="107" dur="3000"/>
                                        <p:tgtEl>
                                          <p:spTgt spid="8"/>
                                        </p:tgtEl>
                                        <p:attrNameLst>
                                          <p:attrName>ppt_y</p:attrName>
                                        </p:attrNameLst>
                                      </p:cBhvr>
                                      <p:tavLst>
                                        <p:tav tm="0">
                                          <p:val>
                                            <p:strVal val="ppt_y"/>
                                          </p:val>
                                        </p:tav>
                                        <p:tav tm="100000">
                                          <p:val>
                                            <p:fltVal val="0.5"/>
                                          </p:val>
                                        </p:tav>
                                      </p:tavLst>
                                    </p:anim>
                                    <p:set>
                                      <p:cBhvr>
                                        <p:cTn id="108" dur="1" fill="hold">
                                          <p:stCondLst>
                                            <p:cond delay="2999"/>
                                          </p:stCondLst>
                                        </p:cTn>
                                        <p:tgtEl>
                                          <p:spTgt spid="8"/>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3000"/>
                                        <p:tgtEl>
                                          <p:spTgt spid="9"/>
                                        </p:tgtEl>
                                        <p:attrNameLst>
                                          <p:attrName>ppt_w</p:attrName>
                                        </p:attrNameLst>
                                      </p:cBhvr>
                                      <p:tavLst>
                                        <p:tav tm="0">
                                          <p:val>
                                            <p:strVal val="ppt_w"/>
                                          </p:val>
                                        </p:tav>
                                        <p:tav tm="100000">
                                          <p:val>
                                            <p:fltVal val="0"/>
                                          </p:val>
                                        </p:tav>
                                      </p:tavLst>
                                    </p:anim>
                                    <p:anim calcmode="lin" valueType="num">
                                      <p:cBhvr>
                                        <p:cTn id="111" dur="3000"/>
                                        <p:tgtEl>
                                          <p:spTgt spid="9"/>
                                        </p:tgtEl>
                                        <p:attrNameLst>
                                          <p:attrName>ppt_h</p:attrName>
                                        </p:attrNameLst>
                                      </p:cBhvr>
                                      <p:tavLst>
                                        <p:tav tm="0">
                                          <p:val>
                                            <p:strVal val="ppt_h"/>
                                          </p:val>
                                        </p:tav>
                                        <p:tav tm="100000">
                                          <p:val>
                                            <p:fltVal val="0"/>
                                          </p:val>
                                        </p:tav>
                                      </p:tavLst>
                                    </p:anim>
                                    <p:anim calcmode="lin" valueType="num">
                                      <p:cBhvr>
                                        <p:cTn id="112" dur="3000"/>
                                        <p:tgtEl>
                                          <p:spTgt spid="9"/>
                                        </p:tgtEl>
                                        <p:attrNameLst>
                                          <p:attrName>ppt_x</p:attrName>
                                        </p:attrNameLst>
                                      </p:cBhvr>
                                      <p:tavLst>
                                        <p:tav tm="0">
                                          <p:val>
                                            <p:strVal val="ppt_x"/>
                                          </p:val>
                                        </p:tav>
                                        <p:tav tm="100000">
                                          <p:val>
                                            <p:fltVal val="0.5"/>
                                          </p:val>
                                        </p:tav>
                                      </p:tavLst>
                                    </p:anim>
                                    <p:anim calcmode="lin" valueType="num">
                                      <p:cBhvr>
                                        <p:cTn id="113" dur="3000"/>
                                        <p:tgtEl>
                                          <p:spTgt spid="9"/>
                                        </p:tgtEl>
                                        <p:attrNameLst>
                                          <p:attrName>ppt_y</p:attrName>
                                        </p:attrNameLst>
                                      </p:cBhvr>
                                      <p:tavLst>
                                        <p:tav tm="0">
                                          <p:val>
                                            <p:strVal val="ppt_y"/>
                                          </p:val>
                                        </p:tav>
                                        <p:tav tm="100000">
                                          <p:val>
                                            <p:fltVal val="0.5"/>
                                          </p:val>
                                        </p:tav>
                                      </p:tavLst>
                                    </p:anim>
                                    <p:set>
                                      <p:cBhvr>
                                        <p:cTn id="114" dur="1" fill="hold">
                                          <p:stCondLst>
                                            <p:cond delay="2999"/>
                                          </p:stCondLst>
                                        </p:cTn>
                                        <p:tgtEl>
                                          <p:spTgt spid="9"/>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3000"/>
                                        <p:tgtEl>
                                          <p:spTgt spid="10"/>
                                        </p:tgtEl>
                                        <p:attrNameLst>
                                          <p:attrName>ppt_w</p:attrName>
                                        </p:attrNameLst>
                                      </p:cBhvr>
                                      <p:tavLst>
                                        <p:tav tm="0">
                                          <p:val>
                                            <p:strVal val="ppt_w"/>
                                          </p:val>
                                        </p:tav>
                                        <p:tav tm="100000">
                                          <p:val>
                                            <p:fltVal val="0"/>
                                          </p:val>
                                        </p:tav>
                                      </p:tavLst>
                                    </p:anim>
                                    <p:anim calcmode="lin" valueType="num">
                                      <p:cBhvr>
                                        <p:cTn id="117" dur="3000"/>
                                        <p:tgtEl>
                                          <p:spTgt spid="10"/>
                                        </p:tgtEl>
                                        <p:attrNameLst>
                                          <p:attrName>ppt_h</p:attrName>
                                        </p:attrNameLst>
                                      </p:cBhvr>
                                      <p:tavLst>
                                        <p:tav tm="0">
                                          <p:val>
                                            <p:strVal val="ppt_h"/>
                                          </p:val>
                                        </p:tav>
                                        <p:tav tm="100000">
                                          <p:val>
                                            <p:fltVal val="0"/>
                                          </p:val>
                                        </p:tav>
                                      </p:tavLst>
                                    </p:anim>
                                    <p:anim calcmode="lin" valueType="num">
                                      <p:cBhvr>
                                        <p:cTn id="118" dur="3000"/>
                                        <p:tgtEl>
                                          <p:spTgt spid="10"/>
                                        </p:tgtEl>
                                        <p:attrNameLst>
                                          <p:attrName>ppt_x</p:attrName>
                                        </p:attrNameLst>
                                      </p:cBhvr>
                                      <p:tavLst>
                                        <p:tav tm="0">
                                          <p:val>
                                            <p:strVal val="ppt_x"/>
                                          </p:val>
                                        </p:tav>
                                        <p:tav tm="100000">
                                          <p:val>
                                            <p:fltVal val="0.5"/>
                                          </p:val>
                                        </p:tav>
                                      </p:tavLst>
                                    </p:anim>
                                    <p:anim calcmode="lin" valueType="num">
                                      <p:cBhvr>
                                        <p:cTn id="119" dur="3000"/>
                                        <p:tgtEl>
                                          <p:spTgt spid="10"/>
                                        </p:tgtEl>
                                        <p:attrNameLst>
                                          <p:attrName>ppt_y</p:attrName>
                                        </p:attrNameLst>
                                      </p:cBhvr>
                                      <p:tavLst>
                                        <p:tav tm="0">
                                          <p:val>
                                            <p:strVal val="ppt_y"/>
                                          </p:val>
                                        </p:tav>
                                        <p:tav tm="100000">
                                          <p:val>
                                            <p:fltVal val="0.5"/>
                                          </p:val>
                                        </p:tav>
                                      </p:tavLst>
                                    </p:anim>
                                    <p:set>
                                      <p:cBhvr>
                                        <p:cTn id="120" dur="1" fill="hold">
                                          <p:stCondLst>
                                            <p:cond delay="2999"/>
                                          </p:stCondLst>
                                        </p:cTn>
                                        <p:tgtEl>
                                          <p:spTgt spid="10"/>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3000" fill="hold"/>
                                        <p:tgtEl>
                                          <p:spTgt spid="3"/>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4"/>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5"/>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6"/>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7"/>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8"/>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9"/>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10"/>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2"/>
                                        </p:tgtEl>
                                        <p:attrNameLst>
                                          <p:attrName>style.visibility</p:attrName>
                                        </p:attrNameLst>
                                      </p:cBhvr>
                                      <p:to>
                                        <p:strVal val="visible"/>
                                      </p:to>
                                    </p:set>
                                    <p:anim calcmode="lin" valueType="num">
                                      <p:cBhvr>
                                        <p:cTn id="139" dur="3000" fill="hold"/>
                                        <p:tgtEl>
                                          <p:spTgt spid="2"/>
                                        </p:tgtEl>
                                        <p:attrNameLst>
                                          <p:attrName>ppt_w</p:attrName>
                                        </p:attrNameLst>
                                      </p:cBhvr>
                                      <p:tavLst>
                                        <p:tav tm="0">
                                          <p:val>
                                            <p:strVal val="4/3*#ppt_w"/>
                                          </p:val>
                                        </p:tav>
                                        <p:tav tm="100000">
                                          <p:val>
                                            <p:strVal val="#ppt_w"/>
                                          </p:val>
                                        </p:tav>
                                      </p:tavLst>
                                    </p:anim>
                                    <p:anim calcmode="lin" valueType="num">
                                      <p:cBhvr>
                                        <p:cTn id="140" dur="3000" fill="hold"/>
                                        <p:tgtEl>
                                          <p:spTgt spid="2"/>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2"/>
                                        </p:tgtEl>
                                        <p:attrNameLst>
                                          <p:attrName>style.visibility</p:attrName>
                                        </p:attrNameLst>
                                      </p:cBhvr>
                                      <p:to>
                                        <p:strVal val="visible"/>
                                      </p:to>
                                    </p:set>
                                    <p:animEffect transition="in" filter="wheel(8)">
                                      <p:cBhvr>
                                        <p:cTn id="14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o`yu798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1682875">
            <a:off x="-203131" y="1009045"/>
            <a:ext cx="4377261" cy="252191"/>
          </a:xfrm>
          <a:prstGeom prst="rect">
            <a:avLst/>
          </a:prstGeom>
          <a:gradFill flip="none" rotWithShape="1">
            <a:gsLst>
              <a:gs pos="0">
                <a:schemeClr val="tx1"/>
              </a:gs>
              <a:gs pos="50000">
                <a:srgbClr val="FF0000">
                  <a:shade val="67500"/>
                  <a:satMod val="115000"/>
                </a:srgbClr>
              </a:gs>
              <a:gs pos="100000">
                <a:srgbClr val="FF0000">
                  <a:shade val="100000"/>
                  <a:satMod val="115000"/>
                </a:srgbClr>
              </a:gs>
            </a:gsLst>
            <a:lin ang="1080000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20090869">
            <a:off x="5207833" y="855923"/>
            <a:ext cx="4079853" cy="234038"/>
          </a:xfrm>
          <a:prstGeom prst="rect">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9962971">
            <a:off x="-196318" y="3945864"/>
            <a:ext cx="4377261" cy="205820"/>
          </a:xfrm>
          <a:prstGeom prst="rect">
            <a:avLst/>
          </a:prstGeom>
          <a:gradFill flip="none" rotWithShape="1">
            <a:gsLst>
              <a:gs pos="0">
                <a:schemeClr val="tx1"/>
              </a:gs>
              <a:gs pos="50000">
                <a:srgbClr val="FF0000">
                  <a:shade val="67500"/>
                  <a:satMod val="115000"/>
                </a:srgbClr>
              </a:gs>
              <a:gs pos="100000">
                <a:srgbClr val="FF0000">
                  <a:shade val="100000"/>
                  <a:satMod val="115000"/>
                </a:srgbClr>
              </a:gs>
            </a:gsLst>
            <a:lin ang="1080000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843586">
            <a:off x="5212000" y="3880414"/>
            <a:ext cx="4167294" cy="213451"/>
          </a:xfrm>
          <a:prstGeom prst="rect">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189517">
            <a:off x="-191806" y="1572440"/>
            <a:ext cx="4269042" cy="236806"/>
          </a:xfrm>
          <a:prstGeom prst="rect">
            <a:avLst/>
          </a:prstGeom>
          <a:gradFill flip="none" rotWithShape="1">
            <a:gsLst>
              <a:gs pos="0">
                <a:schemeClr val="tx1"/>
              </a:gs>
              <a:gs pos="50000">
                <a:srgbClr val="FF0000">
                  <a:shade val="67500"/>
                  <a:satMod val="115000"/>
                </a:srgbClr>
              </a:gs>
              <a:gs pos="100000">
                <a:srgbClr val="FF0000">
                  <a:shade val="100000"/>
                  <a:satMod val="115000"/>
                </a:srgbClr>
              </a:gs>
            </a:gsLst>
            <a:lin ang="1080000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152596">
            <a:off x="5496899" y="3176666"/>
            <a:ext cx="3714254" cy="220364"/>
          </a:xfrm>
          <a:prstGeom prst="rect">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0475896">
            <a:off x="5434906" y="1383593"/>
            <a:ext cx="3771958" cy="230833"/>
          </a:xfrm>
          <a:prstGeom prst="rect">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20475896">
            <a:off x="-70515" y="3429929"/>
            <a:ext cx="4046922" cy="228526"/>
          </a:xfrm>
          <a:prstGeom prst="rect">
            <a:avLst/>
          </a:prstGeom>
          <a:gradFill flip="none" rotWithShape="1">
            <a:gsLst>
              <a:gs pos="0">
                <a:schemeClr val="tx1"/>
              </a:gs>
              <a:gs pos="50000">
                <a:srgbClr val="FF0000">
                  <a:shade val="67500"/>
                  <a:satMod val="115000"/>
                </a:srgbClr>
              </a:gs>
              <a:gs pos="100000">
                <a:srgbClr val="FF0000">
                  <a:shade val="100000"/>
                  <a:satMod val="115000"/>
                </a:srgbClr>
              </a:gs>
            </a:gsLst>
            <a:lin ang="1080000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545446">
            <a:off x="-47070" y="2118456"/>
            <a:ext cx="3910749" cy="234212"/>
          </a:xfrm>
          <a:prstGeom prst="rect">
            <a:avLst/>
          </a:prstGeom>
          <a:gradFill flip="none" rotWithShape="1">
            <a:gsLst>
              <a:gs pos="0">
                <a:schemeClr val="tx1"/>
              </a:gs>
              <a:gs pos="50000">
                <a:srgbClr val="FF0000">
                  <a:shade val="67500"/>
                  <a:satMod val="115000"/>
                </a:srgbClr>
              </a:gs>
              <a:gs pos="100000">
                <a:srgbClr val="FF0000">
                  <a:shade val="100000"/>
                  <a:satMod val="115000"/>
                </a:srgbClr>
              </a:gs>
            </a:gsLst>
            <a:lin ang="1080000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545446">
            <a:off x="5579777" y="2638035"/>
            <a:ext cx="3569333" cy="219091"/>
          </a:xfrm>
          <a:prstGeom prst="rect">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1166450">
            <a:off x="1558" y="2853893"/>
            <a:ext cx="3924810" cy="212613"/>
          </a:xfrm>
          <a:prstGeom prst="rect">
            <a:avLst/>
          </a:prstGeom>
          <a:gradFill flip="none" rotWithShape="1">
            <a:gsLst>
              <a:gs pos="0">
                <a:schemeClr val="tx1"/>
              </a:gs>
              <a:gs pos="50000">
                <a:srgbClr val="FF0000">
                  <a:shade val="67500"/>
                  <a:satMod val="115000"/>
                </a:srgbClr>
              </a:gs>
              <a:gs pos="100000">
                <a:srgbClr val="FF0000">
                  <a:shade val="100000"/>
                  <a:satMod val="115000"/>
                </a:srgbClr>
              </a:gs>
            </a:gsLst>
            <a:lin ang="1080000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1166450">
            <a:off x="5543407" y="1940017"/>
            <a:ext cx="3600464" cy="229392"/>
          </a:xfrm>
          <a:prstGeom prst="rect">
            <a:avLst/>
          </a:prstGeom>
          <a:gradFill flip="none" rotWithShape="1">
            <a:gsLst>
              <a:gs pos="0">
                <a:schemeClr val="tx1"/>
              </a:gs>
              <a:gs pos="50000">
                <a:srgbClr val="FF0000">
                  <a:shade val="67500"/>
                  <a:satMod val="115000"/>
                </a:srgbClr>
              </a:gs>
              <a:gs pos="100000">
                <a:srgbClr val="FF0000">
                  <a:shade val="100000"/>
                  <a:satMod val="115000"/>
                </a:srgbClr>
              </a:gs>
            </a:gsLst>
            <a:lin ang="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571536" y="-285770"/>
            <a:ext cx="10072758" cy="5429270"/>
          </a:xfrm>
          <a:prstGeom prst="rect">
            <a:avLst/>
          </a:prstGeom>
          <a:gradFill flip="none" rotWithShape="1">
            <a:gsLst>
              <a:gs pos="0">
                <a:srgbClr val="362416"/>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000" fill="hold"/>
                                        <p:tgtEl>
                                          <p:spTgt spid="12"/>
                                        </p:tgtEl>
                                        <p:attrNameLst>
                                          <p:attrName>ppt_x</p:attrName>
                                        </p:attrNameLst>
                                      </p:cBhvr>
                                      <p:tavLst>
                                        <p:tav tm="0">
                                          <p:val>
                                            <p:strVal val="1+#ppt_w/2"/>
                                          </p:val>
                                        </p:tav>
                                        <p:tav tm="100000">
                                          <p:val>
                                            <p:strVal val="#ppt_x"/>
                                          </p:val>
                                        </p:tav>
                                      </p:tavLst>
                                    </p:anim>
                                    <p:anim calcmode="lin" valueType="num">
                                      <p:cBhvr additive="base">
                                        <p:cTn id="27" dur="3000" fill="hold"/>
                                        <p:tgtEl>
                                          <p:spTgt spid="12"/>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3000" fill="hold"/>
                                        <p:tgtEl>
                                          <p:spTgt spid="14"/>
                                        </p:tgtEl>
                                        <p:attrNameLst>
                                          <p:attrName>ppt_x</p:attrName>
                                        </p:attrNameLst>
                                      </p:cBhvr>
                                      <p:tavLst>
                                        <p:tav tm="0">
                                          <p:val>
                                            <p:strVal val="1+#ppt_w/2"/>
                                          </p:val>
                                        </p:tav>
                                        <p:tav tm="100000">
                                          <p:val>
                                            <p:strVal val="#ppt_x"/>
                                          </p:val>
                                        </p:tav>
                                      </p:tavLst>
                                    </p:anim>
                                    <p:anim calcmode="lin" valueType="num">
                                      <p:cBhvr additive="base">
                                        <p:cTn id="31" dur="3000" fill="hold"/>
                                        <p:tgtEl>
                                          <p:spTgt spid="14"/>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3000" fill="hold"/>
                                        <p:tgtEl>
                                          <p:spTgt spid="5"/>
                                        </p:tgtEl>
                                        <p:attrNameLst>
                                          <p:attrName>ppt_x</p:attrName>
                                        </p:attrNameLst>
                                      </p:cBhvr>
                                      <p:tavLst>
                                        <p:tav tm="0">
                                          <p:val>
                                            <p:strVal val="0-#ppt_w/2"/>
                                          </p:val>
                                        </p:tav>
                                        <p:tav tm="100000">
                                          <p:val>
                                            <p:strVal val="#ppt_x"/>
                                          </p:val>
                                        </p:tav>
                                      </p:tavLst>
                                    </p:anim>
                                    <p:anim calcmode="lin" valueType="num">
                                      <p:cBhvr additive="base">
                                        <p:cTn id="35" dur="3000" fill="hold"/>
                                        <p:tgtEl>
                                          <p:spTgt spid="5"/>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3000" fill="hold"/>
                                        <p:tgtEl>
                                          <p:spTgt spid="7"/>
                                        </p:tgtEl>
                                        <p:attrNameLst>
                                          <p:attrName>ppt_x</p:attrName>
                                        </p:attrNameLst>
                                      </p:cBhvr>
                                      <p:tavLst>
                                        <p:tav tm="0">
                                          <p:val>
                                            <p:strVal val="0-#ppt_w/2"/>
                                          </p:val>
                                        </p:tav>
                                        <p:tav tm="100000">
                                          <p:val>
                                            <p:strVal val="#ppt_x"/>
                                          </p:val>
                                        </p:tav>
                                      </p:tavLst>
                                    </p:anim>
                                    <p:anim calcmode="lin" valueType="num">
                                      <p:cBhvr additive="base">
                                        <p:cTn id="39" dur="3000" fill="hold"/>
                                        <p:tgtEl>
                                          <p:spTgt spid="7"/>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3000" fill="hold"/>
                                        <p:tgtEl>
                                          <p:spTgt spid="9"/>
                                        </p:tgtEl>
                                        <p:attrNameLst>
                                          <p:attrName>ppt_x</p:attrName>
                                        </p:attrNameLst>
                                      </p:cBhvr>
                                      <p:tavLst>
                                        <p:tav tm="0">
                                          <p:val>
                                            <p:strVal val="0-#ppt_w/2"/>
                                          </p:val>
                                        </p:tav>
                                        <p:tav tm="100000">
                                          <p:val>
                                            <p:strVal val="#ppt_x"/>
                                          </p:val>
                                        </p:tav>
                                      </p:tavLst>
                                    </p:anim>
                                    <p:anim calcmode="lin" valueType="num">
                                      <p:cBhvr additive="base">
                                        <p:cTn id="43" dur="3000" fill="hold"/>
                                        <p:tgtEl>
                                          <p:spTgt spid="9"/>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0-#ppt_w/2"/>
                                          </p:val>
                                        </p:tav>
                                        <p:tav tm="100000">
                                          <p:val>
                                            <p:strVal val="#ppt_x"/>
                                          </p:val>
                                        </p:tav>
                                      </p:tavLst>
                                    </p:anim>
                                    <p:anim calcmode="lin" valueType="num">
                                      <p:cBhvr additive="base">
                                        <p:cTn id="47" dur="3000" fill="hold"/>
                                        <p:tgtEl>
                                          <p:spTgt spid="10"/>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0-#ppt_w/2"/>
                                          </p:val>
                                        </p:tav>
                                        <p:tav tm="100000">
                                          <p:val>
                                            <p:strVal val="#ppt_x"/>
                                          </p:val>
                                        </p:tav>
                                      </p:tavLst>
                                    </p:anim>
                                    <p:anim calcmode="lin" valueType="num">
                                      <p:cBhvr additive="base">
                                        <p:cTn id="51" dur="3000" fill="hold"/>
                                        <p:tgtEl>
                                          <p:spTgt spid="13"/>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0-#ppt_w/2"/>
                                          </p:val>
                                        </p:tav>
                                        <p:tav tm="100000">
                                          <p:val>
                                            <p:strVal val="#ppt_x"/>
                                          </p:val>
                                        </p:tav>
                                      </p:tavLst>
                                    </p:anim>
                                    <p:anim calcmode="lin" valueType="num">
                                      <p:cBhvr additive="base">
                                        <p:cTn id="55" dur="3000" fill="hold"/>
                                        <p:tgtEl>
                                          <p:spTgt spid="15"/>
                                        </p:tgtEl>
                                        <p:attrNameLst>
                                          <p:attrName>ppt_y</p:attrName>
                                        </p:attrNameLst>
                                      </p:cBhvr>
                                      <p:tavLst>
                                        <p:tav tm="0">
                                          <p:val>
                                            <p:strVal val="#ppt_y"/>
                                          </p:val>
                                        </p:tav>
                                        <p:tav tm="100000">
                                          <p:val>
                                            <p:strVal val="#ppt_y"/>
                                          </p:val>
                                        </p:tav>
                                      </p:tavLst>
                                    </p:anim>
                                  </p:childTnLst>
                                </p:cTn>
                              </p:par>
                              <p:par>
                                <p:cTn id="56" presetID="19" presetClass="entr" presetSubtype="5"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p:cTn id="58" dur="3000" fill="hold"/>
                                        <p:tgtEl>
                                          <p:spTgt spid="5"/>
                                        </p:tgtEl>
                                        <p:attrNameLst>
                                          <p:attrName>ppt_w</p:attrName>
                                        </p:attrNameLst>
                                      </p:cBhvr>
                                      <p:tavLst>
                                        <p:tav tm="0">
                                          <p:val>
                                            <p:strVal val="#ppt_w"/>
                                          </p:val>
                                        </p:tav>
                                        <p:tav tm="100000">
                                          <p:val>
                                            <p:strVal val="#ppt_w"/>
                                          </p:val>
                                        </p:tav>
                                      </p:tavLst>
                                    </p:anim>
                                    <p:anim calcmode="lin" valueType="num">
                                      <p:cBhvr>
                                        <p:cTn id="59" dur="3000" fill="hold"/>
                                        <p:tgtEl>
                                          <p:spTgt spid="5"/>
                                        </p:tgtEl>
                                        <p:attrNameLst>
                                          <p:attrName>ppt_h</p:attrName>
                                        </p:attrNameLst>
                                      </p:cBhvr>
                                      <p:tavLst>
                                        <p:tav tm="0" fmla="#ppt_h*sin(2.5*pi*$)">
                                          <p:val>
                                            <p:fltVal val="0"/>
                                          </p:val>
                                        </p:tav>
                                        <p:tav tm="100000">
                                          <p:val>
                                            <p:fltVal val="1"/>
                                          </p:val>
                                        </p:tav>
                                      </p:tavLst>
                                    </p:anim>
                                  </p:childTnLst>
                                </p:cTn>
                              </p:par>
                              <p:par>
                                <p:cTn id="60" presetID="19" presetClass="entr" presetSubtype="5" fill="hold" grpId="1" nodeType="withEffect">
                                  <p:stCondLst>
                                    <p:cond delay="0"/>
                                  </p:stCondLst>
                                  <p:childTnLst>
                                    <p:set>
                                      <p:cBhvr>
                                        <p:cTn id="61" dur="1" fill="hold">
                                          <p:stCondLst>
                                            <p:cond delay="0"/>
                                          </p:stCondLst>
                                        </p:cTn>
                                        <p:tgtEl>
                                          <p:spTgt spid="7"/>
                                        </p:tgtEl>
                                        <p:attrNameLst>
                                          <p:attrName>style.visibility</p:attrName>
                                        </p:attrNameLst>
                                      </p:cBhvr>
                                      <p:to>
                                        <p:strVal val="visible"/>
                                      </p:to>
                                    </p:set>
                                    <p:anim calcmode="lin" valueType="num">
                                      <p:cBhvr>
                                        <p:cTn id="62" dur="3000" fill="hold"/>
                                        <p:tgtEl>
                                          <p:spTgt spid="7"/>
                                        </p:tgtEl>
                                        <p:attrNameLst>
                                          <p:attrName>ppt_w</p:attrName>
                                        </p:attrNameLst>
                                      </p:cBhvr>
                                      <p:tavLst>
                                        <p:tav tm="0">
                                          <p:val>
                                            <p:strVal val="#ppt_w"/>
                                          </p:val>
                                        </p:tav>
                                        <p:tav tm="100000">
                                          <p:val>
                                            <p:strVal val="#ppt_w"/>
                                          </p:val>
                                        </p:tav>
                                      </p:tavLst>
                                    </p:anim>
                                    <p:anim calcmode="lin" valueType="num">
                                      <p:cBhvr>
                                        <p:cTn id="63" dur="3000" fill="hold"/>
                                        <p:tgtEl>
                                          <p:spTgt spid="7"/>
                                        </p:tgtEl>
                                        <p:attrNameLst>
                                          <p:attrName>ppt_h</p:attrName>
                                        </p:attrNameLst>
                                      </p:cBhvr>
                                      <p:tavLst>
                                        <p:tav tm="0" fmla="#ppt_h*sin(2.5*pi*$)">
                                          <p:val>
                                            <p:fltVal val="0"/>
                                          </p:val>
                                        </p:tav>
                                        <p:tav tm="100000">
                                          <p:val>
                                            <p:fltVal val="1"/>
                                          </p:val>
                                        </p:tav>
                                      </p:tavLst>
                                    </p:anim>
                                  </p:childTnLst>
                                </p:cTn>
                              </p:par>
                              <p:par>
                                <p:cTn id="64" presetID="19" presetClass="entr" presetSubtype="5" fill="hold" grpId="1" nodeType="with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p:cTn id="66" dur="3000" fill="hold"/>
                                        <p:tgtEl>
                                          <p:spTgt spid="9"/>
                                        </p:tgtEl>
                                        <p:attrNameLst>
                                          <p:attrName>ppt_w</p:attrName>
                                        </p:attrNameLst>
                                      </p:cBhvr>
                                      <p:tavLst>
                                        <p:tav tm="0">
                                          <p:val>
                                            <p:strVal val="#ppt_w"/>
                                          </p:val>
                                        </p:tav>
                                        <p:tav tm="100000">
                                          <p:val>
                                            <p:strVal val="#ppt_w"/>
                                          </p:val>
                                        </p:tav>
                                      </p:tavLst>
                                    </p:anim>
                                    <p:anim calcmode="lin" valueType="num">
                                      <p:cBhvr>
                                        <p:cTn id="67" dur="3000" fill="hold"/>
                                        <p:tgtEl>
                                          <p:spTgt spid="9"/>
                                        </p:tgtEl>
                                        <p:attrNameLst>
                                          <p:attrName>ppt_h</p:attrName>
                                        </p:attrNameLst>
                                      </p:cBhvr>
                                      <p:tavLst>
                                        <p:tav tm="0" fmla="#ppt_h*sin(2.5*pi*$)">
                                          <p:val>
                                            <p:fltVal val="0"/>
                                          </p:val>
                                        </p:tav>
                                        <p:tav tm="100000">
                                          <p:val>
                                            <p:fltVal val="1"/>
                                          </p:val>
                                        </p:tav>
                                      </p:tavLst>
                                    </p:anim>
                                  </p:childTnLst>
                                </p:cTn>
                              </p:par>
                              <p:par>
                                <p:cTn id="68" presetID="19" presetClass="entr" presetSubtype="5" fill="hold" grpId="1" nodeType="withEffect">
                                  <p:stCondLst>
                                    <p:cond delay="0"/>
                                  </p:stCondLst>
                                  <p:childTnLst>
                                    <p:set>
                                      <p:cBhvr>
                                        <p:cTn id="69" dur="1" fill="hold">
                                          <p:stCondLst>
                                            <p:cond delay="0"/>
                                          </p:stCondLst>
                                        </p:cTn>
                                        <p:tgtEl>
                                          <p:spTgt spid="10"/>
                                        </p:tgtEl>
                                        <p:attrNameLst>
                                          <p:attrName>style.visibility</p:attrName>
                                        </p:attrNameLst>
                                      </p:cBhvr>
                                      <p:to>
                                        <p:strVal val="visible"/>
                                      </p:to>
                                    </p:set>
                                    <p:anim calcmode="lin" valueType="num">
                                      <p:cBhvr>
                                        <p:cTn id="70" dur="3000" fill="hold"/>
                                        <p:tgtEl>
                                          <p:spTgt spid="10"/>
                                        </p:tgtEl>
                                        <p:attrNameLst>
                                          <p:attrName>ppt_w</p:attrName>
                                        </p:attrNameLst>
                                      </p:cBhvr>
                                      <p:tavLst>
                                        <p:tav tm="0">
                                          <p:val>
                                            <p:strVal val="#ppt_w"/>
                                          </p:val>
                                        </p:tav>
                                        <p:tav tm="100000">
                                          <p:val>
                                            <p:strVal val="#ppt_w"/>
                                          </p:val>
                                        </p:tav>
                                      </p:tavLst>
                                    </p:anim>
                                    <p:anim calcmode="lin" valueType="num">
                                      <p:cBhvr>
                                        <p:cTn id="71" dur="3000" fill="hold"/>
                                        <p:tgtEl>
                                          <p:spTgt spid="10"/>
                                        </p:tgtEl>
                                        <p:attrNameLst>
                                          <p:attrName>ppt_h</p:attrName>
                                        </p:attrNameLst>
                                      </p:cBhvr>
                                      <p:tavLst>
                                        <p:tav tm="0" fmla="#ppt_h*sin(2.5*pi*$)">
                                          <p:val>
                                            <p:fltVal val="0"/>
                                          </p:val>
                                        </p:tav>
                                        <p:tav tm="100000">
                                          <p:val>
                                            <p:fltVal val="1"/>
                                          </p:val>
                                        </p:tav>
                                      </p:tavLst>
                                    </p:anim>
                                  </p:childTnLst>
                                </p:cTn>
                              </p:par>
                              <p:par>
                                <p:cTn id="72" presetID="19" presetClass="entr" presetSubtype="5" fill="hold" grpId="1" nodeType="with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p:cTn id="74" dur="3000" fill="hold"/>
                                        <p:tgtEl>
                                          <p:spTgt spid="13"/>
                                        </p:tgtEl>
                                        <p:attrNameLst>
                                          <p:attrName>ppt_w</p:attrName>
                                        </p:attrNameLst>
                                      </p:cBhvr>
                                      <p:tavLst>
                                        <p:tav tm="0">
                                          <p:val>
                                            <p:strVal val="#ppt_w"/>
                                          </p:val>
                                        </p:tav>
                                        <p:tav tm="100000">
                                          <p:val>
                                            <p:strVal val="#ppt_w"/>
                                          </p:val>
                                        </p:tav>
                                      </p:tavLst>
                                    </p:anim>
                                    <p:anim calcmode="lin" valueType="num">
                                      <p:cBhvr>
                                        <p:cTn id="75" dur="3000" fill="hold"/>
                                        <p:tgtEl>
                                          <p:spTgt spid="13"/>
                                        </p:tgtEl>
                                        <p:attrNameLst>
                                          <p:attrName>ppt_h</p:attrName>
                                        </p:attrNameLst>
                                      </p:cBhvr>
                                      <p:tavLst>
                                        <p:tav tm="0" fmla="#ppt_h*sin(2.5*pi*$)">
                                          <p:val>
                                            <p:fltVal val="0"/>
                                          </p:val>
                                        </p:tav>
                                        <p:tav tm="100000">
                                          <p:val>
                                            <p:fltVal val="1"/>
                                          </p:val>
                                        </p:tav>
                                      </p:tavLst>
                                    </p:anim>
                                  </p:childTnLst>
                                </p:cTn>
                              </p:par>
                              <p:par>
                                <p:cTn id="76" presetID="19" presetClass="entr" presetSubtype="5" fill="hold" grpId="1" nodeType="withEffect">
                                  <p:stCondLst>
                                    <p:cond delay="0"/>
                                  </p:stCondLst>
                                  <p:childTnLst>
                                    <p:set>
                                      <p:cBhvr>
                                        <p:cTn id="77" dur="1" fill="hold">
                                          <p:stCondLst>
                                            <p:cond delay="0"/>
                                          </p:stCondLst>
                                        </p:cTn>
                                        <p:tgtEl>
                                          <p:spTgt spid="15"/>
                                        </p:tgtEl>
                                        <p:attrNameLst>
                                          <p:attrName>style.visibility</p:attrName>
                                        </p:attrNameLst>
                                      </p:cBhvr>
                                      <p:to>
                                        <p:strVal val="visible"/>
                                      </p:to>
                                    </p:set>
                                    <p:anim calcmode="lin" valueType="num">
                                      <p:cBhvr>
                                        <p:cTn id="78" dur="3000" fill="hold"/>
                                        <p:tgtEl>
                                          <p:spTgt spid="15"/>
                                        </p:tgtEl>
                                        <p:attrNameLst>
                                          <p:attrName>ppt_w</p:attrName>
                                        </p:attrNameLst>
                                      </p:cBhvr>
                                      <p:tavLst>
                                        <p:tav tm="0">
                                          <p:val>
                                            <p:strVal val="#ppt_w"/>
                                          </p:val>
                                        </p:tav>
                                        <p:tav tm="100000">
                                          <p:val>
                                            <p:strVal val="#ppt_w"/>
                                          </p:val>
                                        </p:tav>
                                      </p:tavLst>
                                    </p:anim>
                                    <p:anim calcmode="lin" valueType="num">
                                      <p:cBhvr>
                                        <p:cTn id="79" dur="3000" fill="hold"/>
                                        <p:tgtEl>
                                          <p:spTgt spid="15"/>
                                        </p:tgtEl>
                                        <p:attrNameLst>
                                          <p:attrName>ppt_h</p:attrName>
                                        </p:attrNameLst>
                                      </p:cBhvr>
                                      <p:tavLst>
                                        <p:tav tm="0" fmla="#ppt_h*sin(2.5*pi*$)">
                                          <p:val>
                                            <p:fltVal val="0"/>
                                          </p:val>
                                        </p:tav>
                                        <p:tav tm="100000">
                                          <p:val>
                                            <p:fltVal val="1"/>
                                          </p:val>
                                        </p:tav>
                                      </p:tavLst>
                                    </p:anim>
                                  </p:childTnLst>
                                </p:cTn>
                              </p:par>
                              <p:par>
                                <p:cTn id="80" presetID="19" presetClass="entr" presetSubtype="5" fill="hold" grpId="1" nodeType="withEffect">
                                  <p:stCondLst>
                                    <p:cond delay="0"/>
                                  </p:stCondLst>
                                  <p:childTnLst>
                                    <p:set>
                                      <p:cBhvr>
                                        <p:cTn id="81" dur="1" fill="hold">
                                          <p:stCondLst>
                                            <p:cond delay="0"/>
                                          </p:stCondLst>
                                        </p:cTn>
                                        <p:tgtEl>
                                          <p:spTgt spid="4"/>
                                        </p:tgtEl>
                                        <p:attrNameLst>
                                          <p:attrName>style.visibility</p:attrName>
                                        </p:attrNameLst>
                                      </p:cBhvr>
                                      <p:to>
                                        <p:strVal val="visible"/>
                                      </p:to>
                                    </p:set>
                                    <p:anim calcmode="lin" valueType="num">
                                      <p:cBhvr>
                                        <p:cTn id="82" dur="3000" fill="hold"/>
                                        <p:tgtEl>
                                          <p:spTgt spid="4"/>
                                        </p:tgtEl>
                                        <p:attrNameLst>
                                          <p:attrName>ppt_w</p:attrName>
                                        </p:attrNameLst>
                                      </p:cBhvr>
                                      <p:tavLst>
                                        <p:tav tm="0">
                                          <p:val>
                                            <p:strVal val="#ppt_w"/>
                                          </p:val>
                                        </p:tav>
                                        <p:tav tm="100000">
                                          <p:val>
                                            <p:strVal val="#ppt_w"/>
                                          </p:val>
                                        </p:tav>
                                      </p:tavLst>
                                    </p:anim>
                                    <p:anim calcmode="lin" valueType="num">
                                      <p:cBhvr>
                                        <p:cTn id="83" dur="3000" fill="hold"/>
                                        <p:tgtEl>
                                          <p:spTgt spid="4"/>
                                        </p:tgtEl>
                                        <p:attrNameLst>
                                          <p:attrName>ppt_h</p:attrName>
                                        </p:attrNameLst>
                                      </p:cBhvr>
                                      <p:tavLst>
                                        <p:tav tm="0" fmla="#ppt_h*sin(2.5*pi*$)">
                                          <p:val>
                                            <p:fltVal val="0"/>
                                          </p:val>
                                        </p:tav>
                                        <p:tav tm="100000">
                                          <p:val>
                                            <p:fltVal val="1"/>
                                          </p:val>
                                        </p:tav>
                                      </p:tavLst>
                                    </p:anim>
                                  </p:childTnLst>
                                </p:cTn>
                              </p:par>
                              <p:par>
                                <p:cTn id="84" presetID="19" presetClass="entr" presetSubtype="5" fill="hold" grpId="1" nodeType="withEffect">
                                  <p:stCondLst>
                                    <p:cond delay="0"/>
                                  </p:stCondLst>
                                  <p:childTnLst>
                                    <p:set>
                                      <p:cBhvr>
                                        <p:cTn id="85" dur="1" fill="hold">
                                          <p:stCondLst>
                                            <p:cond delay="0"/>
                                          </p:stCondLst>
                                        </p:cTn>
                                        <p:tgtEl>
                                          <p:spTgt spid="6"/>
                                        </p:tgtEl>
                                        <p:attrNameLst>
                                          <p:attrName>style.visibility</p:attrName>
                                        </p:attrNameLst>
                                      </p:cBhvr>
                                      <p:to>
                                        <p:strVal val="visible"/>
                                      </p:to>
                                    </p:set>
                                    <p:anim calcmode="lin" valueType="num">
                                      <p:cBhvr>
                                        <p:cTn id="86" dur="3000" fill="hold"/>
                                        <p:tgtEl>
                                          <p:spTgt spid="6"/>
                                        </p:tgtEl>
                                        <p:attrNameLst>
                                          <p:attrName>ppt_w</p:attrName>
                                        </p:attrNameLst>
                                      </p:cBhvr>
                                      <p:tavLst>
                                        <p:tav tm="0">
                                          <p:val>
                                            <p:strVal val="#ppt_w"/>
                                          </p:val>
                                        </p:tav>
                                        <p:tav tm="100000">
                                          <p:val>
                                            <p:strVal val="#ppt_w"/>
                                          </p:val>
                                        </p:tav>
                                      </p:tavLst>
                                    </p:anim>
                                    <p:anim calcmode="lin" valueType="num">
                                      <p:cBhvr>
                                        <p:cTn id="87" dur="3000" fill="hold"/>
                                        <p:tgtEl>
                                          <p:spTgt spid="6"/>
                                        </p:tgtEl>
                                        <p:attrNameLst>
                                          <p:attrName>ppt_h</p:attrName>
                                        </p:attrNameLst>
                                      </p:cBhvr>
                                      <p:tavLst>
                                        <p:tav tm="0" fmla="#ppt_h*sin(2.5*pi*$)">
                                          <p:val>
                                            <p:fltVal val="0"/>
                                          </p:val>
                                        </p:tav>
                                        <p:tav tm="100000">
                                          <p:val>
                                            <p:fltVal val="1"/>
                                          </p:val>
                                        </p:tav>
                                      </p:tavLst>
                                    </p:anim>
                                  </p:childTnLst>
                                </p:cTn>
                              </p:par>
                              <p:par>
                                <p:cTn id="88" presetID="19" presetClass="entr" presetSubtype="5" fill="hold" grpId="1" nodeType="withEffect">
                                  <p:stCondLst>
                                    <p:cond delay="0"/>
                                  </p:stCondLst>
                                  <p:childTnLst>
                                    <p:set>
                                      <p:cBhvr>
                                        <p:cTn id="89" dur="1" fill="hold">
                                          <p:stCondLst>
                                            <p:cond delay="0"/>
                                          </p:stCondLst>
                                        </p:cTn>
                                        <p:tgtEl>
                                          <p:spTgt spid="8"/>
                                        </p:tgtEl>
                                        <p:attrNameLst>
                                          <p:attrName>style.visibility</p:attrName>
                                        </p:attrNameLst>
                                      </p:cBhvr>
                                      <p:to>
                                        <p:strVal val="visible"/>
                                      </p:to>
                                    </p:set>
                                    <p:anim calcmode="lin" valueType="num">
                                      <p:cBhvr>
                                        <p:cTn id="90" dur="3000" fill="hold"/>
                                        <p:tgtEl>
                                          <p:spTgt spid="8"/>
                                        </p:tgtEl>
                                        <p:attrNameLst>
                                          <p:attrName>ppt_w</p:attrName>
                                        </p:attrNameLst>
                                      </p:cBhvr>
                                      <p:tavLst>
                                        <p:tav tm="0">
                                          <p:val>
                                            <p:strVal val="#ppt_w"/>
                                          </p:val>
                                        </p:tav>
                                        <p:tav tm="100000">
                                          <p:val>
                                            <p:strVal val="#ppt_w"/>
                                          </p:val>
                                        </p:tav>
                                      </p:tavLst>
                                    </p:anim>
                                    <p:anim calcmode="lin" valueType="num">
                                      <p:cBhvr>
                                        <p:cTn id="91" dur="3000" fill="hold"/>
                                        <p:tgtEl>
                                          <p:spTgt spid="8"/>
                                        </p:tgtEl>
                                        <p:attrNameLst>
                                          <p:attrName>ppt_h</p:attrName>
                                        </p:attrNameLst>
                                      </p:cBhvr>
                                      <p:tavLst>
                                        <p:tav tm="0" fmla="#ppt_h*sin(2.5*pi*$)">
                                          <p:val>
                                            <p:fltVal val="0"/>
                                          </p:val>
                                        </p:tav>
                                        <p:tav tm="100000">
                                          <p:val>
                                            <p:fltVal val="1"/>
                                          </p:val>
                                        </p:tav>
                                      </p:tavLst>
                                    </p:anim>
                                  </p:childTnLst>
                                </p:cTn>
                              </p:par>
                              <p:par>
                                <p:cTn id="92" presetID="19" presetClass="entr" presetSubtype="5" fill="hold" grpId="1" nodeType="withEffect">
                                  <p:stCondLst>
                                    <p:cond delay="0"/>
                                  </p:stCondLst>
                                  <p:childTnLst>
                                    <p:set>
                                      <p:cBhvr>
                                        <p:cTn id="93" dur="1" fill="hold">
                                          <p:stCondLst>
                                            <p:cond delay="0"/>
                                          </p:stCondLst>
                                        </p:cTn>
                                        <p:tgtEl>
                                          <p:spTgt spid="11"/>
                                        </p:tgtEl>
                                        <p:attrNameLst>
                                          <p:attrName>style.visibility</p:attrName>
                                        </p:attrNameLst>
                                      </p:cBhvr>
                                      <p:to>
                                        <p:strVal val="visible"/>
                                      </p:to>
                                    </p:set>
                                    <p:anim calcmode="lin" valueType="num">
                                      <p:cBhvr>
                                        <p:cTn id="94" dur="3000" fill="hold"/>
                                        <p:tgtEl>
                                          <p:spTgt spid="11"/>
                                        </p:tgtEl>
                                        <p:attrNameLst>
                                          <p:attrName>ppt_w</p:attrName>
                                        </p:attrNameLst>
                                      </p:cBhvr>
                                      <p:tavLst>
                                        <p:tav tm="0">
                                          <p:val>
                                            <p:strVal val="#ppt_w"/>
                                          </p:val>
                                        </p:tav>
                                        <p:tav tm="100000">
                                          <p:val>
                                            <p:strVal val="#ppt_w"/>
                                          </p:val>
                                        </p:tav>
                                      </p:tavLst>
                                    </p:anim>
                                    <p:anim calcmode="lin" valueType="num">
                                      <p:cBhvr>
                                        <p:cTn id="95" dur="3000" fill="hold"/>
                                        <p:tgtEl>
                                          <p:spTgt spid="11"/>
                                        </p:tgtEl>
                                        <p:attrNameLst>
                                          <p:attrName>ppt_h</p:attrName>
                                        </p:attrNameLst>
                                      </p:cBhvr>
                                      <p:tavLst>
                                        <p:tav tm="0" fmla="#ppt_h*sin(2.5*pi*$)">
                                          <p:val>
                                            <p:fltVal val="0"/>
                                          </p:val>
                                        </p:tav>
                                        <p:tav tm="100000">
                                          <p:val>
                                            <p:fltVal val="1"/>
                                          </p:val>
                                        </p:tav>
                                      </p:tavLst>
                                    </p:anim>
                                  </p:childTnLst>
                                </p:cTn>
                              </p:par>
                              <p:par>
                                <p:cTn id="96" presetID="19" presetClass="entr" presetSubtype="5" fill="hold" grpId="1" nodeType="withEffect">
                                  <p:stCondLst>
                                    <p:cond delay="0"/>
                                  </p:stCondLst>
                                  <p:childTnLst>
                                    <p:set>
                                      <p:cBhvr>
                                        <p:cTn id="97" dur="1" fill="hold">
                                          <p:stCondLst>
                                            <p:cond delay="0"/>
                                          </p:stCondLst>
                                        </p:cTn>
                                        <p:tgtEl>
                                          <p:spTgt spid="12"/>
                                        </p:tgtEl>
                                        <p:attrNameLst>
                                          <p:attrName>style.visibility</p:attrName>
                                        </p:attrNameLst>
                                      </p:cBhvr>
                                      <p:to>
                                        <p:strVal val="visible"/>
                                      </p:to>
                                    </p:set>
                                    <p:anim calcmode="lin" valueType="num">
                                      <p:cBhvr>
                                        <p:cTn id="98" dur="3000" fill="hold"/>
                                        <p:tgtEl>
                                          <p:spTgt spid="12"/>
                                        </p:tgtEl>
                                        <p:attrNameLst>
                                          <p:attrName>ppt_w</p:attrName>
                                        </p:attrNameLst>
                                      </p:cBhvr>
                                      <p:tavLst>
                                        <p:tav tm="0">
                                          <p:val>
                                            <p:strVal val="#ppt_w"/>
                                          </p:val>
                                        </p:tav>
                                        <p:tav tm="100000">
                                          <p:val>
                                            <p:strVal val="#ppt_w"/>
                                          </p:val>
                                        </p:tav>
                                      </p:tavLst>
                                    </p:anim>
                                    <p:anim calcmode="lin" valueType="num">
                                      <p:cBhvr>
                                        <p:cTn id="99" dur="3000" fill="hold"/>
                                        <p:tgtEl>
                                          <p:spTgt spid="12"/>
                                        </p:tgtEl>
                                        <p:attrNameLst>
                                          <p:attrName>ppt_h</p:attrName>
                                        </p:attrNameLst>
                                      </p:cBhvr>
                                      <p:tavLst>
                                        <p:tav tm="0" fmla="#ppt_h*sin(2.5*pi*$)">
                                          <p:val>
                                            <p:fltVal val="0"/>
                                          </p:val>
                                        </p:tav>
                                        <p:tav tm="100000">
                                          <p:val>
                                            <p:fltVal val="1"/>
                                          </p:val>
                                        </p:tav>
                                      </p:tavLst>
                                    </p:anim>
                                  </p:childTnLst>
                                </p:cTn>
                              </p:par>
                              <p:par>
                                <p:cTn id="100" presetID="19" presetClass="entr" presetSubtype="5" fill="hold" grpId="1" nodeType="withEffect">
                                  <p:stCondLst>
                                    <p:cond delay="0"/>
                                  </p:stCondLst>
                                  <p:childTnLst>
                                    <p:set>
                                      <p:cBhvr>
                                        <p:cTn id="101" dur="1" fill="hold">
                                          <p:stCondLst>
                                            <p:cond delay="0"/>
                                          </p:stCondLst>
                                        </p:cTn>
                                        <p:tgtEl>
                                          <p:spTgt spid="14"/>
                                        </p:tgtEl>
                                        <p:attrNameLst>
                                          <p:attrName>style.visibility</p:attrName>
                                        </p:attrNameLst>
                                      </p:cBhvr>
                                      <p:to>
                                        <p:strVal val="visible"/>
                                      </p:to>
                                    </p:set>
                                    <p:anim calcmode="lin" valueType="num">
                                      <p:cBhvr>
                                        <p:cTn id="102" dur="3000" fill="hold"/>
                                        <p:tgtEl>
                                          <p:spTgt spid="14"/>
                                        </p:tgtEl>
                                        <p:attrNameLst>
                                          <p:attrName>ppt_w</p:attrName>
                                        </p:attrNameLst>
                                      </p:cBhvr>
                                      <p:tavLst>
                                        <p:tav tm="0">
                                          <p:val>
                                            <p:strVal val="#ppt_w"/>
                                          </p:val>
                                        </p:tav>
                                        <p:tav tm="100000">
                                          <p:val>
                                            <p:strVal val="#ppt_w"/>
                                          </p:val>
                                        </p:tav>
                                      </p:tavLst>
                                    </p:anim>
                                    <p:anim calcmode="lin" valueType="num">
                                      <p:cBhvr>
                                        <p:cTn id="103" dur="3000" fill="hold"/>
                                        <p:tgtEl>
                                          <p:spTgt spid="14"/>
                                        </p:tgtEl>
                                        <p:attrNameLst>
                                          <p:attrName>ppt_h</p:attrName>
                                        </p:attrNameLst>
                                      </p:cBhvr>
                                      <p:tavLst>
                                        <p:tav tm="0" fmla="#ppt_h*sin(2.5*pi*$)">
                                          <p:val>
                                            <p:fltVal val="0"/>
                                          </p:val>
                                        </p:tav>
                                        <p:tav tm="100000">
                                          <p:val>
                                            <p:fltVal val="1"/>
                                          </p:val>
                                        </p:tav>
                                      </p:tavLst>
                                    </p:anim>
                                  </p:childTnLst>
                                </p:cTn>
                              </p:par>
                              <p:par>
                                <p:cTn id="104" presetID="3" presetClass="entr" presetSubtype="5" fill="hold" grpId="4" nodeType="withEffect">
                                  <p:stCondLst>
                                    <p:cond delay="0"/>
                                  </p:stCondLst>
                                  <p:childTnLst>
                                    <p:set>
                                      <p:cBhvr>
                                        <p:cTn id="105" dur="1" fill="hold">
                                          <p:stCondLst>
                                            <p:cond delay="0"/>
                                          </p:stCondLst>
                                        </p:cTn>
                                        <p:tgtEl>
                                          <p:spTgt spid="4"/>
                                        </p:tgtEl>
                                        <p:attrNameLst>
                                          <p:attrName>style.visibility</p:attrName>
                                        </p:attrNameLst>
                                      </p:cBhvr>
                                      <p:to>
                                        <p:strVal val="visible"/>
                                      </p:to>
                                    </p:set>
                                    <p:animEffect transition="in" filter="blinds(vertical)">
                                      <p:cBhvr>
                                        <p:cTn id="106" dur="3000"/>
                                        <p:tgtEl>
                                          <p:spTgt spid="4"/>
                                        </p:tgtEl>
                                      </p:cBhvr>
                                    </p:animEffect>
                                  </p:childTnLst>
                                </p:cTn>
                              </p:par>
                              <p:par>
                                <p:cTn id="107" presetID="3" presetClass="entr" presetSubtype="5" fill="hold" grpId="4" nodeType="withEffect">
                                  <p:stCondLst>
                                    <p:cond delay="0"/>
                                  </p:stCondLst>
                                  <p:childTnLst>
                                    <p:set>
                                      <p:cBhvr>
                                        <p:cTn id="108" dur="1" fill="hold">
                                          <p:stCondLst>
                                            <p:cond delay="0"/>
                                          </p:stCondLst>
                                        </p:cTn>
                                        <p:tgtEl>
                                          <p:spTgt spid="6"/>
                                        </p:tgtEl>
                                        <p:attrNameLst>
                                          <p:attrName>style.visibility</p:attrName>
                                        </p:attrNameLst>
                                      </p:cBhvr>
                                      <p:to>
                                        <p:strVal val="visible"/>
                                      </p:to>
                                    </p:set>
                                    <p:animEffect transition="in" filter="blinds(vertical)">
                                      <p:cBhvr>
                                        <p:cTn id="109" dur="3000"/>
                                        <p:tgtEl>
                                          <p:spTgt spid="6"/>
                                        </p:tgtEl>
                                      </p:cBhvr>
                                    </p:animEffect>
                                  </p:childTnLst>
                                </p:cTn>
                              </p:par>
                              <p:par>
                                <p:cTn id="110" presetID="3" presetClass="entr" presetSubtype="5" fill="hold" grpId="4" nodeType="withEffect">
                                  <p:stCondLst>
                                    <p:cond delay="0"/>
                                  </p:stCondLst>
                                  <p:childTnLst>
                                    <p:set>
                                      <p:cBhvr>
                                        <p:cTn id="111" dur="1" fill="hold">
                                          <p:stCondLst>
                                            <p:cond delay="0"/>
                                          </p:stCondLst>
                                        </p:cTn>
                                        <p:tgtEl>
                                          <p:spTgt spid="8"/>
                                        </p:tgtEl>
                                        <p:attrNameLst>
                                          <p:attrName>style.visibility</p:attrName>
                                        </p:attrNameLst>
                                      </p:cBhvr>
                                      <p:to>
                                        <p:strVal val="visible"/>
                                      </p:to>
                                    </p:set>
                                    <p:animEffect transition="in" filter="blinds(vertical)">
                                      <p:cBhvr>
                                        <p:cTn id="112" dur="3000"/>
                                        <p:tgtEl>
                                          <p:spTgt spid="8"/>
                                        </p:tgtEl>
                                      </p:cBhvr>
                                    </p:animEffect>
                                  </p:childTnLst>
                                </p:cTn>
                              </p:par>
                              <p:par>
                                <p:cTn id="113" presetID="3" presetClass="entr" presetSubtype="5" fill="hold" grpId="4" nodeType="withEffect">
                                  <p:stCondLst>
                                    <p:cond delay="0"/>
                                  </p:stCondLst>
                                  <p:childTnLst>
                                    <p:set>
                                      <p:cBhvr>
                                        <p:cTn id="114" dur="1" fill="hold">
                                          <p:stCondLst>
                                            <p:cond delay="0"/>
                                          </p:stCondLst>
                                        </p:cTn>
                                        <p:tgtEl>
                                          <p:spTgt spid="11"/>
                                        </p:tgtEl>
                                        <p:attrNameLst>
                                          <p:attrName>style.visibility</p:attrName>
                                        </p:attrNameLst>
                                      </p:cBhvr>
                                      <p:to>
                                        <p:strVal val="visible"/>
                                      </p:to>
                                    </p:set>
                                    <p:animEffect transition="in" filter="blinds(vertical)">
                                      <p:cBhvr>
                                        <p:cTn id="115" dur="3000"/>
                                        <p:tgtEl>
                                          <p:spTgt spid="11"/>
                                        </p:tgtEl>
                                      </p:cBhvr>
                                    </p:animEffect>
                                  </p:childTnLst>
                                </p:cTn>
                              </p:par>
                              <p:par>
                                <p:cTn id="116" presetID="3" presetClass="entr" presetSubtype="5" fill="hold" grpId="4" nodeType="withEffect">
                                  <p:stCondLst>
                                    <p:cond delay="0"/>
                                  </p:stCondLst>
                                  <p:childTnLst>
                                    <p:set>
                                      <p:cBhvr>
                                        <p:cTn id="117" dur="1" fill="hold">
                                          <p:stCondLst>
                                            <p:cond delay="0"/>
                                          </p:stCondLst>
                                        </p:cTn>
                                        <p:tgtEl>
                                          <p:spTgt spid="12"/>
                                        </p:tgtEl>
                                        <p:attrNameLst>
                                          <p:attrName>style.visibility</p:attrName>
                                        </p:attrNameLst>
                                      </p:cBhvr>
                                      <p:to>
                                        <p:strVal val="visible"/>
                                      </p:to>
                                    </p:set>
                                    <p:animEffect transition="in" filter="blinds(vertical)">
                                      <p:cBhvr>
                                        <p:cTn id="118" dur="3000"/>
                                        <p:tgtEl>
                                          <p:spTgt spid="12"/>
                                        </p:tgtEl>
                                      </p:cBhvr>
                                    </p:animEffect>
                                  </p:childTnLst>
                                </p:cTn>
                              </p:par>
                              <p:par>
                                <p:cTn id="119" presetID="3" presetClass="entr" presetSubtype="5" fill="hold" grpId="4" nodeType="withEffect">
                                  <p:stCondLst>
                                    <p:cond delay="0"/>
                                  </p:stCondLst>
                                  <p:childTnLst>
                                    <p:set>
                                      <p:cBhvr>
                                        <p:cTn id="120" dur="1" fill="hold">
                                          <p:stCondLst>
                                            <p:cond delay="0"/>
                                          </p:stCondLst>
                                        </p:cTn>
                                        <p:tgtEl>
                                          <p:spTgt spid="14"/>
                                        </p:tgtEl>
                                        <p:attrNameLst>
                                          <p:attrName>style.visibility</p:attrName>
                                        </p:attrNameLst>
                                      </p:cBhvr>
                                      <p:to>
                                        <p:strVal val="visible"/>
                                      </p:to>
                                    </p:set>
                                    <p:animEffect transition="in" filter="blinds(vertical)">
                                      <p:cBhvr>
                                        <p:cTn id="121" dur="3000"/>
                                        <p:tgtEl>
                                          <p:spTgt spid="14"/>
                                        </p:tgtEl>
                                      </p:cBhvr>
                                    </p:animEffect>
                                  </p:childTnLst>
                                </p:cTn>
                              </p:par>
                              <p:par>
                                <p:cTn id="122" presetID="3" presetClass="entr" presetSubtype="5" fill="hold" grpId="4" nodeType="withEffect">
                                  <p:stCondLst>
                                    <p:cond delay="0"/>
                                  </p:stCondLst>
                                  <p:childTnLst>
                                    <p:set>
                                      <p:cBhvr>
                                        <p:cTn id="123" dur="1" fill="hold">
                                          <p:stCondLst>
                                            <p:cond delay="0"/>
                                          </p:stCondLst>
                                        </p:cTn>
                                        <p:tgtEl>
                                          <p:spTgt spid="5"/>
                                        </p:tgtEl>
                                        <p:attrNameLst>
                                          <p:attrName>style.visibility</p:attrName>
                                        </p:attrNameLst>
                                      </p:cBhvr>
                                      <p:to>
                                        <p:strVal val="visible"/>
                                      </p:to>
                                    </p:set>
                                    <p:animEffect transition="in" filter="blinds(vertical)">
                                      <p:cBhvr>
                                        <p:cTn id="124" dur="3000"/>
                                        <p:tgtEl>
                                          <p:spTgt spid="5"/>
                                        </p:tgtEl>
                                      </p:cBhvr>
                                    </p:animEffect>
                                  </p:childTnLst>
                                </p:cTn>
                              </p:par>
                              <p:par>
                                <p:cTn id="125" presetID="3" presetClass="entr" presetSubtype="5" fill="hold" grpId="4" nodeType="withEffect">
                                  <p:stCondLst>
                                    <p:cond delay="0"/>
                                  </p:stCondLst>
                                  <p:childTnLst>
                                    <p:set>
                                      <p:cBhvr>
                                        <p:cTn id="126" dur="1" fill="hold">
                                          <p:stCondLst>
                                            <p:cond delay="0"/>
                                          </p:stCondLst>
                                        </p:cTn>
                                        <p:tgtEl>
                                          <p:spTgt spid="7"/>
                                        </p:tgtEl>
                                        <p:attrNameLst>
                                          <p:attrName>style.visibility</p:attrName>
                                        </p:attrNameLst>
                                      </p:cBhvr>
                                      <p:to>
                                        <p:strVal val="visible"/>
                                      </p:to>
                                    </p:set>
                                    <p:animEffect transition="in" filter="blinds(vertical)">
                                      <p:cBhvr>
                                        <p:cTn id="127" dur="3000"/>
                                        <p:tgtEl>
                                          <p:spTgt spid="7"/>
                                        </p:tgtEl>
                                      </p:cBhvr>
                                    </p:animEffect>
                                  </p:childTnLst>
                                </p:cTn>
                              </p:par>
                              <p:par>
                                <p:cTn id="128" presetID="3" presetClass="entr" presetSubtype="5" fill="hold" grpId="4" nodeType="withEffect">
                                  <p:stCondLst>
                                    <p:cond delay="0"/>
                                  </p:stCondLst>
                                  <p:childTnLst>
                                    <p:set>
                                      <p:cBhvr>
                                        <p:cTn id="129" dur="1" fill="hold">
                                          <p:stCondLst>
                                            <p:cond delay="0"/>
                                          </p:stCondLst>
                                        </p:cTn>
                                        <p:tgtEl>
                                          <p:spTgt spid="9"/>
                                        </p:tgtEl>
                                        <p:attrNameLst>
                                          <p:attrName>style.visibility</p:attrName>
                                        </p:attrNameLst>
                                      </p:cBhvr>
                                      <p:to>
                                        <p:strVal val="visible"/>
                                      </p:to>
                                    </p:set>
                                    <p:animEffect transition="in" filter="blinds(vertical)">
                                      <p:cBhvr>
                                        <p:cTn id="130" dur="3000"/>
                                        <p:tgtEl>
                                          <p:spTgt spid="9"/>
                                        </p:tgtEl>
                                      </p:cBhvr>
                                    </p:animEffect>
                                  </p:childTnLst>
                                </p:cTn>
                              </p:par>
                              <p:par>
                                <p:cTn id="131" presetID="3" presetClass="entr" presetSubtype="5" fill="hold" grpId="4" nodeType="withEffect">
                                  <p:stCondLst>
                                    <p:cond delay="0"/>
                                  </p:stCondLst>
                                  <p:childTnLst>
                                    <p:set>
                                      <p:cBhvr>
                                        <p:cTn id="132" dur="1" fill="hold">
                                          <p:stCondLst>
                                            <p:cond delay="0"/>
                                          </p:stCondLst>
                                        </p:cTn>
                                        <p:tgtEl>
                                          <p:spTgt spid="10"/>
                                        </p:tgtEl>
                                        <p:attrNameLst>
                                          <p:attrName>style.visibility</p:attrName>
                                        </p:attrNameLst>
                                      </p:cBhvr>
                                      <p:to>
                                        <p:strVal val="visible"/>
                                      </p:to>
                                    </p:set>
                                    <p:animEffect transition="in" filter="blinds(vertical)">
                                      <p:cBhvr>
                                        <p:cTn id="133" dur="3000"/>
                                        <p:tgtEl>
                                          <p:spTgt spid="10"/>
                                        </p:tgtEl>
                                      </p:cBhvr>
                                    </p:animEffect>
                                  </p:childTnLst>
                                </p:cTn>
                              </p:par>
                              <p:par>
                                <p:cTn id="134" presetID="3" presetClass="entr" presetSubtype="5" fill="hold" grpId="4" nodeType="withEffect">
                                  <p:stCondLst>
                                    <p:cond delay="0"/>
                                  </p:stCondLst>
                                  <p:childTnLst>
                                    <p:set>
                                      <p:cBhvr>
                                        <p:cTn id="135" dur="1" fill="hold">
                                          <p:stCondLst>
                                            <p:cond delay="0"/>
                                          </p:stCondLst>
                                        </p:cTn>
                                        <p:tgtEl>
                                          <p:spTgt spid="13"/>
                                        </p:tgtEl>
                                        <p:attrNameLst>
                                          <p:attrName>style.visibility</p:attrName>
                                        </p:attrNameLst>
                                      </p:cBhvr>
                                      <p:to>
                                        <p:strVal val="visible"/>
                                      </p:to>
                                    </p:set>
                                    <p:animEffect transition="in" filter="blinds(vertical)">
                                      <p:cBhvr>
                                        <p:cTn id="136" dur="3000"/>
                                        <p:tgtEl>
                                          <p:spTgt spid="13"/>
                                        </p:tgtEl>
                                      </p:cBhvr>
                                    </p:animEffect>
                                  </p:childTnLst>
                                </p:cTn>
                              </p:par>
                              <p:par>
                                <p:cTn id="137" presetID="3" presetClass="entr" presetSubtype="5" fill="hold" grpId="4" nodeType="withEffect">
                                  <p:stCondLst>
                                    <p:cond delay="0"/>
                                  </p:stCondLst>
                                  <p:childTnLst>
                                    <p:set>
                                      <p:cBhvr>
                                        <p:cTn id="138" dur="1" fill="hold">
                                          <p:stCondLst>
                                            <p:cond delay="0"/>
                                          </p:stCondLst>
                                        </p:cTn>
                                        <p:tgtEl>
                                          <p:spTgt spid="15"/>
                                        </p:tgtEl>
                                        <p:attrNameLst>
                                          <p:attrName>style.visibility</p:attrName>
                                        </p:attrNameLst>
                                      </p:cBhvr>
                                      <p:to>
                                        <p:strVal val="visible"/>
                                      </p:to>
                                    </p:set>
                                    <p:animEffect transition="in" filter="blinds(vertical)">
                                      <p:cBhvr>
                                        <p:cTn id="139" dur="3000"/>
                                        <p:tgtEl>
                                          <p:spTgt spid="15"/>
                                        </p:tgtEl>
                                      </p:cBhvr>
                                    </p:animEffect>
                                  </p:childTnLst>
                                </p:cTn>
                              </p:par>
                            </p:childTnLst>
                          </p:cTn>
                        </p:par>
                        <p:par>
                          <p:cTn id="140" fill="hold">
                            <p:stCondLst>
                              <p:cond delay="3000"/>
                            </p:stCondLst>
                            <p:childTnLst>
                              <p:par>
                                <p:cTn id="141" presetID="2" presetClass="exit" presetSubtype="2" fill="hold" grpId="2" nodeType="afterEffect">
                                  <p:stCondLst>
                                    <p:cond delay="0"/>
                                  </p:stCondLst>
                                  <p:childTnLst>
                                    <p:anim calcmode="lin" valueType="num">
                                      <p:cBhvr additive="base">
                                        <p:cTn id="142" dur="3000"/>
                                        <p:tgtEl>
                                          <p:spTgt spid="4"/>
                                        </p:tgtEl>
                                        <p:attrNameLst>
                                          <p:attrName>ppt_x</p:attrName>
                                        </p:attrNameLst>
                                      </p:cBhvr>
                                      <p:tavLst>
                                        <p:tav tm="0">
                                          <p:val>
                                            <p:strVal val="ppt_x"/>
                                          </p:val>
                                        </p:tav>
                                        <p:tav tm="100000">
                                          <p:val>
                                            <p:strVal val="1+ppt_w/2"/>
                                          </p:val>
                                        </p:tav>
                                      </p:tavLst>
                                    </p:anim>
                                    <p:anim calcmode="lin" valueType="num">
                                      <p:cBhvr additive="base">
                                        <p:cTn id="143" dur="3000"/>
                                        <p:tgtEl>
                                          <p:spTgt spid="4"/>
                                        </p:tgtEl>
                                        <p:attrNameLst>
                                          <p:attrName>ppt_y</p:attrName>
                                        </p:attrNameLst>
                                      </p:cBhvr>
                                      <p:tavLst>
                                        <p:tav tm="0">
                                          <p:val>
                                            <p:strVal val="ppt_y"/>
                                          </p:val>
                                        </p:tav>
                                        <p:tav tm="100000">
                                          <p:val>
                                            <p:strVal val="ppt_y"/>
                                          </p:val>
                                        </p:tav>
                                      </p:tavLst>
                                    </p:anim>
                                    <p:set>
                                      <p:cBhvr>
                                        <p:cTn id="144" dur="1" fill="hold">
                                          <p:stCondLst>
                                            <p:cond delay="2999"/>
                                          </p:stCondLst>
                                        </p:cTn>
                                        <p:tgtEl>
                                          <p:spTgt spid="4"/>
                                        </p:tgtEl>
                                        <p:attrNameLst>
                                          <p:attrName>style.visibility</p:attrName>
                                        </p:attrNameLst>
                                      </p:cBhvr>
                                      <p:to>
                                        <p:strVal val="hidden"/>
                                      </p:to>
                                    </p:set>
                                  </p:childTnLst>
                                </p:cTn>
                              </p:par>
                              <p:par>
                                <p:cTn id="145" presetID="2" presetClass="exit" presetSubtype="2" fill="hold" grpId="2" nodeType="withEffect">
                                  <p:stCondLst>
                                    <p:cond delay="0"/>
                                  </p:stCondLst>
                                  <p:childTnLst>
                                    <p:anim calcmode="lin" valueType="num">
                                      <p:cBhvr additive="base">
                                        <p:cTn id="146" dur="3000"/>
                                        <p:tgtEl>
                                          <p:spTgt spid="6"/>
                                        </p:tgtEl>
                                        <p:attrNameLst>
                                          <p:attrName>ppt_x</p:attrName>
                                        </p:attrNameLst>
                                      </p:cBhvr>
                                      <p:tavLst>
                                        <p:tav tm="0">
                                          <p:val>
                                            <p:strVal val="ppt_x"/>
                                          </p:val>
                                        </p:tav>
                                        <p:tav tm="100000">
                                          <p:val>
                                            <p:strVal val="1+ppt_w/2"/>
                                          </p:val>
                                        </p:tav>
                                      </p:tavLst>
                                    </p:anim>
                                    <p:anim calcmode="lin" valueType="num">
                                      <p:cBhvr additive="base">
                                        <p:cTn id="147" dur="3000"/>
                                        <p:tgtEl>
                                          <p:spTgt spid="6"/>
                                        </p:tgtEl>
                                        <p:attrNameLst>
                                          <p:attrName>ppt_y</p:attrName>
                                        </p:attrNameLst>
                                      </p:cBhvr>
                                      <p:tavLst>
                                        <p:tav tm="0">
                                          <p:val>
                                            <p:strVal val="ppt_y"/>
                                          </p:val>
                                        </p:tav>
                                        <p:tav tm="100000">
                                          <p:val>
                                            <p:strVal val="ppt_y"/>
                                          </p:val>
                                        </p:tav>
                                      </p:tavLst>
                                    </p:anim>
                                    <p:set>
                                      <p:cBhvr>
                                        <p:cTn id="148" dur="1" fill="hold">
                                          <p:stCondLst>
                                            <p:cond delay="2999"/>
                                          </p:stCondLst>
                                        </p:cTn>
                                        <p:tgtEl>
                                          <p:spTgt spid="6"/>
                                        </p:tgtEl>
                                        <p:attrNameLst>
                                          <p:attrName>style.visibility</p:attrName>
                                        </p:attrNameLst>
                                      </p:cBhvr>
                                      <p:to>
                                        <p:strVal val="hidden"/>
                                      </p:to>
                                    </p:set>
                                  </p:childTnLst>
                                </p:cTn>
                              </p:par>
                              <p:par>
                                <p:cTn id="149" presetID="2" presetClass="exit" presetSubtype="2" fill="hold" grpId="2" nodeType="withEffect">
                                  <p:stCondLst>
                                    <p:cond delay="0"/>
                                  </p:stCondLst>
                                  <p:childTnLst>
                                    <p:anim calcmode="lin" valueType="num">
                                      <p:cBhvr additive="base">
                                        <p:cTn id="150" dur="3000"/>
                                        <p:tgtEl>
                                          <p:spTgt spid="8"/>
                                        </p:tgtEl>
                                        <p:attrNameLst>
                                          <p:attrName>ppt_x</p:attrName>
                                        </p:attrNameLst>
                                      </p:cBhvr>
                                      <p:tavLst>
                                        <p:tav tm="0">
                                          <p:val>
                                            <p:strVal val="ppt_x"/>
                                          </p:val>
                                        </p:tav>
                                        <p:tav tm="100000">
                                          <p:val>
                                            <p:strVal val="1+ppt_w/2"/>
                                          </p:val>
                                        </p:tav>
                                      </p:tavLst>
                                    </p:anim>
                                    <p:anim calcmode="lin" valueType="num">
                                      <p:cBhvr additive="base">
                                        <p:cTn id="151" dur="3000"/>
                                        <p:tgtEl>
                                          <p:spTgt spid="8"/>
                                        </p:tgtEl>
                                        <p:attrNameLst>
                                          <p:attrName>ppt_y</p:attrName>
                                        </p:attrNameLst>
                                      </p:cBhvr>
                                      <p:tavLst>
                                        <p:tav tm="0">
                                          <p:val>
                                            <p:strVal val="ppt_y"/>
                                          </p:val>
                                        </p:tav>
                                        <p:tav tm="100000">
                                          <p:val>
                                            <p:strVal val="ppt_y"/>
                                          </p:val>
                                        </p:tav>
                                      </p:tavLst>
                                    </p:anim>
                                    <p:set>
                                      <p:cBhvr>
                                        <p:cTn id="152" dur="1" fill="hold">
                                          <p:stCondLst>
                                            <p:cond delay="2999"/>
                                          </p:stCondLst>
                                        </p:cTn>
                                        <p:tgtEl>
                                          <p:spTgt spid="8"/>
                                        </p:tgtEl>
                                        <p:attrNameLst>
                                          <p:attrName>style.visibility</p:attrName>
                                        </p:attrNameLst>
                                      </p:cBhvr>
                                      <p:to>
                                        <p:strVal val="hidden"/>
                                      </p:to>
                                    </p:set>
                                  </p:childTnLst>
                                </p:cTn>
                              </p:par>
                              <p:par>
                                <p:cTn id="153" presetID="2" presetClass="exit" presetSubtype="2" fill="hold" grpId="2" nodeType="withEffect">
                                  <p:stCondLst>
                                    <p:cond delay="0"/>
                                  </p:stCondLst>
                                  <p:childTnLst>
                                    <p:anim calcmode="lin" valueType="num">
                                      <p:cBhvr additive="base">
                                        <p:cTn id="154" dur="3000"/>
                                        <p:tgtEl>
                                          <p:spTgt spid="11"/>
                                        </p:tgtEl>
                                        <p:attrNameLst>
                                          <p:attrName>ppt_x</p:attrName>
                                        </p:attrNameLst>
                                      </p:cBhvr>
                                      <p:tavLst>
                                        <p:tav tm="0">
                                          <p:val>
                                            <p:strVal val="ppt_x"/>
                                          </p:val>
                                        </p:tav>
                                        <p:tav tm="100000">
                                          <p:val>
                                            <p:strVal val="1+ppt_w/2"/>
                                          </p:val>
                                        </p:tav>
                                      </p:tavLst>
                                    </p:anim>
                                    <p:anim calcmode="lin" valueType="num">
                                      <p:cBhvr additive="base">
                                        <p:cTn id="155" dur="3000"/>
                                        <p:tgtEl>
                                          <p:spTgt spid="11"/>
                                        </p:tgtEl>
                                        <p:attrNameLst>
                                          <p:attrName>ppt_y</p:attrName>
                                        </p:attrNameLst>
                                      </p:cBhvr>
                                      <p:tavLst>
                                        <p:tav tm="0">
                                          <p:val>
                                            <p:strVal val="ppt_y"/>
                                          </p:val>
                                        </p:tav>
                                        <p:tav tm="100000">
                                          <p:val>
                                            <p:strVal val="ppt_y"/>
                                          </p:val>
                                        </p:tav>
                                      </p:tavLst>
                                    </p:anim>
                                    <p:set>
                                      <p:cBhvr>
                                        <p:cTn id="156" dur="1" fill="hold">
                                          <p:stCondLst>
                                            <p:cond delay="2999"/>
                                          </p:stCondLst>
                                        </p:cTn>
                                        <p:tgtEl>
                                          <p:spTgt spid="11"/>
                                        </p:tgtEl>
                                        <p:attrNameLst>
                                          <p:attrName>style.visibility</p:attrName>
                                        </p:attrNameLst>
                                      </p:cBhvr>
                                      <p:to>
                                        <p:strVal val="hidden"/>
                                      </p:to>
                                    </p:set>
                                  </p:childTnLst>
                                </p:cTn>
                              </p:par>
                              <p:par>
                                <p:cTn id="157" presetID="2" presetClass="exit" presetSubtype="2" fill="hold" grpId="2" nodeType="withEffect">
                                  <p:stCondLst>
                                    <p:cond delay="0"/>
                                  </p:stCondLst>
                                  <p:childTnLst>
                                    <p:anim calcmode="lin" valueType="num">
                                      <p:cBhvr additive="base">
                                        <p:cTn id="158" dur="3000"/>
                                        <p:tgtEl>
                                          <p:spTgt spid="12"/>
                                        </p:tgtEl>
                                        <p:attrNameLst>
                                          <p:attrName>ppt_x</p:attrName>
                                        </p:attrNameLst>
                                      </p:cBhvr>
                                      <p:tavLst>
                                        <p:tav tm="0">
                                          <p:val>
                                            <p:strVal val="ppt_x"/>
                                          </p:val>
                                        </p:tav>
                                        <p:tav tm="100000">
                                          <p:val>
                                            <p:strVal val="1+ppt_w/2"/>
                                          </p:val>
                                        </p:tav>
                                      </p:tavLst>
                                    </p:anim>
                                    <p:anim calcmode="lin" valueType="num">
                                      <p:cBhvr additive="base">
                                        <p:cTn id="159" dur="3000"/>
                                        <p:tgtEl>
                                          <p:spTgt spid="12"/>
                                        </p:tgtEl>
                                        <p:attrNameLst>
                                          <p:attrName>ppt_y</p:attrName>
                                        </p:attrNameLst>
                                      </p:cBhvr>
                                      <p:tavLst>
                                        <p:tav tm="0">
                                          <p:val>
                                            <p:strVal val="ppt_y"/>
                                          </p:val>
                                        </p:tav>
                                        <p:tav tm="100000">
                                          <p:val>
                                            <p:strVal val="ppt_y"/>
                                          </p:val>
                                        </p:tav>
                                      </p:tavLst>
                                    </p:anim>
                                    <p:set>
                                      <p:cBhvr>
                                        <p:cTn id="160" dur="1" fill="hold">
                                          <p:stCondLst>
                                            <p:cond delay="2999"/>
                                          </p:stCondLst>
                                        </p:cTn>
                                        <p:tgtEl>
                                          <p:spTgt spid="12"/>
                                        </p:tgtEl>
                                        <p:attrNameLst>
                                          <p:attrName>style.visibility</p:attrName>
                                        </p:attrNameLst>
                                      </p:cBhvr>
                                      <p:to>
                                        <p:strVal val="hidden"/>
                                      </p:to>
                                    </p:set>
                                  </p:childTnLst>
                                </p:cTn>
                              </p:par>
                              <p:par>
                                <p:cTn id="161" presetID="2" presetClass="exit" presetSubtype="2" fill="hold" grpId="2" nodeType="withEffect">
                                  <p:stCondLst>
                                    <p:cond delay="0"/>
                                  </p:stCondLst>
                                  <p:childTnLst>
                                    <p:anim calcmode="lin" valueType="num">
                                      <p:cBhvr additive="base">
                                        <p:cTn id="162" dur="3000"/>
                                        <p:tgtEl>
                                          <p:spTgt spid="14"/>
                                        </p:tgtEl>
                                        <p:attrNameLst>
                                          <p:attrName>ppt_x</p:attrName>
                                        </p:attrNameLst>
                                      </p:cBhvr>
                                      <p:tavLst>
                                        <p:tav tm="0">
                                          <p:val>
                                            <p:strVal val="ppt_x"/>
                                          </p:val>
                                        </p:tav>
                                        <p:tav tm="100000">
                                          <p:val>
                                            <p:strVal val="1+ppt_w/2"/>
                                          </p:val>
                                        </p:tav>
                                      </p:tavLst>
                                    </p:anim>
                                    <p:anim calcmode="lin" valueType="num">
                                      <p:cBhvr additive="base">
                                        <p:cTn id="163" dur="3000"/>
                                        <p:tgtEl>
                                          <p:spTgt spid="14"/>
                                        </p:tgtEl>
                                        <p:attrNameLst>
                                          <p:attrName>ppt_y</p:attrName>
                                        </p:attrNameLst>
                                      </p:cBhvr>
                                      <p:tavLst>
                                        <p:tav tm="0">
                                          <p:val>
                                            <p:strVal val="ppt_y"/>
                                          </p:val>
                                        </p:tav>
                                        <p:tav tm="100000">
                                          <p:val>
                                            <p:strVal val="ppt_y"/>
                                          </p:val>
                                        </p:tav>
                                      </p:tavLst>
                                    </p:anim>
                                    <p:set>
                                      <p:cBhvr>
                                        <p:cTn id="164" dur="1" fill="hold">
                                          <p:stCondLst>
                                            <p:cond delay="2999"/>
                                          </p:stCondLst>
                                        </p:cTn>
                                        <p:tgtEl>
                                          <p:spTgt spid="14"/>
                                        </p:tgtEl>
                                        <p:attrNameLst>
                                          <p:attrName>style.visibility</p:attrName>
                                        </p:attrNameLst>
                                      </p:cBhvr>
                                      <p:to>
                                        <p:strVal val="hidden"/>
                                      </p:to>
                                    </p:set>
                                  </p:childTnLst>
                                </p:cTn>
                              </p:par>
                              <p:par>
                                <p:cTn id="165" presetID="2" presetClass="exit" presetSubtype="8" fill="hold" grpId="2" nodeType="withEffect">
                                  <p:stCondLst>
                                    <p:cond delay="0"/>
                                  </p:stCondLst>
                                  <p:childTnLst>
                                    <p:anim calcmode="lin" valueType="num">
                                      <p:cBhvr additive="base">
                                        <p:cTn id="166" dur="3000"/>
                                        <p:tgtEl>
                                          <p:spTgt spid="5"/>
                                        </p:tgtEl>
                                        <p:attrNameLst>
                                          <p:attrName>ppt_x</p:attrName>
                                        </p:attrNameLst>
                                      </p:cBhvr>
                                      <p:tavLst>
                                        <p:tav tm="0">
                                          <p:val>
                                            <p:strVal val="ppt_x"/>
                                          </p:val>
                                        </p:tav>
                                        <p:tav tm="100000">
                                          <p:val>
                                            <p:strVal val="0-ppt_w/2"/>
                                          </p:val>
                                        </p:tav>
                                      </p:tavLst>
                                    </p:anim>
                                    <p:anim calcmode="lin" valueType="num">
                                      <p:cBhvr additive="base">
                                        <p:cTn id="167" dur="3000"/>
                                        <p:tgtEl>
                                          <p:spTgt spid="5"/>
                                        </p:tgtEl>
                                        <p:attrNameLst>
                                          <p:attrName>ppt_y</p:attrName>
                                        </p:attrNameLst>
                                      </p:cBhvr>
                                      <p:tavLst>
                                        <p:tav tm="0">
                                          <p:val>
                                            <p:strVal val="ppt_y"/>
                                          </p:val>
                                        </p:tav>
                                        <p:tav tm="100000">
                                          <p:val>
                                            <p:strVal val="ppt_y"/>
                                          </p:val>
                                        </p:tav>
                                      </p:tavLst>
                                    </p:anim>
                                    <p:set>
                                      <p:cBhvr>
                                        <p:cTn id="168" dur="1" fill="hold">
                                          <p:stCondLst>
                                            <p:cond delay="2999"/>
                                          </p:stCondLst>
                                        </p:cTn>
                                        <p:tgtEl>
                                          <p:spTgt spid="5"/>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3000"/>
                                        <p:tgtEl>
                                          <p:spTgt spid="7"/>
                                        </p:tgtEl>
                                        <p:attrNameLst>
                                          <p:attrName>ppt_x</p:attrName>
                                        </p:attrNameLst>
                                      </p:cBhvr>
                                      <p:tavLst>
                                        <p:tav tm="0">
                                          <p:val>
                                            <p:strVal val="ppt_x"/>
                                          </p:val>
                                        </p:tav>
                                        <p:tav tm="100000">
                                          <p:val>
                                            <p:strVal val="0-ppt_w/2"/>
                                          </p:val>
                                        </p:tav>
                                      </p:tavLst>
                                    </p:anim>
                                    <p:anim calcmode="lin" valueType="num">
                                      <p:cBhvr additive="base">
                                        <p:cTn id="171" dur="3000"/>
                                        <p:tgtEl>
                                          <p:spTgt spid="7"/>
                                        </p:tgtEl>
                                        <p:attrNameLst>
                                          <p:attrName>ppt_y</p:attrName>
                                        </p:attrNameLst>
                                      </p:cBhvr>
                                      <p:tavLst>
                                        <p:tav tm="0">
                                          <p:val>
                                            <p:strVal val="ppt_y"/>
                                          </p:val>
                                        </p:tav>
                                        <p:tav tm="100000">
                                          <p:val>
                                            <p:strVal val="ppt_y"/>
                                          </p:val>
                                        </p:tav>
                                      </p:tavLst>
                                    </p:anim>
                                    <p:set>
                                      <p:cBhvr>
                                        <p:cTn id="172" dur="1" fill="hold">
                                          <p:stCondLst>
                                            <p:cond delay="2999"/>
                                          </p:stCondLst>
                                        </p:cTn>
                                        <p:tgtEl>
                                          <p:spTgt spid="7"/>
                                        </p:tgtEl>
                                        <p:attrNameLst>
                                          <p:attrName>style.visibility</p:attrName>
                                        </p:attrNameLst>
                                      </p:cBhvr>
                                      <p:to>
                                        <p:strVal val="hidden"/>
                                      </p:to>
                                    </p:set>
                                  </p:childTnLst>
                                </p:cTn>
                              </p:par>
                              <p:par>
                                <p:cTn id="173" presetID="2" presetClass="exit" presetSubtype="8" fill="hold" grpId="2" nodeType="withEffect">
                                  <p:stCondLst>
                                    <p:cond delay="0"/>
                                  </p:stCondLst>
                                  <p:childTnLst>
                                    <p:anim calcmode="lin" valueType="num">
                                      <p:cBhvr additive="base">
                                        <p:cTn id="174" dur="3000"/>
                                        <p:tgtEl>
                                          <p:spTgt spid="9"/>
                                        </p:tgtEl>
                                        <p:attrNameLst>
                                          <p:attrName>ppt_x</p:attrName>
                                        </p:attrNameLst>
                                      </p:cBhvr>
                                      <p:tavLst>
                                        <p:tav tm="0">
                                          <p:val>
                                            <p:strVal val="ppt_x"/>
                                          </p:val>
                                        </p:tav>
                                        <p:tav tm="100000">
                                          <p:val>
                                            <p:strVal val="0-ppt_w/2"/>
                                          </p:val>
                                        </p:tav>
                                      </p:tavLst>
                                    </p:anim>
                                    <p:anim calcmode="lin" valueType="num">
                                      <p:cBhvr additive="base">
                                        <p:cTn id="175" dur="3000"/>
                                        <p:tgtEl>
                                          <p:spTgt spid="9"/>
                                        </p:tgtEl>
                                        <p:attrNameLst>
                                          <p:attrName>ppt_y</p:attrName>
                                        </p:attrNameLst>
                                      </p:cBhvr>
                                      <p:tavLst>
                                        <p:tav tm="0">
                                          <p:val>
                                            <p:strVal val="ppt_y"/>
                                          </p:val>
                                        </p:tav>
                                        <p:tav tm="100000">
                                          <p:val>
                                            <p:strVal val="ppt_y"/>
                                          </p:val>
                                        </p:tav>
                                      </p:tavLst>
                                    </p:anim>
                                    <p:set>
                                      <p:cBhvr>
                                        <p:cTn id="176" dur="1" fill="hold">
                                          <p:stCondLst>
                                            <p:cond delay="2999"/>
                                          </p:stCondLst>
                                        </p:cTn>
                                        <p:tgtEl>
                                          <p:spTgt spid="9"/>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3000"/>
                                        <p:tgtEl>
                                          <p:spTgt spid="10"/>
                                        </p:tgtEl>
                                        <p:attrNameLst>
                                          <p:attrName>ppt_x</p:attrName>
                                        </p:attrNameLst>
                                      </p:cBhvr>
                                      <p:tavLst>
                                        <p:tav tm="0">
                                          <p:val>
                                            <p:strVal val="ppt_x"/>
                                          </p:val>
                                        </p:tav>
                                        <p:tav tm="100000">
                                          <p:val>
                                            <p:strVal val="0-ppt_w/2"/>
                                          </p:val>
                                        </p:tav>
                                      </p:tavLst>
                                    </p:anim>
                                    <p:anim calcmode="lin" valueType="num">
                                      <p:cBhvr additive="base">
                                        <p:cTn id="179" dur="3000"/>
                                        <p:tgtEl>
                                          <p:spTgt spid="10"/>
                                        </p:tgtEl>
                                        <p:attrNameLst>
                                          <p:attrName>ppt_y</p:attrName>
                                        </p:attrNameLst>
                                      </p:cBhvr>
                                      <p:tavLst>
                                        <p:tav tm="0">
                                          <p:val>
                                            <p:strVal val="ppt_y"/>
                                          </p:val>
                                        </p:tav>
                                        <p:tav tm="100000">
                                          <p:val>
                                            <p:strVal val="ppt_y"/>
                                          </p:val>
                                        </p:tav>
                                      </p:tavLst>
                                    </p:anim>
                                    <p:set>
                                      <p:cBhvr>
                                        <p:cTn id="180" dur="1" fill="hold">
                                          <p:stCondLst>
                                            <p:cond delay="2999"/>
                                          </p:stCondLst>
                                        </p:cTn>
                                        <p:tgtEl>
                                          <p:spTgt spid="10"/>
                                        </p:tgtEl>
                                        <p:attrNameLst>
                                          <p:attrName>style.visibility</p:attrName>
                                        </p:attrNameLst>
                                      </p:cBhvr>
                                      <p:to>
                                        <p:strVal val="hidden"/>
                                      </p:to>
                                    </p:set>
                                  </p:childTnLst>
                                </p:cTn>
                              </p:par>
                              <p:par>
                                <p:cTn id="181" presetID="2" presetClass="exit" presetSubtype="8" fill="hold" grpId="2" nodeType="withEffect">
                                  <p:stCondLst>
                                    <p:cond delay="0"/>
                                  </p:stCondLst>
                                  <p:childTnLst>
                                    <p:anim calcmode="lin" valueType="num">
                                      <p:cBhvr additive="base">
                                        <p:cTn id="182" dur="3000"/>
                                        <p:tgtEl>
                                          <p:spTgt spid="13"/>
                                        </p:tgtEl>
                                        <p:attrNameLst>
                                          <p:attrName>ppt_x</p:attrName>
                                        </p:attrNameLst>
                                      </p:cBhvr>
                                      <p:tavLst>
                                        <p:tav tm="0">
                                          <p:val>
                                            <p:strVal val="ppt_x"/>
                                          </p:val>
                                        </p:tav>
                                        <p:tav tm="100000">
                                          <p:val>
                                            <p:strVal val="0-ppt_w/2"/>
                                          </p:val>
                                        </p:tav>
                                      </p:tavLst>
                                    </p:anim>
                                    <p:anim calcmode="lin" valueType="num">
                                      <p:cBhvr additive="base">
                                        <p:cTn id="183" dur="3000"/>
                                        <p:tgtEl>
                                          <p:spTgt spid="13"/>
                                        </p:tgtEl>
                                        <p:attrNameLst>
                                          <p:attrName>ppt_y</p:attrName>
                                        </p:attrNameLst>
                                      </p:cBhvr>
                                      <p:tavLst>
                                        <p:tav tm="0">
                                          <p:val>
                                            <p:strVal val="ppt_y"/>
                                          </p:val>
                                        </p:tav>
                                        <p:tav tm="100000">
                                          <p:val>
                                            <p:strVal val="ppt_y"/>
                                          </p:val>
                                        </p:tav>
                                      </p:tavLst>
                                    </p:anim>
                                    <p:set>
                                      <p:cBhvr>
                                        <p:cTn id="184" dur="1" fill="hold">
                                          <p:stCondLst>
                                            <p:cond delay="2999"/>
                                          </p:stCondLst>
                                        </p:cTn>
                                        <p:tgtEl>
                                          <p:spTgt spid="13"/>
                                        </p:tgtEl>
                                        <p:attrNameLst>
                                          <p:attrName>style.visibility</p:attrName>
                                        </p:attrNameLst>
                                      </p:cBhvr>
                                      <p:to>
                                        <p:strVal val="hidden"/>
                                      </p:to>
                                    </p:set>
                                  </p:childTnLst>
                                </p:cTn>
                              </p:par>
                              <p:par>
                                <p:cTn id="185" presetID="2" presetClass="exit" presetSubtype="8" fill="hold" grpId="2" nodeType="withEffect">
                                  <p:stCondLst>
                                    <p:cond delay="0"/>
                                  </p:stCondLst>
                                  <p:childTnLst>
                                    <p:anim calcmode="lin" valueType="num">
                                      <p:cBhvr additive="base">
                                        <p:cTn id="186" dur="3000"/>
                                        <p:tgtEl>
                                          <p:spTgt spid="15"/>
                                        </p:tgtEl>
                                        <p:attrNameLst>
                                          <p:attrName>ppt_x</p:attrName>
                                        </p:attrNameLst>
                                      </p:cBhvr>
                                      <p:tavLst>
                                        <p:tav tm="0">
                                          <p:val>
                                            <p:strVal val="ppt_x"/>
                                          </p:val>
                                        </p:tav>
                                        <p:tav tm="100000">
                                          <p:val>
                                            <p:strVal val="0-ppt_w/2"/>
                                          </p:val>
                                        </p:tav>
                                      </p:tavLst>
                                    </p:anim>
                                    <p:anim calcmode="lin" valueType="num">
                                      <p:cBhvr additive="base">
                                        <p:cTn id="187" dur="3000"/>
                                        <p:tgtEl>
                                          <p:spTgt spid="15"/>
                                        </p:tgtEl>
                                        <p:attrNameLst>
                                          <p:attrName>ppt_y</p:attrName>
                                        </p:attrNameLst>
                                      </p:cBhvr>
                                      <p:tavLst>
                                        <p:tav tm="0">
                                          <p:val>
                                            <p:strVal val="ppt_y"/>
                                          </p:val>
                                        </p:tav>
                                        <p:tav tm="100000">
                                          <p:val>
                                            <p:strVal val="ppt_y"/>
                                          </p:val>
                                        </p:tav>
                                      </p:tavLst>
                                    </p:anim>
                                    <p:set>
                                      <p:cBhvr>
                                        <p:cTn id="188" dur="1" fill="hold">
                                          <p:stCondLst>
                                            <p:cond delay="2999"/>
                                          </p:stCondLst>
                                        </p:cTn>
                                        <p:tgtEl>
                                          <p:spTgt spid="15"/>
                                        </p:tgtEl>
                                        <p:attrNameLst>
                                          <p:attrName>style.visibility</p:attrName>
                                        </p:attrNameLst>
                                      </p:cBhvr>
                                      <p:to>
                                        <p:strVal val="hidden"/>
                                      </p:to>
                                    </p:set>
                                  </p:childTnLst>
                                </p:cTn>
                              </p:par>
                              <p:par>
                                <p:cTn id="189" presetID="19" presetClass="exit" presetSubtype="5" fill="hold" grpId="3" nodeType="withEffect">
                                  <p:stCondLst>
                                    <p:cond delay="0"/>
                                  </p:stCondLst>
                                  <p:childTnLst>
                                    <p:anim calcmode="lin" valueType="num">
                                      <p:cBhvr>
                                        <p:cTn id="190" dur="3000"/>
                                        <p:tgtEl>
                                          <p:spTgt spid="5"/>
                                        </p:tgtEl>
                                        <p:attrNameLst>
                                          <p:attrName>ppt_w</p:attrName>
                                        </p:attrNameLst>
                                      </p:cBhvr>
                                      <p:tavLst>
                                        <p:tav tm="0">
                                          <p:val>
                                            <p:strVal val="ppt_w"/>
                                          </p:val>
                                        </p:tav>
                                        <p:tav tm="100000">
                                          <p:val>
                                            <p:strVal val="ppt_w"/>
                                          </p:val>
                                        </p:tav>
                                      </p:tavLst>
                                    </p:anim>
                                    <p:anim calcmode="lin" valueType="num">
                                      <p:cBhvr>
                                        <p:cTn id="191"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2" dur="1" fill="hold">
                                          <p:stCondLst>
                                            <p:cond delay="2999"/>
                                          </p:stCondLst>
                                        </p:cTn>
                                        <p:tgtEl>
                                          <p:spTgt spid="5"/>
                                        </p:tgtEl>
                                        <p:attrNameLst>
                                          <p:attrName>style.visibility</p:attrName>
                                        </p:attrNameLst>
                                      </p:cBhvr>
                                      <p:to>
                                        <p:strVal val="hidden"/>
                                      </p:to>
                                    </p:set>
                                  </p:childTnLst>
                                </p:cTn>
                              </p:par>
                              <p:par>
                                <p:cTn id="193" presetID="19" presetClass="exit" presetSubtype="5" fill="hold" grpId="3" nodeType="withEffect">
                                  <p:stCondLst>
                                    <p:cond delay="0"/>
                                  </p:stCondLst>
                                  <p:childTnLst>
                                    <p:anim calcmode="lin" valueType="num">
                                      <p:cBhvr>
                                        <p:cTn id="194" dur="3000"/>
                                        <p:tgtEl>
                                          <p:spTgt spid="7"/>
                                        </p:tgtEl>
                                        <p:attrNameLst>
                                          <p:attrName>ppt_w</p:attrName>
                                        </p:attrNameLst>
                                      </p:cBhvr>
                                      <p:tavLst>
                                        <p:tav tm="0">
                                          <p:val>
                                            <p:strVal val="ppt_w"/>
                                          </p:val>
                                        </p:tav>
                                        <p:tav tm="100000">
                                          <p:val>
                                            <p:strVal val="ppt_w"/>
                                          </p:val>
                                        </p:tav>
                                      </p:tavLst>
                                    </p:anim>
                                    <p:anim calcmode="lin" valueType="num">
                                      <p:cBhvr>
                                        <p:cTn id="195"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6" dur="1" fill="hold">
                                          <p:stCondLst>
                                            <p:cond delay="2999"/>
                                          </p:stCondLst>
                                        </p:cTn>
                                        <p:tgtEl>
                                          <p:spTgt spid="7"/>
                                        </p:tgtEl>
                                        <p:attrNameLst>
                                          <p:attrName>style.visibility</p:attrName>
                                        </p:attrNameLst>
                                      </p:cBhvr>
                                      <p:to>
                                        <p:strVal val="hidden"/>
                                      </p:to>
                                    </p:set>
                                  </p:childTnLst>
                                </p:cTn>
                              </p:par>
                              <p:par>
                                <p:cTn id="197" presetID="19" presetClass="exit" presetSubtype="5" fill="hold" grpId="3" nodeType="withEffect">
                                  <p:stCondLst>
                                    <p:cond delay="0"/>
                                  </p:stCondLst>
                                  <p:childTnLst>
                                    <p:anim calcmode="lin" valueType="num">
                                      <p:cBhvr>
                                        <p:cTn id="198" dur="3000"/>
                                        <p:tgtEl>
                                          <p:spTgt spid="9"/>
                                        </p:tgtEl>
                                        <p:attrNameLst>
                                          <p:attrName>ppt_w</p:attrName>
                                        </p:attrNameLst>
                                      </p:cBhvr>
                                      <p:tavLst>
                                        <p:tav tm="0">
                                          <p:val>
                                            <p:strVal val="ppt_w"/>
                                          </p:val>
                                        </p:tav>
                                        <p:tav tm="100000">
                                          <p:val>
                                            <p:strVal val="ppt_w"/>
                                          </p:val>
                                        </p:tav>
                                      </p:tavLst>
                                    </p:anim>
                                    <p:anim calcmode="lin" valueType="num">
                                      <p:cBhvr>
                                        <p:cTn id="199"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0" dur="1" fill="hold">
                                          <p:stCondLst>
                                            <p:cond delay="2999"/>
                                          </p:stCondLst>
                                        </p:cTn>
                                        <p:tgtEl>
                                          <p:spTgt spid="9"/>
                                        </p:tgtEl>
                                        <p:attrNameLst>
                                          <p:attrName>style.visibility</p:attrName>
                                        </p:attrNameLst>
                                      </p:cBhvr>
                                      <p:to>
                                        <p:strVal val="hidden"/>
                                      </p:to>
                                    </p:set>
                                  </p:childTnLst>
                                </p:cTn>
                              </p:par>
                              <p:par>
                                <p:cTn id="201" presetID="19" presetClass="exit" presetSubtype="5" fill="hold" grpId="3" nodeType="withEffect">
                                  <p:stCondLst>
                                    <p:cond delay="0"/>
                                  </p:stCondLst>
                                  <p:childTnLst>
                                    <p:anim calcmode="lin" valueType="num">
                                      <p:cBhvr>
                                        <p:cTn id="202" dur="3000"/>
                                        <p:tgtEl>
                                          <p:spTgt spid="10"/>
                                        </p:tgtEl>
                                        <p:attrNameLst>
                                          <p:attrName>ppt_w</p:attrName>
                                        </p:attrNameLst>
                                      </p:cBhvr>
                                      <p:tavLst>
                                        <p:tav tm="0">
                                          <p:val>
                                            <p:strVal val="ppt_w"/>
                                          </p:val>
                                        </p:tav>
                                        <p:tav tm="100000">
                                          <p:val>
                                            <p:strVal val="ppt_w"/>
                                          </p:val>
                                        </p:tav>
                                      </p:tavLst>
                                    </p:anim>
                                    <p:anim calcmode="lin" valueType="num">
                                      <p:cBhvr>
                                        <p:cTn id="203"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4" dur="1" fill="hold">
                                          <p:stCondLst>
                                            <p:cond delay="2999"/>
                                          </p:stCondLst>
                                        </p:cTn>
                                        <p:tgtEl>
                                          <p:spTgt spid="10"/>
                                        </p:tgtEl>
                                        <p:attrNameLst>
                                          <p:attrName>style.visibility</p:attrName>
                                        </p:attrNameLst>
                                      </p:cBhvr>
                                      <p:to>
                                        <p:strVal val="hidden"/>
                                      </p:to>
                                    </p:set>
                                  </p:childTnLst>
                                </p:cTn>
                              </p:par>
                              <p:par>
                                <p:cTn id="205" presetID="19" presetClass="exit" presetSubtype="5" fill="hold" grpId="3" nodeType="withEffect">
                                  <p:stCondLst>
                                    <p:cond delay="0"/>
                                  </p:stCondLst>
                                  <p:childTnLst>
                                    <p:anim calcmode="lin" valueType="num">
                                      <p:cBhvr>
                                        <p:cTn id="206" dur="3000"/>
                                        <p:tgtEl>
                                          <p:spTgt spid="13"/>
                                        </p:tgtEl>
                                        <p:attrNameLst>
                                          <p:attrName>ppt_w</p:attrName>
                                        </p:attrNameLst>
                                      </p:cBhvr>
                                      <p:tavLst>
                                        <p:tav tm="0">
                                          <p:val>
                                            <p:strVal val="ppt_w"/>
                                          </p:val>
                                        </p:tav>
                                        <p:tav tm="100000">
                                          <p:val>
                                            <p:strVal val="ppt_w"/>
                                          </p:val>
                                        </p:tav>
                                      </p:tavLst>
                                    </p:anim>
                                    <p:anim calcmode="lin" valueType="num">
                                      <p:cBhvr>
                                        <p:cTn id="207"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8" dur="1" fill="hold">
                                          <p:stCondLst>
                                            <p:cond delay="2999"/>
                                          </p:stCondLst>
                                        </p:cTn>
                                        <p:tgtEl>
                                          <p:spTgt spid="13"/>
                                        </p:tgtEl>
                                        <p:attrNameLst>
                                          <p:attrName>style.visibility</p:attrName>
                                        </p:attrNameLst>
                                      </p:cBhvr>
                                      <p:to>
                                        <p:strVal val="hidden"/>
                                      </p:to>
                                    </p:set>
                                  </p:childTnLst>
                                </p:cTn>
                              </p:par>
                              <p:par>
                                <p:cTn id="209" presetID="19" presetClass="exit" presetSubtype="5" fill="hold" grpId="3" nodeType="withEffect">
                                  <p:stCondLst>
                                    <p:cond delay="0"/>
                                  </p:stCondLst>
                                  <p:childTnLst>
                                    <p:anim calcmode="lin" valueType="num">
                                      <p:cBhvr>
                                        <p:cTn id="210" dur="3000"/>
                                        <p:tgtEl>
                                          <p:spTgt spid="15"/>
                                        </p:tgtEl>
                                        <p:attrNameLst>
                                          <p:attrName>ppt_w</p:attrName>
                                        </p:attrNameLst>
                                      </p:cBhvr>
                                      <p:tavLst>
                                        <p:tav tm="0">
                                          <p:val>
                                            <p:strVal val="ppt_w"/>
                                          </p:val>
                                        </p:tav>
                                        <p:tav tm="100000">
                                          <p:val>
                                            <p:strVal val="ppt_w"/>
                                          </p:val>
                                        </p:tav>
                                      </p:tavLst>
                                    </p:anim>
                                    <p:anim calcmode="lin" valueType="num">
                                      <p:cBhvr>
                                        <p:cTn id="211"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2" dur="1" fill="hold">
                                          <p:stCondLst>
                                            <p:cond delay="2999"/>
                                          </p:stCondLst>
                                        </p:cTn>
                                        <p:tgtEl>
                                          <p:spTgt spid="15"/>
                                        </p:tgtEl>
                                        <p:attrNameLst>
                                          <p:attrName>style.visibility</p:attrName>
                                        </p:attrNameLst>
                                      </p:cBhvr>
                                      <p:to>
                                        <p:strVal val="hidden"/>
                                      </p:to>
                                    </p:set>
                                  </p:childTnLst>
                                </p:cTn>
                              </p:par>
                              <p:par>
                                <p:cTn id="213" presetID="19" presetClass="exit" presetSubtype="5" fill="hold" grpId="3" nodeType="withEffect">
                                  <p:stCondLst>
                                    <p:cond delay="0"/>
                                  </p:stCondLst>
                                  <p:childTnLst>
                                    <p:anim calcmode="lin" valueType="num">
                                      <p:cBhvr>
                                        <p:cTn id="214" dur="3000"/>
                                        <p:tgtEl>
                                          <p:spTgt spid="4"/>
                                        </p:tgtEl>
                                        <p:attrNameLst>
                                          <p:attrName>ppt_w</p:attrName>
                                        </p:attrNameLst>
                                      </p:cBhvr>
                                      <p:tavLst>
                                        <p:tav tm="0">
                                          <p:val>
                                            <p:strVal val="ppt_w"/>
                                          </p:val>
                                        </p:tav>
                                        <p:tav tm="100000">
                                          <p:val>
                                            <p:strVal val="ppt_w"/>
                                          </p:val>
                                        </p:tav>
                                      </p:tavLst>
                                    </p:anim>
                                    <p:anim calcmode="lin" valueType="num">
                                      <p:cBhvr>
                                        <p:cTn id="215"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6" dur="1" fill="hold">
                                          <p:stCondLst>
                                            <p:cond delay="2999"/>
                                          </p:stCondLst>
                                        </p:cTn>
                                        <p:tgtEl>
                                          <p:spTgt spid="4"/>
                                        </p:tgtEl>
                                        <p:attrNameLst>
                                          <p:attrName>style.visibility</p:attrName>
                                        </p:attrNameLst>
                                      </p:cBhvr>
                                      <p:to>
                                        <p:strVal val="hidden"/>
                                      </p:to>
                                    </p:set>
                                  </p:childTnLst>
                                </p:cTn>
                              </p:par>
                              <p:par>
                                <p:cTn id="217" presetID="19" presetClass="exit" presetSubtype="5" fill="hold" grpId="3" nodeType="withEffect">
                                  <p:stCondLst>
                                    <p:cond delay="0"/>
                                  </p:stCondLst>
                                  <p:childTnLst>
                                    <p:anim calcmode="lin" valueType="num">
                                      <p:cBhvr>
                                        <p:cTn id="218" dur="3000"/>
                                        <p:tgtEl>
                                          <p:spTgt spid="6"/>
                                        </p:tgtEl>
                                        <p:attrNameLst>
                                          <p:attrName>ppt_w</p:attrName>
                                        </p:attrNameLst>
                                      </p:cBhvr>
                                      <p:tavLst>
                                        <p:tav tm="0">
                                          <p:val>
                                            <p:strVal val="ppt_w"/>
                                          </p:val>
                                        </p:tav>
                                        <p:tav tm="100000">
                                          <p:val>
                                            <p:strVal val="ppt_w"/>
                                          </p:val>
                                        </p:tav>
                                      </p:tavLst>
                                    </p:anim>
                                    <p:anim calcmode="lin" valueType="num">
                                      <p:cBhvr>
                                        <p:cTn id="219"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0" dur="1" fill="hold">
                                          <p:stCondLst>
                                            <p:cond delay="2999"/>
                                          </p:stCondLst>
                                        </p:cTn>
                                        <p:tgtEl>
                                          <p:spTgt spid="6"/>
                                        </p:tgtEl>
                                        <p:attrNameLst>
                                          <p:attrName>style.visibility</p:attrName>
                                        </p:attrNameLst>
                                      </p:cBhvr>
                                      <p:to>
                                        <p:strVal val="hidden"/>
                                      </p:to>
                                    </p:set>
                                  </p:childTnLst>
                                </p:cTn>
                              </p:par>
                              <p:par>
                                <p:cTn id="221" presetID="19" presetClass="exit" presetSubtype="5" fill="hold" grpId="3" nodeType="withEffect">
                                  <p:stCondLst>
                                    <p:cond delay="0"/>
                                  </p:stCondLst>
                                  <p:childTnLst>
                                    <p:anim calcmode="lin" valueType="num">
                                      <p:cBhvr>
                                        <p:cTn id="222" dur="3000"/>
                                        <p:tgtEl>
                                          <p:spTgt spid="8"/>
                                        </p:tgtEl>
                                        <p:attrNameLst>
                                          <p:attrName>ppt_w</p:attrName>
                                        </p:attrNameLst>
                                      </p:cBhvr>
                                      <p:tavLst>
                                        <p:tav tm="0">
                                          <p:val>
                                            <p:strVal val="ppt_w"/>
                                          </p:val>
                                        </p:tav>
                                        <p:tav tm="100000">
                                          <p:val>
                                            <p:strVal val="ppt_w"/>
                                          </p:val>
                                        </p:tav>
                                      </p:tavLst>
                                    </p:anim>
                                    <p:anim calcmode="lin" valueType="num">
                                      <p:cBhvr>
                                        <p:cTn id="223"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4" dur="1" fill="hold">
                                          <p:stCondLst>
                                            <p:cond delay="2999"/>
                                          </p:stCondLst>
                                        </p:cTn>
                                        <p:tgtEl>
                                          <p:spTgt spid="8"/>
                                        </p:tgtEl>
                                        <p:attrNameLst>
                                          <p:attrName>style.visibility</p:attrName>
                                        </p:attrNameLst>
                                      </p:cBhvr>
                                      <p:to>
                                        <p:strVal val="hidden"/>
                                      </p:to>
                                    </p:set>
                                  </p:childTnLst>
                                </p:cTn>
                              </p:par>
                              <p:par>
                                <p:cTn id="225" presetID="19" presetClass="exit" presetSubtype="5" fill="hold" grpId="3" nodeType="withEffect">
                                  <p:stCondLst>
                                    <p:cond delay="0"/>
                                  </p:stCondLst>
                                  <p:childTnLst>
                                    <p:anim calcmode="lin" valueType="num">
                                      <p:cBhvr>
                                        <p:cTn id="226" dur="3000"/>
                                        <p:tgtEl>
                                          <p:spTgt spid="11"/>
                                        </p:tgtEl>
                                        <p:attrNameLst>
                                          <p:attrName>ppt_w</p:attrName>
                                        </p:attrNameLst>
                                      </p:cBhvr>
                                      <p:tavLst>
                                        <p:tav tm="0">
                                          <p:val>
                                            <p:strVal val="ppt_w"/>
                                          </p:val>
                                        </p:tav>
                                        <p:tav tm="100000">
                                          <p:val>
                                            <p:strVal val="ppt_w"/>
                                          </p:val>
                                        </p:tav>
                                      </p:tavLst>
                                    </p:anim>
                                    <p:anim calcmode="lin" valueType="num">
                                      <p:cBhvr>
                                        <p:cTn id="227"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8" dur="1" fill="hold">
                                          <p:stCondLst>
                                            <p:cond delay="2999"/>
                                          </p:stCondLst>
                                        </p:cTn>
                                        <p:tgtEl>
                                          <p:spTgt spid="11"/>
                                        </p:tgtEl>
                                        <p:attrNameLst>
                                          <p:attrName>style.visibility</p:attrName>
                                        </p:attrNameLst>
                                      </p:cBhvr>
                                      <p:to>
                                        <p:strVal val="hidden"/>
                                      </p:to>
                                    </p:set>
                                  </p:childTnLst>
                                </p:cTn>
                              </p:par>
                              <p:par>
                                <p:cTn id="229" presetID="19" presetClass="exit" presetSubtype="5" fill="hold" grpId="3" nodeType="withEffect">
                                  <p:stCondLst>
                                    <p:cond delay="0"/>
                                  </p:stCondLst>
                                  <p:childTnLst>
                                    <p:anim calcmode="lin" valueType="num">
                                      <p:cBhvr>
                                        <p:cTn id="230" dur="3000"/>
                                        <p:tgtEl>
                                          <p:spTgt spid="12"/>
                                        </p:tgtEl>
                                        <p:attrNameLst>
                                          <p:attrName>ppt_w</p:attrName>
                                        </p:attrNameLst>
                                      </p:cBhvr>
                                      <p:tavLst>
                                        <p:tav tm="0">
                                          <p:val>
                                            <p:strVal val="ppt_w"/>
                                          </p:val>
                                        </p:tav>
                                        <p:tav tm="100000">
                                          <p:val>
                                            <p:strVal val="ppt_w"/>
                                          </p:val>
                                        </p:tav>
                                      </p:tavLst>
                                    </p:anim>
                                    <p:anim calcmode="lin" valueType="num">
                                      <p:cBhvr>
                                        <p:cTn id="231"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2" dur="1" fill="hold">
                                          <p:stCondLst>
                                            <p:cond delay="2999"/>
                                          </p:stCondLst>
                                        </p:cTn>
                                        <p:tgtEl>
                                          <p:spTgt spid="12"/>
                                        </p:tgtEl>
                                        <p:attrNameLst>
                                          <p:attrName>style.visibility</p:attrName>
                                        </p:attrNameLst>
                                      </p:cBhvr>
                                      <p:to>
                                        <p:strVal val="hidden"/>
                                      </p:to>
                                    </p:set>
                                  </p:childTnLst>
                                </p:cTn>
                              </p:par>
                              <p:par>
                                <p:cTn id="233" presetID="19" presetClass="exit" presetSubtype="5" fill="hold" grpId="3" nodeType="withEffect">
                                  <p:stCondLst>
                                    <p:cond delay="0"/>
                                  </p:stCondLst>
                                  <p:childTnLst>
                                    <p:anim calcmode="lin" valueType="num">
                                      <p:cBhvr>
                                        <p:cTn id="234" dur="3000"/>
                                        <p:tgtEl>
                                          <p:spTgt spid="14"/>
                                        </p:tgtEl>
                                        <p:attrNameLst>
                                          <p:attrName>ppt_w</p:attrName>
                                        </p:attrNameLst>
                                      </p:cBhvr>
                                      <p:tavLst>
                                        <p:tav tm="0">
                                          <p:val>
                                            <p:strVal val="ppt_w"/>
                                          </p:val>
                                        </p:tav>
                                        <p:tav tm="100000">
                                          <p:val>
                                            <p:strVal val="ppt_w"/>
                                          </p:val>
                                        </p:tav>
                                      </p:tavLst>
                                    </p:anim>
                                    <p:anim calcmode="lin" valueType="num">
                                      <p:cBhvr>
                                        <p:cTn id="235"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6" dur="1" fill="hold">
                                          <p:stCondLst>
                                            <p:cond delay="2999"/>
                                          </p:stCondLst>
                                        </p:cTn>
                                        <p:tgtEl>
                                          <p:spTgt spid="14"/>
                                        </p:tgtEl>
                                        <p:attrNameLst>
                                          <p:attrName>style.visibility</p:attrName>
                                        </p:attrNameLst>
                                      </p:cBhvr>
                                      <p:to>
                                        <p:strVal val="hidden"/>
                                      </p:to>
                                    </p:set>
                                  </p:childTnLst>
                                </p:cTn>
                              </p:par>
                              <p:par>
                                <p:cTn id="237" presetID="3" presetClass="exit" presetSubtype="5" fill="hold" grpId="5" nodeType="withEffect">
                                  <p:stCondLst>
                                    <p:cond delay="0"/>
                                  </p:stCondLst>
                                  <p:childTnLst>
                                    <p:animEffect transition="out" filter="blinds(vertical)">
                                      <p:cBhvr>
                                        <p:cTn id="238" dur="3000"/>
                                        <p:tgtEl>
                                          <p:spTgt spid="4"/>
                                        </p:tgtEl>
                                      </p:cBhvr>
                                    </p:animEffect>
                                    <p:set>
                                      <p:cBhvr>
                                        <p:cTn id="239" dur="1" fill="hold">
                                          <p:stCondLst>
                                            <p:cond delay="2999"/>
                                          </p:stCondLst>
                                        </p:cTn>
                                        <p:tgtEl>
                                          <p:spTgt spid="4"/>
                                        </p:tgtEl>
                                        <p:attrNameLst>
                                          <p:attrName>style.visibility</p:attrName>
                                        </p:attrNameLst>
                                      </p:cBhvr>
                                      <p:to>
                                        <p:strVal val="hidden"/>
                                      </p:to>
                                    </p:set>
                                  </p:childTnLst>
                                </p:cTn>
                              </p:par>
                              <p:par>
                                <p:cTn id="240" presetID="3" presetClass="exit" presetSubtype="5" fill="hold" grpId="5" nodeType="withEffect">
                                  <p:stCondLst>
                                    <p:cond delay="0"/>
                                  </p:stCondLst>
                                  <p:childTnLst>
                                    <p:animEffect transition="out" filter="blinds(vertical)">
                                      <p:cBhvr>
                                        <p:cTn id="241" dur="3000"/>
                                        <p:tgtEl>
                                          <p:spTgt spid="6"/>
                                        </p:tgtEl>
                                      </p:cBhvr>
                                    </p:animEffect>
                                    <p:set>
                                      <p:cBhvr>
                                        <p:cTn id="242" dur="1" fill="hold">
                                          <p:stCondLst>
                                            <p:cond delay="2999"/>
                                          </p:stCondLst>
                                        </p:cTn>
                                        <p:tgtEl>
                                          <p:spTgt spid="6"/>
                                        </p:tgtEl>
                                        <p:attrNameLst>
                                          <p:attrName>style.visibility</p:attrName>
                                        </p:attrNameLst>
                                      </p:cBhvr>
                                      <p:to>
                                        <p:strVal val="hidden"/>
                                      </p:to>
                                    </p:set>
                                  </p:childTnLst>
                                </p:cTn>
                              </p:par>
                              <p:par>
                                <p:cTn id="243" presetID="3" presetClass="exit" presetSubtype="5" fill="hold" grpId="5" nodeType="withEffect">
                                  <p:stCondLst>
                                    <p:cond delay="0"/>
                                  </p:stCondLst>
                                  <p:childTnLst>
                                    <p:animEffect transition="out" filter="blinds(vertical)">
                                      <p:cBhvr>
                                        <p:cTn id="244" dur="3000"/>
                                        <p:tgtEl>
                                          <p:spTgt spid="8"/>
                                        </p:tgtEl>
                                      </p:cBhvr>
                                    </p:animEffect>
                                    <p:set>
                                      <p:cBhvr>
                                        <p:cTn id="245" dur="1" fill="hold">
                                          <p:stCondLst>
                                            <p:cond delay="2999"/>
                                          </p:stCondLst>
                                        </p:cTn>
                                        <p:tgtEl>
                                          <p:spTgt spid="8"/>
                                        </p:tgtEl>
                                        <p:attrNameLst>
                                          <p:attrName>style.visibility</p:attrName>
                                        </p:attrNameLst>
                                      </p:cBhvr>
                                      <p:to>
                                        <p:strVal val="hidden"/>
                                      </p:to>
                                    </p:set>
                                  </p:childTnLst>
                                </p:cTn>
                              </p:par>
                              <p:par>
                                <p:cTn id="246" presetID="3" presetClass="exit" presetSubtype="5" fill="hold" grpId="5" nodeType="withEffect">
                                  <p:stCondLst>
                                    <p:cond delay="0"/>
                                  </p:stCondLst>
                                  <p:childTnLst>
                                    <p:animEffect transition="out" filter="blinds(vertical)">
                                      <p:cBhvr>
                                        <p:cTn id="247" dur="3000"/>
                                        <p:tgtEl>
                                          <p:spTgt spid="11"/>
                                        </p:tgtEl>
                                      </p:cBhvr>
                                    </p:animEffect>
                                    <p:set>
                                      <p:cBhvr>
                                        <p:cTn id="248" dur="1" fill="hold">
                                          <p:stCondLst>
                                            <p:cond delay="2999"/>
                                          </p:stCondLst>
                                        </p:cTn>
                                        <p:tgtEl>
                                          <p:spTgt spid="11"/>
                                        </p:tgtEl>
                                        <p:attrNameLst>
                                          <p:attrName>style.visibility</p:attrName>
                                        </p:attrNameLst>
                                      </p:cBhvr>
                                      <p:to>
                                        <p:strVal val="hidden"/>
                                      </p:to>
                                    </p:set>
                                  </p:childTnLst>
                                </p:cTn>
                              </p:par>
                              <p:par>
                                <p:cTn id="249" presetID="3" presetClass="exit" presetSubtype="5" fill="hold" grpId="5" nodeType="withEffect">
                                  <p:stCondLst>
                                    <p:cond delay="0"/>
                                  </p:stCondLst>
                                  <p:childTnLst>
                                    <p:animEffect transition="out" filter="blinds(vertical)">
                                      <p:cBhvr>
                                        <p:cTn id="250" dur="3000"/>
                                        <p:tgtEl>
                                          <p:spTgt spid="12"/>
                                        </p:tgtEl>
                                      </p:cBhvr>
                                    </p:animEffect>
                                    <p:set>
                                      <p:cBhvr>
                                        <p:cTn id="251" dur="1" fill="hold">
                                          <p:stCondLst>
                                            <p:cond delay="2999"/>
                                          </p:stCondLst>
                                        </p:cTn>
                                        <p:tgtEl>
                                          <p:spTgt spid="12"/>
                                        </p:tgtEl>
                                        <p:attrNameLst>
                                          <p:attrName>style.visibility</p:attrName>
                                        </p:attrNameLst>
                                      </p:cBhvr>
                                      <p:to>
                                        <p:strVal val="hidden"/>
                                      </p:to>
                                    </p:set>
                                  </p:childTnLst>
                                </p:cTn>
                              </p:par>
                              <p:par>
                                <p:cTn id="252" presetID="3" presetClass="exit" presetSubtype="5" fill="hold" grpId="5" nodeType="withEffect">
                                  <p:stCondLst>
                                    <p:cond delay="0"/>
                                  </p:stCondLst>
                                  <p:childTnLst>
                                    <p:animEffect transition="out" filter="blinds(vertical)">
                                      <p:cBhvr>
                                        <p:cTn id="253" dur="3000"/>
                                        <p:tgtEl>
                                          <p:spTgt spid="14"/>
                                        </p:tgtEl>
                                      </p:cBhvr>
                                    </p:animEffect>
                                    <p:set>
                                      <p:cBhvr>
                                        <p:cTn id="254" dur="1" fill="hold">
                                          <p:stCondLst>
                                            <p:cond delay="2999"/>
                                          </p:stCondLst>
                                        </p:cTn>
                                        <p:tgtEl>
                                          <p:spTgt spid="14"/>
                                        </p:tgtEl>
                                        <p:attrNameLst>
                                          <p:attrName>style.visibility</p:attrName>
                                        </p:attrNameLst>
                                      </p:cBhvr>
                                      <p:to>
                                        <p:strVal val="hidden"/>
                                      </p:to>
                                    </p:set>
                                  </p:childTnLst>
                                </p:cTn>
                              </p:par>
                              <p:par>
                                <p:cTn id="255" presetID="3" presetClass="exit" presetSubtype="5" fill="hold" grpId="5" nodeType="withEffect">
                                  <p:stCondLst>
                                    <p:cond delay="0"/>
                                  </p:stCondLst>
                                  <p:childTnLst>
                                    <p:animEffect transition="out" filter="blinds(vertical)">
                                      <p:cBhvr>
                                        <p:cTn id="256" dur="3000"/>
                                        <p:tgtEl>
                                          <p:spTgt spid="5"/>
                                        </p:tgtEl>
                                      </p:cBhvr>
                                    </p:animEffect>
                                    <p:set>
                                      <p:cBhvr>
                                        <p:cTn id="257" dur="1" fill="hold">
                                          <p:stCondLst>
                                            <p:cond delay="2999"/>
                                          </p:stCondLst>
                                        </p:cTn>
                                        <p:tgtEl>
                                          <p:spTgt spid="5"/>
                                        </p:tgtEl>
                                        <p:attrNameLst>
                                          <p:attrName>style.visibility</p:attrName>
                                        </p:attrNameLst>
                                      </p:cBhvr>
                                      <p:to>
                                        <p:strVal val="hidden"/>
                                      </p:to>
                                    </p:set>
                                  </p:childTnLst>
                                </p:cTn>
                              </p:par>
                              <p:par>
                                <p:cTn id="258" presetID="3" presetClass="exit" presetSubtype="5" fill="hold" grpId="5" nodeType="withEffect">
                                  <p:stCondLst>
                                    <p:cond delay="0"/>
                                  </p:stCondLst>
                                  <p:childTnLst>
                                    <p:animEffect transition="out" filter="blinds(vertical)">
                                      <p:cBhvr>
                                        <p:cTn id="259" dur="3000"/>
                                        <p:tgtEl>
                                          <p:spTgt spid="7"/>
                                        </p:tgtEl>
                                      </p:cBhvr>
                                    </p:animEffect>
                                    <p:set>
                                      <p:cBhvr>
                                        <p:cTn id="260" dur="1" fill="hold">
                                          <p:stCondLst>
                                            <p:cond delay="2999"/>
                                          </p:stCondLst>
                                        </p:cTn>
                                        <p:tgtEl>
                                          <p:spTgt spid="7"/>
                                        </p:tgtEl>
                                        <p:attrNameLst>
                                          <p:attrName>style.visibility</p:attrName>
                                        </p:attrNameLst>
                                      </p:cBhvr>
                                      <p:to>
                                        <p:strVal val="hidden"/>
                                      </p:to>
                                    </p:set>
                                  </p:childTnLst>
                                </p:cTn>
                              </p:par>
                              <p:par>
                                <p:cTn id="261" presetID="3" presetClass="exit" presetSubtype="5" fill="hold" grpId="5" nodeType="withEffect">
                                  <p:stCondLst>
                                    <p:cond delay="0"/>
                                  </p:stCondLst>
                                  <p:childTnLst>
                                    <p:animEffect transition="out" filter="blinds(vertical)">
                                      <p:cBhvr>
                                        <p:cTn id="262" dur="3000"/>
                                        <p:tgtEl>
                                          <p:spTgt spid="9"/>
                                        </p:tgtEl>
                                      </p:cBhvr>
                                    </p:animEffect>
                                    <p:set>
                                      <p:cBhvr>
                                        <p:cTn id="263" dur="1" fill="hold">
                                          <p:stCondLst>
                                            <p:cond delay="2999"/>
                                          </p:stCondLst>
                                        </p:cTn>
                                        <p:tgtEl>
                                          <p:spTgt spid="9"/>
                                        </p:tgtEl>
                                        <p:attrNameLst>
                                          <p:attrName>style.visibility</p:attrName>
                                        </p:attrNameLst>
                                      </p:cBhvr>
                                      <p:to>
                                        <p:strVal val="hidden"/>
                                      </p:to>
                                    </p:set>
                                  </p:childTnLst>
                                </p:cTn>
                              </p:par>
                              <p:par>
                                <p:cTn id="264" presetID="3" presetClass="exit" presetSubtype="5" fill="hold" grpId="5" nodeType="withEffect">
                                  <p:stCondLst>
                                    <p:cond delay="0"/>
                                  </p:stCondLst>
                                  <p:childTnLst>
                                    <p:animEffect transition="out" filter="blinds(vertical)">
                                      <p:cBhvr>
                                        <p:cTn id="265" dur="3000"/>
                                        <p:tgtEl>
                                          <p:spTgt spid="10"/>
                                        </p:tgtEl>
                                      </p:cBhvr>
                                    </p:animEffect>
                                    <p:set>
                                      <p:cBhvr>
                                        <p:cTn id="266" dur="1" fill="hold">
                                          <p:stCondLst>
                                            <p:cond delay="2999"/>
                                          </p:stCondLst>
                                        </p:cTn>
                                        <p:tgtEl>
                                          <p:spTgt spid="10"/>
                                        </p:tgtEl>
                                        <p:attrNameLst>
                                          <p:attrName>style.visibility</p:attrName>
                                        </p:attrNameLst>
                                      </p:cBhvr>
                                      <p:to>
                                        <p:strVal val="hidden"/>
                                      </p:to>
                                    </p:set>
                                  </p:childTnLst>
                                </p:cTn>
                              </p:par>
                              <p:par>
                                <p:cTn id="267" presetID="3" presetClass="exit" presetSubtype="5" fill="hold" grpId="5" nodeType="withEffect">
                                  <p:stCondLst>
                                    <p:cond delay="0"/>
                                  </p:stCondLst>
                                  <p:childTnLst>
                                    <p:animEffect transition="out" filter="blinds(vertical)">
                                      <p:cBhvr>
                                        <p:cTn id="268" dur="3000"/>
                                        <p:tgtEl>
                                          <p:spTgt spid="13"/>
                                        </p:tgtEl>
                                      </p:cBhvr>
                                    </p:animEffect>
                                    <p:set>
                                      <p:cBhvr>
                                        <p:cTn id="269" dur="1" fill="hold">
                                          <p:stCondLst>
                                            <p:cond delay="2999"/>
                                          </p:stCondLst>
                                        </p:cTn>
                                        <p:tgtEl>
                                          <p:spTgt spid="13"/>
                                        </p:tgtEl>
                                        <p:attrNameLst>
                                          <p:attrName>style.visibility</p:attrName>
                                        </p:attrNameLst>
                                      </p:cBhvr>
                                      <p:to>
                                        <p:strVal val="hidden"/>
                                      </p:to>
                                    </p:set>
                                  </p:childTnLst>
                                </p:cTn>
                              </p:par>
                              <p:par>
                                <p:cTn id="270" presetID="3" presetClass="exit" presetSubtype="5" fill="hold" grpId="5" nodeType="withEffect">
                                  <p:stCondLst>
                                    <p:cond delay="0"/>
                                  </p:stCondLst>
                                  <p:childTnLst>
                                    <p:animEffect transition="out" filter="blinds(vertical)">
                                      <p:cBhvr>
                                        <p:cTn id="271" dur="3000"/>
                                        <p:tgtEl>
                                          <p:spTgt spid="15"/>
                                        </p:tgtEl>
                                      </p:cBhvr>
                                    </p:animEffect>
                                    <p:set>
                                      <p:cBhvr>
                                        <p:cTn id="272" dur="1" fill="hold">
                                          <p:stCondLst>
                                            <p:cond delay="2999"/>
                                          </p:stCondLst>
                                        </p:cTn>
                                        <p:tgtEl>
                                          <p:spTgt spid="15"/>
                                        </p:tgtEl>
                                        <p:attrNameLst>
                                          <p:attrName>style.visibility</p:attrName>
                                        </p:attrNameLst>
                                      </p:cBhvr>
                                      <p:to>
                                        <p:strVal val="hidden"/>
                                      </p:to>
                                    </p:set>
                                  </p:childTnLst>
                                </p:cTn>
                              </p:par>
                              <p:par>
                                <p:cTn id="273" presetID="23" presetClass="entr" presetSubtype="288" fill="hold" nodeType="withEffect">
                                  <p:stCondLst>
                                    <p:cond delay="0"/>
                                  </p:stCondLst>
                                  <p:childTnLst>
                                    <p:set>
                                      <p:cBhvr>
                                        <p:cTn id="274" dur="1" fill="hold">
                                          <p:stCondLst>
                                            <p:cond delay="0"/>
                                          </p:stCondLst>
                                        </p:cTn>
                                        <p:tgtEl>
                                          <p:spTgt spid="2"/>
                                        </p:tgtEl>
                                        <p:attrNameLst>
                                          <p:attrName>style.visibility</p:attrName>
                                        </p:attrNameLst>
                                      </p:cBhvr>
                                      <p:to>
                                        <p:strVal val="visible"/>
                                      </p:to>
                                    </p:set>
                                    <p:anim calcmode="lin" valueType="num">
                                      <p:cBhvr>
                                        <p:cTn id="275" dur="3000" fill="hold"/>
                                        <p:tgtEl>
                                          <p:spTgt spid="2"/>
                                        </p:tgtEl>
                                        <p:attrNameLst>
                                          <p:attrName>ppt_w</p:attrName>
                                        </p:attrNameLst>
                                      </p:cBhvr>
                                      <p:tavLst>
                                        <p:tav tm="0">
                                          <p:val>
                                            <p:strVal val="4/3*#ppt_w"/>
                                          </p:val>
                                        </p:tav>
                                        <p:tav tm="100000">
                                          <p:val>
                                            <p:strVal val="#ppt_w"/>
                                          </p:val>
                                        </p:tav>
                                      </p:tavLst>
                                    </p:anim>
                                    <p:anim calcmode="lin" valueType="num">
                                      <p:cBhvr>
                                        <p:cTn id="276" dur="3000" fill="hold"/>
                                        <p:tgtEl>
                                          <p:spTgt spid="2"/>
                                        </p:tgtEl>
                                        <p:attrNameLst>
                                          <p:attrName>ppt_h</p:attrName>
                                        </p:attrNameLst>
                                      </p:cBhvr>
                                      <p:tavLst>
                                        <p:tav tm="0">
                                          <p:val>
                                            <p:strVal val="4/3*#ppt_h"/>
                                          </p:val>
                                        </p:tav>
                                        <p:tav tm="100000">
                                          <p:val>
                                            <p:strVal val="#ppt_h"/>
                                          </p:val>
                                        </p:tav>
                                      </p:tavLst>
                                    </p:anim>
                                  </p:childTnLst>
                                </p:cTn>
                              </p:par>
                              <p:par>
                                <p:cTn id="277" presetID="16" presetClass="entr" presetSubtype="37" fill="hold" nodeType="withEffect">
                                  <p:stCondLst>
                                    <p:cond delay="0"/>
                                  </p:stCondLst>
                                  <p:childTnLst>
                                    <p:set>
                                      <p:cBhvr>
                                        <p:cTn id="278" dur="1" fill="hold">
                                          <p:stCondLst>
                                            <p:cond delay="0"/>
                                          </p:stCondLst>
                                        </p:cTn>
                                        <p:tgtEl>
                                          <p:spTgt spid="2"/>
                                        </p:tgtEl>
                                        <p:attrNameLst>
                                          <p:attrName>style.visibility</p:attrName>
                                        </p:attrNameLst>
                                      </p:cBhvr>
                                      <p:to>
                                        <p:strVal val="visible"/>
                                      </p:to>
                                    </p:set>
                                    <p:animEffect transition="in" filter="barn(outVertical)">
                                      <p:cBhvr>
                                        <p:cTn id="27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5F4027"/>
            </a:gs>
            <a:gs pos="30000">
              <a:srgbClr val="D49E6C"/>
            </a:gs>
            <a:gs pos="70000">
              <a:srgbClr val="A65528"/>
            </a:gs>
            <a:gs pos="100000">
              <a:srgbClr val="663012"/>
            </a:gs>
          </a:gsLst>
          <a:lin ang="10800000" scaled="1"/>
          <a:tileRect/>
        </a:gradFill>
        <a:effectLst/>
      </p:bgPr>
    </p:bg>
    <p:spTree>
      <p:nvGrpSpPr>
        <p:cNvPr id="1" name=""/>
        <p:cNvGrpSpPr/>
        <p:nvPr/>
      </p:nvGrpSpPr>
      <p:grpSpPr>
        <a:xfrm>
          <a:off x="0" y="0"/>
          <a:ext cx="0" cy="0"/>
          <a:chOff x="0" y="0"/>
          <a:chExt cx="0" cy="0"/>
        </a:xfrm>
      </p:grpSpPr>
      <p:pic>
        <p:nvPicPr>
          <p:cNvPr id="2" name="1 Imagen" descr="ehnhyb44.gif"/>
          <p:cNvPicPr>
            <a:picLocks noChangeAspect="1"/>
          </p:cNvPicPr>
          <p:nvPr/>
        </p:nvPicPr>
        <p:blipFill>
          <a:blip r:embed="rId2"/>
          <a:stretch>
            <a:fillRect/>
          </a:stretch>
        </p:blipFill>
        <p:spPr>
          <a:xfrm>
            <a:off x="4762500" y="2228850"/>
            <a:ext cx="4381500" cy="2914650"/>
          </a:xfrm>
          <a:prstGeom prst="rect">
            <a:avLst/>
          </a:prstGeom>
          <a:effectLst>
            <a:softEdge rad="31750"/>
          </a:effectLst>
        </p:spPr>
      </p:pic>
      <p:pic>
        <p:nvPicPr>
          <p:cNvPr id="3" name="2 Imagen" descr="7fyqkosg.gif"/>
          <p:cNvPicPr>
            <a:picLocks noChangeAspect="1"/>
          </p:cNvPicPr>
          <p:nvPr/>
        </p:nvPicPr>
        <p:blipFill>
          <a:blip r:embed="rId3"/>
          <a:stretch>
            <a:fillRect/>
          </a:stretch>
        </p:blipFill>
        <p:spPr>
          <a:xfrm>
            <a:off x="1357290" y="2643200"/>
            <a:ext cx="2500300" cy="2500300"/>
          </a:xfrm>
          <a:prstGeom prst="rect">
            <a:avLst/>
          </a:prstGeom>
          <a:effectLst>
            <a:softEdge rad="31750"/>
          </a:effectLst>
        </p:spPr>
      </p:pic>
      <p:sp>
        <p:nvSpPr>
          <p:cNvPr id="5" name="4 CuadroTexto"/>
          <p:cNvSpPr txBox="1"/>
          <p:nvPr/>
        </p:nvSpPr>
        <p:spPr>
          <a:xfrm>
            <a:off x="714348" y="1214428"/>
            <a:ext cx="7572396" cy="1015663"/>
          </a:xfrm>
          <a:prstGeom prst="rect">
            <a:avLst/>
          </a:prstGeom>
          <a:noFill/>
        </p:spPr>
        <p:txBody>
          <a:bodyPr wrap="square" rtlCol="0">
            <a:spAutoFit/>
          </a:bodyPr>
          <a:lstStyle/>
          <a:p>
            <a:pPr algn="ctr"/>
            <a:r>
              <a:rPr lang="es-ES" sz="2000" b="1" dirty="0" smtClean="0">
                <a:effectLst>
                  <a:outerShdw blurRad="38100" dist="38100" dir="2700000" algn="tl">
                    <a:srgbClr val="000000">
                      <a:alpha val="43137"/>
                    </a:srgbClr>
                  </a:outerShdw>
                </a:effectLst>
              </a:rPr>
              <a:t>Un conejo corriendo puede alcanzar una velocidad de 55 km/h. En cuanto al salto más alto, ha llegado a medir un metro y el salto más largo hasta 3 metros. </a:t>
            </a:r>
            <a:endParaRPr lang="es-ES" sz="2000" b="1" dirty="0">
              <a:effectLst>
                <a:outerShdw blurRad="38100" dist="38100" dir="2700000" algn="tl">
                  <a:srgbClr val="000000">
                    <a:alpha val="43137"/>
                  </a:srgbClr>
                </a:outerShdw>
              </a:effectLst>
            </a:endParaRPr>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Right)">
                                      <p:cBhvr>
                                        <p:cTn id="7" dur="3000"/>
                                        <p:tgtEl>
                                          <p:spTgt spid="2"/>
                                        </p:tgtEl>
                                      </p:cBhvr>
                                    </p:animEffect>
                                  </p:childTnLst>
                                </p:cTn>
                              </p:par>
                              <p:par>
                                <p:cTn id="8" presetID="2" presetClass="entr" presetSubtype="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0-#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E9D9BD"/>
            </a:gs>
            <a:gs pos="30000">
              <a:srgbClr val="D49E6C"/>
            </a:gs>
            <a:gs pos="70000">
              <a:srgbClr val="A65528"/>
            </a:gs>
            <a:gs pos="100000">
              <a:srgbClr val="663012"/>
            </a:gs>
          </a:gsLst>
          <a:lin ang="5400000" scaled="1"/>
          <a:tileRect/>
        </a:gradFill>
        <a:effectLst/>
      </p:bgPr>
    </p:bg>
    <p:spTree>
      <p:nvGrpSpPr>
        <p:cNvPr id="1" name=""/>
        <p:cNvGrpSpPr/>
        <p:nvPr/>
      </p:nvGrpSpPr>
      <p:grpSpPr>
        <a:xfrm>
          <a:off x="0" y="0"/>
          <a:ext cx="0" cy="0"/>
          <a:chOff x="0" y="0"/>
          <a:chExt cx="0" cy="0"/>
        </a:xfrm>
      </p:grpSpPr>
      <p:pic>
        <p:nvPicPr>
          <p:cNvPr id="2" name="1 Imagen" descr="iop.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18875311">
            <a:off x="3351987" y="446767"/>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3939732">
            <a:off x="4426149" y="449322"/>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8875311">
            <a:off x="3351986" y="1012436"/>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3939732">
            <a:off x="4426148" y="1014991"/>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8875311">
            <a:off x="3351988" y="1589775"/>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3939732">
            <a:off x="4426150" y="1592330"/>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8875311">
            <a:off x="3351987" y="2155444"/>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3939732">
            <a:off x="4426149" y="2157999"/>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8875311">
            <a:off x="3351986" y="2738600"/>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3939732">
            <a:off x="4426148" y="2741155"/>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8875311">
            <a:off x="3351985" y="3304269"/>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3939732">
            <a:off x="4426147" y="3306824"/>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8875311">
            <a:off x="3351987" y="3881608"/>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3939732">
            <a:off x="4426149" y="3884163"/>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8875311">
            <a:off x="3351986" y="4447277"/>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3939732">
            <a:off x="4426148" y="4449832"/>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8875311">
            <a:off x="5387030" y="446767"/>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8875311">
            <a:off x="5387029" y="1012436"/>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8875311">
            <a:off x="5387031" y="1589775"/>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8875311">
            <a:off x="5387030" y="2155444"/>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8875311">
            <a:off x="5387029" y="2738600"/>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8875311">
            <a:off x="5387028" y="3304269"/>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8875311">
            <a:off x="5387030" y="3881608"/>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8875311">
            <a:off x="5387029" y="4447277"/>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3939732">
            <a:off x="2425886" y="459549"/>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3939732">
            <a:off x="2425885" y="1025218"/>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3939732">
            <a:off x="2425887" y="1602557"/>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3939732">
            <a:off x="2425886" y="2168226"/>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3939732">
            <a:off x="2425885" y="2751382"/>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3939732">
            <a:off x="2425884" y="3317051"/>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3939732">
            <a:off x="2425886" y="3894390"/>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3939732">
            <a:off x="2425885" y="4460059"/>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8875311">
            <a:off x="1315064" y="446766"/>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8875311">
            <a:off x="1315063" y="1012435"/>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8875311">
            <a:off x="1315065" y="1589774"/>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8875311">
            <a:off x="1315064" y="2155443"/>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8875311">
            <a:off x="1315063" y="2738599"/>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8875311">
            <a:off x="1315062" y="3304268"/>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8875311">
            <a:off x="1315064" y="3881607"/>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8875311">
            <a:off x="1315063" y="4447276"/>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3939732">
            <a:off x="6497851" y="443506"/>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3939732">
            <a:off x="6497850" y="1009175"/>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3939732">
            <a:off x="6497852" y="1586514"/>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3939732">
            <a:off x="6497851" y="2152183"/>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3939732">
            <a:off x="6497850" y="2735339"/>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13939732">
            <a:off x="6497849" y="3301008"/>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rot="13939732">
            <a:off x="6497851" y="3878347"/>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rot="13939732">
            <a:off x="6497850" y="4444016"/>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rot="13939732">
            <a:off x="354183" y="459550"/>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rot="13939732">
            <a:off x="354182" y="1025219"/>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rot="13939732">
            <a:off x="354184" y="1602558"/>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rot="13939732">
            <a:off x="354183" y="2168227"/>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rot="13939732">
            <a:off x="354182" y="2751383"/>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rot="13939732">
            <a:off x="354181" y="3317052"/>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rot="13939732">
            <a:off x="354183" y="3894391"/>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rot="13939732">
            <a:off x="354182" y="4460060"/>
            <a:ext cx="1238504" cy="239935"/>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rot="18875311">
            <a:off x="7458733" y="446767"/>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rot="18875311">
            <a:off x="7458732" y="1012436"/>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rot="18875311">
            <a:off x="7458734" y="1589775"/>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rot="18875311">
            <a:off x="7458733" y="2155444"/>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rot="18875311">
            <a:off x="7458732" y="2738600"/>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rot="18875311">
            <a:off x="7458731" y="3304269"/>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rot="18875311">
            <a:off x="7458733" y="3881608"/>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rot="18875311">
            <a:off x="7458732" y="4447277"/>
            <a:ext cx="1359050" cy="249456"/>
          </a:xfrm>
          <a:prstGeom prst="rect">
            <a:avLst/>
          </a:prstGeom>
          <a:gradFill flip="none" rotWithShape="1">
            <a:gsLst>
              <a:gs pos="37000">
                <a:srgbClr val="DDC59B">
                  <a:alpha val="61000"/>
                </a:srgbClr>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a:off x="-571536" y="-285770"/>
            <a:ext cx="10072758" cy="6357982"/>
          </a:xfrm>
          <a:prstGeom prst="rect">
            <a:avLst/>
          </a:prstGeom>
          <a:gradFill flip="none" rotWithShape="1">
            <a:gsLst>
              <a:gs pos="0">
                <a:srgbClr val="362416"/>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7"/>
                                        </p:tgtEl>
                                        <p:attrNameLst>
                                          <p:attrName>style.opacity</p:attrName>
                                        </p:attrNameLst>
                                      </p:cBhvr>
                                      <p:to>
                                        <p:strVal val="0"/>
                                      </p:to>
                                    </p:set>
                                    <p:animEffect filter="image" prLst="opacity: 0">
                                      <p:cBhvr rctx="IE">
                                        <p:cTn id="7" dur="indefinite"/>
                                        <p:tgtEl>
                                          <p:spTgt spid="67"/>
                                        </p:tgtEl>
                                      </p:cBhvr>
                                    </p:animEffect>
                                  </p:childTnLst>
                                </p:cTn>
                              </p:par>
                              <p:par>
                                <p:cTn id="8" presetID="2" presetClass="entr" presetSubtype="9" fill="hold" grpId="0" nodeType="withEffect">
                                  <p:stCondLst>
                                    <p:cond delay="0"/>
                                  </p:stCondLst>
                                  <p:childTnLst>
                                    <p:set>
                                      <p:cBhvr>
                                        <p:cTn id="9" dur="1" fill="hold">
                                          <p:stCondLst>
                                            <p:cond delay="0"/>
                                          </p:stCondLst>
                                        </p:cTn>
                                        <p:tgtEl>
                                          <p:spTgt spid="51"/>
                                        </p:tgtEl>
                                        <p:attrNameLst>
                                          <p:attrName>style.visibility</p:attrName>
                                        </p:attrNameLst>
                                      </p:cBhvr>
                                      <p:to>
                                        <p:strVal val="visible"/>
                                      </p:to>
                                    </p:set>
                                    <p:anim calcmode="lin" valueType="num">
                                      <p:cBhvr additive="base">
                                        <p:cTn id="10" dur="3000" fill="hold"/>
                                        <p:tgtEl>
                                          <p:spTgt spid="51"/>
                                        </p:tgtEl>
                                        <p:attrNameLst>
                                          <p:attrName>ppt_x</p:attrName>
                                        </p:attrNameLst>
                                      </p:cBhvr>
                                      <p:tavLst>
                                        <p:tav tm="0">
                                          <p:val>
                                            <p:strVal val="0-#ppt_w/2"/>
                                          </p:val>
                                        </p:tav>
                                        <p:tav tm="100000">
                                          <p:val>
                                            <p:strVal val="#ppt_x"/>
                                          </p:val>
                                        </p:tav>
                                      </p:tavLst>
                                    </p:anim>
                                    <p:anim calcmode="lin" valueType="num">
                                      <p:cBhvr additive="base">
                                        <p:cTn id="11" dur="3000" fill="hold"/>
                                        <p:tgtEl>
                                          <p:spTgt spid="51"/>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52"/>
                                        </p:tgtEl>
                                        <p:attrNameLst>
                                          <p:attrName>style.visibility</p:attrName>
                                        </p:attrNameLst>
                                      </p:cBhvr>
                                      <p:to>
                                        <p:strVal val="visible"/>
                                      </p:to>
                                    </p:set>
                                    <p:anim calcmode="lin" valueType="num">
                                      <p:cBhvr additive="base">
                                        <p:cTn id="14" dur="3000" fill="hold"/>
                                        <p:tgtEl>
                                          <p:spTgt spid="52"/>
                                        </p:tgtEl>
                                        <p:attrNameLst>
                                          <p:attrName>ppt_x</p:attrName>
                                        </p:attrNameLst>
                                      </p:cBhvr>
                                      <p:tavLst>
                                        <p:tav tm="0">
                                          <p:val>
                                            <p:strVal val="0-#ppt_w/2"/>
                                          </p:val>
                                        </p:tav>
                                        <p:tav tm="100000">
                                          <p:val>
                                            <p:strVal val="#ppt_x"/>
                                          </p:val>
                                        </p:tav>
                                      </p:tavLst>
                                    </p:anim>
                                    <p:anim calcmode="lin" valueType="num">
                                      <p:cBhvr additive="base">
                                        <p:cTn id="15" dur="3000" fill="hold"/>
                                        <p:tgtEl>
                                          <p:spTgt spid="52"/>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53"/>
                                        </p:tgtEl>
                                        <p:attrNameLst>
                                          <p:attrName>style.visibility</p:attrName>
                                        </p:attrNameLst>
                                      </p:cBhvr>
                                      <p:to>
                                        <p:strVal val="visible"/>
                                      </p:to>
                                    </p:set>
                                    <p:anim calcmode="lin" valueType="num">
                                      <p:cBhvr additive="base">
                                        <p:cTn id="18" dur="3000" fill="hold"/>
                                        <p:tgtEl>
                                          <p:spTgt spid="53"/>
                                        </p:tgtEl>
                                        <p:attrNameLst>
                                          <p:attrName>ppt_x</p:attrName>
                                        </p:attrNameLst>
                                      </p:cBhvr>
                                      <p:tavLst>
                                        <p:tav tm="0">
                                          <p:val>
                                            <p:strVal val="0-#ppt_w/2"/>
                                          </p:val>
                                        </p:tav>
                                        <p:tav tm="100000">
                                          <p:val>
                                            <p:strVal val="#ppt_x"/>
                                          </p:val>
                                        </p:tav>
                                      </p:tavLst>
                                    </p:anim>
                                    <p:anim calcmode="lin" valueType="num">
                                      <p:cBhvr additive="base">
                                        <p:cTn id="19" dur="3000" fill="hold"/>
                                        <p:tgtEl>
                                          <p:spTgt spid="53"/>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54"/>
                                        </p:tgtEl>
                                        <p:attrNameLst>
                                          <p:attrName>style.visibility</p:attrName>
                                        </p:attrNameLst>
                                      </p:cBhvr>
                                      <p:to>
                                        <p:strVal val="visible"/>
                                      </p:to>
                                    </p:set>
                                    <p:anim calcmode="lin" valueType="num">
                                      <p:cBhvr additive="base">
                                        <p:cTn id="22" dur="3000" fill="hold"/>
                                        <p:tgtEl>
                                          <p:spTgt spid="54"/>
                                        </p:tgtEl>
                                        <p:attrNameLst>
                                          <p:attrName>ppt_x</p:attrName>
                                        </p:attrNameLst>
                                      </p:cBhvr>
                                      <p:tavLst>
                                        <p:tav tm="0">
                                          <p:val>
                                            <p:strVal val="0-#ppt_w/2"/>
                                          </p:val>
                                        </p:tav>
                                        <p:tav tm="100000">
                                          <p:val>
                                            <p:strVal val="#ppt_x"/>
                                          </p:val>
                                        </p:tav>
                                      </p:tavLst>
                                    </p:anim>
                                    <p:anim calcmode="lin" valueType="num">
                                      <p:cBhvr additive="base">
                                        <p:cTn id="23" dur="3000" fill="hold"/>
                                        <p:tgtEl>
                                          <p:spTgt spid="54"/>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55"/>
                                        </p:tgtEl>
                                        <p:attrNameLst>
                                          <p:attrName>style.visibility</p:attrName>
                                        </p:attrNameLst>
                                      </p:cBhvr>
                                      <p:to>
                                        <p:strVal val="visible"/>
                                      </p:to>
                                    </p:set>
                                    <p:anim calcmode="lin" valueType="num">
                                      <p:cBhvr additive="base">
                                        <p:cTn id="26" dur="3000" fill="hold"/>
                                        <p:tgtEl>
                                          <p:spTgt spid="55"/>
                                        </p:tgtEl>
                                        <p:attrNameLst>
                                          <p:attrName>ppt_x</p:attrName>
                                        </p:attrNameLst>
                                      </p:cBhvr>
                                      <p:tavLst>
                                        <p:tav tm="0">
                                          <p:val>
                                            <p:strVal val="0-#ppt_w/2"/>
                                          </p:val>
                                        </p:tav>
                                        <p:tav tm="100000">
                                          <p:val>
                                            <p:strVal val="#ppt_x"/>
                                          </p:val>
                                        </p:tav>
                                      </p:tavLst>
                                    </p:anim>
                                    <p:anim calcmode="lin" valueType="num">
                                      <p:cBhvr additive="base">
                                        <p:cTn id="27" dur="3000" fill="hold"/>
                                        <p:tgtEl>
                                          <p:spTgt spid="55"/>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56"/>
                                        </p:tgtEl>
                                        <p:attrNameLst>
                                          <p:attrName>style.visibility</p:attrName>
                                        </p:attrNameLst>
                                      </p:cBhvr>
                                      <p:to>
                                        <p:strVal val="visible"/>
                                      </p:to>
                                    </p:set>
                                    <p:anim calcmode="lin" valueType="num">
                                      <p:cBhvr additive="base">
                                        <p:cTn id="30" dur="3000" fill="hold"/>
                                        <p:tgtEl>
                                          <p:spTgt spid="56"/>
                                        </p:tgtEl>
                                        <p:attrNameLst>
                                          <p:attrName>ppt_x</p:attrName>
                                        </p:attrNameLst>
                                      </p:cBhvr>
                                      <p:tavLst>
                                        <p:tav tm="0">
                                          <p:val>
                                            <p:strVal val="0-#ppt_w/2"/>
                                          </p:val>
                                        </p:tav>
                                        <p:tav tm="100000">
                                          <p:val>
                                            <p:strVal val="#ppt_x"/>
                                          </p:val>
                                        </p:tav>
                                      </p:tavLst>
                                    </p:anim>
                                    <p:anim calcmode="lin" valueType="num">
                                      <p:cBhvr additive="base">
                                        <p:cTn id="31" dur="3000" fill="hold"/>
                                        <p:tgtEl>
                                          <p:spTgt spid="56"/>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57"/>
                                        </p:tgtEl>
                                        <p:attrNameLst>
                                          <p:attrName>style.visibility</p:attrName>
                                        </p:attrNameLst>
                                      </p:cBhvr>
                                      <p:to>
                                        <p:strVal val="visible"/>
                                      </p:to>
                                    </p:set>
                                    <p:anim calcmode="lin" valueType="num">
                                      <p:cBhvr additive="base">
                                        <p:cTn id="34" dur="3000" fill="hold"/>
                                        <p:tgtEl>
                                          <p:spTgt spid="57"/>
                                        </p:tgtEl>
                                        <p:attrNameLst>
                                          <p:attrName>ppt_x</p:attrName>
                                        </p:attrNameLst>
                                      </p:cBhvr>
                                      <p:tavLst>
                                        <p:tav tm="0">
                                          <p:val>
                                            <p:strVal val="0-#ppt_w/2"/>
                                          </p:val>
                                        </p:tav>
                                        <p:tav tm="100000">
                                          <p:val>
                                            <p:strVal val="#ppt_x"/>
                                          </p:val>
                                        </p:tav>
                                      </p:tavLst>
                                    </p:anim>
                                    <p:anim calcmode="lin" valueType="num">
                                      <p:cBhvr additive="base">
                                        <p:cTn id="35" dur="3000" fill="hold"/>
                                        <p:tgtEl>
                                          <p:spTgt spid="57"/>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58"/>
                                        </p:tgtEl>
                                        <p:attrNameLst>
                                          <p:attrName>style.visibility</p:attrName>
                                        </p:attrNameLst>
                                      </p:cBhvr>
                                      <p:to>
                                        <p:strVal val="visible"/>
                                      </p:to>
                                    </p:set>
                                    <p:anim calcmode="lin" valueType="num">
                                      <p:cBhvr additive="base">
                                        <p:cTn id="38" dur="3000" fill="hold"/>
                                        <p:tgtEl>
                                          <p:spTgt spid="58"/>
                                        </p:tgtEl>
                                        <p:attrNameLst>
                                          <p:attrName>ppt_x</p:attrName>
                                        </p:attrNameLst>
                                      </p:cBhvr>
                                      <p:tavLst>
                                        <p:tav tm="0">
                                          <p:val>
                                            <p:strVal val="0-#ppt_w/2"/>
                                          </p:val>
                                        </p:tav>
                                        <p:tav tm="100000">
                                          <p:val>
                                            <p:strVal val="#ppt_x"/>
                                          </p:val>
                                        </p:tav>
                                      </p:tavLst>
                                    </p:anim>
                                    <p:anim calcmode="lin" valueType="num">
                                      <p:cBhvr additive="base">
                                        <p:cTn id="39" dur="3000" fill="hold"/>
                                        <p:tgtEl>
                                          <p:spTgt spid="58"/>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35"/>
                                        </p:tgtEl>
                                        <p:attrNameLst>
                                          <p:attrName>style.visibility</p:attrName>
                                        </p:attrNameLst>
                                      </p:cBhvr>
                                      <p:to>
                                        <p:strVal val="visible"/>
                                      </p:to>
                                    </p:set>
                                    <p:anim calcmode="lin" valueType="num">
                                      <p:cBhvr additive="base">
                                        <p:cTn id="42" dur="3000" fill="hold"/>
                                        <p:tgtEl>
                                          <p:spTgt spid="35"/>
                                        </p:tgtEl>
                                        <p:attrNameLst>
                                          <p:attrName>ppt_x</p:attrName>
                                        </p:attrNameLst>
                                      </p:cBhvr>
                                      <p:tavLst>
                                        <p:tav tm="0">
                                          <p:val>
                                            <p:strVal val="1+#ppt_w/2"/>
                                          </p:val>
                                        </p:tav>
                                        <p:tav tm="100000">
                                          <p:val>
                                            <p:strVal val="#ppt_x"/>
                                          </p:val>
                                        </p:tav>
                                      </p:tavLst>
                                    </p:anim>
                                    <p:anim calcmode="lin" valueType="num">
                                      <p:cBhvr additive="base">
                                        <p:cTn id="43" dur="3000" fill="hold"/>
                                        <p:tgtEl>
                                          <p:spTgt spid="35"/>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36"/>
                                        </p:tgtEl>
                                        <p:attrNameLst>
                                          <p:attrName>style.visibility</p:attrName>
                                        </p:attrNameLst>
                                      </p:cBhvr>
                                      <p:to>
                                        <p:strVal val="visible"/>
                                      </p:to>
                                    </p:set>
                                    <p:anim calcmode="lin" valueType="num">
                                      <p:cBhvr additive="base">
                                        <p:cTn id="46" dur="3000" fill="hold"/>
                                        <p:tgtEl>
                                          <p:spTgt spid="36"/>
                                        </p:tgtEl>
                                        <p:attrNameLst>
                                          <p:attrName>ppt_x</p:attrName>
                                        </p:attrNameLst>
                                      </p:cBhvr>
                                      <p:tavLst>
                                        <p:tav tm="0">
                                          <p:val>
                                            <p:strVal val="1+#ppt_w/2"/>
                                          </p:val>
                                        </p:tav>
                                        <p:tav tm="100000">
                                          <p:val>
                                            <p:strVal val="#ppt_x"/>
                                          </p:val>
                                        </p:tav>
                                      </p:tavLst>
                                    </p:anim>
                                    <p:anim calcmode="lin" valueType="num">
                                      <p:cBhvr additive="base">
                                        <p:cTn id="47" dur="3000" fill="hold"/>
                                        <p:tgtEl>
                                          <p:spTgt spid="36"/>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37"/>
                                        </p:tgtEl>
                                        <p:attrNameLst>
                                          <p:attrName>style.visibility</p:attrName>
                                        </p:attrNameLst>
                                      </p:cBhvr>
                                      <p:to>
                                        <p:strVal val="visible"/>
                                      </p:to>
                                    </p:set>
                                    <p:anim calcmode="lin" valueType="num">
                                      <p:cBhvr additive="base">
                                        <p:cTn id="50" dur="3000" fill="hold"/>
                                        <p:tgtEl>
                                          <p:spTgt spid="37"/>
                                        </p:tgtEl>
                                        <p:attrNameLst>
                                          <p:attrName>ppt_x</p:attrName>
                                        </p:attrNameLst>
                                      </p:cBhvr>
                                      <p:tavLst>
                                        <p:tav tm="0">
                                          <p:val>
                                            <p:strVal val="1+#ppt_w/2"/>
                                          </p:val>
                                        </p:tav>
                                        <p:tav tm="100000">
                                          <p:val>
                                            <p:strVal val="#ppt_x"/>
                                          </p:val>
                                        </p:tav>
                                      </p:tavLst>
                                    </p:anim>
                                    <p:anim calcmode="lin" valueType="num">
                                      <p:cBhvr additive="base">
                                        <p:cTn id="51" dur="3000" fill="hold"/>
                                        <p:tgtEl>
                                          <p:spTgt spid="37"/>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38"/>
                                        </p:tgtEl>
                                        <p:attrNameLst>
                                          <p:attrName>style.visibility</p:attrName>
                                        </p:attrNameLst>
                                      </p:cBhvr>
                                      <p:to>
                                        <p:strVal val="visible"/>
                                      </p:to>
                                    </p:set>
                                    <p:anim calcmode="lin" valueType="num">
                                      <p:cBhvr additive="base">
                                        <p:cTn id="54" dur="3000" fill="hold"/>
                                        <p:tgtEl>
                                          <p:spTgt spid="38"/>
                                        </p:tgtEl>
                                        <p:attrNameLst>
                                          <p:attrName>ppt_x</p:attrName>
                                        </p:attrNameLst>
                                      </p:cBhvr>
                                      <p:tavLst>
                                        <p:tav tm="0">
                                          <p:val>
                                            <p:strVal val="1+#ppt_w/2"/>
                                          </p:val>
                                        </p:tav>
                                        <p:tav tm="100000">
                                          <p:val>
                                            <p:strVal val="#ppt_x"/>
                                          </p:val>
                                        </p:tav>
                                      </p:tavLst>
                                    </p:anim>
                                    <p:anim calcmode="lin" valueType="num">
                                      <p:cBhvr additive="base">
                                        <p:cTn id="55" dur="3000" fill="hold"/>
                                        <p:tgtEl>
                                          <p:spTgt spid="38"/>
                                        </p:tgtEl>
                                        <p:attrNameLst>
                                          <p:attrName>ppt_y</p:attrName>
                                        </p:attrNameLst>
                                      </p:cBhvr>
                                      <p:tavLst>
                                        <p:tav tm="0">
                                          <p:val>
                                            <p:strVal val="0-#ppt_h/2"/>
                                          </p:val>
                                        </p:tav>
                                        <p:tav tm="100000">
                                          <p:val>
                                            <p:strVal val="#ppt_y"/>
                                          </p:val>
                                        </p:tav>
                                      </p:tavLst>
                                    </p:anim>
                                  </p:childTnLst>
                                </p:cTn>
                              </p:par>
                              <p:par>
                                <p:cTn id="56" presetID="2" presetClass="entr" presetSubtype="3" fill="hold" grpId="0" nodeType="withEffect">
                                  <p:stCondLst>
                                    <p:cond delay="0"/>
                                  </p:stCondLst>
                                  <p:childTnLst>
                                    <p:set>
                                      <p:cBhvr>
                                        <p:cTn id="57" dur="1" fill="hold">
                                          <p:stCondLst>
                                            <p:cond delay="0"/>
                                          </p:stCondLst>
                                        </p:cTn>
                                        <p:tgtEl>
                                          <p:spTgt spid="39"/>
                                        </p:tgtEl>
                                        <p:attrNameLst>
                                          <p:attrName>style.visibility</p:attrName>
                                        </p:attrNameLst>
                                      </p:cBhvr>
                                      <p:to>
                                        <p:strVal val="visible"/>
                                      </p:to>
                                    </p:set>
                                    <p:anim calcmode="lin" valueType="num">
                                      <p:cBhvr additive="base">
                                        <p:cTn id="58" dur="3000" fill="hold"/>
                                        <p:tgtEl>
                                          <p:spTgt spid="39"/>
                                        </p:tgtEl>
                                        <p:attrNameLst>
                                          <p:attrName>ppt_x</p:attrName>
                                        </p:attrNameLst>
                                      </p:cBhvr>
                                      <p:tavLst>
                                        <p:tav tm="0">
                                          <p:val>
                                            <p:strVal val="1+#ppt_w/2"/>
                                          </p:val>
                                        </p:tav>
                                        <p:tav tm="100000">
                                          <p:val>
                                            <p:strVal val="#ppt_x"/>
                                          </p:val>
                                        </p:tav>
                                      </p:tavLst>
                                    </p:anim>
                                    <p:anim calcmode="lin" valueType="num">
                                      <p:cBhvr additive="base">
                                        <p:cTn id="59" dur="3000" fill="hold"/>
                                        <p:tgtEl>
                                          <p:spTgt spid="39"/>
                                        </p:tgtEl>
                                        <p:attrNameLst>
                                          <p:attrName>ppt_y</p:attrName>
                                        </p:attrNameLst>
                                      </p:cBhvr>
                                      <p:tavLst>
                                        <p:tav tm="0">
                                          <p:val>
                                            <p:strVal val="0-#ppt_h/2"/>
                                          </p:val>
                                        </p:tav>
                                        <p:tav tm="100000">
                                          <p:val>
                                            <p:strVal val="#ppt_y"/>
                                          </p:val>
                                        </p:tav>
                                      </p:tavLst>
                                    </p:anim>
                                  </p:childTnLst>
                                </p:cTn>
                              </p:par>
                              <p:par>
                                <p:cTn id="60" presetID="2" presetClass="entr" presetSubtype="3" fill="hold" grpId="0" nodeType="withEffect">
                                  <p:stCondLst>
                                    <p:cond delay="0"/>
                                  </p:stCondLst>
                                  <p:childTnLst>
                                    <p:set>
                                      <p:cBhvr>
                                        <p:cTn id="61" dur="1" fill="hold">
                                          <p:stCondLst>
                                            <p:cond delay="0"/>
                                          </p:stCondLst>
                                        </p:cTn>
                                        <p:tgtEl>
                                          <p:spTgt spid="40"/>
                                        </p:tgtEl>
                                        <p:attrNameLst>
                                          <p:attrName>style.visibility</p:attrName>
                                        </p:attrNameLst>
                                      </p:cBhvr>
                                      <p:to>
                                        <p:strVal val="visible"/>
                                      </p:to>
                                    </p:set>
                                    <p:anim calcmode="lin" valueType="num">
                                      <p:cBhvr additive="base">
                                        <p:cTn id="62" dur="3000" fill="hold"/>
                                        <p:tgtEl>
                                          <p:spTgt spid="40"/>
                                        </p:tgtEl>
                                        <p:attrNameLst>
                                          <p:attrName>ppt_x</p:attrName>
                                        </p:attrNameLst>
                                      </p:cBhvr>
                                      <p:tavLst>
                                        <p:tav tm="0">
                                          <p:val>
                                            <p:strVal val="1+#ppt_w/2"/>
                                          </p:val>
                                        </p:tav>
                                        <p:tav tm="100000">
                                          <p:val>
                                            <p:strVal val="#ppt_x"/>
                                          </p:val>
                                        </p:tav>
                                      </p:tavLst>
                                    </p:anim>
                                    <p:anim calcmode="lin" valueType="num">
                                      <p:cBhvr additive="base">
                                        <p:cTn id="63" dur="3000" fill="hold"/>
                                        <p:tgtEl>
                                          <p:spTgt spid="40"/>
                                        </p:tgtEl>
                                        <p:attrNameLst>
                                          <p:attrName>ppt_y</p:attrName>
                                        </p:attrNameLst>
                                      </p:cBhvr>
                                      <p:tavLst>
                                        <p:tav tm="0">
                                          <p:val>
                                            <p:strVal val="0-#ppt_h/2"/>
                                          </p:val>
                                        </p:tav>
                                        <p:tav tm="100000">
                                          <p:val>
                                            <p:strVal val="#ppt_y"/>
                                          </p:val>
                                        </p:tav>
                                      </p:tavLst>
                                    </p:anim>
                                  </p:childTnLst>
                                </p:cTn>
                              </p:par>
                              <p:par>
                                <p:cTn id="64" presetID="2" presetClass="entr" presetSubtype="3" fill="hold" grpId="0" nodeType="withEffect">
                                  <p:stCondLst>
                                    <p:cond delay="0"/>
                                  </p:stCondLst>
                                  <p:childTnLst>
                                    <p:set>
                                      <p:cBhvr>
                                        <p:cTn id="65" dur="1" fill="hold">
                                          <p:stCondLst>
                                            <p:cond delay="0"/>
                                          </p:stCondLst>
                                        </p:cTn>
                                        <p:tgtEl>
                                          <p:spTgt spid="41"/>
                                        </p:tgtEl>
                                        <p:attrNameLst>
                                          <p:attrName>style.visibility</p:attrName>
                                        </p:attrNameLst>
                                      </p:cBhvr>
                                      <p:to>
                                        <p:strVal val="visible"/>
                                      </p:to>
                                    </p:set>
                                    <p:anim calcmode="lin" valueType="num">
                                      <p:cBhvr additive="base">
                                        <p:cTn id="66" dur="3000" fill="hold"/>
                                        <p:tgtEl>
                                          <p:spTgt spid="41"/>
                                        </p:tgtEl>
                                        <p:attrNameLst>
                                          <p:attrName>ppt_x</p:attrName>
                                        </p:attrNameLst>
                                      </p:cBhvr>
                                      <p:tavLst>
                                        <p:tav tm="0">
                                          <p:val>
                                            <p:strVal val="1+#ppt_w/2"/>
                                          </p:val>
                                        </p:tav>
                                        <p:tav tm="100000">
                                          <p:val>
                                            <p:strVal val="#ppt_x"/>
                                          </p:val>
                                        </p:tav>
                                      </p:tavLst>
                                    </p:anim>
                                    <p:anim calcmode="lin" valueType="num">
                                      <p:cBhvr additive="base">
                                        <p:cTn id="67" dur="3000" fill="hold"/>
                                        <p:tgtEl>
                                          <p:spTgt spid="41"/>
                                        </p:tgtEl>
                                        <p:attrNameLst>
                                          <p:attrName>ppt_y</p:attrName>
                                        </p:attrNameLst>
                                      </p:cBhvr>
                                      <p:tavLst>
                                        <p:tav tm="0">
                                          <p:val>
                                            <p:strVal val="0-#ppt_h/2"/>
                                          </p:val>
                                        </p:tav>
                                        <p:tav tm="100000">
                                          <p:val>
                                            <p:strVal val="#ppt_y"/>
                                          </p:val>
                                        </p:tav>
                                      </p:tavLst>
                                    </p:anim>
                                  </p:childTnLst>
                                </p:cTn>
                              </p:par>
                              <p:par>
                                <p:cTn id="68" presetID="2" presetClass="entr" presetSubtype="3" fill="hold" grpId="0" nodeType="withEffect">
                                  <p:stCondLst>
                                    <p:cond delay="0"/>
                                  </p:stCondLst>
                                  <p:childTnLst>
                                    <p:set>
                                      <p:cBhvr>
                                        <p:cTn id="69" dur="1" fill="hold">
                                          <p:stCondLst>
                                            <p:cond delay="0"/>
                                          </p:stCondLst>
                                        </p:cTn>
                                        <p:tgtEl>
                                          <p:spTgt spid="42"/>
                                        </p:tgtEl>
                                        <p:attrNameLst>
                                          <p:attrName>style.visibility</p:attrName>
                                        </p:attrNameLst>
                                      </p:cBhvr>
                                      <p:to>
                                        <p:strVal val="visible"/>
                                      </p:to>
                                    </p:set>
                                    <p:anim calcmode="lin" valueType="num">
                                      <p:cBhvr additive="base">
                                        <p:cTn id="70" dur="3000" fill="hold"/>
                                        <p:tgtEl>
                                          <p:spTgt spid="42"/>
                                        </p:tgtEl>
                                        <p:attrNameLst>
                                          <p:attrName>ppt_x</p:attrName>
                                        </p:attrNameLst>
                                      </p:cBhvr>
                                      <p:tavLst>
                                        <p:tav tm="0">
                                          <p:val>
                                            <p:strVal val="1+#ppt_w/2"/>
                                          </p:val>
                                        </p:tav>
                                        <p:tav tm="100000">
                                          <p:val>
                                            <p:strVal val="#ppt_x"/>
                                          </p:val>
                                        </p:tav>
                                      </p:tavLst>
                                    </p:anim>
                                    <p:anim calcmode="lin" valueType="num">
                                      <p:cBhvr additive="base">
                                        <p:cTn id="71" dur="3000" fill="hold"/>
                                        <p:tgtEl>
                                          <p:spTgt spid="42"/>
                                        </p:tgtEl>
                                        <p:attrNameLst>
                                          <p:attrName>ppt_y</p:attrName>
                                        </p:attrNameLst>
                                      </p:cBhvr>
                                      <p:tavLst>
                                        <p:tav tm="0">
                                          <p:val>
                                            <p:strVal val="0-#ppt_h/2"/>
                                          </p:val>
                                        </p:tav>
                                        <p:tav tm="100000">
                                          <p:val>
                                            <p:strVal val="#ppt_y"/>
                                          </p:val>
                                        </p:tav>
                                      </p:tavLst>
                                    </p:anim>
                                  </p:childTnLst>
                                </p:cTn>
                              </p:par>
                              <p:par>
                                <p:cTn id="72" presetID="2" presetClass="entr" presetSubtype="9" fill="hold" grpId="0" nodeType="withEffect">
                                  <p:stCondLst>
                                    <p:cond delay="0"/>
                                  </p:stCondLst>
                                  <p:childTnLst>
                                    <p:set>
                                      <p:cBhvr>
                                        <p:cTn id="73" dur="1" fill="hold">
                                          <p:stCondLst>
                                            <p:cond delay="0"/>
                                          </p:stCondLst>
                                        </p:cTn>
                                        <p:tgtEl>
                                          <p:spTgt spid="27"/>
                                        </p:tgtEl>
                                        <p:attrNameLst>
                                          <p:attrName>style.visibility</p:attrName>
                                        </p:attrNameLst>
                                      </p:cBhvr>
                                      <p:to>
                                        <p:strVal val="visible"/>
                                      </p:to>
                                    </p:set>
                                    <p:anim calcmode="lin" valueType="num">
                                      <p:cBhvr additive="base">
                                        <p:cTn id="74" dur="3000" fill="hold"/>
                                        <p:tgtEl>
                                          <p:spTgt spid="27"/>
                                        </p:tgtEl>
                                        <p:attrNameLst>
                                          <p:attrName>ppt_x</p:attrName>
                                        </p:attrNameLst>
                                      </p:cBhvr>
                                      <p:tavLst>
                                        <p:tav tm="0">
                                          <p:val>
                                            <p:strVal val="0-#ppt_w/2"/>
                                          </p:val>
                                        </p:tav>
                                        <p:tav tm="100000">
                                          <p:val>
                                            <p:strVal val="#ppt_x"/>
                                          </p:val>
                                        </p:tav>
                                      </p:tavLst>
                                    </p:anim>
                                    <p:anim calcmode="lin" valueType="num">
                                      <p:cBhvr additive="base">
                                        <p:cTn id="75" dur="3000" fill="hold"/>
                                        <p:tgtEl>
                                          <p:spTgt spid="27"/>
                                        </p:tgtEl>
                                        <p:attrNameLst>
                                          <p:attrName>ppt_y</p:attrName>
                                        </p:attrNameLst>
                                      </p:cBhvr>
                                      <p:tavLst>
                                        <p:tav tm="0">
                                          <p:val>
                                            <p:strVal val="0-#ppt_h/2"/>
                                          </p:val>
                                        </p:tav>
                                        <p:tav tm="100000">
                                          <p:val>
                                            <p:strVal val="#ppt_y"/>
                                          </p:val>
                                        </p:tav>
                                      </p:tavLst>
                                    </p:anim>
                                  </p:childTnLst>
                                </p:cTn>
                              </p:par>
                              <p:par>
                                <p:cTn id="76" presetID="2" presetClass="entr" presetSubtype="9" fill="hold" grpId="0" nodeType="withEffect">
                                  <p:stCondLst>
                                    <p:cond delay="0"/>
                                  </p:stCondLst>
                                  <p:childTnLst>
                                    <p:set>
                                      <p:cBhvr>
                                        <p:cTn id="77" dur="1" fill="hold">
                                          <p:stCondLst>
                                            <p:cond delay="0"/>
                                          </p:stCondLst>
                                        </p:cTn>
                                        <p:tgtEl>
                                          <p:spTgt spid="28"/>
                                        </p:tgtEl>
                                        <p:attrNameLst>
                                          <p:attrName>style.visibility</p:attrName>
                                        </p:attrNameLst>
                                      </p:cBhvr>
                                      <p:to>
                                        <p:strVal val="visible"/>
                                      </p:to>
                                    </p:set>
                                    <p:anim calcmode="lin" valueType="num">
                                      <p:cBhvr additive="base">
                                        <p:cTn id="78" dur="3000" fill="hold"/>
                                        <p:tgtEl>
                                          <p:spTgt spid="28"/>
                                        </p:tgtEl>
                                        <p:attrNameLst>
                                          <p:attrName>ppt_x</p:attrName>
                                        </p:attrNameLst>
                                      </p:cBhvr>
                                      <p:tavLst>
                                        <p:tav tm="0">
                                          <p:val>
                                            <p:strVal val="0-#ppt_w/2"/>
                                          </p:val>
                                        </p:tav>
                                        <p:tav tm="100000">
                                          <p:val>
                                            <p:strVal val="#ppt_x"/>
                                          </p:val>
                                        </p:tav>
                                      </p:tavLst>
                                    </p:anim>
                                    <p:anim calcmode="lin" valueType="num">
                                      <p:cBhvr additive="base">
                                        <p:cTn id="79" dur="3000" fill="hold"/>
                                        <p:tgtEl>
                                          <p:spTgt spid="28"/>
                                        </p:tgtEl>
                                        <p:attrNameLst>
                                          <p:attrName>ppt_y</p:attrName>
                                        </p:attrNameLst>
                                      </p:cBhvr>
                                      <p:tavLst>
                                        <p:tav tm="0">
                                          <p:val>
                                            <p:strVal val="0-#ppt_h/2"/>
                                          </p:val>
                                        </p:tav>
                                        <p:tav tm="100000">
                                          <p:val>
                                            <p:strVal val="#ppt_y"/>
                                          </p:val>
                                        </p:tav>
                                      </p:tavLst>
                                    </p:anim>
                                  </p:childTnLst>
                                </p:cTn>
                              </p:par>
                              <p:par>
                                <p:cTn id="80" presetID="2" presetClass="entr" presetSubtype="9" fill="hold" grpId="0" nodeType="withEffect">
                                  <p:stCondLst>
                                    <p:cond delay="0"/>
                                  </p:stCondLst>
                                  <p:childTnLst>
                                    <p:set>
                                      <p:cBhvr>
                                        <p:cTn id="81" dur="1" fill="hold">
                                          <p:stCondLst>
                                            <p:cond delay="0"/>
                                          </p:stCondLst>
                                        </p:cTn>
                                        <p:tgtEl>
                                          <p:spTgt spid="29"/>
                                        </p:tgtEl>
                                        <p:attrNameLst>
                                          <p:attrName>style.visibility</p:attrName>
                                        </p:attrNameLst>
                                      </p:cBhvr>
                                      <p:to>
                                        <p:strVal val="visible"/>
                                      </p:to>
                                    </p:set>
                                    <p:anim calcmode="lin" valueType="num">
                                      <p:cBhvr additive="base">
                                        <p:cTn id="82" dur="3000" fill="hold"/>
                                        <p:tgtEl>
                                          <p:spTgt spid="29"/>
                                        </p:tgtEl>
                                        <p:attrNameLst>
                                          <p:attrName>ppt_x</p:attrName>
                                        </p:attrNameLst>
                                      </p:cBhvr>
                                      <p:tavLst>
                                        <p:tav tm="0">
                                          <p:val>
                                            <p:strVal val="0-#ppt_w/2"/>
                                          </p:val>
                                        </p:tav>
                                        <p:tav tm="100000">
                                          <p:val>
                                            <p:strVal val="#ppt_x"/>
                                          </p:val>
                                        </p:tav>
                                      </p:tavLst>
                                    </p:anim>
                                    <p:anim calcmode="lin" valueType="num">
                                      <p:cBhvr additive="base">
                                        <p:cTn id="83" dur="3000" fill="hold"/>
                                        <p:tgtEl>
                                          <p:spTgt spid="29"/>
                                        </p:tgtEl>
                                        <p:attrNameLst>
                                          <p:attrName>ppt_y</p:attrName>
                                        </p:attrNameLst>
                                      </p:cBhvr>
                                      <p:tavLst>
                                        <p:tav tm="0">
                                          <p:val>
                                            <p:strVal val="0-#ppt_h/2"/>
                                          </p:val>
                                        </p:tav>
                                        <p:tav tm="100000">
                                          <p:val>
                                            <p:strVal val="#ppt_y"/>
                                          </p:val>
                                        </p:tav>
                                      </p:tavLst>
                                    </p:anim>
                                  </p:childTnLst>
                                </p:cTn>
                              </p:par>
                              <p:par>
                                <p:cTn id="84" presetID="2" presetClass="entr" presetSubtype="9" fill="hold" grpId="0" nodeType="withEffect">
                                  <p:stCondLst>
                                    <p:cond delay="0"/>
                                  </p:stCondLst>
                                  <p:childTnLst>
                                    <p:set>
                                      <p:cBhvr>
                                        <p:cTn id="85" dur="1" fill="hold">
                                          <p:stCondLst>
                                            <p:cond delay="0"/>
                                          </p:stCondLst>
                                        </p:cTn>
                                        <p:tgtEl>
                                          <p:spTgt spid="30"/>
                                        </p:tgtEl>
                                        <p:attrNameLst>
                                          <p:attrName>style.visibility</p:attrName>
                                        </p:attrNameLst>
                                      </p:cBhvr>
                                      <p:to>
                                        <p:strVal val="visible"/>
                                      </p:to>
                                    </p:set>
                                    <p:anim calcmode="lin" valueType="num">
                                      <p:cBhvr additive="base">
                                        <p:cTn id="86" dur="3000" fill="hold"/>
                                        <p:tgtEl>
                                          <p:spTgt spid="30"/>
                                        </p:tgtEl>
                                        <p:attrNameLst>
                                          <p:attrName>ppt_x</p:attrName>
                                        </p:attrNameLst>
                                      </p:cBhvr>
                                      <p:tavLst>
                                        <p:tav tm="0">
                                          <p:val>
                                            <p:strVal val="0-#ppt_w/2"/>
                                          </p:val>
                                        </p:tav>
                                        <p:tav tm="100000">
                                          <p:val>
                                            <p:strVal val="#ppt_x"/>
                                          </p:val>
                                        </p:tav>
                                      </p:tavLst>
                                    </p:anim>
                                    <p:anim calcmode="lin" valueType="num">
                                      <p:cBhvr additive="base">
                                        <p:cTn id="87" dur="3000" fill="hold"/>
                                        <p:tgtEl>
                                          <p:spTgt spid="30"/>
                                        </p:tgtEl>
                                        <p:attrNameLst>
                                          <p:attrName>ppt_y</p:attrName>
                                        </p:attrNameLst>
                                      </p:cBhvr>
                                      <p:tavLst>
                                        <p:tav tm="0">
                                          <p:val>
                                            <p:strVal val="0-#ppt_h/2"/>
                                          </p:val>
                                        </p:tav>
                                        <p:tav tm="100000">
                                          <p:val>
                                            <p:strVal val="#ppt_y"/>
                                          </p:val>
                                        </p:tav>
                                      </p:tavLst>
                                    </p:anim>
                                  </p:childTnLst>
                                </p:cTn>
                              </p:par>
                              <p:par>
                                <p:cTn id="88" presetID="2" presetClass="entr" presetSubtype="9" fill="hold" grpId="0" nodeType="withEffect">
                                  <p:stCondLst>
                                    <p:cond delay="0"/>
                                  </p:stCondLst>
                                  <p:childTnLst>
                                    <p:set>
                                      <p:cBhvr>
                                        <p:cTn id="89" dur="1" fill="hold">
                                          <p:stCondLst>
                                            <p:cond delay="0"/>
                                          </p:stCondLst>
                                        </p:cTn>
                                        <p:tgtEl>
                                          <p:spTgt spid="31"/>
                                        </p:tgtEl>
                                        <p:attrNameLst>
                                          <p:attrName>style.visibility</p:attrName>
                                        </p:attrNameLst>
                                      </p:cBhvr>
                                      <p:to>
                                        <p:strVal val="visible"/>
                                      </p:to>
                                    </p:set>
                                    <p:anim calcmode="lin" valueType="num">
                                      <p:cBhvr additive="base">
                                        <p:cTn id="90" dur="3000" fill="hold"/>
                                        <p:tgtEl>
                                          <p:spTgt spid="31"/>
                                        </p:tgtEl>
                                        <p:attrNameLst>
                                          <p:attrName>ppt_x</p:attrName>
                                        </p:attrNameLst>
                                      </p:cBhvr>
                                      <p:tavLst>
                                        <p:tav tm="0">
                                          <p:val>
                                            <p:strVal val="0-#ppt_w/2"/>
                                          </p:val>
                                        </p:tav>
                                        <p:tav tm="100000">
                                          <p:val>
                                            <p:strVal val="#ppt_x"/>
                                          </p:val>
                                        </p:tav>
                                      </p:tavLst>
                                    </p:anim>
                                    <p:anim calcmode="lin" valueType="num">
                                      <p:cBhvr additive="base">
                                        <p:cTn id="91" dur="3000" fill="hold"/>
                                        <p:tgtEl>
                                          <p:spTgt spid="31"/>
                                        </p:tgtEl>
                                        <p:attrNameLst>
                                          <p:attrName>ppt_y</p:attrName>
                                        </p:attrNameLst>
                                      </p:cBhvr>
                                      <p:tavLst>
                                        <p:tav tm="0">
                                          <p:val>
                                            <p:strVal val="0-#ppt_h/2"/>
                                          </p:val>
                                        </p:tav>
                                        <p:tav tm="100000">
                                          <p:val>
                                            <p:strVal val="#ppt_y"/>
                                          </p:val>
                                        </p:tav>
                                      </p:tavLst>
                                    </p:anim>
                                  </p:childTnLst>
                                </p:cTn>
                              </p:par>
                              <p:par>
                                <p:cTn id="92" presetID="2" presetClass="entr" presetSubtype="9" fill="hold" grpId="0" nodeType="withEffect">
                                  <p:stCondLst>
                                    <p:cond delay="0"/>
                                  </p:stCondLst>
                                  <p:childTnLst>
                                    <p:set>
                                      <p:cBhvr>
                                        <p:cTn id="93" dur="1" fill="hold">
                                          <p:stCondLst>
                                            <p:cond delay="0"/>
                                          </p:stCondLst>
                                        </p:cTn>
                                        <p:tgtEl>
                                          <p:spTgt spid="32"/>
                                        </p:tgtEl>
                                        <p:attrNameLst>
                                          <p:attrName>style.visibility</p:attrName>
                                        </p:attrNameLst>
                                      </p:cBhvr>
                                      <p:to>
                                        <p:strVal val="visible"/>
                                      </p:to>
                                    </p:set>
                                    <p:anim calcmode="lin" valueType="num">
                                      <p:cBhvr additive="base">
                                        <p:cTn id="94" dur="3000" fill="hold"/>
                                        <p:tgtEl>
                                          <p:spTgt spid="32"/>
                                        </p:tgtEl>
                                        <p:attrNameLst>
                                          <p:attrName>ppt_x</p:attrName>
                                        </p:attrNameLst>
                                      </p:cBhvr>
                                      <p:tavLst>
                                        <p:tav tm="0">
                                          <p:val>
                                            <p:strVal val="0-#ppt_w/2"/>
                                          </p:val>
                                        </p:tav>
                                        <p:tav tm="100000">
                                          <p:val>
                                            <p:strVal val="#ppt_x"/>
                                          </p:val>
                                        </p:tav>
                                      </p:tavLst>
                                    </p:anim>
                                    <p:anim calcmode="lin" valueType="num">
                                      <p:cBhvr additive="base">
                                        <p:cTn id="95" dur="3000" fill="hold"/>
                                        <p:tgtEl>
                                          <p:spTgt spid="32"/>
                                        </p:tgtEl>
                                        <p:attrNameLst>
                                          <p:attrName>ppt_y</p:attrName>
                                        </p:attrNameLst>
                                      </p:cBhvr>
                                      <p:tavLst>
                                        <p:tav tm="0">
                                          <p:val>
                                            <p:strVal val="0-#ppt_h/2"/>
                                          </p:val>
                                        </p:tav>
                                        <p:tav tm="100000">
                                          <p:val>
                                            <p:strVal val="#ppt_y"/>
                                          </p:val>
                                        </p:tav>
                                      </p:tavLst>
                                    </p:anim>
                                  </p:childTnLst>
                                </p:cTn>
                              </p:par>
                              <p:par>
                                <p:cTn id="96" presetID="2" presetClass="entr" presetSubtype="9" fill="hold" grpId="0" nodeType="withEffect">
                                  <p:stCondLst>
                                    <p:cond delay="0"/>
                                  </p:stCondLst>
                                  <p:childTnLst>
                                    <p:set>
                                      <p:cBhvr>
                                        <p:cTn id="97" dur="1" fill="hold">
                                          <p:stCondLst>
                                            <p:cond delay="0"/>
                                          </p:stCondLst>
                                        </p:cTn>
                                        <p:tgtEl>
                                          <p:spTgt spid="33"/>
                                        </p:tgtEl>
                                        <p:attrNameLst>
                                          <p:attrName>style.visibility</p:attrName>
                                        </p:attrNameLst>
                                      </p:cBhvr>
                                      <p:to>
                                        <p:strVal val="visible"/>
                                      </p:to>
                                    </p:set>
                                    <p:anim calcmode="lin" valueType="num">
                                      <p:cBhvr additive="base">
                                        <p:cTn id="98" dur="3000" fill="hold"/>
                                        <p:tgtEl>
                                          <p:spTgt spid="33"/>
                                        </p:tgtEl>
                                        <p:attrNameLst>
                                          <p:attrName>ppt_x</p:attrName>
                                        </p:attrNameLst>
                                      </p:cBhvr>
                                      <p:tavLst>
                                        <p:tav tm="0">
                                          <p:val>
                                            <p:strVal val="0-#ppt_w/2"/>
                                          </p:val>
                                        </p:tav>
                                        <p:tav tm="100000">
                                          <p:val>
                                            <p:strVal val="#ppt_x"/>
                                          </p:val>
                                        </p:tav>
                                      </p:tavLst>
                                    </p:anim>
                                    <p:anim calcmode="lin" valueType="num">
                                      <p:cBhvr additive="base">
                                        <p:cTn id="99" dur="3000" fill="hold"/>
                                        <p:tgtEl>
                                          <p:spTgt spid="33"/>
                                        </p:tgtEl>
                                        <p:attrNameLst>
                                          <p:attrName>ppt_y</p:attrName>
                                        </p:attrNameLst>
                                      </p:cBhvr>
                                      <p:tavLst>
                                        <p:tav tm="0">
                                          <p:val>
                                            <p:strVal val="0-#ppt_h/2"/>
                                          </p:val>
                                        </p:tav>
                                        <p:tav tm="100000">
                                          <p:val>
                                            <p:strVal val="#ppt_y"/>
                                          </p:val>
                                        </p:tav>
                                      </p:tavLst>
                                    </p:anim>
                                  </p:childTnLst>
                                </p:cTn>
                              </p:par>
                              <p:par>
                                <p:cTn id="100" presetID="2" presetClass="entr" presetSubtype="9" fill="hold" grpId="0" nodeType="withEffect">
                                  <p:stCondLst>
                                    <p:cond delay="0"/>
                                  </p:stCondLst>
                                  <p:childTnLst>
                                    <p:set>
                                      <p:cBhvr>
                                        <p:cTn id="101" dur="1" fill="hold">
                                          <p:stCondLst>
                                            <p:cond delay="0"/>
                                          </p:stCondLst>
                                        </p:cTn>
                                        <p:tgtEl>
                                          <p:spTgt spid="34"/>
                                        </p:tgtEl>
                                        <p:attrNameLst>
                                          <p:attrName>style.visibility</p:attrName>
                                        </p:attrNameLst>
                                      </p:cBhvr>
                                      <p:to>
                                        <p:strVal val="visible"/>
                                      </p:to>
                                    </p:set>
                                    <p:anim calcmode="lin" valueType="num">
                                      <p:cBhvr additive="base">
                                        <p:cTn id="102" dur="3000" fill="hold"/>
                                        <p:tgtEl>
                                          <p:spTgt spid="34"/>
                                        </p:tgtEl>
                                        <p:attrNameLst>
                                          <p:attrName>ppt_x</p:attrName>
                                        </p:attrNameLst>
                                      </p:cBhvr>
                                      <p:tavLst>
                                        <p:tav tm="0">
                                          <p:val>
                                            <p:strVal val="0-#ppt_w/2"/>
                                          </p:val>
                                        </p:tav>
                                        <p:tav tm="100000">
                                          <p:val>
                                            <p:strVal val="#ppt_x"/>
                                          </p:val>
                                        </p:tav>
                                      </p:tavLst>
                                    </p:anim>
                                    <p:anim calcmode="lin" valueType="num">
                                      <p:cBhvr additive="base">
                                        <p:cTn id="103" dur="3000" fill="hold"/>
                                        <p:tgtEl>
                                          <p:spTgt spid="34"/>
                                        </p:tgtEl>
                                        <p:attrNameLst>
                                          <p:attrName>ppt_y</p:attrName>
                                        </p:attrNameLst>
                                      </p:cBhvr>
                                      <p:tavLst>
                                        <p:tav tm="0">
                                          <p:val>
                                            <p:strVal val="0-#ppt_h/2"/>
                                          </p:val>
                                        </p:tav>
                                        <p:tav tm="100000">
                                          <p:val>
                                            <p:strVal val="#ppt_y"/>
                                          </p:val>
                                        </p:tav>
                                      </p:tavLst>
                                    </p:anim>
                                  </p:childTnLst>
                                </p:cTn>
                              </p:par>
                              <p:par>
                                <p:cTn id="104" presetID="2" presetClass="entr" presetSubtype="3" fill="hold" grpId="0" nodeType="withEffect">
                                  <p:stCondLst>
                                    <p:cond delay="0"/>
                                  </p:stCondLst>
                                  <p:childTnLst>
                                    <p:set>
                                      <p:cBhvr>
                                        <p:cTn id="105" dur="1" fill="hold">
                                          <p:stCondLst>
                                            <p:cond delay="0"/>
                                          </p:stCondLst>
                                        </p:cTn>
                                        <p:tgtEl>
                                          <p:spTgt spid="3"/>
                                        </p:tgtEl>
                                        <p:attrNameLst>
                                          <p:attrName>style.visibility</p:attrName>
                                        </p:attrNameLst>
                                      </p:cBhvr>
                                      <p:to>
                                        <p:strVal val="visible"/>
                                      </p:to>
                                    </p:set>
                                    <p:anim calcmode="lin" valueType="num">
                                      <p:cBhvr additive="base">
                                        <p:cTn id="106" dur="3000" fill="hold"/>
                                        <p:tgtEl>
                                          <p:spTgt spid="3"/>
                                        </p:tgtEl>
                                        <p:attrNameLst>
                                          <p:attrName>ppt_x</p:attrName>
                                        </p:attrNameLst>
                                      </p:cBhvr>
                                      <p:tavLst>
                                        <p:tav tm="0">
                                          <p:val>
                                            <p:strVal val="1+#ppt_w/2"/>
                                          </p:val>
                                        </p:tav>
                                        <p:tav tm="100000">
                                          <p:val>
                                            <p:strVal val="#ppt_x"/>
                                          </p:val>
                                        </p:tav>
                                      </p:tavLst>
                                    </p:anim>
                                    <p:anim calcmode="lin" valueType="num">
                                      <p:cBhvr additive="base">
                                        <p:cTn id="107" dur="3000" fill="hold"/>
                                        <p:tgtEl>
                                          <p:spTgt spid="3"/>
                                        </p:tgtEl>
                                        <p:attrNameLst>
                                          <p:attrName>ppt_y</p:attrName>
                                        </p:attrNameLst>
                                      </p:cBhvr>
                                      <p:tavLst>
                                        <p:tav tm="0">
                                          <p:val>
                                            <p:strVal val="0-#ppt_h/2"/>
                                          </p:val>
                                        </p:tav>
                                        <p:tav tm="100000">
                                          <p:val>
                                            <p:strVal val="#ppt_y"/>
                                          </p:val>
                                        </p:tav>
                                      </p:tavLst>
                                    </p:anim>
                                  </p:childTnLst>
                                </p:cTn>
                              </p:par>
                              <p:par>
                                <p:cTn id="108" presetID="2" presetClass="entr" presetSubtype="3" fill="hold" grpId="0" nodeType="withEffect">
                                  <p:stCondLst>
                                    <p:cond delay="0"/>
                                  </p:stCondLst>
                                  <p:childTnLst>
                                    <p:set>
                                      <p:cBhvr>
                                        <p:cTn id="109" dur="1" fill="hold">
                                          <p:stCondLst>
                                            <p:cond delay="0"/>
                                          </p:stCondLst>
                                        </p:cTn>
                                        <p:tgtEl>
                                          <p:spTgt spid="5"/>
                                        </p:tgtEl>
                                        <p:attrNameLst>
                                          <p:attrName>style.visibility</p:attrName>
                                        </p:attrNameLst>
                                      </p:cBhvr>
                                      <p:to>
                                        <p:strVal val="visible"/>
                                      </p:to>
                                    </p:set>
                                    <p:anim calcmode="lin" valueType="num">
                                      <p:cBhvr additive="base">
                                        <p:cTn id="110" dur="3000" fill="hold"/>
                                        <p:tgtEl>
                                          <p:spTgt spid="5"/>
                                        </p:tgtEl>
                                        <p:attrNameLst>
                                          <p:attrName>ppt_x</p:attrName>
                                        </p:attrNameLst>
                                      </p:cBhvr>
                                      <p:tavLst>
                                        <p:tav tm="0">
                                          <p:val>
                                            <p:strVal val="1+#ppt_w/2"/>
                                          </p:val>
                                        </p:tav>
                                        <p:tav tm="100000">
                                          <p:val>
                                            <p:strVal val="#ppt_x"/>
                                          </p:val>
                                        </p:tav>
                                      </p:tavLst>
                                    </p:anim>
                                    <p:anim calcmode="lin" valueType="num">
                                      <p:cBhvr additive="base">
                                        <p:cTn id="111" dur="3000" fill="hold"/>
                                        <p:tgtEl>
                                          <p:spTgt spid="5"/>
                                        </p:tgtEl>
                                        <p:attrNameLst>
                                          <p:attrName>ppt_y</p:attrName>
                                        </p:attrNameLst>
                                      </p:cBhvr>
                                      <p:tavLst>
                                        <p:tav tm="0">
                                          <p:val>
                                            <p:strVal val="0-#ppt_h/2"/>
                                          </p:val>
                                        </p:tav>
                                        <p:tav tm="100000">
                                          <p:val>
                                            <p:strVal val="#ppt_y"/>
                                          </p:val>
                                        </p:tav>
                                      </p:tavLst>
                                    </p:anim>
                                  </p:childTnLst>
                                </p:cTn>
                              </p:par>
                              <p:par>
                                <p:cTn id="112" presetID="2" presetClass="entr" presetSubtype="3" fill="hold" grpId="0" nodeType="withEffect">
                                  <p:stCondLst>
                                    <p:cond delay="0"/>
                                  </p:stCondLst>
                                  <p:childTnLst>
                                    <p:set>
                                      <p:cBhvr>
                                        <p:cTn id="113" dur="1" fill="hold">
                                          <p:stCondLst>
                                            <p:cond delay="0"/>
                                          </p:stCondLst>
                                        </p:cTn>
                                        <p:tgtEl>
                                          <p:spTgt spid="7"/>
                                        </p:tgtEl>
                                        <p:attrNameLst>
                                          <p:attrName>style.visibility</p:attrName>
                                        </p:attrNameLst>
                                      </p:cBhvr>
                                      <p:to>
                                        <p:strVal val="visible"/>
                                      </p:to>
                                    </p:set>
                                    <p:anim calcmode="lin" valueType="num">
                                      <p:cBhvr additive="base">
                                        <p:cTn id="114" dur="3000" fill="hold"/>
                                        <p:tgtEl>
                                          <p:spTgt spid="7"/>
                                        </p:tgtEl>
                                        <p:attrNameLst>
                                          <p:attrName>ppt_x</p:attrName>
                                        </p:attrNameLst>
                                      </p:cBhvr>
                                      <p:tavLst>
                                        <p:tav tm="0">
                                          <p:val>
                                            <p:strVal val="1+#ppt_w/2"/>
                                          </p:val>
                                        </p:tav>
                                        <p:tav tm="100000">
                                          <p:val>
                                            <p:strVal val="#ppt_x"/>
                                          </p:val>
                                        </p:tav>
                                      </p:tavLst>
                                    </p:anim>
                                    <p:anim calcmode="lin" valueType="num">
                                      <p:cBhvr additive="base">
                                        <p:cTn id="115" dur="3000" fill="hold"/>
                                        <p:tgtEl>
                                          <p:spTgt spid="7"/>
                                        </p:tgtEl>
                                        <p:attrNameLst>
                                          <p:attrName>ppt_y</p:attrName>
                                        </p:attrNameLst>
                                      </p:cBhvr>
                                      <p:tavLst>
                                        <p:tav tm="0">
                                          <p:val>
                                            <p:strVal val="0-#ppt_h/2"/>
                                          </p:val>
                                        </p:tav>
                                        <p:tav tm="100000">
                                          <p:val>
                                            <p:strVal val="#ppt_y"/>
                                          </p:val>
                                        </p:tav>
                                      </p:tavLst>
                                    </p:anim>
                                  </p:childTnLst>
                                </p:cTn>
                              </p:par>
                              <p:par>
                                <p:cTn id="116" presetID="2" presetClass="entr" presetSubtype="3" fill="hold" grpId="0" nodeType="withEffect">
                                  <p:stCondLst>
                                    <p:cond delay="0"/>
                                  </p:stCondLst>
                                  <p:childTnLst>
                                    <p:set>
                                      <p:cBhvr>
                                        <p:cTn id="117" dur="1" fill="hold">
                                          <p:stCondLst>
                                            <p:cond delay="0"/>
                                          </p:stCondLst>
                                        </p:cTn>
                                        <p:tgtEl>
                                          <p:spTgt spid="9"/>
                                        </p:tgtEl>
                                        <p:attrNameLst>
                                          <p:attrName>style.visibility</p:attrName>
                                        </p:attrNameLst>
                                      </p:cBhvr>
                                      <p:to>
                                        <p:strVal val="visible"/>
                                      </p:to>
                                    </p:set>
                                    <p:anim calcmode="lin" valueType="num">
                                      <p:cBhvr additive="base">
                                        <p:cTn id="118" dur="3000" fill="hold"/>
                                        <p:tgtEl>
                                          <p:spTgt spid="9"/>
                                        </p:tgtEl>
                                        <p:attrNameLst>
                                          <p:attrName>ppt_x</p:attrName>
                                        </p:attrNameLst>
                                      </p:cBhvr>
                                      <p:tavLst>
                                        <p:tav tm="0">
                                          <p:val>
                                            <p:strVal val="1+#ppt_w/2"/>
                                          </p:val>
                                        </p:tav>
                                        <p:tav tm="100000">
                                          <p:val>
                                            <p:strVal val="#ppt_x"/>
                                          </p:val>
                                        </p:tav>
                                      </p:tavLst>
                                    </p:anim>
                                    <p:anim calcmode="lin" valueType="num">
                                      <p:cBhvr additive="base">
                                        <p:cTn id="119" dur="3000" fill="hold"/>
                                        <p:tgtEl>
                                          <p:spTgt spid="9"/>
                                        </p:tgtEl>
                                        <p:attrNameLst>
                                          <p:attrName>ppt_y</p:attrName>
                                        </p:attrNameLst>
                                      </p:cBhvr>
                                      <p:tavLst>
                                        <p:tav tm="0">
                                          <p:val>
                                            <p:strVal val="0-#ppt_h/2"/>
                                          </p:val>
                                        </p:tav>
                                        <p:tav tm="100000">
                                          <p:val>
                                            <p:strVal val="#ppt_y"/>
                                          </p:val>
                                        </p:tav>
                                      </p:tavLst>
                                    </p:anim>
                                  </p:childTnLst>
                                </p:cTn>
                              </p:par>
                              <p:par>
                                <p:cTn id="120" presetID="2" presetClass="entr" presetSubtype="3" fill="hold" grpId="0" nodeType="withEffect">
                                  <p:stCondLst>
                                    <p:cond delay="0"/>
                                  </p:stCondLst>
                                  <p:childTnLst>
                                    <p:set>
                                      <p:cBhvr>
                                        <p:cTn id="121" dur="1" fill="hold">
                                          <p:stCondLst>
                                            <p:cond delay="0"/>
                                          </p:stCondLst>
                                        </p:cTn>
                                        <p:tgtEl>
                                          <p:spTgt spid="11"/>
                                        </p:tgtEl>
                                        <p:attrNameLst>
                                          <p:attrName>style.visibility</p:attrName>
                                        </p:attrNameLst>
                                      </p:cBhvr>
                                      <p:to>
                                        <p:strVal val="visible"/>
                                      </p:to>
                                    </p:set>
                                    <p:anim calcmode="lin" valueType="num">
                                      <p:cBhvr additive="base">
                                        <p:cTn id="122" dur="3000" fill="hold"/>
                                        <p:tgtEl>
                                          <p:spTgt spid="11"/>
                                        </p:tgtEl>
                                        <p:attrNameLst>
                                          <p:attrName>ppt_x</p:attrName>
                                        </p:attrNameLst>
                                      </p:cBhvr>
                                      <p:tavLst>
                                        <p:tav tm="0">
                                          <p:val>
                                            <p:strVal val="1+#ppt_w/2"/>
                                          </p:val>
                                        </p:tav>
                                        <p:tav tm="100000">
                                          <p:val>
                                            <p:strVal val="#ppt_x"/>
                                          </p:val>
                                        </p:tav>
                                      </p:tavLst>
                                    </p:anim>
                                    <p:anim calcmode="lin" valueType="num">
                                      <p:cBhvr additive="base">
                                        <p:cTn id="123" dur="3000" fill="hold"/>
                                        <p:tgtEl>
                                          <p:spTgt spid="11"/>
                                        </p:tgtEl>
                                        <p:attrNameLst>
                                          <p:attrName>ppt_y</p:attrName>
                                        </p:attrNameLst>
                                      </p:cBhvr>
                                      <p:tavLst>
                                        <p:tav tm="0">
                                          <p:val>
                                            <p:strVal val="0-#ppt_h/2"/>
                                          </p:val>
                                        </p:tav>
                                        <p:tav tm="100000">
                                          <p:val>
                                            <p:strVal val="#ppt_y"/>
                                          </p:val>
                                        </p:tav>
                                      </p:tavLst>
                                    </p:anim>
                                  </p:childTnLst>
                                </p:cTn>
                              </p:par>
                              <p:par>
                                <p:cTn id="124" presetID="2" presetClass="entr" presetSubtype="3" fill="hold" grpId="0" nodeType="withEffect">
                                  <p:stCondLst>
                                    <p:cond delay="0"/>
                                  </p:stCondLst>
                                  <p:childTnLst>
                                    <p:set>
                                      <p:cBhvr>
                                        <p:cTn id="125" dur="1" fill="hold">
                                          <p:stCondLst>
                                            <p:cond delay="0"/>
                                          </p:stCondLst>
                                        </p:cTn>
                                        <p:tgtEl>
                                          <p:spTgt spid="13"/>
                                        </p:tgtEl>
                                        <p:attrNameLst>
                                          <p:attrName>style.visibility</p:attrName>
                                        </p:attrNameLst>
                                      </p:cBhvr>
                                      <p:to>
                                        <p:strVal val="visible"/>
                                      </p:to>
                                    </p:set>
                                    <p:anim calcmode="lin" valueType="num">
                                      <p:cBhvr additive="base">
                                        <p:cTn id="126" dur="3000" fill="hold"/>
                                        <p:tgtEl>
                                          <p:spTgt spid="13"/>
                                        </p:tgtEl>
                                        <p:attrNameLst>
                                          <p:attrName>ppt_x</p:attrName>
                                        </p:attrNameLst>
                                      </p:cBhvr>
                                      <p:tavLst>
                                        <p:tav tm="0">
                                          <p:val>
                                            <p:strVal val="1+#ppt_w/2"/>
                                          </p:val>
                                        </p:tav>
                                        <p:tav tm="100000">
                                          <p:val>
                                            <p:strVal val="#ppt_x"/>
                                          </p:val>
                                        </p:tav>
                                      </p:tavLst>
                                    </p:anim>
                                    <p:anim calcmode="lin" valueType="num">
                                      <p:cBhvr additive="base">
                                        <p:cTn id="127" dur="3000" fill="hold"/>
                                        <p:tgtEl>
                                          <p:spTgt spid="13"/>
                                        </p:tgtEl>
                                        <p:attrNameLst>
                                          <p:attrName>ppt_y</p:attrName>
                                        </p:attrNameLst>
                                      </p:cBhvr>
                                      <p:tavLst>
                                        <p:tav tm="0">
                                          <p:val>
                                            <p:strVal val="0-#ppt_h/2"/>
                                          </p:val>
                                        </p:tav>
                                        <p:tav tm="100000">
                                          <p:val>
                                            <p:strVal val="#ppt_y"/>
                                          </p:val>
                                        </p:tav>
                                      </p:tavLst>
                                    </p:anim>
                                  </p:childTnLst>
                                </p:cTn>
                              </p:par>
                              <p:par>
                                <p:cTn id="128" presetID="2" presetClass="entr" presetSubtype="3" fill="hold" grpId="0" nodeType="withEffect">
                                  <p:stCondLst>
                                    <p:cond delay="0"/>
                                  </p:stCondLst>
                                  <p:childTnLst>
                                    <p:set>
                                      <p:cBhvr>
                                        <p:cTn id="129" dur="1" fill="hold">
                                          <p:stCondLst>
                                            <p:cond delay="0"/>
                                          </p:stCondLst>
                                        </p:cTn>
                                        <p:tgtEl>
                                          <p:spTgt spid="15"/>
                                        </p:tgtEl>
                                        <p:attrNameLst>
                                          <p:attrName>style.visibility</p:attrName>
                                        </p:attrNameLst>
                                      </p:cBhvr>
                                      <p:to>
                                        <p:strVal val="visible"/>
                                      </p:to>
                                    </p:set>
                                    <p:anim calcmode="lin" valueType="num">
                                      <p:cBhvr additive="base">
                                        <p:cTn id="130" dur="3000" fill="hold"/>
                                        <p:tgtEl>
                                          <p:spTgt spid="15"/>
                                        </p:tgtEl>
                                        <p:attrNameLst>
                                          <p:attrName>ppt_x</p:attrName>
                                        </p:attrNameLst>
                                      </p:cBhvr>
                                      <p:tavLst>
                                        <p:tav tm="0">
                                          <p:val>
                                            <p:strVal val="1+#ppt_w/2"/>
                                          </p:val>
                                        </p:tav>
                                        <p:tav tm="100000">
                                          <p:val>
                                            <p:strVal val="#ppt_x"/>
                                          </p:val>
                                        </p:tav>
                                      </p:tavLst>
                                    </p:anim>
                                    <p:anim calcmode="lin" valueType="num">
                                      <p:cBhvr additive="base">
                                        <p:cTn id="131" dur="3000" fill="hold"/>
                                        <p:tgtEl>
                                          <p:spTgt spid="15"/>
                                        </p:tgtEl>
                                        <p:attrNameLst>
                                          <p:attrName>ppt_y</p:attrName>
                                        </p:attrNameLst>
                                      </p:cBhvr>
                                      <p:tavLst>
                                        <p:tav tm="0">
                                          <p:val>
                                            <p:strVal val="0-#ppt_h/2"/>
                                          </p:val>
                                        </p:tav>
                                        <p:tav tm="100000">
                                          <p:val>
                                            <p:strVal val="#ppt_y"/>
                                          </p:val>
                                        </p:tav>
                                      </p:tavLst>
                                    </p:anim>
                                  </p:childTnLst>
                                </p:cTn>
                              </p:par>
                              <p:par>
                                <p:cTn id="132" presetID="2" presetClass="entr" presetSubtype="3" fill="hold" grpId="0" nodeType="withEffect">
                                  <p:stCondLst>
                                    <p:cond delay="0"/>
                                  </p:stCondLst>
                                  <p:childTnLst>
                                    <p:set>
                                      <p:cBhvr>
                                        <p:cTn id="133" dur="1" fill="hold">
                                          <p:stCondLst>
                                            <p:cond delay="0"/>
                                          </p:stCondLst>
                                        </p:cTn>
                                        <p:tgtEl>
                                          <p:spTgt spid="17"/>
                                        </p:tgtEl>
                                        <p:attrNameLst>
                                          <p:attrName>style.visibility</p:attrName>
                                        </p:attrNameLst>
                                      </p:cBhvr>
                                      <p:to>
                                        <p:strVal val="visible"/>
                                      </p:to>
                                    </p:set>
                                    <p:anim calcmode="lin" valueType="num">
                                      <p:cBhvr additive="base">
                                        <p:cTn id="134" dur="3000" fill="hold"/>
                                        <p:tgtEl>
                                          <p:spTgt spid="17"/>
                                        </p:tgtEl>
                                        <p:attrNameLst>
                                          <p:attrName>ppt_x</p:attrName>
                                        </p:attrNameLst>
                                      </p:cBhvr>
                                      <p:tavLst>
                                        <p:tav tm="0">
                                          <p:val>
                                            <p:strVal val="1+#ppt_w/2"/>
                                          </p:val>
                                        </p:tav>
                                        <p:tav tm="100000">
                                          <p:val>
                                            <p:strVal val="#ppt_x"/>
                                          </p:val>
                                        </p:tav>
                                      </p:tavLst>
                                    </p:anim>
                                    <p:anim calcmode="lin" valueType="num">
                                      <p:cBhvr additive="base">
                                        <p:cTn id="135" dur="3000" fill="hold"/>
                                        <p:tgtEl>
                                          <p:spTgt spid="17"/>
                                        </p:tgtEl>
                                        <p:attrNameLst>
                                          <p:attrName>ppt_y</p:attrName>
                                        </p:attrNameLst>
                                      </p:cBhvr>
                                      <p:tavLst>
                                        <p:tav tm="0">
                                          <p:val>
                                            <p:strVal val="0-#ppt_h/2"/>
                                          </p:val>
                                        </p:tav>
                                        <p:tav tm="100000">
                                          <p:val>
                                            <p:strVal val="#ppt_y"/>
                                          </p:val>
                                        </p:tav>
                                      </p:tavLst>
                                    </p:anim>
                                  </p:childTnLst>
                                </p:cTn>
                              </p:par>
                              <p:par>
                                <p:cTn id="136" presetID="2" presetClass="entr" presetSubtype="9" fill="hold" grpId="0" nodeType="withEffect">
                                  <p:stCondLst>
                                    <p:cond delay="0"/>
                                  </p:stCondLst>
                                  <p:childTnLst>
                                    <p:set>
                                      <p:cBhvr>
                                        <p:cTn id="137" dur="1" fill="hold">
                                          <p:stCondLst>
                                            <p:cond delay="0"/>
                                          </p:stCondLst>
                                        </p:cTn>
                                        <p:tgtEl>
                                          <p:spTgt spid="4"/>
                                        </p:tgtEl>
                                        <p:attrNameLst>
                                          <p:attrName>style.visibility</p:attrName>
                                        </p:attrNameLst>
                                      </p:cBhvr>
                                      <p:to>
                                        <p:strVal val="visible"/>
                                      </p:to>
                                    </p:set>
                                    <p:anim calcmode="lin" valueType="num">
                                      <p:cBhvr additive="base">
                                        <p:cTn id="138" dur="3000" fill="hold"/>
                                        <p:tgtEl>
                                          <p:spTgt spid="4"/>
                                        </p:tgtEl>
                                        <p:attrNameLst>
                                          <p:attrName>ppt_x</p:attrName>
                                        </p:attrNameLst>
                                      </p:cBhvr>
                                      <p:tavLst>
                                        <p:tav tm="0">
                                          <p:val>
                                            <p:strVal val="0-#ppt_w/2"/>
                                          </p:val>
                                        </p:tav>
                                        <p:tav tm="100000">
                                          <p:val>
                                            <p:strVal val="#ppt_x"/>
                                          </p:val>
                                        </p:tav>
                                      </p:tavLst>
                                    </p:anim>
                                    <p:anim calcmode="lin" valueType="num">
                                      <p:cBhvr additive="base">
                                        <p:cTn id="139" dur="3000" fill="hold"/>
                                        <p:tgtEl>
                                          <p:spTgt spid="4"/>
                                        </p:tgtEl>
                                        <p:attrNameLst>
                                          <p:attrName>ppt_y</p:attrName>
                                        </p:attrNameLst>
                                      </p:cBhvr>
                                      <p:tavLst>
                                        <p:tav tm="0">
                                          <p:val>
                                            <p:strVal val="0-#ppt_h/2"/>
                                          </p:val>
                                        </p:tav>
                                        <p:tav tm="100000">
                                          <p:val>
                                            <p:strVal val="#ppt_y"/>
                                          </p:val>
                                        </p:tav>
                                      </p:tavLst>
                                    </p:anim>
                                  </p:childTnLst>
                                </p:cTn>
                              </p:par>
                              <p:par>
                                <p:cTn id="140" presetID="2" presetClass="entr" presetSubtype="9" fill="hold" grpId="0" nodeType="withEffect">
                                  <p:stCondLst>
                                    <p:cond delay="0"/>
                                  </p:stCondLst>
                                  <p:childTnLst>
                                    <p:set>
                                      <p:cBhvr>
                                        <p:cTn id="141" dur="1" fill="hold">
                                          <p:stCondLst>
                                            <p:cond delay="0"/>
                                          </p:stCondLst>
                                        </p:cTn>
                                        <p:tgtEl>
                                          <p:spTgt spid="6"/>
                                        </p:tgtEl>
                                        <p:attrNameLst>
                                          <p:attrName>style.visibility</p:attrName>
                                        </p:attrNameLst>
                                      </p:cBhvr>
                                      <p:to>
                                        <p:strVal val="visible"/>
                                      </p:to>
                                    </p:set>
                                    <p:anim calcmode="lin" valueType="num">
                                      <p:cBhvr additive="base">
                                        <p:cTn id="142" dur="3000" fill="hold"/>
                                        <p:tgtEl>
                                          <p:spTgt spid="6"/>
                                        </p:tgtEl>
                                        <p:attrNameLst>
                                          <p:attrName>ppt_x</p:attrName>
                                        </p:attrNameLst>
                                      </p:cBhvr>
                                      <p:tavLst>
                                        <p:tav tm="0">
                                          <p:val>
                                            <p:strVal val="0-#ppt_w/2"/>
                                          </p:val>
                                        </p:tav>
                                        <p:tav tm="100000">
                                          <p:val>
                                            <p:strVal val="#ppt_x"/>
                                          </p:val>
                                        </p:tav>
                                      </p:tavLst>
                                    </p:anim>
                                    <p:anim calcmode="lin" valueType="num">
                                      <p:cBhvr additive="base">
                                        <p:cTn id="143" dur="3000" fill="hold"/>
                                        <p:tgtEl>
                                          <p:spTgt spid="6"/>
                                        </p:tgtEl>
                                        <p:attrNameLst>
                                          <p:attrName>ppt_y</p:attrName>
                                        </p:attrNameLst>
                                      </p:cBhvr>
                                      <p:tavLst>
                                        <p:tav tm="0">
                                          <p:val>
                                            <p:strVal val="0-#ppt_h/2"/>
                                          </p:val>
                                        </p:tav>
                                        <p:tav tm="100000">
                                          <p:val>
                                            <p:strVal val="#ppt_y"/>
                                          </p:val>
                                        </p:tav>
                                      </p:tavLst>
                                    </p:anim>
                                  </p:childTnLst>
                                </p:cTn>
                              </p:par>
                              <p:par>
                                <p:cTn id="144" presetID="2" presetClass="entr" presetSubtype="9" fill="hold" grpId="0" nodeType="withEffect">
                                  <p:stCondLst>
                                    <p:cond delay="0"/>
                                  </p:stCondLst>
                                  <p:childTnLst>
                                    <p:set>
                                      <p:cBhvr>
                                        <p:cTn id="145" dur="1" fill="hold">
                                          <p:stCondLst>
                                            <p:cond delay="0"/>
                                          </p:stCondLst>
                                        </p:cTn>
                                        <p:tgtEl>
                                          <p:spTgt spid="8"/>
                                        </p:tgtEl>
                                        <p:attrNameLst>
                                          <p:attrName>style.visibility</p:attrName>
                                        </p:attrNameLst>
                                      </p:cBhvr>
                                      <p:to>
                                        <p:strVal val="visible"/>
                                      </p:to>
                                    </p:set>
                                    <p:anim calcmode="lin" valueType="num">
                                      <p:cBhvr additive="base">
                                        <p:cTn id="146" dur="3000" fill="hold"/>
                                        <p:tgtEl>
                                          <p:spTgt spid="8"/>
                                        </p:tgtEl>
                                        <p:attrNameLst>
                                          <p:attrName>ppt_x</p:attrName>
                                        </p:attrNameLst>
                                      </p:cBhvr>
                                      <p:tavLst>
                                        <p:tav tm="0">
                                          <p:val>
                                            <p:strVal val="0-#ppt_w/2"/>
                                          </p:val>
                                        </p:tav>
                                        <p:tav tm="100000">
                                          <p:val>
                                            <p:strVal val="#ppt_x"/>
                                          </p:val>
                                        </p:tav>
                                      </p:tavLst>
                                    </p:anim>
                                    <p:anim calcmode="lin" valueType="num">
                                      <p:cBhvr additive="base">
                                        <p:cTn id="147" dur="3000" fill="hold"/>
                                        <p:tgtEl>
                                          <p:spTgt spid="8"/>
                                        </p:tgtEl>
                                        <p:attrNameLst>
                                          <p:attrName>ppt_y</p:attrName>
                                        </p:attrNameLst>
                                      </p:cBhvr>
                                      <p:tavLst>
                                        <p:tav tm="0">
                                          <p:val>
                                            <p:strVal val="0-#ppt_h/2"/>
                                          </p:val>
                                        </p:tav>
                                        <p:tav tm="100000">
                                          <p:val>
                                            <p:strVal val="#ppt_y"/>
                                          </p:val>
                                        </p:tav>
                                      </p:tavLst>
                                    </p:anim>
                                  </p:childTnLst>
                                </p:cTn>
                              </p:par>
                              <p:par>
                                <p:cTn id="148" presetID="2" presetClass="entr" presetSubtype="9" fill="hold" grpId="0" nodeType="withEffect">
                                  <p:stCondLst>
                                    <p:cond delay="0"/>
                                  </p:stCondLst>
                                  <p:childTnLst>
                                    <p:set>
                                      <p:cBhvr>
                                        <p:cTn id="149" dur="1" fill="hold">
                                          <p:stCondLst>
                                            <p:cond delay="0"/>
                                          </p:stCondLst>
                                        </p:cTn>
                                        <p:tgtEl>
                                          <p:spTgt spid="10"/>
                                        </p:tgtEl>
                                        <p:attrNameLst>
                                          <p:attrName>style.visibility</p:attrName>
                                        </p:attrNameLst>
                                      </p:cBhvr>
                                      <p:to>
                                        <p:strVal val="visible"/>
                                      </p:to>
                                    </p:set>
                                    <p:anim calcmode="lin" valueType="num">
                                      <p:cBhvr additive="base">
                                        <p:cTn id="150" dur="3000" fill="hold"/>
                                        <p:tgtEl>
                                          <p:spTgt spid="10"/>
                                        </p:tgtEl>
                                        <p:attrNameLst>
                                          <p:attrName>ppt_x</p:attrName>
                                        </p:attrNameLst>
                                      </p:cBhvr>
                                      <p:tavLst>
                                        <p:tav tm="0">
                                          <p:val>
                                            <p:strVal val="0-#ppt_w/2"/>
                                          </p:val>
                                        </p:tav>
                                        <p:tav tm="100000">
                                          <p:val>
                                            <p:strVal val="#ppt_x"/>
                                          </p:val>
                                        </p:tav>
                                      </p:tavLst>
                                    </p:anim>
                                    <p:anim calcmode="lin" valueType="num">
                                      <p:cBhvr additive="base">
                                        <p:cTn id="151" dur="3000" fill="hold"/>
                                        <p:tgtEl>
                                          <p:spTgt spid="10"/>
                                        </p:tgtEl>
                                        <p:attrNameLst>
                                          <p:attrName>ppt_y</p:attrName>
                                        </p:attrNameLst>
                                      </p:cBhvr>
                                      <p:tavLst>
                                        <p:tav tm="0">
                                          <p:val>
                                            <p:strVal val="0-#ppt_h/2"/>
                                          </p:val>
                                        </p:tav>
                                        <p:tav tm="100000">
                                          <p:val>
                                            <p:strVal val="#ppt_y"/>
                                          </p:val>
                                        </p:tav>
                                      </p:tavLst>
                                    </p:anim>
                                  </p:childTnLst>
                                </p:cTn>
                              </p:par>
                              <p:par>
                                <p:cTn id="152" presetID="2" presetClass="entr" presetSubtype="9" fill="hold" grpId="0" nodeType="withEffect">
                                  <p:stCondLst>
                                    <p:cond delay="0"/>
                                  </p:stCondLst>
                                  <p:childTnLst>
                                    <p:set>
                                      <p:cBhvr>
                                        <p:cTn id="153" dur="1" fill="hold">
                                          <p:stCondLst>
                                            <p:cond delay="0"/>
                                          </p:stCondLst>
                                        </p:cTn>
                                        <p:tgtEl>
                                          <p:spTgt spid="12"/>
                                        </p:tgtEl>
                                        <p:attrNameLst>
                                          <p:attrName>style.visibility</p:attrName>
                                        </p:attrNameLst>
                                      </p:cBhvr>
                                      <p:to>
                                        <p:strVal val="visible"/>
                                      </p:to>
                                    </p:set>
                                    <p:anim calcmode="lin" valueType="num">
                                      <p:cBhvr additive="base">
                                        <p:cTn id="154" dur="3000" fill="hold"/>
                                        <p:tgtEl>
                                          <p:spTgt spid="12"/>
                                        </p:tgtEl>
                                        <p:attrNameLst>
                                          <p:attrName>ppt_x</p:attrName>
                                        </p:attrNameLst>
                                      </p:cBhvr>
                                      <p:tavLst>
                                        <p:tav tm="0">
                                          <p:val>
                                            <p:strVal val="0-#ppt_w/2"/>
                                          </p:val>
                                        </p:tav>
                                        <p:tav tm="100000">
                                          <p:val>
                                            <p:strVal val="#ppt_x"/>
                                          </p:val>
                                        </p:tav>
                                      </p:tavLst>
                                    </p:anim>
                                    <p:anim calcmode="lin" valueType="num">
                                      <p:cBhvr additive="base">
                                        <p:cTn id="155" dur="3000" fill="hold"/>
                                        <p:tgtEl>
                                          <p:spTgt spid="12"/>
                                        </p:tgtEl>
                                        <p:attrNameLst>
                                          <p:attrName>ppt_y</p:attrName>
                                        </p:attrNameLst>
                                      </p:cBhvr>
                                      <p:tavLst>
                                        <p:tav tm="0">
                                          <p:val>
                                            <p:strVal val="0-#ppt_h/2"/>
                                          </p:val>
                                        </p:tav>
                                        <p:tav tm="100000">
                                          <p:val>
                                            <p:strVal val="#ppt_y"/>
                                          </p:val>
                                        </p:tav>
                                      </p:tavLst>
                                    </p:anim>
                                  </p:childTnLst>
                                </p:cTn>
                              </p:par>
                              <p:par>
                                <p:cTn id="156" presetID="2" presetClass="entr" presetSubtype="9" fill="hold" grpId="0" nodeType="withEffect">
                                  <p:stCondLst>
                                    <p:cond delay="0"/>
                                  </p:stCondLst>
                                  <p:childTnLst>
                                    <p:set>
                                      <p:cBhvr>
                                        <p:cTn id="157" dur="1" fill="hold">
                                          <p:stCondLst>
                                            <p:cond delay="0"/>
                                          </p:stCondLst>
                                        </p:cTn>
                                        <p:tgtEl>
                                          <p:spTgt spid="14"/>
                                        </p:tgtEl>
                                        <p:attrNameLst>
                                          <p:attrName>style.visibility</p:attrName>
                                        </p:attrNameLst>
                                      </p:cBhvr>
                                      <p:to>
                                        <p:strVal val="visible"/>
                                      </p:to>
                                    </p:set>
                                    <p:anim calcmode="lin" valueType="num">
                                      <p:cBhvr additive="base">
                                        <p:cTn id="158" dur="3000" fill="hold"/>
                                        <p:tgtEl>
                                          <p:spTgt spid="14"/>
                                        </p:tgtEl>
                                        <p:attrNameLst>
                                          <p:attrName>ppt_x</p:attrName>
                                        </p:attrNameLst>
                                      </p:cBhvr>
                                      <p:tavLst>
                                        <p:tav tm="0">
                                          <p:val>
                                            <p:strVal val="0-#ppt_w/2"/>
                                          </p:val>
                                        </p:tav>
                                        <p:tav tm="100000">
                                          <p:val>
                                            <p:strVal val="#ppt_x"/>
                                          </p:val>
                                        </p:tav>
                                      </p:tavLst>
                                    </p:anim>
                                    <p:anim calcmode="lin" valueType="num">
                                      <p:cBhvr additive="base">
                                        <p:cTn id="159" dur="3000" fill="hold"/>
                                        <p:tgtEl>
                                          <p:spTgt spid="14"/>
                                        </p:tgtEl>
                                        <p:attrNameLst>
                                          <p:attrName>ppt_y</p:attrName>
                                        </p:attrNameLst>
                                      </p:cBhvr>
                                      <p:tavLst>
                                        <p:tav tm="0">
                                          <p:val>
                                            <p:strVal val="0-#ppt_h/2"/>
                                          </p:val>
                                        </p:tav>
                                        <p:tav tm="100000">
                                          <p:val>
                                            <p:strVal val="#ppt_y"/>
                                          </p:val>
                                        </p:tav>
                                      </p:tavLst>
                                    </p:anim>
                                  </p:childTnLst>
                                </p:cTn>
                              </p:par>
                              <p:par>
                                <p:cTn id="160" presetID="2" presetClass="entr" presetSubtype="9" fill="hold" grpId="0" nodeType="withEffect">
                                  <p:stCondLst>
                                    <p:cond delay="0"/>
                                  </p:stCondLst>
                                  <p:childTnLst>
                                    <p:set>
                                      <p:cBhvr>
                                        <p:cTn id="161" dur="1" fill="hold">
                                          <p:stCondLst>
                                            <p:cond delay="0"/>
                                          </p:stCondLst>
                                        </p:cTn>
                                        <p:tgtEl>
                                          <p:spTgt spid="16"/>
                                        </p:tgtEl>
                                        <p:attrNameLst>
                                          <p:attrName>style.visibility</p:attrName>
                                        </p:attrNameLst>
                                      </p:cBhvr>
                                      <p:to>
                                        <p:strVal val="visible"/>
                                      </p:to>
                                    </p:set>
                                    <p:anim calcmode="lin" valueType="num">
                                      <p:cBhvr additive="base">
                                        <p:cTn id="162" dur="3000" fill="hold"/>
                                        <p:tgtEl>
                                          <p:spTgt spid="16"/>
                                        </p:tgtEl>
                                        <p:attrNameLst>
                                          <p:attrName>ppt_x</p:attrName>
                                        </p:attrNameLst>
                                      </p:cBhvr>
                                      <p:tavLst>
                                        <p:tav tm="0">
                                          <p:val>
                                            <p:strVal val="0-#ppt_w/2"/>
                                          </p:val>
                                        </p:tav>
                                        <p:tav tm="100000">
                                          <p:val>
                                            <p:strVal val="#ppt_x"/>
                                          </p:val>
                                        </p:tav>
                                      </p:tavLst>
                                    </p:anim>
                                    <p:anim calcmode="lin" valueType="num">
                                      <p:cBhvr additive="base">
                                        <p:cTn id="163" dur="3000" fill="hold"/>
                                        <p:tgtEl>
                                          <p:spTgt spid="16"/>
                                        </p:tgtEl>
                                        <p:attrNameLst>
                                          <p:attrName>ppt_y</p:attrName>
                                        </p:attrNameLst>
                                      </p:cBhvr>
                                      <p:tavLst>
                                        <p:tav tm="0">
                                          <p:val>
                                            <p:strVal val="0-#ppt_h/2"/>
                                          </p:val>
                                        </p:tav>
                                        <p:tav tm="100000">
                                          <p:val>
                                            <p:strVal val="#ppt_y"/>
                                          </p:val>
                                        </p:tav>
                                      </p:tavLst>
                                    </p:anim>
                                  </p:childTnLst>
                                </p:cTn>
                              </p:par>
                              <p:par>
                                <p:cTn id="164" presetID="2" presetClass="entr" presetSubtype="9" fill="hold" grpId="0" nodeType="withEffect">
                                  <p:stCondLst>
                                    <p:cond delay="0"/>
                                  </p:stCondLst>
                                  <p:childTnLst>
                                    <p:set>
                                      <p:cBhvr>
                                        <p:cTn id="165" dur="1" fill="hold">
                                          <p:stCondLst>
                                            <p:cond delay="0"/>
                                          </p:stCondLst>
                                        </p:cTn>
                                        <p:tgtEl>
                                          <p:spTgt spid="18"/>
                                        </p:tgtEl>
                                        <p:attrNameLst>
                                          <p:attrName>style.visibility</p:attrName>
                                        </p:attrNameLst>
                                      </p:cBhvr>
                                      <p:to>
                                        <p:strVal val="visible"/>
                                      </p:to>
                                    </p:set>
                                    <p:anim calcmode="lin" valueType="num">
                                      <p:cBhvr additive="base">
                                        <p:cTn id="166" dur="3000" fill="hold"/>
                                        <p:tgtEl>
                                          <p:spTgt spid="18"/>
                                        </p:tgtEl>
                                        <p:attrNameLst>
                                          <p:attrName>ppt_x</p:attrName>
                                        </p:attrNameLst>
                                      </p:cBhvr>
                                      <p:tavLst>
                                        <p:tav tm="0">
                                          <p:val>
                                            <p:strVal val="0-#ppt_w/2"/>
                                          </p:val>
                                        </p:tav>
                                        <p:tav tm="100000">
                                          <p:val>
                                            <p:strVal val="#ppt_x"/>
                                          </p:val>
                                        </p:tav>
                                      </p:tavLst>
                                    </p:anim>
                                    <p:anim calcmode="lin" valueType="num">
                                      <p:cBhvr additive="base">
                                        <p:cTn id="167" dur="3000" fill="hold"/>
                                        <p:tgtEl>
                                          <p:spTgt spid="18"/>
                                        </p:tgtEl>
                                        <p:attrNameLst>
                                          <p:attrName>ppt_y</p:attrName>
                                        </p:attrNameLst>
                                      </p:cBhvr>
                                      <p:tavLst>
                                        <p:tav tm="0">
                                          <p:val>
                                            <p:strVal val="0-#ppt_h/2"/>
                                          </p:val>
                                        </p:tav>
                                        <p:tav tm="100000">
                                          <p:val>
                                            <p:strVal val="#ppt_y"/>
                                          </p:val>
                                        </p:tav>
                                      </p:tavLst>
                                    </p:anim>
                                  </p:childTnLst>
                                </p:cTn>
                              </p:par>
                              <p:par>
                                <p:cTn id="168" presetID="2" presetClass="entr" presetSubtype="3" fill="hold" grpId="0" nodeType="withEffect">
                                  <p:stCondLst>
                                    <p:cond delay="0"/>
                                  </p:stCondLst>
                                  <p:childTnLst>
                                    <p:set>
                                      <p:cBhvr>
                                        <p:cTn id="169" dur="1" fill="hold">
                                          <p:stCondLst>
                                            <p:cond delay="0"/>
                                          </p:stCondLst>
                                        </p:cTn>
                                        <p:tgtEl>
                                          <p:spTgt spid="19"/>
                                        </p:tgtEl>
                                        <p:attrNameLst>
                                          <p:attrName>style.visibility</p:attrName>
                                        </p:attrNameLst>
                                      </p:cBhvr>
                                      <p:to>
                                        <p:strVal val="visible"/>
                                      </p:to>
                                    </p:set>
                                    <p:anim calcmode="lin" valueType="num">
                                      <p:cBhvr additive="base">
                                        <p:cTn id="170" dur="3000" fill="hold"/>
                                        <p:tgtEl>
                                          <p:spTgt spid="19"/>
                                        </p:tgtEl>
                                        <p:attrNameLst>
                                          <p:attrName>ppt_x</p:attrName>
                                        </p:attrNameLst>
                                      </p:cBhvr>
                                      <p:tavLst>
                                        <p:tav tm="0">
                                          <p:val>
                                            <p:strVal val="1+#ppt_w/2"/>
                                          </p:val>
                                        </p:tav>
                                        <p:tav tm="100000">
                                          <p:val>
                                            <p:strVal val="#ppt_x"/>
                                          </p:val>
                                        </p:tav>
                                      </p:tavLst>
                                    </p:anim>
                                    <p:anim calcmode="lin" valueType="num">
                                      <p:cBhvr additive="base">
                                        <p:cTn id="171" dur="3000" fill="hold"/>
                                        <p:tgtEl>
                                          <p:spTgt spid="19"/>
                                        </p:tgtEl>
                                        <p:attrNameLst>
                                          <p:attrName>ppt_y</p:attrName>
                                        </p:attrNameLst>
                                      </p:cBhvr>
                                      <p:tavLst>
                                        <p:tav tm="0">
                                          <p:val>
                                            <p:strVal val="0-#ppt_h/2"/>
                                          </p:val>
                                        </p:tav>
                                        <p:tav tm="100000">
                                          <p:val>
                                            <p:strVal val="#ppt_y"/>
                                          </p:val>
                                        </p:tav>
                                      </p:tavLst>
                                    </p:anim>
                                  </p:childTnLst>
                                </p:cTn>
                              </p:par>
                              <p:par>
                                <p:cTn id="172" presetID="2" presetClass="entr" presetSubtype="3" fill="hold" grpId="0" nodeType="withEffect">
                                  <p:stCondLst>
                                    <p:cond delay="0"/>
                                  </p:stCondLst>
                                  <p:childTnLst>
                                    <p:set>
                                      <p:cBhvr>
                                        <p:cTn id="173" dur="1" fill="hold">
                                          <p:stCondLst>
                                            <p:cond delay="0"/>
                                          </p:stCondLst>
                                        </p:cTn>
                                        <p:tgtEl>
                                          <p:spTgt spid="20"/>
                                        </p:tgtEl>
                                        <p:attrNameLst>
                                          <p:attrName>style.visibility</p:attrName>
                                        </p:attrNameLst>
                                      </p:cBhvr>
                                      <p:to>
                                        <p:strVal val="visible"/>
                                      </p:to>
                                    </p:set>
                                    <p:anim calcmode="lin" valueType="num">
                                      <p:cBhvr additive="base">
                                        <p:cTn id="174" dur="3000" fill="hold"/>
                                        <p:tgtEl>
                                          <p:spTgt spid="20"/>
                                        </p:tgtEl>
                                        <p:attrNameLst>
                                          <p:attrName>ppt_x</p:attrName>
                                        </p:attrNameLst>
                                      </p:cBhvr>
                                      <p:tavLst>
                                        <p:tav tm="0">
                                          <p:val>
                                            <p:strVal val="1+#ppt_w/2"/>
                                          </p:val>
                                        </p:tav>
                                        <p:tav tm="100000">
                                          <p:val>
                                            <p:strVal val="#ppt_x"/>
                                          </p:val>
                                        </p:tav>
                                      </p:tavLst>
                                    </p:anim>
                                    <p:anim calcmode="lin" valueType="num">
                                      <p:cBhvr additive="base">
                                        <p:cTn id="175" dur="3000" fill="hold"/>
                                        <p:tgtEl>
                                          <p:spTgt spid="20"/>
                                        </p:tgtEl>
                                        <p:attrNameLst>
                                          <p:attrName>ppt_y</p:attrName>
                                        </p:attrNameLst>
                                      </p:cBhvr>
                                      <p:tavLst>
                                        <p:tav tm="0">
                                          <p:val>
                                            <p:strVal val="0-#ppt_h/2"/>
                                          </p:val>
                                        </p:tav>
                                        <p:tav tm="100000">
                                          <p:val>
                                            <p:strVal val="#ppt_y"/>
                                          </p:val>
                                        </p:tav>
                                      </p:tavLst>
                                    </p:anim>
                                  </p:childTnLst>
                                </p:cTn>
                              </p:par>
                              <p:par>
                                <p:cTn id="176" presetID="2" presetClass="entr" presetSubtype="3" fill="hold" grpId="0" nodeType="withEffect">
                                  <p:stCondLst>
                                    <p:cond delay="0"/>
                                  </p:stCondLst>
                                  <p:childTnLst>
                                    <p:set>
                                      <p:cBhvr>
                                        <p:cTn id="177" dur="1" fill="hold">
                                          <p:stCondLst>
                                            <p:cond delay="0"/>
                                          </p:stCondLst>
                                        </p:cTn>
                                        <p:tgtEl>
                                          <p:spTgt spid="21"/>
                                        </p:tgtEl>
                                        <p:attrNameLst>
                                          <p:attrName>style.visibility</p:attrName>
                                        </p:attrNameLst>
                                      </p:cBhvr>
                                      <p:to>
                                        <p:strVal val="visible"/>
                                      </p:to>
                                    </p:set>
                                    <p:anim calcmode="lin" valueType="num">
                                      <p:cBhvr additive="base">
                                        <p:cTn id="178" dur="3000" fill="hold"/>
                                        <p:tgtEl>
                                          <p:spTgt spid="21"/>
                                        </p:tgtEl>
                                        <p:attrNameLst>
                                          <p:attrName>ppt_x</p:attrName>
                                        </p:attrNameLst>
                                      </p:cBhvr>
                                      <p:tavLst>
                                        <p:tav tm="0">
                                          <p:val>
                                            <p:strVal val="1+#ppt_w/2"/>
                                          </p:val>
                                        </p:tav>
                                        <p:tav tm="100000">
                                          <p:val>
                                            <p:strVal val="#ppt_x"/>
                                          </p:val>
                                        </p:tav>
                                      </p:tavLst>
                                    </p:anim>
                                    <p:anim calcmode="lin" valueType="num">
                                      <p:cBhvr additive="base">
                                        <p:cTn id="179" dur="3000" fill="hold"/>
                                        <p:tgtEl>
                                          <p:spTgt spid="21"/>
                                        </p:tgtEl>
                                        <p:attrNameLst>
                                          <p:attrName>ppt_y</p:attrName>
                                        </p:attrNameLst>
                                      </p:cBhvr>
                                      <p:tavLst>
                                        <p:tav tm="0">
                                          <p:val>
                                            <p:strVal val="0-#ppt_h/2"/>
                                          </p:val>
                                        </p:tav>
                                        <p:tav tm="100000">
                                          <p:val>
                                            <p:strVal val="#ppt_y"/>
                                          </p:val>
                                        </p:tav>
                                      </p:tavLst>
                                    </p:anim>
                                  </p:childTnLst>
                                </p:cTn>
                              </p:par>
                              <p:par>
                                <p:cTn id="180" presetID="2" presetClass="entr" presetSubtype="3" fill="hold" grpId="0" nodeType="withEffect">
                                  <p:stCondLst>
                                    <p:cond delay="0"/>
                                  </p:stCondLst>
                                  <p:childTnLst>
                                    <p:set>
                                      <p:cBhvr>
                                        <p:cTn id="181" dur="1" fill="hold">
                                          <p:stCondLst>
                                            <p:cond delay="0"/>
                                          </p:stCondLst>
                                        </p:cTn>
                                        <p:tgtEl>
                                          <p:spTgt spid="22"/>
                                        </p:tgtEl>
                                        <p:attrNameLst>
                                          <p:attrName>style.visibility</p:attrName>
                                        </p:attrNameLst>
                                      </p:cBhvr>
                                      <p:to>
                                        <p:strVal val="visible"/>
                                      </p:to>
                                    </p:set>
                                    <p:anim calcmode="lin" valueType="num">
                                      <p:cBhvr additive="base">
                                        <p:cTn id="182" dur="3000" fill="hold"/>
                                        <p:tgtEl>
                                          <p:spTgt spid="22"/>
                                        </p:tgtEl>
                                        <p:attrNameLst>
                                          <p:attrName>ppt_x</p:attrName>
                                        </p:attrNameLst>
                                      </p:cBhvr>
                                      <p:tavLst>
                                        <p:tav tm="0">
                                          <p:val>
                                            <p:strVal val="1+#ppt_w/2"/>
                                          </p:val>
                                        </p:tav>
                                        <p:tav tm="100000">
                                          <p:val>
                                            <p:strVal val="#ppt_x"/>
                                          </p:val>
                                        </p:tav>
                                      </p:tavLst>
                                    </p:anim>
                                    <p:anim calcmode="lin" valueType="num">
                                      <p:cBhvr additive="base">
                                        <p:cTn id="183" dur="3000" fill="hold"/>
                                        <p:tgtEl>
                                          <p:spTgt spid="22"/>
                                        </p:tgtEl>
                                        <p:attrNameLst>
                                          <p:attrName>ppt_y</p:attrName>
                                        </p:attrNameLst>
                                      </p:cBhvr>
                                      <p:tavLst>
                                        <p:tav tm="0">
                                          <p:val>
                                            <p:strVal val="0-#ppt_h/2"/>
                                          </p:val>
                                        </p:tav>
                                        <p:tav tm="100000">
                                          <p:val>
                                            <p:strVal val="#ppt_y"/>
                                          </p:val>
                                        </p:tav>
                                      </p:tavLst>
                                    </p:anim>
                                  </p:childTnLst>
                                </p:cTn>
                              </p:par>
                              <p:par>
                                <p:cTn id="184" presetID="2" presetClass="entr" presetSubtype="3" fill="hold" grpId="0" nodeType="withEffect">
                                  <p:stCondLst>
                                    <p:cond delay="0"/>
                                  </p:stCondLst>
                                  <p:childTnLst>
                                    <p:set>
                                      <p:cBhvr>
                                        <p:cTn id="185" dur="1" fill="hold">
                                          <p:stCondLst>
                                            <p:cond delay="0"/>
                                          </p:stCondLst>
                                        </p:cTn>
                                        <p:tgtEl>
                                          <p:spTgt spid="23"/>
                                        </p:tgtEl>
                                        <p:attrNameLst>
                                          <p:attrName>style.visibility</p:attrName>
                                        </p:attrNameLst>
                                      </p:cBhvr>
                                      <p:to>
                                        <p:strVal val="visible"/>
                                      </p:to>
                                    </p:set>
                                    <p:anim calcmode="lin" valueType="num">
                                      <p:cBhvr additive="base">
                                        <p:cTn id="186" dur="3000" fill="hold"/>
                                        <p:tgtEl>
                                          <p:spTgt spid="23"/>
                                        </p:tgtEl>
                                        <p:attrNameLst>
                                          <p:attrName>ppt_x</p:attrName>
                                        </p:attrNameLst>
                                      </p:cBhvr>
                                      <p:tavLst>
                                        <p:tav tm="0">
                                          <p:val>
                                            <p:strVal val="1+#ppt_w/2"/>
                                          </p:val>
                                        </p:tav>
                                        <p:tav tm="100000">
                                          <p:val>
                                            <p:strVal val="#ppt_x"/>
                                          </p:val>
                                        </p:tav>
                                      </p:tavLst>
                                    </p:anim>
                                    <p:anim calcmode="lin" valueType="num">
                                      <p:cBhvr additive="base">
                                        <p:cTn id="187" dur="3000" fill="hold"/>
                                        <p:tgtEl>
                                          <p:spTgt spid="23"/>
                                        </p:tgtEl>
                                        <p:attrNameLst>
                                          <p:attrName>ppt_y</p:attrName>
                                        </p:attrNameLst>
                                      </p:cBhvr>
                                      <p:tavLst>
                                        <p:tav tm="0">
                                          <p:val>
                                            <p:strVal val="0-#ppt_h/2"/>
                                          </p:val>
                                        </p:tav>
                                        <p:tav tm="100000">
                                          <p:val>
                                            <p:strVal val="#ppt_y"/>
                                          </p:val>
                                        </p:tav>
                                      </p:tavLst>
                                    </p:anim>
                                  </p:childTnLst>
                                </p:cTn>
                              </p:par>
                              <p:par>
                                <p:cTn id="188" presetID="2" presetClass="entr" presetSubtype="3" fill="hold" grpId="0" nodeType="withEffect">
                                  <p:stCondLst>
                                    <p:cond delay="0"/>
                                  </p:stCondLst>
                                  <p:childTnLst>
                                    <p:set>
                                      <p:cBhvr>
                                        <p:cTn id="189" dur="1" fill="hold">
                                          <p:stCondLst>
                                            <p:cond delay="0"/>
                                          </p:stCondLst>
                                        </p:cTn>
                                        <p:tgtEl>
                                          <p:spTgt spid="24"/>
                                        </p:tgtEl>
                                        <p:attrNameLst>
                                          <p:attrName>style.visibility</p:attrName>
                                        </p:attrNameLst>
                                      </p:cBhvr>
                                      <p:to>
                                        <p:strVal val="visible"/>
                                      </p:to>
                                    </p:set>
                                    <p:anim calcmode="lin" valueType="num">
                                      <p:cBhvr additive="base">
                                        <p:cTn id="190" dur="3000" fill="hold"/>
                                        <p:tgtEl>
                                          <p:spTgt spid="24"/>
                                        </p:tgtEl>
                                        <p:attrNameLst>
                                          <p:attrName>ppt_x</p:attrName>
                                        </p:attrNameLst>
                                      </p:cBhvr>
                                      <p:tavLst>
                                        <p:tav tm="0">
                                          <p:val>
                                            <p:strVal val="1+#ppt_w/2"/>
                                          </p:val>
                                        </p:tav>
                                        <p:tav tm="100000">
                                          <p:val>
                                            <p:strVal val="#ppt_x"/>
                                          </p:val>
                                        </p:tav>
                                      </p:tavLst>
                                    </p:anim>
                                    <p:anim calcmode="lin" valueType="num">
                                      <p:cBhvr additive="base">
                                        <p:cTn id="191" dur="3000" fill="hold"/>
                                        <p:tgtEl>
                                          <p:spTgt spid="24"/>
                                        </p:tgtEl>
                                        <p:attrNameLst>
                                          <p:attrName>ppt_y</p:attrName>
                                        </p:attrNameLst>
                                      </p:cBhvr>
                                      <p:tavLst>
                                        <p:tav tm="0">
                                          <p:val>
                                            <p:strVal val="0-#ppt_h/2"/>
                                          </p:val>
                                        </p:tav>
                                        <p:tav tm="100000">
                                          <p:val>
                                            <p:strVal val="#ppt_y"/>
                                          </p:val>
                                        </p:tav>
                                      </p:tavLst>
                                    </p:anim>
                                  </p:childTnLst>
                                </p:cTn>
                              </p:par>
                              <p:par>
                                <p:cTn id="192" presetID="2" presetClass="entr" presetSubtype="3" fill="hold" grpId="0" nodeType="withEffect">
                                  <p:stCondLst>
                                    <p:cond delay="0"/>
                                  </p:stCondLst>
                                  <p:childTnLst>
                                    <p:set>
                                      <p:cBhvr>
                                        <p:cTn id="193" dur="1" fill="hold">
                                          <p:stCondLst>
                                            <p:cond delay="0"/>
                                          </p:stCondLst>
                                        </p:cTn>
                                        <p:tgtEl>
                                          <p:spTgt spid="25"/>
                                        </p:tgtEl>
                                        <p:attrNameLst>
                                          <p:attrName>style.visibility</p:attrName>
                                        </p:attrNameLst>
                                      </p:cBhvr>
                                      <p:to>
                                        <p:strVal val="visible"/>
                                      </p:to>
                                    </p:set>
                                    <p:anim calcmode="lin" valueType="num">
                                      <p:cBhvr additive="base">
                                        <p:cTn id="194" dur="3000" fill="hold"/>
                                        <p:tgtEl>
                                          <p:spTgt spid="25"/>
                                        </p:tgtEl>
                                        <p:attrNameLst>
                                          <p:attrName>ppt_x</p:attrName>
                                        </p:attrNameLst>
                                      </p:cBhvr>
                                      <p:tavLst>
                                        <p:tav tm="0">
                                          <p:val>
                                            <p:strVal val="1+#ppt_w/2"/>
                                          </p:val>
                                        </p:tav>
                                        <p:tav tm="100000">
                                          <p:val>
                                            <p:strVal val="#ppt_x"/>
                                          </p:val>
                                        </p:tav>
                                      </p:tavLst>
                                    </p:anim>
                                    <p:anim calcmode="lin" valueType="num">
                                      <p:cBhvr additive="base">
                                        <p:cTn id="195" dur="3000" fill="hold"/>
                                        <p:tgtEl>
                                          <p:spTgt spid="25"/>
                                        </p:tgtEl>
                                        <p:attrNameLst>
                                          <p:attrName>ppt_y</p:attrName>
                                        </p:attrNameLst>
                                      </p:cBhvr>
                                      <p:tavLst>
                                        <p:tav tm="0">
                                          <p:val>
                                            <p:strVal val="0-#ppt_h/2"/>
                                          </p:val>
                                        </p:tav>
                                        <p:tav tm="100000">
                                          <p:val>
                                            <p:strVal val="#ppt_y"/>
                                          </p:val>
                                        </p:tav>
                                      </p:tavLst>
                                    </p:anim>
                                  </p:childTnLst>
                                </p:cTn>
                              </p:par>
                              <p:par>
                                <p:cTn id="196" presetID="2" presetClass="entr" presetSubtype="3" fill="hold" grpId="0" nodeType="withEffect">
                                  <p:stCondLst>
                                    <p:cond delay="0"/>
                                  </p:stCondLst>
                                  <p:childTnLst>
                                    <p:set>
                                      <p:cBhvr>
                                        <p:cTn id="197" dur="1" fill="hold">
                                          <p:stCondLst>
                                            <p:cond delay="0"/>
                                          </p:stCondLst>
                                        </p:cTn>
                                        <p:tgtEl>
                                          <p:spTgt spid="26"/>
                                        </p:tgtEl>
                                        <p:attrNameLst>
                                          <p:attrName>style.visibility</p:attrName>
                                        </p:attrNameLst>
                                      </p:cBhvr>
                                      <p:to>
                                        <p:strVal val="visible"/>
                                      </p:to>
                                    </p:set>
                                    <p:anim calcmode="lin" valueType="num">
                                      <p:cBhvr additive="base">
                                        <p:cTn id="198" dur="3000" fill="hold"/>
                                        <p:tgtEl>
                                          <p:spTgt spid="26"/>
                                        </p:tgtEl>
                                        <p:attrNameLst>
                                          <p:attrName>ppt_x</p:attrName>
                                        </p:attrNameLst>
                                      </p:cBhvr>
                                      <p:tavLst>
                                        <p:tav tm="0">
                                          <p:val>
                                            <p:strVal val="1+#ppt_w/2"/>
                                          </p:val>
                                        </p:tav>
                                        <p:tav tm="100000">
                                          <p:val>
                                            <p:strVal val="#ppt_x"/>
                                          </p:val>
                                        </p:tav>
                                      </p:tavLst>
                                    </p:anim>
                                    <p:anim calcmode="lin" valueType="num">
                                      <p:cBhvr additive="base">
                                        <p:cTn id="199" dur="3000" fill="hold"/>
                                        <p:tgtEl>
                                          <p:spTgt spid="26"/>
                                        </p:tgtEl>
                                        <p:attrNameLst>
                                          <p:attrName>ppt_y</p:attrName>
                                        </p:attrNameLst>
                                      </p:cBhvr>
                                      <p:tavLst>
                                        <p:tav tm="0">
                                          <p:val>
                                            <p:strVal val="0-#ppt_h/2"/>
                                          </p:val>
                                        </p:tav>
                                        <p:tav tm="100000">
                                          <p:val>
                                            <p:strVal val="#ppt_y"/>
                                          </p:val>
                                        </p:tav>
                                      </p:tavLst>
                                    </p:anim>
                                  </p:childTnLst>
                                </p:cTn>
                              </p:par>
                              <p:par>
                                <p:cTn id="200" presetID="2" presetClass="entr" presetSubtype="9" fill="hold" grpId="0" nodeType="withEffect">
                                  <p:stCondLst>
                                    <p:cond delay="0"/>
                                  </p:stCondLst>
                                  <p:childTnLst>
                                    <p:set>
                                      <p:cBhvr>
                                        <p:cTn id="201" dur="1" fill="hold">
                                          <p:stCondLst>
                                            <p:cond delay="0"/>
                                          </p:stCondLst>
                                        </p:cTn>
                                        <p:tgtEl>
                                          <p:spTgt spid="43"/>
                                        </p:tgtEl>
                                        <p:attrNameLst>
                                          <p:attrName>style.visibility</p:attrName>
                                        </p:attrNameLst>
                                      </p:cBhvr>
                                      <p:to>
                                        <p:strVal val="visible"/>
                                      </p:to>
                                    </p:set>
                                    <p:anim calcmode="lin" valueType="num">
                                      <p:cBhvr additive="base">
                                        <p:cTn id="202" dur="3000" fill="hold"/>
                                        <p:tgtEl>
                                          <p:spTgt spid="43"/>
                                        </p:tgtEl>
                                        <p:attrNameLst>
                                          <p:attrName>ppt_x</p:attrName>
                                        </p:attrNameLst>
                                      </p:cBhvr>
                                      <p:tavLst>
                                        <p:tav tm="0">
                                          <p:val>
                                            <p:strVal val="0-#ppt_w/2"/>
                                          </p:val>
                                        </p:tav>
                                        <p:tav tm="100000">
                                          <p:val>
                                            <p:strVal val="#ppt_x"/>
                                          </p:val>
                                        </p:tav>
                                      </p:tavLst>
                                    </p:anim>
                                    <p:anim calcmode="lin" valueType="num">
                                      <p:cBhvr additive="base">
                                        <p:cTn id="203" dur="3000" fill="hold"/>
                                        <p:tgtEl>
                                          <p:spTgt spid="43"/>
                                        </p:tgtEl>
                                        <p:attrNameLst>
                                          <p:attrName>ppt_y</p:attrName>
                                        </p:attrNameLst>
                                      </p:cBhvr>
                                      <p:tavLst>
                                        <p:tav tm="0">
                                          <p:val>
                                            <p:strVal val="0-#ppt_h/2"/>
                                          </p:val>
                                        </p:tav>
                                        <p:tav tm="100000">
                                          <p:val>
                                            <p:strVal val="#ppt_y"/>
                                          </p:val>
                                        </p:tav>
                                      </p:tavLst>
                                    </p:anim>
                                  </p:childTnLst>
                                </p:cTn>
                              </p:par>
                              <p:par>
                                <p:cTn id="204" presetID="2" presetClass="entr" presetSubtype="9" fill="hold" grpId="0" nodeType="withEffect">
                                  <p:stCondLst>
                                    <p:cond delay="0"/>
                                  </p:stCondLst>
                                  <p:childTnLst>
                                    <p:set>
                                      <p:cBhvr>
                                        <p:cTn id="205" dur="1" fill="hold">
                                          <p:stCondLst>
                                            <p:cond delay="0"/>
                                          </p:stCondLst>
                                        </p:cTn>
                                        <p:tgtEl>
                                          <p:spTgt spid="44"/>
                                        </p:tgtEl>
                                        <p:attrNameLst>
                                          <p:attrName>style.visibility</p:attrName>
                                        </p:attrNameLst>
                                      </p:cBhvr>
                                      <p:to>
                                        <p:strVal val="visible"/>
                                      </p:to>
                                    </p:set>
                                    <p:anim calcmode="lin" valueType="num">
                                      <p:cBhvr additive="base">
                                        <p:cTn id="206" dur="3000" fill="hold"/>
                                        <p:tgtEl>
                                          <p:spTgt spid="44"/>
                                        </p:tgtEl>
                                        <p:attrNameLst>
                                          <p:attrName>ppt_x</p:attrName>
                                        </p:attrNameLst>
                                      </p:cBhvr>
                                      <p:tavLst>
                                        <p:tav tm="0">
                                          <p:val>
                                            <p:strVal val="0-#ppt_w/2"/>
                                          </p:val>
                                        </p:tav>
                                        <p:tav tm="100000">
                                          <p:val>
                                            <p:strVal val="#ppt_x"/>
                                          </p:val>
                                        </p:tav>
                                      </p:tavLst>
                                    </p:anim>
                                    <p:anim calcmode="lin" valueType="num">
                                      <p:cBhvr additive="base">
                                        <p:cTn id="207" dur="3000" fill="hold"/>
                                        <p:tgtEl>
                                          <p:spTgt spid="44"/>
                                        </p:tgtEl>
                                        <p:attrNameLst>
                                          <p:attrName>ppt_y</p:attrName>
                                        </p:attrNameLst>
                                      </p:cBhvr>
                                      <p:tavLst>
                                        <p:tav tm="0">
                                          <p:val>
                                            <p:strVal val="0-#ppt_h/2"/>
                                          </p:val>
                                        </p:tav>
                                        <p:tav tm="100000">
                                          <p:val>
                                            <p:strVal val="#ppt_y"/>
                                          </p:val>
                                        </p:tav>
                                      </p:tavLst>
                                    </p:anim>
                                  </p:childTnLst>
                                </p:cTn>
                              </p:par>
                              <p:par>
                                <p:cTn id="208" presetID="2" presetClass="entr" presetSubtype="9" fill="hold" grpId="0" nodeType="withEffect">
                                  <p:stCondLst>
                                    <p:cond delay="0"/>
                                  </p:stCondLst>
                                  <p:childTnLst>
                                    <p:set>
                                      <p:cBhvr>
                                        <p:cTn id="209" dur="1" fill="hold">
                                          <p:stCondLst>
                                            <p:cond delay="0"/>
                                          </p:stCondLst>
                                        </p:cTn>
                                        <p:tgtEl>
                                          <p:spTgt spid="45"/>
                                        </p:tgtEl>
                                        <p:attrNameLst>
                                          <p:attrName>style.visibility</p:attrName>
                                        </p:attrNameLst>
                                      </p:cBhvr>
                                      <p:to>
                                        <p:strVal val="visible"/>
                                      </p:to>
                                    </p:set>
                                    <p:anim calcmode="lin" valueType="num">
                                      <p:cBhvr additive="base">
                                        <p:cTn id="210" dur="3000" fill="hold"/>
                                        <p:tgtEl>
                                          <p:spTgt spid="45"/>
                                        </p:tgtEl>
                                        <p:attrNameLst>
                                          <p:attrName>ppt_x</p:attrName>
                                        </p:attrNameLst>
                                      </p:cBhvr>
                                      <p:tavLst>
                                        <p:tav tm="0">
                                          <p:val>
                                            <p:strVal val="0-#ppt_w/2"/>
                                          </p:val>
                                        </p:tav>
                                        <p:tav tm="100000">
                                          <p:val>
                                            <p:strVal val="#ppt_x"/>
                                          </p:val>
                                        </p:tav>
                                      </p:tavLst>
                                    </p:anim>
                                    <p:anim calcmode="lin" valueType="num">
                                      <p:cBhvr additive="base">
                                        <p:cTn id="211" dur="3000" fill="hold"/>
                                        <p:tgtEl>
                                          <p:spTgt spid="45"/>
                                        </p:tgtEl>
                                        <p:attrNameLst>
                                          <p:attrName>ppt_y</p:attrName>
                                        </p:attrNameLst>
                                      </p:cBhvr>
                                      <p:tavLst>
                                        <p:tav tm="0">
                                          <p:val>
                                            <p:strVal val="0-#ppt_h/2"/>
                                          </p:val>
                                        </p:tav>
                                        <p:tav tm="100000">
                                          <p:val>
                                            <p:strVal val="#ppt_y"/>
                                          </p:val>
                                        </p:tav>
                                      </p:tavLst>
                                    </p:anim>
                                  </p:childTnLst>
                                </p:cTn>
                              </p:par>
                              <p:par>
                                <p:cTn id="212" presetID="2" presetClass="entr" presetSubtype="9" fill="hold" grpId="0" nodeType="withEffect">
                                  <p:stCondLst>
                                    <p:cond delay="0"/>
                                  </p:stCondLst>
                                  <p:childTnLst>
                                    <p:set>
                                      <p:cBhvr>
                                        <p:cTn id="213" dur="1" fill="hold">
                                          <p:stCondLst>
                                            <p:cond delay="0"/>
                                          </p:stCondLst>
                                        </p:cTn>
                                        <p:tgtEl>
                                          <p:spTgt spid="46"/>
                                        </p:tgtEl>
                                        <p:attrNameLst>
                                          <p:attrName>style.visibility</p:attrName>
                                        </p:attrNameLst>
                                      </p:cBhvr>
                                      <p:to>
                                        <p:strVal val="visible"/>
                                      </p:to>
                                    </p:set>
                                    <p:anim calcmode="lin" valueType="num">
                                      <p:cBhvr additive="base">
                                        <p:cTn id="214" dur="3000" fill="hold"/>
                                        <p:tgtEl>
                                          <p:spTgt spid="46"/>
                                        </p:tgtEl>
                                        <p:attrNameLst>
                                          <p:attrName>ppt_x</p:attrName>
                                        </p:attrNameLst>
                                      </p:cBhvr>
                                      <p:tavLst>
                                        <p:tav tm="0">
                                          <p:val>
                                            <p:strVal val="0-#ppt_w/2"/>
                                          </p:val>
                                        </p:tav>
                                        <p:tav tm="100000">
                                          <p:val>
                                            <p:strVal val="#ppt_x"/>
                                          </p:val>
                                        </p:tav>
                                      </p:tavLst>
                                    </p:anim>
                                    <p:anim calcmode="lin" valueType="num">
                                      <p:cBhvr additive="base">
                                        <p:cTn id="215" dur="3000" fill="hold"/>
                                        <p:tgtEl>
                                          <p:spTgt spid="46"/>
                                        </p:tgtEl>
                                        <p:attrNameLst>
                                          <p:attrName>ppt_y</p:attrName>
                                        </p:attrNameLst>
                                      </p:cBhvr>
                                      <p:tavLst>
                                        <p:tav tm="0">
                                          <p:val>
                                            <p:strVal val="0-#ppt_h/2"/>
                                          </p:val>
                                        </p:tav>
                                        <p:tav tm="100000">
                                          <p:val>
                                            <p:strVal val="#ppt_y"/>
                                          </p:val>
                                        </p:tav>
                                      </p:tavLst>
                                    </p:anim>
                                  </p:childTnLst>
                                </p:cTn>
                              </p:par>
                              <p:par>
                                <p:cTn id="216" presetID="2" presetClass="entr" presetSubtype="9" fill="hold" grpId="0" nodeType="withEffect">
                                  <p:stCondLst>
                                    <p:cond delay="0"/>
                                  </p:stCondLst>
                                  <p:childTnLst>
                                    <p:set>
                                      <p:cBhvr>
                                        <p:cTn id="217" dur="1" fill="hold">
                                          <p:stCondLst>
                                            <p:cond delay="0"/>
                                          </p:stCondLst>
                                        </p:cTn>
                                        <p:tgtEl>
                                          <p:spTgt spid="47"/>
                                        </p:tgtEl>
                                        <p:attrNameLst>
                                          <p:attrName>style.visibility</p:attrName>
                                        </p:attrNameLst>
                                      </p:cBhvr>
                                      <p:to>
                                        <p:strVal val="visible"/>
                                      </p:to>
                                    </p:set>
                                    <p:anim calcmode="lin" valueType="num">
                                      <p:cBhvr additive="base">
                                        <p:cTn id="218" dur="3000" fill="hold"/>
                                        <p:tgtEl>
                                          <p:spTgt spid="47"/>
                                        </p:tgtEl>
                                        <p:attrNameLst>
                                          <p:attrName>ppt_x</p:attrName>
                                        </p:attrNameLst>
                                      </p:cBhvr>
                                      <p:tavLst>
                                        <p:tav tm="0">
                                          <p:val>
                                            <p:strVal val="0-#ppt_w/2"/>
                                          </p:val>
                                        </p:tav>
                                        <p:tav tm="100000">
                                          <p:val>
                                            <p:strVal val="#ppt_x"/>
                                          </p:val>
                                        </p:tav>
                                      </p:tavLst>
                                    </p:anim>
                                    <p:anim calcmode="lin" valueType="num">
                                      <p:cBhvr additive="base">
                                        <p:cTn id="219" dur="3000" fill="hold"/>
                                        <p:tgtEl>
                                          <p:spTgt spid="47"/>
                                        </p:tgtEl>
                                        <p:attrNameLst>
                                          <p:attrName>ppt_y</p:attrName>
                                        </p:attrNameLst>
                                      </p:cBhvr>
                                      <p:tavLst>
                                        <p:tav tm="0">
                                          <p:val>
                                            <p:strVal val="0-#ppt_h/2"/>
                                          </p:val>
                                        </p:tav>
                                        <p:tav tm="100000">
                                          <p:val>
                                            <p:strVal val="#ppt_y"/>
                                          </p:val>
                                        </p:tav>
                                      </p:tavLst>
                                    </p:anim>
                                  </p:childTnLst>
                                </p:cTn>
                              </p:par>
                              <p:par>
                                <p:cTn id="220" presetID="2" presetClass="entr" presetSubtype="9" fill="hold" grpId="0" nodeType="withEffect">
                                  <p:stCondLst>
                                    <p:cond delay="0"/>
                                  </p:stCondLst>
                                  <p:childTnLst>
                                    <p:set>
                                      <p:cBhvr>
                                        <p:cTn id="221" dur="1" fill="hold">
                                          <p:stCondLst>
                                            <p:cond delay="0"/>
                                          </p:stCondLst>
                                        </p:cTn>
                                        <p:tgtEl>
                                          <p:spTgt spid="48"/>
                                        </p:tgtEl>
                                        <p:attrNameLst>
                                          <p:attrName>style.visibility</p:attrName>
                                        </p:attrNameLst>
                                      </p:cBhvr>
                                      <p:to>
                                        <p:strVal val="visible"/>
                                      </p:to>
                                    </p:set>
                                    <p:anim calcmode="lin" valueType="num">
                                      <p:cBhvr additive="base">
                                        <p:cTn id="222" dur="3000" fill="hold"/>
                                        <p:tgtEl>
                                          <p:spTgt spid="48"/>
                                        </p:tgtEl>
                                        <p:attrNameLst>
                                          <p:attrName>ppt_x</p:attrName>
                                        </p:attrNameLst>
                                      </p:cBhvr>
                                      <p:tavLst>
                                        <p:tav tm="0">
                                          <p:val>
                                            <p:strVal val="0-#ppt_w/2"/>
                                          </p:val>
                                        </p:tav>
                                        <p:tav tm="100000">
                                          <p:val>
                                            <p:strVal val="#ppt_x"/>
                                          </p:val>
                                        </p:tav>
                                      </p:tavLst>
                                    </p:anim>
                                    <p:anim calcmode="lin" valueType="num">
                                      <p:cBhvr additive="base">
                                        <p:cTn id="223" dur="3000" fill="hold"/>
                                        <p:tgtEl>
                                          <p:spTgt spid="48"/>
                                        </p:tgtEl>
                                        <p:attrNameLst>
                                          <p:attrName>ppt_y</p:attrName>
                                        </p:attrNameLst>
                                      </p:cBhvr>
                                      <p:tavLst>
                                        <p:tav tm="0">
                                          <p:val>
                                            <p:strVal val="0-#ppt_h/2"/>
                                          </p:val>
                                        </p:tav>
                                        <p:tav tm="100000">
                                          <p:val>
                                            <p:strVal val="#ppt_y"/>
                                          </p:val>
                                        </p:tav>
                                      </p:tavLst>
                                    </p:anim>
                                  </p:childTnLst>
                                </p:cTn>
                              </p:par>
                              <p:par>
                                <p:cTn id="224" presetID="2" presetClass="entr" presetSubtype="9" fill="hold" grpId="0" nodeType="withEffect">
                                  <p:stCondLst>
                                    <p:cond delay="0"/>
                                  </p:stCondLst>
                                  <p:childTnLst>
                                    <p:set>
                                      <p:cBhvr>
                                        <p:cTn id="225" dur="1" fill="hold">
                                          <p:stCondLst>
                                            <p:cond delay="0"/>
                                          </p:stCondLst>
                                        </p:cTn>
                                        <p:tgtEl>
                                          <p:spTgt spid="49"/>
                                        </p:tgtEl>
                                        <p:attrNameLst>
                                          <p:attrName>style.visibility</p:attrName>
                                        </p:attrNameLst>
                                      </p:cBhvr>
                                      <p:to>
                                        <p:strVal val="visible"/>
                                      </p:to>
                                    </p:set>
                                    <p:anim calcmode="lin" valueType="num">
                                      <p:cBhvr additive="base">
                                        <p:cTn id="226" dur="3000" fill="hold"/>
                                        <p:tgtEl>
                                          <p:spTgt spid="49"/>
                                        </p:tgtEl>
                                        <p:attrNameLst>
                                          <p:attrName>ppt_x</p:attrName>
                                        </p:attrNameLst>
                                      </p:cBhvr>
                                      <p:tavLst>
                                        <p:tav tm="0">
                                          <p:val>
                                            <p:strVal val="0-#ppt_w/2"/>
                                          </p:val>
                                        </p:tav>
                                        <p:tav tm="100000">
                                          <p:val>
                                            <p:strVal val="#ppt_x"/>
                                          </p:val>
                                        </p:tav>
                                      </p:tavLst>
                                    </p:anim>
                                    <p:anim calcmode="lin" valueType="num">
                                      <p:cBhvr additive="base">
                                        <p:cTn id="227" dur="3000" fill="hold"/>
                                        <p:tgtEl>
                                          <p:spTgt spid="49"/>
                                        </p:tgtEl>
                                        <p:attrNameLst>
                                          <p:attrName>ppt_y</p:attrName>
                                        </p:attrNameLst>
                                      </p:cBhvr>
                                      <p:tavLst>
                                        <p:tav tm="0">
                                          <p:val>
                                            <p:strVal val="0-#ppt_h/2"/>
                                          </p:val>
                                        </p:tav>
                                        <p:tav tm="100000">
                                          <p:val>
                                            <p:strVal val="#ppt_y"/>
                                          </p:val>
                                        </p:tav>
                                      </p:tavLst>
                                    </p:anim>
                                  </p:childTnLst>
                                </p:cTn>
                              </p:par>
                              <p:par>
                                <p:cTn id="228" presetID="2" presetClass="entr" presetSubtype="9" fill="hold" grpId="0" nodeType="withEffect">
                                  <p:stCondLst>
                                    <p:cond delay="0"/>
                                  </p:stCondLst>
                                  <p:childTnLst>
                                    <p:set>
                                      <p:cBhvr>
                                        <p:cTn id="229" dur="1" fill="hold">
                                          <p:stCondLst>
                                            <p:cond delay="0"/>
                                          </p:stCondLst>
                                        </p:cTn>
                                        <p:tgtEl>
                                          <p:spTgt spid="50"/>
                                        </p:tgtEl>
                                        <p:attrNameLst>
                                          <p:attrName>style.visibility</p:attrName>
                                        </p:attrNameLst>
                                      </p:cBhvr>
                                      <p:to>
                                        <p:strVal val="visible"/>
                                      </p:to>
                                    </p:set>
                                    <p:anim calcmode="lin" valueType="num">
                                      <p:cBhvr additive="base">
                                        <p:cTn id="230" dur="3000" fill="hold"/>
                                        <p:tgtEl>
                                          <p:spTgt spid="50"/>
                                        </p:tgtEl>
                                        <p:attrNameLst>
                                          <p:attrName>ppt_x</p:attrName>
                                        </p:attrNameLst>
                                      </p:cBhvr>
                                      <p:tavLst>
                                        <p:tav tm="0">
                                          <p:val>
                                            <p:strVal val="0-#ppt_w/2"/>
                                          </p:val>
                                        </p:tav>
                                        <p:tav tm="100000">
                                          <p:val>
                                            <p:strVal val="#ppt_x"/>
                                          </p:val>
                                        </p:tav>
                                      </p:tavLst>
                                    </p:anim>
                                    <p:anim calcmode="lin" valueType="num">
                                      <p:cBhvr additive="base">
                                        <p:cTn id="231" dur="3000" fill="hold"/>
                                        <p:tgtEl>
                                          <p:spTgt spid="50"/>
                                        </p:tgtEl>
                                        <p:attrNameLst>
                                          <p:attrName>ppt_y</p:attrName>
                                        </p:attrNameLst>
                                      </p:cBhvr>
                                      <p:tavLst>
                                        <p:tav tm="0">
                                          <p:val>
                                            <p:strVal val="0-#ppt_h/2"/>
                                          </p:val>
                                        </p:tav>
                                        <p:tav tm="100000">
                                          <p:val>
                                            <p:strVal val="#ppt_y"/>
                                          </p:val>
                                        </p:tav>
                                      </p:tavLst>
                                    </p:anim>
                                  </p:childTnLst>
                                </p:cTn>
                              </p:par>
                              <p:par>
                                <p:cTn id="232" presetID="2" presetClass="entr" presetSubtype="3" fill="hold" grpId="0" nodeType="withEffect">
                                  <p:stCondLst>
                                    <p:cond delay="0"/>
                                  </p:stCondLst>
                                  <p:childTnLst>
                                    <p:set>
                                      <p:cBhvr>
                                        <p:cTn id="233" dur="1" fill="hold">
                                          <p:stCondLst>
                                            <p:cond delay="0"/>
                                          </p:stCondLst>
                                        </p:cTn>
                                        <p:tgtEl>
                                          <p:spTgt spid="59"/>
                                        </p:tgtEl>
                                        <p:attrNameLst>
                                          <p:attrName>style.visibility</p:attrName>
                                        </p:attrNameLst>
                                      </p:cBhvr>
                                      <p:to>
                                        <p:strVal val="visible"/>
                                      </p:to>
                                    </p:set>
                                    <p:anim calcmode="lin" valueType="num">
                                      <p:cBhvr additive="base">
                                        <p:cTn id="234" dur="3000" fill="hold"/>
                                        <p:tgtEl>
                                          <p:spTgt spid="59"/>
                                        </p:tgtEl>
                                        <p:attrNameLst>
                                          <p:attrName>ppt_x</p:attrName>
                                        </p:attrNameLst>
                                      </p:cBhvr>
                                      <p:tavLst>
                                        <p:tav tm="0">
                                          <p:val>
                                            <p:strVal val="1+#ppt_w/2"/>
                                          </p:val>
                                        </p:tav>
                                        <p:tav tm="100000">
                                          <p:val>
                                            <p:strVal val="#ppt_x"/>
                                          </p:val>
                                        </p:tav>
                                      </p:tavLst>
                                    </p:anim>
                                    <p:anim calcmode="lin" valueType="num">
                                      <p:cBhvr additive="base">
                                        <p:cTn id="235" dur="3000" fill="hold"/>
                                        <p:tgtEl>
                                          <p:spTgt spid="59"/>
                                        </p:tgtEl>
                                        <p:attrNameLst>
                                          <p:attrName>ppt_y</p:attrName>
                                        </p:attrNameLst>
                                      </p:cBhvr>
                                      <p:tavLst>
                                        <p:tav tm="0">
                                          <p:val>
                                            <p:strVal val="0-#ppt_h/2"/>
                                          </p:val>
                                        </p:tav>
                                        <p:tav tm="100000">
                                          <p:val>
                                            <p:strVal val="#ppt_y"/>
                                          </p:val>
                                        </p:tav>
                                      </p:tavLst>
                                    </p:anim>
                                  </p:childTnLst>
                                </p:cTn>
                              </p:par>
                              <p:par>
                                <p:cTn id="236" presetID="2" presetClass="entr" presetSubtype="3" fill="hold" grpId="0" nodeType="withEffect">
                                  <p:stCondLst>
                                    <p:cond delay="0"/>
                                  </p:stCondLst>
                                  <p:childTnLst>
                                    <p:set>
                                      <p:cBhvr>
                                        <p:cTn id="237" dur="1" fill="hold">
                                          <p:stCondLst>
                                            <p:cond delay="0"/>
                                          </p:stCondLst>
                                        </p:cTn>
                                        <p:tgtEl>
                                          <p:spTgt spid="60"/>
                                        </p:tgtEl>
                                        <p:attrNameLst>
                                          <p:attrName>style.visibility</p:attrName>
                                        </p:attrNameLst>
                                      </p:cBhvr>
                                      <p:to>
                                        <p:strVal val="visible"/>
                                      </p:to>
                                    </p:set>
                                    <p:anim calcmode="lin" valueType="num">
                                      <p:cBhvr additive="base">
                                        <p:cTn id="238" dur="3000" fill="hold"/>
                                        <p:tgtEl>
                                          <p:spTgt spid="60"/>
                                        </p:tgtEl>
                                        <p:attrNameLst>
                                          <p:attrName>ppt_x</p:attrName>
                                        </p:attrNameLst>
                                      </p:cBhvr>
                                      <p:tavLst>
                                        <p:tav tm="0">
                                          <p:val>
                                            <p:strVal val="1+#ppt_w/2"/>
                                          </p:val>
                                        </p:tav>
                                        <p:tav tm="100000">
                                          <p:val>
                                            <p:strVal val="#ppt_x"/>
                                          </p:val>
                                        </p:tav>
                                      </p:tavLst>
                                    </p:anim>
                                    <p:anim calcmode="lin" valueType="num">
                                      <p:cBhvr additive="base">
                                        <p:cTn id="239" dur="3000" fill="hold"/>
                                        <p:tgtEl>
                                          <p:spTgt spid="60"/>
                                        </p:tgtEl>
                                        <p:attrNameLst>
                                          <p:attrName>ppt_y</p:attrName>
                                        </p:attrNameLst>
                                      </p:cBhvr>
                                      <p:tavLst>
                                        <p:tav tm="0">
                                          <p:val>
                                            <p:strVal val="0-#ppt_h/2"/>
                                          </p:val>
                                        </p:tav>
                                        <p:tav tm="100000">
                                          <p:val>
                                            <p:strVal val="#ppt_y"/>
                                          </p:val>
                                        </p:tav>
                                      </p:tavLst>
                                    </p:anim>
                                  </p:childTnLst>
                                </p:cTn>
                              </p:par>
                              <p:par>
                                <p:cTn id="240" presetID="2" presetClass="entr" presetSubtype="3" fill="hold" grpId="0" nodeType="withEffect">
                                  <p:stCondLst>
                                    <p:cond delay="0"/>
                                  </p:stCondLst>
                                  <p:childTnLst>
                                    <p:set>
                                      <p:cBhvr>
                                        <p:cTn id="241" dur="1" fill="hold">
                                          <p:stCondLst>
                                            <p:cond delay="0"/>
                                          </p:stCondLst>
                                        </p:cTn>
                                        <p:tgtEl>
                                          <p:spTgt spid="61"/>
                                        </p:tgtEl>
                                        <p:attrNameLst>
                                          <p:attrName>style.visibility</p:attrName>
                                        </p:attrNameLst>
                                      </p:cBhvr>
                                      <p:to>
                                        <p:strVal val="visible"/>
                                      </p:to>
                                    </p:set>
                                    <p:anim calcmode="lin" valueType="num">
                                      <p:cBhvr additive="base">
                                        <p:cTn id="242" dur="3000" fill="hold"/>
                                        <p:tgtEl>
                                          <p:spTgt spid="61"/>
                                        </p:tgtEl>
                                        <p:attrNameLst>
                                          <p:attrName>ppt_x</p:attrName>
                                        </p:attrNameLst>
                                      </p:cBhvr>
                                      <p:tavLst>
                                        <p:tav tm="0">
                                          <p:val>
                                            <p:strVal val="1+#ppt_w/2"/>
                                          </p:val>
                                        </p:tav>
                                        <p:tav tm="100000">
                                          <p:val>
                                            <p:strVal val="#ppt_x"/>
                                          </p:val>
                                        </p:tav>
                                      </p:tavLst>
                                    </p:anim>
                                    <p:anim calcmode="lin" valueType="num">
                                      <p:cBhvr additive="base">
                                        <p:cTn id="243" dur="3000" fill="hold"/>
                                        <p:tgtEl>
                                          <p:spTgt spid="61"/>
                                        </p:tgtEl>
                                        <p:attrNameLst>
                                          <p:attrName>ppt_y</p:attrName>
                                        </p:attrNameLst>
                                      </p:cBhvr>
                                      <p:tavLst>
                                        <p:tav tm="0">
                                          <p:val>
                                            <p:strVal val="0-#ppt_h/2"/>
                                          </p:val>
                                        </p:tav>
                                        <p:tav tm="100000">
                                          <p:val>
                                            <p:strVal val="#ppt_y"/>
                                          </p:val>
                                        </p:tav>
                                      </p:tavLst>
                                    </p:anim>
                                  </p:childTnLst>
                                </p:cTn>
                              </p:par>
                              <p:par>
                                <p:cTn id="244" presetID="2" presetClass="entr" presetSubtype="3" fill="hold" grpId="0" nodeType="withEffect">
                                  <p:stCondLst>
                                    <p:cond delay="0"/>
                                  </p:stCondLst>
                                  <p:childTnLst>
                                    <p:set>
                                      <p:cBhvr>
                                        <p:cTn id="245" dur="1" fill="hold">
                                          <p:stCondLst>
                                            <p:cond delay="0"/>
                                          </p:stCondLst>
                                        </p:cTn>
                                        <p:tgtEl>
                                          <p:spTgt spid="62"/>
                                        </p:tgtEl>
                                        <p:attrNameLst>
                                          <p:attrName>style.visibility</p:attrName>
                                        </p:attrNameLst>
                                      </p:cBhvr>
                                      <p:to>
                                        <p:strVal val="visible"/>
                                      </p:to>
                                    </p:set>
                                    <p:anim calcmode="lin" valueType="num">
                                      <p:cBhvr additive="base">
                                        <p:cTn id="246" dur="3000" fill="hold"/>
                                        <p:tgtEl>
                                          <p:spTgt spid="62"/>
                                        </p:tgtEl>
                                        <p:attrNameLst>
                                          <p:attrName>ppt_x</p:attrName>
                                        </p:attrNameLst>
                                      </p:cBhvr>
                                      <p:tavLst>
                                        <p:tav tm="0">
                                          <p:val>
                                            <p:strVal val="1+#ppt_w/2"/>
                                          </p:val>
                                        </p:tav>
                                        <p:tav tm="100000">
                                          <p:val>
                                            <p:strVal val="#ppt_x"/>
                                          </p:val>
                                        </p:tav>
                                      </p:tavLst>
                                    </p:anim>
                                    <p:anim calcmode="lin" valueType="num">
                                      <p:cBhvr additive="base">
                                        <p:cTn id="247" dur="3000" fill="hold"/>
                                        <p:tgtEl>
                                          <p:spTgt spid="62"/>
                                        </p:tgtEl>
                                        <p:attrNameLst>
                                          <p:attrName>ppt_y</p:attrName>
                                        </p:attrNameLst>
                                      </p:cBhvr>
                                      <p:tavLst>
                                        <p:tav tm="0">
                                          <p:val>
                                            <p:strVal val="0-#ppt_h/2"/>
                                          </p:val>
                                        </p:tav>
                                        <p:tav tm="100000">
                                          <p:val>
                                            <p:strVal val="#ppt_y"/>
                                          </p:val>
                                        </p:tav>
                                      </p:tavLst>
                                    </p:anim>
                                  </p:childTnLst>
                                </p:cTn>
                              </p:par>
                              <p:par>
                                <p:cTn id="248" presetID="2" presetClass="entr" presetSubtype="3" fill="hold" grpId="0" nodeType="withEffect">
                                  <p:stCondLst>
                                    <p:cond delay="0"/>
                                  </p:stCondLst>
                                  <p:childTnLst>
                                    <p:set>
                                      <p:cBhvr>
                                        <p:cTn id="249" dur="1" fill="hold">
                                          <p:stCondLst>
                                            <p:cond delay="0"/>
                                          </p:stCondLst>
                                        </p:cTn>
                                        <p:tgtEl>
                                          <p:spTgt spid="63"/>
                                        </p:tgtEl>
                                        <p:attrNameLst>
                                          <p:attrName>style.visibility</p:attrName>
                                        </p:attrNameLst>
                                      </p:cBhvr>
                                      <p:to>
                                        <p:strVal val="visible"/>
                                      </p:to>
                                    </p:set>
                                    <p:anim calcmode="lin" valueType="num">
                                      <p:cBhvr additive="base">
                                        <p:cTn id="250" dur="3000" fill="hold"/>
                                        <p:tgtEl>
                                          <p:spTgt spid="63"/>
                                        </p:tgtEl>
                                        <p:attrNameLst>
                                          <p:attrName>ppt_x</p:attrName>
                                        </p:attrNameLst>
                                      </p:cBhvr>
                                      <p:tavLst>
                                        <p:tav tm="0">
                                          <p:val>
                                            <p:strVal val="1+#ppt_w/2"/>
                                          </p:val>
                                        </p:tav>
                                        <p:tav tm="100000">
                                          <p:val>
                                            <p:strVal val="#ppt_x"/>
                                          </p:val>
                                        </p:tav>
                                      </p:tavLst>
                                    </p:anim>
                                    <p:anim calcmode="lin" valueType="num">
                                      <p:cBhvr additive="base">
                                        <p:cTn id="251" dur="3000" fill="hold"/>
                                        <p:tgtEl>
                                          <p:spTgt spid="63"/>
                                        </p:tgtEl>
                                        <p:attrNameLst>
                                          <p:attrName>ppt_y</p:attrName>
                                        </p:attrNameLst>
                                      </p:cBhvr>
                                      <p:tavLst>
                                        <p:tav tm="0">
                                          <p:val>
                                            <p:strVal val="0-#ppt_h/2"/>
                                          </p:val>
                                        </p:tav>
                                        <p:tav tm="100000">
                                          <p:val>
                                            <p:strVal val="#ppt_y"/>
                                          </p:val>
                                        </p:tav>
                                      </p:tavLst>
                                    </p:anim>
                                  </p:childTnLst>
                                </p:cTn>
                              </p:par>
                              <p:par>
                                <p:cTn id="252" presetID="2" presetClass="entr" presetSubtype="3" fill="hold" grpId="0" nodeType="withEffect">
                                  <p:stCondLst>
                                    <p:cond delay="0"/>
                                  </p:stCondLst>
                                  <p:childTnLst>
                                    <p:set>
                                      <p:cBhvr>
                                        <p:cTn id="253" dur="1" fill="hold">
                                          <p:stCondLst>
                                            <p:cond delay="0"/>
                                          </p:stCondLst>
                                        </p:cTn>
                                        <p:tgtEl>
                                          <p:spTgt spid="64"/>
                                        </p:tgtEl>
                                        <p:attrNameLst>
                                          <p:attrName>style.visibility</p:attrName>
                                        </p:attrNameLst>
                                      </p:cBhvr>
                                      <p:to>
                                        <p:strVal val="visible"/>
                                      </p:to>
                                    </p:set>
                                    <p:anim calcmode="lin" valueType="num">
                                      <p:cBhvr additive="base">
                                        <p:cTn id="254" dur="3000" fill="hold"/>
                                        <p:tgtEl>
                                          <p:spTgt spid="64"/>
                                        </p:tgtEl>
                                        <p:attrNameLst>
                                          <p:attrName>ppt_x</p:attrName>
                                        </p:attrNameLst>
                                      </p:cBhvr>
                                      <p:tavLst>
                                        <p:tav tm="0">
                                          <p:val>
                                            <p:strVal val="1+#ppt_w/2"/>
                                          </p:val>
                                        </p:tav>
                                        <p:tav tm="100000">
                                          <p:val>
                                            <p:strVal val="#ppt_x"/>
                                          </p:val>
                                        </p:tav>
                                      </p:tavLst>
                                    </p:anim>
                                    <p:anim calcmode="lin" valueType="num">
                                      <p:cBhvr additive="base">
                                        <p:cTn id="255" dur="3000" fill="hold"/>
                                        <p:tgtEl>
                                          <p:spTgt spid="64"/>
                                        </p:tgtEl>
                                        <p:attrNameLst>
                                          <p:attrName>ppt_y</p:attrName>
                                        </p:attrNameLst>
                                      </p:cBhvr>
                                      <p:tavLst>
                                        <p:tav tm="0">
                                          <p:val>
                                            <p:strVal val="0-#ppt_h/2"/>
                                          </p:val>
                                        </p:tav>
                                        <p:tav tm="100000">
                                          <p:val>
                                            <p:strVal val="#ppt_y"/>
                                          </p:val>
                                        </p:tav>
                                      </p:tavLst>
                                    </p:anim>
                                  </p:childTnLst>
                                </p:cTn>
                              </p:par>
                              <p:par>
                                <p:cTn id="256" presetID="2" presetClass="entr" presetSubtype="3" fill="hold" grpId="0" nodeType="withEffect">
                                  <p:stCondLst>
                                    <p:cond delay="0"/>
                                  </p:stCondLst>
                                  <p:childTnLst>
                                    <p:set>
                                      <p:cBhvr>
                                        <p:cTn id="257" dur="1" fill="hold">
                                          <p:stCondLst>
                                            <p:cond delay="0"/>
                                          </p:stCondLst>
                                        </p:cTn>
                                        <p:tgtEl>
                                          <p:spTgt spid="65"/>
                                        </p:tgtEl>
                                        <p:attrNameLst>
                                          <p:attrName>style.visibility</p:attrName>
                                        </p:attrNameLst>
                                      </p:cBhvr>
                                      <p:to>
                                        <p:strVal val="visible"/>
                                      </p:to>
                                    </p:set>
                                    <p:anim calcmode="lin" valueType="num">
                                      <p:cBhvr additive="base">
                                        <p:cTn id="258" dur="3000" fill="hold"/>
                                        <p:tgtEl>
                                          <p:spTgt spid="65"/>
                                        </p:tgtEl>
                                        <p:attrNameLst>
                                          <p:attrName>ppt_x</p:attrName>
                                        </p:attrNameLst>
                                      </p:cBhvr>
                                      <p:tavLst>
                                        <p:tav tm="0">
                                          <p:val>
                                            <p:strVal val="1+#ppt_w/2"/>
                                          </p:val>
                                        </p:tav>
                                        <p:tav tm="100000">
                                          <p:val>
                                            <p:strVal val="#ppt_x"/>
                                          </p:val>
                                        </p:tav>
                                      </p:tavLst>
                                    </p:anim>
                                    <p:anim calcmode="lin" valueType="num">
                                      <p:cBhvr additive="base">
                                        <p:cTn id="259" dur="3000" fill="hold"/>
                                        <p:tgtEl>
                                          <p:spTgt spid="65"/>
                                        </p:tgtEl>
                                        <p:attrNameLst>
                                          <p:attrName>ppt_y</p:attrName>
                                        </p:attrNameLst>
                                      </p:cBhvr>
                                      <p:tavLst>
                                        <p:tav tm="0">
                                          <p:val>
                                            <p:strVal val="0-#ppt_h/2"/>
                                          </p:val>
                                        </p:tav>
                                        <p:tav tm="100000">
                                          <p:val>
                                            <p:strVal val="#ppt_y"/>
                                          </p:val>
                                        </p:tav>
                                      </p:tavLst>
                                    </p:anim>
                                  </p:childTnLst>
                                </p:cTn>
                              </p:par>
                              <p:par>
                                <p:cTn id="260" presetID="2" presetClass="entr" presetSubtype="3" fill="hold" grpId="0" nodeType="withEffect">
                                  <p:stCondLst>
                                    <p:cond delay="0"/>
                                  </p:stCondLst>
                                  <p:childTnLst>
                                    <p:set>
                                      <p:cBhvr>
                                        <p:cTn id="261" dur="1" fill="hold">
                                          <p:stCondLst>
                                            <p:cond delay="0"/>
                                          </p:stCondLst>
                                        </p:cTn>
                                        <p:tgtEl>
                                          <p:spTgt spid="66"/>
                                        </p:tgtEl>
                                        <p:attrNameLst>
                                          <p:attrName>style.visibility</p:attrName>
                                        </p:attrNameLst>
                                      </p:cBhvr>
                                      <p:to>
                                        <p:strVal val="visible"/>
                                      </p:to>
                                    </p:set>
                                    <p:anim calcmode="lin" valueType="num">
                                      <p:cBhvr additive="base">
                                        <p:cTn id="262" dur="3000" fill="hold"/>
                                        <p:tgtEl>
                                          <p:spTgt spid="66"/>
                                        </p:tgtEl>
                                        <p:attrNameLst>
                                          <p:attrName>ppt_x</p:attrName>
                                        </p:attrNameLst>
                                      </p:cBhvr>
                                      <p:tavLst>
                                        <p:tav tm="0">
                                          <p:val>
                                            <p:strVal val="1+#ppt_w/2"/>
                                          </p:val>
                                        </p:tav>
                                        <p:tav tm="100000">
                                          <p:val>
                                            <p:strVal val="#ppt_x"/>
                                          </p:val>
                                        </p:tav>
                                      </p:tavLst>
                                    </p:anim>
                                    <p:anim calcmode="lin" valueType="num">
                                      <p:cBhvr additive="base">
                                        <p:cTn id="263" dur="3000" fill="hold"/>
                                        <p:tgtEl>
                                          <p:spTgt spid="66"/>
                                        </p:tgtEl>
                                        <p:attrNameLst>
                                          <p:attrName>ppt_y</p:attrName>
                                        </p:attrNameLst>
                                      </p:cBhvr>
                                      <p:tavLst>
                                        <p:tav tm="0">
                                          <p:val>
                                            <p:strVal val="0-#ppt_h/2"/>
                                          </p:val>
                                        </p:tav>
                                        <p:tav tm="100000">
                                          <p:val>
                                            <p:strVal val="#ppt_y"/>
                                          </p:val>
                                        </p:tav>
                                      </p:tavLst>
                                    </p:anim>
                                  </p:childTnLst>
                                </p:cTn>
                              </p:par>
                            </p:childTnLst>
                          </p:cTn>
                        </p:par>
                        <p:par>
                          <p:cTn id="264" fill="hold">
                            <p:stCondLst>
                              <p:cond delay="3000"/>
                            </p:stCondLst>
                            <p:childTnLst>
                              <p:par>
                                <p:cTn id="265" presetID="2" presetClass="exit" presetSubtype="4" fill="hold" grpId="1" nodeType="afterEffect">
                                  <p:stCondLst>
                                    <p:cond delay="0"/>
                                  </p:stCondLst>
                                  <p:childTnLst>
                                    <p:anim calcmode="lin" valueType="num">
                                      <p:cBhvr additive="base">
                                        <p:cTn id="266" dur="3000"/>
                                        <p:tgtEl>
                                          <p:spTgt spid="3"/>
                                        </p:tgtEl>
                                        <p:attrNameLst>
                                          <p:attrName>ppt_x</p:attrName>
                                        </p:attrNameLst>
                                      </p:cBhvr>
                                      <p:tavLst>
                                        <p:tav tm="0">
                                          <p:val>
                                            <p:strVal val="ppt_x"/>
                                          </p:val>
                                        </p:tav>
                                        <p:tav tm="100000">
                                          <p:val>
                                            <p:strVal val="ppt_x"/>
                                          </p:val>
                                        </p:tav>
                                      </p:tavLst>
                                    </p:anim>
                                    <p:anim calcmode="lin" valueType="num">
                                      <p:cBhvr additive="base">
                                        <p:cTn id="267" dur="3000"/>
                                        <p:tgtEl>
                                          <p:spTgt spid="3"/>
                                        </p:tgtEl>
                                        <p:attrNameLst>
                                          <p:attrName>ppt_y</p:attrName>
                                        </p:attrNameLst>
                                      </p:cBhvr>
                                      <p:tavLst>
                                        <p:tav tm="0">
                                          <p:val>
                                            <p:strVal val="ppt_y"/>
                                          </p:val>
                                        </p:tav>
                                        <p:tav tm="100000">
                                          <p:val>
                                            <p:strVal val="1+ppt_h/2"/>
                                          </p:val>
                                        </p:tav>
                                      </p:tavLst>
                                    </p:anim>
                                    <p:set>
                                      <p:cBhvr>
                                        <p:cTn id="268" dur="1" fill="hold">
                                          <p:stCondLst>
                                            <p:cond delay="2999"/>
                                          </p:stCondLst>
                                        </p:cTn>
                                        <p:tgtEl>
                                          <p:spTgt spid="3"/>
                                        </p:tgtEl>
                                        <p:attrNameLst>
                                          <p:attrName>style.visibility</p:attrName>
                                        </p:attrNameLst>
                                      </p:cBhvr>
                                      <p:to>
                                        <p:strVal val="hidden"/>
                                      </p:to>
                                    </p:set>
                                  </p:childTnLst>
                                </p:cTn>
                              </p:par>
                              <p:par>
                                <p:cTn id="269" presetID="2" presetClass="exit" presetSubtype="4" fill="hold" grpId="1" nodeType="withEffect">
                                  <p:stCondLst>
                                    <p:cond delay="0"/>
                                  </p:stCondLst>
                                  <p:childTnLst>
                                    <p:anim calcmode="lin" valueType="num">
                                      <p:cBhvr additive="base">
                                        <p:cTn id="270" dur="3000"/>
                                        <p:tgtEl>
                                          <p:spTgt spid="4"/>
                                        </p:tgtEl>
                                        <p:attrNameLst>
                                          <p:attrName>ppt_x</p:attrName>
                                        </p:attrNameLst>
                                      </p:cBhvr>
                                      <p:tavLst>
                                        <p:tav tm="0">
                                          <p:val>
                                            <p:strVal val="ppt_x"/>
                                          </p:val>
                                        </p:tav>
                                        <p:tav tm="100000">
                                          <p:val>
                                            <p:strVal val="ppt_x"/>
                                          </p:val>
                                        </p:tav>
                                      </p:tavLst>
                                    </p:anim>
                                    <p:anim calcmode="lin" valueType="num">
                                      <p:cBhvr additive="base">
                                        <p:cTn id="271" dur="3000"/>
                                        <p:tgtEl>
                                          <p:spTgt spid="4"/>
                                        </p:tgtEl>
                                        <p:attrNameLst>
                                          <p:attrName>ppt_y</p:attrName>
                                        </p:attrNameLst>
                                      </p:cBhvr>
                                      <p:tavLst>
                                        <p:tav tm="0">
                                          <p:val>
                                            <p:strVal val="ppt_y"/>
                                          </p:val>
                                        </p:tav>
                                        <p:tav tm="100000">
                                          <p:val>
                                            <p:strVal val="1+ppt_h/2"/>
                                          </p:val>
                                        </p:tav>
                                      </p:tavLst>
                                    </p:anim>
                                    <p:set>
                                      <p:cBhvr>
                                        <p:cTn id="272" dur="1" fill="hold">
                                          <p:stCondLst>
                                            <p:cond delay="2999"/>
                                          </p:stCondLst>
                                        </p:cTn>
                                        <p:tgtEl>
                                          <p:spTgt spid="4"/>
                                        </p:tgtEl>
                                        <p:attrNameLst>
                                          <p:attrName>style.visibility</p:attrName>
                                        </p:attrNameLst>
                                      </p:cBhvr>
                                      <p:to>
                                        <p:strVal val="hidden"/>
                                      </p:to>
                                    </p:set>
                                  </p:childTnLst>
                                </p:cTn>
                              </p:par>
                              <p:par>
                                <p:cTn id="273" presetID="2" presetClass="exit" presetSubtype="4" fill="hold" grpId="1" nodeType="withEffect">
                                  <p:stCondLst>
                                    <p:cond delay="0"/>
                                  </p:stCondLst>
                                  <p:childTnLst>
                                    <p:anim calcmode="lin" valueType="num">
                                      <p:cBhvr additive="base">
                                        <p:cTn id="274" dur="3000"/>
                                        <p:tgtEl>
                                          <p:spTgt spid="5"/>
                                        </p:tgtEl>
                                        <p:attrNameLst>
                                          <p:attrName>ppt_x</p:attrName>
                                        </p:attrNameLst>
                                      </p:cBhvr>
                                      <p:tavLst>
                                        <p:tav tm="0">
                                          <p:val>
                                            <p:strVal val="ppt_x"/>
                                          </p:val>
                                        </p:tav>
                                        <p:tav tm="100000">
                                          <p:val>
                                            <p:strVal val="ppt_x"/>
                                          </p:val>
                                        </p:tav>
                                      </p:tavLst>
                                    </p:anim>
                                    <p:anim calcmode="lin" valueType="num">
                                      <p:cBhvr additive="base">
                                        <p:cTn id="275" dur="3000"/>
                                        <p:tgtEl>
                                          <p:spTgt spid="5"/>
                                        </p:tgtEl>
                                        <p:attrNameLst>
                                          <p:attrName>ppt_y</p:attrName>
                                        </p:attrNameLst>
                                      </p:cBhvr>
                                      <p:tavLst>
                                        <p:tav tm="0">
                                          <p:val>
                                            <p:strVal val="ppt_y"/>
                                          </p:val>
                                        </p:tav>
                                        <p:tav tm="100000">
                                          <p:val>
                                            <p:strVal val="1+ppt_h/2"/>
                                          </p:val>
                                        </p:tav>
                                      </p:tavLst>
                                    </p:anim>
                                    <p:set>
                                      <p:cBhvr>
                                        <p:cTn id="276" dur="1" fill="hold">
                                          <p:stCondLst>
                                            <p:cond delay="2999"/>
                                          </p:stCondLst>
                                        </p:cTn>
                                        <p:tgtEl>
                                          <p:spTgt spid="5"/>
                                        </p:tgtEl>
                                        <p:attrNameLst>
                                          <p:attrName>style.visibility</p:attrName>
                                        </p:attrNameLst>
                                      </p:cBhvr>
                                      <p:to>
                                        <p:strVal val="hidden"/>
                                      </p:to>
                                    </p:set>
                                  </p:childTnLst>
                                </p:cTn>
                              </p:par>
                              <p:par>
                                <p:cTn id="277" presetID="2" presetClass="exit" presetSubtype="4" fill="hold" grpId="1" nodeType="withEffect">
                                  <p:stCondLst>
                                    <p:cond delay="0"/>
                                  </p:stCondLst>
                                  <p:childTnLst>
                                    <p:anim calcmode="lin" valueType="num">
                                      <p:cBhvr additive="base">
                                        <p:cTn id="278" dur="3000"/>
                                        <p:tgtEl>
                                          <p:spTgt spid="6"/>
                                        </p:tgtEl>
                                        <p:attrNameLst>
                                          <p:attrName>ppt_x</p:attrName>
                                        </p:attrNameLst>
                                      </p:cBhvr>
                                      <p:tavLst>
                                        <p:tav tm="0">
                                          <p:val>
                                            <p:strVal val="ppt_x"/>
                                          </p:val>
                                        </p:tav>
                                        <p:tav tm="100000">
                                          <p:val>
                                            <p:strVal val="ppt_x"/>
                                          </p:val>
                                        </p:tav>
                                      </p:tavLst>
                                    </p:anim>
                                    <p:anim calcmode="lin" valueType="num">
                                      <p:cBhvr additive="base">
                                        <p:cTn id="279" dur="3000"/>
                                        <p:tgtEl>
                                          <p:spTgt spid="6"/>
                                        </p:tgtEl>
                                        <p:attrNameLst>
                                          <p:attrName>ppt_y</p:attrName>
                                        </p:attrNameLst>
                                      </p:cBhvr>
                                      <p:tavLst>
                                        <p:tav tm="0">
                                          <p:val>
                                            <p:strVal val="ppt_y"/>
                                          </p:val>
                                        </p:tav>
                                        <p:tav tm="100000">
                                          <p:val>
                                            <p:strVal val="1+ppt_h/2"/>
                                          </p:val>
                                        </p:tav>
                                      </p:tavLst>
                                    </p:anim>
                                    <p:set>
                                      <p:cBhvr>
                                        <p:cTn id="280" dur="1" fill="hold">
                                          <p:stCondLst>
                                            <p:cond delay="2999"/>
                                          </p:stCondLst>
                                        </p:cTn>
                                        <p:tgtEl>
                                          <p:spTgt spid="6"/>
                                        </p:tgtEl>
                                        <p:attrNameLst>
                                          <p:attrName>style.visibility</p:attrName>
                                        </p:attrNameLst>
                                      </p:cBhvr>
                                      <p:to>
                                        <p:strVal val="hidden"/>
                                      </p:to>
                                    </p:set>
                                  </p:childTnLst>
                                </p:cTn>
                              </p:par>
                              <p:par>
                                <p:cTn id="281" presetID="2" presetClass="exit" presetSubtype="4" fill="hold" grpId="1" nodeType="withEffect">
                                  <p:stCondLst>
                                    <p:cond delay="0"/>
                                  </p:stCondLst>
                                  <p:childTnLst>
                                    <p:anim calcmode="lin" valueType="num">
                                      <p:cBhvr additive="base">
                                        <p:cTn id="282" dur="3000"/>
                                        <p:tgtEl>
                                          <p:spTgt spid="7"/>
                                        </p:tgtEl>
                                        <p:attrNameLst>
                                          <p:attrName>ppt_x</p:attrName>
                                        </p:attrNameLst>
                                      </p:cBhvr>
                                      <p:tavLst>
                                        <p:tav tm="0">
                                          <p:val>
                                            <p:strVal val="ppt_x"/>
                                          </p:val>
                                        </p:tav>
                                        <p:tav tm="100000">
                                          <p:val>
                                            <p:strVal val="ppt_x"/>
                                          </p:val>
                                        </p:tav>
                                      </p:tavLst>
                                    </p:anim>
                                    <p:anim calcmode="lin" valueType="num">
                                      <p:cBhvr additive="base">
                                        <p:cTn id="283" dur="3000"/>
                                        <p:tgtEl>
                                          <p:spTgt spid="7"/>
                                        </p:tgtEl>
                                        <p:attrNameLst>
                                          <p:attrName>ppt_y</p:attrName>
                                        </p:attrNameLst>
                                      </p:cBhvr>
                                      <p:tavLst>
                                        <p:tav tm="0">
                                          <p:val>
                                            <p:strVal val="ppt_y"/>
                                          </p:val>
                                        </p:tav>
                                        <p:tav tm="100000">
                                          <p:val>
                                            <p:strVal val="1+ppt_h/2"/>
                                          </p:val>
                                        </p:tav>
                                      </p:tavLst>
                                    </p:anim>
                                    <p:set>
                                      <p:cBhvr>
                                        <p:cTn id="284" dur="1" fill="hold">
                                          <p:stCondLst>
                                            <p:cond delay="2999"/>
                                          </p:stCondLst>
                                        </p:cTn>
                                        <p:tgtEl>
                                          <p:spTgt spid="7"/>
                                        </p:tgtEl>
                                        <p:attrNameLst>
                                          <p:attrName>style.visibility</p:attrName>
                                        </p:attrNameLst>
                                      </p:cBhvr>
                                      <p:to>
                                        <p:strVal val="hidden"/>
                                      </p:to>
                                    </p:set>
                                  </p:childTnLst>
                                </p:cTn>
                              </p:par>
                              <p:par>
                                <p:cTn id="285" presetID="2" presetClass="exit" presetSubtype="4" fill="hold" grpId="1" nodeType="withEffect">
                                  <p:stCondLst>
                                    <p:cond delay="0"/>
                                  </p:stCondLst>
                                  <p:childTnLst>
                                    <p:anim calcmode="lin" valueType="num">
                                      <p:cBhvr additive="base">
                                        <p:cTn id="286" dur="3000"/>
                                        <p:tgtEl>
                                          <p:spTgt spid="8"/>
                                        </p:tgtEl>
                                        <p:attrNameLst>
                                          <p:attrName>ppt_x</p:attrName>
                                        </p:attrNameLst>
                                      </p:cBhvr>
                                      <p:tavLst>
                                        <p:tav tm="0">
                                          <p:val>
                                            <p:strVal val="ppt_x"/>
                                          </p:val>
                                        </p:tav>
                                        <p:tav tm="100000">
                                          <p:val>
                                            <p:strVal val="ppt_x"/>
                                          </p:val>
                                        </p:tav>
                                      </p:tavLst>
                                    </p:anim>
                                    <p:anim calcmode="lin" valueType="num">
                                      <p:cBhvr additive="base">
                                        <p:cTn id="287" dur="3000"/>
                                        <p:tgtEl>
                                          <p:spTgt spid="8"/>
                                        </p:tgtEl>
                                        <p:attrNameLst>
                                          <p:attrName>ppt_y</p:attrName>
                                        </p:attrNameLst>
                                      </p:cBhvr>
                                      <p:tavLst>
                                        <p:tav tm="0">
                                          <p:val>
                                            <p:strVal val="ppt_y"/>
                                          </p:val>
                                        </p:tav>
                                        <p:tav tm="100000">
                                          <p:val>
                                            <p:strVal val="1+ppt_h/2"/>
                                          </p:val>
                                        </p:tav>
                                      </p:tavLst>
                                    </p:anim>
                                    <p:set>
                                      <p:cBhvr>
                                        <p:cTn id="288" dur="1" fill="hold">
                                          <p:stCondLst>
                                            <p:cond delay="2999"/>
                                          </p:stCondLst>
                                        </p:cTn>
                                        <p:tgtEl>
                                          <p:spTgt spid="8"/>
                                        </p:tgtEl>
                                        <p:attrNameLst>
                                          <p:attrName>style.visibility</p:attrName>
                                        </p:attrNameLst>
                                      </p:cBhvr>
                                      <p:to>
                                        <p:strVal val="hidden"/>
                                      </p:to>
                                    </p:set>
                                  </p:childTnLst>
                                </p:cTn>
                              </p:par>
                              <p:par>
                                <p:cTn id="289" presetID="2" presetClass="exit" presetSubtype="4" fill="hold" grpId="1" nodeType="withEffect">
                                  <p:stCondLst>
                                    <p:cond delay="0"/>
                                  </p:stCondLst>
                                  <p:childTnLst>
                                    <p:anim calcmode="lin" valueType="num">
                                      <p:cBhvr additive="base">
                                        <p:cTn id="290" dur="3000"/>
                                        <p:tgtEl>
                                          <p:spTgt spid="9"/>
                                        </p:tgtEl>
                                        <p:attrNameLst>
                                          <p:attrName>ppt_x</p:attrName>
                                        </p:attrNameLst>
                                      </p:cBhvr>
                                      <p:tavLst>
                                        <p:tav tm="0">
                                          <p:val>
                                            <p:strVal val="ppt_x"/>
                                          </p:val>
                                        </p:tav>
                                        <p:tav tm="100000">
                                          <p:val>
                                            <p:strVal val="ppt_x"/>
                                          </p:val>
                                        </p:tav>
                                      </p:tavLst>
                                    </p:anim>
                                    <p:anim calcmode="lin" valueType="num">
                                      <p:cBhvr additive="base">
                                        <p:cTn id="291" dur="3000"/>
                                        <p:tgtEl>
                                          <p:spTgt spid="9"/>
                                        </p:tgtEl>
                                        <p:attrNameLst>
                                          <p:attrName>ppt_y</p:attrName>
                                        </p:attrNameLst>
                                      </p:cBhvr>
                                      <p:tavLst>
                                        <p:tav tm="0">
                                          <p:val>
                                            <p:strVal val="ppt_y"/>
                                          </p:val>
                                        </p:tav>
                                        <p:tav tm="100000">
                                          <p:val>
                                            <p:strVal val="1+ppt_h/2"/>
                                          </p:val>
                                        </p:tav>
                                      </p:tavLst>
                                    </p:anim>
                                    <p:set>
                                      <p:cBhvr>
                                        <p:cTn id="292" dur="1" fill="hold">
                                          <p:stCondLst>
                                            <p:cond delay="2999"/>
                                          </p:stCondLst>
                                        </p:cTn>
                                        <p:tgtEl>
                                          <p:spTgt spid="9"/>
                                        </p:tgtEl>
                                        <p:attrNameLst>
                                          <p:attrName>style.visibility</p:attrName>
                                        </p:attrNameLst>
                                      </p:cBhvr>
                                      <p:to>
                                        <p:strVal val="hidden"/>
                                      </p:to>
                                    </p:set>
                                  </p:childTnLst>
                                </p:cTn>
                              </p:par>
                              <p:par>
                                <p:cTn id="293" presetID="2" presetClass="exit" presetSubtype="4" fill="hold" grpId="1" nodeType="withEffect">
                                  <p:stCondLst>
                                    <p:cond delay="0"/>
                                  </p:stCondLst>
                                  <p:childTnLst>
                                    <p:anim calcmode="lin" valueType="num">
                                      <p:cBhvr additive="base">
                                        <p:cTn id="294" dur="3000"/>
                                        <p:tgtEl>
                                          <p:spTgt spid="10"/>
                                        </p:tgtEl>
                                        <p:attrNameLst>
                                          <p:attrName>ppt_x</p:attrName>
                                        </p:attrNameLst>
                                      </p:cBhvr>
                                      <p:tavLst>
                                        <p:tav tm="0">
                                          <p:val>
                                            <p:strVal val="ppt_x"/>
                                          </p:val>
                                        </p:tav>
                                        <p:tav tm="100000">
                                          <p:val>
                                            <p:strVal val="ppt_x"/>
                                          </p:val>
                                        </p:tav>
                                      </p:tavLst>
                                    </p:anim>
                                    <p:anim calcmode="lin" valueType="num">
                                      <p:cBhvr additive="base">
                                        <p:cTn id="295" dur="3000"/>
                                        <p:tgtEl>
                                          <p:spTgt spid="10"/>
                                        </p:tgtEl>
                                        <p:attrNameLst>
                                          <p:attrName>ppt_y</p:attrName>
                                        </p:attrNameLst>
                                      </p:cBhvr>
                                      <p:tavLst>
                                        <p:tav tm="0">
                                          <p:val>
                                            <p:strVal val="ppt_y"/>
                                          </p:val>
                                        </p:tav>
                                        <p:tav tm="100000">
                                          <p:val>
                                            <p:strVal val="1+ppt_h/2"/>
                                          </p:val>
                                        </p:tav>
                                      </p:tavLst>
                                    </p:anim>
                                    <p:set>
                                      <p:cBhvr>
                                        <p:cTn id="296" dur="1" fill="hold">
                                          <p:stCondLst>
                                            <p:cond delay="2999"/>
                                          </p:stCondLst>
                                        </p:cTn>
                                        <p:tgtEl>
                                          <p:spTgt spid="10"/>
                                        </p:tgtEl>
                                        <p:attrNameLst>
                                          <p:attrName>style.visibility</p:attrName>
                                        </p:attrNameLst>
                                      </p:cBhvr>
                                      <p:to>
                                        <p:strVal val="hidden"/>
                                      </p:to>
                                    </p:set>
                                  </p:childTnLst>
                                </p:cTn>
                              </p:par>
                              <p:par>
                                <p:cTn id="297" presetID="2" presetClass="exit" presetSubtype="4" fill="hold" grpId="1" nodeType="withEffect">
                                  <p:stCondLst>
                                    <p:cond delay="0"/>
                                  </p:stCondLst>
                                  <p:childTnLst>
                                    <p:anim calcmode="lin" valueType="num">
                                      <p:cBhvr additive="base">
                                        <p:cTn id="298" dur="3000"/>
                                        <p:tgtEl>
                                          <p:spTgt spid="11"/>
                                        </p:tgtEl>
                                        <p:attrNameLst>
                                          <p:attrName>ppt_x</p:attrName>
                                        </p:attrNameLst>
                                      </p:cBhvr>
                                      <p:tavLst>
                                        <p:tav tm="0">
                                          <p:val>
                                            <p:strVal val="ppt_x"/>
                                          </p:val>
                                        </p:tav>
                                        <p:tav tm="100000">
                                          <p:val>
                                            <p:strVal val="ppt_x"/>
                                          </p:val>
                                        </p:tav>
                                      </p:tavLst>
                                    </p:anim>
                                    <p:anim calcmode="lin" valueType="num">
                                      <p:cBhvr additive="base">
                                        <p:cTn id="299" dur="3000"/>
                                        <p:tgtEl>
                                          <p:spTgt spid="11"/>
                                        </p:tgtEl>
                                        <p:attrNameLst>
                                          <p:attrName>ppt_y</p:attrName>
                                        </p:attrNameLst>
                                      </p:cBhvr>
                                      <p:tavLst>
                                        <p:tav tm="0">
                                          <p:val>
                                            <p:strVal val="ppt_y"/>
                                          </p:val>
                                        </p:tav>
                                        <p:tav tm="100000">
                                          <p:val>
                                            <p:strVal val="1+ppt_h/2"/>
                                          </p:val>
                                        </p:tav>
                                      </p:tavLst>
                                    </p:anim>
                                    <p:set>
                                      <p:cBhvr>
                                        <p:cTn id="300" dur="1" fill="hold">
                                          <p:stCondLst>
                                            <p:cond delay="2999"/>
                                          </p:stCondLst>
                                        </p:cTn>
                                        <p:tgtEl>
                                          <p:spTgt spid="11"/>
                                        </p:tgtEl>
                                        <p:attrNameLst>
                                          <p:attrName>style.visibility</p:attrName>
                                        </p:attrNameLst>
                                      </p:cBhvr>
                                      <p:to>
                                        <p:strVal val="hidden"/>
                                      </p:to>
                                    </p:set>
                                  </p:childTnLst>
                                </p:cTn>
                              </p:par>
                              <p:par>
                                <p:cTn id="301" presetID="2" presetClass="exit" presetSubtype="4" fill="hold" grpId="1" nodeType="withEffect">
                                  <p:stCondLst>
                                    <p:cond delay="0"/>
                                  </p:stCondLst>
                                  <p:childTnLst>
                                    <p:anim calcmode="lin" valueType="num">
                                      <p:cBhvr additive="base">
                                        <p:cTn id="302" dur="3000"/>
                                        <p:tgtEl>
                                          <p:spTgt spid="12"/>
                                        </p:tgtEl>
                                        <p:attrNameLst>
                                          <p:attrName>ppt_x</p:attrName>
                                        </p:attrNameLst>
                                      </p:cBhvr>
                                      <p:tavLst>
                                        <p:tav tm="0">
                                          <p:val>
                                            <p:strVal val="ppt_x"/>
                                          </p:val>
                                        </p:tav>
                                        <p:tav tm="100000">
                                          <p:val>
                                            <p:strVal val="ppt_x"/>
                                          </p:val>
                                        </p:tav>
                                      </p:tavLst>
                                    </p:anim>
                                    <p:anim calcmode="lin" valueType="num">
                                      <p:cBhvr additive="base">
                                        <p:cTn id="303" dur="3000"/>
                                        <p:tgtEl>
                                          <p:spTgt spid="12"/>
                                        </p:tgtEl>
                                        <p:attrNameLst>
                                          <p:attrName>ppt_y</p:attrName>
                                        </p:attrNameLst>
                                      </p:cBhvr>
                                      <p:tavLst>
                                        <p:tav tm="0">
                                          <p:val>
                                            <p:strVal val="ppt_y"/>
                                          </p:val>
                                        </p:tav>
                                        <p:tav tm="100000">
                                          <p:val>
                                            <p:strVal val="1+ppt_h/2"/>
                                          </p:val>
                                        </p:tav>
                                      </p:tavLst>
                                    </p:anim>
                                    <p:set>
                                      <p:cBhvr>
                                        <p:cTn id="304" dur="1" fill="hold">
                                          <p:stCondLst>
                                            <p:cond delay="2999"/>
                                          </p:stCondLst>
                                        </p:cTn>
                                        <p:tgtEl>
                                          <p:spTgt spid="12"/>
                                        </p:tgtEl>
                                        <p:attrNameLst>
                                          <p:attrName>style.visibility</p:attrName>
                                        </p:attrNameLst>
                                      </p:cBhvr>
                                      <p:to>
                                        <p:strVal val="hidden"/>
                                      </p:to>
                                    </p:set>
                                  </p:childTnLst>
                                </p:cTn>
                              </p:par>
                              <p:par>
                                <p:cTn id="305" presetID="2" presetClass="exit" presetSubtype="4" fill="hold" grpId="1" nodeType="withEffect">
                                  <p:stCondLst>
                                    <p:cond delay="0"/>
                                  </p:stCondLst>
                                  <p:childTnLst>
                                    <p:anim calcmode="lin" valueType="num">
                                      <p:cBhvr additive="base">
                                        <p:cTn id="306" dur="3000"/>
                                        <p:tgtEl>
                                          <p:spTgt spid="13"/>
                                        </p:tgtEl>
                                        <p:attrNameLst>
                                          <p:attrName>ppt_x</p:attrName>
                                        </p:attrNameLst>
                                      </p:cBhvr>
                                      <p:tavLst>
                                        <p:tav tm="0">
                                          <p:val>
                                            <p:strVal val="ppt_x"/>
                                          </p:val>
                                        </p:tav>
                                        <p:tav tm="100000">
                                          <p:val>
                                            <p:strVal val="ppt_x"/>
                                          </p:val>
                                        </p:tav>
                                      </p:tavLst>
                                    </p:anim>
                                    <p:anim calcmode="lin" valueType="num">
                                      <p:cBhvr additive="base">
                                        <p:cTn id="307" dur="3000"/>
                                        <p:tgtEl>
                                          <p:spTgt spid="13"/>
                                        </p:tgtEl>
                                        <p:attrNameLst>
                                          <p:attrName>ppt_y</p:attrName>
                                        </p:attrNameLst>
                                      </p:cBhvr>
                                      <p:tavLst>
                                        <p:tav tm="0">
                                          <p:val>
                                            <p:strVal val="ppt_y"/>
                                          </p:val>
                                        </p:tav>
                                        <p:tav tm="100000">
                                          <p:val>
                                            <p:strVal val="1+ppt_h/2"/>
                                          </p:val>
                                        </p:tav>
                                      </p:tavLst>
                                    </p:anim>
                                    <p:set>
                                      <p:cBhvr>
                                        <p:cTn id="308" dur="1" fill="hold">
                                          <p:stCondLst>
                                            <p:cond delay="2999"/>
                                          </p:stCondLst>
                                        </p:cTn>
                                        <p:tgtEl>
                                          <p:spTgt spid="13"/>
                                        </p:tgtEl>
                                        <p:attrNameLst>
                                          <p:attrName>style.visibility</p:attrName>
                                        </p:attrNameLst>
                                      </p:cBhvr>
                                      <p:to>
                                        <p:strVal val="hidden"/>
                                      </p:to>
                                    </p:set>
                                  </p:childTnLst>
                                </p:cTn>
                              </p:par>
                              <p:par>
                                <p:cTn id="309" presetID="2" presetClass="exit" presetSubtype="4" fill="hold" grpId="1" nodeType="withEffect">
                                  <p:stCondLst>
                                    <p:cond delay="0"/>
                                  </p:stCondLst>
                                  <p:childTnLst>
                                    <p:anim calcmode="lin" valueType="num">
                                      <p:cBhvr additive="base">
                                        <p:cTn id="310" dur="3000"/>
                                        <p:tgtEl>
                                          <p:spTgt spid="14"/>
                                        </p:tgtEl>
                                        <p:attrNameLst>
                                          <p:attrName>ppt_x</p:attrName>
                                        </p:attrNameLst>
                                      </p:cBhvr>
                                      <p:tavLst>
                                        <p:tav tm="0">
                                          <p:val>
                                            <p:strVal val="ppt_x"/>
                                          </p:val>
                                        </p:tav>
                                        <p:tav tm="100000">
                                          <p:val>
                                            <p:strVal val="ppt_x"/>
                                          </p:val>
                                        </p:tav>
                                      </p:tavLst>
                                    </p:anim>
                                    <p:anim calcmode="lin" valueType="num">
                                      <p:cBhvr additive="base">
                                        <p:cTn id="311" dur="3000"/>
                                        <p:tgtEl>
                                          <p:spTgt spid="14"/>
                                        </p:tgtEl>
                                        <p:attrNameLst>
                                          <p:attrName>ppt_y</p:attrName>
                                        </p:attrNameLst>
                                      </p:cBhvr>
                                      <p:tavLst>
                                        <p:tav tm="0">
                                          <p:val>
                                            <p:strVal val="ppt_y"/>
                                          </p:val>
                                        </p:tav>
                                        <p:tav tm="100000">
                                          <p:val>
                                            <p:strVal val="1+ppt_h/2"/>
                                          </p:val>
                                        </p:tav>
                                      </p:tavLst>
                                    </p:anim>
                                    <p:set>
                                      <p:cBhvr>
                                        <p:cTn id="312" dur="1" fill="hold">
                                          <p:stCondLst>
                                            <p:cond delay="2999"/>
                                          </p:stCondLst>
                                        </p:cTn>
                                        <p:tgtEl>
                                          <p:spTgt spid="14"/>
                                        </p:tgtEl>
                                        <p:attrNameLst>
                                          <p:attrName>style.visibility</p:attrName>
                                        </p:attrNameLst>
                                      </p:cBhvr>
                                      <p:to>
                                        <p:strVal val="hidden"/>
                                      </p:to>
                                    </p:set>
                                  </p:childTnLst>
                                </p:cTn>
                              </p:par>
                              <p:par>
                                <p:cTn id="313" presetID="2" presetClass="exit" presetSubtype="4" fill="hold" grpId="1" nodeType="withEffect">
                                  <p:stCondLst>
                                    <p:cond delay="0"/>
                                  </p:stCondLst>
                                  <p:childTnLst>
                                    <p:anim calcmode="lin" valueType="num">
                                      <p:cBhvr additive="base">
                                        <p:cTn id="314" dur="3000"/>
                                        <p:tgtEl>
                                          <p:spTgt spid="15"/>
                                        </p:tgtEl>
                                        <p:attrNameLst>
                                          <p:attrName>ppt_x</p:attrName>
                                        </p:attrNameLst>
                                      </p:cBhvr>
                                      <p:tavLst>
                                        <p:tav tm="0">
                                          <p:val>
                                            <p:strVal val="ppt_x"/>
                                          </p:val>
                                        </p:tav>
                                        <p:tav tm="100000">
                                          <p:val>
                                            <p:strVal val="ppt_x"/>
                                          </p:val>
                                        </p:tav>
                                      </p:tavLst>
                                    </p:anim>
                                    <p:anim calcmode="lin" valueType="num">
                                      <p:cBhvr additive="base">
                                        <p:cTn id="315" dur="3000"/>
                                        <p:tgtEl>
                                          <p:spTgt spid="15"/>
                                        </p:tgtEl>
                                        <p:attrNameLst>
                                          <p:attrName>ppt_y</p:attrName>
                                        </p:attrNameLst>
                                      </p:cBhvr>
                                      <p:tavLst>
                                        <p:tav tm="0">
                                          <p:val>
                                            <p:strVal val="ppt_y"/>
                                          </p:val>
                                        </p:tav>
                                        <p:tav tm="100000">
                                          <p:val>
                                            <p:strVal val="1+ppt_h/2"/>
                                          </p:val>
                                        </p:tav>
                                      </p:tavLst>
                                    </p:anim>
                                    <p:set>
                                      <p:cBhvr>
                                        <p:cTn id="316" dur="1" fill="hold">
                                          <p:stCondLst>
                                            <p:cond delay="2999"/>
                                          </p:stCondLst>
                                        </p:cTn>
                                        <p:tgtEl>
                                          <p:spTgt spid="15"/>
                                        </p:tgtEl>
                                        <p:attrNameLst>
                                          <p:attrName>style.visibility</p:attrName>
                                        </p:attrNameLst>
                                      </p:cBhvr>
                                      <p:to>
                                        <p:strVal val="hidden"/>
                                      </p:to>
                                    </p:set>
                                  </p:childTnLst>
                                </p:cTn>
                              </p:par>
                              <p:par>
                                <p:cTn id="317" presetID="2" presetClass="exit" presetSubtype="4" fill="hold" grpId="1" nodeType="withEffect">
                                  <p:stCondLst>
                                    <p:cond delay="0"/>
                                  </p:stCondLst>
                                  <p:childTnLst>
                                    <p:anim calcmode="lin" valueType="num">
                                      <p:cBhvr additive="base">
                                        <p:cTn id="318" dur="3000"/>
                                        <p:tgtEl>
                                          <p:spTgt spid="16"/>
                                        </p:tgtEl>
                                        <p:attrNameLst>
                                          <p:attrName>ppt_x</p:attrName>
                                        </p:attrNameLst>
                                      </p:cBhvr>
                                      <p:tavLst>
                                        <p:tav tm="0">
                                          <p:val>
                                            <p:strVal val="ppt_x"/>
                                          </p:val>
                                        </p:tav>
                                        <p:tav tm="100000">
                                          <p:val>
                                            <p:strVal val="ppt_x"/>
                                          </p:val>
                                        </p:tav>
                                      </p:tavLst>
                                    </p:anim>
                                    <p:anim calcmode="lin" valueType="num">
                                      <p:cBhvr additive="base">
                                        <p:cTn id="319" dur="3000"/>
                                        <p:tgtEl>
                                          <p:spTgt spid="16"/>
                                        </p:tgtEl>
                                        <p:attrNameLst>
                                          <p:attrName>ppt_y</p:attrName>
                                        </p:attrNameLst>
                                      </p:cBhvr>
                                      <p:tavLst>
                                        <p:tav tm="0">
                                          <p:val>
                                            <p:strVal val="ppt_y"/>
                                          </p:val>
                                        </p:tav>
                                        <p:tav tm="100000">
                                          <p:val>
                                            <p:strVal val="1+ppt_h/2"/>
                                          </p:val>
                                        </p:tav>
                                      </p:tavLst>
                                    </p:anim>
                                    <p:set>
                                      <p:cBhvr>
                                        <p:cTn id="320" dur="1" fill="hold">
                                          <p:stCondLst>
                                            <p:cond delay="2999"/>
                                          </p:stCondLst>
                                        </p:cTn>
                                        <p:tgtEl>
                                          <p:spTgt spid="16"/>
                                        </p:tgtEl>
                                        <p:attrNameLst>
                                          <p:attrName>style.visibility</p:attrName>
                                        </p:attrNameLst>
                                      </p:cBhvr>
                                      <p:to>
                                        <p:strVal val="hidden"/>
                                      </p:to>
                                    </p:set>
                                  </p:childTnLst>
                                </p:cTn>
                              </p:par>
                              <p:par>
                                <p:cTn id="321" presetID="2" presetClass="exit" presetSubtype="4" fill="hold" grpId="1" nodeType="withEffect">
                                  <p:stCondLst>
                                    <p:cond delay="0"/>
                                  </p:stCondLst>
                                  <p:childTnLst>
                                    <p:anim calcmode="lin" valueType="num">
                                      <p:cBhvr additive="base">
                                        <p:cTn id="322" dur="3000"/>
                                        <p:tgtEl>
                                          <p:spTgt spid="17"/>
                                        </p:tgtEl>
                                        <p:attrNameLst>
                                          <p:attrName>ppt_x</p:attrName>
                                        </p:attrNameLst>
                                      </p:cBhvr>
                                      <p:tavLst>
                                        <p:tav tm="0">
                                          <p:val>
                                            <p:strVal val="ppt_x"/>
                                          </p:val>
                                        </p:tav>
                                        <p:tav tm="100000">
                                          <p:val>
                                            <p:strVal val="ppt_x"/>
                                          </p:val>
                                        </p:tav>
                                      </p:tavLst>
                                    </p:anim>
                                    <p:anim calcmode="lin" valueType="num">
                                      <p:cBhvr additive="base">
                                        <p:cTn id="323" dur="3000"/>
                                        <p:tgtEl>
                                          <p:spTgt spid="17"/>
                                        </p:tgtEl>
                                        <p:attrNameLst>
                                          <p:attrName>ppt_y</p:attrName>
                                        </p:attrNameLst>
                                      </p:cBhvr>
                                      <p:tavLst>
                                        <p:tav tm="0">
                                          <p:val>
                                            <p:strVal val="ppt_y"/>
                                          </p:val>
                                        </p:tav>
                                        <p:tav tm="100000">
                                          <p:val>
                                            <p:strVal val="1+ppt_h/2"/>
                                          </p:val>
                                        </p:tav>
                                      </p:tavLst>
                                    </p:anim>
                                    <p:set>
                                      <p:cBhvr>
                                        <p:cTn id="324" dur="1" fill="hold">
                                          <p:stCondLst>
                                            <p:cond delay="2999"/>
                                          </p:stCondLst>
                                        </p:cTn>
                                        <p:tgtEl>
                                          <p:spTgt spid="17"/>
                                        </p:tgtEl>
                                        <p:attrNameLst>
                                          <p:attrName>style.visibility</p:attrName>
                                        </p:attrNameLst>
                                      </p:cBhvr>
                                      <p:to>
                                        <p:strVal val="hidden"/>
                                      </p:to>
                                    </p:set>
                                  </p:childTnLst>
                                </p:cTn>
                              </p:par>
                              <p:par>
                                <p:cTn id="325" presetID="2" presetClass="exit" presetSubtype="4" fill="hold" grpId="1" nodeType="withEffect">
                                  <p:stCondLst>
                                    <p:cond delay="0"/>
                                  </p:stCondLst>
                                  <p:childTnLst>
                                    <p:anim calcmode="lin" valueType="num">
                                      <p:cBhvr additive="base">
                                        <p:cTn id="326" dur="3000"/>
                                        <p:tgtEl>
                                          <p:spTgt spid="18"/>
                                        </p:tgtEl>
                                        <p:attrNameLst>
                                          <p:attrName>ppt_x</p:attrName>
                                        </p:attrNameLst>
                                      </p:cBhvr>
                                      <p:tavLst>
                                        <p:tav tm="0">
                                          <p:val>
                                            <p:strVal val="ppt_x"/>
                                          </p:val>
                                        </p:tav>
                                        <p:tav tm="100000">
                                          <p:val>
                                            <p:strVal val="ppt_x"/>
                                          </p:val>
                                        </p:tav>
                                      </p:tavLst>
                                    </p:anim>
                                    <p:anim calcmode="lin" valueType="num">
                                      <p:cBhvr additive="base">
                                        <p:cTn id="327" dur="3000"/>
                                        <p:tgtEl>
                                          <p:spTgt spid="18"/>
                                        </p:tgtEl>
                                        <p:attrNameLst>
                                          <p:attrName>ppt_y</p:attrName>
                                        </p:attrNameLst>
                                      </p:cBhvr>
                                      <p:tavLst>
                                        <p:tav tm="0">
                                          <p:val>
                                            <p:strVal val="ppt_y"/>
                                          </p:val>
                                        </p:tav>
                                        <p:tav tm="100000">
                                          <p:val>
                                            <p:strVal val="1+ppt_h/2"/>
                                          </p:val>
                                        </p:tav>
                                      </p:tavLst>
                                    </p:anim>
                                    <p:set>
                                      <p:cBhvr>
                                        <p:cTn id="328" dur="1" fill="hold">
                                          <p:stCondLst>
                                            <p:cond delay="2999"/>
                                          </p:stCondLst>
                                        </p:cTn>
                                        <p:tgtEl>
                                          <p:spTgt spid="18"/>
                                        </p:tgtEl>
                                        <p:attrNameLst>
                                          <p:attrName>style.visibility</p:attrName>
                                        </p:attrNameLst>
                                      </p:cBhvr>
                                      <p:to>
                                        <p:strVal val="hidden"/>
                                      </p:to>
                                    </p:set>
                                  </p:childTnLst>
                                </p:cTn>
                              </p:par>
                              <p:par>
                                <p:cTn id="329" presetID="2" presetClass="exit" presetSubtype="4" fill="hold" grpId="1" nodeType="withEffect">
                                  <p:stCondLst>
                                    <p:cond delay="0"/>
                                  </p:stCondLst>
                                  <p:childTnLst>
                                    <p:anim calcmode="lin" valueType="num">
                                      <p:cBhvr additive="base">
                                        <p:cTn id="330" dur="3000"/>
                                        <p:tgtEl>
                                          <p:spTgt spid="19"/>
                                        </p:tgtEl>
                                        <p:attrNameLst>
                                          <p:attrName>ppt_x</p:attrName>
                                        </p:attrNameLst>
                                      </p:cBhvr>
                                      <p:tavLst>
                                        <p:tav tm="0">
                                          <p:val>
                                            <p:strVal val="ppt_x"/>
                                          </p:val>
                                        </p:tav>
                                        <p:tav tm="100000">
                                          <p:val>
                                            <p:strVal val="ppt_x"/>
                                          </p:val>
                                        </p:tav>
                                      </p:tavLst>
                                    </p:anim>
                                    <p:anim calcmode="lin" valueType="num">
                                      <p:cBhvr additive="base">
                                        <p:cTn id="331" dur="3000"/>
                                        <p:tgtEl>
                                          <p:spTgt spid="19"/>
                                        </p:tgtEl>
                                        <p:attrNameLst>
                                          <p:attrName>ppt_y</p:attrName>
                                        </p:attrNameLst>
                                      </p:cBhvr>
                                      <p:tavLst>
                                        <p:tav tm="0">
                                          <p:val>
                                            <p:strVal val="ppt_y"/>
                                          </p:val>
                                        </p:tav>
                                        <p:tav tm="100000">
                                          <p:val>
                                            <p:strVal val="1+ppt_h/2"/>
                                          </p:val>
                                        </p:tav>
                                      </p:tavLst>
                                    </p:anim>
                                    <p:set>
                                      <p:cBhvr>
                                        <p:cTn id="332" dur="1" fill="hold">
                                          <p:stCondLst>
                                            <p:cond delay="2999"/>
                                          </p:stCondLst>
                                        </p:cTn>
                                        <p:tgtEl>
                                          <p:spTgt spid="19"/>
                                        </p:tgtEl>
                                        <p:attrNameLst>
                                          <p:attrName>style.visibility</p:attrName>
                                        </p:attrNameLst>
                                      </p:cBhvr>
                                      <p:to>
                                        <p:strVal val="hidden"/>
                                      </p:to>
                                    </p:set>
                                  </p:childTnLst>
                                </p:cTn>
                              </p:par>
                              <p:par>
                                <p:cTn id="333" presetID="2" presetClass="exit" presetSubtype="4" fill="hold" grpId="1" nodeType="withEffect">
                                  <p:stCondLst>
                                    <p:cond delay="0"/>
                                  </p:stCondLst>
                                  <p:childTnLst>
                                    <p:anim calcmode="lin" valueType="num">
                                      <p:cBhvr additive="base">
                                        <p:cTn id="334" dur="3000"/>
                                        <p:tgtEl>
                                          <p:spTgt spid="20"/>
                                        </p:tgtEl>
                                        <p:attrNameLst>
                                          <p:attrName>ppt_x</p:attrName>
                                        </p:attrNameLst>
                                      </p:cBhvr>
                                      <p:tavLst>
                                        <p:tav tm="0">
                                          <p:val>
                                            <p:strVal val="ppt_x"/>
                                          </p:val>
                                        </p:tav>
                                        <p:tav tm="100000">
                                          <p:val>
                                            <p:strVal val="ppt_x"/>
                                          </p:val>
                                        </p:tav>
                                      </p:tavLst>
                                    </p:anim>
                                    <p:anim calcmode="lin" valueType="num">
                                      <p:cBhvr additive="base">
                                        <p:cTn id="335" dur="3000"/>
                                        <p:tgtEl>
                                          <p:spTgt spid="20"/>
                                        </p:tgtEl>
                                        <p:attrNameLst>
                                          <p:attrName>ppt_y</p:attrName>
                                        </p:attrNameLst>
                                      </p:cBhvr>
                                      <p:tavLst>
                                        <p:tav tm="0">
                                          <p:val>
                                            <p:strVal val="ppt_y"/>
                                          </p:val>
                                        </p:tav>
                                        <p:tav tm="100000">
                                          <p:val>
                                            <p:strVal val="1+ppt_h/2"/>
                                          </p:val>
                                        </p:tav>
                                      </p:tavLst>
                                    </p:anim>
                                    <p:set>
                                      <p:cBhvr>
                                        <p:cTn id="336" dur="1" fill="hold">
                                          <p:stCondLst>
                                            <p:cond delay="2999"/>
                                          </p:stCondLst>
                                        </p:cTn>
                                        <p:tgtEl>
                                          <p:spTgt spid="20"/>
                                        </p:tgtEl>
                                        <p:attrNameLst>
                                          <p:attrName>style.visibility</p:attrName>
                                        </p:attrNameLst>
                                      </p:cBhvr>
                                      <p:to>
                                        <p:strVal val="hidden"/>
                                      </p:to>
                                    </p:set>
                                  </p:childTnLst>
                                </p:cTn>
                              </p:par>
                              <p:par>
                                <p:cTn id="337" presetID="2" presetClass="exit" presetSubtype="4" fill="hold" grpId="1" nodeType="withEffect">
                                  <p:stCondLst>
                                    <p:cond delay="0"/>
                                  </p:stCondLst>
                                  <p:childTnLst>
                                    <p:anim calcmode="lin" valueType="num">
                                      <p:cBhvr additive="base">
                                        <p:cTn id="338" dur="3000"/>
                                        <p:tgtEl>
                                          <p:spTgt spid="21"/>
                                        </p:tgtEl>
                                        <p:attrNameLst>
                                          <p:attrName>ppt_x</p:attrName>
                                        </p:attrNameLst>
                                      </p:cBhvr>
                                      <p:tavLst>
                                        <p:tav tm="0">
                                          <p:val>
                                            <p:strVal val="ppt_x"/>
                                          </p:val>
                                        </p:tav>
                                        <p:tav tm="100000">
                                          <p:val>
                                            <p:strVal val="ppt_x"/>
                                          </p:val>
                                        </p:tav>
                                      </p:tavLst>
                                    </p:anim>
                                    <p:anim calcmode="lin" valueType="num">
                                      <p:cBhvr additive="base">
                                        <p:cTn id="339" dur="3000"/>
                                        <p:tgtEl>
                                          <p:spTgt spid="21"/>
                                        </p:tgtEl>
                                        <p:attrNameLst>
                                          <p:attrName>ppt_y</p:attrName>
                                        </p:attrNameLst>
                                      </p:cBhvr>
                                      <p:tavLst>
                                        <p:tav tm="0">
                                          <p:val>
                                            <p:strVal val="ppt_y"/>
                                          </p:val>
                                        </p:tav>
                                        <p:tav tm="100000">
                                          <p:val>
                                            <p:strVal val="1+ppt_h/2"/>
                                          </p:val>
                                        </p:tav>
                                      </p:tavLst>
                                    </p:anim>
                                    <p:set>
                                      <p:cBhvr>
                                        <p:cTn id="340" dur="1" fill="hold">
                                          <p:stCondLst>
                                            <p:cond delay="2999"/>
                                          </p:stCondLst>
                                        </p:cTn>
                                        <p:tgtEl>
                                          <p:spTgt spid="21"/>
                                        </p:tgtEl>
                                        <p:attrNameLst>
                                          <p:attrName>style.visibility</p:attrName>
                                        </p:attrNameLst>
                                      </p:cBhvr>
                                      <p:to>
                                        <p:strVal val="hidden"/>
                                      </p:to>
                                    </p:set>
                                  </p:childTnLst>
                                </p:cTn>
                              </p:par>
                              <p:par>
                                <p:cTn id="341" presetID="2" presetClass="exit" presetSubtype="4" fill="hold" grpId="1" nodeType="withEffect">
                                  <p:stCondLst>
                                    <p:cond delay="0"/>
                                  </p:stCondLst>
                                  <p:childTnLst>
                                    <p:anim calcmode="lin" valueType="num">
                                      <p:cBhvr additive="base">
                                        <p:cTn id="342" dur="3000"/>
                                        <p:tgtEl>
                                          <p:spTgt spid="22"/>
                                        </p:tgtEl>
                                        <p:attrNameLst>
                                          <p:attrName>ppt_x</p:attrName>
                                        </p:attrNameLst>
                                      </p:cBhvr>
                                      <p:tavLst>
                                        <p:tav tm="0">
                                          <p:val>
                                            <p:strVal val="ppt_x"/>
                                          </p:val>
                                        </p:tav>
                                        <p:tav tm="100000">
                                          <p:val>
                                            <p:strVal val="ppt_x"/>
                                          </p:val>
                                        </p:tav>
                                      </p:tavLst>
                                    </p:anim>
                                    <p:anim calcmode="lin" valueType="num">
                                      <p:cBhvr additive="base">
                                        <p:cTn id="343" dur="3000"/>
                                        <p:tgtEl>
                                          <p:spTgt spid="22"/>
                                        </p:tgtEl>
                                        <p:attrNameLst>
                                          <p:attrName>ppt_y</p:attrName>
                                        </p:attrNameLst>
                                      </p:cBhvr>
                                      <p:tavLst>
                                        <p:tav tm="0">
                                          <p:val>
                                            <p:strVal val="ppt_y"/>
                                          </p:val>
                                        </p:tav>
                                        <p:tav tm="100000">
                                          <p:val>
                                            <p:strVal val="1+ppt_h/2"/>
                                          </p:val>
                                        </p:tav>
                                      </p:tavLst>
                                    </p:anim>
                                    <p:set>
                                      <p:cBhvr>
                                        <p:cTn id="344" dur="1" fill="hold">
                                          <p:stCondLst>
                                            <p:cond delay="2999"/>
                                          </p:stCondLst>
                                        </p:cTn>
                                        <p:tgtEl>
                                          <p:spTgt spid="22"/>
                                        </p:tgtEl>
                                        <p:attrNameLst>
                                          <p:attrName>style.visibility</p:attrName>
                                        </p:attrNameLst>
                                      </p:cBhvr>
                                      <p:to>
                                        <p:strVal val="hidden"/>
                                      </p:to>
                                    </p:set>
                                  </p:childTnLst>
                                </p:cTn>
                              </p:par>
                              <p:par>
                                <p:cTn id="345" presetID="2" presetClass="exit" presetSubtype="4" fill="hold" grpId="1" nodeType="withEffect">
                                  <p:stCondLst>
                                    <p:cond delay="0"/>
                                  </p:stCondLst>
                                  <p:childTnLst>
                                    <p:anim calcmode="lin" valueType="num">
                                      <p:cBhvr additive="base">
                                        <p:cTn id="346" dur="3000"/>
                                        <p:tgtEl>
                                          <p:spTgt spid="23"/>
                                        </p:tgtEl>
                                        <p:attrNameLst>
                                          <p:attrName>ppt_x</p:attrName>
                                        </p:attrNameLst>
                                      </p:cBhvr>
                                      <p:tavLst>
                                        <p:tav tm="0">
                                          <p:val>
                                            <p:strVal val="ppt_x"/>
                                          </p:val>
                                        </p:tav>
                                        <p:tav tm="100000">
                                          <p:val>
                                            <p:strVal val="ppt_x"/>
                                          </p:val>
                                        </p:tav>
                                      </p:tavLst>
                                    </p:anim>
                                    <p:anim calcmode="lin" valueType="num">
                                      <p:cBhvr additive="base">
                                        <p:cTn id="347" dur="3000"/>
                                        <p:tgtEl>
                                          <p:spTgt spid="23"/>
                                        </p:tgtEl>
                                        <p:attrNameLst>
                                          <p:attrName>ppt_y</p:attrName>
                                        </p:attrNameLst>
                                      </p:cBhvr>
                                      <p:tavLst>
                                        <p:tav tm="0">
                                          <p:val>
                                            <p:strVal val="ppt_y"/>
                                          </p:val>
                                        </p:tav>
                                        <p:tav tm="100000">
                                          <p:val>
                                            <p:strVal val="1+ppt_h/2"/>
                                          </p:val>
                                        </p:tav>
                                      </p:tavLst>
                                    </p:anim>
                                    <p:set>
                                      <p:cBhvr>
                                        <p:cTn id="348" dur="1" fill="hold">
                                          <p:stCondLst>
                                            <p:cond delay="2999"/>
                                          </p:stCondLst>
                                        </p:cTn>
                                        <p:tgtEl>
                                          <p:spTgt spid="23"/>
                                        </p:tgtEl>
                                        <p:attrNameLst>
                                          <p:attrName>style.visibility</p:attrName>
                                        </p:attrNameLst>
                                      </p:cBhvr>
                                      <p:to>
                                        <p:strVal val="hidden"/>
                                      </p:to>
                                    </p:set>
                                  </p:childTnLst>
                                </p:cTn>
                              </p:par>
                              <p:par>
                                <p:cTn id="349" presetID="2" presetClass="exit" presetSubtype="4" fill="hold" grpId="1" nodeType="withEffect">
                                  <p:stCondLst>
                                    <p:cond delay="0"/>
                                  </p:stCondLst>
                                  <p:childTnLst>
                                    <p:anim calcmode="lin" valueType="num">
                                      <p:cBhvr additive="base">
                                        <p:cTn id="350" dur="3000"/>
                                        <p:tgtEl>
                                          <p:spTgt spid="24"/>
                                        </p:tgtEl>
                                        <p:attrNameLst>
                                          <p:attrName>ppt_x</p:attrName>
                                        </p:attrNameLst>
                                      </p:cBhvr>
                                      <p:tavLst>
                                        <p:tav tm="0">
                                          <p:val>
                                            <p:strVal val="ppt_x"/>
                                          </p:val>
                                        </p:tav>
                                        <p:tav tm="100000">
                                          <p:val>
                                            <p:strVal val="ppt_x"/>
                                          </p:val>
                                        </p:tav>
                                      </p:tavLst>
                                    </p:anim>
                                    <p:anim calcmode="lin" valueType="num">
                                      <p:cBhvr additive="base">
                                        <p:cTn id="351" dur="3000"/>
                                        <p:tgtEl>
                                          <p:spTgt spid="24"/>
                                        </p:tgtEl>
                                        <p:attrNameLst>
                                          <p:attrName>ppt_y</p:attrName>
                                        </p:attrNameLst>
                                      </p:cBhvr>
                                      <p:tavLst>
                                        <p:tav tm="0">
                                          <p:val>
                                            <p:strVal val="ppt_y"/>
                                          </p:val>
                                        </p:tav>
                                        <p:tav tm="100000">
                                          <p:val>
                                            <p:strVal val="1+ppt_h/2"/>
                                          </p:val>
                                        </p:tav>
                                      </p:tavLst>
                                    </p:anim>
                                    <p:set>
                                      <p:cBhvr>
                                        <p:cTn id="352" dur="1" fill="hold">
                                          <p:stCondLst>
                                            <p:cond delay="2999"/>
                                          </p:stCondLst>
                                        </p:cTn>
                                        <p:tgtEl>
                                          <p:spTgt spid="24"/>
                                        </p:tgtEl>
                                        <p:attrNameLst>
                                          <p:attrName>style.visibility</p:attrName>
                                        </p:attrNameLst>
                                      </p:cBhvr>
                                      <p:to>
                                        <p:strVal val="hidden"/>
                                      </p:to>
                                    </p:set>
                                  </p:childTnLst>
                                </p:cTn>
                              </p:par>
                              <p:par>
                                <p:cTn id="353" presetID="2" presetClass="exit" presetSubtype="4" fill="hold" grpId="1" nodeType="withEffect">
                                  <p:stCondLst>
                                    <p:cond delay="0"/>
                                  </p:stCondLst>
                                  <p:childTnLst>
                                    <p:anim calcmode="lin" valueType="num">
                                      <p:cBhvr additive="base">
                                        <p:cTn id="354" dur="3000"/>
                                        <p:tgtEl>
                                          <p:spTgt spid="25"/>
                                        </p:tgtEl>
                                        <p:attrNameLst>
                                          <p:attrName>ppt_x</p:attrName>
                                        </p:attrNameLst>
                                      </p:cBhvr>
                                      <p:tavLst>
                                        <p:tav tm="0">
                                          <p:val>
                                            <p:strVal val="ppt_x"/>
                                          </p:val>
                                        </p:tav>
                                        <p:tav tm="100000">
                                          <p:val>
                                            <p:strVal val="ppt_x"/>
                                          </p:val>
                                        </p:tav>
                                      </p:tavLst>
                                    </p:anim>
                                    <p:anim calcmode="lin" valueType="num">
                                      <p:cBhvr additive="base">
                                        <p:cTn id="355" dur="3000"/>
                                        <p:tgtEl>
                                          <p:spTgt spid="25"/>
                                        </p:tgtEl>
                                        <p:attrNameLst>
                                          <p:attrName>ppt_y</p:attrName>
                                        </p:attrNameLst>
                                      </p:cBhvr>
                                      <p:tavLst>
                                        <p:tav tm="0">
                                          <p:val>
                                            <p:strVal val="ppt_y"/>
                                          </p:val>
                                        </p:tav>
                                        <p:tav tm="100000">
                                          <p:val>
                                            <p:strVal val="1+ppt_h/2"/>
                                          </p:val>
                                        </p:tav>
                                      </p:tavLst>
                                    </p:anim>
                                    <p:set>
                                      <p:cBhvr>
                                        <p:cTn id="356" dur="1" fill="hold">
                                          <p:stCondLst>
                                            <p:cond delay="2999"/>
                                          </p:stCondLst>
                                        </p:cTn>
                                        <p:tgtEl>
                                          <p:spTgt spid="25"/>
                                        </p:tgtEl>
                                        <p:attrNameLst>
                                          <p:attrName>style.visibility</p:attrName>
                                        </p:attrNameLst>
                                      </p:cBhvr>
                                      <p:to>
                                        <p:strVal val="hidden"/>
                                      </p:to>
                                    </p:set>
                                  </p:childTnLst>
                                </p:cTn>
                              </p:par>
                              <p:par>
                                <p:cTn id="357" presetID="2" presetClass="exit" presetSubtype="4" fill="hold" grpId="1" nodeType="withEffect">
                                  <p:stCondLst>
                                    <p:cond delay="0"/>
                                  </p:stCondLst>
                                  <p:childTnLst>
                                    <p:anim calcmode="lin" valueType="num">
                                      <p:cBhvr additive="base">
                                        <p:cTn id="358" dur="3000"/>
                                        <p:tgtEl>
                                          <p:spTgt spid="26"/>
                                        </p:tgtEl>
                                        <p:attrNameLst>
                                          <p:attrName>ppt_x</p:attrName>
                                        </p:attrNameLst>
                                      </p:cBhvr>
                                      <p:tavLst>
                                        <p:tav tm="0">
                                          <p:val>
                                            <p:strVal val="ppt_x"/>
                                          </p:val>
                                        </p:tav>
                                        <p:tav tm="100000">
                                          <p:val>
                                            <p:strVal val="ppt_x"/>
                                          </p:val>
                                        </p:tav>
                                      </p:tavLst>
                                    </p:anim>
                                    <p:anim calcmode="lin" valueType="num">
                                      <p:cBhvr additive="base">
                                        <p:cTn id="359" dur="3000"/>
                                        <p:tgtEl>
                                          <p:spTgt spid="26"/>
                                        </p:tgtEl>
                                        <p:attrNameLst>
                                          <p:attrName>ppt_y</p:attrName>
                                        </p:attrNameLst>
                                      </p:cBhvr>
                                      <p:tavLst>
                                        <p:tav tm="0">
                                          <p:val>
                                            <p:strVal val="ppt_y"/>
                                          </p:val>
                                        </p:tav>
                                        <p:tav tm="100000">
                                          <p:val>
                                            <p:strVal val="1+ppt_h/2"/>
                                          </p:val>
                                        </p:tav>
                                      </p:tavLst>
                                    </p:anim>
                                    <p:set>
                                      <p:cBhvr>
                                        <p:cTn id="360" dur="1" fill="hold">
                                          <p:stCondLst>
                                            <p:cond delay="2999"/>
                                          </p:stCondLst>
                                        </p:cTn>
                                        <p:tgtEl>
                                          <p:spTgt spid="26"/>
                                        </p:tgtEl>
                                        <p:attrNameLst>
                                          <p:attrName>style.visibility</p:attrName>
                                        </p:attrNameLst>
                                      </p:cBhvr>
                                      <p:to>
                                        <p:strVal val="hidden"/>
                                      </p:to>
                                    </p:set>
                                  </p:childTnLst>
                                </p:cTn>
                              </p:par>
                              <p:par>
                                <p:cTn id="361" presetID="2" presetClass="exit" presetSubtype="4" fill="hold" grpId="1" nodeType="withEffect">
                                  <p:stCondLst>
                                    <p:cond delay="0"/>
                                  </p:stCondLst>
                                  <p:childTnLst>
                                    <p:anim calcmode="lin" valueType="num">
                                      <p:cBhvr additive="base">
                                        <p:cTn id="362" dur="3000"/>
                                        <p:tgtEl>
                                          <p:spTgt spid="27"/>
                                        </p:tgtEl>
                                        <p:attrNameLst>
                                          <p:attrName>ppt_x</p:attrName>
                                        </p:attrNameLst>
                                      </p:cBhvr>
                                      <p:tavLst>
                                        <p:tav tm="0">
                                          <p:val>
                                            <p:strVal val="ppt_x"/>
                                          </p:val>
                                        </p:tav>
                                        <p:tav tm="100000">
                                          <p:val>
                                            <p:strVal val="ppt_x"/>
                                          </p:val>
                                        </p:tav>
                                      </p:tavLst>
                                    </p:anim>
                                    <p:anim calcmode="lin" valueType="num">
                                      <p:cBhvr additive="base">
                                        <p:cTn id="363" dur="3000"/>
                                        <p:tgtEl>
                                          <p:spTgt spid="27"/>
                                        </p:tgtEl>
                                        <p:attrNameLst>
                                          <p:attrName>ppt_y</p:attrName>
                                        </p:attrNameLst>
                                      </p:cBhvr>
                                      <p:tavLst>
                                        <p:tav tm="0">
                                          <p:val>
                                            <p:strVal val="ppt_y"/>
                                          </p:val>
                                        </p:tav>
                                        <p:tav tm="100000">
                                          <p:val>
                                            <p:strVal val="1+ppt_h/2"/>
                                          </p:val>
                                        </p:tav>
                                      </p:tavLst>
                                    </p:anim>
                                    <p:set>
                                      <p:cBhvr>
                                        <p:cTn id="364" dur="1" fill="hold">
                                          <p:stCondLst>
                                            <p:cond delay="2999"/>
                                          </p:stCondLst>
                                        </p:cTn>
                                        <p:tgtEl>
                                          <p:spTgt spid="27"/>
                                        </p:tgtEl>
                                        <p:attrNameLst>
                                          <p:attrName>style.visibility</p:attrName>
                                        </p:attrNameLst>
                                      </p:cBhvr>
                                      <p:to>
                                        <p:strVal val="hidden"/>
                                      </p:to>
                                    </p:set>
                                  </p:childTnLst>
                                </p:cTn>
                              </p:par>
                              <p:par>
                                <p:cTn id="365" presetID="2" presetClass="exit" presetSubtype="4" fill="hold" grpId="1" nodeType="withEffect">
                                  <p:stCondLst>
                                    <p:cond delay="0"/>
                                  </p:stCondLst>
                                  <p:childTnLst>
                                    <p:anim calcmode="lin" valueType="num">
                                      <p:cBhvr additive="base">
                                        <p:cTn id="366" dur="3000"/>
                                        <p:tgtEl>
                                          <p:spTgt spid="28"/>
                                        </p:tgtEl>
                                        <p:attrNameLst>
                                          <p:attrName>ppt_x</p:attrName>
                                        </p:attrNameLst>
                                      </p:cBhvr>
                                      <p:tavLst>
                                        <p:tav tm="0">
                                          <p:val>
                                            <p:strVal val="ppt_x"/>
                                          </p:val>
                                        </p:tav>
                                        <p:tav tm="100000">
                                          <p:val>
                                            <p:strVal val="ppt_x"/>
                                          </p:val>
                                        </p:tav>
                                      </p:tavLst>
                                    </p:anim>
                                    <p:anim calcmode="lin" valueType="num">
                                      <p:cBhvr additive="base">
                                        <p:cTn id="367" dur="3000"/>
                                        <p:tgtEl>
                                          <p:spTgt spid="28"/>
                                        </p:tgtEl>
                                        <p:attrNameLst>
                                          <p:attrName>ppt_y</p:attrName>
                                        </p:attrNameLst>
                                      </p:cBhvr>
                                      <p:tavLst>
                                        <p:tav tm="0">
                                          <p:val>
                                            <p:strVal val="ppt_y"/>
                                          </p:val>
                                        </p:tav>
                                        <p:tav tm="100000">
                                          <p:val>
                                            <p:strVal val="1+ppt_h/2"/>
                                          </p:val>
                                        </p:tav>
                                      </p:tavLst>
                                    </p:anim>
                                    <p:set>
                                      <p:cBhvr>
                                        <p:cTn id="368" dur="1" fill="hold">
                                          <p:stCondLst>
                                            <p:cond delay="2999"/>
                                          </p:stCondLst>
                                        </p:cTn>
                                        <p:tgtEl>
                                          <p:spTgt spid="28"/>
                                        </p:tgtEl>
                                        <p:attrNameLst>
                                          <p:attrName>style.visibility</p:attrName>
                                        </p:attrNameLst>
                                      </p:cBhvr>
                                      <p:to>
                                        <p:strVal val="hidden"/>
                                      </p:to>
                                    </p:set>
                                  </p:childTnLst>
                                </p:cTn>
                              </p:par>
                              <p:par>
                                <p:cTn id="369" presetID="2" presetClass="exit" presetSubtype="4" fill="hold" grpId="1" nodeType="withEffect">
                                  <p:stCondLst>
                                    <p:cond delay="0"/>
                                  </p:stCondLst>
                                  <p:childTnLst>
                                    <p:anim calcmode="lin" valueType="num">
                                      <p:cBhvr additive="base">
                                        <p:cTn id="370" dur="3000"/>
                                        <p:tgtEl>
                                          <p:spTgt spid="29"/>
                                        </p:tgtEl>
                                        <p:attrNameLst>
                                          <p:attrName>ppt_x</p:attrName>
                                        </p:attrNameLst>
                                      </p:cBhvr>
                                      <p:tavLst>
                                        <p:tav tm="0">
                                          <p:val>
                                            <p:strVal val="ppt_x"/>
                                          </p:val>
                                        </p:tav>
                                        <p:tav tm="100000">
                                          <p:val>
                                            <p:strVal val="ppt_x"/>
                                          </p:val>
                                        </p:tav>
                                      </p:tavLst>
                                    </p:anim>
                                    <p:anim calcmode="lin" valueType="num">
                                      <p:cBhvr additive="base">
                                        <p:cTn id="371" dur="3000"/>
                                        <p:tgtEl>
                                          <p:spTgt spid="29"/>
                                        </p:tgtEl>
                                        <p:attrNameLst>
                                          <p:attrName>ppt_y</p:attrName>
                                        </p:attrNameLst>
                                      </p:cBhvr>
                                      <p:tavLst>
                                        <p:tav tm="0">
                                          <p:val>
                                            <p:strVal val="ppt_y"/>
                                          </p:val>
                                        </p:tav>
                                        <p:tav tm="100000">
                                          <p:val>
                                            <p:strVal val="1+ppt_h/2"/>
                                          </p:val>
                                        </p:tav>
                                      </p:tavLst>
                                    </p:anim>
                                    <p:set>
                                      <p:cBhvr>
                                        <p:cTn id="372" dur="1" fill="hold">
                                          <p:stCondLst>
                                            <p:cond delay="2999"/>
                                          </p:stCondLst>
                                        </p:cTn>
                                        <p:tgtEl>
                                          <p:spTgt spid="29"/>
                                        </p:tgtEl>
                                        <p:attrNameLst>
                                          <p:attrName>style.visibility</p:attrName>
                                        </p:attrNameLst>
                                      </p:cBhvr>
                                      <p:to>
                                        <p:strVal val="hidden"/>
                                      </p:to>
                                    </p:set>
                                  </p:childTnLst>
                                </p:cTn>
                              </p:par>
                              <p:par>
                                <p:cTn id="373" presetID="2" presetClass="exit" presetSubtype="4" fill="hold" grpId="1" nodeType="withEffect">
                                  <p:stCondLst>
                                    <p:cond delay="0"/>
                                  </p:stCondLst>
                                  <p:childTnLst>
                                    <p:anim calcmode="lin" valueType="num">
                                      <p:cBhvr additive="base">
                                        <p:cTn id="374" dur="3000"/>
                                        <p:tgtEl>
                                          <p:spTgt spid="30"/>
                                        </p:tgtEl>
                                        <p:attrNameLst>
                                          <p:attrName>ppt_x</p:attrName>
                                        </p:attrNameLst>
                                      </p:cBhvr>
                                      <p:tavLst>
                                        <p:tav tm="0">
                                          <p:val>
                                            <p:strVal val="ppt_x"/>
                                          </p:val>
                                        </p:tav>
                                        <p:tav tm="100000">
                                          <p:val>
                                            <p:strVal val="ppt_x"/>
                                          </p:val>
                                        </p:tav>
                                      </p:tavLst>
                                    </p:anim>
                                    <p:anim calcmode="lin" valueType="num">
                                      <p:cBhvr additive="base">
                                        <p:cTn id="375" dur="3000"/>
                                        <p:tgtEl>
                                          <p:spTgt spid="30"/>
                                        </p:tgtEl>
                                        <p:attrNameLst>
                                          <p:attrName>ppt_y</p:attrName>
                                        </p:attrNameLst>
                                      </p:cBhvr>
                                      <p:tavLst>
                                        <p:tav tm="0">
                                          <p:val>
                                            <p:strVal val="ppt_y"/>
                                          </p:val>
                                        </p:tav>
                                        <p:tav tm="100000">
                                          <p:val>
                                            <p:strVal val="1+ppt_h/2"/>
                                          </p:val>
                                        </p:tav>
                                      </p:tavLst>
                                    </p:anim>
                                    <p:set>
                                      <p:cBhvr>
                                        <p:cTn id="376" dur="1" fill="hold">
                                          <p:stCondLst>
                                            <p:cond delay="2999"/>
                                          </p:stCondLst>
                                        </p:cTn>
                                        <p:tgtEl>
                                          <p:spTgt spid="30"/>
                                        </p:tgtEl>
                                        <p:attrNameLst>
                                          <p:attrName>style.visibility</p:attrName>
                                        </p:attrNameLst>
                                      </p:cBhvr>
                                      <p:to>
                                        <p:strVal val="hidden"/>
                                      </p:to>
                                    </p:set>
                                  </p:childTnLst>
                                </p:cTn>
                              </p:par>
                              <p:par>
                                <p:cTn id="377" presetID="2" presetClass="exit" presetSubtype="4" fill="hold" grpId="1" nodeType="withEffect">
                                  <p:stCondLst>
                                    <p:cond delay="0"/>
                                  </p:stCondLst>
                                  <p:childTnLst>
                                    <p:anim calcmode="lin" valueType="num">
                                      <p:cBhvr additive="base">
                                        <p:cTn id="378" dur="3000"/>
                                        <p:tgtEl>
                                          <p:spTgt spid="31"/>
                                        </p:tgtEl>
                                        <p:attrNameLst>
                                          <p:attrName>ppt_x</p:attrName>
                                        </p:attrNameLst>
                                      </p:cBhvr>
                                      <p:tavLst>
                                        <p:tav tm="0">
                                          <p:val>
                                            <p:strVal val="ppt_x"/>
                                          </p:val>
                                        </p:tav>
                                        <p:tav tm="100000">
                                          <p:val>
                                            <p:strVal val="ppt_x"/>
                                          </p:val>
                                        </p:tav>
                                      </p:tavLst>
                                    </p:anim>
                                    <p:anim calcmode="lin" valueType="num">
                                      <p:cBhvr additive="base">
                                        <p:cTn id="379" dur="3000"/>
                                        <p:tgtEl>
                                          <p:spTgt spid="31"/>
                                        </p:tgtEl>
                                        <p:attrNameLst>
                                          <p:attrName>ppt_y</p:attrName>
                                        </p:attrNameLst>
                                      </p:cBhvr>
                                      <p:tavLst>
                                        <p:tav tm="0">
                                          <p:val>
                                            <p:strVal val="ppt_y"/>
                                          </p:val>
                                        </p:tav>
                                        <p:tav tm="100000">
                                          <p:val>
                                            <p:strVal val="1+ppt_h/2"/>
                                          </p:val>
                                        </p:tav>
                                      </p:tavLst>
                                    </p:anim>
                                    <p:set>
                                      <p:cBhvr>
                                        <p:cTn id="380" dur="1" fill="hold">
                                          <p:stCondLst>
                                            <p:cond delay="2999"/>
                                          </p:stCondLst>
                                        </p:cTn>
                                        <p:tgtEl>
                                          <p:spTgt spid="31"/>
                                        </p:tgtEl>
                                        <p:attrNameLst>
                                          <p:attrName>style.visibility</p:attrName>
                                        </p:attrNameLst>
                                      </p:cBhvr>
                                      <p:to>
                                        <p:strVal val="hidden"/>
                                      </p:to>
                                    </p:set>
                                  </p:childTnLst>
                                </p:cTn>
                              </p:par>
                              <p:par>
                                <p:cTn id="381" presetID="2" presetClass="exit" presetSubtype="4" fill="hold" grpId="1" nodeType="withEffect">
                                  <p:stCondLst>
                                    <p:cond delay="0"/>
                                  </p:stCondLst>
                                  <p:childTnLst>
                                    <p:anim calcmode="lin" valueType="num">
                                      <p:cBhvr additive="base">
                                        <p:cTn id="382" dur="3000"/>
                                        <p:tgtEl>
                                          <p:spTgt spid="32"/>
                                        </p:tgtEl>
                                        <p:attrNameLst>
                                          <p:attrName>ppt_x</p:attrName>
                                        </p:attrNameLst>
                                      </p:cBhvr>
                                      <p:tavLst>
                                        <p:tav tm="0">
                                          <p:val>
                                            <p:strVal val="ppt_x"/>
                                          </p:val>
                                        </p:tav>
                                        <p:tav tm="100000">
                                          <p:val>
                                            <p:strVal val="ppt_x"/>
                                          </p:val>
                                        </p:tav>
                                      </p:tavLst>
                                    </p:anim>
                                    <p:anim calcmode="lin" valueType="num">
                                      <p:cBhvr additive="base">
                                        <p:cTn id="383" dur="3000"/>
                                        <p:tgtEl>
                                          <p:spTgt spid="32"/>
                                        </p:tgtEl>
                                        <p:attrNameLst>
                                          <p:attrName>ppt_y</p:attrName>
                                        </p:attrNameLst>
                                      </p:cBhvr>
                                      <p:tavLst>
                                        <p:tav tm="0">
                                          <p:val>
                                            <p:strVal val="ppt_y"/>
                                          </p:val>
                                        </p:tav>
                                        <p:tav tm="100000">
                                          <p:val>
                                            <p:strVal val="1+ppt_h/2"/>
                                          </p:val>
                                        </p:tav>
                                      </p:tavLst>
                                    </p:anim>
                                    <p:set>
                                      <p:cBhvr>
                                        <p:cTn id="384" dur="1" fill="hold">
                                          <p:stCondLst>
                                            <p:cond delay="2999"/>
                                          </p:stCondLst>
                                        </p:cTn>
                                        <p:tgtEl>
                                          <p:spTgt spid="32"/>
                                        </p:tgtEl>
                                        <p:attrNameLst>
                                          <p:attrName>style.visibility</p:attrName>
                                        </p:attrNameLst>
                                      </p:cBhvr>
                                      <p:to>
                                        <p:strVal val="hidden"/>
                                      </p:to>
                                    </p:set>
                                  </p:childTnLst>
                                </p:cTn>
                              </p:par>
                              <p:par>
                                <p:cTn id="385" presetID="2" presetClass="exit" presetSubtype="4" fill="hold" grpId="1" nodeType="withEffect">
                                  <p:stCondLst>
                                    <p:cond delay="0"/>
                                  </p:stCondLst>
                                  <p:childTnLst>
                                    <p:anim calcmode="lin" valueType="num">
                                      <p:cBhvr additive="base">
                                        <p:cTn id="386" dur="3000"/>
                                        <p:tgtEl>
                                          <p:spTgt spid="33"/>
                                        </p:tgtEl>
                                        <p:attrNameLst>
                                          <p:attrName>ppt_x</p:attrName>
                                        </p:attrNameLst>
                                      </p:cBhvr>
                                      <p:tavLst>
                                        <p:tav tm="0">
                                          <p:val>
                                            <p:strVal val="ppt_x"/>
                                          </p:val>
                                        </p:tav>
                                        <p:tav tm="100000">
                                          <p:val>
                                            <p:strVal val="ppt_x"/>
                                          </p:val>
                                        </p:tav>
                                      </p:tavLst>
                                    </p:anim>
                                    <p:anim calcmode="lin" valueType="num">
                                      <p:cBhvr additive="base">
                                        <p:cTn id="387" dur="3000"/>
                                        <p:tgtEl>
                                          <p:spTgt spid="33"/>
                                        </p:tgtEl>
                                        <p:attrNameLst>
                                          <p:attrName>ppt_y</p:attrName>
                                        </p:attrNameLst>
                                      </p:cBhvr>
                                      <p:tavLst>
                                        <p:tav tm="0">
                                          <p:val>
                                            <p:strVal val="ppt_y"/>
                                          </p:val>
                                        </p:tav>
                                        <p:tav tm="100000">
                                          <p:val>
                                            <p:strVal val="1+ppt_h/2"/>
                                          </p:val>
                                        </p:tav>
                                      </p:tavLst>
                                    </p:anim>
                                    <p:set>
                                      <p:cBhvr>
                                        <p:cTn id="388" dur="1" fill="hold">
                                          <p:stCondLst>
                                            <p:cond delay="2999"/>
                                          </p:stCondLst>
                                        </p:cTn>
                                        <p:tgtEl>
                                          <p:spTgt spid="33"/>
                                        </p:tgtEl>
                                        <p:attrNameLst>
                                          <p:attrName>style.visibility</p:attrName>
                                        </p:attrNameLst>
                                      </p:cBhvr>
                                      <p:to>
                                        <p:strVal val="hidden"/>
                                      </p:to>
                                    </p:set>
                                  </p:childTnLst>
                                </p:cTn>
                              </p:par>
                              <p:par>
                                <p:cTn id="389" presetID="2" presetClass="exit" presetSubtype="4" fill="hold" grpId="1" nodeType="withEffect">
                                  <p:stCondLst>
                                    <p:cond delay="0"/>
                                  </p:stCondLst>
                                  <p:childTnLst>
                                    <p:anim calcmode="lin" valueType="num">
                                      <p:cBhvr additive="base">
                                        <p:cTn id="390" dur="3000"/>
                                        <p:tgtEl>
                                          <p:spTgt spid="34"/>
                                        </p:tgtEl>
                                        <p:attrNameLst>
                                          <p:attrName>ppt_x</p:attrName>
                                        </p:attrNameLst>
                                      </p:cBhvr>
                                      <p:tavLst>
                                        <p:tav tm="0">
                                          <p:val>
                                            <p:strVal val="ppt_x"/>
                                          </p:val>
                                        </p:tav>
                                        <p:tav tm="100000">
                                          <p:val>
                                            <p:strVal val="ppt_x"/>
                                          </p:val>
                                        </p:tav>
                                      </p:tavLst>
                                    </p:anim>
                                    <p:anim calcmode="lin" valueType="num">
                                      <p:cBhvr additive="base">
                                        <p:cTn id="391" dur="3000"/>
                                        <p:tgtEl>
                                          <p:spTgt spid="34"/>
                                        </p:tgtEl>
                                        <p:attrNameLst>
                                          <p:attrName>ppt_y</p:attrName>
                                        </p:attrNameLst>
                                      </p:cBhvr>
                                      <p:tavLst>
                                        <p:tav tm="0">
                                          <p:val>
                                            <p:strVal val="ppt_y"/>
                                          </p:val>
                                        </p:tav>
                                        <p:tav tm="100000">
                                          <p:val>
                                            <p:strVal val="1+ppt_h/2"/>
                                          </p:val>
                                        </p:tav>
                                      </p:tavLst>
                                    </p:anim>
                                    <p:set>
                                      <p:cBhvr>
                                        <p:cTn id="392" dur="1" fill="hold">
                                          <p:stCondLst>
                                            <p:cond delay="2999"/>
                                          </p:stCondLst>
                                        </p:cTn>
                                        <p:tgtEl>
                                          <p:spTgt spid="34"/>
                                        </p:tgtEl>
                                        <p:attrNameLst>
                                          <p:attrName>style.visibility</p:attrName>
                                        </p:attrNameLst>
                                      </p:cBhvr>
                                      <p:to>
                                        <p:strVal val="hidden"/>
                                      </p:to>
                                    </p:set>
                                  </p:childTnLst>
                                </p:cTn>
                              </p:par>
                              <p:par>
                                <p:cTn id="393" presetID="2" presetClass="exit" presetSubtype="4" fill="hold" grpId="1" nodeType="withEffect">
                                  <p:stCondLst>
                                    <p:cond delay="0"/>
                                  </p:stCondLst>
                                  <p:childTnLst>
                                    <p:anim calcmode="lin" valueType="num">
                                      <p:cBhvr additive="base">
                                        <p:cTn id="394" dur="3000"/>
                                        <p:tgtEl>
                                          <p:spTgt spid="35"/>
                                        </p:tgtEl>
                                        <p:attrNameLst>
                                          <p:attrName>ppt_x</p:attrName>
                                        </p:attrNameLst>
                                      </p:cBhvr>
                                      <p:tavLst>
                                        <p:tav tm="0">
                                          <p:val>
                                            <p:strVal val="ppt_x"/>
                                          </p:val>
                                        </p:tav>
                                        <p:tav tm="100000">
                                          <p:val>
                                            <p:strVal val="ppt_x"/>
                                          </p:val>
                                        </p:tav>
                                      </p:tavLst>
                                    </p:anim>
                                    <p:anim calcmode="lin" valueType="num">
                                      <p:cBhvr additive="base">
                                        <p:cTn id="395" dur="3000"/>
                                        <p:tgtEl>
                                          <p:spTgt spid="35"/>
                                        </p:tgtEl>
                                        <p:attrNameLst>
                                          <p:attrName>ppt_y</p:attrName>
                                        </p:attrNameLst>
                                      </p:cBhvr>
                                      <p:tavLst>
                                        <p:tav tm="0">
                                          <p:val>
                                            <p:strVal val="ppt_y"/>
                                          </p:val>
                                        </p:tav>
                                        <p:tav tm="100000">
                                          <p:val>
                                            <p:strVal val="1+ppt_h/2"/>
                                          </p:val>
                                        </p:tav>
                                      </p:tavLst>
                                    </p:anim>
                                    <p:set>
                                      <p:cBhvr>
                                        <p:cTn id="396" dur="1" fill="hold">
                                          <p:stCondLst>
                                            <p:cond delay="2999"/>
                                          </p:stCondLst>
                                        </p:cTn>
                                        <p:tgtEl>
                                          <p:spTgt spid="35"/>
                                        </p:tgtEl>
                                        <p:attrNameLst>
                                          <p:attrName>style.visibility</p:attrName>
                                        </p:attrNameLst>
                                      </p:cBhvr>
                                      <p:to>
                                        <p:strVal val="hidden"/>
                                      </p:to>
                                    </p:set>
                                  </p:childTnLst>
                                </p:cTn>
                              </p:par>
                              <p:par>
                                <p:cTn id="397" presetID="2" presetClass="exit" presetSubtype="4" fill="hold" grpId="1" nodeType="withEffect">
                                  <p:stCondLst>
                                    <p:cond delay="0"/>
                                  </p:stCondLst>
                                  <p:childTnLst>
                                    <p:anim calcmode="lin" valueType="num">
                                      <p:cBhvr additive="base">
                                        <p:cTn id="398" dur="3000"/>
                                        <p:tgtEl>
                                          <p:spTgt spid="36"/>
                                        </p:tgtEl>
                                        <p:attrNameLst>
                                          <p:attrName>ppt_x</p:attrName>
                                        </p:attrNameLst>
                                      </p:cBhvr>
                                      <p:tavLst>
                                        <p:tav tm="0">
                                          <p:val>
                                            <p:strVal val="ppt_x"/>
                                          </p:val>
                                        </p:tav>
                                        <p:tav tm="100000">
                                          <p:val>
                                            <p:strVal val="ppt_x"/>
                                          </p:val>
                                        </p:tav>
                                      </p:tavLst>
                                    </p:anim>
                                    <p:anim calcmode="lin" valueType="num">
                                      <p:cBhvr additive="base">
                                        <p:cTn id="399" dur="3000"/>
                                        <p:tgtEl>
                                          <p:spTgt spid="36"/>
                                        </p:tgtEl>
                                        <p:attrNameLst>
                                          <p:attrName>ppt_y</p:attrName>
                                        </p:attrNameLst>
                                      </p:cBhvr>
                                      <p:tavLst>
                                        <p:tav tm="0">
                                          <p:val>
                                            <p:strVal val="ppt_y"/>
                                          </p:val>
                                        </p:tav>
                                        <p:tav tm="100000">
                                          <p:val>
                                            <p:strVal val="1+ppt_h/2"/>
                                          </p:val>
                                        </p:tav>
                                      </p:tavLst>
                                    </p:anim>
                                    <p:set>
                                      <p:cBhvr>
                                        <p:cTn id="400" dur="1" fill="hold">
                                          <p:stCondLst>
                                            <p:cond delay="2999"/>
                                          </p:stCondLst>
                                        </p:cTn>
                                        <p:tgtEl>
                                          <p:spTgt spid="36"/>
                                        </p:tgtEl>
                                        <p:attrNameLst>
                                          <p:attrName>style.visibility</p:attrName>
                                        </p:attrNameLst>
                                      </p:cBhvr>
                                      <p:to>
                                        <p:strVal val="hidden"/>
                                      </p:to>
                                    </p:set>
                                  </p:childTnLst>
                                </p:cTn>
                              </p:par>
                              <p:par>
                                <p:cTn id="401" presetID="2" presetClass="exit" presetSubtype="4" fill="hold" grpId="1" nodeType="withEffect">
                                  <p:stCondLst>
                                    <p:cond delay="0"/>
                                  </p:stCondLst>
                                  <p:childTnLst>
                                    <p:anim calcmode="lin" valueType="num">
                                      <p:cBhvr additive="base">
                                        <p:cTn id="402" dur="3000"/>
                                        <p:tgtEl>
                                          <p:spTgt spid="37"/>
                                        </p:tgtEl>
                                        <p:attrNameLst>
                                          <p:attrName>ppt_x</p:attrName>
                                        </p:attrNameLst>
                                      </p:cBhvr>
                                      <p:tavLst>
                                        <p:tav tm="0">
                                          <p:val>
                                            <p:strVal val="ppt_x"/>
                                          </p:val>
                                        </p:tav>
                                        <p:tav tm="100000">
                                          <p:val>
                                            <p:strVal val="ppt_x"/>
                                          </p:val>
                                        </p:tav>
                                      </p:tavLst>
                                    </p:anim>
                                    <p:anim calcmode="lin" valueType="num">
                                      <p:cBhvr additive="base">
                                        <p:cTn id="403" dur="3000"/>
                                        <p:tgtEl>
                                          <p:spTgt spid="37"/>
                                        </p:tgtEl>
                                        <p:attrNameLst>
                                          <p:attrName>ppt_y</p:attrName>
                                        </p:attrNameLst>
                                      </p:cBhvr>
                                      <p:tavLst>
                                        <p:tav tm="0">
                                          <p:val>
                                            <p:strVal val="ppt_y"/>
                                          </p:val>
                                        </p:tav>
                                        <p:tav tm="100000">
                                          <p:val>
                                            <p:strVal val="1+ppt_h/2"/>
                                          </p:val>
                                        </p:tav>
                                      </p:tavLst>
                                    </p:anim>
                                    <p:set>
                                      <p:cBhvr>
                                        <p:cTn id="404" dur="1" fill="hold">
                                          <p:stCondLst>
                                            <p:cond delay="2999"/>
                                          </p:stCondLst>
                                        </p:cTn>
                                        <p:tgtEl>
                                          <p:spTgt spid="37"/>
                                        </p:tgtEl>
                                        <p:attrNameLst>
                                          <p:attrName>style.visibility</p:attrName>
                                        </p:attrNameLst>
                                      </p:cBhvr>
                                      <p:to>
                                        <p:strVal val="hidden"/>
                                      </p:to>
                                    </p:set>
                                  </p:childTnLst>
                                </p:cTn>
                              </p:par>
                              <p:par>
                                <p:cTn id="405" presetID="2" presetClass="exit" presetSubtype="4" fill="hold" grpId="1" nodeType="withEffect">
                                  <p:stCondLst>
                                    <p:cond delay="0"/>
                                  </p:stCondLst>
                                  <p:childTnLst>
                                    <p:anim calcmode="lin" valueType="num">
                                      <p:cBhvr additive="base">
                                        <p:cTn id="406" dur="3000"/>
                                        <p:tgtEl>
                                          <p:spTgt spid="38"/>
                                        </p:tgtEl>
                                        <p:attrNameLst>
                                          <p:attrName>ppt_x</p:attrName>
                                        </p:attrNameLst>
                                      </p:cBhvr>
                                      <p:tavLst>
                                        <p:tav tm="0">
                                          <p:val>
                                            <p:strVal val="ppt_x"/>
                                          </p:val>
                                        </p:tav>
                                        <p:tav tm="100000">
                                          <p:val>
                                            <p:strVal val="ppt_x"/>
                                          </p:val>
                                        </p:tav>
                                      </p:tavLst>
                                    </p:anim>
                                    <p:anim calcmode="lin" valueType="num">
                                      <p:cBhvr additive="base">
                                        <p:cTn id="407" dur="3000"/>
                                        <p:tgtEl>
                                          <p:spTgt spid="38"/>
                                        </p:tgtEl>
                                        <p:attrNameLst>
                                          <p:attrName>ppt_y</p:attrName>
                                        </p:attrNameLst>
                                      </p:cBhvr>
                                      <p:tavLst>
                                        <p:tav tm="0">
                                          <p:val>
                                            <p:strVal val="ppt_y"/>
                                          </p:val>
                                        </p:tav>
                                        <p:tav tm="100000">
                                          <p:val>
                                            <p:strVal val="1+ppt_h/2"/>
                                          </p:val>
                                        </p:tav>
                                      </p:tavLst>
                                    </p:anim>
                                    <p:set>
                                      <p:cBhvr>
                                        <p:cTn id="408" dur="1" fill="hold">
                                          <p:stCondLst>
                                            <p:cond delay="2999"/>
                                          </p:stCondLst>
                                        </p:cTn>
                                        <p:tgtEl>
                                          <p:spTgt spid="38"/>
                                        </p:tgtEl>
                                        <p:attrNameLst>
                                          <p:attrName>style.visibility</p:attrName>
                                        </p:attrNameLst>
                                      </p:cBhvr>
                                      <p:to>
                                        <p:strVal val="hidden"/>
                                      </p:to>
                                    </p:set>
                                  </p:childTnLst>
                                </p:cTn>
                              </p:par>
                              <p:par>
                                <p:cTn id="409" presetID="2" presetClass="exit" presetSubtype="4" fill="hold" grpId="1" nodeType="withEffect">
                                  <p:stCondLst>
                                    <p:cond delay="0"/>
                                  </p:stCondLst>
                                  <p:childTnLst>
                                    <p:anim calcmode="lin" valueType="num">
                                      <p:cBhvr additive="base">
                                        <p:cTn id="410" dur="3000"/>
                                        <p:tgtEl>
                                          <p:spTgt spid="39"/>
                                        </p:tgtEl>
                                        <p:attrNameLst>
                                          <p:attrName>ppt_x</p:attrName>
                                        </p:attrNameLst>
                                      </p:cBhvr>
                                      <p:tavLst>
                                        <p:tav tm="0">
                                          <p:val>
                                            <p:strVal val="ppt_x"/>
                                          </p:val>
                                        </p:tav>
                                        <p:tav tm="100000">
                                          <p:val>
                                            <p:strVal val="ppt_x"/>
                                          </p:val>
                                        </p:tav>
                                      </p:tavLst>
                                    </p:anim>
                                    <p:anim calcmode="lin" valueType="num">
                                      <p:cBhvr additive="base">
                                        <p:cTn id="411" dur="3000"/>
                                        <p:tgtEl>
                                          <p:spTgt spid="39"/>
                                        </p:tgtEl>
                                        <p:attrNameLst>
                                          <p:attrName>ppt_y</p:attrName>
                                        </p:attrNameLst>
                                      </p:cBhvr>
                                      <p:tavLst>
                                        <p:tav tm="0">
                                          <p:val>
                                            <p:strVal val="ppt_y"/>
                                          </p:val>
                                        </p:tav>
                                        <p:tav tm="100000">
                                          <p:val>
                                            <p:strVal val="1+ppt_h/2"/>
                                          </p:val>
                                        </p:tav>
                                      </p:tavLst>
                                    </p:anim>
                                    <p:set>
                                      <p:cBhvr>
                                        <p:cTn id="412" dur="1" fill="hold">
                                          <p:stCondLst>
                                            <p:cond delay="2999"/>
                                          </p:stCondLst>
                                        </p:cTn>
                                        <p:tgtEl>
                                          <p:spTgt spid="39"/>
                                        </p:tgtEl>
                                        <p:attrNameLst>
                                          <p:attrName>style.visibility</p:attrName>
                                        </p:attrNameLst>
                                      </p:cBhvr>
                                      <p:to>
                                        <p:strVal val="hidden"/>
                                      </p:to>
                                    </p:set>
                                  </p:childTnLst>
                                </p:cTn>
                              </p:par>
                              <p:par>
                                <p:cTn id="413" presetID="2" presetClass="exit" presetSubtype="4" fill="hold" grpId="1" nodeType="withEffect">
                                  <p:stCondLst>
                                    <p:cond delay="0"/>
                                  </p:stCondLst>
                                  <p:childTnLst>
                                    <p:anim calcmode="lin" valueType="num">
                                      <p:cBhvr additive="base">
                                        <p:cTn id="414" dur="3000"/>
                                        <p:tgtEl>
                                          <p:spTgt spid="40"/>
                                        </p:tgtEl>
                                        <p:attrNameLst>
                                          <p:attrName>ppt_x</p:attrName>
                                        </p:attrNameLst>
                                      </p:cBhvr>
                                      <p:tavLst>
                                        <p:tav tm="0">
                                          <p:val>
                                            <p:strVal val="ppt_x"/>
                                          </p:val>
                                        </p:tav>
                                        <p:tav tm="100000">
                                          <p:val>
                                            <p:strVal val="ppt_x"/>
                                          </p:val>
                                        </p:tav>
                                      </p:tavLst>
                                    </p:anim>
                                    <p:anim calcmode="lin" valueType="num">
                                      <p:cBhvr additive="base">
                                        <p:cTn id="415" dur="3000"/>
                                        <p:tgtEl>
                                          <p:spTgt spid="40"/>
                                        </p:tgtEl>
                                        <p:attrNameLst>
                                          <p:attrName>ppt_y</p:attrName>
                                        </p:attrNameLst>
                                      </p:cBhvr>
                                      <p:tavLst>
                                        <p:tav tm="0">
                                          <p:val>
                                            <p:strVal val="ppt_y"/>
                                          </p:val>
                                        </p:tav>
                                        <p:tav tm="100000">
                                          <p:val>
                                            <p:strVal val="1+ppt_h/2"/>
                                          </p:val>
                                        </p:tav>
                                      </p:tavLst>
                                    </p:anim>
                                    <p:set>
                                      <p:cBhvr>
                                        <p:cTn id="416" dur="1" fill="hold">
                                          <p:stCondLst>
                                            <p:cond delay="2999"/>
                                          </p:stCondLst>
                                        </p:cTn>
                                        <p:tgtEl>
                                          <p:spTgt spid="40"/>
                                        </p:tgtEl>
                                        <p:attrNameLst>
                                          <p:attrName>style.visibility</p:attrName>
                                        </p:attrNameLst>
                                      </p:cBhvr>
                                      <p:to>
                                        <p:strVal val="hidden"/>
                                      </p:to>
                                    </p:set>
                                  </p:childTnLst>
                                </p:cTn>
                              </p:par>
                              <p:par>
                                <p:cTn id="417" presetID="2" presetClass="exit" presetSubtype="4" fill="hold" grpId="1" nodeType="withEffect">
                                  <p:stCondLst>
                                    <p:cond delay="0"/>
                                  </p:stCondLst>
                                  <p:childTnLst>
                                    <p:anim calcmode="lin" valueType="num">
                                      <p:cBhvr additive="base">
                                        <p:cTn id="418" dur="3000"/>
                                        <p:tgtEl>
                                          <p:spTgt spid="41"/>
                                        </p:tgtEl>
                                        <p:attrNameLst>
                                          <p:attrName>ppt_x</p:attrName>
                                        </p:attrNameLst>
                                      </p:cBhvr>
                                      <p:tavLst>
                                        <p:tav tm="0">
                                          <p:val>
                                            <p:strVal val="ppt_x"/>
                                          </p:val>
                                        </p:tav>
                                        <p:tav tm="100000">
                                          <p:val>
                                            <p:strVal val="ppt_x"/>
                                          </p:val>
                                        </p:tav>
                                      </p:tavLst>
                                    </p:anim>
                                    <p:anim calcmode="lin" valueType="num">
                                      <p:cBhvr additive="base">
                                        <p:cTn id="419" dur="3000"/>
                                        <p:tgtEl>
                                          <p:spTgt spid="41"/>
                                        </p:tgtEl>
                                        <p:attrNameLst>
                                          <p:attrName>ppt_y</p:attrName>
                                        </p:attrNameLst>
                                      </p:cBhvr>
                                      <p:tavLst>
                                        <p:tav tm="0">
                                          <p:val>
                                            <p:strVal val="ppt_y"/>
                                          </p:val>
                                        </p:tav>
                                        <p:tav tm="100000">
                                          <p:val>
                                            <p:strVal val="1+ppt_h/2"/>
                                          </p:val>
                                        </p:tav>
                                      </p:tavLst>
                                    </p:anim>
                                    <p:set>
                                      <p:cBhvr>
                                        <p:cTn id="420" dur="1" fill="hold">
                                          <p:stCondLst>
                                            <p:cond delay="2999"/>
                                          </p:stCondLst>
                                        </p:cTn>
                                        <p:tgtEl>
                                          <p:spTgt spid="41"/>
                                        </p:tgtEl>
                                        <p:attrNameLst>
                                          <p:attrName>style.visibility</p:attrName>
                                        </p:attrNameLst>
                                      </p:cBhvr>
                                      <p:to>
                                        <p:strVal val="hidden"/>
                                      </p:to>
                                    </p:set>
                                  </p:childTnLst>
                                </p:cTn>
                              </p:par>
                              <p:par>
                                <p:cTn id="421" presetID="2" presetClass="exit" presetSubtype="4" fill="hold" grpId="1" nodeType="withEffect">
                                  <p:stCondLst>
                                    <p:cond delay="0"/>
                                  </p:stCondLst>
                                  <p:childTnLst>
                                    <p:anim calcmode="lin" valueType="num">
                                      <p:cBhvr additive="base">
                                        <p:cTn id="422" dur="3000"/>
                                        <p:tgtEl>
                                          <p:spTgt spid="42"/>
                                        </p:tgtEl>
                                        <p:attrNameLst>
                                          <p:attrName>ppt_x</p:attrName>
                                        </p:attrNameLst>
                                      </p:cBhvr>
                                      <p:tavLst>
                                        <p:tav tm="0">
                                          <p:val>
                                            <p:strVal val="ppt_x"/>
                                          </p:val>
                                        </p:tav>
                                        <p:tav tm="100000">
                                          <p:val>
                                            <p:strVal val="ppt_x"/>
                                          </p:val>
                                        </p:tav>
                                      </p:tavLst>
                                    </p:anim>
                                    <p:anim calcmode="lin" valueType="num">
                                      <p:cBhvr additive="base">
                                        <p:cTn id="423" dur="3000"/>
                                        <p:tgtEl>
                                          <p:spTgt spid="42"/>
                                        </p:tgtEl>
                                        <p:attrNameLst>
                                          <p:attrName>ppt_y</p:attrName>
                                        </p:attrNameLst>
                                      </p:cBhvr>
                                      <p:tavLst>
                                        <p:tav tm="0">
                                          <p:val>
                                            <p:strVal val="ppt_y"/>
                                          </p:val>
                                        </p:tav>
                                        <p:tav tm="100000">
                                          <p:val>
                                            <p:strVal val="1+ppt_h/2"/>
                                          </p:val>
                                        </p:tav>
                                      </p:tavLst>
                                    </p:anim>
                                    <p:set>
                                      <p:cBhvr>
                                        <p:cTn id="424" dur="1" fill="hold">
                                          <p:stCondLst>
                                            <p:cond delay="2999"/>
                                          </p:stCondLst>
                                        </p:cTn>
                                        <p:tgtEl>
                                          <p:spTgt spid="42"/>
                                        </p:tgtEl>
                                        <p:attrNameLst>
                                          <p:attrName>style.visibility</p:attrName>
                                        </p:attrNameLst>
                                      </p:cBhvr>
                                      <p:to>
                                        <p:strVal val="hidden"/>
                                      </p:to>
                                    </p:set>
                                  </p:childTnLst>
                                </p:cTn>
                              </p:par>
                              <p:par>
                                <p:cTn id="425" presetID="2" presetClass="exit" presetSubtype="4" fill="hold" grpId="1" nodeType="withEffect">
                                  <p:stCondLst>
                                    <p:cond delay="0"/>
                                  </p:stCondLst>
                                  <p:childTnLst>
                                    <p:anim calcmode="lin" valueType="num">
                                      <p:cBhvr additive="base">
                                        <p:cTn id="426" dur="3000"/>
                                        <p:tgtEl>
                                          <p:spTgt spid="43"/>
                                        </p:tgtEl>
                                        <p:attrNameLst>
                                          <p:attrName>ppt_x</p:attrName>
                                        </p:attrNameLst>
                                      </p:cBhvr>
                                      <p:tavLst>
                                        <p:tav tm="0">
                                          <p:val>
                                            <p:strVal val="ppt_x"/>
                                          </p:val>
                                        </p:tav>
                                        <p:tav tm="100000">
                                          <p:val>
                                            <p:strVal val="ppt_x"/>
                                          </p:val>
                                        </p:tav>
                                      </p:tavLst>
                                    </p:anim>
                                    <p:anim calcmode="lin" valueType="num">
                                      <p:cBhvr additive="base">
                                        <p:cTn id="427" dur="3000"/>
                                        <p:tgtEl>
                                          <p:spTgt spid="43"/>
                                        </p:tgtEl>
                                        <p:attrNameLst>
                                          <p:attrName>ppt_y</p:attrName>
                                        </p:attrNameLst>
                                      </p:cBhvr>
                                      <p:tavLst>
                                        <p:tav tm="0">
                                          <p:val>
                                            <p:strVal val="ppt_y"/>
                                          </p:val>
                                        </p:tav>
                                        <p:tav tm="100000">
                                          <p:val>
                                            <p:strVal val="1+ppt_h/2"/>
                                          </p:val>
                                        </p:tav>
                                      </p:tavLst>
                                    </p:anim>
                                    <p:set>
                                      <p:cBhvr>
                                        <p:cTn id="428" dur="1" fill="hold">
                                          <p:stCondLst>
                                            <p:cond delay="2999"/>
                                          </p:stCondLst>
                                        </p:cTn>
                                        <p:tgtEl>
                                          <p:spTgt spid="43"/>
                                        </p:tgtEl>
                                        <p:attrNameLst>
                                          <p:attrName>style.visibility</p:attrName>
                                        </p:attrNameLst>
                                      </p:cBhvr>
                                      <p:to>
                                        <p:strVal val="hidden"/>
                                      </p:to>
                                    </p:set>
                                  </p:childTnLst>
                                </p:cTn>
                              </p:par>
                              <p:par>
                                <p:cTn id="429" presetID="2" presetClass="exit" presetSubtype="4" fill="hold" grpId="1" nodeType="withEffect">
                                  <p:stCondLst>
                                    <p:cond delay="0"/>
                                  </p:stCondLst>
                                  <p:childTnLst>
                                    <p:anim calcmode="lin" valueType="num">
                                      <p:cBhvr additive="base">
                                        <p:cTn id="430" dur="3000"/>
                                        <p:tgtEl>
                                          <p:spTgt spid="44"/>
                                        </p:tgtEl>
                                        <p:attrNameLst>
                                          <p:attrName>ppt_x</p:attrName>
                                        </p:attrNameLst>
                                      </p:cBhvr>
                                      <p:tavLst>
                                        <p:tav tm="0">
                                          <p:val>
                                            <p:strVal val="ppt_x"/>
                                          </p:val>
                                        </p:tav>
                                        <p:tav tm="100000">
                                          <p:val>
                                            <p:strVal val="ppt_x"/>
                                          </p:val>
                                        </p:tav>
                                      </p:tavLst>
                                    </p:anim>
                                    <p:anim calcmode="lin" valueType="num">
                                      <p:cBhvr additive="base">
                                        <p:cTn id="431" dur="3000"/>
                                        <p:tgtEl>
                                          <p:spTgt spid="44"/>
                                        </p:tgtEl>
                                        <p:attrNameLst>
                                          <p:attrName>ppt_y</p:attrName>
                                        </p:attrNameLst>
                                      </p:cBhvr>
                                      <p:tavLst>
                                        <p:tav tm="0">
                                          <p:val>
                                            <p:strVal val="ppt_y"/>
                                          </p:val>
                                        </p:tav>
                                        <p:tav tm="100000">
                                          <p:val>
                                            <p:strVal val="1+ppt_h/2"/>
                                          </p:val>
                                        </p:tav>
                                      </p:tavLst>
                                    </p:anim>
                                    <p:set>
                                      <p:cBhvr>
                                        <p:cTn id="432" dur="1" fill="hold">
                                          <p:stCondLst>
                                            <p:cond delay="2999"/>
                                          </p:stCondLst>
                                        </p:cTn>
                                        <p:tgtEl>
                                          <p:spTgt spid="44"/>
                                        </p:tgtEl>
                                        <p:attrNameLst>
                                          <p:attrName>style.visibility</p:attrName>
                                        </p:attrNameLst>
                                      </p:cBhvr>
                                      <p:to>
                                        <p:strVal val="hidden"/>
                                      </p:to>
                                    </p:set>
                                  </p:childTnLst>
                                </p:cTn>
                              </p:par>
                              <p:par>
                                <p:cTn id="433" presetID="2" presetClass="exit" presetSubtype="4" fill="hold" grpId="1" nodeType="withEffect">
                                  <p:stCondLst>
                                    <p:cond delay="0"/>
                                  </p:stCondLst>
                                  <p:childTnLst>
                                    <p:anim calcmode="lin" valueType="num">
                                      <p:cBhvr additive="base">
                                        <p:cTn id="434" dur="3000"/>
                                        <p:tgtEl>
                                          <p:spTgt spid="45"/>
                                        </p:tgtEl>
                                        <p:attrNameLst>
                                          <p:attrName>ppt_x</p:attrName>
                                        </p:attrNameLst>
                                      </p:cBhvr>
                                      <p:tavLst>
                                        <p:tav tm="0">
                                          <p:val>
                                            <p:strVal val="ppt_x"/>
                                          </p:val>
                                        </p:tav>
                                        <p:tav tm="100000">
                                          <p:val>
                                            <p:strVal val="ppt_x"/>
                                          </p:val>
                                        </p:tav>
                                      </p:tavLst>
                                    </p:anim>
                                    <p:anim calcmode="lin" valueType="num">
                                      <p:cBhvr additive="base">
                                        <p:cTn id="435" dur="3000"/>
                                        <p:tgtEl>
                                          <p:spTgt spid="45"/>
                                        </p:tgtEl>
                                        <p:attrNameLst>
                                          <p:attrName>ppt_y</p:attrName>
                                        </p:attrNameLst>
                                      </p:cBhvr>
                                      <p:tavLst>
                                        <p:tav tm="0">
                                          <p:val>
                                            <p:strVal val="ppt_y"/>
                                          </p:val>
                                        </p:tav>
                                        <p:tav tm="100000">
                                          <p:val>
                                            <p:strVal val="1+ppt_h/2"/>
                                          </p:val>
                                        </p:tav>
                                      </p:tavLst>
                                    </p:anim>
                                    <p:set>
                                      <p:cBhvr>
                                        <p:cTn id="436" dur="1" fill="hold">
                                          <p:stCondLst>
                                            <p:cond delay="2999"/>
                                          </p:stCondLst>
                                        </p:cTn>
                                        <p:tgtEl>
                                          <p:spTgt spid="45"/>
                                        </p:tgtEl>
                                        <p:attrNameLst>
                                          <p:attrName>style.visibility</p:attrName>
                                        </p:attrNameLst>
                                      </p:cBhvr>
                                      <p:to>
                                        <p:strVal val="hidden"/>
                                      </p:to>
                                    </p:set>
                                  </p:childTnLst>
                                </p:cTn>
                              </p:par>
                              <p:par>
                                <p:cTn id="437" presetID="2" presetClass="exit" presetSubtype="4" fill="hold" grpId="1" nodeType="withEffect">
                                  <p:stCondLst>
                                    <p:cond delay="0"/>
                                  </p:stCondLst>
                                  <p:childTnLst>
                                    <p:anim calcmode="lin" valueType="num">
                                      <p:cBhvr additive="base">
                                        <p:cTn id="438" dur="3000"/>
                                        <p:tgtEl>
                                          <p:spTgt spid="46"/>
                                        </p:tgtEl>
                                        <p:attrNameLst>
                                          <p:attrName>ppt_x</p:attrName>
                                        </p:attrNameLst>
                                      </p:cBhvr>
                                      <p:tavLst>
                                        <p:tav tm="0">
                                          <p:val>
                                            <p:strVal val="ppt_x"/>
                                          </p:val>
                                        </p:tav>
                                        <p:tav tm="100000">
                                          <p:val>
                                            <p:strVal val="ppt_x"/>
                                          </p:val>
                                        </p:tav>
                                      </p:tavLst>
                                    </p:anim>
                                    <p:anim calcmode="lin" valueType="num">
                                      <p:cBhvr additive="base">
                                        <p:cTn id="439" dur="3000"/>
                                        <p:tgtEl>
                                          <p:spTgt spid="46"/>
                                        </p:tgtEl>
                                        <p:attrNameLst>
                                          <p:attrName>ppt_y</p:attrName>
                                        </p:attrNameLst>
                                      </p:cBhvr>
                                      <p:tavLst>
                                        <p:tav tm="0">
                                          <p:val>
                                            <p:strVal val="ppt_y"/>
                                          </p:val>
                                        </p:tav>
                                        <p:tav tm="100000">
                                          <p:val>
                                            <p:strVal val="1+ppt_h/2"/>
                                          </p:val>
                                        </p:tav>
                                      </p:tavLst>
                                    </p:anim>
                                    <p:set>
                                      <p:cBhvr>
                                        <p:cTn id="440" dur="1" fill="hold">
                                          <p:stCondLst>
                                            <p:cond delay="2999"/>
                                          </p:stCondLst>
                                        </p:cTn>
                                        <p:tgtEl>
                                          <p:spTgt spid="46"/>
                                        </p:tgtEl>
                                        <p:attrNameLst>
                                          <p:attrName>style.visibility</p:attrName>
                                        </p:attrNameLst>
                                      </p:cBhvr>
                                      <p:to>
                                        <p:strVal val="hidden"/>
                                      </p:to>
                                    </p:set>
                                  </p:childTnLst>
                                </p:cTn>
                              </p:par>
                              <p:par>
                                <p:cTn id="441" presetID="2" presetClass="exit" presetSubtype="4" fill="hold" grpId="1" nodeType="withEffect">
                                  <p:stCondLst>
                                    <p:cond delay="0"/>
                                  </p:stCondLst>
                                  <p:childTnLst>
                                    <p:anim calcmode="lin" valueType="num">
                                      <p:cBhvr additive="base">
                                        <p:cTn id="442" dur="3000"/>
                                        <p:tgtEl>
                                          <p:spTgt spid="47"/>
                                        </p:tgtEl>
                                        <p:attrNameLst>
                                          <p:attrName>ppt_x</p:attrName>
                                        </p:attrNameLst>
                                      </p:cBhvr>
                                      <p:tavLst>
                                        <p:tav tm="0">
                                          <p:val>
                                            <p:strVal val="ppt_x"/>
                                          </p:val>
                                        </p:tav>
                                        <p:tav tm="100000">
                                          <p:val>
                                            <p:strVal val="ppt_x"/>
                                          </p:val>
                                        </p:tav>
                                      </p:tavLst>
                                    </p:anim>
                                    <p:anim calcmode="lin" valueType="num">
                                      <p:cBhvr additive="base">
                                        <p:cTn id="443" dur="3000"/>
                                        <p:tgtEl>
                                          <p:spTgt spid="47"/>
                                        </p:tgtEl>
                                        <p:attrNameLst>
                                          <p:attrName>ppt_y</p:attrName>
                                        </p:attrNameLst>
                                      </p:cBhvr>
                                      <p:tavLst>
                                        <p:tav tm="0">
                                          <p:val>
                                            <p:strVal val="ppt_y"/>
                                          </p:val>
                                        </p:tav>
                                        <p:tav tm="100000">
                                          <p:val>
                                            <p:strVal val="1+ppt_h/2"/>
                                          </p:val>
                                        </p:tav>
                                      </p:tavLst>
                                    </p:anim>
                                    <p:set>
                                      <p:cBhvr>
                                        <p:cTn id="444" dur="1" fill="hold">
                                          <p:stCondLst>
                                            <p:cond delay="2999"/>
                                          </p:stCondLst>
                                        </p:cTn>
                                        <p:tgtEl>
                                          <p:spTgt spid="47"/>
                                        </p:tgtEl>
                                        <p:attrNameLst>
                                          <p:attrName>style.visibility</p:attrName>
                                        </p:attrNameLst>
                                      </p:cBhvr>
                                      <p:to>
                                        <p:strVal val="hidden"/>
                                      </p:to>
                                    </p:set>
                                  </p:childTnLst>
                                </p:cTn>
                              </p:par>
                              <p:par>
                                <p:cTn id="445" presetID="2" presetClass="exit" presetSubtype="4" fill="hold" grpId="1" nodeType="withEffect">
                                  <p:stCondLst>
                                    <p:cond delay="0"/>
                                  </p:stCondLst>
                                  <p:childTnLst>
                                    <p:anim calcmode="lin" valueType="num">
                                      <p:cBhvr additive="base">
                                        <p:cTn id="446" dur="3000"/>
                                        <p:tgtEl>
                                          <p:spTgt spid="48"/>
                                        </p:tgtEl>
                                        <p:attrNameLst>
                                          <p:attrName>ppt_x</p:attrName>
                                        </p:attrNameLst>
                                      </p:cBhvr>
                                      <p:tavLst>
                                        <p:tav tm="0">
                                          <p:val>
                                            <p:strVal val="ppt_x"/>
                                          </p:val>
                                        </p:tav>
                                        <p:tav tm="100000">
                                          <p:val>
                                            <p:strVal val="ppt_x"/>
                                          </p:val>
                                        </p:tav>
                                      </p:tavLst>
                                    </p:anim>
                                    <p:anim calcmode="lin" valueType="num">
                                      <p:cBhvr additive="base">
                                        <p:cTn id="447" dur="3000"/>
                                        <p:tgtEl>
                                          <p:spTgt spid="48"/>
                                        </p:tgtEl>
                                        <p:attrNameLst>
                                          <p:attrName>ppt_y</p:attrName>
                                        </p:attrNameLst>
                                      </p:cBhvr>
                                      <p:tavLst>
                                        <p:tav tm="0">
                                          <p:val>
                                            <p:strVal val="ppt_y"/>
                                          </p:val>
                                        </p:tav>
                                        <p:tav tm="100000">
                                          <p:val>
                                            <p:strVal val="1+ppt_h/2"/>
                                          </p:val>
                                        </p:tav>
                                      </p:tavLst>
                                    </p:anim>
                                    <p:set>
                                      <p:cBhvr>
                                        <p:cTn id="448" dur="1" fill="hold">
                                          <p:stCondLst>
                                            <p:cond delay="2999"/>
                                          </p:stCondLst>
                                        </p:cTn>
                                        <p:tgtEl>
                                          <p:spTgt spid="48"/>
                                        </p:tgtEl>
                                        <p:attrNameLst>
                                          <p:attrName>style.visibility</p:attrName>
                                        </p:attrNameLst>
                                      </p:cBhvr>
                                      <p:to>
                                        <p:strVal val="hidden"/>
                                      </p:to>
                                    </p:set>
                                  </p:childTnLst>
                                </p:cTn>
                              </p:par>
                              <p:par>
                                <p:cTn id="449" presetID="2" presetClass="exit" presetSubtype="4" fill="hold" grpId="1" nodeType="withEffect">
                                  <p:stCondLst>
                                    <p:cond delay="0"/>
                                  </p:stCondLst>
                                  <p:childTnLst>
                                    <p:anim calcmode="lin" valueType="num">
                                      <p:cBhvr additive="base">
                                        <p:cTn id="450" dur="3000"/>
                                        <p:tgtEl>
                                          <p:spTgt spid="49"/>
                                        </p:tgtEl>
                                        <p:attrNameLst>
                                          <p:attrName>ppt_x</p:attrName>
                                        </p:attrNameLst>
                                      </p:cBhvr>
                                      <p:tavLst>
                                        <p:tav tm="0">
                                          <p:val>
                                            <p:strVal val="ppt_x"/>
                                          </p:val>
                                        </p:tav>
                                        <p:tav tm="100000">
                                          <p:val>
                                            <p:strVal val="ppt_x"/>
                                          </p:val>
                                        </p:tav>
                                      </p:tavLst>
                                    </p:anim>
                                    <p:anim calcmode="lin" valueType="num">
                                      <p:cBhvr additive="base">
                                        <p:cTn id="451" dur="3000"/>
                                        <p:tgtEl>
                                          <p:spTgt spid="49"/>
                                        </p:tgtEl>
                                        <p:attrNameLst>
                                          <p:attrName>ppt_y</p:attrName>
                                        </p:attrNameLst>
                                      </p:cBhvr>
                                      <p:tavLst>
                                        <p:tav tm="0">
                                          <p:val>
                                            <p:strVal val="ppt_y"/>
                                          </p:val>
                                        </p:tav>
                                        <p:tav tm="100000">
                                          <p:val>
                                            <p:strVal val="1+ppt_h/2"/>
                                          </p:val>
                                        </p:tav>
                                      </p:tavLst>
                                    </p:anim>
                                    <p:set>
                                      <p:cBhvr>
                                        <p:cTn id="452" dur="1" fill="hold">
                                          <p:stCondLst>
                                            <p:cond delay="2999"/>
                                          </p:stCondLst>
                                        </p:cTn>
                                        <p:tgtEl>
                                          <p:spTgt spid="49"/>
                                        </p:tgtEl>
                                        <p:attrNameLst>
                                          <p:attrName>style.visibility</p:attrName>
                                        </p:attrNameLst>
                                      </p:cBhvr>
                                      <p:to>
                                        <p:strVal val="hidden"/>
                                      </p:to>
                                    </p:set>
                                  </p:childTnLst>
                                </p:cTn>
                              </p:par>
                              <p:par>
                                <p:cTn id="453" presetID="2" presetClass="exit" presetSubtype="4" fill="hold" grpId="1" nodeType="withEffect">
                                  <p:stCondLst>
                                    <p:cond delay="0"/>
                                  </p:stCondLst>
                                  <p:childTnLst>
                                    <p:anim calcmode="lin" valueType="num">
                                      <p:cBhvr additive="base">
                                        <p:cTn id="454" dur="3000"/>
                                        <p:tgtEl>
                                          <p:spTgt spid="50"/>
                                        </p:tgtEl>
                                        <p:attrNameLst>
                                          <p:attrName>ppt_x</p:attrName>
                                        </p:attrNameLst>
                                      </p:cBhvr>
                                      <p:tavLst>
                                        <p:tav tm="0">
                                          <p:val>
                                            <p:strVal val="ppt_x"/>
                                          </p:val>
                                        </p:tav>
                                        <p:tav tm="100000">
                                          <p:val>
                                            <p:strVal val="ppt_x"/>
                                          </p:val>
                                        </p:tav>
                                      </p:tavLst>
                                    </p:anim>
                                    <p:anim calcmode="lin" valueType="num">
                                      <p:cBhvr additive="base">
                                        <p:cTn id="455" dur="3000"/>
                                        <p:tgtEl>
                                          <p:spTgt spid="50"/>
                                        </p:tgtEl>
                                        <p:attrNameLst>
                                          <p:attrName>ppt_y</p:attrName>
                                        </p:attrNameLst>
                                      </p:cBhvr>
                                      <p:tavLst>
                                        <p:tav tm="0">
                                          <p:val>
                                            <p:strVal val="ppt_y"/>
                                          </p:val>
                                        </p:tav>
                                        <p:tav tm="100000">
                                          <p:val>
                                            <p:strVal val="1+ppt_h/2"/>
                                          </p:val>
                                        </p:tav>
                                      </p:tavLst>
                                    </p:anim>
                                    <p:set>
                                      <p:cBhvr>
                                        <p:cTn id="456" dur="1" fill="hold">
                                          <p:stCondLst>
                                            <p:cond delay="2999"/>
                                          </p:stCondLst>
                                        </p:cTn>
                                        <p:tgtEl>
                                          <p:spTgt spid="50"/>
                                        </p:tgtEl>
                                        <p:attrNameLst>
                                          <p:attrName>style.visibility</p:attrName>
                                        </p:attrNameLst>
                                      </p:cBhvr>
                                      <p:to>
                                        <p:strVal val="hidden"/>
                                      </p:to>
                                    </p:set>
                                  </p:childTnLst>
                                </p:cTn>
                              </p:par>
                              <p:par>
                                <p:cTn id="457" presetID="2" presetClass="exit" presetSubtype="4" fill="hold" grpId="1" nodeType="withEffect">
                                  <p:stCondLst>
                                    <p:cond delay="0"/>
                                  </p:stCondLst>
                                  <p:childTnLst>
                                    <p:anim calcmode="lin" valueType="num">
                                      <p:cBhvr additive="base">
                                        <p:cTn id="458" dur="3000"/>
                                        <p:tgtEl>
                                          <p:spTgt spid="51"/>
                                        </p:tgtEl>
                                        <p:attrNameLst>
                                          <p:attrName>ppt_x</p:attrName>
                                        </p:attrNameLst>
                                      </p:cBhvr>
                                      <p:tavLst>
                                        <p:tav tm="0">
                                          <p:val>
                                            <p:strVal val="ppt_x"/>
                                          </p:val>
                                        </p:tav>
                                        <p:tav tm="100000">
                                          <p:val>
                                            <p:strVal val="ppt_x"/>
                                          </p:val>
                                        </p:tav>
                                      </p:tavLst>
                                    </p:anim>
                                    <p:anim calcmode="lin" valueType="num">
                                      <p:cBhvr additive="base">
                                        <p:cTn id="459" dur="3000"/>
                                        <p:tgtEl>
                                          <p:spTgt spid="51"/>
                                        </p:tgtEl>
                                        <p:attrNameLst>
                                          <p:attrName>ppt_y</p:attrName>
                                        </p:attrNameLst>
                                      </p:cBhvr>
                                      <p:tavLst>
                                        <p:tav tm="0">
                                          <p:val>
                                            <p:strVal val="ppt_y"/>
                                          </p:val>
                                        </p:tav>
                                        <p:tav tm="100000">
                                          <p:val>
                                            <p:strVal val="1+ppt_h/2"/>
                                          </p:val>
                                        </p:tav>
                                      </p:tavLst>
                                    </p:anim>
                                    <p:set>
                                      <p:cBhvr>
                                        <p:cTn id="460" dur="1" fill="hold">
                                          <p:stCondLst>
                                            <p:cond delay="2999"/>
                                          </p:stCondLst>
                                        </p:cTn>
                                        <p:tgtEl>
                                          <p:spTgt spid="51"/>
                                        </p:tgtEl>
                                        <p:attrNameLst>
                                          <p:attrName>style.visibility</p:attrName>
                                        </p:attrNameLst>
                                      </p:cBhvr>
                                      <p:to>
                                        <p:strVal val="hidden"/>
                                      </p:to>
                                    </p:set>
                                  </p:childTnLst>
                                </p:cTn>
                              </p:par>
                              <p:par>
                                <p:cTn id="461" presetID="2" presetClass="exit" presetSubtype="4" fill="hold" grpId="1" nodeType="withEffect">
                                  <p:stCondLst>
                                    <p:cond delay="0"/>
                                  </p:stCondLst>
                                  <p:childTnLst>
                                    <p:anim calcmode="lin" valueType="num">
                                      <p:cBhvr additive="base">
                                        <p:cTn id="462" dur="3000"/>
                                        <p:tgtEl>
                                          <p:spTgt spid="52"/>
                                        </p:tgtEl>
                                        <p:attrNameLst>
                                          <p:attrName>ppt_x</p:attrName>
                                        </p:attrNameLst>
                                      </p:cBhvr>
                                      <p:tavLst>
                                        <p:tav tm="0">
                                          <p:val>
                                            <p:strVal val="ppt_x"/>
                                          </p:val>
                                        </p:tav>
                                        <p:tav tm="100000">
                                          <p:val>
                                            <p:strVal val="ppt_x"/>
                                          </p:val>
                                        </p:tav>
                                      </p:tavLst>
                                    </p:anim>
                                    <p:anim calcmode="lin" valueType="num">
                                      <p:cBhvr additive="base">
                                        <p:cTn id="463" dur="3000"/>
                                        <p:tgtEl>
                                          <p:spTgt spid="52"/>
                                        </p:tgtEl>
                                        <p:attrNameLst>
                                          <p:attrName>ppt_y</p:attrName>
                                        </p:attrNameLst>
                                      </p:cBhvr>
                                      <p:tavLst>
                                        <p:tav tm="0">
                                          <p:val>
                                            <p:strVal val="ppt_y"/>
                                          </p:val>
                                        </p:tav>
                                        <p:tav tm="100000">
                                          <p:val>
                                            <p:strVal val="1+ppt_h/2"/>
                                          </p:val>
                                        </p:tav>
                                      </p:tavLst>
                                    </p:anim>
                                    <p:set>
                                      <p:cBhvr>
                                        <p:cTn id="464" dur="1" fill="hold">
                                          <p:stCondLst>
                                            <p:cond delay="2999"/>
                                          </p:stCondLst>
                                        </p:cTn>
                                        <p:tgtEl>
                                          <p:spTgt spid="52"/>
                                        </p:tgtEl>
                                        <p:attrNameLst>
                                          <p:attrName>style.visibility</p:attrName>
                                        </p:attrNameLst>
                                      </p:cBhvr>
                                      <p:to>
                                        <p:strVal val="hidden"/>
                                      </p:to>
                                    </p:set>
                                  </p:childTnLst>
                                </p:cTn>
                              </p:par>
                              <p:par>
                                <p:cTn id="465" presetID="2" presetClass="exit" presetSubtype="4" fill="hold" grpId="1" nodeType="withEffect">
                                  <p:stCondLst>
                                    <p:cond delay="0"/>
                                  </p:stCondLst>
                                  <p:childTnLst>
                                    <p:anim calcmode="lin" valueType="num">
                                      <p:cBhvr additive="base">
                                        <p:cTn id="466" dur="3000"/>
                                        <p:tgtEl>
                                          <p:spTgt spid="53"/>
                                        </p:tgtEl>
                                        <p:attrNameLst>
                                          <p:attrName>ppt_x</p:attrName>
                                        </p:attrNameLst>
                                      </p:cBhvr>
                                      <p:tavLst>
                                        <p:tav tm="0">
                                          <p:val>
                                            <p:strVal val="ppt_x"/>
                                          </p:val>
                                        </p:tav>
                                        <p:tav tm="100000">
                                          <p:val>
                                            <p:strVal val="ppt_x"/>
                                          </p:val>
                                        </p:tav>
                                      </p:tavLst>
                                    </p:anim>
                                    <p:anim calcmode="lin" valueType="num">
                                      <p:cBhvr additive="base">
                                        <p:cTn id="467" dur="3000"/>
                                        <p:tgtEl>
                                          <p:spTgt spid="53"/>
                                        </p:tgtEl>
                                        <p:attrNameLst>
                                          <p:attrName>ppt_y</p:attrName>
                                        </p:attrNameLst>
                                      </p:cBhvr>
                                      <p:tavLst>
                                        <p:tav tm="0">
                                          <p:val>
                                            <p:strVal val="ppt_y"/>
                                          </p:val>
                                        </p:tav>
                                        <p:tav tm="100000">
                                          <p:val>
                                            <p:strVal val="1+ppt_h/2"/>
                                          </p:val>
                                        </p:tav>
                                      </p:tavLst>
                                    </p:anim>
                                    <p:set>
                                      <p:cBhvr>
                                        <p:cTn id="468" dur="1" fill="hold">
                                          <p:stCondLst>
                                            <p:cond delay="2999"/>
                                          </p:stCondLst>
                                        </p:cTn>
                                        <p:tgtEl>
                                          <p:spTgt spid="53"/>
                                        </p:tgtEl>
                                        <p:attrNameLst>
                                          <p:attrName>style.visibility</p:attrName>
                                        </p:attrNameLst>
                                      </p:cBhvr>
                                      <p:to>
                                        <p:strVal val="hidden"/>
                                      </p:to>
                                    </p:set>
                                  </p:childTnLst>
                                </p:cTn>
                              </p:par>
                              <p:par>
                                <p:cTn id="469" presetID="2" presetClass="exit" presetSubtype="4" fill="hold" grpId="1" nodeType="withEffect">
                                  <p:stCondLst>
                                    <p:cond delay="0"/>
                                  </p:stCondLst>
                                  <p:childTnLst>
                                    <p:anim calcmode="lin" valueType="num">
                                      <p:cBhvr additive="base">
                                        <p:cTn id="470" dur="3000"/>
                                        <p:tgtEl>
                                          <p:spTgt spid="54"/>
                                        </p:tgtEl>
                                        <p:attrNameLst>
                                          <p:attrName>ppt_x</p:attrName>
                                        </p:attrNameLst>
                                      </p:cBhvr>
                                      <p:tavLst>
                                        <p:tav tm="0">
                                          <p:val>
                                            <p:strVal val="ppt_x"/>
                                          </p:val>
                                        </p:tav>
                                        <p:tav tm="100000">
                                          <p:val>
                                            <p:strVal val="ppt_x"/>
                                          </p:val>
                                        </p:tav>
                                      </p:tavLst>
                                    </p:anim>
                                    <p:anim calcmode="lin" valueType="num">
                                      <p:cBhvr additive="base">
                                        <p:cTn id="471" dur="3000"/>
                                        <p:tgtEl>
                                          <p:spTgt spid="54"/>
                                        </p:tgtEl>
                                        <p:attrNameLst>
                                          <p:attrName>ppt_y</p:attrName>
                                        </p:attrNameLst>
                                      </p:cBhvr>
                                      <p:tavLst>
                                        <p:tav tm="0">
                                          <p:val>
                                            <p:strVal val="ppt_y"/>
                                          </p:val>
                                        </p:tav>
                                        <p:tav tm="100000">
                                          <p:val>
                                            <p:strVal val="1+ppt_h/2"/>
                                          </p:val>
                                        </p:tav>
                                      </p:tavLst>
                                    </p:anim>
                                    <p:set>
                                      <p:cBhvr>
                                        <p:cTn id="472" dur="1" fill="hold">
                                          <p:stCondLst>
                                            <p:cond delay="2999"/>
                                          </p:stCondLst>
                                        </p:cTn>
                                        <p:tgtEl>
                                          <p:spTgt spid="54"/>
                                        </p:tgtEl>
                                        <p:attrNameLst>
                                          <p:attrName>style.visibility</p:attrName>
                                        </p:attrNameLst>
                                      </p:cBhvr>
                                      <p:to>
                                        <p:strVal val="hidden"/>
                                      </p:to>
                                    </p:set>
                                  </p:childTnLst>
                                </p:cTn>
                              </p:par>
                              <p:par>
                                <p:cTn id="473" presetID="2" presetClass="exit" presetSubtype="4" fill="hold" grpId="1" nodeType="withEffect">
                                  <p:stCondLst>
                                    <p:cond delay="0"/>
                                  </p:stCondLst>
                                  <p:childTnLst>
                                    <p:anim calcmode="lin" valueType="num">
                                      <p:cBhvr additive="base">
                                        <p:cTn id="474" dur="3000"/>
                                        <p:tgtEl>
                                          <p:spTgt spid="55"/>
                                        </p:tgtEl>
                                        <p:attrNameLst>
                                          <p:attrName>ppt_x</p:attrName>
                                        </p:attrNameLst>
                                      </p:cBhvr>
                                      <p:tavLst>
                                        <p:tav tm="0">
                                          <p:val>
                                            <p:strVal val="ppt_x"/>
                                          </p:val>
                                        </p:tav>
                                        <p:tav tm="100000">
                                          <p:val>
                                            <p:strVal val="ppt_x"/>
                                          </p:val>
                                        </p:tav>
                                      </p:tavLst>
                                    </p:anim>
                                    <p:anim calcmode="lin" valueType="num">
                                      <p:cBhvr additive="base">
                                        <p:cTn id="475" dur="3000"/>
                                        <p:tgtEl>
                                          <p:spTgt spid="55"/>
                                        </p:tgtEl>
                                        <p:attrNameLst>
                                          <p:attrName>ppt_y</p:attrName>
                                        </p:attrNameLst>
                                      </p:cBhvr>
                                      <p:tavLst>
                                        <p:tav tm="0">
                                          <p:val>
                                            <p:strVal val="ppt_y"/>
                                          </p:val>
                                        </p:tav>
                                        <p:tav tm="100000">
                                          <p:val>
                                            <p:strVal val="1+ppt_h/2"/>
                                          </p:val>
                                        </p:tav>
                                      </p:tavLst>
                                    </p:anim>
                                    <p:set>
                                      <p:cBhvr>
                                        <p:cTn id="476" dur="1" fill="hold">
                                          <p:stCondLst>
                                            <p:cond delay="2999"/>
                                          </p:stCondLst>
                                        </p:cTn>
                                        <p:tgtEl>
                                          <p:spTgt spid="55"/>
                                        </p:tgtEl>
                                        <p:attrNameLst>
                                          <p:attrName>style.visibility</p:attrName>
                                        </p:attrNameLst>
                                      </p:cBhvr>
                                      <p:to>
                                        <p:strVal val="hidden"/>
                                      </p:to>
                                    </p:set>
                                  </p:childTnLst>
                                </p:cTn>
                              </p:par>
                              <p:par>
                                <p:cTn id="477" presetID="2" presetClass="exit" presetSubtype="4" fill="hold" grpId="1" nodeType="withEffect">
                                  <p:stCondLst>
                                    <p:cond delay="0"/>
                                  </p:stCondLst>
                                  <p:childTnLst>
                                    <p:anim calcmode="lin" valueType="num">
                                      <p:cBhvr additive="base">
                                        <p:cTn id="478" dur="3000"/>
                                        <p:tgtEl>
                                          <p:spTgt spid="56"/>
                                        </p:tgtEl>
                                        <p:attrNameLst>
                                          <p:attrName>ppt_x</p:attrName>
                                        </p:attrNameLst>
                                      </p:cBhvr>
                                      <p:tavLst>
                                        <p:tav tm="0">
                                          <p:val>
                                            <p:strVal val="ppt_x"/>
                                          </p:val>
                                        </p:tav>
                                        <p:tav tm="100000">
                                          <p:val>
                                            <p:strVal val="ppt_x"/>
                                          </p:val>
                                        </p:tav>
                                      </p:tavLst>
                                    </p:anim>
                                    <p:anim calcmode="lin" valueType="num">
                                      <p:cBhvr additive="base">
                                        <p:cTn id="479" dur="3000"/>
                                        <p:tgtEl>
                                          <p:spTgt spid="56"/>
                                        </p:tgtEl>
                                        <p:attrNameLst>
                                          <p:attrName>ppt_y</p:attrName>
                                        </p:attrNameLst>
                                      </p:cBhvr>
                                      <p:tavLst>
                                        <p:tav tm="0">
                                          <p:val>
                                            <p:strVal val="ppt_y"/>
                                          </p:val>
                                        </p:tav>
                                        <p:tav tm="100000">
                                          <p:val>
                                            <p:strVal val="1+ppt_h/2"/>
                                          </p:val>
                                        </p:tav>
                                      </p:tavLst>
                                    </p:anim>
                                    <p:set>
                                      <p:cBhvr>
                                        <p:cTn id="480" dur="1" fill="hold">
                                          <p:stCondLst>
                                            <p:cond delay="2999"/>
                                          </p:stCondLst>
                                        </p:cTn>
                                        <p:tgtEl>
                                          <p:spTgt spid="56"/>
                                        </p:tgtEl>
                                        <p:attrNameLst>
                                          <p:attrName>style.visibility</p:attrName>
                                        </p:attrNameLst>
                                      </p:cBhvr>
                                      <p:to>
                                        <p:strVal val="hidden"/>
                                      </p:to>
                                    </p:set>
                                  </p:childTnLst>
                                </p:cTn>
                              </p:par>
                              <p:par>
                                <p:cTn id="481" presetID="2" presetClass="exit" presetSubtype="4" fill="hold" grpId="1" nodeType="withEffect">
                                  <p:stCondLst>
                                    <p:cond delay="0"/>
                                  </p:stCondLst>
                                  <p:childTnLst>
                                    <p:anim calcmode="lin" valueType="num">
                                      <p:cBhvr additive="base">
                                        <p:cTn id="482" dur="3000"/>
                                        <p:tgtEl>
                                          <p:spTgt spid="57"/>
                                        </p:tgtEl>
                                        <p:attrNameLst>
                                          <p:attrName>ppt_x</p:attrName>
                                        </p:attrNameLst>
                                      </p:cBhvr>
                                      <p:tavLst>
                                        <p:tav tm="0">
                                          <p:val>
                                            <p:strVal val="ppt_x"/>
                                          </p:val>
                                        </p:tav>
                                        <p:tav tm="100000">
                                          <p:val>
                                            <p:strVal val="ppt_x"/>
                                          </p:val>
                                        </p:tav>
                                      </p:tavLst>
                                    </p:anim>
                                    <p:anim calcmode="lin" valueType="num">
                                      <p:cBhvr additive="base">
                                        <p:cTn id="483" dur="3000"/>
                                        <p:tgtEl>
                                          <p:spTgt spid="57"/>
                                        </p:tgtEl>
                                        <p:attrNameLst>
                                          <p:attrName>ppt_y</p:attrName>
                                        </p:attrNameLst>
                                      </p:cBhvr>
                                      <p:tavLst>
                                        <p:tav tm="0">
                                          <p:val>
                                            <p:strVal val="ppt_y"/>
                                          </p:val>
                                        </p:tav>
                                        <p:tav tm="100000">
                                          <p:val>
                                            <p:strVal val="1+ppt_h/2"/>
                                          </p:val>
                                        </p:tav>
                                      </p:tavLst>
                                    </p:anim>
                                    <p:set>
                                      <p:cBhvr>
                                        <p:cTn id="484" dur="1" fill="hold">
                                          <p:stCondLst>
                                            <p:cond delay="2999"/>
                                          </p:stCondLst>
                                        </p:cTn>
                                        <p:tgtEl>
                                          <p:spTgt spid="57"/>
                                        </p:tgtEl>
                                        <p:attrNameLst>
                                          <p:attrName>style.visibility</p:attrName>
                                        </p:attrNameLst>
                                      </p:cBhvr>
                                      <p:to>
                                        <p:strVal val="hidden"/>
                                      </p:to>
                                    </p:set>
                                  </p:childTnLst>
                                </p:cTn>
                              </p:par>
                              <p:par>
                                <p:cTn id="485" presetID="2" presetClass="exit" presetSubtype="4" fill="hold" grpId="1" nodeType="withEffect">
                                  <p:stCondLst>
                                    <p:cond delay="0"/>
                                  </p:stCondLst>
                                  <p:childTnLst>
                                    <p:anim calcmode="lin" valueType="num">
                                      <p:cBhvr additive="base">
                                        <p:cTn id="486" dur="3000"/>
                                        <p:tgtEl>
                                          <p:spTgt spid="58"/>
                                        </p:tgtEl>
                                        <p:attrNameLst>
                                          <p:attrName>ppt_x</p:attrName>
                                        </p:attrNameLst>
                                      </p:cBhvr>
                                      <p:tavLst>
                                        <p:tav tm="0">
                                          <p:val>
                                            <p:strVal val="ppt_x"/>
                                          </p:val>
                                        </p:tav>
                                        <p:tav tm="100000">
                                          <p:val>
                                            <p:strVal val="ppt_x"/>
                                          </p:val>
                                        </p:tav>
                                      </p:tavLst>
                                    </p:anim>
                                    <p:anim calcmode="lin" valueType="num">
                                      <p:cBhvr additive="base">
                                        <p:cTn id="487" dur="3000"/>
                                        <p:tgtEl>
                                          <p:spTgt spid="58"/>
                                        </p:tgtEl>
                                        <p:attrNameLst>
                                          <p:attrName>ppt_y</p:attrName>
                                        </p:attrNameLst>
                                      </p:cBhvr>
                                      <p:tavLst>
                                        <p:tav tm="0">
                                          <p:val>
                                            <p:strVal val="ppt_y"/>
                                          </p:val>
                                        </p:tav>
                                        <p:tav tm="100000">
                                          <p:val>
                                            <p:strVal val="1+ppt_h/2"/>
                                          </p:val>
                                        </p:tav>
                                      </p:tavLst>
                                    </p:anim>
                                    <p:set>
                                      <p:cBhvr>
                                        <p:cTn id="488" dur="1" fill="hold">
                                          <p:stCondLst>
                                            <p:cond delay="2999"/>
                                          </p:stCondLst>
                                        </p:cTn>
                                        <p:tgtEl>
                                          <p:spTgt spid="58"/>
                                        </p:tgtEl>
                                        <p:attrNameLst>
                                          <p:attrName>style.visibility</p:attrName>
                                        </p:attrNameLst>
                                      </p:cBhvr>
                                      <p:to>
                                        <p:strVal val="hidden"/>
                                      </p:to>
                                    </p:set>
                                  </p:childTnLst>
                                </p:cTn>
                              </p:par>
                              <p:par>
                                <p:cTn id="489" presetID="2" presetClass="exit" presetSubtype="4" fill="hold" grpId="1" nodeType="withEffect">
                                  <p:stCondLst>
                                    <p:cond delay="0"/>
                                  </p:stCondLst>
                                  <p:childTnLst>
                                    <p:anim calcmode="lin" valueType="num">
                                      <p:cBhvr additive="base">
                                        <p:cTn id="490" dur="3000"/>
                                        <p:tgtEl>
                                          <p:spTgt spid="59"/>
                                        </p:tgtEl>
                                        <p:attrNameLst>
                                          <p:attrName>ppt_x</p:attrName>
                                        </p:attrNameLst>
                                      </p:cBhvr>
                                      <p:tavLst>
                                        <p:tav tm="0">
                                          <p:val>
                                            <p:strVal val="ppt_x"/>
                                          </p:val>
                                        </p:tav>
                                        <p:tav tm="100000">
                                          <p:val>
                                            <p:strVal val="ppt_x"/>
                                          </p:val>
                                        </p:tav>
                                      </p:tavLst>
                                    </p:anim>
                                    <p:anim calcmode="lin" valueType="num">
                                      <p:cBhvr additive="base">
                                        <p:cTn id="491" dur="3000"/>
                                        <p:tgtEl>
                                          <p:spTgt spid="59"/>
                                        </p:tgtEl>
                                        <p:attrNameLst>
                                          <p:attrName>ppt_y</p:attrName>
                                        </p:attrNameLst>
                                      </p:cBhvr>
                                      <p:tavLst>
                                        <p:tav tm="0">
                                          <p:val>
                                            <p:strVal val="ppt_y"/>
                                          </p:val>
                                        </p:tav>
                                        <p:tav tm="100000">
                                          <p:val>
                                            <p:strVal val="1+ppt_h/2"/>
                                          </p:val>
                                        </p:tav>
                                      </p:tavLst>
                                    </p:anim>
                                    <p:set>
                                      <p:cBhvr>
                                        <p:cTn id="492" dur="1" fill="hold">
                                          <p:stCondLst>
                                            <p:cond delay="2999"/>
                                          </p:stCondLst>
                                        </p:cTn>
                                        <p:tgtEl>
                                          <p:spTgt spid="59"/>
                                        </p:tgtEl>
                                        <p:attrNameLst>
                                          <p:attrName>style.visibility</p:attrName>
                                        </p:attrNameLst>
                                      </p:cBhvr>
                                      <p:to>
                                        <p:strVal val="hidden"/>
                                      </p:to>
                                    </p:set>
                                  </p:childTnLst>
                                </p:cTn>
                              </p:par>
                              <p:par>
                                <p:cTn id="493" presetID="2" presetClass="exit" presetSubtype="4" fill="hold" grpId="1" nodeType="withEffect">
                                  <p:stCondLst>
                                    <p:cond delay="0"/>
                                  </p:stCondLst>
                                  <p:childTnLst>
                                    <p:anim calcmode="lin" valueType="num">
                                      <p:cBhvr additive="base">
                                        <p:cTn id="494" dur="3000"/>
                                        <p:tgtEl>
                                          <p:spTgt spid="60"/>
                                        </p:tgtEl>
                                        <p:attrNameLst>
                                          <p:attrName>ppt_x</p:attrName>
                                        </p:attrNameLst>
                                      </p:cBhvr>
                                      <p:tavLst>
                                        <p:tav tm="0">
                                          <p:val>
                                            <p:strVal val="ppt_x"/>
                                          </p:val>
                                        </p:tav>
                                        <p:tav tm="100000">
                                          <p:val>
                                            <p:strVal val="ppt_x"/>
                                          </p:val>
                                        </p:tav>
                                      </p:tavLst>
                                    </p:anim>
                                    <p:anim calcmode="lin" valueType="num">
                                      <p:cBhvr additive="base">
                                        <p:cTn id="495" dur="3000"/>
                                        <p:tgtEl>
                                          <p:spTgt spid="60"/>
                                        </p:tgtEl>
                                        <p:attrNameLst>
                                          <p:attrName>ppt_y</p:attrName>
                                        </p:attrNameLst>
                                      </p:cBhvr>
                                      <p:tavLst>
                                        <p:tav tm="0">
                                          <p:val>
                                            <p:strVal val="ppt_y"/>
                                          </p:val>
                                        </p:tav>
                                        <p:tav tm="100000">
                                          <p:val>
                                            <p:strVal val="1+ppt_h/2"/>
                                          </p:val>
                                        </p:tav>
                                      </p:tavLst>
                                    </p:anim>
                                    <p:set>
                                      <p:cBhvr>
                                        <p:cTn id="496" dur="1" fill="hold">
                                          <p:stCondLst>
                                            <p:cond delay="2999"/>
                                          </p:stCondLst>
                                        </p:cTn>
                                        <p:tgtEl>
                                          <p:spTgt spid="60"/>
                                        </p:tgtEl>
                                        <p:attrNameLst>
                                          <p:attrName>style.visibility</p:attrName>
                                        </p:attrNameLst>
                                      </p:cBhvr>
                                      <p:to>
                                        <p:strVal val="hidden"/>
                                      </p:to>
                                    </p:set>
                                  </p:childTnLst>
                                </p:cTn>
                              </p:par>
                              <p:par>
                                <p:cTn id="497" presetID="2" presetClass="exit" presetSubtype="4" fill="hold" grpId="1" nodeType="withEffect">
                                  <p:stCondLst>
                                    <p:cond delay="0"/>
                                  </p:stCondLst>
                                  <p:childTnLst>
                                    <p:anim calcmode="lin" valueType="num">
                                      <p:cBhvr additive="base">
                                        <p:cTn id="498" dur="3000"/>
                                        <p:tgtEl>
                                          <p:spTgt spid="61"/>
                                        </p:tgtEl>
                                        <p:attrNameLst>
                                          <p:attrName>ppt_x</p:attrName>
                                        </p:attrNameLst>
                                      </p:cBhvr>
                                      <p:tavLst>
                                        <p:tav tm="0">
                                          <p:val>
                                            <p:strVal val="ppt_x"/>
                                          </p:val>
                                        </p:tav>
                                        <p:tav tm="100000">
                                          <p:val>
                                            <p:strVal val="ppt_x"/>
                                          </p:val>
                                        </p:tav>
                                      </p:tavLst>
                                    </p:anim>
                                    <p:anim calcmode="lin" valueType="num">
                                      <p:cBhvr additive="base">
                                        <p:cTn id="499" dur="3000"/>
                                        <p:tgtEl>
                                          <p:spTgt spid="61"/>
                                        </p:tgtEl>
                                        <p:attrNameLst>
                                          <p:attrName>ppt_y</p:attrName>
                                        </p:attrNameLst>
                                      </p:cBhvr>
                                      <p:tavLst>
                                        <p:tav tm="0">
                                          <p:val>
                                            <p:strVal val="ppt_y"/>
                                          </p:val>
                                        </p:tav>
                                        <p:tav tm="100000">
                                          <p:val>
                                            <p:strVal val="1+ppt_h/2"/>
                                          </p:val>
                                        </p:tav>
                                      </p:tavLst>
                                    </p:anim>
                                    <p:set>
                                      <p:cBhvr>
                                        <p:cTn id="500" dur="1" fill="hold">
                                          <p:stCondLst>
                                            <p:cond delay="2999"/>
                                          </p:stCondLst>
                                        </p:cTn>
                                        <p:tgtEl>
                                          <p:spTgt spid="61"/>
                                        </p:tgtEl>
                                        <p:attrNameLst>
                                          <p:attrName>style.visibility</p:attrName>
                                        </p:attrNameLst>
                                      </p:cBhvr>
                                      <p:to>
                                        <p:strVal val="hidden"/>
                                      </p:to>
                                    </p:set>
                                  </p:childTnLst>
                                </p:cTn>
                              </p:par>
                              <p:par>
                                <p:cTn id="501" presetID="2" presetClass="exit" presetSubtype="4" fill="hold" grpId="1" nodeType="withEffect">
                                  <p:stCondLst>
                                    <p:cond delay="0"/>
                                  </p:stCondLst>
                                  <p:childTnLst>
                                    <p:anim calcmode="lin" valueType="num">
                                      <p:cBhvr additive="base">
                                        <p:cTn id="502" dur="3000"/>
                                        <p:tgtEl>
                                          <p:spTgt spid="62"/>
                                        </p:tgtEl>
                                        <p:attrNameLst>
                                          <p:attrName>ppt_x</p:attrName>
                                        </p:attrNameLst>
                                      </p:cBhvr>
                                      <p:tavLst>
                                        <p:tav tm="0">
                                          <p:val>
                                            <p:strVal val="ppt_x"/>
                                          </p:val>
                                        </p:tav>
                                        <p:tav tm="100000">
                                          <p:val>
                                            <p:strVal val="ppt_x"/>
                                          </p:val>
                                        </p:tav>
                                      </p:tavLst>
                                    </p:anim>
                                    <p:anim calcmode="lin" valueType="num">
                                      <p:cBhvr additive="base">
                                        <p:cTn id="503" dur="3000"/>
                                        <p:tgtEl>
                                          <p:spTgt spid="62"/>
                                        </p:tgtEl>
                                        <p:attrNameLst>
                                          <p:attrName>ppt_y</p:attrName>
                                        </p:attrNameLst>
                                      </p:cBhvr>
                                      <p:tavLst>
                                        <p:tav tm="0">
                                          <p:val>
                                            <p:strVal val="ppt_y"/>
                                          </p:val>
                                        </p:tav>
                                        <p:tav tm="100000">
                                          <p:val>
                                            <p:strVal val="1+ppt_h/2"/>
                                          </p:val>
                                        </p:tav>
                                      </p:tavLst>
                                    </p:anim>
                                    <p:set>
                                      <p:cBhvr>
                                        <p:cTn id="504" dur="1" fill="hold">
                                          <p:stCondLst>
                                            <p:cond delay="2999"/>
                                          </p:stCondLst>
                                        </p:cTn>
                                        <p:tgtEl>
                                          <p:spTgt spid="62"/>
                                        </p:tgtEl>
                                        <p:attrNameLst>
                                          <p:attrName>style.visibility</p:attrName>
                                        </p:attrNameLst>
                                      </p:cBhvr>
                                      <p:to>
                                        <p:strVal val="hidden"/>
                                      </p:to>
                                    </p:set>
                                  </p:childTnLst>
                                </p:cTn>
                              </p:par>
                              <p:par>
                                <p:cTn id="505" presetID="2" presetClass="exit" presetSubtype="4" fill="hold" grpId="1" nodeType="withEffect">
                                  <p:stCondLst>
                                    <p:cond delay="0"/>
                                  </p:stCondLst>
                                  <p:childTnLst>
                                    <p:anim calcmode="lin" valueType="num">
                                      <p:cBhvr additive="base">
                                        <p:cTn id="506" dur="3000"/>
                                        <p:tgtEl>
                                          <p:spTgt spid="63"/>
                                        </p:tgtEl>
                                        <p:attrNameLst>
                                          <p:attrName>ppt_x</p:attrName>
                                        </p:attrNameLst>
                                      </p:cBhvr>
                                      <p:tavLst>
                                        <p:tav tm="0">
                                          <p:val>
                                            <p:strVal val="ppt_x"/>
                                          </p:val>
                                        </p:tav>
                                        <p:tav tm="100000">
                                          <p:val>
                                            <p:strVal val="ppt_x"/>
                                          </p:val>
                                        </p:tav>
                                      </p:tavLst>
                                    </p:anim>
                                    <p:anim calcmode="lin" valueType="num">
                                      <p:cBhvr additive="base">
                                        <p:cTn id="507" dur="3000"/>
                                        <p:tgtEl>
                                          <p:spTgt spid="63"/>
                                        </p:tgtEl>
                                        <p:attrNameLst>
                                          <p:attrName>ppt_y</p:attrName>
                                        </p:attrNameLst>
                                      </p:cBhvr>
                                      <p:tavLst>
                                        <p:tav tm="0">
                                          <p:val>
                                            <p:strVal val="ppt_y"/>
                                          </p:val>
                                        </p:tav>
                                        <p:tav tm="100000">
                                          <p:val>
                                            <p:strVal val="1+ppt_h/2"/>
                                          </p:val>
                                        </p:tav>
                                      </p:tavLst>
                                    </p:anim>
                                    <p:set>
                                      <p:cBhvr>
                                        <p:cTn id="508" dur="1" fill="hold">
                                          <p:stCondLst>
                                            <p:cond delay="2999"/>
                                          </p:stCondLst>
                                        </p:cTn>
                                        <p:tgtEl>
                                          <p:spTgt spid="63"/>
                                        </p:tgtEl>
                                        <p:attrNameLst>
                                          <p:attrName>style.visibility</p:attrName>
                                        </p:attrNameLst>
                                      </p:cBhvr>
                                      <p:to>
                                        <p:strVal val="hidden"/>
                                      </p:to>
                                    </p:set>
                                  </p:childTnLst>
                                </p:cTn>
                              </p:par>
                              <p:par>
                                <p:cTn id="509" presetID="2" presetClass="exit" presetSubtype="4" fill="hold" grpId="1" nodeType="withEffect">
                                  <p:stCondLst>
                                    <p:cond delay="0"/>
                                  </p:stCondLst>
                                  <p:childTnLst>
                                    <p:anim calcmode="lin" valueType="num">
                                      <p:cBhvr additive="base">
                                        <p:cTn id="510" dur="3000"/>
                                        <p:tgtEl>
                                          <p:spTgt spid="64"/>
                                        </p:tgtEl>
                                        <p:attrNameLst>
                                          <p:attrName>ppt_x</p:attrName>
                                        </p:attrNameLst>
                                      </p:cBhvr>
                                      <p:tavLst>
                                        <p:tav tm="0">
                                          <p:val>
                                            <p:strVal val="ppt_x"/>
                                          </p:val>
                                        </p:tav>
                                        <p:tav tm="100000">
                                          <p:val>
                                            <p:strVal val="ppt_x"/>
                                          </p:val>
                                        </p:tav>
                                      </p:tavLst>
                                    </p:anim>
                                    <p:anim calcmode="lin" valueType="num">
                                      <p:cBhvr additive="base">
                                        <p:cTn id="511" dur="3000"/>
                                        <p:tgtEl>
                                          <p:spTgt spid="64"/>
                                        </p:tgtEl>
                                        <p:attrNameLst>
                                          <p:attrName>ppt_y</p:attrName>
                                        </p:attrNameLst>
                                      </p:cBhvr>
                                      <p:tavLst>
                                        <p:tav tm="0">
                                          <p:val>
                                            <p:strVal val="ppt_y"/>
                                          </p:val>
                                        </p:tav>
                                        <p:tav tm="100000">
                                          <p:val>
                                            <p:strVal val="1+ppt_h/2"/>
                                          </p:val>
                                        </p:tav>
                                      </p:tavLst>
                                    </p:anim>
                                    <p:set>
                                      <p:cBhvr>
                                        <p:cTn id="512" dur="1" fill="hold">
                                          <p:stCondLst>
                                            <p:cond delay="2999"/>
                                          </p:stCondLst>
                                        </p:cTn>
                                        <p:tgtEl>
                                          <p:spTgt spid="64"/>
                                        </p:tgtEl>
                                        <p:attrNameLst>
                                          <p:attrName>style.visibility</p:attrName>
                                        </p:attrNameLst>
                                      </p:cBhvr>
                                      <p:to>
                                        <p:strVal val="hidden"/>
                                      </p:to>
                                    </p:set>
                                  </p:childTnLst>
                                </p:cTn>
                              </p:par>
                              <p:par>
                                <p:cTn id="513" presetID="2" presetClass="exit" presetSubtype="4" fill="hold" grpId="1" nodeType="withEffect">
                                  <p:stCondLst>
                                    <p:cond delay="0"/>
                                  </p:stCondLst>
                                  <p:childTnLst>
                                    <p:anim calcmode="lin" valueType="num">
                                      <p:cBhvr additive="base">
                                        <p:cTn id="514" dur="3000"/>
                                        <p:tgtEl>
                                          <p:spTgt spid="65"/>
                                        </p:tgtEl>
                                        <p:attrNameLst>
                                          <p:attrName>ppt_x</p:attrName>
                                        </p:attrNameLst>
                                      </p:cBhvr>
                                      <p:tavLst>
                                        <p:tav tm="0">
                                          <p:val>
                                            <p:strVal val="ppt_x"/>
                                          </p:val>
                                        </p:tav>
                                        <p:tav tm="100000">
                                          <p:val>
                                            <p:strVal val="ppt_x"/>
                                          </p:val>
                                        </p:tav>
                                      </p:tavLst>
                                    </p:anim>
                                    <p:anim calcmode="lin" valueType="num">
                                      <p:cBhvr additive="base">
                                        <p:cTn id="515" dur="3000"/>
                                        <p:tgtEl>
                                          <p:spTgt spid="65"/>
                                        </p:tgtEl>
                                        <p:attrNameLst>
                                          <p:attrName>ppt_y</p:attrName>
                                        </p:attrNameLst>
                                      </p:cBhvr>
                                      <p:tavLst>
                                        <p:tav tm="0">
                                          <p:val>
                                            <p:strVal val="ppt_y"/>
                                          </p:val>
                                        </p:tav>
                                        <p:tav tm="100000">
                                          <p:val>
                                            <p:strVal val="1+ppt_h/2"/>
                                          </p:val>
                                        </p:tav>
                                      </p:tavLst>
                                    </p:anim>
                                    <p:set>
                                      <p:cBhvr>
                                        <p:cTn id="516" dur="1" fill="hold">
                                          <p:stCondLst>
                                            <p:cond delay="2999"/>
                                          </p:stCondLst>
                                        </p:cTn>
                                        <p:tgtEl>
                                          <p:spTgt spid="65"/>
                                        </p:tgtEl>
                                        <p:attrNameLst>
                                          <p:attrName>style.visibility</p:attrName>
                                        </p:attrNameLst>
                                      </p:cBhvr>
                                      <p:to>
                                        <p:strVal val="hidden"/>
                                      </p:to>
                                    </p:set>
                                  </p:childTnLst>
                                </p:cTn>
                              </p:par>
                              <p:par>
                                <p:cTn id="517" presetID="2" presetClass="exit" presetSubtype="4" fill="hold" grpId="1" nodeType="withEffect">
                                  <p:stCondLst>
                                    <p:cond delay="0"/>
                                  </p:stCondLst>
                                  <p:childTnLst>
                                    <p:anim calcmode="lin" valueType="num">
                                      <p:cBhvr additive="base">
                                        <p:cTn id="518" dur="3000"/>
                                        <p:tgtEl>
                                          <p:spTgt spid="66"/>
                                        </p:tgtEl>
                                        <p:attrNameLst>
                                          <p:attrName>ppt_x</p:attrName>
                                        </p:attrNameLst>
                                      </p:cBhvr>
                                      <p:tavLst>
                                        <p:tav tm="0">
                                          <p:val>
                                            <p:strVal val="ppt_x"/>
                                          </p:val>
                                        </p:tav>
                                        <p:tav tm="100000">
                                          <p:val>
                                            <p:strVal val="ppt_x"/>
                                          </p:val>
                                        </p:tav>
                                      </p:tavLst>
                                    </p:anim>
                                    <p:anim calcmode="lin" valueType="num">
                                      <p:cBhvr additive="base">
                                        <p:cTn id="519" dur="3000"/>
                                        <p:tgtEl>
                                          <p:spTgt spid="66"/>
                                        </p:tgtEl>
                                        <p:attrNameLst>
                                          <p:attrName>ppt_y</p:attrName>
                                        </p:attrNameLst>
                                      </p:cBhvr>
                                      <p:tavLst>
                                        <p:tav tm="0">
                                          <p:val>
                                            <p:strVal val="ppt_y"/>
                                          </p:val>
                                        </p:tav>
                                        <p:tav tm="100000">
                                          <p:val>
                                            <p:strVal val="1+ppt_h/2"/>
                                          </p:val>
                                        </p:tav>
                                      </p:tavLst>
                                    </p:anim>
                                    <p:set>
                                      <p:cBhvr>
                                        <p:cTn id="520" dur="1" fill="hold">
                                          <p:stCondLst>
                                            <p:cond delay="2999"/>
                                          </p:stCondLst>
                                        </p:cTn>
                                        <p:tgtEl>
                                          <p:spTgt spid="66"/>
                                        </p:tgtEl>
                                        <p:attrNameLst>
                                          <p:attrName>style.visibility</p:attrName>
                                        </p:attrNameLst>
                                      </p:cBhvr>
                                      <p:to>
                                        <p:strVal val="hidden"/>
                                      </p:to>
                                    </p:set>
                                  </p:childTnLst>
                                </p:cTn>
                              </p:par>
                              <p:par>
                                <p:cTn id="521" presetID="8" presetClass="emph" presetSubtype="0" fill="hold" grpId="2" nodeType="withEffect">
                                  <p:stCondLst>
                                    <p:cond delay="0"/>
                                  </p:stCondLst>
                                  <p:childTnLst>
                                    <p:animRot by="21600000">
                                      <p:cBhvr>
                                        <p:cTn id="522" dur="3000" fill="hold"/>
                                        <p:tgtEl>
                                          <p:spTgt spid="51"/>
                                        </p:tgtEl>
                                        <p:attrNameLst>
                                          <p:attrName>r</p:attrName>
                                        </p:attrNameLst>
                                      </p:cBhvr>
                                    </p:animRot>
                                  </p:childTnLst>
                                </p:cTn>
                              </p:par>
                              <p:par>
                                <p:cTn id="523" presetID="8" presetClass="emph" presetSubtype="0" fill="hold" grpId="2" nodeType="withEffect">
                                  <p:stCondLst>
                                    <p:cond delay="0"/>
                                  </p:stCondLst>
                                  <p:childTnLst>
                                    <p:animRot by="21600000">
                                      <p:cBhvr>
                                        <p:cTn id="524" dur="3000" fill="hold"/>
                                        <p:tgtEl>
                                          <p:spTgt spid="52"/>
                                        </p:tgtEl>
                                        <p:attrNameLst>
                                          <p:attrName>r</p:attrName>
                                        </p:attrNameLst>
                                      </p:cBhvr>
                                    </p:animRot>
                                  </p:childTnLst>
                                </p:cTn>
                              </p:par>
                              <p:par>
                                <p:cTn id="525" presetID="8" presetClass="emph" presetSubtype="0" fill="hold" grpId="2" nodeType="withEffect">
                                  <p:stCondLst>
                                    <p:cond delay="0"/>
                                  </p:stCondLst>
                                  <p:childTnLst>
                                    <p:animRot by="21600000">
                                      <p:cBhvr>
                                        <p:cTn id="526" dur="3000" fill="hold"/>
                                        <p:tgtEl>
                                          <p:spTgt spid="53"/>
                                        </p:tgtEl>
                                        <p:attrNameLst>
                                          <p:attrName>r</p:attrName>
                                        </p:attrNameLst>
                                      </p:cBhvr>
                                    </p:animRot>
                                  </p:childTnLst>
                                </p:cTn>
                              </p:par>
                              <p:par>
                                <p:cTn id="527" presetID="8" presetClass="emph" presetSubtype="0" fill="hold" grpId="2" nodeType="withEffect">
                                  <p:stCondLst>
                                    <p:cond delay="0"/>
                                  </p:stCondLst>
                                  <p:childTnLst>
                                    <p:animRot by="21600000">
                                      <p:cBhvr>
                                        <p:cTn id="528" dur="3000" fill="hold"/>
                                        <p:tgtEl>
                                          <p:spTgt spid="54"/>
                                        </p:tgtEl>
                                        <p:attrNameLst>
                                          <p:attrName>r</p:attrName>
                                        </p:attrNameLst>
                                      </p:cBhvr>
                                    </p:animRot>
                                  </p:childTnLst>
                                </p:cTn>
                              </p:par>
                              <p:par>
                                <p:cTn id="529" presetID="8" presetClass="emph" presetSubtype="0" fill="hold" grpId="2" nodeType="withEffect">
                                  <p:stCondLst>
                                    <p:cond delay="0"/>
                                  </p:stCondLst>
                                  <p:childTnLst>
                                    <p:animRot by="21600000">
                                      <p:cBhvr>
                                        <p:cTn id="530" dur="3000" fill="hold"/>
                                        <p:tgtEl>
                                          <p:spTgt spid="55"/>
                                        </p:tgtEl>
                                        <p:attrNameLst>
                                          <p:attrName>r</p:attrName>
                                        </p:attrNameLst>
                                      </p:cBhvr>
                                    </p:animRot>
                                  </p:childTnLst>
                                </p:cTn>
                              </p:par>
                              <p:par>
                                <p:cTn id="531" presetID="8" presetClass="emph" presetSubtype="0" fill="hold" grpId="2" nodeType="withEffect">
                                  <p:stCondLst>
                                    <p:cond delay="0"/>
                                  </p:stCondLst>
                                  <p:childTnLst>
                                    <p:animRot by="21600000">
                                      <p:cBhvr>
                                        <p:cTn id="532" dur="3000" fill="hold"/>
                                        <p:tgtEl>
                                          <p:spTgt spid="56"/>
                                        </p:tgtEl>
                                        <p:attrNameLst>
                                          <p:attrName>r</p:attrName>
                                        </p:attrNameLst>
                                      </p:cBhvr>
                                    </p:animRot>
                                  </p:childTnLst>
                                </p:cTn>
                              </p:par>
                              <p:par>
                                <p:cTn id="533" presetID="8" presetClass="emph" presetSubtype="0" fill="hold" grpId="2" nodeType="withEffect">
                                  <p:stCondLst>
                                    <p:cond delay="0"/>
                                  </p:stCondLst>
                                  <p:childTnLst>
                                    <p:animRot by="21600000">
                                      <p:cBhvr>
                                        <p:cTn id="534" dur="3000" fill="hold"/>
                                        <p:tgtEl>
                                          <p:spTgt spid="57"/>
                                        </p:tgtEl>
                                        <p:attrNameLst>
                                          <p:attrName>r</p:attrName>
                                        </p:attrNameLst>
                                      </p:cBhvr>
                                    </p:animRot>
                                  </p:childTnLst>
                                </p:cTn>
                              </p:par>
                              <p:par>
                                <p:cTn id="535" presetID="8" presetClass="emph" presetSubtype="0" fill="hold" grpId="2" nodeType="withEffect">
                                  <p:stCondLst>
                                    <p:cond delay="0"/>
                                  </p:stCondLst>
                                  <p:childTnLst>
                                    <p:animRot by="21600000">
                                      <p:cBhvr>
                                        <p:cTn id="536" dur="3000" fill="hold"/>
                                        <p:tgtEl>
                                          <p:spTgt spid="58"/>
                                        </p:tgtEl>
                                        <p:attrNameLst>
                                          <p:attrName>r</p:attrName>
                                        </p:attrNameLst>
                                      </p:cBhvr>
                                    </p:animRot>
                                  </p:childTnLst>
                                </p:cTn>
                              </p:par>
                              <p:par>
                                <p:cTn id="537" presetID="8" presetClass="emph" presetSubtype="0" fill="hold" grpId="2" nodeType="withEffect">
                                  <p:stCondLst>
                                    <p:cond delay="0"/>
                                  </p:stCondLst>
                                  <p:childTnLst>
                                    <p:animRot by="21600000">
                                      <p:cBhvr>
                                        <p:cTn id="538" dur="3000" fill="hold"/>
                                        <p:tgtEl>
                                          <p:spTgt spid="27"/>
                                        </p:tgtEl>
                                        <p:attrNameLst>
                                          <p:attrName>r</p:attrName>
                                        </p:attrNameLst>
                                      </p:cBhvr>
                                    </p:animRot>
                                  </p:childTnLst>
                                </p:cTn>
                              </p:par>
                              <p:par>
                                <p:cTn id="539" presetID="8" presetClass="emph" presetSubtype="0" fill="hold" grpId="2" nodeType="withEffect">
                                  <p:stCondLst>
                                    <p:cond delay="0"/>
                                  </p:stCondLst>
                                  <p:childTnLst>
                                    <p:animRot by="21600000">
                                      <p:cBhvr>
                                        <p:cTn id="540" dur="3000" fill="hold"/>
                                        <p:tgtEl>
                                          <p:spTgt spid="28"/>
                                        </p:tgtEl>
                                        <p:attrNameLst>
                                          <p:attrName>r</p:attrName>
                                        </p:attrNameLst>
                                      </p:cBhvr>
                                    </p:animRot>
                                  </p:childTnLst>
                                </p:cTn>
                              </p:par>
                              <p:par>
                                <p:cTn id="541" presetID="8" presetClass="emph" presetSubtype="0" fill="hold" grpId="2" nodeType="withEffect">
                                  <p:stCondLst>
                                    <p:cond delay="0"/>
                                  </p:stCondLst>
                                  <p:childTnLst>
                                    <p:animRot by="21600000">
                                      <p:cBhvr>
                                        <p:cTn id="542" dur="3000" fill="hold"/>
                                        <p:tgtEl>
                                          <p:spTgt spid="29"/>
                                        </p:tgtEl>
                                        <p:attrNameLst>
                                          <p:attrName>r</p:attrName>
                                        </p:attrNameLst>
                                      </p:cBhvr>
                                    </p:animRot>
                                  </p:childTnLst>
                                </p:cTn>
                              </p:par>
                              <p:par>
                                <p:cTn id="543" presetID="8" presetClass="emph" presetSubtype="0" fill="hold" grpId="2" nodeType="withEffect">
                                  <p:stCondLst>
                                    <p:cond delay="0"/>
                                  </p:stCondLst>
                                  <p:childTnLst>
                                    <p:animRot by="21600000">
                                      <p:cBhvr>
                                        <p:cTn id="544" dur="3000" fill="hold"/>
                                        <p:tgtEl>
                                          <p:spTgt spid="30"/>
                                        </p:tgtEl>
                                        <p:attrNameLst>
                                          <p:attrName>r</p:attrName>
                                        </p:attrNameLst>
                                      </p:cBhvr>
                                    </p:animRot>
                                  </p:childTnLst>
                                </p:cTn>
                              </p:par>
                              <p:par>
                                <p:cTn id="545" presetID="8" presetClass="emph" presetSubtype="0" fill="hold" grpId="2" nodeType="withEffect">
                                  <p:stCondLst>
                                    <p:cond delay="0"/>
                                  </p:stCondLst>
                                  <p:childTnLst>
                                    <p:animRot by="21600000">
                                      <p:cBhvr>
                                        <p:cTn id="546" dur="3000" fill="hold"/>
                                        <p:tgtEl>
                                          <p:spTgt spid="31"/>
                                        </p:tgtEl>
                                        <p:attrNameLst>
                                          <p:attrName>r</p:attrName>
                                        </p:attrNameLst>
                                      </p:cBhvr>
                                    </p:animRot>
                                  </p:childTnLst>
                                </p:cTn>
                              </p:par>
                              <p:par>
                                <p:cTn id="547" presetID="8" presetClass="emph" presetSubtype="0" fill="hold" grpId="2" nodeType="withEffect">
                                  <p:stCondLst>
                                    <p:cond delay="0"/>
                                  </p:stCondLst>
                                  <p:childTnLst>
                                    <p:animRot by="21600000">
                                      <p:cBhvr>
                                        <p:cTn id="548" dur="3000" fill="hold"/>
                                        <p:tgtEl>
                                          <p:spTgt spid="32"/>
                                        </p:tgtEl>
                                        <p:attrNameLst>
                                          <p:attrName>r</p:attrName>
                                        </p:attrNameLst>
                                      </p:cBhvr>
                                    </p:animRot>
                                  </p:childTnLst>
                                </p:cTn>
                              </p:par>
                              <p:par>
                                <p:cTn id="549" presetID="8" presetClass="emph" presetSubtype="0" fill="hold" grpId="2" nodeType="withEffect">
                                  <p:stCondLst>
                                    <p:cond delay="0"/>
                                  </p:stCondLst>
                                  <p:childTnLst>
                                    <p:animRot by="21600000">
                                      <p:cBhvr>
                                        <p:cTn id="550" dur="3000" fill="hold"/>
                                        <p:tgtEl>
                                          <p:spTgt spid="33"/>
                                        </p:tgtEl>
                                        <p:attrNameLst>
                                          <p:attrName>r</p:attrName>
                                        </p:attrNameLst>
                                      </p:cBhvr>
                                    </p:animRot>
                                  </p:childTnLst>
                                </p:cTn>
                              </p:par>
                              <p:par>
                                <p:cTn id="551" presetID="8" presetClass="emph" presetSubtype="0" fill="hold" grpId="2" nodeType="withEffect">
                                  <p:stCondLst>
                                    <p:cond delay="0"/>
                                  </p:stCondLst>
                                  <p:childTnLst>
                                    <p:animRot by="21600000">
                                      <p:cBhvr>
                                        <p:cTn id="552" dur="3000" fill="hold"/>
                                        <p:tgtEl>
                                          <p:spTgt spid="34"/>
                                        </p:tgtEl>
                                        <p:attrNameLst>
                                          <p:attrName>r</p:attrName>
                                        </p:attrNameLst>
                                      </p:cBhvr>
                                    </p:animRot>
                                  </p:childTnLst>
                                </p:cTn>
                              </p:par>
                              <p:par>
                                <p:cTn id="553" presetID="8" presetClass="emph" presetSubtype="0" fill="hold" grpId="2" nodeType="withEffect">
                                  <p:stCondLst>
                                    <p:cond delay="0"/>
                                  </p:stCondLst>
                                  <p:childTnLst>
                                    <p:animRot by="21600000">
                                      <p:cBhvr>
                                        <p:cTn id="554" dur="3000" fill="hold"/>
                                        <p:tgtEl>
                                          <p:spTgt spid="4"/>
                                        </p:tgtEl>
                                        <p:attrNameLst>
                                          <p:attrName>r</p:attrName>
                                        </p:attrNameLst>
                                      </p:cBhvr>
                                    </p:animRot>
                                  </p:childTnLst>
                                </p:cTn>
                              </p:par>
                              <p:par>
                                <p:cTn id="555" presetID="8" presetClass="emph" presetSubtype="0" fill="hold" grpId="2" nodeType="withEffect">
                                  <p:stCondLst>
                                    <p:cond delay="0"/>
                                  </p:stCondLst>
                                  <p:childTnLst>
                                    <p:animRot by="21600000">
                                      <p:cBhvr>
                                        <p:cTn id="556" dur="3000" fill="hold"/>
                                        <p:tgtEl>
                                          <p:spTgt spid="6"/>
                                        </p:tgtEl>
                                        <p:attrNameLst>
                                          <p:attrName>r</p:attrName>
                                        </p:attrNameLst>
                                      </p:cBhvr>
                                    </p:animRot>
                                  </p:childTnLst>
                                </p:cTn>
                              </p:par>
                              <p:par>
                                <p:cTn id="557" presetID="8" presetClass="emph" presetSubtype="0" fill="hold" grpId="2" nodeType="withEffect">
                                  <p:stCondLst>
                                    <p:cond delay="0"/>
                                  </p:stCondLst>
                                  <p:childTnLst>
                                    <p:animRot by="21600000">
                                      <p:cBhvr>
                                        <p:cTn id="558" dur="3000" fill="hold"/>
                                        <p:tgtEl>
                                          <p:spTgt spid="8"/>
                                        </p:tgtEl>
                                        <p:attrNameLst>
                                          <p:attrName>r</p:attrName>
                                        </p:attrNameLst>
                                      </p:cBhvr>
                                    </p:animRot>
                                  </p:childTnLst>
                                </p:cTn>
                              </p:par>
                              <p:par>
                                <p:cTn id="559" presetID="8" presetClass="emph" presetSubtype="0" fill="hold" grpId="2" nodeType="withEffect">
                                  <p:stCondLst>
                                    <p:cond delay="0"/>
                                  </p:stCondLst>
                                  <p:childTnLst>
                                    <p:animRot by="21600000">
                                      <p:cBhvr>
                                        <p:cTn id="560" dur="3000" fill="hold"/>
                                        <p:tgtEl>
                                          <p:spTgt spid="10"/>
                                        </p:tgtEl>
                                        <p:attrNameLst>
                                          <p:attrName>r</p:attrName>
                                        </p:attrNameLst>
                                      </p:cBhvr>
                                    </p:animRot>
                                  </p:childTnLst>
                                </p:cTn>
                              </p:par>
                              <p:par>
                                <p:cTn id="561" presetID="8" presetClass="emph" presetSubtype="0" fill="hold" grpId="2" nodeType="withEffect">
                                  <p:stCondLst>
                                    <p:cond delay="0"/>
                                  </p:stCondLst>
                                  <p:childTnLst>
                                    <p:animRot by="21600000">
                                      <p:cBhvr>
                                        <p:cTn id="562" dur="3000" fill="hold"/>
                                        <p:tgtEl>
                                          <p:spTgt spid="12"/>
                                        </p:tgtEl>
                                        <p:attrNameLst>
                                          <p:attrName>r</p:attrName>
                                        </p:attrNameLst>
                                      </p:cBhvr>
                                    </p:animRot>
                                  </p:childTnLst>
                                </p:cTn>
                              </p:par>
                              <p:par>
                                <p:cTn id="563" presetID="8" presetClass="emph" presetSubtype="0" fill="hold" grpId="2" nodeType="withEffect">
                                  <p:stCondLst>
                                    <p:cond delay="0"/>
                                  </p:stCondLst>
                                  <p:childTnLst>
                                    <p:animRot by="21600000">
                                      <p:cBhvr>
                                        <p:cTn id="564" dur="3000" fill="hold"/>
                                        <p:tgtEl>
                                          <p:spTgt spid="14"/>
                                        </p:tgtEl>
                                        <p:attrNameLst>
                                          <p:attrName>r</p:attrName>
                                        </p:attrNameLst>
                                      </p:cBhvr>
                                    </p:animRot>
                                  </p:childTnLst>
                                </p:cTn>
                              </p:par>
                              <p:par>
                                <p:cTn id="565" presetID="8" presetClass="emph" presetSubtype="0" fill="hold" grpId="2" nodeType="withEffect">
                                  <p:stCondLst>
                                    <p:cond delay="0"/>
                                  </p:stCondLst>
                                  <p:childTnLst>
                                    <p:animRot by="21600000">
                                      <p:cBhvr>
                                        <p:cTn id="566" dur="3000" fill="hold"/>
                                        <p:tgtEl>
                                          <p:spTgt spid="16"/>
                                        </p:tgtEl>
                                        <p:attrNameLst>
                                          <p:attrName>r</p:attrName>
                                        </p:attrNameLst>
                                      </p:cBhvr>
                                    </p:animRot>
                                  </p:childTnLst>
                                </p:cTn>
                              </p:par>
                              <p:par>
                                <p:cTn id="567" presetID="8" presetClass="emph" presetSubtype="0" fill="hold" grpId="2" nodeType="withEffect">
                                  <p:stCondLst>
                                    <p:cond delay="0"/>
                                  </p:stCondLst>
                                  <p:childTnLst>
                                    <p:animRot by="21600000">
                                      <p:cBhvr>
                                        <p:cTn id="568" dur="3000" fill="hold"/>
                                        <p:tgtEl>
                                          <p:spTgt spid="18"/>
                                        </p:tgtEl>
                                        <p:attrNameLst>
                                          <p:attrName>r</p:attrName>
                                        </p:attrNameLst>
                                      </p:cBhvr>
                                    </p:animRot>
                                  </p:childTnLst>
                                </p:cTn>
                              </p:par>
                              <p:par>
                                <p:cTn id="569" presetID="8" presetClass="emph" presetSubtype="0" fill="hold" grpId="2" nodeType="withEffect">
                                  <p:stCondLst>
                                    <p:cond delay="0"/>
                                  </p:stCondLst>
                                  <p:childTnLst>
                                    <p:animRot by="21600000">
                                      <p:cBhvr>
                                        <p:cTn id="570" dur="3000" fill="hold"/>
                                        <p:tgtEl>
                                          <p:spTgt spid="43"/>
                                        </p:tgtEl>
                                        <p:attrNameLst>
                                          <p:attrName>r</p:attrName>
                                        </p:attrNameLst>
                                      </p:cBhvr>
                                    </p:animRot>
                                  </p:childTnLst>
                                </p:cTn>
                              </p:par>
                              <p:par>
                                <p:cTn id="571" presetID="8" presetClass="emph" presetSubtype="0" fill="hold" grpId="2" nodeType="withEffect">
                                  <p:stCondLst>
                                    <p:cond delay="0"/>
                                  </p:stCondLst>
                                  <p:childTnLst>
                                    <p:animRot by="21600000">
                                      <p:cBhvr>
                                        <p:cTn id="572" dur="3000" fill="hold"/>
                                        <p:tgtEl>
                                          <p:spTgt spid="44"/>
                                        </p:tgtEl>
                                        <p:attrNameLst>
                                          <p:attrName>r</p:attrName>
                                        </p:attrNameLst>
                                      </p:cBhvr>
                                    </p:animRot>
                                  </p:childTnLst>
                                </p:cTn>
                              </p:par>
                              <p:par>
                                <p:cTn id="573" presetID="8" presetClass="emph" presetSubtype="0" fill="hold" grpId="2" nodeType="withEffect">
                                  <p:stCondLst>
                                    <p:cond delay="0"/>
                                  </p:stCondLst>
                                  <p:childTnLst>
                                    <p:animRot by="21600000">
                                      <p:cBhvr>
                                        <p:cTn id="574" dur="3000" fill="hold"/>
                                        <p:tgtEl>
                                          <p:spTgt spid="45"/>
                                        </p:tgtEl>
                                        <p:attrNameLst>
                                          <p:attrName>r</p:attrName>
                                        </p:attrNameLst>
                                      </p:cBhvr>
                                    </p:animRot>
                                  </p:childTnLst>
                                </p:cTn>
                              </p:par>
                              <p:par>
                                <p:cTn id="575" presetID="8" presetClass="emph" presetSubtype="0" fill="hold" grpId="2" nodeType="withEffect">
                                  <p:stCondLst>
                                    <p:cond delay="0"/>
                                  </p:stCondLst>
                                  <p:childTnLst>
                                    <p:animRot by="21600000">
                                      <p:cBhvr>
                                        <p:cTn id="576" dur="3000" fill="hold"/>
                                        <p:tgtEl>
                                          <p:spTgt spid="46"/>
                                        </p:tgtEl>
                                        <p:attrNameLst>
                                          <p:attrName>r</p:attrName>
                                        </p:attrNameLst>
                                      </p:cBhvr>
                                    </p:animRot>
                                  </p:childTnLst>
                                </p:cTn>
                              </p:par>
                              <p:par>
                                <p:cTn id="577" presetID="8" presetClass="emph" presetSubtype="0" fill="hold" grpId="2" nodeType="withEffect">
                                  <p:stCondLst>
                                    <p:cond delay="0"/>
                                  </p:stCondLst>
                                  <p:childTnLst>
                                    <p:animRot by="21600000">
                                      <p:cBhvr>
                                        <p:cTn id="578" dur="3000" fill="hold"/>
                                        <p:tgtEl>
                                          <p:spTgt spid="47"/>
                                        </p:tgtEl>
                                        <p:attrNameLst>
                                          <p:attrName>r</p:attrName>
                                        </p:attrNameLst>
                                      </p:cBhvr>
                                    </p:animRot>
                                  </p:childTnLst>
                                </p:cTn>
                              </p:par>
                              <p:par>
                                <p:cTn id="579" presetID="8" presetClass="emph" presetSubtype="0" fill="hold" grpId="2" nodeType="withEffect">
                                  <p:stCondLst>
                                    <p:cond delay="0"/>
                                  </p:stCondLst>
                                  <p:childTnLst>
                                    <p:animRot by="21600000">
                                      <p:cBhvr>
                                        <p:cTn id="580" dur="3000" fill="hold"/>
                                        <p:tgtEl>
                                          <p:spTgt spid="48"/>
                                        </p:tgtEl>
                                        <p:attrNameLst>
                                          <p:attrName>r</p:attrName>
                                        </p:attrNameLst>
                                      </p:cBhvr>
                                    </p:animRot>
                                  </p:childTnLst>
                                </p:cTn>
                              </p:par>
                              <p:par>
                                <p:cTn id="581" presetID="8" presetClass="emph" presetSubtype="0" fill="hold" grpId="2" nodeType="withEffect">
                                  <p:stCondLst>
                                    <p:cond delay="0"/>
                                  </p:stCondLst>
                                  <p:childTnLst>
                                    <p:animRot by="21600000">
                                      <p:cBhvr>
                                        <p:cTn id="582" dur="3000" fill="hold"/>
                                        <p:tgtEl>
                                          <p:spTgt spid="49"/>
                                        </p:tgtEl>
                                        <p:attrNameLst>
                                          <p:attrName>r</p:attrName>
                                        </p:attrNameLst>
                                      </p:cBhvr>
                                    </p:animRot>
                                  </p:childTnLst>
                                </p:cTn>
                              </p:par>
                              <p:par>
                                <p:cTn id="583" presetID="8" presetClass="emph" presetSubtype="0" fill="hold" grpId="2" nodeType="withEffect">
                                  <p:stCondLst>
                                    <p:cond delay="0"/>
                                  </p:stCondLst>
                                  <p:childTnLst>
                                    <p:animRot by="21600000">
                                      <p:cBhvr>
                                        <p:cTn id="584" dur="3000" fill="hold"/>
                                        <p:tgtEl>
                                          <p:spTgt spid="50"/>
                                        </p:tgtEl>
                                        <p:attrNameLst>
                                          <p:attrName>r</p:attrName>
                                        </p:attrNameLst>
                                      </p:cBhvr>
                                    </p:animRot>
                                  </p:childTnLst>
                                </p:cTn>
                              </p:par>
                              <p:par>
                                <p:cTn id="585" presetID="8" presetClass="emph" presetSubtype="0" fill="hold" grpId="2" nodeType="withEffect">
                                  <p:stCondLst>
                                    <p:cond delay="0"/>
                                  </p:stCondLst>
                                  <p:childTnLst>
                                    <p:animRot by="-21600000">
                                      <p:cBhvr>
                                        <p:cTn id="586" dur="3000" fill="hold"/>
                                        <p:tgtEl>
                                          <p:spTgt spid="35"/>
                                        </p:tgtEl>
                                        <p:attrNameLst>
                                          <p:attrName>r</p:attrName>
                                        </p:attrNameLst>
                                      </p:cBhvr>
                                    </p:animRot>
                                  </p:childTnLst>
                                </p:cTn>
                              </p:par>
                              <p:par>
                                <p:cTn id="587" presetID="8" presetClass="emph" presetSubtype="0" fill="hold" grpId="2" nodeType="withEffect">
                                  <p:stCondLst>
                                    <p:cond delay="0"/>
                                  </p:stCondLst>
                                  <p:childTnLst>
                                    <p:animRot by="-21600000">
                                      <p:cBhvr>
                                        <p:cTn id="588" dur="3000" fill="hold"/>
                                        <p:tgtEl>
                                          <p:spTgt spid="36"/>
                                        </p:tgtEl>
                                        <p:attrNameLst>
                                          <p:attrName>r</p:attrName>
                                        </p:attrNameLst>
                                      </p:cBhvr>
                                    </p:animRot>
                                  </p:childTnLst>
                                </p:cTn>
                              </p:par>
                              <p:par>
                                <p:cTn id="589" presetID="8" presetClass="emph" presetSubtype="0" fill="hold" grpId="2" nodeType="withEffect">
                                  <p:stCondLst>
                                    <p:cond delay="0"/>
                                  </p:stCondLst>
                                  <p:childTnLst>
                                    <p:animRot by="-21600000">
                                      <p:cBhvr>
                                        <p:cTn id="590" dur="3000" fill="hold"/>
                                        <p:tgtEl>
                                          <p:spTgt spid="37"/>
                                        </p:tgtEl>
                                        <p:attrNameLst>
                                          <p:attrName>r</p:attrName>
                                        </p:attrNameLst>
                                      </p:cBhvr>
                                    </p:animRot>
                                  </p:childTnLst>
                                </p:cTn>
                              </p:par>
                              <p:par>
                                <p:cTn id="591" presetID="8" presetClass="emph" presetSubtype="0" fill="hold" grpId="2" nodeType="withEffect">
                                  <p:stCondLst>
                                    <p:cond delay="0"/>
                                  </p:stCondLst>
                                  <p:childTnLst>
                                    <p:animRot by="-21600000">
                                      <p:cBhvr>
                                        <p:cTn id="592" dur="3000" fill="hold"/>
                                        <p:tgtEl>
                                          <p:spTgt spid="38"/>
                                        </p:tgtEl>
                                        <p:attrNameLst>
                                          <p:attrName>r</p:attrName>
                                        </p:attrNameLst>
                                      </p:cBhvr>
                                    </p:animRot>
                                  </p:childTnLst>
                                </p:cTn>
                              </p:par>
                              <p:par>
                                <p:cTn id="593" presetID="8" presetClass="emph" presetSubtype="0" fill="hold" grpId="2" nodeType="withEffect">
                                  <p:stCondLst>
                                    <p:cond delay="0"/>
                                  </p:stCondLst>
                                  <p:childTnLst>
                                    <p:animRot by="-21600000">
                                      <p:cBhvr>
                                        <p:cTn id="594" dur="3000" fill="hold"/>
                                        <p:tgtEl>
                                          <p:spTgt spid="39"/>
                                        </p:tgtEl>
                                        <p:attrNameLst>
                                          <p:attrName>r</p:attrName>
                                        </p:attrNameLst>
                                      </p:cBhvr>
                                    </p:animRot>
                                  </p:childTnLst>
                                </p:cTn>
                              </p:par>
                              <p:par>
                                <p:cTn id="595" presetID="8" presetClass="emph" presetSubtype="0" fill="hold" grpId="2" nodeType="withEffect">
                                  <p:stCondLst>
                                    <p:cond delay="0"/>
                                  </p:stCondLst>
                                  <p:childTnLst>
                                    <p:animRot by="-21600000">
                                      <p:cBhvr>
                                        <p:cTn id="596" dur="3000" fill="hold"/>
                                        <p:tgtEl>
                                          <p:spTgt spid="40"/>
                                        </p:tgtEl>
                                        <p:attrNameLst>
                                          <p:attrName>r</p:attrName>
                                        </p:attrNameLst>
                                      </p:cBhvr>
                                    </p:animRot>
                                  </p:childTnLst>
                                </p:cTn>
                              </p:par>
                              <p:par>
                                <p:cTn id="597" presetID="8" presetClass="emph" presetSubtype="0" fill="hold" grpId="2" nodeType="withEffect">
                                  <p:stCondLst>
                                    <p:cond delay="0"/>
                                  </p:stCondLst>
                                  <p:childTnLst>
                                    <p:animRot by="-21600000">
                                      <p:cBhvr>
                                        <p:cTn id="598" dur="3000" fill="hold"/>
                                        <p:tgtEl>
                                          <p:spTgt spid="41"/>
                                        </p:tgtEl>
                                        <p:attrNameLst>
                                          <p:attrName>r</p:attrName>
                                        </p:attrNameLst>
                                      </p:cBhvr>
                                    </p:animRot>
                                  </p:childTnLst>
                                </p:cTn>
                              </p:par>
                              <p:par>
                                <p:cTn id="599" presetID="8" presetClass="emph" presetSubtype="0" fill="hold" grpId="2" nodeType="withEffect">
                                  <p:stCondLst>
                                    <p:cond delay="0"/>
                                  </p:stCondLst>
                                  <p:childTnLst>
                                    <p:animRot by="-21600000">
                                      <p:cBhvr>
                                        <p:cTn id="600" dur="3000" fill="hold"/>
                                        <p:tgtEl>
                                          <p:spTgt spid="42"/>
                                        </p:tgtEl>
                                        <p:attrNameLst>
                                          <p:attrName>r</p:attrName>
                                        </p:attrNameLst>
                                      </p:cBhvr>
                                    </p:animRot>
                                  </p:childTnLst>
                                </p:cTn>
                              </p:par>
                              <p:par>
                                <p:cTn id="601" presetID="8" presetClass="emph" presetSubtype="0" fill="hold" grpId="2" nodeType="withEffect">
                                  <p:stCondLst>
                                    <p:cond delay="0"/>
                                  </p:stCondLst>
                                  <p:childTnLst>
                                    <p:animRot by="-21600000">
                                      <p:cBhvr>
                                        <p:cTn id="602" dur="3000" fill="hold"/>
                                        <p:tgtEl>
                                          <p:spTgt spid="3"/>
                                        </p:tgtEl>
                                        <p:attrNameLst>
                                          <p:attrName>r</p:attrName>
                                        </p:attrNameLst>
                                      </p:cBhvr>
                                    </p:animRot>
                                  </p:childTnLst>
                                </p:cTn>
                              </p:par>
                              <p:par>
                                <p:cTn id="603" presetID="8" presetClass="emph" presetSubtype="0" fill="hold" grpId="2" nodeType="withEffect">
                                  <p:stCondLst>
                                    <p:cond delay="0"/>
                                  </p:stCondLst>
                                  <p:childTnLst>
                                    <p:animRot by="-21600000">
                                      <p:cBhvr>
                                        <p:cTn id="604" dur="3000" fill="hold"/>
                                        <p:tgtEl>
                                          <p:spTgt spid="5"/>
                                        </p:tgtEl>
                                        <p:attrNameLst>
                                          <p:attrName>r</p:attrName>
                                        </p:attrNameLst>
                                      </p:cBhvr>
                                    </p:animRot>
                                  </p:childTnLst>
                                </p:cTn>
                              </p:par>
                              <p:par>
                                <p:cTn id="605" presetID="8" presetClass="emph" presetSubtype="0" fill="hold" grpId="2" nodeType="withEffect">
                                  <p:stCondLst>
                                    <p:cond delay="0"/>
                                  </p:stCondLst>
                                  <p:childTnLst>
                                    <p:animRot by="-21600000">
                                      <p:cBhvr>
                                        <p:cTn id="606" dur="3000" fill="hold"/>
                                        <p:tgtEl>
                                          <p:spTgt spid="7"/>
                                        </p:tgtEl>
                                        <p:attrNameLst>
                                          <p:attrName>r</p:attrName>
                                        </p:attrNameLst>
                                      </p:cBhvr>
                                    </p:animRot>
                                  </p:childTnLst>
                                </p:cTn>
                              </p:par>
                              <p:par>
                                <p:cTn id="607" presetID="8" presetClass="emph" presetSubtype="0" fill="hold" grpId="2" nodeType="withEffect">
                                  <p:stCondLst>
                                    <p:cond delay="0"/>
                                  </p:stCondLst>
                                  <p:childTnLst>
                                    <p:animRot by="-21600000">
                                      <p:cBhvr>
                                        <p:cTn id="608" dur="3000" fill="hold"/>
                                        <p:tgtEl>
                                          <p:spTgt spid="9"/>
                                        </p:tgtEl>
                                        <p:attrNameLst>
                                          <p:attrName>r</p:attrName>
                                        </p:attrNameLst>
                                      </p:cBhvr>
                                    </p:animRot>
                                  </p:childTnLst>
                                </p:cTn>
                              </p:par>
                              <p:par>
                                <p:cTn id="609" presetID="8" presetClass="emph" presetSubtype="0" fill="hold" grpId="2" nodeType="withEffect">
                                  <p:stCondLst>
                                    <p:cond delay="0"/>
                                  </p:stCondLst>
                                  <p:childTnLst>
                                    <p:animRot by="-21600000">
                                      <p:cBhvr>
                                        <p:cTn id="610" dur="3000" fill="hold"/>
                                        <p:tgtEl>
                                          <p:spTgt spid="11"/>
                                        </p:tgtEl>
                                        <p:attrNameLst>
                                          <p:attrName>r</p:attrName>
                                        </p:attrNameLst>
                                      </p:cBhvr>
                                    </p:animRot>
                                  </p:childTnLst>
                                </p:cTn>
                              </p:par>
                              <p:par>
                                <p:cTn id="611" presetID="8" presetClass="emph" presetSubtype="0" fill="hold" grpId="2" nodeType="withEffect">
                                  <p:stCondLst>
                                    <p:cond delay="0"/>
                                  </p:stCondLst>
                                  <p:childTnLst>
                                    <p:animRot by="-21600000">
                                      <p:cBhvr>
                                        <p:cTn id="612" dur="3000" fill="hold"/>
                                        <p:tgtEl>
                                          <p:spTgt spid="13"/>
                                        </p:tgtEl>
                                        <p:attrNameLst>
                                          <p:attrName>r</p:attrName>
                                        </p:attrNameLst>
                                      </p:cBhvr>
                                    </p:animRot>
                                  </p:childTnLst>
                                </p:cTn>
                              </p:par>
                              <p:par>
                                <p:cTn id="613" presetID="8" presetClass="emph" presetSubtype="0" fill="hold" grpId="2" nodeType="withEffect">
                                  <p:stCondLst>
                                    <p:cond delay="0"/>
                                  </p:stCondLst>
                                  <p:childTnLst>
                                    <p:animRot by="-21600000">
                                      <p:cBhvr>
                                        <p:cTn id="614" dur="3000" fill="hold"/>
                                        <p:tgtEl>
                                          <p:spTgt spid="15"/>
                                        </p:tgtEl>
                                        <p:attrNameLst>
                                          <p:attrName>r</p:attrName>
                                        </p:attrNameLst>
                                      </p:cBhvr>
                                    </p:animRot>
                                  </p:childTnLst>
                                </p:cTn>
                              </p:par>
                              <p:par>
                                <p:cTn id="615" presetID="8" presetClass="emph" presetSubtype="0" fill="hold" grpId="2" nodeType="withEffect">
                                  <p:stCondLst>
                                    <p:cond delay="0"/>
                                  </p:stCondLst>
                                  <p:childTnLst>
                                    <p:animRot by="-21600000">
                                      <p:cBhvr>
                                        <p:cTn id="616" dur="3000" fill="hold"/>
                                        <p:tgtEl>
                                          <p:spTgt spid="17"/>
                                        </p:tgtEl>
                                        <p:attrNameLst>
                                          <p:attrName>r</p:attrName>
                                        </p:attrNameLst>
                                      </p:cBhvr>
                                    </p:animRot>
                                  </p:childTnLst>
                                </p:cTn>
                              </p:par>
                              <p:par>
                                <p:cTn id="617" presetID="8" presetClass="emph" presetSubtype="0" fill="hold" grpId="2" nodeType="withEffect">
                                  <p:stCondLst>
                                    <p:cond delay="0"/>
                                  </p:stCondLst>
                                  <p:childTnLst>
                                    <p:animRot by="-21600000">
                                      <p:cBhvr>
                                        <p:cTn id="618" dur="3000" fill="hold"/>
                                        <p:tgtEl>
                                          <p:spTgt spid="19"/>
                                        </p:tgtEl>
                                        <p:attrNameLst>
                                          <p:attrName>r</p:attrName>
                                        </p:attrNameLst>
                                      </p:cBhvr>
                                    </p:animRot>
                                  </p:childTnLst>
                                </p:cTn>
                              </p:par>
                              <p:par>
                                <p:cTn id="619" presetID="8" presetClass="emph" presetSubtype="0" fill="hold" grpId="2" nodeType="withEffect">
                                  <p:stCondLst>
                                    <p:cond delay="0"/>
                                  </p:stCondLst>
                                  <p:childTnLst>
                                    <p:animRot by="-21600000">
                                      <p:cBhvr>
                                        <p:cTn id="620" dur="3000" fill="hold"/>
                                        <p:tgtEl>
                                          <p:spTgt spid="20"/>
                                        </p:tgtEl>
                                        <p:attrNameLst>
                                          <p:attrName>r</p:attrName>
                                        </p:attrNameLst>
                                      </p:cBhvr>
                                    </p:animRot>
                                  </p:childTnLst>
                                </p:cTn>
                              </p:par>
                              <p:par>
                                <p:cTn id="621" presetID="8" presetClass="emph" presetSubtype="0" fill="hold" grpId="2" nodeType="withEffect">
                                  <p:stCondLst>
                                    <p:cond delay="0"/>
                                  </p:stCondLst>
                                  <p:childTnLst>
                                    <p:animRot by="-21600000">
                                      <p:cBhvr>
                                        <p:cTn id="622" dur="3000" fill="hold"/>
                                        <p:tgtEl>
                                          <p:spTgt spid="21"/>
                                        </p:tgtEl>
                                        <p:attrNameLst>
                                          <p:attrName>r</p:attrName>
                                        </p:attrNameLst>
                                      </p:cBhvr>
                                    </p:animRot>
                                  </p:childTnLst>
                                </p:cTn>
                              </p:par>
                              <p:par>
                                <p:cTn id="623" presetID="8" presetClass="emph" presetSubtype="0" fill="hold" grpId="2" nodeType="withEffect">
                                  <p:stCondLst>
                                    <p:cond delay="0"/>
                                  </p:stCondLst>
                                  <p:childTnLst>
                                    <p:animRot by="-21600000">
                                      <p:cBhvr>
                                        <p:cTn id="624" dur="3000" fill="hold"/>
                                        <p:tgtEl>
                                          <p:spTgt spid="22"/>
                                        </p:tgtEl>
                                        <p:attrNameLst>
                                          <p:attrName>r</p:attrName>
                                        </p:attrNameLst>
                                      </p:cBhvr>
                                    </p:animRot>
                                  </p:childTnLst>
                                </p:cTn>
                              </p:par>
                              <p:par>
                                <p:cTn id="625" presetID="8" presetClass="emph" presetSubtype="0" fill="hold" grpId="2" nodeType="withEffect">
                                  <p:stCondLst>
                                    <p:cond delay="0"/>
                                  </p:stCondLst>
                                  <p:childTnLst>
                                    <p:animRot by="-21600000">
                                      <p:cBhvr>
                                        <p:cTn id="626" dur="3000" fill="hold"/>
                                        <p:tgtEl>
                                          <p:spTgt spid="23"/>
                                        </p:tgtEl>
                                        <p:attrNameLst>
                                          <p:attrName>r</p:attrName>
                                        </p:attrNameLst>
                                      </p:cBhvr>
                                    </p:animRot>
                                  </p:childTnLst>
                                </p:cTn>
                              </p:par>
                              <p:par>
                                <p:cTn id="627" presetID="8" presetClass="emph" presetSubtype="0" fill="hold" grpId="2" nodeType="withEffect">
                                  <p:stCondLst>
                                    <p:cond delay="0"/>
                                  </p:stCondLst>
                                  <p:childTnLst>
                                    <p:animRot by="-21600000">
                                      <p:cBhvr>
                                        <p:cTn id="628" dur="3000" fill="hold"/>
                                        <p:tgtEl>
                                          <p:spTgt spid="24"/>
                                        </p:tgtEl>
                                        <p:attrNameLst>
                                          <p:attrName>r</p:attrName>
                                        </p:attrNameLst>
                                      </p:cBhvr>
                                    </p:animRot>
                                  </p:childTnLst>
                                </p:cTn>
                              </p:par>
                              <p:par>
                                <p:cTn id="629" presetID="8" presetClass="emph" presetSubtype="0" fill="hold" grpId="2" nodeType="withEffect">
                                  <p:stCondLst>
                                    <p:cond delay="0"/>
                                  </p:stCondLst>
                                  <p:childTnLst>
                                    <p:animRot by="-21600000">
                                      <p:cBhvr>
                                        <p:cTn id="630" dur="3000" fill="hold"/>
                                        <p:tgtEl>
                                          <p:spTgt spid="25"/>
                                        </p:tgtEl>
                                        <p:attrNameLst>
                                          <p:attrName>r</p:attrName>
                                        </p:attrNameLst>
                                      </p:cBhvr>
                                    </p:animRot>
                                  </p:childTnLst>
                                </p:cTn>
                              </p:par>
                              <p:par>
                                <p:cTn id="631" presetID="8" presetClass="emph" presetSubtype="0" fill="hold" grpId="2" nodeType="withEffect">
                                  <p:stCondLst>
                                    <p:cond delay="0"/>
                                  </p:stCondLst>
                                  <p:childTnLst>
                                    <p:animRot by="-21600000">
                                      <p:cBhvr>
                                        <p:cTn id="632" dur="3000" fill="hold"/>
                                        <p:tgtEl>
                                          <p:spTgt spid="26"/>
                                        </p:tgtEl>
                                        <p:attrNameLst>
                                          <p:attrName>r</p:attrName>
                                        </p:attrNameLst>
                                      </p:cBhvr>
                                    </p:animRot>
                                  </p:childTnLst>
                                </p:cTn>
                              </p:par>
                              <p:par>
                                <p:cTn id="633" presetID="8" presetClass="emph" presetSubtype="0" fill="hold" grpId="2" nodeType="withEffect">
                                  <p:stCondLst>
                                    <p:cond delay="0"/>
                                  </p:stCondLst>
                                  <p:childTnLst>
                                    <p:animRot by="-21600000">
                                      <p:cBhvr>
                                        <p:cTn id="634" dur="3000" fill="hold"/>
                                        <p:tgtEl>
                                          <p:spTgt spid="59"/>
                                        </p:tgtEl>
                                        <p:attrNameLst>
                                          <p:attrName>r</p:attrName>
                                        </p:attrNameLst>
                                      </p:cBhvr>
                                    </p:animRot>
                                  </p:childTnLst>
                                </p:cTn>
                              </p:par>
                              <p:par>
                                <p:cTn id="635" presetID="8" presetClass="emph" presetSubtype="0" fill="hold" grpId="2" nodeType="withEffect">
                                  <p:stCondLst>
                                    <p:cond delay="0"/>
                                  </p:stCondLst>
                                  <p:childTnLst>
                                    <p:animRot by="-21600000">
                                      <p:cBhvr>
                                        <p:cTn id="636" dur="3000" fill="hold"/>
                                        <p:tgtEl>
                                          <p:spTgt spid="60"/>
                                        </p:tgtEl>
                                        <p:attrNameLst>
                                          <p:attrName>r</p:attrName>
                                        </p:attrNameLst>
                                      </p:cBhvr>
                                    </p:animRot>
                                  </p:childTnLst>
                                </p:cTn>
                              </p:par>
                              <p:par>
                                <p:cTn id="637" presetID="8" presetClass="emph" presetSubtype="0" fill="hold" grpId="2" nodeType="withEffect">
                                  <p:stCondLst>
                                    <p:cond delay="0"/>
                                  </p:stCondLst>
                                  <p:childTnLst>
                                    <p:animRot by="-21600000">
                                      <p:cBhvr>
                                        <p:cTn id="638" dur="3000" fill="hold"/>
                                        <p:tgtEl>
                                          <p:spTgt spid="61"/>
                                        </p:tgtEl>
                                        <p:attrNameLst>
                                          <p:attrName>r</p:attrName>
                                        </p:attrNameLst>
                                      </p:cBhvr>
                                    </p:animRot>
                                  </p:childTnLst>
                                </p:cTn>
                              </p:par>
                              <p:par>
                                <p:cTn id="639" presetID="8" presetClass="emph" presetSubtype="0" fill="hold" grpId="2" nodeType="withEffect">
                                  <p:stCondLst>
                                    <p:cond delay="0"/>
                                  </p:stCondLst>
                                  <p:childTnLst>
                                    <p:animRot by="-21600000">
                                      <p:cBhvr>
                                        <p:cTn id="640" dur="3000" fill="hold"/>
                                        <p:tgtEl>
                                          <p:spTgt spid="62"/>
                                        </p:tgtEl>
                                        <p:attrNameLst>
                                          <p:attrName>r</p:attrName>
                                        </p:attrNameLst>
                                      </p:cBhvr>
                                    </p:animRot>
                                  </p:childTnLst>
                                </p:cTn>
                              </p:par>
                              <p:par>
                                <p:cTn id="641" presetID="8" presetClass="emph" presetSubtype="0" fill="hold" grpId="2" nodeType="withEffect">
                                  <p:stCondLst>
                                    <p:cond delay="0"/>
                                  </p:stCondLst>
                                  <p:childTnLst>
                                    <p:animRot by="-21600000">
                                      <p:cBhvr>
                                        <p:cTn id="642" dur="3000" fill="hold"/>
                                        <p:tgtEl>
                                          <p:spTgt spid="63"/>
                                        </p:tgtEl>
                                        <p:attrNameLst>
                                          <p:attrName>r</p:attrName>
                                        </p:attrNameLst>
                                      </p:cBhvr>
                                    </p:animRot>
                                  </p:childTnLst>
                                </p:cTn>
                              </p:par>
                              <p:par>
                                <p:cTn id="643" presetID="8" presetClass="emph" presetSubtype="0" fill="hold" grpId="2" nodeType="withEffect">
                                  <p:stCondLst>
                                    <p:cond delay="0"/>
                                  </p:stCondLst>
                                  <p:childTnLst>
                                    <p:animRot by="-21600000">
                                      <p:cBhvr>
                                        <p:cTn id="644" dur="3000" fill="hold"/>
                                        <p:tgtEl>
                                          <p:spTgt spid="64"/>
                                        </p:tgtEl>
                                        <p:attrNameLst>
                                          <p:attrName>r</p:attrName>
                                        </p:attrNameLst>
                                      </p:cBhvr>
                                    </p:animRot>
                                  </p:childTnLst>
                                </p:cTn>
                              </p:par>
                              <p:par>
                                <p:cTn id="645" presetID="8" presetClass="emph" presetSubtype="0" fill="hold" grpId="2" nodeType="withEffect">
                                  <p:stCondLst>
                                    <p:cond delay="0"/>
                                  </p:stCondLst>
                                  <p:childTnLst>
                                    <p:animRot by="-21600000">
                                      <p:cBhvr>
                                        <p:cTn id="646" dur="3000" fill="hold"/>
                                        <p:tgtEl>
                                          <p:spTgt spid="65"/>
                                        </p:tgtEl>
                                        <p:attrNameLst>
                                          <p:attrName>r</p:attrName>
                                        </p:attrNameLst>
                                      </p:cBhvr>
                                    </p:animRot>
                                  </p:childTnLst>
                                </p:cTn>
                              </p:par>
                              <p:par>
                                <p:cTn id="647" presetID="8" presetClass="emph" presetSubtype="0" fill="hold" grpId="2" nodeType="withEffect">
                                  <p:stCondLst>
                                    <p:cond delay="0"/>
                                  </p:stCondLst>
                                  <p:childTnLst>
                                    <p:animRot by="-21600000">
                                      <p:cBhvr>
                                        <p:cTn id="648" dur="3000" fill="hold"/>
                                        <p:tgtEl>
                                          <p:spTgt spid="66"/>
                                        </p:tgtEl>
                                        <p:attrNameLst>
                                          <p:attrName>r</p:attrName>
                                        </p:attrNameLst>
                                      </p:cBhvr>
                                    </p:animRot>
                                  </p:childTnLst>
                                </p:cTn>
                              </p:par>
                              <p:par>
                                <p:cTn id="649" presetID="17" presetClass="entr" presetSubtype="1" fill="hold" nodeType="withEffect">
                                  <p:stCondLst>
                                    <p:cond delay="0"/>
                                  </p:stCondLst>
                                  <p:childTnLst>
                                    <p:set>
                                      <p:cBhvr>
                                        <p:cTn id="650" dur="1" fill="hold">
                                          <p:stCondLst>
                                            <p:cond delay="0"/>
                                          </p:stCondLst>
                                        </p:cTn>
                                        <p:tgtEl>
                                          <p:spTgt spid="2"/>
                                        </p:tgtEl>
                                        <p:attrNameLst>
                                          <p:attrName>style.visibility</p:attrName>
                                        </p:attrNameLst>
                                      </p:cBhvr>
                                      <p:to>
                                        <p:strVal val="visible"/>
                                      </p:to>
                                    </p:set>
                                    <p:anim calcmode="lin" valueType="num">
                                      <p:cBhvr>
                                        <p:cTn id="651" dur="3000" fill="hold"/>
                                        <p:tgtEl>
                                          <p:spTgt spid="2"/>
                                        </p:tgtEl>
                                        <p:attrNameLst>
                                          <p:attrName>ppt_x</p:attrName>
                                        </p:attrNameLst>
                                      </p:cBhvr>
                                      <p:tavLst>
                                        <p:tav tm="0">
                                          <p:val>
                                            <p:strVal val="#ppt_x"/>
                                          </p:val>
                                        </p:tav>
                                        <p:tav tm="100000">
                                          <p:val>
                                            <p:strVal val="#ppt_x"/>
                                          </p:val>
                                        </p:tav>
                                      </p:tavLst>
                                    </p:anim>
                                    <p:anim calcmode="lin" valueType="num">
                                      <p:cBhvr>
                                        <p:cTn id="652" dur="3000" fill="hold"/>
                                        <p:tgtEl>
                                          <p:spTgt spid="2"/>
                                        </p:tgtEl>
                                        <p:attrNameLst>
                                          <p:attrName>ppt_y</p:attrName>
                                        </p:attrNameLst>
                                      </p:cBhvr>
                                      <p:tavLst>
                                        <p:tav tm="0">
                                          <p:val>
                                            <p:strVal val="#ppt_y-#ppt_h/2"/>
                                          </p:val>
                                        </p:tav>
                                        <p:tav tm="100000">
                                          <p:val>
                                            <p:strVal val="#ppt_y"/>
                                          </p:val>
                                        </p:tav>
                                      </p:tavLst>
                                    </p:anim>
                                    <p:anim calcmode="lin" valueType="num">
                                      <p:cBhvr>
                                        <p:cTn id="653" dur="3000" fill="hold"/>
                                        <p:tgtEl>
                                          <p:spTgt spid="2"/>
                                        </p:tgtEl>
                                        <p:attrNameLst>
                                          <p:attrName>ppt_w</p:attrName>
                                        </p:attrNameLst>
                                      </p:cBhvr>
                                      <p:tavLst>
                                        <p:tav tm="0">
                                          <p:val>
                                            <p:strVal val="#ppt_w"/>
                                          </p:val>
                                        </p:tav>
                                        <p:tav tm="100000">
                                          <p:val>
                                            <p:strVal val="#ppt_w"/>
                                          </p:val>
                                        </p:tav>
                                      </p:tavLst>
                                    </p:anim>
                                    <p:anim calcmode="lin" valueType="num">
                                      <p:cBhvr>
                                        <p:cTn id="654"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P spid="50" grpId="1" animBg="1"/>
      <p:bldP spid="50" grpId="2" animBg="1"/>
      <p:bldP spid="51" grpId="0" animBg="1"/>
      <p:bldP spid="51" grpId="1" animBg="1"/>
      <p:bldP spid="51" grpId="2" animBg="1"/>
      <p:bldP spid="52" grpId="0" animBg="1"/>
      <p:bldP spid="52" grpId="1" animBg="1"/>
      <p:bldP spid="52" grpId="2" animBg="1"/>
      <p:bldP spid="53" grpId="0" animBg="1"/>
      <p:bldP spid="53" grpId="1" animBg="1"/>
      <p:bldP spid="53" grpId="2" animBg="1"/>
      <p:bldP spid="54" grpId="0" animBg="1"/>
      <p:bldP spid="54" grpId="1" animBg="1"/>
      <p:bldP spid="54" grpId="2" animBg="1"/>
      <p:bldP spid="55" grpId="0" animBg="1"/>
      <p:bldP spid="55" grpId="1" animBg="1"/>
      <p:bldP spid="55" grpId="2" animBg="1"/>
      <p:bldP spid="56" grpId="0" animBg="1"/>
      <p:bldP spid="56" grpId="1" animBg="1"/>
      <p:bldP spid="56" grpId="2" animBg="1"/>
      <p:bldP spid="57" grpId="0" animBg="1"/>
      <p:bldP spid="57" grpId="1" animBg="1"/>
      <p:bldP spid="57" grpId="2" animBg="1"/>
      <p:bldP spid="58" grpId="0" animBg="1"/>
      <p:bldP spid="58" grpId="1" animBg="1"/>
      <p:bldP spid="58" grpId="2" animBg="1"/>
      <p:bldP spid="59" grpId="0" animBg="1"/>
      <p:bldP spid="59" grpId="1" animBg="1"/>
      <p:bldP spid="59" grpId="2" animBg="1"/>
      <p:bldP spid="60" grpId="0" animBg="1"/>
      <p:bldP spid="60" grpId="1" animBg="1"/>
      <p:bldP spid="60" grpId="2" animBg="1"/>
      <p:bldP spid="61" grpId="0" animBg="1"/>
      <p:bldP spid="61" grpId="1" animBg="1"/>
      <p:bldP spid="61" grpId="2" animBg="1"/>
      <p:bldP spid="62" grpId="0" animBg="1"/>
      <p:bldP spid="62" grpId="1" animBg="1"/>
      <p:bldP spid="62" grpId="2" animBg="1"/>
      <p:bldP spid="63" grpId="0" animBg="1"/>
      <p:bldP spid="63" grpId="1" animBg="1"/>
      <p:bldP spid="63" grpId="2" animBg="1"/>
      <p:bldP spid="64" grpId="0" animBg="1"/>
      <p:bldP spid="64" grpId="1" animBg="1"/>
      <p:bldP spid="64" grpId="2" animBg="1"/>
      <p:bldP spid="65" grpId="0" animBg="1"/>
      <p:bldP spid="65" grpId="1" animBg="1"/>
      <p:bldP spid="65" grpId="2" animBg="1"/>
      <p:bldP spid="66" grpId="0" animBg="1"/>
      <p:bldP spid="66" grpId="1" animBg="1"/>
      <p:bldP spid="66" grpId="2" animBg="1"/>
      <p:bldP spid="67"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bg>
      <p:bgPr>
        <a:gradFill>
          <a:gsLst>
            <a:gs pos="0">
              <a:srgbClr val="362416"/>
            </a:gs>
            <a:gs pos="50000">
              <a:srgbClr val="E9D9BD">
                <a:shade val="67500"/>
                <a:satMod val="115000"/>
              </a:srgbClr>
            </a:gs>
            <a:gs pos="100000">
              <a:srgbClr val="E9D9BD">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ìp`+.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Anillo"/>
          <p:cNvSpPr/>
          <p:nvPr/>
        </p:nvSpPr>
        <p:spPr>
          <a:xfrm>
            <a:off x="71406" y="714362"/>
            <a:ext cx="714348" cy="3571900"/>
          </a:xfrm>
          <a:prstGeom prst="donut">
            <a:avLst/>
          </a:prstGeom>
          <a:gradFill flip="none" rotWithShape="1">
            <a:gsLst>
              <a:gs pos="0">
                <a:srgbClr val="362416"/>
              </a:gs>
              <a:gs pos="50000">
                <a:srgbClr val="E9D9BD">
                  <a:shade val="67500"/>
                  <a:satMod val="115000"/>
                </a:srgbClr>
              </a:gs>
              <a:gs pos="100000">
                <a:srgbClr val="E9D9BD">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357158" y="714362"/>
            <a:ext cx="714348" cy="3571900"/>
          </a:xfrm>
          <a:prstGeom prst="donut">
            <a:avLst/>
          </a:prstGeom>
          <a:gradFill flip="none" rotWithShape="1">
            <a:gsLst>
              <a:gs pos="0">
                <a:srgbClr val="362416"/>
              </a:gs>
              <a:gs pos="50000">
                <a:srgbClr val="E9D9BD">
                  <a:shade val="67500"/>
                  <a:satMod val="115000"/>
                </a:srgbClr>
              </a:gs>
              <a:gs pos="100000">
                <a:srgbClr val="E9D9BD">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785786" y="714362"/>
            <a:ext cx="714348" cy="3571900"/>
          </a:xfrm>
          <a:prstGeom prst="donut">
            <a:avLst/>
          </a:prstGeom>
          <a:gradFill flip="none" rotWithShape="1">
            <a:gsLst>
              <a:gs pos="0">
                <a:srgbClr val="362416"/>
              </a:gs>
              <a:gs pos="50000">
                <a:srgbClr val="E9D9BD">
                  <a:shade val="67500"/>
                  <a:satMod val="115000"/>
                </a:srgbClr>
              </a:gs>
              <a:gs pos="100000">
                <a:srgbClr val="E9D9BD">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142976" y="714362"/>
            <a:ext cx="714348" cy="3571900"/>
          </a:xfrm>
          <a:prstGeom prst="donut">
            <a:avLst/>
          </a:prstGeom>
          <a:gradFill flip="none" rotWithShape="1">
            <a:gsLst>
              <a:gs pos="0">
                <a:srgbClr val="362416"/>
              </a:gs>
              <a:gs pos="50000">
                <a:srgbClr val="E9D9BD">
                  <a:shade val="67500"/>
                  <a:satMod val="115000"/>
                </a:srgbClr>
              </a:gs>
              <a:gs pos="100000">
                <a:srgbClr val="E9D9BD">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1500166" y="714362"/>
            <a:ext cx="714348" cy="3571900"/>
          </a:xfrm>
          <a:prstGeom prst="donut">
            <a:avLst/>
          </a:prstGeom>
          <a:gradFill flip="none" rotWithShape="1">
            <a:gsLst>
              <a:gs pos="0">
                <a:srgbClr val="362416"/>
              </a:gs>
              <a:gs pos="50000">
                <a:srgbClr val="E9D9BD">
                  <a:shade val="67500"/>
                  <a:satMod val="115000"/>
                </a:srgbClr>
              </a:gs>
              <a:gs pos="100000">
                <a:srgbClr val="E9D9BD">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1857388" y="642924"/>
            <a:ext cx="714348" cy="3571900"/>
          </a:xfrm>
          <a:prstGeom prst="donut">
            <a:avLst/>
          </a:prstGeom>
          <a:gradFill flip="none" rotWithShape="1">
            <a:gsLst>
              <a:gs pos="0">
                <a:srgbClr val="362416"/>
              </a:gs>
              <a:gs pos="50000">
                <a:srgbClr val="E9D9BD">
                  <a:shade val="67500"/>
                  <a:satMod val="115000"/>
                </a:srgbClr>
              </a:gs>
              <a:gs pos="100000">
                <a:srgbClr val="E9D9BD">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143108" y="642924"/>
            <a:ext cx="714348" cy="3571900"/>
          </a:xfrm>
          <a:prstGeom prst="donut">
            <a:avLst/>
          </a:prstGeom>
          <a:gradFill flip="none" rotWithShape="1">
            <a:gsLst>
              <a:gs pos="0">
                <a:srgbClr val="362416"/>
              </a:gs>
              <a:gs pos="50000">
                <a:srgbClr val="E9D9BD">
                  <a:shade val="67500"/>
                  <a:satMod val="115000"/>
                </a:srgbClr>
              </a:gs>
              <a:gs pos="100000">
                <a:srgbClr val="E9D9BD">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2571736" y="642924"/>
            <a:ext cx="714348" cy="3571900"/>
          </a:xfrm>
          <a:prstGeom prst="donut">
            <a:avLst/>
          </a:prstGeom>
          <a:gradFill flip="none" rotWithShape="1">
            <a:gsLst>
              <a:gs pos="0">
                <a:srgbClr val="362416"/>
              </a:gs>
              <a:gs pos="50000">
                <a:srgbClr val="E9D9BD">
                  <a:shade val="67500"/>
                  <a:satMod val="115000"/>
                </a:srgbClr>
              </a:gs>
              <a:gs pos="100000">
                <a:srgbClr val="E9D9BD">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2857488" y="642924"/>
            <a:ext cx="714348" cy="3571900"/>
          </a:xfrm>
          <a:prstGeom prst="donut">
            <a:avLst/>
          </a:prstGeom>
          <a:gradFill flip="none" rotWithShape="1">
            <a:gsLst>
              <a:gs pos="0">
                <a:srgbClr val="362416"/>
              </a:gs>
              <a:gs pos="50000">
                <a:srgbClr val="E9D9BD">
                  <a:shade val="67500"/>
                  <a:satMod val="115000"/>
                </a:srgbClr>
              </a:gs>
              <a:gs pos="100000">
                <a:srgbClr val="E9D9BD">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3286116" y="642924"/>
            <a:ext cx="714348" cy="3571900"/>
          </a:xfrm>
          <a:prstGeom prst="donut">
            <a:avLst/>
          </a:prstGeom>
          <a:gradFill flip="none" rotWithShape="1">
            <a:gsLst>
              <a:gs pos="0">
                <a:srgbClr val="362416"/>
              </a:gs>
              <a:gs pos="50000">
                <a:srgbClr val="E9D9BD">
                  <a:shade val="67500"/>
                  <a:satMod val="115000"/>
                </a:srgbClr>
              </a:gs>
              <a:gs pos="100000">
                <a:srgbClr val="E9D9BD">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3643306" y="642924"/>
            <a:ext cx="714348" cy="3571900"/>
          </a:xfrm>
          <a:prstGeom prst="donut">
            <a:avLst/>
          </a:prstGeom>
          <a:gradFill flip="none" rotWithShape="1">
            <a:gsLst>
              <a:gs pos="0">
                <a:srgbClr val="362416"/>
              </a:gs>
              <a:gs pos="50000">
                <a:srgbClr val="E9D9BD">
                  <a:shade val="67500"/>
                  <a:satMod val="115000"/>
                </a:srgbClr>
              </a:gs>
              <a:gs pos="100000">
                <a:srgbClr val="E9D9BD">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4000496" y="642924"/>
            <a:ext cx="714348" cy="3571900"/>
          </a:xfrm>
          <a:prstGeom prst="donut">
            <a:avLst/>
          </a:prstGeom>
          <a:gradFill flip="none" rotWithShape="1">
            <a:gsLst>
              <a:gs pos="0">
                <a:srgbClr val="362416"/>
              </a:gs>
              <a:gs pos="50000">
                <a:srgbClr val="E9D9BD">
                  <a:shade val="67500"/>
                  <a:satMod val="115000"/>
                </a:srgbClr>
              </a:gs>
              <a:gs pos="100000">
                <a:srgbClr val="E9D9BD">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4357718" y="642924"/>
            <a:ext cx="714348" cy="3571900"/>
          </a:xfrm>
          <a:prstGeom prst="donut">
            <a:avLst/>
          </a:prstGeom>
          <a:gradFill flip="none" rotWithShape="1">
            <a:gsLst>
              <a:gs pos="0">
                <a:srgbClr val="362416"/>
              </a:gs>
              <a:gs pos="50000">
                <a:srgbClr val="E9D9BD">
                  <a:shade val="67500"/>
                  <a:satMod val="115000"/>
                </a:srgbClr>
              </a:gs>
              <a:gs pos="100000">
                <a:srgbClr val="E9D9BD">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4643438" y="642924"/>
            <a:ext cx="714348" cy="3571900"/>
          </a:xfrm>
          <a:prstGeom prst="donut">
            <a:avLst/>
          </a:prstGeom>
          <a:gradFill flip="none" rotWithShape="1">
            <a:gsLst>
              <a:gs pos="0">
                <a:srgbClr val="362416"/>
              </a:gs>
              <a:gs pos="50000">
                <a:srgbClr val="E9D9BD">
                  <a:shade val="67500"/>
                  <a:satMod val="115000"/>
                </a:srgbClr>
              </a:gs>
              <a:gs pos="100000">
                <a:srgbClr val="E9D9BD">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5072066" y="642924"/>
            <a:ext cx="714348" cy="3571900"/>
          </a:xfrm>
          <a:prstGeom prst="donut">
            <a:avLst/>
          </a:prstGeom>
          <a:gradFill flip="none" rotWithShape="1">
            <a:gsLst>
              <a:gs pos="0">
                <a:srgbClr val="362416"/>
              </a:gs>
              <a:gs pos="50000">
                <a:srgbClr val="E9D9BD">
                  <a:shade val="67500"/>
                  <a:satMod val="115000"/>
                </a:srgbClr>
              </a:gs>
              <a:gs pos="100000">
                <a:srgbClr val="E9D9BD">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5357818" y="642924"/>
            <a:ext cx="714348" cy="3571900"/>
          </a:xfrm>
          <a:prstGeom prst="donut">
            <a:avLst/>
          </a:prstGeom>
          <a:gradFill flip="none" rotWithShape="1">
            <a:gsLst>
              <a:gs pos="0">
                <a:srgbClr val="362416"/>
              </a:gs>
              <a:gs pos="50000">
                <a:srgbClr val="E9D9BD">
                  <a:shade val="67500"/>
                  <a:satMod val="115000"/>
                </a:srgbClr>
              </a:gs>
              <a:gs pos="100000">
                <a:srgbClr val="E9D9BD">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5786446" y="642924"/>
            <a:ext cx="714348" cy="3571900"/>
          </a:xfrm>
          <a:prstGeom prst="donut">
            <a:avLst/>
          </a:prstGeom>
          <a:gradFill flip="none" rotWithShape="1">
            <a:gsLst>
              <a:gs pos="0">
                <a:srgbClr val="362416"/>
              </a:gs>
              <a:gs pos="50000">
                <a:srgbClr val="E9D9BD">
                  <a:shade val="67500"/>
                  <a:satMod val="115000"/>
                </a:srgbClr>
              </a:gs>
              <a:gs pos="100000">
                <a:srgbClr val="E9D9BD">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6143636" y="642924"/>
            <a:ext cx="714348" cy="3571900"/>
          </a:xfrm>
          <a:prstGeom prst="donut">
            <a:avLst/>
          </a:prstGeom>
          <a:gradFill flip="none" rotWithShape="1">
            <a:gsLst>
              <a:gs pos="0">
                <a:srgbClr val="362416"/>
              </a:gs>
              <a:gs pos="50000">
                <a:srgbClr val="E9D9BD">
                  <a:shade val="67500"/>
                  <a:satMod val="115000"/>
                </a:srgbClr>
              </a:gs>
              <a:gs pos="100000">
                <a:srgbClr val="E9D9BD">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6500826" y="642924"/>
            <a:ext cx="714348" cy="3571900"/>
          </a:xfrm>
          <a:prstGeom prst="donut">
            <a:avLst/>
          </a:prstGeom>
          <a:gradFill flip="none" rotWithShape="1">
            <a:gsLst>
              <a:gs pos="0">
                <a:srgbClr val="362416"/>
              </a:gs>
              <a:gs pos="50000">
                <a:srgbClr val="E9D9BD">
                  <a:shade val="67500"/>
                  <a:satMod val="115000"/>
                </a:srgbClr>
              </a:gs>
              <a:gs pos="100000">
                <a:srgbClr val="E9D9BD">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6858048" y="642924"/>
            <a:ext cx="714348" cy="3571900"/>
          </a:xfrm>
          <a:prstGeom prst="donut">
            <a:avLst/>
          </a:prstGeom>
          <a:gradFill flip="none" rotWithShape="1">
            <a:gsLst>
              <a:gs pos="0">
                <a:srgbClr val="362416"/>
              </a:gs>
              <a:gs pos="50000">
                <a:srgbClr val="E9D9BD">
                  <a:shade val="67500"/>
                  <a:satMod val="115000"/>
                </a:srgbClr>
              </a:gs>
              <a:gs pos="100000">
                <a:srgbClr val="E9D9BD">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7143768" y="642924"/>
            <a:ext cx="714348" cy="3571900"/>
          </a:xfrm>
          <a:prstGeom prst="donut">
            <a:avLst/>
          </a:prstGeom>
          <a:gradFill flip="none" rotWithShape="1">
            <a:gsLst>
              <a:gs pos="0">
                <a:srgbClr val="362416"/>
              </a:gs>
              <a:gs pos="50000">
                <a:srgbClr val="E9D9BD">
                  <a:shade val="67500"/>
                  <a:satMod val="115000"/>
                </a:srgbClr>
              </a:gs>
              <a:gs pos="100000">
                <a:srgbClr val="E9D9BD">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a:off x="7572396" y="642924"/>
            <a:ext cx="714348" cy="3571900"/>
          </a:xfrm>
          <a:prstGeom prst="donut">
            <a:avLst/>
          </a:prstGeom>
          <a:gradFill flip="none" rotWithShape="1">
            <a:gsLst>
              <a:gs pos="0">
                <a:srgbClr val="362416"/>
              </a:gs>
              <a:gs pos="50000">
                <a:srgbClr val="E9D9BD">
                  <a:shade val="67500"/>
                  <a:satMod val="115000"/>
                </a:srgbClr>
              </a:gs>
              <a:gs pos="100000">
                <a:srgbClr val="E9D9BD">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a:off x="7858148" y="642924"/>
            <a:ext cx="714348" cy="3571900"/>
          </a:xfrm>
          <a:prstGeom prst="donut">
            <a:avLst/>
          </a:prstGeom>
          <a:gradFill flip="none" rotWithShape="1">
            <a:gsLst>
              <a:gs pos="0">
                <a:srgbClr val="362416"/>
              </a:gs>
              <a:gs pos="50000">
                <a:srgbClr val="E9D9BD">
                  <a:shade val="67500"/>
                  <a:satMod val="115000"/>
                </a:srgbClr>
              </a:gs>
              <a:gs pos="100000">
                <a:srgbClr val="E9D9BD">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Rectángulo"/>
          <p:cNvSpPr/>
          <p:nvPr/>
        </p:nvSpPr>
        <p:spPr>
          <a:xfrm>
            <a:off x="-571536" y="-285770"/>
            <a:ext cx="10072758" cy="5429270"/>
          </a:xfrm>
          <a:prstGeom prst="rect">
            <a:avLst/>
          </a:prstGeom>
          <a:gradFill flip="none" rotWithShape="1">
            <a:gsLst>
              <a:gs pos="0">
                <a:srgbClr val="362416"/>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8"/>
                                        </p:tgtEl>
                                        <p:attrNameLst>
                                          <p:attrName>style.opacity</p:attrName>
                                        </p:attrNameLst>
                                      </p:cBhvr>
                                      <p:to>
                                        <p:strVal val="0"/>
                                      </p:to>
                                    </p:set>
                                    <p:animEffect filter="image" prLst="opacity: 0">
                                      <p:cBhvr rctx="IE">
                                        <p:cTn id="7" dur="indefinite"/>
                                        <p:tgtEl>
                                          <p:spTgt spid="28"/>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0-#ppt_w/2"/>
                                          </p:val>
                                        </p:tav>
                                        <p:tav tm="100000">
                                          <p:val>
                                            <p:strVal val="#ppt_x"/>
                                          </p:val>
                                        </p:tav>
                                      </p:tavLst>
                                    </p:anim>
                                    <p:anim calcmode="lin" valueType="num">
                                      <p:cBhvr additive="base">
                                        <p:cTn id="11" dur="5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0" fill="hold"/>
                                        <p:tgtEl>
                                          <p:spTgt spid="6"/>
                                        </p:tgtEl>
                                        <p:attrNameLst>
                                          <p:attrName>ppt_x</p:attrName>
                                        </p:attrNameLst>
                                      </p:cBhvr>
                                      <p:tavLst>
                                        <p:tav tm="0">
                                          <p:val>
                                            <p:strVal val="0-#ppt_w/2"/>
                                          </p:val>
                                        </p:tav>
                                        <p:tav tm="100000">
                                          <p:val>
                                            <p:strVal val="#ppt_x"/>
                                          </p:val>
                                        </p:tav>
                                      </p:tavLst>
                                    </p:anim>
                                    <p:anim calcmode="lin" valueType="num">
                                      <p:cBhvr additive="base">
                                        <p:cTn id="15" dur="5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0" fill="hold"/>
                                        <p:tgtEl>
                                          <p:spTgt spid="7"/>
                                        </p:tgtEl>
                                        <p:attrNameLst>
                                          <p:attrName>ppt_x</p:attrName>
                                        </p:attrNameLst>
                                      </p:cBhvr>
                                      <p:tavLst>
                                        <p:tav tm="0">
                                          <p:val>
                                            <p:strVal val="0-#ppt_w/2"/>
                                          </p:val>
                                        </p:tav>
                                        <p:tav tm="100000">
                                          <p:val>
                                            <p:strVal val="#ppt_x"/>
                                          </p:val>
                                        </p:tav>
                                      </p:tavLst>
                                    </p:anim>
                                    <p:anim calcmode="lin" valueType="num">
                                      <p:cBhvr additive="base">
                                        <p:cTn id="19" dur="5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0" fill="hold"/>
                                        <p:tgtEl>
                                          <p:spTgt spid="8"/>
                                        </p:tgtEl>
                                        <p:attrNameLst>
                                          <p:attrName>ppt_x</p:attrName>
                                        </p:attrNameLst>
                                      </p:cBhvr>
                                      <p:tavLst>
                                        <p:tav tm="0">
                                          <p:val>
                                            <p:strVal val="0-#ppt_w/2"/>
                                          </p:val>
                                        </p:tav>
                                        <p:tav tm="100000">
                                          <p:val>
                                            <p:strVal val="#ppt_x"/>
                                          </p:val>
                                        </p:tav>
                                      </p:tavLst>
                                    </p:anim>
                                    <p:anim calcmode="lin" valueType="num">
                                      <p:cBhvr additive="base">
                                        <p:cTn id="23" dur="5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0" fill="hold"/>
                                        <p:tgtEl>
                                          <p:spTgt spid="9"/>
                                        </p:tgtEl>
                                        <p:attrNameLst>
                                          <p:attrName>ppt_x</p:attrName>
                                        </p:attrNameLst>
                                      </p:cBhvr>
                                      <p:tavLst>
                                        <p:tav tm="0">
                                          <p:val>
                                            <p:strVal val="0-#ppt_w/2"/>
                                          </p:val>
                                        </p:tav>
                                        <p:tav tm="100000">
                                          <p:val>
                                            <p:strVal val="#ppt_x"/>
                                          </p:val>
                                        </p:tav>
                                      </p:tavLst>
                                    </p:anim>
                                    <p:anim calcmode="lin" valueType="num">
                                      <p:cBhvr additive="base">
                                        <p:cTn id="27" dur="5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0" fill="hold"/>
                                        <p:tgtEl>
                                          <p:spTgt spid="10"/>
                                        </p:tgtEl>
                                        <p:attrNameLst>
                                          <p:attrName>ppt_x</p:attrName>
                                        </p:attrNameLst>
                                      </p:cBhvr>
                                      <p:tavLst>
                                        <p:tav tm="0">
                                          <p:val>
                                            <p:strVal val="0-#ppt_w/2"/>
                                          </p:val>
                                        </p:tav>
                                        <p:tav tm="100000">
                                          <p:val>
                                            <p:strVal val="#ppt_x"/>
                                          </p:val>
                                        </p:tav>
                                      </p:tavLst>
                                    </p:anim>
                                    <p:anim calcmode="lin" valueType="num">
                                      <p:cBhvr additive="base">
                                        <p:cTn id="31" dur="5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0" fill="hold"/>
                                        <p:tgtEl>
                                          <p:spTgt spid="11"/>
                                        </p:tgtEl>
                                        <p:attrNameLst>
                                          <p:attrName>ppt_x</p:attrName>
                                        </p:attrNameLst>
                                      </p:cBhvr>
                                      <p:tavLst>
                                        <p:tav tm="0">
                                          <p:val>
                                            <p:strVal val="0-#ppt_w/2"/>
                                          </p:val>
                                        </p:tav>
                                        <p:tav tm="100000">
                                          <p:val>
                                            <p:strVal val="#ppt_x"/>
                                          </p:val>
                                        </p:tav>
                                      </p:tavLst>
                                    </p:anim>
                                    <p:anim calcmode="lin" valueType="num">
                                      <p:cBhvr additive="base">
                                        <p:cTn id="35" dur="5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0" fill="hold"/>
                                        <p:tgtEl>
                                          <p:spTgt spid="12"/>
                                        </p:tgtEl>
                                        <p:attrNameLst>
                                          <p:attrName>ppt_x</p:attrName>
                                        </p:attrNameLst>
                                      </p:cBhvr>
                                      <p:tavLst>
                                        <p:tav tm="0">
                                          <p:val>
                                            <p:strVal val="0-#ppt_w/2"/>
                                          </p:val>
                                        </p:tav>
                                        <p:tav tm="100000">
                                          <p:val>
                                            <p:strVal val="#ppt_x"/>
                                          </p:val>
                                        </p:tav>
                                      </p:tavLst>
                                    </p:anim>
                                    <p:anim calcmode="lin" valueType="num">
                                      <p:cBhvr additive="base">
                                        <p:cTn id="39" dur="5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0" fill="hold"/>
                                        <p:tgtEl>
                                          <p:spTgt spid="13"/>
                                        </p:tgtEl>
                                        <p:attrNameLst>
                                          <p:attrName>ppt_x</p:attrName>
                                        </p:attrNameLst>
                                      </p:cBhvr>
                                      <p:tavLst>
                                        <p:tav tm="0">
                                          <p:val>
                                            <p:strVal val="0-#ppt_w/2"/>
                                          </p:val>
                                        </p:tav>
                                        <p:tav tm="100000">
                                          <p:val>
                                            <p:strVal val="#ppt_x"/>
                                          </p:val>
                                        </p:tav>
                                      </p:tavLst>
                                    </p:anim>
                                    <p:anim calcmode="lin" valueType="num">
                                      <p:cBhvr additive="base">
                                        <p:cTn id="43" dur="5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5000" fill="hold"/>
                                        <p:tgtEl>
                                          <p:spTgt spid="14"/>
                                        </p:tgtEl>
                                        <p:attrNameLst>
                                          <p:attrName>ppt_x</p:attrName>
                                        </p:attrNameLst>
                                      </p:cBhvr>
                                      <p:tavLst>
                                        <p:tav tm="0">
                                          <p:val>
                                            <p:strVal val="0-#ppt_w/2"/>
                                          </p:val>
                                        </p:tav>
                                        <p:tav tm="100000">
                                          <p:val>
                                            <p:strVal val="#ppt_x"/>
                                          </p:val>
                                        </p:tav>
                                      </p:tavLst>
                                    </p:anim>
                                    <p:anim calcmode="lin" valueType="num">
                                      <p:cBhvr additive="base">
                                        <p:cTn id="47" dur="5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5000" fill="hold"/>
                                        <p:tgtEl>
                                          <p:spTgt spid="15"/>
                                        </p:tgtEl>
                                        <p:attrNameLst>
                                          <p:attrName>ppt_x</p:attrName>
                                        </p:attrNameLst>
                                      </p:cBhvr>
                                      <p:tavLst>
                                        <p:tav tm="0">
                                          <p:val>
                                            <p:strVal val="0-#ppt_w/2"/>
                                          </p:val>
                                        </p:tav>
                                        <p:tav tm="100000">
                                          <p:val>
                                            <p:strVal val="#ppt_x"/>
                                          </p:val>
                                        </p:tav>
                                      </p:tavLst>
                                    </p:anim>
                                    <p:anim calcmode="lin" valueType="num">
                                      <p:cBhvr additive="base">
                                        <p:cTn id="51" dur="5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5000" fill="hold"/>
                                        <p:tgtEl>
                                          <p:spTgt spid="16"/>
                                        </p:tgtEl>
                                        <p:attrNameLst>
                                          <p:attrName>ppt_x</p:attrName>
                                        </p:attrNameLst>
                                      </p:cBhvr>
                                      <p:tavLst>
                                        <p:tav tm="0">
                                          <p:val>
                                            <p:strVal val="0-#ppt_w/2"/>
                                          </p:val>
                                        </p:tav>
                                        <p:tav tm="100000">
                                          <p:val>
                                            <p:strVal val="#ppt_x"/>
                                          </p:val>
                                        </p:tav>
                                      </p:tavLst>
                                    </p:anim>
                                    <p:anim calcmode="lin" valueType="num">
                                      <p:cBhvr additive="base">
                                        <p:cTn id="55" dur="5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5000" fill="hold"/>
                                        <p:tgtEl>
                                          <p:spTgt spid="17"/>
                                        </p:tgtEl>
                                        <p:attrNameLst>
                                          <p:attrName>ppt_x</p:attrName>
                                        </p:attrNameLst>
                                      </p:cBhvr>
                                      <p:tavLst>
                                        <p:tav tm="0">
                                          <p:val>
                                            <p:strVal val="0-#ppt_w/2"/>
                                          </p:val>
                                        </p:tav>
                                        <p:tav tm="100000">
                                          <p:val>
                                            <p:strVal val="#ppt_x"/>
                                          </p:val>
                                        </p:tav>
                                      </p:tavLst>
                                    </p:anim>
                                    <p:anim calcmode="lin" valueType="num">
                                      <p:cBhvr additive="base">
                                        <p:cTn id="59" dur="5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5000" fill="hold"/>
                                        <p:tgtEl>
                                          <p:spTgt spid="18"/>
                                        </p:tgtEl>
                                        <p:attrNameLst>
                                          <p:attrName>ppt_x</p:attrName>
                                        </p:attrNameLst>
                                      </p:cBhvr>
                                      <p:tavLst>
                                        <p:tav tm="0">
                                          <p:val>
                                            <p:strVal val="0-#ppt_w/2"/>
                                          </p:val>
                                        </p:tav>
                                        <p:tav tm="100000">
                                          <p:val>
                                            <p:strVal val="#ppt_x"/>
                                          </p:val>
                                        </p:tav>
                                      </p:tavLst>
                                    </p:anim>
                                    <p:anim calcmode="lin" valueType="num">
                                      <p:cBhvr additive="base">
                                        <p:cTn id="63" dur="5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5000" fill="hold"/>
                                        <p:tgtEl>
                                          <p:spTgt spid="19"/>
                                        </p:tgtEl>
                                        <p:attrNameLst>
                                          <p:attrName>ppt_x</p:attrName>
                                        </p:attrNameLst>
                                      </p:cBhvr>
                                      <p:tavLst>
                                        <p:tav tm="0">
                                          <p:val>
                                            <p:strVal val="0-#ppt_w/2"/>
                                          </p:val>
                                        </p:tav>
                                        <p:tav tm="100000">
                                          <p:val>
                                            <p:strVal val="#ppt_x"/>
                                          </p:val>
                                        </p:tav>
                                      </p:tavLst>
                                    </p:anim>
                                    <p:anim calcmode="lin" valueType="num">
                                      <p:cBhvr additive="base">
                                        <p:cTn id="67" dur="5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5000" fill="hold"/>
                                        <p:tgtEl>
                                          <p:spTgt spid="20"/>
                                        </p:tgtEl>
                                        <p:attrNameLst>
                                          <p:attrName>ppt_x</p:attrName>
                                        </p:attrNameLst>
                                      </p:cBhvr>
                                      <p:tavLst>
                                        <p:tav tm="0">
                                          <p:val>
                                            <p:strVal val="0-#ppt_w/2"/>
                                          </p:val>
                                        </p:tav>
                                        <p:tav tm="100000">
                                          <p:val>
                                            <p:strVal val="#ppt_x"/>
                                          </p:val>
                                        </p:tav>
                                      </p:tavLst>
                                    </p:anim>
                                    <p:anim calcmode="lin" valueType="num">
                                      <p:cBhvr additive="base">
                                        <p:cTn id="71" dur="5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5000" fill="hold"/>
                                        <p:tgtEl>
                                          <p:spTgt spid="21"/>
                                        </p:tgtEl>
                                        <p:attrNameLst>
                                          <p:attrName>ppt_x</p:attrName>
                                        </p:attrNameLst>
                                      </p:cBhvr>
                                      <p:tavLst>
                                        <p:tav tm="0">
                                          <p:val>
                                            <p:strVal val="0-#ppt_w/2"/>
                                          </p:val>
                                        </p:tav>
                                        <p:tav tm="100000">
                                          <p:val>
                                            <p:strVal val="#ppt_x"/>
                                          </p:val>
                                        </p:tav>
                                      </p:tavLst>
                                    </p:anim>
                                    <p:anim calcmode="lin" valueType="num">
                                      <p:cBhvr additive="base">
                                        <p:cTn id="75" dur="5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5000" fill="hold"/>
                                        <p:tgtEl>
                                          <p:spTgt spid="22"/>
                                        </p:tgtEl>
                                        <p:attrNameLst>
                                          <p:attrName>ppt_x</p:attrName>
                                        </p:attrNameLst>
                                      </p:cBhvr>
                                      <p:tavLst>
                                        <p:tav tm="0">
                                          <p:val>
                                            <p:strVal val="0-#ppt_w/2"/>
                                          </p:val>
                                        </p:tav>
                                        <p:tav tm="100000">
                                          <p:val>
                                            <p:strVal val="#ppt_x"/>
                                          </p:val>
                                        </p:tav>
                                      </p:tavLst>
                                    </p:anim>
                                    <p:anim calcmode="lin" valueType="num">
                                      <p:cBhvr additive="base">
                                        <p:cTn id="79" dur="5000" fill="hold"/>
                                        <p:tgtEl>
                                          <p:spTgt spid="22"/>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5000" fill="hold"/>
                                        <p:tgtEl>
                                          <p:spTgt spid="23"/>
                                        </p:tgtEl>
                                        <p:attrNameLst>
                                          <p:attrName>ppt_x</p:attrName>
                                        </p:attrNameLst>
                                      </p:cBhvr>
                                      <p:tavLst>
                                        <p:tav tm="0">
                                          <p:val>
                                            <p:strVal val="0-#ppt_w/2"/>
                                          </p:val>
                                        </p:tav>
                                        <p:tav tm="100000">
                                          <p:val>
                                            <p:strVal val="#ppt_x"/>
                                          </p:val>
                                        </p:tav>
                                      </p:tavLst>
                                    </p:anim>
                                    <p:anim calcmode="lin" valueType="num">
                                      <p:cBhvr additive="base">
                                        <p:cTn id="83" dur="5000" fill="hold"/>
                                        <p:tgtEl>
                                          <p:spTgt spid="23"/>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5000" fill="hold"/>
                                        <p:tgtEl>
                                          <p:spTgt spid="24"/>
                                        </p:tgtEl>
                                        <p:attrNameLst>
                                          <p:attrName>ppt_x</p:attrName>
                                        </p:attrNameLst>
                                      </p:cBhvr>
                                      <p:tavLst>
                                        <p:tav tm="0">
                                          <p:val>
                                            <p:strVal val="0-#ppt_w/2"/>
                                          </p:val>
                                        </p:tav>
                                        <p:tav tm="100000">
                                          <p:val>
                                            <p:strVal val="#ppt_x"/>
                                          </p:val>
                                        </p:tav>
                                      </p:tavLst>
                                    </p:anim>
                                    <p:anim calcmode="lin" valueType="num">
                                      <p:cBhvr additive="base">
                                        <p:cTn id="87" dur="5000" fill="hold"/>
                                        <p:tgtEl>
                                          <p:spTgt spid="24"/>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5000" fill="hold"/>
                                        <p:tgtEl>
                                          <p:spTgt spid="25"/>
                                        </p:tgtEl>
                                        <p:attrNameLst>
                                          <p:attrName>ppt_x</p:attrName>
                                        </p:attrNameLst>
                                      </p:cBhvr>
                                      <p:tavLst>
                                        <p:tav tm="0">
                                          <p:val>
                                            <p:strVal val="0-#ppt_w/2"/>
                                          </p:val>
                                        </p:tav>
                                        <p:tav tm="100000">
                                          <p:val>
                                            <p:strVal val="#ppt_x"/>
                                          </p:val>
                                        </p:tav>
                                      </p:tavLst>
                                    </p:anim>
                                    <p:anim calcmode="lin" valueType="num">
                                      <p:cBhvr additive="base">
                                        <p:cTn id="91" dur="5000" fill="hold"/>
                                        <p:tgtEl>
                                          <p:spTgt spid="25"/>
                                        </p:tgtEl>
                                        <p:attrNameLst>
                                          <p:attrName>ppt_y</p:attrName>
                                        </p:attrNameLst>
                                      </p:cBhvr>
                                      <p:tavLst>
                                        <p:tav tm="0">
                                          <p:val>
                                            <p:strVal val="#ppt_y"/>
                                          </p:val>
                                        </p:tav>
                                        <p:tav tm="100000">
                                          <p:val>
                                            <p:strVal val="#ppt_y"/>
                                          </p:val>
                                        </p:tav>
                                      </p:tavLst>
                                    </p:anim>
                                  </p:childTnLst>
                                </p:cTn>
                              </p:par>
                              <p:par>
                                <p:cTn id="92" presetID="2" presetClass="entr" presetSubtype="8"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5000" fill="hold"/>
                                        <p:tgtEl>
                                          <p:spTgt spid="26"/>
                                        </p:tgtEl>
                                        <p:attrNameLst>
                                          <p:attrName>ppt_x</p:attrName>
                                        </p:attrNameLst>
                                      </p:cBhvr>
                                      <p:tavLst>
                                        <p:tav tm="0">
                                          <p:val>
                                            <p:strVal val="0-#ppt_w/2"/>
                                          </p:val>
                                        </p:tav>
                                        <p:tav tm="100000">
                                          <p:val>
                                            <p:strVal val="#ppt_x"/>
                                          </p:val>
                                        </p:tav>
                                      </p:tavLst>
                                    </p:anim>
                                    <p:anim calcmode="lin" valueType="num">
                                      <p:cBhvr additive="base">
                                        <p:cTn id="95" dur="5000" fill="hold"/>
                                        <p:tgtEl>
                                          <p:spTgt spid="26"/>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5000" fill="hold"/>
                                        <p:tgtEl>
                                          <p:spTgt spid="27"/>
                                        </p:tgtEl>
                                        <p:attrNameLst>
                                          <p:attrName>ppt_x</p:attrName>
                                        </p:attrNameLst>
                                      </p:cBhvr>
                                      <p:tavLst>
                                        <p:tav tm="0">
                                          <p:val>
                                            <p:strVal val="0-#ppt_w/2"/>
                                          </p:val>
                                        </p:tav>
                                        <p:tav tm="100000">
                                          <p:val>
                                            <p:strVal val="#ppt_x"/>
                                          </p:val>
                                        </p:tav>
                                      </p:tavLst>
                                    </p:anim>
                                    <p:anim calcmode="lin" valueType="num">
                                      <p:cBhvr additive="base">
                                        <p:cTn id="99" dur="5000" fill="hold"/>
                                        <p:tgtEl>
                                          <p:spTgt spid="27"/>
                                        </p:tgtEl>
                                        <p:attrNameLst>
                                          <p:attrName>ppt_y</p:attrName>
                                        </p:attrNameLst>
                                      </p:cBhvr>
                                      <p:tavLst>
                                        <p:tav tm="0">
                                          <p:val>
                                            <p:strVal val="#ppt_y"/>
                                          </p:val>
                                        </p:tav>
                                        <p:tav tm="100000">
                                          <p:val>
                                            <p:strVal val="#ppt_y"/>
                                          </p:val>
                                        </p:tav>
                                      </p:tavLst>
                                    </p:anim>
                                  </p:childTnLst>
                                </p:cTn>
                              </p:par>
                              <p:par>
                                <p:cTn id="100" presetID="8" presetClass="emph" presetSubtype="0" fill="hold" grpId="1" nodeType="withEffect">
                                  <p:stCondLst>
                                    <p:cond delay="0"/>
                                  </p:stCondLst>
                                  <p:childTnLst>
                                    <p:animRot by="21600000">
                                      <p:cBhvr>
                                        <p:cTn id="101" dur="5000" fill="hold"/>
                                        <p:tgtEl>
                                          <p:spTgt spid="5"/>
                                        </p:tgtEl>
                                        <p:attrNameLst>
                                          <p:attrName>r</p:attrName>
                                        </p:attrNameLst>
                                      </p:cBhvr>
                                    </p:animRot>
                                  </p:childTnLst>
                                </p:cTn>
                              </p:par>
                              <p:par>
                                <p:cTn id="102" presetID="8" presetClass="emph" presetSubtype="0" fill="hold" grpId="1" nodeType="withEffect">
                                  <p:stCondLst>
                                    <p:cond delay="0"/>
                                  </p:stCondLst>
                                  <p:childTnLst>
                                    <p:animRot by="-21600000">
                                      <p:cBhvr>
                                        <p:cTn id="103" dur="5000" fill="hold"/>
                                        <p:tgtEl>
                                          <p:spTgt spid="6"/>
                                        </p:tgtEl>
                                        <p:attrNameLst>
                                          <p:attrName>r</p:attrName>
                                        </p:attrNameLst>
                                      </p:cBhvr>
                                    </p:animRot>
                                  </p:childTnLst>
                                </p:cTn>
                              </p:par>
                              <p:par>
                                <p:cTn id="104" presetID="8" presetClass="emph" presetSubtype="0" fill="hold" grpId="1" nodeType="withEffect">
                                  <p:stCondLst>
                                    <p:cond delay="0"/>
                                  </p:stCondLst>
                                  <p:childTnLst>
                                    <p:animRot by="21600000">
                                      <p:cBhvr>
                                        <p:cTn id="105" dur="5000" fill="hold"/>
                                        <p:tgtEl>
                                          <p:spTgt spid="7"/>
                                        </p:tgtEl>
                                        <p:attrNameLst>
                                          <p:attrName>r</p:attrName>
                                        </p:attrNameLst>
                                      </p:cBhvr>
                                    </p:animRot>
                                  </p:childTnLst>
                                </p:cTn>
                              </p:par>
                              <p:par>
                                <p:cTn id="106" presetID="8" presetClass="emph" presetSubtype="0" fill="hold" grpId="1" nodeType="withEffect">
                                  <p:stCondLst>
                                    <p:cond delay="0"/>
                                  </p:stCondLst>
                                  <p:childTnLst>
                                    <p:animRot by="-21600000">
                                      <p:cBhvr>
                                        <p:cTn id="107" dur="5000" fill="hold"/>
                                        <p:tgtEl>
                                          <p:spTgt spid="8"/>
                                        </p:tgtEl>
                                        <p:attrNameLst>
                                          <p:attrName>r</p:attrName>
                                        </p:attrNameLst>
                                      </p:cBhvr>
                                    </p:animRot>
                                  </p:childTnLst>
                                </p:cTn>
                              </p:par>
                              <p:par>
                                <p:cTn id="108" presetID="8" presetClass="emph" presetSubtype="0" fill="hold" grpId="1" nodeType="withEffect">
                                  <p:stCondLst>
                                    <p:cond delay="0"/>
                                  </p:stCondLst>
                                  <p:childTnLst>
                                    <p:animRot by="21600000">
                                      <p:cBhvr>
                                        <p:cTn id="109" dur="5000" fill="hold"/>
                                        <p:tgtEl>
                                          <p:spTgt spid="9"/>
                                        </p:tgtEl>
                                        <p:attrNameLst>
                                          <p:attrName>r</p:attrName>
                                        </p:attrNameLst>
                                      </p:cBhvr>
                                    </p:animRot>
                                  </p:childTnLst>
                                </p:cTn>
                              </p:par>
                              <p:par>
                                <p:cTn id="110" presetID="8" presetClass="emph" presetSubtype="0" fill="hold" grpId="1" nodeType="withEffect">
                                  <p:stCondLst>
                                    <p:cond delay="0"/>
                                  </p:stCondLst>
                                  <p:childTnLst>
                                    <p:animRot by="-21600000">
                                      <p:cBhvr>
                                        <p:cTn id="111" dur="5000" fill="hold"/>
                                        <p:tgtEl>
                                          <p:spTgt spid="10"/>
                                        </p:tgtEl>
                                        <p:attrNameLst>
                                          <p:attrName>r</p:attrName>
                                        </p:attrNameLst>
                                      </p:cBhvr>
                                    </p:animRot>
                                  </p:childTnLst>
                                </p:cTn>
                              </p:par>
                              <p:par>
                                <p:cTn id="112" presetID="8" presetClass="emph" presetSubtype="0" fill="hold" grpId="1" nodeType="withEffect">
                                  <p:stCondLst>
                                    <p:cond delay="0"/>
                                  </p:stCondLst>
                                  <p:childTnLst>
                                    <p:animRot by="21600000">
                                      <p:cBhvr>
                                        <p:cTn id="113" dur="5000" fill="hold"/>
                                        <p:tgtEl>
                                          <p:spTgt spid="11"/>
                                        </p:tgtEl>
                                        <p:attrNameLst>
                                          <p:attrName>r</p:attrName>
                                        </p:attrNameLst>
                                      </p:cBhvr>
                                    </p:animRot>
                                  </p:childTnLst>
                                </p:cTn>
                              </p:par>
                              <p:par>
                                <p:cTn id="114" presetID="8" presetClass="emph" presetSubtype="0" fill="hold" grpId="1" nodeType="withEffect">
                                  <p:stCondLst>
                                    <p:cond delay="0"/>
                                  </p:stCondLst>
                                  <p:childTnLst>
                                    <p:animRot by="-21600000">
                                      <p:cBhvr>
                                        <p:cTn id="115" dur="5000" fill="hold"/>
                                        <p:tgtEl>
                                          <p:spTgt spid="12"/>
                                        </p:tgtEl>
                                        <p:attrNameLst>
                                          <p:attrName>r</p:attrName>
                                        </p:attrNameLst>
                                      </p:cBhvr>
                                    </p:animRot>
                                  </p:childTnLst>
                                </p:cTn>
                              </p:par>
                              <p:par>
                                <p:cTn id="116" presetID="8" presetClass="emph" presetSubtype="0" fill="hold" grpId="1" nodeType="withEffect">
                                  <p:stCondLst>
                                    <p:cond delay="0"/>
                                  </p:stCondLst>
                                  <p:childTnLst>
                                    <p:animRot by="21600000">
                                      <p:cBhvr>
                                        <p:cTn id="117" dur="5000" fill="hold"/>
                                        <p:tgtEl>
                                          <p:spTgt spid="13"/>
                                        </p:tgtEl>
                                        <p:attrNameLst>
                                          <p:attrName>r</p:attrName>
                                        </p:attrNameLst>
                                      </p:cBhvr>
                                    </p:animRot>
                                  </p:childTnLst>
                                </p:cTn>
                              </p:par>
                              <p:par>
                                <p:cTn id="118" presetID="8" presetClass="emph" presetSubtype="0" fill="hold" grpId="1" nodeType="withEffect">
                                  <p:stCondLst>
                                    <p:cond delay="0"/>
                                  </p:stCondLst>
                                  <p:childTnLst>
                                    <p:animRot by="-21600000">
                                      <p:cBhvr>
                                        <p:cTn id="119" dur="5000" fill="hold"/>
                                        <p:tgtEl>
                                          <p:spTgt spid="14"/>
                                        </p:tgtEl>
                                        <p:attrNameLst>
                                          <p:attrName>r</p:attrName>
                                        </p:attrNameLst>
                                      </p:cBhvr>
                                    </p:animRot>
                                  </p:childTnLst>
                                </p:cTn>
                              </p:par>
                              <p:par>
                                <p:cTn id="120" presetID="8" presetClass="emph" presetSubtype="0" fill="hold" grpId="1" nodeType="withEffect">
                                  <p:stCondLst>
                                    <p:cond delay="0"/>
                                  </p:stCondLst>
                                  <p:childTnLst>
                                    <p:animRot by="21600000">
                                      <p:cBhvr>
                                        <p:cTn id="121" dur="5000" fill="hold"/>
                                        <p:tgtEl>
                                          <p:spTgt spid="15"/>
                                        </p:tgtEl>
                                        <p:attrNameLst>
                                          <p:attrName>r</p:attrName>
                                        </p:attrNameLst>
                                      </p:cBhvr>
                                    </p:animRot>
                                  </p:childTnLst>
                                </p:cTn>
                              </p:par>
                              <p:par>
                                <p:cTn id="122" presetID="8" presetClass="emph" presetSubtype="0" fill="hold" grpId="1" nodeType="withEffect">
                                  <p:stCondLst>
                                    <p:cond delay="0"/>
                                  </p:stCondLst>
                                  <p:childTnLst>
                                    <p:animRot by="-21600000">
                                      <p:cBhvr>
                                        <p:cTn id="123" dur="5000" fill="hold"/>
                                        <p:tgtEl>
                                          <p:spTgt spid="16"/>
                                        </p:tgtEl>
                                        <p:attrNameLst>
                                          <p:attrName>r</p:attrName>
                                        </p:attrNameLst>
                                      </p:cBhvr>
                                    </p:animRot>
                                  </p:childTnLst>
                                </p:cTn>
                              </p:par>
                              <p:par>
                                <p:cTn id="124" presetID="8" presetClass="emph" presetSubtype="0" fill="hold" grpId="1" nodeType="withEffect">
                                  <p:stCondLst>
                                    <p:cond delay="0"/>
                                  </p:stCondLst>
                                  <p:childTnLst>
                                    <p:animRot by="21600000">
                                      <p:cBhvr>
                                        <p:cTn id="125" dur="5000" fill="hold"/>
                                        <p:tgtEl>
                                          <p:spTgt spid="17"/>
                                        </p:tgtEl>
                                        <p:attrNameLst>
                                          <p:attrName>r</p:attrName>
                                        </p:attrNameLst>
                                      </p:cBhvr>
                                    </p:animRot>
                                  </p:childTnLst>
                                </p:cTn>
                              </p:par>
                              <p:par>
                                <p:cTn id="126" presetID="8" presetClass="emph" presetSubtype="0" fill="hold" grpId="1" nodeType="withEffect">
                                  <p:stCondLst>
                                    <p:cond delay="0"/>
                                  </p:stCondLst>
                                  <p:childTnLst>
                                    <p:animRot by="-21600000">
                                      <p:cBhvr>
                                        <p:cTn id="127" dur="5000" fill="hold"/>
                                        <p:tgtEl>
                                          <p:spTgt spid="18"/>
                                        </p:tgtEl>
                                        <p:attrNameLst>
                                          <p:attrName>r</p:attrName>
                                        </p:attrNameLst>
                                      </p:cBhvr>
                                    </p:animRot>
                                  </p:childTnLst>
                                </p:cTn>
                              </p:par>
                              <p:par>
                                <p:cTn id="128" presetID="8" presetClass="emph" presetSubtype="0" fill="hold" grpId="1" nodeType="withEffect">
                                  <p:stCondLst>
                                    <p:cond delay="0"/>
                                  </p:stCondLst>
                                  <p:childTnLst>
                                    <p:animRot by="21600000">
                                      <p:cBhvr>
                                        <p:cTn id="129" dur="5000" fill="hold"/>
                                        <p:tgtEl>
                                          <p:spTgt spid="19"/>
                                        </p:tgtEl>
                                        <p:attrNameLst>
                                          <p:attrName>r</p:attrName>
                                        </p:attrNameLst>
                                      </p:cBhvr>
                                    </p:animRot>
                                  </p:childTnLst>
                                </p:cTn>
                              </p:par>
                              <p:par>
                                <p:cTn id="130" presetID="8" presetClass="emph" presetSubtype="0" fill="hold" grpId="1" nodeType="withEffect">
                                  <p:stCondLst>
                                    <p:cond delay="0"/>
                                  </p:stCondLst>
                                  <p:childTnLst>
                                    <p:animRot by="-21600000">
                                      <p:cBhvr>
                                        <p:cTn id="131" dur="5000" fill="hold"/>
                                        <p:tgtEl>
                                          <p:spTgt spid="20"/>
                                        </p:tgtEl>
                                        <p:attrNameLst>
                                          <p:attrName>r</p:attrName>
                                        </p:attrNameLst>
                                      </p:cBhvr>
                                    </p:animRot>
                                  </p:childTnLst>
                                </p:cTn>
                              </p:par>
                              <p:par>
                                <p:cTn id="132" presetID="8" presetClass="emph" presetSubtype="0" fill="hold" grpId="1" nodeType="withEffect">
                                  <p:stCondLst>
                                    <p:cond delay="0"/>
                                  </p:stCondLst>
                                  <p:childTnLst>
                                    <p:animRot by="21600000">
                                      <p:cBhvr>
                                        <p:cTn id="133" dur="5000" fill="hold"/>
                                        <p:tgtEl>
                                          <p:spTgt spid="21"/>
                                        </p:tgtEl>
                                        <p:attrNameLst>
                                          <p:attrName>r</p:attrName>
                                        </p:attrNameLst>
                                      </p:cBhvr>
                                    </p:animRot>
                                  </p:childTnLst>
                                </p:cTn>
                              </p:par>
                              <p:par>
                                <p:cTn id="134" presetID="8" presetClass="emph" presetSubtype="0" fill="hold" grpId="1" nodeType="withEffect">
                                  <p:stCondLst>
                                    <p:cond delay="0"/>
                                  </p:stCondLst>
                                  <p:childTnLst>
                                    <p:animRot by="-21600000">
                                      <p:cBhvr>
                                        <p:cTn id="135" dur="5000" fill="hold"/>
                                        <p:tgtEl>
                                          <p:spTgt spid="22"/>
                                        </p:tgtEl>
                                        <p:attrNameLst>
                                          <p:attrName>r</p:attrName>
                                        </p:attrNameLst>
                                      </p:cBhvr>
                                    </p:animRot>
                                  </p:childTnLst>
                                </p:cTn>
                              </p:par>
                              <p:par>
                                <p:cTn id="136" presetID="8" presetClass="emph" presetSubtype="0" fill="hold" grpId="1" nodeType="withEffect">
                                  <p:stCondLst>
                                    <p:cond delay="0"/>
                                  </p:stCondLst>
                                  <p:childTnLst>
                                    <p:animRot by="21600000">
                                      <p:cBhvr>
                                        <p:cTn id="137" dur="5000" fill="hold"/>
                                        <p:tgtEl>
                                          <p:spTgt spid="23"/>
                                        </p:tgtEl>
                                        <p:attrNameLst>
                                          <p:attrName>r</p:attrName>
                                        </p:attrNameLst>
                                      </p:cBhvr>
                                    </p:animRot>
                                  </p:childTnLst>
                                </p:cTn>
                              </p:par>
                              <p:par>
                                <p:cTn id="138" presetID="8" presetClass="emph" presetSubtype="0" fill="hold" grpId="1" nodeType="withEffect">
                                  <p:stCondLst>
                                    <p:cond delay="0"/>
                                  </p:stCondLst>
                                  <p:childTnLst>
                                    <p:animRot by="-21600000">
                                      <p:cBhvr>
                                        <p:cTn id="139" dur="5000" fill="hold"/>
                                        <p:tgtEl>
                                          <p:spTgt spid="24"/>
                                        </p:tgtEl>
                                        <p:attrNameLst>
                                          <p:attrName>r</p:attrName>
                                        </p:attrNameLst>
                                      </p:cBhvr>
                                    </p:animRot>
                                  </p:childTnLst>
                                </p:cTn>
                              </p:par>
                              <p:par>
                                <p:cTn id="140" presetID="8" presetClass="emph" presetSubtype="0" fill="hold" grpId="1" nodeType="withEffect">
                                  <p:stCondLst>
                                    <p:cond delay="0"/>
                                  </p:stCondLst>
                                  <p:childTnLst>
                                    <p:animRot by="21600000">
                                      <p:cBhvr>
                                        <p:cTn id="141" dur="5000" fill="hold"/>
                                        <p:tgtEl>
                                          <p:spTgt spid="25"/>
                                        </p:tgtEl>
                                        <p:attrNameLst>
                                          <p:attrName>r</p:attrName>
                                        </p:attrNameLst>
                                      </p:cBhvr>
                                    </p:animRot>
                                  </p:childTnLst>
                                </p:cTn>
                              </p:par>
                              <p:par>
                                <p:cTn id="142" presetID="8" presetClass="emph" presetSubtype="0" fill="hold" grpId="1" nodeType="withEffect">
                                  <p:stCondLst>
                                    <p:cond delay="0"/>
                                  </p:stCondLst>
                                  <p:childTnLst>
                                    <p:animRot by="-21600000">
                                      <p:cBhvr>
                                        <p:cTn id="143" dur="5000" fill="hold"/>
                                        <p:tgtEl>
                                          <p:spTgt spid="26"/>
                                        </p:tgtEl>
                                        <p:attrNameLst>
                                          <p:attrName>r</p:attrName>
                                        </p:attrNameLst>
                                      </p:cBhvr>
                                    </p:animRot>
                                  </p:childTnLst>
                                </p:cTn>
                              </p:par>
                              <p:par>
                                <p:cTn id="144" presetID="8" presetClass="emph" presetSubtype="0" fill="hold" grpId="1" nodeType="withEffect">
                                  <p:stCondLst>
                                    <p:cond delay="0"/>
                                  </p:stCondLst>
                                  <p:childTnLst>
                                    <p:animRot by="21600000">
                                      <p:cBhvr>
                                        <p:cTn id="145" dur="5000" fill="hold"/>
                                        <p:tgtEl>
                                          <p:spTgt spid="27"/>
                                        </p:tgtEl>
                                        <p:attrNameLst>
                                          <p:attrName>r</p:attrName>
                                        </p:attrNameLst>
                                      </p:cBhvr>
                                    </p:animRot>
                                  </p:childTnLst>
                                </p:cTn>
                              </p:par>
                              <p:par>
                                <p:cTn id="146" presetID="3" presetClass="entr" presetSubtype="10" fill="hold" grpId="2" nodeType="withEffect">
                                  <p:stCondLst>
                                    <p:cond delay="0"/>
                                  </p:stCondLst>
                                  <p:childTnLst>
                                    <p:set>
                                      <p:cBhvr>
                                        <p:cTn id="147" dur="1" fill="hold">
                                          <p:stCondLst>
                                            <p:cond delay="0"/>
                                          </p:stCondLst>
                                        </p:cTn>
                                        <p:tgtEl>
                                          <p:spTgt spid="5"/>
                                        </p:tgtEl>
                                        <p:attrNameLst>
                                          <p:attrName>style.visibility</p:attrName>
                                        </p:attrNameLst>
                                      </p:cBhvr>
                                      <p:to>
                                        <p:strVal val="visible"/>
                                      </p:to>
                                    </p:set>
                                    <p:animEffect transition="in" filter="blinds(horizontal)">
                                      <p:cBhvr>
                                        <p:cTn id="148" dur="5000"/>
                                        <p:tgtEl>
                                          <p:spTgt spid="5"/>
                                        </p:tgtEl>
                                      </p:cBhvr>
                                    </p:animEffect>
                                  </p:childTnLst>
                                </p:cTn>
                              </p:par>
                              <p:par>
                                <p:cTn id="149" presetID="3" presetClass="entr" presetSubtype="10" fill="hold" grpId="2" nodeType="withEffect">
                                  <p:stCondLst>
                                    <p:cond delay="0"/>
                                  </p:stCondLst>
                                  <p:childTnLst>
                                    <p:set>
                                      <p:cBhvr>
                                        <p:cTn id="150" dur="1" fill="hold">
                                          <p:stCondLst>
                                            <p:cond delay="0"/>
                                          </p:stCondLst>
                                        </p:cTn>
                                        <p:tgtEl>
                                          <p:spTgt spid="6"/>
                                        </p:tgtEl>
                                        <p:attrNameLst>
                                          <p:attrName>style.visibility</p:attrName>
                                        </p:attrNameLst>
                                      </p:cBhvr>
                                      <p:to>
                                        <p:strVal val="visible"/>
                                      </p:to>
                                    </p:set>
                                    <p:animEffect transition="in" filter="blinds(horizontal)">
                                      <p:cBhvr>
                                        <p:cTn id="151" dur="5000"/>
                                        <p:tgtEl>
                                          <p:spTgt spid="6"/>
                                        </p:tgtEl>
                                      </p:cBhvr>
                                    </p:animEffect>
                                  </p:childTnLst>
                                </p:cTn>
                              </p:par>
                              <p:par>
                                <p:cTn id="152" presetID="3" presetClass="entr" presetSubtype="10" fill="hold" grpId="2" nodeType="withEffect">
                                  <p:stCondLst>
                                    <p:cond delay="0"/>
                                  </p:stCondLst>
                                  <p:childTnLst>
                                    <p:set>
                                      <p:cBhvr>
                                        <p:cTn id="153" dur="1" fill="hold">
                                          <p:stCondLst>
                                            <p:cond delay="0"/>
                                          </p:stCondLst>
                                        </p:cTn>
                                        <p:tgtEl>
                                          <p:spTgt spid="7"/>
                                        </p:tgtEl>
                                        <p:attrNameLst>
                                          <p:attrName>style.visibility</p:attrName>
                                        </p:attrNameLst>
                                      </p:cBhvr>
                                      <p:to>
                                        <p:strVal val="visible"/>
                                      </p:to>
                                    </p:set>
                                    <p:animEffect transition="in" filter="blinds(horizontal)">
                                      <p:cBhvr>
                                        <p:cTn id="154" dur="5000"/>
                                        <p:tgtEl>
                                          <p:spTgt spid="7"/>
                                        </p:tgtEl>
                                      </p:cBhvr>
                                    </p:animEffect>
                                  </p:childTnLst>
                                </p:cTn>
                              </p:par>
                              <p:par>
                                <p:cTn id="155" presetID="3" presetClass="entr" presetSubtype="10" fill="hold" grpId="2" nodeType="withEffect">
                                  <p:stCondLst>
                                    <p:cond delay="0"/>
                                  </p:stCondLst>
                                  <p:childTnLst>
                                    <p:set>
                                      <p:cBhvr>
                                        <p:cTn id="156" dur="1" fill="hold">
                                          <p:stCondLst>
                                            <p:cond delay="0"/>
                                          </p:stCondLst>
                                        </p:cTn>
                                        <p:tgtEl>
                                          <p:spTgt spid="8"/>
                                        </p:tgtEl>
                                        <p:attrNameLst>
                                          <p:attrName>style.visibility</p:attrName>
                                        </p:attrNameLst>
                                      </p:cBhvr>
                                      <p:to>
                                        <p:strVal val="visible"/>
                                      </p:to>
                                    </p:set>
                                    <p:animEffect transition="in" filter="blinds(horizontal)">
                                      <p:cBhvr>
                                        <p:cTn id="157" dur="5000"/>
                                        <p:tgtEl>
                                          <p:spTgt spid="8"/>
                                        </p:tgtEl>
                                      </p:cBhvr>
                                    </p:animEffect>
                                  </p:childTnLst>
                                </p:cTn>
                              </p:par>
                              <p:par>
                                <p:cTn id="158" presetID="3" presetClass="entr" presetSubtype="10" fill="hold" grpId="2" nodeType="withEffect">
                                  <p:stCondLst>
                                    <p:cond delay="0"/>
                                  </p:stCondLst>
                                  <p:childTnLst>
                                    <p:set>
                                      <p:cBhvr>
                                        <p:cTn id="159" dur="1" fill="hold">
                                          <p:stCondLst>
                                            <p:cond delay="0"/>
                                          </p:stCondLst>
                                        </p:cTn>
                                        <p:tgtEl>
                                          <p:spTgt spid="9"/>
                                        </p:tgtEl>
                                        <p:attrNameLst>
                                          <p:attrName>style.visibility</p:attrName>
                                        </p:attrNameLst>
                                      </p:cBhvr>
                                      <p:to>
                                        <p:strVal val="visible"/>
                                      </p:to>
                                    </p:set>
                                    <p:animEffect transition="in" filter="blinds(horizontal)">
                                      <p:cBhvr>
                                        <p:cTn id="160" dur="5000"/>
                                        <p:tgtEl>
                                          <p:spTgt spid="9"/>
                                        </p:tgtEl>
                                      </p:cBhvr>
                                    </p:animEffect>
                                  </p:childTnLst>
                                </p:cTn>
                              </p:par>
                              <p:par>
                                <p:cTn id="161" presetID="3" presetClass="entr" presetSubtype="10" fill="hold" grpId="2" nodeType="withEffect">
                                  <p:stCondLst>
                                    <p:cond delay="0"/>
                                  </p:stCondLst>
                                  <p:childTnLst>
                                    <p:set>
                                      <p:cBhvr>
                                        <p:cTn id="162" dur="1" fill="hold">
                                          <p:stCondLst>
                                            <p:cond delay="0"/>
                                          </p:stCondLst>
                                        </p:cTn>
                                        <p:tgtEl>
                                          <p:spTgt spid="10"/>
                                        </p:tgtEl>
                                        <p:attrNameLst>
                                          <p:attrName>style.visibility</p:attrName>
                                        </p:attrNameLst>
                                      </p:cBhvr>
                                      <p:to>
                                        <p:strVal val="visible"/>
                                      </p:to>
                                    </p:set>
                                    <p:animEffect transition="in" filter="blinds(horizontal)">
                                      <p:cBhvr>
                                        <p:cTn id="163" dur="5000"/>
                                        <p:tgtEl>
                                          <p:spTgt spid="10"/>
                                        </p:tgtEl>
                                      </p:cBhvr>
                                    </p:animEffect>
                                  </p:childTnLst>
                                </p:cTn>
                              </p:par>
                              <p:par>
                                <p:cTn id="164" presetID="3" presetClass="entr" presetSubtype="10" fill="hold" grpId="2" nodeType="withEffect">
                                  <p:stCondLst>
                                    <p:cond delay="0"/>
                                  </p:stCondLst>
                                  <p:childTnLst>
                                    <p:set>
                                      <p:cBhvr>
                                        <p:cTn id="165" dur="1" fill="hold">
                                          <p:stCondLst>
                                            <p:cond delay="0"/>
                                          </p:stCondLst>
                                        </p:cTn>
                                        <p:tgtEl>
                                          <p:spTgt spid="11"/>
                                        </p:tgtEl>
                                        <p:attrNameLst>
                                          <p:attrName>style.visibility</p:attrName>
                                        </p:attrNameLst>
                                      </p:cBhvr>
                                      <p:to>
                                        <p:strVal val="visible"/>
                                      </p:to>
                                    </p:set>
                                    <p:animEffect transition="in" filter="blinds(horizontal)">
                                      <p:cBhvr>
                                        <p:cTn id="166" dur="5000"/>
                                        <p:tgtEl>
                                          <p:spTgt spid="11"/>
                                        </p:tgtEl>
                                      </p:cBhvr>
                                    </p:animEffect>
                                  </p:childTnLst>
                                </p:cTn>
                              </p:par>
                              <p:par>
                                <p:cTn id="167" presetID="3" presetClass="entr" presetSubtype="10" fill="hold" grpId="2" nodeType="withEffect">
                                  <p:stCondLst>
                                    <p:cond delay="0"/>
                                  </p:stCondLst>
                                  <p:childTnLst>
                                    <p:set>
                                      <p:cBhvr>
                                        <p:cTn id="168" dur="1" fill="hold">
                                          <p:stCondLst>
                                            <p:cond delay="0"/>
                                          </p:stCondLst>
                                        </p:cTn>
                                        <p:tgtEl>
                                          <p:spTgt spid="12"/>
                                        </p:tgtEl>
                                        <p:attrNameLst>
                                          <p:attrName>style.visibility</p:attrName>
                                        </p:attrNameLst>
                                      </p:cBhvr>
                                      <p:to>
                                        <p:strVal val="visible"/>
                                      </p:to>
                                    </p:set>
                                    <p:animEffect transition="in" filter="blinds(horizontal)">
                                      <p:cBhvr>
                                        <p:cTn id="169" dur="5000"/>
                                        <p:tgtEl>
                                          <p:spTgt spid="12"/>
                                        </p:tgtEl>
                                      </p:cBhvr>
                                    </p:animEffect>
                                  </p:childTnLst>
                                </p:cTn>
                              </p:par>
                              <p:par>
                                <p:cTn id="170" presetID="3" presetClass="entr" presetSubtype="10" fill="hold" grpId="2" nodeType="withEffect">
                                  <p:stCondLst>
                                    <p:cond delay="0"/>
                                  </p:stCondLst>
                                  <p:childTnLst>
                                    <p:set>
                                      <p:cBhvr>
                                        <p:cTn id="171" dur="1" fill="hold">
                                          <p:stCondLst>
                                            <p:cond delay="0"/>
                                          </p:stCondLst>
                                        </p:cTn>
                                        <p:tgtEl>
                                          <p:spTgt spid="13"/>
                                        </p:tgtEl>
                                        <p:attrNameLst>
                                          <p:attrName>style.visibility</p:attrName>
                                        </p:attrNameLst>
                                      </p:cBhvr>
                                      <p:to>
                                        <p:strVal val="visible"/>
                                      </p:to>
                                    </p:set>
                                    <p:animEffect transition="in" filter="blinds(horizontal)">
                                      <p:cBhvr>
                                        <p:cTn id="172" dur="5000"/>
                                        <p:tgtEl>
                                          <p:spTgt spid="13"/>
                                        </p:tgtEl>
                                      </p:cBhvr>
                                    </p:animEffect>
                                  </p:childTnLst>
                                </p:cTn>
                              </p:par>
                              <p:par>
                                <p:cTn id="173" presetID="3" presetClass="entr" presetSubtype="10" fill="hold" grpId="2" nodeType="withEffect">
                                  <p:stCondLst>
                                    <p:cond delay="0"/>
                                  </p:stCondLst>
                                  <p:childTnLst>
                                    <p:set>
                                      <p:cBhvr>
                                        <p:cTn id="174" dur="1" fill="hold">
                                          <p:stCondLst>
                                            <p:cond delay="0"/>
                                          </p:stCondLst>
                                        </p:cTn>
                                        <p:tgtEl>
                                          <p:spTgt spid="14"/>
                                        </p:tgtEl>
                                        <p:attrNameLst>
                                          <p:attrName>style.visibility</p:attrName>
                                        </p:attrNameLst>
                                      </p:cBhvr>
                                      <p:to>
                                        <p:strVal val="visible"/>
                                      </p:to>
                                    </p:set>
                                    <p:animEffect transition="in" filter="blinds(horizontal)">
                                      <p:cBhvr>
                                        <p:cTn id="175" dur="5000"/>
                                        <p:tgtEl>
                                          <p:spTgt spid="14"/>
                                        </p:tgtEl>
                                      </p:cBhvr>
                                    </p:animEffect>
                                  </p:childTnLst>
                                </p:cTn>
                              </p:par>
                              <p:par>
                                <p:cTn id="176" presetID="3" presetClass="entr" presetSubtype="10" fill="hold" grpId="2" nodeType="withEffect">
                                  <p:stCondLst>
                                    <p:cond delay="0"/>
                                  </p:stCondLst>
                                  <p:childTnLst>
                                    <p:set>
                                      <p:cBhvr>
                                        <p:cTn id="177" dur="1" fill="hold">
                                          <p:stCondLst>
                                            <p:cond delay="0"/>
                                          </p:stCondLst>
                                        </p:cTn>
                                        <p:tgtEl>
                                          <p:spTgt spid="15"/>
                                        </p:tgtEl>
                                        <p:attrNameLst>
                                          <p:attrName>style.visibility</p:attrName>
                                        </p:attrNameLst>
                                      </p:cBhvr>
                                      <p:to>
                                        <p:strVal val="visible"/>
                                      </p:to>
                                    </p:set>
                                    <p:animEffect transition="in" filter="blinds(horizontal)">
                                      <p:cBhvr>
                                        <p:cTn id="178" dur="5000"/>
                                        <p:tgtEl>
                                          <p:spTgt spid="15"/>
                                        </p:tgtEl>
                                      </p:cBhvr>
                                    </p:animEffect>
                                  </p:childTnLst>
                                </p:cTn>
                              </p:par>
                              <p:par>
                                <p:cTn id="179" presetID="3" presetClass="entr" presetSubtype="10" fill="hold" grpId="2" nodeType="withEffect">
                                  <p:stCondLst>
                                    <p:cond delay="0"/>
                                  </p:stCondLst>
                                  <p:childTnLst>
                                    <p:set>
                                      <p:cBhvr>
                                        <p:cTn id="180" dur="1" fill="hold">
                                          <p:stCondLst>
                                            <p:cond delay="0"/>
                                          </p:stCondLst>
                                        </p:cTn>
                                        <p:tgtEl>
                                          <p:spTgt spid="16"/>
                                        </p:tgtEl>
                                        <p:attrNameLst>
                                          <p:attrName>style.visibility</p:attrName>
                                        </p:attrNameLst>
                                      </p:cBhvr>
                                      <p:to>
                                        <p:strVal val="visible"/>
                                      </p:to>
                                    </p:set>
                                    <p:animEffect transition="in" filter="blinds(horizontal)">
                                      <p:cBhvr>
                                        <p:cTn id="181" dur="5000"/>
                                        <p:tgtEl>
                                          <p:spTgt spid="16"/>
                                        </p:tgtEl>
                                      </p:cBhvr>
                                    </p:animEffect>
                                  </p:childTnLst>
                                </p:cTn>
                              </p:par>
                              <p:par>
                                <p:cTn id="182" presetID="3" presetClass="entr" presetSubtype="10" fill="hold" grpId="2" nodeType="withEffect">
                                  <p:stCondLst>
                                    <p:cond delay="0"/>
                                  </p:stCondLst>
                                  <p:childTnLst>
                                    <p:set>
                                      <p:cBhvr>
                                        <p:cTn id="183" dur="1" fill="hold">
                                          <p:stCondLst>
                                            <p:cond delay="0"/>
                                          </p:stCondLst>
                                        </p:cTn>
                                        <p:tgtEl>
                                          <p:spTgt spid="17"/>
                                        </p:tgtEl>
                                        <p:attrNameLst>
                                          <p:attrName>style.visibility</p:attrName>
                                        </p:attrNameLst>
                                      </p:cBhvr>
                                      <p:to>
                                        <p:strVal val="visible"/>
                                      </p:to>
                                    </p:set>
                                    <p:animEffect transition="in" filter="blinds(horizontal)">
                                      <p:cBhvr>
                                        <p:cTn id="184" dur="5000"/>
                                        <p:tgtEl>
                                          <p:spTgt spid="17"/>
                                        </p:tgtEl>
                                      </p:cBhvr>
                                    </p:animEffect>
                                  </p:childTnLst>
                                </p:cTn>
                              </p:par>
                              <p:par>
                                <p:cTn id="185" presetID="3" presetClass="entr" presetSubtype="10" fill="hold" grpId="2" nodeType="withEffect">
                                  <p:stCondLst>
                                    <p:cond delay="0"/>
                                  </p:stCondLst>
                                  <p:childTnLst>
                                    <p:set>
                                      <p:cBhvr>
                                        <p:cTn id="186" dur="1" fill="hold">
                                          <p:stCondLst>
                                            <p:cond delay="0"/>
                                          </p:stCondLst>
                                        </p:cTn>
                                        <p:tgtEl>
                                          <p:spTgt spid="18"/>
                                        </p:tgtEl>
                                        <p:attrNameLst>
                                          <p:attrName>style.visibility</p:attrName>
                                        </p:attrNameLst>
                                      </p:cBhvr>
                                      <p:to>
                                        <p:strVal val="visible"/>
                                      </p:to>
                                    </p:set>
                                    <p:animEffect transition="in" filter="blinds(horizontal)">
                                      <p:cBhvr>
                                        <p:cTn id="187" dur="5000"/>
                                        <p:tgtEl>
                                          <p:spTgt spid="18"/>
                                        </p:tgtEl>
                                      </p:cBhvr>
                                    </p:animEffect>
                                  </p:childTnLst>
                                </p:cTn>
                              </p:par>
                              <p:par>
                                <p:cTn id="188" presetID="3" presetClass="entr" presetSubtype="10" fill="hold" grpId="2" nodeType="withEffect">
                                  <p:stCondLst>
                                    <p:cond delay="0"/>
                                  </p:stCondLst>
                                  <p:childTnLst>
                                    <p:set>
                                      <p:cBhvr>
                                        <p:cTn id="189" dur="1" fill="hold">
                                          <p:stCondLst>
                                            <p:cond delay="0"/>
                                          </p:stCondLst>
                                        </p:cTn>
                                        <p:tgtEl>
                                          <p:spTgt spid="19"/>
                                        </p:tgtEl>
                                        <p:attrNameLst>
                                          <p:attrName>style.visibility</p:attrName>
                                        </p:attrNameLst>
                                      </p:cBhvr>
                                      <p:to>
                                        <p:strVal val="visible"/>
                                      </p:to>
                                    </p:set>
                                    <p:animEffect transition="in" filter="blinds(horizontal)">
                                      <p:cBhvr>
                                        <p:cTn id="190" dur="5000"/>
                                        <p:tgtEl>
                                          <p:spTgt spid="19"/>
                                        </p:tgtEl>
                                      </p:cBhvr>
                                    </p:animEffect>
                                  </p:childTnLst>
                                </p:cTn>
                              </p:par>
                              <p:par>
                                <p:cTn id="191" presetID="3" presetClass="entr" presetSubtype="10" fill="hold" grpId="2" nodeType="withEffect">
                                  <p:stCondLst>
                                    <p:cond delay="0"/>
                                  </p:stCondLst>
                                  <p:childTnLst>
                                    <p:set>
                                      <p:cBhvr>
                                        <p:cTn id="192" dur="1" fill="hold">
                                          <p:stCondLst>
                                            <p:cond delay="0"/>
                                          </p:stCondLst>
                                        </p:cTn>
                                        <p:tgtEl>
                                          <p:spTgt spid="20"/>
                                        </p:tgtEl>
                                        <p:attrNameLst>
                                          <p:attrName>style.visibility</p:attrName>
                                        </p:attrNameLst>
                                      </p:cBhvr>
                                      <p:to>
                                        <p:strVal val="visible"/>
                                      </p:to>
                                    </p:set>
                                    <p:animEffect transition="in" filter="blinds(horizontal)">
                                      <p:cBhvr>
                                        <p:cTn id="193" dur="5000"/>
                                        <p:tgtEl>
                                          <p:spTgt spid="20"/>
                                        </p:tgtEl>
                                      </p:cBhvr>
                                    </p:animEffect>
                                  </p:childTnLst>
                                </p:cTn>
                              </p:par>
                              <p:par>
                                <p:cTn id="194" presetID="3" presetClass="entr" presetSubtype="10" fill="hold" grpId="2" nodeType="withEffect">
                                  <p:stCondLst>
                                    <p:cond delay="0"/>
                                  </p:stCondLst>
                                  <p:childTnLst>
                                    <p:set>
                                      <p:cBhvr>
                                        <p:cTn id="195" dur="1" fill="hold">
                                          <p:stCondLst>
                                            <p:cond delay="0"/>
                                          </p:stCondLst>
                                        </p:cTn>
                                        <p:tgtEl>
                                          <p:spTgt spid="21"/>
                                        </p:tgtEl>
                                        <p:attrNameLst>
                                          <p:attrName>style.visibility</p:attrName>
                                        </p:attrNameLst>
                                      </p:cBhvr>
                                      <p:to>
                                        <p:strVal val="visible"/>
                                      </p:to>
                                    </p:set>
                                    <p:animEffect transition="in" filter="blinds(horizontal)">
                                      <p:cBhvr>
                                        <p:cTn id="196" dur="5000"/>
                                        <p:tgtEl>
                                          <p:spTgt spid="21"/>
                                        </p:tgtEl>
                                      </p:cBhvr>
                                    </p:animEffect>
                                  </p:childTnLst>
                                </p:cTn>
                              </p:par>
                              <p:par>
                                <p:cTn id="197" presetID="3" presetClass="entr" presetSubtype="10" fill="hold" grpId="2" nodeType="withEffect">
                                  <p:stCondLst>
                                    <p:cond delay="0"/>
                                  </p:stCondLst>
                                  <p:childTnLst>
                                    <p:set>
                                      <p:cBhvr>
                                        <p:cTn id="198" dur="1" fill="hold">
                                          <p:stCondLst>
                                            <p:cond delay="0"/>
                                          </p:stCondLst>
                                        </p:cTn>
                                        <p:tgtEl>
                                          <p:spTgt spid="22"/>
                                        </p:tgtEl>
                                        <p:attrNameLst>
                                          <p:attrName>style.visibility</p:attrName>
                                        </p:attrNameLst>
                                      </p:cBhvr>
                                      <p:to>
                                        <p:strVal val="visible"/>
                                      </p:to>
                                    </p:set>
                                    <p:animEffect transition="in" filter="blinds(horizontal)">
                                      <p:cBhvr>
                                        <p:cTn id="199" dur="5000"/>
                                        <p:tgtEl>
                                          <p:spTgt spid="22"/>
                                        </p:tgtEl>
                                      </p:cBhvr>
                                    </p:animEffect>
                                  </p:childTnLst>
                                </p:cTn>
                              </p:par>
                              <p:par>
                                <p:cTn id="200" presetID="3" presetClass="entr" presetSubtype="10" fill="hold" grpId="2" nodeType="withEffect">
                                  <p:stCondLst>
                                    <p:cond delay="0"/>
                                  </p:stCondLst>
                                  <p:childTnLst>
                                    <p:set>
                                      <p:cBhvr>
                                        <p:cTn id="201" dur="1" fill="hold">
                                          <p:stCondLst>
                                            <p:cond delay="0"/>
                                          </p:stCondLst>
                                        </p:cTn>
                                        <p:tgtEl>
                                          <p:spTgt spid="23"/>
                                        </p:tgtEl>
                                        <p:attrNameLst>
                                          <p:attrName>style.visibility</p:attrName>
                                        </p:attrNameLst>
                                      </p:cBhvr>
                                      <p:to>
                                        <p:strVal val="visible"/>
                                      </p:to>
                                    </p:set>
                                    <p:animEffect transition="in" filter="blinds(horizontal)">
                                      <p:cBhvr>
                                        <p:cTn id="202" dur="5000"/>
                                        <p:tgtEl>
                                          <p:spTgt spid="23"/>
                                        </p:tgtEl>
                                      </p:cBhvr>
                                    </p:animEffect>
                                  </p:childTnLst>
                                </p:cTn>
                              </p:par>
                              <p:par>
                                <p:cTn id="203" presetID="3" presetClass="entr" presetSubtype="10" fill="hold" grpId="2" nodeType="withEffect">
                                  <p:stCondLst>
                                    <p:cond delay="0"/>
                                  </p:stCondLst>
                                  <p:childTnLst>
                                    <p:set>
                                      <p:cBhvr>
                                        <p:cTn id="204" dur="1" fill="hold">
                                          <p:stCondLst>
                                            <p:cond delay="0"/>
                                          </p:stCondLst>
                                        </p:cTn>
                                        <p:tgtEl>
                                          <p:spTgt spid="24"/>
                                        </p:tgtEl>
                                        <p:attrNameLst>
                                          <p:attrName>style.visibility</p:attrName>
                                        </p:attrNameLst>
                                      </p:cBhvr>
                                      <p:to>
                                        <p:strVal val="visible"/>
                                      </p:to>
                                    </p:set>
                                    <p:animEffect transition="in" filter="blinds(horizontal)">
                                      <p:cBhvr>
                                        <p:cTn id="205" dur="5000"/>
                                        <p:tgtEl>
                                          <p:spTgt spid="24"/>
                                        </p:tgtEl>
                                      </p:cBhvr>
                                    </p:animEffect>
                                  </p:childTnLst>
                                </p:cTn>
                              </p:par>
                              <p:par>
                                <p:cTn id="206" presetID="3" presetClass="entr" presetSubtype="10" fill="hold" grpId="2" nodeType="withEffect">
                                  <p:stCondLst>
                                    <p:cond delay="0"/>
                                  </p:stCondLst>
                                  <p:childTnLst>
                                    <p:set>
                                      <p:cBhvr>
                                        <p:cTn id="207" dur="1" fill="hold">
                                          <p:stCondLst>
                                            <p:cond delay="0"/>
                                          </p:stCondLst>
                                        </p:cTn>
                                        <p:tgtEl>
                                          <p:spTgt spid="25"/>
                                        </p:tgtEl>
                                        <p:attrNameLst>
                                          <p:attrName>style.visibility</p:attrName>
                                        </p:attrNameLst>
                                      </p:cBhvr>
                                      <p:to>
                                        <p:strVal val="visible"/>
                                      </p:to>
                                    </p:set>
                                    <p:animEffect transition="in" filter="blinds(horizontal)">
                                      <p:cBhvr>
                                        <p:cTn id="208" dur="5000"/>
                                        <p:tgtEl>
                                          <p:spTgt spid="25"/>
                                        </p:tgtEl>
                                      </p:cBhvr>
                                    </p:animEffect>
                                  </p:childTnLst>
                                </p:cTn>
                              </p:par>
                              <p:par>
                                <p:cTn id="209" presetID="3" presetClass="entr" presetSubtype="10" fill="hold" grpId="2" nodeType="withEffect">
                                  <p:stCondLst>
                                    <p:cond delay="0"/>
                                  </p:stCondLst>
                                  <p:childTnLst>
                                    <p:set>
                                      <p:cBhvr>
                                        <p:cTn id="210" dur="1" fill="hold">
                                          <p:stCondLst>
                                            <p:cond delay="0"/>
                                          </p:stCondLst>
                                        </p:cTn>
                                        <p:tgtEl>
                                          <p:spTgt spid="26"/>
                                        </p:tgtEl>
                                        <p:attrNameLst>
                                          <p:attrName>style.visibility</p:attrName>
                                        </p:attrNameLst>
                                      </p:cBhvr>
                                      <p:to>
                                        <p:strVal val="visible"/>
                                      </p:to>
                                    </p:set>
                                    <p:animEffect transition="in" filter="blinds(horizontal)">
                                      <p:cBhvr>
                                        <p:cTn id="211" dur="5000"/>
                                        <p:tgtEl>
                                          <p:spTgt spid="26"/>
                                        </p:tgtEl>
                                      </p:cBhvr>
                                    </p:animEffect>
                                  </p:childTnLst>
                                </p:cTn>
                              </p:par>
                              <p:par>
                                <p:cTn id="212" presetID="3" presetClass="entr" presetSubtype="10" fill="hold" grpId="2" nodeType="withEffect">
                                  <p:stCondLst>
                                    <p:cond delay="0"/>
                                  </p:stCondLst>
                                  <p:childTnLst>
                                    <p:set>
                                      <p:cBhvr>
                                        <p:cTn id="213" dur="1" fill="hold">
                                          <p:stCondLst>
                                            <p:cond delay="0"/>
                                          </p:stCondLst>
                                        </p:cTn>
                                        <p:tgtEl>
                                          <p:spTgt spid="27"/>
                                        </p:tgtEl>
                                        <p:attrNameLst>
                                          <p:attrName>style.visibility</p:attrName>
                                        </p:attrNameLst>
                                      </p:cBhvr>
                                      <p:to>
                                        <p:strVal val="visible"/>
                                      </p:to>
                                    </p:set>
                                    <p:animEffect transition="in" filter="blinds(horizontal)">
                                      <p:cBhvr>
                                        <p:cTn id="214" dur="5000"/>
                                        <p:tgtEl>
                                          <p:spTgt spid="27"/>
                                        </p:tgtEl>
                                      </p:cBhvr>
                                    </p:animEffect>
                                  </p:childTnLst>
                                </p:cTn>
                              </p:par>
                              <p:par>
                                <p:cTn id="215" presetID="2" presetClass="exit" presetSubtype="8" fill="hold" grpId="3" nodeType="withEffect">
                                  <p:stCondLst>
                                    <p:cond delay="0"/>
                                  </p:stCondLst>
                                  <p:childTnLst>
                                    <p:anim calcmode="lin" valueType="num">
                                      <p:cBhvr additive="base">
                                        <p:cTn id="216" dur="5000"/>
                                        <p:tgtEl>
                                          <p:spTgt spid="5"/>
                                        </p:tgtEl>
                                        <p:attrNameLst>
                                          <p:attrName>ppt_x</p:attrName>
                                        </p:attrNameLst>
                                      </p:cBhvr>
                                      <p:tavLst>
                                        <p:tav tm="0">
                                          <p:val>
                                            <p:strVal val="ppt_x"/>
                                          </p:val>
                                        </p:tav>
                                        <p:tav tm="100000">
                                          <p:val>
                                            <p:strVal val="0-ppt_w/2"/>
                                          </p:val>
                                        </p:tav>
                                      </p:tavLst>
                                    </p:anim>
                                    <p:anim calcmode="lin" valueType="num">
                                      <p:cBhvr additive="base">
                                        <p:cTn id="217" dur="5000"/>
                                        <p:tgtEl>
                                          <p:spTgt spid="5"/>
                                        </p:tgtEl>
                                        <p:attrNameLst>
                                          <p:attrName>ppt_y</p:attrName>
                                        </p:attrNameLst>
                                      </p:cBhvr>
                                      <p:tavLst>
                                        <p:tav tm="0">
                                          <p:val>
                                            <p:strVal val="ppt_y"/>
                                          </p:val>
                                        </p:tav>
                                        <p:tav tm="100000">
                                          <p:val>
                                            <p:strVal val="ppt_y"/>
                                          </p:val>
                                        </p:tav>
                                      </p:tavLst>
                                    </p:anim>
                                    <p:set>
                                      <p:cBhvr>
                                        <p:cTn id="218" dur="1" fill="hold">
                                          <p:stCondLst>
                                            <p:cond delay="4999"/>
                                          </p:stCondLst>
                                        </p:cTn>
                                        <p:tgtEl>
                                          <p:spTgt spid="5"/>
                                        </p:tgtEl>
                                        <p:attrNameLst>
                                          <p:attrName>style.visibility</p:attrName>
                                        </p:attrNameLst>
                                      </p:cBhvr>
                                      <p:to>
                                        <p:strVal val="hidden"/>
                                      </p:to>
                                    </p:set>
                                  </p:childTnLst>
                                </p:cTn>
                              </p:par>
                              <p:par>
                                <p:cTn id="219" presetID="2" presetClass="exit" presetSubtype="8" fill="hold" grpId="3" nodeType="withEffect">
                                  <p:stCondLst>
                                    <p:cond delay="0"/>
                                  </p:stCondLst>
                                  <p:childTnLst>
                                    <p:anim calcmode="lin" valueType="num">
                                      <p:cBhvr additive="base">
                                        <p:cTn id="220" dur="5000"/>
                                        <p:tgtEl>
                                          <p:spTgt spid="6"/>
                                        </p:tgtEl>
                                        <p:attrNameLst>
                                          <p:attrName>ppt_x</p:attrName>
                                        </p:attrNameLst>
                                      </p:cBhvr>
                                      <p:tavLst>
                                        <p:tav tm="0">
                                          <p:val>
                                            <p:strVal val="ppt_x"/>
                                          </p:val>
                                        </p:tav>
                                        <p:tav tm="100000">
                                          <p:val>
                                            <p:strVal val="0-ppt_w/2"/>
                                          </p:val>
                                        </p:tav>
                                      </p:tavLst>
                                    </p:anim>
                                    <p:anim calcmode="lin" valueType="num">
                                      <p:cBhvr additive="base">
                                        <p:cTn id="221" dur="5000"/>
                                        <p:tgtEl>
                                          <p:spTgt spid="6"/>
                                        </p:tgtEl>
                                        <p:attrNameLst>
                                          <p:attrName>ppt_y</p:attrName>
                                        </p:attrNameLst>
                                      </p:cBhvr>
                                      <p:tavLst>
                                        <p:tav tm="0">
                                          <p:val>
                                            <p:strVal val="ppt_y"/>
                                          </p:val>
                                        </p:tav>
                                        <p:tav tm="100000">
                                          <p:val>
                                            <p:strVal val="ppt_y"/>
                                          </p:val>
                                        </p:tav>
                                      </p:tavLst>
                                    </p:anim>
                                    <p:set>
                                      <p:cBhvr>
                                        <p:cTn id="222" dur="1" fill="hold">
                                          <p:stCondLst>
                                            <p:cond delay="4999"/>
                                          </p:stCondLst>
                                        </p:cTn>
                                        <p:tgtEl>
                                          <p:spTgt spid="6"/>
                                        </p:tgtEl>
                                        <p:attrNameLst>
                                          <p:attrName>style.visibility</p:attrName>
                                        </p:attrNameLst>
                                      </p:cBhvr>
                                      <p:to>
                                        <p:strVal val="hidden"/>
                                      </p:to>
                                    </p:set>
                                  </p:childTnLst>
                                </p:cTn>
                              </p:par>
                              <p:par>
                                <p:cTn id="223" presetID="2" presetClass="exit" presetSubtype="8" fill="hold" grpId="3" nodeType="withEffect">
                                  <p:stCondLst>
                                    <p:cond delay="0"/>
                                  </p:stCondLst>
                                  <p:childTnLst>
                                    <p:anim calcmode="lin" valueType="num">
                                      <p:cBhvr additive="base">
                                        <p:cTn id="224" dur="5000"/>
                                        <p:tgtEl>
                                          <p:spTgt spid="7"/>
                                        </p:tgtEl>
                                        <p:attrNameLst>
                                          <p:attrName>ppt_x</p:attrName>
                                        </p:attrNameLst>
                                      </p:cBhvr>
                                      <p:tavLst>
                                        <p:tav tm="0">
                                          <p:val>
                                            <p:strVal val="ppt_x"/>
                                          </p:val>
                                        </p:tav>
                                        <p:tav tm="100000">
                                          <p:val>
                                            <p:strVal val="0-ppt_w/2"/>
                                          </p:val>
                                        </p:tav>
                                      </p:tavLst>
                                    </p:anim>
                                    <p:anim calcmode="lin" valueType="num">
                                      <p:cBhvr additive="base">
                                        <p:cTn id="225" dur="5000"/>
                                        <p:tgtEl>
                                          <p:spTgt spid="7"/>
                                        </p:tgtEl>
                                        <p:attrNameLst>
                                          <p:attrName>ppt_y</p:attrName>
                                        </p:attrNameLst>
                                      </p:cBhvr>
                                      <p:tavLst>
                                        <p:tav tm="0">
                                          <p:val>
                                            <p:strVal val="ppt_y"/>
                                          </p:val>
                                        </p:tav>
                                        <p:tav tm="100000">
                                          <p:val>
                                            <p:strVal val="ppt_y"/>
                                          </p:val>
                                        </p:tav>
                                      </p:tavLst>
                                    </p:anim>
                                    <p:set>
                                      <p:cBhvr>
                                        <p:cTn id="226" dur="1" fill="hold">
                                          <p:stCondLst>
                                            <p:cond delay="4999"/>
                                          </p:stCondLst>
                                        </p:cTn>
                                        <p:tgtEl>
                                          <p:spTgt spid="7"/>
                                        </p:tgtEl>
                                        <p:attrNameLst>
                                          <p:attrName>style.visibility</p:attrName>
                                        </p:attrNameLst>
                                      </p:cBhvr>
                                      <p:to>
                                        <p:strVal val="hidden"/>
                                      </p:to>
                                    </p:set>
                                  </p:childTnLst>
                                </p:cTn>
                              </p:par>
                              <p:par>
                                <p:cTn id="227" presetID="2" presetClass="exit" presetSubtype="8" fill="hold" grpId="3" nodeType="withEffect">
                                  <p:stCondLst>
                                    <p:cond delay="0"/>
                                  </p:stCondLst>
                                  <p:childTnLst>
                                    <p:anim calcmode="lin" valueType="num">
                                      <p:cBhvr additive="base">
                                        <p:cTn id="228" dur="5000"/>
                                        <p:tgtEl>
                                          <p:spTgt spid="8"/>
                                        </p:tgtEl>
                                        <p:attrNameLst>
                                          <p:attrName>ppt_x</p:attrName>
                                        </p:attrNameLst>
                                      </p:cBhvr>
                                      <p:tavLst>
                                        <p:tav tm="0">
                                          <p:val>
                                            <p:strVal val="ppt_x"/>
                                          </p:val>
                                        </p:tav>
                                        <p:tav tm="100000">
                                          <p:val>
                                            <p:strVal val="0-ppt_w/2"/>
                                          </p:val>
                                        </p:tav>
                                      </p:tavLst>
                                    </p:anim>
                                    <p:anim calcmode="lin" valueType="num">
                                      <p:cBhvr additive="base">
                                        <p:cTn id="229" dur="5000"/>
                                        <p:tgtEl>
                                          <p:spTgt spid="8"/>
                                        </p:tgtEl>
                                        <p:attrNameLst>
                                          <p:attrName>ppt_y</p:attrName>
                                        </p:attrNameLst>
                                      </p:cBhvr>
                                      <p:tavLst>
                                        <p:tav tm="0">
                                          <p:val>
                                            <p:strVal val="ppt_y"/>
                                          </p:val>
                                        </p:tav>
                                        <p:tav tm="100000">
                                          <p:val>
                                            <p:strVal val="ppt_y"/>
                                          </p:val>
                                        </p:tav>
                                      </p:tavLst>
                                    </p:anim>
                                    <p:set>
                                      <p:cBhvr>
                                        <p:cTn id="230" dur="1" fill="hold">
                                          <p:stCondLst>
                                            <p:cond delay="4999"/>
                                          </p:stCondLst>
                                        </p:cTn>
                                        <p:tgtEl>
                                          <p:spTgt spid="8"/>
                                        </p:tgtEl>
                                        <p:attrNameLst>
                                          <p:attrName>style.visibility</p:attrName>
                                        </p:attrNameLst>
                                      </p:cBhvr>
                                      <p:to>
                                        <p:strVal val="hidden"/>
                                      </p:to>
                                    </p:set>
                                  </p:childTnLst>
                                </p:cTn>
                              </p:par>
                              <p:par>
                                <p:cTn id="231" presetID="2" presetClass="exit" presetSubtype="8" fill="hold" grpId="3" nodeType="withEffect">
                                  <p:stCondLst>
                                    <p:cond delay="0"/>
                                  </p:stCondLst>
                                  <p:childTnLst>
                                    <p:anim calcmode="lin" valueType="num">
                                      <p:cBhvr additive="base">
                                        <p:cTn id="232" dur="5000"/>
                                        <p:tgtEl>
                                          <p:spTgt spid="9"/>
                                        </p:tgtEl>
                                        <p:attrNameLst>
                                          <p:attrName>ppt_x</p:attrName>
                                        </p:attrNameLst>
                                      </p:cBhvr>
                                      <p:tavLst>
                                        <p:tav tm="0">
                                          <p:val>
                                            <p:strVal val="ppt_x"/>
                                          </p:val>
                                        </p:tav>
                                        <p:tav tm="100000">
                                          <p:val>
                                            <p:strVal val="0-ppt_w/2"/>
                                          </p:val>
                                        </p:tav>
                                      </p:tavLst>
                                    </p:anim>
                                    <p:anim calcmode="lin" valueType="num">
                                      <p:cBhvr additive="base">
                                        <p:cTn id="233" dur="5000"/>
                                        <p:tgtEl>
                                          <p:spTgt spid="9"/>
                                        </p:tgtEl>
                                        <p:attrNameLst>
                                          <p:attrName>ppt_y</p:attrName>
                                        </p:attrNameLst>
                                      </p:cBhvr>
                                      <p:tavLst>
                                        <p:tav tm="0">
                                          <p:val>
                                            <p:strVal val="ppt_y"/>
                                          </p:val>
                                        </p:tav>
                                        <p:tav tm="100000">
                                          <p:val>
                                            <p:strVal val="ppt_y"/>
                                          </p:val>
                                        </p:tav>
                                      </p:tavLst>
                                    </p:anim>
                                    <p:set>
                                      <p:cBhvr>
                                        <p:cTn id="234" dur="1" fill="hold">
                                          <p:stCondLst>
                                            <p:cond delay="4999"/>
                                          </p:stCondLst>
                                        </p:cTn>
                                        <p:tgtEl>
                                          <p:spTgt spid="9"/>
                                        </p:tgtEl>
                                        <p:attrNameLst>
                                          <p:attrName>style.visibility</p:attrName>
                                        </p:attrNameLst>
                                      </p:cBhvr>
                                      <p:to>
                                        <p:strVal val="hidden"/>
                                      </p:to>
                                    </p:set>
                                  </p:childTnLst>
                                </p:cTn>
                              </p:par>
                              <p:par>
                                <p:cTn id="235" presetID="2" presetClass="exit" presetSubtype="8" fill="hold" grpId="3" nodeType="withEffect">
                                  <p:stCondLst>
                                    <p:cond delay="0"/>
                                  </p:stCondLst>
                                  <p:childTnLst>
                                    <p:anim calcmode="lin" valueType="num">
                                      <p:cBhvr additive="base">
                                        <p:cTn id="236" dur="5000"/>
                                        <p:tgtEl>
                                          <p:spTgt spid="10"/>
                                        </p:tgtEl>
                                        <p:attrNameLst>
                                          <p:attrName>ppt_x</p:attrName>
                                        </p:attrNameLst>
                                      </p:cBhvr>
                                      <p:tavLst>
                                        <p:tav tm="0">
                                          <p:val>
                                            <p:strVal val="ppt_x"/>
                                          </p:val>
                                        </p:tav>
                                        <p:tav tm="100000">
                                          <p:val>
                                            <p:strVal val="0-ppt_w/2"/>
                                          </p:val>
                                        </p:tav>
                                      </p:tavLst>
                                    </p:anim>
                                    <p:anim calcmode="lin" valueType="num">
                                      <p:cBhvr additive="base">
                                        <p:cTn id="237" dur="5000"/>
                                        <p:tgtEl>
                                          <p:spTgt spid="10"/>
                                        </p:tgtEl>
                                        <p:attrNameLst>
                                          <p:attrName>ppt_y</p:attrName>
                                        </p:attrNameLst>
                                      </p:cBhvr>
                                      <p:tavLst>
                                        <p:tav tm="0">
                                          <p:val>
                                            <p:strVal val="ppt_y"/>
                                          </p:val>
                                        </p:tav>
                                        <p:tav tm="100000">
                                          <p:val>
                                            <p:strVal val="ppt_y"/>
                                          </p:val>
                                        </p:tav>
                                      </p:tavLst>
                                    </p:anim>
                                    <p:set>
                                      <p:cBhvr>
                                        <p:cTn id="238" dur="1" fill="hold">
                                          <p:stCondLst>
                                            <p:cond delay="4999"/>
                                          </p:stCondLst>
                                        </p:cTn>
                                        <p:tgtEl>
                                          <p:spTgt spid="10"/>
                                        </p:tgtEl>
                                        <p:attrNameLst>
                                          <p:attrName>style.visibility</p:attrName>
                                        </p:attrNameLst>
                                      </p:cBhvr>
                                      <p:to>
                                        <p:strVal val="hidden"/>
                                      </p:to>
                                    </p:set>
                                  </p:childTnLst>
                                </p:cTn>
                              </p:par>
                              <p:par>
                                <p:cTn id="239" presetID="2" presetClass="exit" presetSubtype="8" fill="hold" grpId="3" nodeType="withEffect">
                                  <p:stCondLst>
                                    <p:cond delay="0"/>
                                  </p:stCondLst>
                                  <p:childTnLst>
                                    <p:anim calcmode="lin" valueType="num">
                                      <p:cBhvr additive="base">
                                        <p:cTn id="240" dur="5000"/>
                                        <p:tgtEl>
                                          <p:spTgt spid="11"/>
                                        </p:tgtEl>
                                        <p:attrNameLst>
                                          <p:attrName>ppt_x</p:attrName>
                                        </p:attrNameLst>
                                      </p:cBhvr>
                                      <p:tavLst>
                                        <p:tav tm="0">
                                          <p:val>
                                            <p:strVal val="ppt_x"/>
                                          </p:val>
                                        </p:tav>
                                        <p:tav tm="100000">
                                          <p:val>
                                            <p:strVal val="0-ppt_w/2"/>
                                          </p:val>
                                        </p:tav>
                                      </p:tavLst>
                                    </p:anim>
                                    <p:anim calcmode="lin" valueType="num">
                                      <p:cBhvr additive="base">
                                        <p:cTn id="241" dur="5000"/>
                                        <p:tgtEl>
                                          <p:spTgt spid="11"/>
                                        </p:tgtEl>
                                        <p:attrNameLst>
                                          <p:attrName>ppt_y</p:attrName>
                                        </p:attrNameLst>
                                      </p:cBhvr>
                                      <p:tavLst>
                                        <p:tav tm="0">
                                          <p:val>
                                            <p:strVal val="ppt_y"/>
                                          </p:val>
                                        </p:tav>
                                        <p:tav tm="100000">
                                          <p:val>
                                            <p:strVal val="ppt_y"/>
                                          </p:val>
                                        </p:tav>
                                      </p:tavLst>
                                    </p:anim>
                                    <p:set>
                                      <p:cBhvr>
                                        <p:cTn id="242" dur="1" fill="hold">
                                          <p:stCondLst>
                                            <p:cond delay="4999"/>
                                          </p:stCondLst>
                                        </p:cTn>
                                        <p:tgtEl>
                                          <p:spTgt spid="11"/>
                                        </p:tgtEl>
                                        <p:attrNameLst>
                                          <p:attrName>style.visibility</p:attrName>
                                        </p:attrNameLst>
                                      </p:cBhvr>
                                      <p:to>
                                        <p:strVal val="hidden"/>
                                      </p:to>
                                    </p:set>
                                  </p:childTnLst>
                                </p:cTn>
                              </p:par>
                              <p:par>
                                <p:cTn id="243" presetID="2" presetClass="exit" presetSubtype="8" fill="hold" grpId="3" nodeType="withEffect">
                                  <p:stCondLst>
                                    <p:cond delay="0"/>
                                  </p:stCondLst>
                                  <p:childTnLst>
                                    <p:anim calcmode="lin" valueType="num">
                                      <p:cBhvr additive="base">
                                        <p:cTn id="244" dur="5000"/>
                                        <p:tgtEl>
                                          <p:spTgt spid="12"/>
                                        </p:tgtEl>
                                        <p:attrNameLst>
                                          <p:attrName>ppt_x</p:attrName>
                                        </p:attrNameLst>
                                      </p:cBhvr>
                                      <p:tavLst>
                                        <p:tav tm="0">
                                          <p:val>
                                            <p:strVal val="ppt_x"/>
                                          </p:val>
                                        </p:tav>
                                        <p:tav tm="100000">
                                          <p:val>
                                            <p:strVal val="0-ppt_w/2"/>
                                          </p:val>
                                        </p:tav>
                                      </p:tavLst>
                                    </p:anim>
                                    <p:anim calcmode="lin" valueType="num">
                                      <p:cBhvr additive="base">
                                        <p:cTn id="245" dur="5000"/>
                                        <p:tgtEl>
                                          <p:spTgt spid="12"/>
                                        </p:tgtEl>
                                        <p:attrNameLst>
                                          <p:attrName>ppt_y</p:attrName>
                                        </p:attrNameLst>
                                      </p:cBhvr>
                                      <p:tavLst>
                                        <p:tav tm="0">
                                          <p:val>
                                            <p:strVal val="ppt_y"/>
                                          </p:val>
                                        </p:tav>
                                        <p:tav tm="100000">
                                          <p:val>
                                            <p:strVal val="ppt_y"/>
                                          </p:val>
                                        </p:tav>
                                      </p:tavLst>
                                    </p:anim>
                                    <p:set>
                                      <p:cBhvr>
                                        <p:cTn id="246" dur="1" fill="hold">
                                          <p:stCondLst>
                                            <p:cond delay="4999"/>
                                          </p:stCondLst>
                                        </p:cTn>
                                        <p:tgtEl>
                                          <p:spTgt spid="12"/>
                                        </p:tgtEl>
                                        <p:attrNameLst>
                                          <p:attrName>style.visibility</p:attrName>
                                        </p:attrNameLst>
                                      </p:cBhvr>
                                      <p:to>
                                        <p:strVal val="hidden"/>
                                      </p:to>
                                    </p:set>
                                  </p:childTnLst>
                                </p:cTn>
                              </p:par>
                              <p:par>
                                <p:cTn id="247" presetID="2" presetClass="exit" presetSubtype="8" fill="hold" grpId="3" nodeType="withEffect">
                                  <p:stCondLst>
                                    <p:cond delay="0"/>
                                  </p:stCondLst>
                                  <p:childTnLst>
                                    <p:anim calcmode="lin" valueType="num">
                                      <p:cBhvr additive="base">
                                        <p:cTn id="248" dur="5000"/>
                                        <p:tgtEl>
                                          <p:spTgt spid="13"/>
                                        </p:tgtEl>
                                        <p:attrNameLst>
                                          <p:attrName>ppt_x</p:attrName>
                                        </p:attrNameLst>
                                      </p:cBhvr>
                                      <p:tavLst>
                                        <p:tav tm="0">
                                          <p:val>
                                            <p:strVal val="ppt_x"/>
                                          </p:val>
                                        </p:tav>
                                        <p:tav tm="100000">
                                          <p:val>
                                            <p:strVal val="0-ppt_w/2"/>
                                          </p:val>
                                        </p:tav>
                                      </p:tavLst>
                                    </p:anim>
                                    <p:anim calcmode="lin" valueType="num">
                                      <p:cBhvr additive="base">
                                        <p:cTn id="249" dur="5000"/>
                                        <p:tgtEl>
                                          <p:spTgt spid="13"/>
                                        </p:tgtEl>
                                        <p:attrNameLst>
                                          <p:attrName>ppt_y</p:attrName>
                                        </p:attrNameLst>
                                      </p:cBhvr>
                                      <p:tavLst>
                                        <p:tav tm="0">
                                          <p:val>
                                            <p:strVal val="ppt_y"/>
                                          </p:val>
                                        </p:tav>
                                        <p:tav tm="100000">
                                          <p:val>
                                            <p:strVal val="ppt_y"/>
                                          </p:val>
                                        </p:tav>
                                      </p:tavLst>
                                    </p:anim>
                                    <p:set>
                                      <p:cBhvr>
                                        <p:cTn id="250" dur="1" fill="hold">
                                          <p:stCondLst>
                                            <p:cond delay="4999"/>
                                          </p:stCondLst>
                                        </p:cTn>
                                        <p:tgtEl>
                                          <p:spTgt spid="13"/>
                                        </p:tgtEl>
                                        <p:attrNameLst>
                                          <p:attrName>style.visibility</p:attrName>
                                        </p:attrNameLst>
                                      </p:cBhvr>
                                      <p:to>
                                        <p:strVal val="hidden"/>
                                      </p:to>
                                    </p:set>
                                  </p:childTnLst>
                                </p:cTn>
                              </p:par>
                              <p:par>
                                <p:cTn id="251" presetID="2" presetClass="exit" presetSubtype="8" fill="hold" grpId="3" nodeType="withEffect">
                                  <p:stCondLst>
                                    <p:cond delay="0"/>
                                  </p:stCondLst>
                                  <p:childTnLst>
                                    <p:anim calcmode="lin" valueType="num">
                                      <p:cBhvr additive="base">
                                        <p:cTn id="252" dur="5000"/>
                                        <p:tgtEl>
                                          <p:spTgt spid="14"/>
                                        </p:tgtEl>
                                        <p:attrNameLst>
                                          <p:attrName>ppt_x</p:attrName>
                                        </p:attrNameLst>
                                      </p:cBhvr>
                                      <p:tavLst>
                                        <p:tav tm="0">
                                          <p:val>
                                            <p:strVal val="ppt_x"/>
                                          </p:val>
                                        </p:tav>
                                        <p:tav tm="100000">
                                          <p:val>
                                            <p:strVal val="0-ppt_w/2"/>
                                          </p:val>
                                        </p:tav>
                                      </p:tavLst>
                                    </p:anim>
                                    <p:anim calcmode="lin" valueType="num">
                                      <p:cBhvr additive="base">
                                        <p:cTn id="253" dur="5000"/>
                                        <p:tgtEl>
                                          <p:spTgt spid="14"/>
                                        </p:tgtEl>
                                        <p:attrNameLst>
                                          <p:attrName>ppt_y</p:attrName>
                                        </p:attrNameLst>
                                      </p:cBhvr>
                                      <p:tavLst>
                                        <p:tav tm="0">
                                          <p:val>
                                            <p:strVal val="ppt_y"/>
                                          </p:val>
                                        </p:tav>
                                        <p:tav tm="100000">
                                          <p:val>
                                            <p:strVal val="ppt_y"/>
                                          </p:val>
                                        </p:tav>
                                      </p:tavLst>
                                    </p:anim>
                                    <p:set>
                                      <p:cBhvr>
                                        <p:cTn id="254" dur="1" fill="hold">
                                          <p:stCondLst>
                                            <p:cond delay="4999"/>
                                          </p:stCondLst>
                                        </p:cTn>
                                        <p:tgtEl>
                                          <p:spTgt spid="14"/>
                                        </p:tgtEl>
                                        <p:attrNameLst>
                                          <p:attrName>style.visibility</p:attrName>
                                        </p:attrNameLst>
                                      </p:cBhvr>
                                      <p:to>
                                        <p:strVal val="hidden"/>
                                      </p:to>
                                    </p:set>
                                  </p:childTnLst>
                                </p:cTn>
                              </p:par>
                              <p:par>
                                <p:cTn id="255" presetID="2" presetClass="exit" presetSubtype="8" fill="hold" grpId="3" nodeType="withEffect">
                                  <p:stCondLst>
                                    <p:cond delay="0"/>
                                  </p:stCondLst>
                                  <p:childTnLst>
                                    <p:anim calcmode="lin" valueType="num">
                                      <p:cBhvr additive="base">
                                        <p:cTn id="256" dur="5000"/>
                                        <p:tgtEl>
                                          <p:spTgt spid="15"/>
                                        </p:tgtEl>
                                        <p:attrNameLst>
                                          <p:attrName>ppt_x</p:attrName>
                                        </p:attrNameLst>
                                      </p:cBhvr>
                                      <p:tavLst>
                                        <p:tav tm="0">
                                          <p:val>
                                            <p:strVal val="ppt_x"/>
                                          </p:val>
                                        </p:tav>
                                        <p:tav tm="100000">
                                          <p:val>
                                            <p:strVal val="0-ppt_w/2"/>
                                          </p:val>
                                        </p:tav>
                                      </p:tavLst>
                                    </p:anim>
                                    <p:anim calcmode="lin" valueType="num">
                                      <p:cBhvr additive="base">
                                        <p:cTn id="257" dur="5000"/>
                                        <p:tgtEl>
                                          <p:spTgt spid="15"/>
                                        </p:tgtEl>
                                        <p:attrNameLst>
                                          <p:attrName>ppt_y</p:attrName>
                                        </p:attrNameLst>
                                      </p:cBhvr>
                                      <p:tavLst>
                                        <p:tav tm="0">
                                          <p:val>
                                            <p:strVal val="ppt_y"/>
                                          </p:val>
                                        </p:tav>
                                        <p:tav tm="100000">
                                          <p:val>
                                            <p:strVal val="ppt_y"/>
                                          </p:val>
                                        </p:tav>
                                      </p:tavLst>
                                    </p:anim>
                                    <p:set>
                                      <p:cBhvr>
                                        <p:cTn id="258" dur="1" fill="hold">
                                          <p:stCondLst>
                                            <p:cond delay="4999"/>
                                          </p:stCondLst>
                                        </p:cTn>
                                        <p:tgtEl>
                                          <p:spTgt spid="15"/>
                                        </p:tgtEl>
                                        <p:attrNameLst>
                                          <p:attrName>style.visibility</p:attrName>
                                        </p:attrNameLst>
                                      </p:cBhvr>
                                      <p:to>
                                        <p:strVal val="hidden"/>
                                      </p:to>
                                    </p:set>
                                  </p:childTnLst>
                                </p:cTn>
                              </p:par>
                              <p:par>
                                <p:cTn id="259" presetID="2" presetClass="exit" presetSubtype="8" fill="hold" grpId="3" nodeType="withEffect">
                                  <p:stCondLst>
                                    <p:cond delay="0"/>
                                  </p:stCondLst>
                                  <p:childTnLst>
                                    <p:anim calcmode="lin" valueType="num">
                                      <p:cBhvr additive="base">
                                        <p:cTn id="260" dur="5000"/>
                                        <p:tgtEl>
                                          <p:spTgt spid="16"/>
                                        </p:tgtEl>
                                        <p:attrNameLst>
                                          <p:attrName>ppt_x</p:attrName>
                                        </p:attrNameLst>
                                      </p:cBhvr>
                                      <p:tavLst>
                                        <p:tav tm="0">
                                          <p:val>
                                            <p:strVal val="ppt_x"/>
                                          </p:val>
                                        </p:tav>
                                        <p:tav tm="100000">
                                          <p:val>
                                            <p:strVal val="0-ppt_w/2"/>
                                          </p:val>
                                        </p:tav>
                                      </p:tavLst>
                                    </p:anim>
                                    <p:anim calcmode="lin" valueType="num">
                                      <p:cBhvr additive="base">
                                        <p:cTn id="261" dur="5000"/>
                                        <p:tgtEl>
                                          <p:spTgt spid="16"/>
                                        </p:tgtEl>
                                        <p:attrNameLst>
                                          <p:attrName>ppt_y</p:attrName>
                                        </p:attrNameLst>
                                      </p:cBhvr>
                                      <p:tavLst>
                                        <p:tav tm="0">
                                          <p:val>
                                            <p:strVal val="ppt_y"/>
                                          </p:val>
                                        </p:tav>
                                        <p:tav tm="100000">
                                          <p:val>
                                            <p:strVal val="ppt_y"/>
                                          </p:val>
                                        </p:tav>
                                      </p:tavLst>
                                    </p:anim>
                                    <p:set>
                                      <p:cBhvr>
                                        <p:cTn id="262" dur="1" fill="hold">
                                          <p:stCondLst>
                                            <p:cond delay="4999"/>
                                          </p:stCondLst>
                                        </p:cTn>
                                        <p:tgtEl>
                                          <p:spTgt spid="16"/>
                                        </p:tgtEl>
                                        <p:attrNameLst>
                                          <p:attrName>style.visibility</p:attrName>
                                        </p:attrNameLst>
                                      </p:cBhvr>
                                      <p:to>
                                        <p:strVal val="hidden"/>
                                      </p:to>
                                    </p:set>
                                  </p:childTnLst>
                                </p:cTn>
                              </p:par>
                              <p:par>
                                <p:cTn id="263" presetID="2" presetClass="exit" presetSubtype="8" fill="hold" grpId="3" nodeType="withEffect">
                                  <p:stCondLst>
                                    <p:cond delay="0"/>
                                  </p:stCondLst>
                                  <p:childTnLst>
                                    <p:anim calcmode="lin" valueType="num">
                                      <p:cBhvr additive="base">
                                        <p:cTn id="264" dur="5000"/>
                                        <p:tgtEl>
                                          <p:spTgt spid="17"/>
                                        </p:tgtEl>
                                        <p:attrNameLst>
                                          <p:attrName>ppt_x</p:attrName>
                                        </p:attrNameLst>
                                      </p:cBhvr>
                                      <p:tavLst>
                                        <p:tav tm="0">
                                          <p:val>
                                            <p:strVal val="ppt_x"/>
                                          </p:val>
                                        </p:tav>
                                        <p:tav tm="100000">
                                          <p:val>
                                            <p:strVal val="0-ppt_w/2"/>
                                          </p:val>
                                        </p:tav>
                                      </p:tavLst>
                                    </p:anim>
                                    <p:anim calcmode="lin" valueType="num">
                                      <p:cBhvr additive="base">
                                        <p:cTn id="265" dur="5000"/>
                                        <p:tgtEl>
                                          <p:spTgt spid="17"/>
                                        </p:tgtEl>
                                        <p:attrNameLst>
                                          <p:attrName>ppt_y</p:attrName>
                                        </p:attrNameLst>
                                      </p:cBhvr>
                                      <p:tavLst>
                                        <p:tav tm="0">
                                          <p:val>
                                            <p:strVal val="ppt_y"/>
                                          </p:val>
                                        </p:tav>
                                        <p:tav tm="100000">
                                          <p:val>
                                            <p:strVal val="ppt_y"/>
                                          </p:val>
                                        </p:tav>
                                      </p:tavLst>
                                    </p:anim>
                                    <p:set>
                                      <p:cBhvr>
                                        <p:cTn id="266" dur="1" fill="hold">
                                          <p:stCondLst>
                                            <p:cond delay="4999"/>
                                          </p:stCondLst>
                                        </p:cTn>
                                        <p:tgtEl>
                                          <p:spTgt spid="17"/>
                                        </p:tgtEl>
                                        <p:attrNameLst>
                                          <p:attrName>style.visibility</p:attrName>
                                        </p:attrNameLst>
                                      </p:cBhvr>
                                      <p:to>
                                        <p:strVal val="hidden"/>
                                      </p:to>
                                    </p:set>
                                  </p:childTnLst>
                                </p:cTn>
                              </p:par>
                              <p:par>
                                <p:cTn id="267" presetID="2" presetClass="exit" presetSubtype="8" fill="hold" grpId="3" nodeType="withEffect">
                                  <p:stCondLst>
                                    <p:cond delay="0"/>
                                  </p:stCondLst>
                                  <p:childTnLst>
                                    <p:anim calcmode="lin" valueType="num">
                                      <p:cBhvr additive="base">
                                        <p:cTn id="268" dur="5000"/>
                                        <p:tgtEl>
                                          <p:spTgt spid="18"/>
                                        </p:tgtEl>
                                        <p:attrNameLst>
                                          <p:attrName>ppt_x</p:attrName>
                                        </p:attrNameLst>
                                      </p:cBhvr>
                                      <p:tavLst>
                                        <p:tav tm="0">
                                          <p:val>
                                            <p:strVal val="ppt_x"/>
                                          </p:val>
                                        </p:tav>
                                        <p:tav tm="100000">
                                          <p:val>
                                            <p:strVal val="0-ppt_w/2"/>
                                          </p:val>
                                        </p:tav>
                                      </p:tavLst>
                                    </p:anim>
                                    <p:anim calcmode="lin" valueType="num">
                                      <p:cBhvr additive="base">
                                        <p:cTn id="269" dur="5000"/>
                                        <p:tgtEl>
                                          <p:spTgt spid="18"/>
                                        </p:tgtEl>
                                        <p:attrNameLst>
                                          <p:attrName>ppt_y</p:attrName>
                                        </p:attrNameLst>
                                      </p:cBhvr>
                                      <p:tavLst>
                                        <p:tav tm="0">
                                          <p:val>
                                            <p:strVal val="ppt_y"/>
                                          </p:val>
                                        </p:tav>
                                        <p:tav tm="100000">
                                          <p:val>
                                            <p:strVal val="ppt_y"/>
                                          </p:val>
                                        </p:tav>
                                      </p:tavLst>
                                    </p:anim>
                                    <p:set>
                                      <p:cBhvr>
                                        <p:cTn id="270" dur="1" fill="hold">
                                          <p:stCondLst>
                                            <p:cond delay="4999"/>
                                          </p:stCondLst>
                                        </p:cTn>
                                        <p:tgtEl>
                                          <p:spTgt spid="18"/>
                                        </p:tgtEl>
                                        <p:attrNameLst>
                                          <p:attrName>style.visibility</p:attrName>
                                        </p:attrNameLst>
                                      </p:cBhvr>
                                      <p:to>
                                        <p:strVal val="hidden"/>
                                      </p:to>
                                    </p:set>
                                  </p:childTnLst>
                                </p:cTn>
                              </p:par>
                              <p:par>
                                <p:cTn id="271" presetID="2" presetClass="exit" presetSubtype="8" fill="hold" grpId="3" nodeType="withEffect">
                                  <p:stCondLst>
                                    <p:cond delay="0"/>
                                  </p:stCondLst>
                                  <p:childTnLst>
                                    <p:anim calcmode="lin" valueType="num">
                                      <p:cBhvr additive="base">
                                        <p:cTn id="272" dur="5000"/>
                                        <p:tgtEl>
                                          <p:spTgt spid="19"/>
                                        </p:tgtEl>
                                        <p:attrNameLst>
                                          <p:attrName>ppt_x</p:attrName>
                                        </p:attrNameLst>
                                      </p:cBhvr>
                                      <p:tavLst>
                                        <p:tav tm="0">
                                          <p:val>
                                            <p:strVal val="ppt_x"/>
                                          </p:val>
                                        </p:tav>
                                        <p:tav tm="100000">
                                          <p:val>
                                            <p:strVal val="0-ppt_w/2"/>
                                          </p:val>
                                        </p:tav>
                                      </p:tavLst>
                                    </p:anim>
                                    <p:anim calcmode="lin" valueType="num">
                                      <p:cBhvr additive="base">
                                        <p:cTn id="273" dur="5000"/>
                                        <p:tgtEl>
                                          <p:spTgt spid="19"/>
                                        </p:tgtEl>
                                        <p:attrNameLst>
                                          <p:attrName>ppt_y</p:attrName>
                                        </p:attrNameLst>
                                      </p:cBhvr>
                                      <p:tavLst>
                                        <p:tav tm="0">
                                          <p:val>
                                            <p:strVal val="ppt_y"/>
                                          </p:val>
                                        </p:tav>
                                        <p:tav tm="100000">
                                          <p:val>
                                            <p:strVal val="ppt_y"/>
                                          </p:val>
                                        </p:tav>
                                      </p:tavLst>
                                    </p:anim>
                                    <p:set>
                                      <p:cBhvr>
                                        <p:cTn id="274" dur="1" fill="hold">
                                          <p:stCondLst>
                                            <p:cond delay="4999"/>
                                          </p:stCondLst>
                                        </p:cTn>
                                        <p:tgtEl>
                                          <p:spTgt spid="19"/>
                                        </p:tgtEl>
                                        <p:attrNameLst>
                                          <p:attrName>style.visibility</p:attrName>
                                        </p:attrNameLst>
                                      </p:cBhvr>
                                      <p:to>
                                        <p:strVal val="hidden"/>
                                      </p:to>
                                    </p:set>
                                  </p:childTnLst>
                                </p:cTn>
                              </p:par>
                              <p:par>
                                <p:cTn id="275" presetID="2" presetClass="exit" presetSubtype="8" fill="hold" grpId="3" nodeType="withEffect">
                                  <p:stCondLst>
                                    <p:cond delay="0"/>
                                  </p:stCondLst>
                                  <p:childTnLst>
                                    <p:anim calcmode="lin" valueType="num">
                                      <p:cBhvr additive="base">
                                        <p:cTn id="276" dur="5000"/>
                                        <p:tgtEl>
                                          <p:spTgt spid="20"/>
                                        </p:tgtEl>
                                        <p:attrNameLst>
                                          <p:attrName>ppt_x</p:attrName>
                                        </p:attrNameLst>
                                      </p:cBhvr>
                                      <p:tavLst>
                                        <p:tav tm="0">
                                          <p:val>
                                            <p:strVal val="ppt_x"/>
                                          </p:val>
                                        </p:tav>
                                        <p:tav tm="100000">
                                          <p:val>
                                            <p:strVal val="0-ppt_w/2"/>
                                          </p:val>
                                        </p:tav>
                                      </p:tavLst>
                                    </p:anim>
                                    <p:anim calcmode="lin" valueType="num">
                                      <p:cBhvr additive="base">
                                        <p:cTn id="277" dur="5000"/>
                                        <p:tgtEl>
                                          <p:spTgt spid="20"/>
                                        </p:tgtEl>
                                        <p:attrNameLst>
                                          <p:attrName>ppt_y</p:attrName>
                                        </p:attrNameLst>
                                      </p:cBhvr>
                                      <p:tavLst>
                                        <p:tav tm="0">
                                          <p:val>
                                            <p:strVal val="ppt_y"/>
                                          </p:val>
                                        </p:tav>
                                        <p:tav tm="100000">
                                          <p:val>
                                            <p:strVal val="ppt_y"/>
                                          </p:val>
                                        </p:tav>
                                      </p:tavLst>
                                    </p:anim>
                                    <p:set>
                                      <p:cBhvr>
                                        <p:cTn id="278" dur="1" fill="hold">
                                          <p:stCondLst>
                                            <p:cond delay="4999"/>
                                          </p:stCondLst>
                                        </p:cTn>
                                        <p:tgtEl>
                                          <p:spTgt spid="20"/>
                                        </p:tgtEl>
                                        <p:attrNameLst>
                                          <p:attrName>style.visibility</p:attrName>
                                        </p:attrNameLst>
                                      </p:cBhvr>
                                      <p:to>
                                        <p:strVal val="hidden"/>
                                      </p:to>
                                    </p:set>
                                  </p:childTnLst>
                                </p:cTn>
                              </p:par>
                              <p:par>
                                <p:cTn id="279" presetID="2" presetClass="exit" presetSubtype="8" fill="hold" grpId="3" nodeType="withEffect">
                                  <p:stCondLst>
                                    <p:cond delay="0"/>
                                  </p:stCondLst>
                                  <p:childTnLst>
                                    <p:anim calcmode="lin" valueType="num">
                                      <p:cBhvr additive="base">
                                        <p:cTn id="280" dur="5000"/>
                                        <p:tgtEl>
                                          <p:spTgt spid="21"/>
                                        </p:tgtEl>
                                        <p:attrNameLst>
                                          <p:attrName>ppt_x</p:attrName>
                                        </p:attrNameLst>
                                      </p:cBhvr>
                                      <p:tavLst>
                                        <p:tav tm="0">
                                          <p:val>
                                            <p:strVal val="ppt_x"/>
                                          </p:val>
                                        </p:tav>
                                        <p:tav tm="100000">
                                          <p:val>
                                            <p:strVal val="0-ppt_w/2"/>
                                          </p:val>
                                        </p:tav>
                                      </p:tavLst>
                                    </p:anim>
                                    <p:anim calcmode="lin" valueType="num">
                                      <p:cBhvr additive="base">
                                        <p:cTn id="281" dur="5000"/>
                                        <p:tgtEl>
                                          <p:spTgt spid="21"/>
                                        </p:tgtEl>
                                        <p:attrNameLst>
                                          <p:attrName>ppt_y</p:attrName>
                                        </p:attrNameLst>
                                      </p:cBhvr>
                                      <p:tavLst>
                                        <p:tav tm="0">
                                          <p:val>
                                            <p:strVal val="ppt_y"/>
                                          </p:val>
                                        </p:tav>
                                        <p:tav tm="100000">
                                          <p:val>
                                            <p:strVal val="ppt_y"/>
                                          </p:val>
                                        </p:tav>
                                      </p:tavLst>
                                    </p:anim>
                                    <p:set>
                                      <p:cBhvr>
                                        <p:cTn id="282" dur="1" fill="hold">
                                          <p:stCondLst>
                                            <p:cond delay="4999"/>
                                          </p:stCondLst>
                                        </p:cTn>
                                        <p:tgtEl>
                                          <p:spTgt spid="21"/>
                                        </p:tgtEl>
                                        <p:attrNameLst>
                                          <p:attrName>style.visibility</p:attrName>
                                        </p:attrNameLst>
                                      </p:cBhvr>
                                      <p:to>
                                        <p:strVal val="hidden"/>
                                      </p:to>
                                    </p:set>
                                  </p:childTnLst>
                                </p:cTn>
                              </p:par>
                              <p:par>
                                <p:cTn id="283" presetID="2" presetClass="exit" presetSubtype="8" fill="hold" grpId="3" nodeType="withEffect">
                                  <p:stCondLst>
                                    <p:cond delay="0"/>
                                  </p:stCondLst>
                                  <p:childTnLst>
                                    <p:anim calcmode="lin" valueType="num">
                                      <p:cBhvr additive="base">
                                        <p:cTn id="284" dur="5000"/>
                                        <p:tgtEl>
                                          <p:spTgt spid="22"/>
                                        </p:tgtEl>
                                        <p:attrNameLst>
                                          <p:attrName>ppt_x</p:attrName>
                                        </p:attrNameLst>
                                      </p:cBhvr>
                                      <p:tavLst>
                                        <p:tav tm="0">
                                          <p:val>
                                            <p:strVal val="ppt_x"/>
                                          </p:val>
                                        </p:tav>
                                        <p:tav tm="100000">
                                          <p:val>
                                            <p:strVal val="0-ppt_w/2"/>
                                          </p:val>
                                        </p:tav>
                                      </p:tavLst>
                                    </p:anim>
                                    <p:anim calcmode="lin" valueType="num">
                                      <p:cBhvr additive="base">
                                        <p:cTn id="285" dur="5000"/>
                                        <p:tgtEl>
                                          <p:spTgt spid="22"/>
                                        </p:tgtEl>
                                        <p:attrNameLst>
                                          <p:attrName>ppt_y</p:attrName>
                                        </p:attrNameLst>
                                      </p:cBhvr>
                                      <p:tavLst>
                                        <p:tav tm="0">
                                          <p:val>
                                            <p:strVal val="ppt_y"/>
                                          </p:val>
                                        </p:tav>
                                        <p:tav tm="100000">
                                          <p:val>
                                            <p:strVal val="ppt_y"/>
                                          </p:val>
                                        </p:tav>
                                      </p:tavLst>
                                    </p:anim>
                                    <p:set>
                                      <p:cBhvr>
                                        <p:cTn id="286" dur="1" fill="hold">
                                          <p:stCondLst>
                                            <p:cond delay="4999"/>
                                          </p:stCondLst>
                                        </p:cTn>
                                        <p:tgtEl>
                                          <p:spTgt spid="22"/>
                                        </p:tgtEl>
                                        <p:attrNameLst>
                                          <p:attrName>style.visibility</p:attrName>
                                        </p:attrNameLst>
                                      </p:cBhvr>
                                      <p:to>
                                        <p:strVal val="hidden"/>
                                      </p:to>
                                    </p:set>
                                  </p:childTnLst>
                                </p:cTn>
                              </p:par>
                              <p:par>
                                <p:cTn id="287" presetID="2" presetClass="exit" presetSubtype="8" fill="hold" grpId="3" nodeType="withEffect">
                                  <p:stCondLst>
                                    <p:cond delay="0"/>
                                  </p:stCondLst>
                                  <p:childTnLst>
                                    <p:anim calcmode="lin" valueType="num">
                                      <p:cBhvr additive="base">
                                        <p:cTn id="288" dur="5000"/>
                                        <p:tgtEl>
                                          <p:spTgt spid="23"/>
                                        </p:tgtEl>
                                        <p:attrNameLst>
                                          <p:attrName>ppt_x</p:attrName>
                                        </p:attrNameLst>
                                      </p:cBhvr>
                                      <p:tavLst>
                                        <p:tav tm="0">
                                          <p:val>
                                            <p:strVal val="ppt_x"/>
                                          </p:val>
                                        </p:tav>
                                        <p:tav tm="100000">
                                          <p:val>
                                            <p:strVal val="0-ppt_w/2"/>
                                          </p:val>
                                        </p:tav>
                                      </p:tavLst>
                                    </p:anim>
                                    <p:anim calcmode="lin" valueType="num">
                                      <p:cBhvr additive="base">
                                        <p:cTn id="289" dur="5000"/>
                                        <p:tgtEl>
                                          <p:spTgt spid="23"/>
                                        </p:tgtEl>
                                        <p:attrNameLst>
                                          <p:attrName>ppt_y</p:attrName>
                                        </p:attrNameLst>
                                      </p:cBhvr>
                                      <p:tavLst>
                                        <p:tav tm="0">
                                          <p:val>
                                            <p:strVal val="ppt_y"/>
                                          </p:val>
                                        </p:tav>
                                        <p:tav tm="100000">
                                          <p:val>
                                            <p:strVal val="ppt_y"/>
                                          </p:val>
                                        </p:tav>
                                      </p:tavLst>
                                    </p:anim>
                                    <p:set>
                                      <p:cBhvr>
                                        <p:cTn id="290" dur="1" fill="hold">
                                          <p:stCondLst>
                                            <p:cond delay="4999"/>
                                          </p:stCondLst>
                                        </p:cTn>
                                        <p:tgtEl>
                                          <p:spTgt spid="23"/>
                                        </p:tgtEl>
                                        <p:attrNameLst>
                                          <p:attrName>style.visibility</p:attrName>
                                        </p:attrNameLst>
                                      </p:cBhvr>
                                      <p:to>
                                        <p:strVal val="hidden"/>
                                      </p:to>
                                    </p:set>
                                  </p:childTnLst>
                                </p:cTn>
                              </p:par>
                              <p:par>
                                <p:cTn id="291" presetID="2" presetClass="exit" presetSubtype="8" fill="hold" grpId="3" nodeType="withEffect">
                                  <p:stCondLst>
                                    <p:cond delay="0"/>
                                  </p:stCondLst>
                                  <p:childTnLst>
                                    <p:anim calcmode="lin" valueType="num">
                                      <p:cBhvr additive="base">
                                        <p:cTn id="292" dur="5000"/>
                                        <p:tgtEl>
                                          <p:spTgt spid="24"/>
                                        </p:tgtEl>
                                        <p:attrNameLst>
                                          <p:attrName>ppt_x</p:attrName>
                                        </p:attrNameLst>
                                      </p:cBhvr>
                                      <p:tavLst>
                                        <p:tav tm="0">
                                          <p:val>
                                            <p:strVal val="ppt_x"/>
                                          </p:val>
                                        </p:tav>
                                        <p:tav tm="100000">
                                          <p:val>
                                            <p:strVal val="0-ppt_w/2"/>
                                          </p:val>
                                        </p:tav>
                                      </p:tavLst>
                                    </p:anim>
                                    <p:anim calcmode="lin" valueType="num">
                                      <p:cBhvr additive="base">
                                        <p:cTn id="293" dur="5000"/>
                                        <p:tgtEl>
                                          <p:spTgt spid="24"/>
                                        </p:tgtEl>
                                        <p:attrNameLst>
                                          <p:attrName>ppt_y</p:attrName>
                                        </p:attrNameLst>
                                      </p:cBhvr>
                                      <p:tavLst>
                                        <p:tav tm="0">
                                          <p:val>
                                            <p:strVal val="ppt_y"/>
                                          </p:val>
                                        </p:tav>
                                        <p:tav tm="100000">
                                          <p:val>
                                            <p:strVal val="ppt_y"/>
                                          </p:val>
                                        </p:tav>
                                      </p:tavLst>
                                    </p:anim>
                                    <p:set>
                                      <p:cBhvr>
                                        <p:cTn id="294" dur="1" fill="hold">
                                          <p:stCondLst>
                                            <p:cond delay="4999"/>
                                          </p:stCondLst>
                                        </p:cTn>
                                        <p:tgtEl>
                                          <p:spTgt spid="24"/>
                                        </p:tgtEl>
                                        <p:attrNameLst>
                                          <p:attrName>style.visibility</p:attrName>
                                        </p:attrNameLst>
                                      </p:cBhvr>
                                      <p:to>
                                        <p:strVal val="hidden"/>
                                      </p:to>
                                    </p:set>
                                  </p:childTnLst>
                                </p:cTn>
                              </p:par>
                              <p:par>
                                <p:cTn id="295" presetID="2" presetClass="exit" presetSubtype="8" fill="hold" grpId="3" nodeType="withEffect">
                                  <p:stCondLst>
                                    <p:cond delay="0"/>
                                  </p:stCondLst>
                                  <p:childTnLst>
                                    <p:anim calcmode="lin" valueType="num">
                                      <p:cBhvr additive="base">
                                        <p:cTn id="296" dur="5000"/>
                                        <p:tgtEl>
                                          <p:spTgt spid="25"/>
                                        </p:tgtEl>
                                        <p:attrNameLst>
                                          <p:attrName>ppt_x</p:attrName>
                                        </p:attrNameLst>
                                      </p:cBhvr>
                                      <p:tavLst>
                                        <p:tav tm="0">
                                          <p:val>
                                            <p:strVal val="ppt_x"/>
                                          </p:val>
                                        </p:tav>
                                        <p:tav tm="100000">
                                          <p:val>
                                            <p:strVal val="0-ppt_w/2"/>
                                          </p:val>
                                        </p:tav>
                                      </p:tavLst>
                                    </p:anim>
                                    <p:anim calcmode="lin" valueType="num">
                                      <p:cBhvr additive="base">
                                        <p:cTn id="297" dur="5000"/>
                                        <p:tgtEl>
                                          <p:spTgt spid="25"/>
                                        </p:tgtEl>
                                        <p:attrNameLst>
                                          <p:attrName>ppt_y</p:attrName>
                                        </p:attrNameLst>
                                      </p:cBhvr>
                                      <p:tavLst>
                                        <p:tav tm="0">
                                          <p:val>
                                            <p:strVal val="ppt_y"/>
                                          </p:val>
                                        </p:tav>
                                        <p:tav tm="100000">
                                          <p:val>
                                            <p:strVal val="ppt_y"/>
                                          </p:val>
                                        </p:tav>
                                      </p:tavLst>
                                    </p:anim>
                                    <p:set>
                                      <p:cBhvr>
                                        <p:cTn id="298" dur="1" fill="hold">
                                          <p:stCondLst>
                                            <p:cond delay="4999"/>
                                          </p:stCondLst>
                                        </p:cTn>
                                        <p:tgtEl>
                                          <p:spTgt spid="25"/>
                                        </p:tgtEl>
                                        <p:attrNameLst>
                                          <p:attrName>style.visibility</p:attrName>
                                        </p:attrNameLst>
                                      </p:cBhvr>
                                      <p:to>
                                        <p:strVal val="hidden"/>
                                      </p:to>
                                    </p:set>
                                  </p:childTnLst>
                                </p:cTn>
                              </p:par>
                              <p:par>
                                <p:cTn id="299" presetID="2" presetClass="exit" presetSubtype="8" fill="hold" grpId="3" nodeType="withEffect">
                                  <p:stCondLst>
                                    <p:cond delay="0"/>
                                  </p:stCondLst>
                                  <p:childTnLst>
                                    <p:anim calcmode="lin" valueType="num">
                                      <p:cBhvr additive="base">
                                        <p:cTn id="300" dur="5000"/>
                                        <p:tgtEl>
                                          <p:spTgt spid="26"/>
                                        </p:tgtEl>
                                        <p:attrNameLst>
                                          <p:attrName>ppt_x</p:attrName>
                                        </p:attrNameLst>
                                      </p:cBhvr>
                                      <p:tavLst>
                                        <p:tav tm="0">
                                          <p:val>
                                            <p:strVal val="ppt_x"/>
                                          </p:val>
                                        </p:tav>
                                        <p:tav tm="100000">
                                          <p:val>
                                            <p:strVal val="0-ppt_w/2"/>
                                          </p:val>
                                        </p:tav>
                                      </p:tavLst>
                                    </p:anim>
                                    <p:anim calcmode="lin" valueType="num">
                                      <p:cBhvr additive="base">
                                        <p:cTn id="301" dur="5000"/>
                                        <p:tgtEl>
                                          <p:spTgt spid="26"/>
                                        </p:tgtEl>
                                        <p:attrNameLst>
                                          <p:attrName>ppt_y</p:attrName>
                                        </p:attrNameLst>
                                      </p:cBhvr>
                                      <p:tavLst>
                                        <p:tav tm="0">
                                          <p:val>
                                            <p:strVal val="ppt_y"/>
                                          </p:val>
                                        </p:tav>
                                        <p:tav tm="100000">
                                          <p:val>
                                            <p:strVal val="ppt_y"/>
                                          </p:val>
                                        </p:tav>
                                      </p:tavLst>
                                    </p:anim>
                                    <p:set>
                                      <p:cBhvr>
                                        <p:cTn id="302" dur="1" fill="hold">
                                          <p:stCondLst>
                                            <p:cond delay="4999"/>
                                          </p:stCondLst>
                                        </p:cTn>
                                        <p:tgtEl>
                                          <p:spTgt spid="26"/>
                                        </p:tgtEl>
                                        <p:attrNameLst>
                                          <p:attrName>style.visibility</p:attrName>
                                        </p:attrNameLst>
                                      </p:cBhvr>
                                      <p:to>
                                        <p:strVal val="hidden"/>
                                      </p:to>
                                    </p:set>
                                  </p:childTnLst>
                                </p:cTn>
                              </p:par>
                              <p:par>
                                <p:cTn id="303" presetID="2" presetClass="exit" presetSubtype="8" fill="hold" grpId="3" nodeType="withEffect">
                                  <p:stCondLst>
                                    <p:cond delay="0"/>
                                  </p:stCondLst>
                                  <p:childTnLst>
                                    <p:anim calcmode="lin" valueType="num">
                                      <p:cBhvr additive="base">
                                        <p:cTn id="304" dur="5000"/>
                                        <p:tgtEl>
                                          <p:spTgt spid="27"/>
                                        </p:tgtEl>
                                        <p:attrNameLst>
                                          <p:attrName>ppt_x</p:attrName>
                                        </p:attrNameLst>
                                      </p:cBhvr>
                                      <p:tavLst>
                                        <p:tav tm="0">
                                          <p:val>
                                            <p:strVal val="ppt_x"/>
                                          </p:val>
                                        </p:tav>
                                        <p:tav tm="100000">
                                          <p:val>
                                            <p:strVal val="0-ppt_w/2"/>
                                          </p:val>
                                        </p:tav>
                                      </p:tavLst>
                                    </p:anim>
                                    <p:anim calcmode="lin" valueType="num">
                                      <p:cBhvr additive="base">
                                        <p:cTn id="305" dur="5000"/>
                                        <p:tgtEl>
                                          <p:spTgt spid="27"/>
                                        </p:tgtEl>
                                        <p:attrNameLst>
                                          <p:attrName>ppt_y</p:attrName>
                                        </p:attrNameLst>
                                      </p:cBhvr>
                                      <p:tavLst>
                                        <p:tav tm="0">
                                          <p:val>
                                            <p:strVal val="ppt_y"/>
                                          </p:val>
                                        </p:tav>
                                        <p:tav tm="100000">
                                          <p:val>
                                            <p:strVal val="ppt_y"/>
                                          </p:val>
                                        </p:tav>
                                      </p:tavLst>
                                    </p:anim>
                                    <p:set>
                                      <p:cBhvr>
                                        <p:cTn id="306" dur="1" fill="hold">
                                          <p:stCondLst>
                                            <p:cond delay="4999"/>
                                          </p:stCondLst>
                                        </p:cTn>
                                        <p:tgtEl>
                                          <p:spTgt spid="27"/>
                                        </p:tgtEl>
                                        <p:attrNameLst>
                                          <p:attrName>style.visibility</p:attrName>
                                        </p:attrNameLst>
                                      </p:cBhvr>
                                      <p:to>
                                        <p:strVal val="hidden"/>
                                      </p:to>
                                    </p:set>
                                  </p:childTnLst>
                                </p:cTn>
                              </p:par>
                              <p:par>
                                <p:cTn id="307" presetID="3" presetClass="exit" presetSubtype="10" fill="hold" grpId="4" nodeType="withEffect">
                                  <p:stCondLst>
                                    <p:cond delay="0"/>
                                  </p:stCondLst>
                                  <p:childTnLst>
                                    <p:animEffect transition="out" filter="blinds(horizontal)">
                                      <p:cBhvr>
                                        <p:cTn id="308" dur="5000"/>
                                        <p:tgtEl>
                                          <p:spTgt spid="5"/>
                                        </p:tgtEl>
                                      </p:cBhvr>
                                    </p:animEffect>
                                    <p:set>
                                      <p:cBhvr>
                                        <p:cTn id="309" dur="1" fill="hold">
                                          <p:stCondLst>
                                            <p:cond delay="4999"/>
                                          </p:stCondLst>
                                        </p:cTn>
                                        <p:tgtEl>
                                          <p:spTgt spid="5"/>
                                        </p:tgtEl>
                                        <p:attrNameLst>
                                          <p:attrName>style.visibility</p:attrName>
                                        </p:attrNameLst>
                                      </p:cBhvr>
                                      <p:to>
                                        <p:strVal val="hidden"/>
                                      </p:to>
                                    </p:set>
                                  </p:childTnLst>
                                </p:cTn>
                              </p:par>
                              <p:par>
                                <p:cTn id="310" presetID="3" presetClass="exit" presetSubtype="10" fill="hold" grpId="4" nodeType="withEffect">
                                  <p:stCondLst>
                                    <p:cond delay="0"/>
                                  </p:stCondLst>
                                  <p:childTnLst>
                                    <p:animEffect transition="out" filter="blinds(horizontal)">
                                      <p:cBhvr>
                                        <p:cTn id="311" dur="5000"/>
                                        <p:tgtEl>
                                          <p:spTgt spid="6"/>
                                        </p:tgtEl>
                                      </p:cBhvr>
                                    </p:animEffect>
                                    <p:set>
                                      <p:cBhvr>
                                        <p:cTn id="312" dur="1" fill="hold">
                                          <p:stCondLst>
                                            <p:cond delay="4999"/>
                                          </p:stCondLst>
                                        </p:cTn>
                                        <p:tgtEl>
                                          <p:spTgt spid="6"/>
                                        </p:tgtEl>
                                        <p:attrNameLst>
                                          <p:attrName>style.visibility</p:attrName>
                                        </p:attrNameLst>
                                      </p:cBhvr>
                                      <p:to>
                                        <p:strVal val="hidden"/>
                                      </p:to>
                                    </p:set>
                                  </p:childTnLst>
                                </p:cTn>
                              </p:par>
                              <p:par>
                                <p:cTn id="313" presetID="3" presetClass="exit" presetSubtype="10" fill="hold" grpId="4" nodeType="withEffect">
                                  <p:stCondLst>
                                    <p:cond delay="0"/>
                                  </p:stCondLst>
                                  <p:childTnLst>
                                    <p:animEffect transition="out" filter="blinds(horizontal)">
                                      <p:cBhvr>
                                        <p:cTn id="314" dur="5000"/>
                                        <p:tgtEl>
                                          <p:spTgt spid="7"/>
                                        </p:tgtEl>
                                      </p:cBhvr>
                                    </p:animEffect>
                                    <p:set>
                                      <p:cBhvr>
                                        <p:cTn id="315" dur="1" fill="hold">
                                          <p:stCondLst>
                                            <p:cond delay="4999"/>
                                          </p:stCondLst>
                                        </p:cTn>
                                        <p:tgtEl>
                                          <p:spTgt spid="7"/>
                                        </p:tgtEl>
                                        <p:attrNameLst>
                                          <p:attrName>style.visibility</p:attrName>
                                        </p:attrNameLst>
                                      </p:cBhvr>
                                      <p:to>
                                        <p:strVal val="hidden"/>
                                      </p:to>
                                    </p:set>
                                  </p:childTnLst>
                                </p:cTn>
                              </p:par>
                              <p:par>
                                <p:cTn id="316" presetID="3" presetClass="exit" presetSubtype="10" fill="hold" grpId="4" nodeType="withEffect">
                                  <p:stCondLst>
                                    <p:cond delay="0"/>
                                  </p:stCondLst>
                                  <p:childTnLst>
                                    <p:animEffect transition="out" filter="blinds(horizontal)">
                                      <p:cBhvr>
                                        <p:cTn id="317" dur="5000"/>
                                        <p:tgtEl>
                                          <p:spTgt spid="8"/>
                                        </p:tgtEl>
                                      </p:cBhvr>
                                    </p:animEffect>
                                    <p:set>
                                      <p:cBhvr>
                                        <p:cTn id="318" dur="1" fill="hold">
                                          <p:stCondLst>
                                            <p:cond delay="4999"/>
                                          </p:stCondLst>
                                        </p:cTn>
                                        <p:tgtEl>
                                          <p:spTgt spid="8"/>
                                        </p:tgtEl>
                                        <p:attrNameLst>
                                          <p:attrName>style.visibility</p:attrName>
                                        </p:attrNameLst>
                                      </p:cBhvr>
                                      <p:to>
                                        <p:strVal val="hidden"/>
                                      </p:to>
                                    </p:set>
                                  </p:childTnLst>
                                </p:cTn>
                              </p:par>
                              <p:par>
                                <p:cTn id="319" presetID="3" presetClass="exit" presetSubtype="10" fill="hold" grpId="4" nodeType="withEffect">
                                  <p:stCondLst>
                                    <p:cond delay="0"/>
                                  </p:stCondLst>
                                  <p:childTnLst>
                                    <p:animEffect transition="out" filter="blinds(horizontal)">
                                      <p:cBhvr>
                                        <p:cTn id="320" dur="5000"/>
                                        <p:tgtEl>
                                          <p:spTgt spid="9"/>
                                        </p:tgtEl>
                                      </p:cBhvr>
                                    </p:animEffect>
                                    <p:set>
                                      <p:cBhvr>
                                        <p:cTn id="321" dur="1" fill="hold">
                                          <p:stCondLst>
                                            <p:cond delay="4999"/>
                                          </p:stCondLst>
                                        </p:cTn>
                                        <p:tgtEl>
                                          <p:spTgt spid="9"/>
                                        </p:tgtEl>
                                        <p:attrNameLst>
                                          <p:attrName>style.visibility</p:attrName>
                                        </p:attrNameLst>
                                      </p:cBhvr>
                                      <p:to>
                                        <p:strVal val="hidden"/>
                                      </p:to>
                                    </p:set>
                                  </p:childTnLst>
                                </p:cTn>
                              </p:par>
                              <p:par>
                                <p:cTn id="322" presetID="3" presetClass="exit" presetSubtype="10" fill="hold" grpId="4" nodeType="withEffect">
                                  <p:stCondLst>
                                    <p:cond delay="0"/>
                                  </p:stCondLst>
                                  <p:childTnLst>
                                    <p:animEffect transition="out" filter="blinds(horizontal)">
                                      <p:cBhvr>
                                        <p:cTn id="323" dur="5000"/>
                                        <p:tgtEl>
                                          <p:spTgt spid="10"/>
                                        </p:tgtEl>
                                      </p:cBhvr>
                                    </p:animEffect>
                                    <p:set>
                                      <p:cBhvr>
                                        <p:cTn id="324" dur="1" fill="hold">
                                          <p:stCondLst>
                                            <p:cond delay="4999"/>
                                          </p:stCondLst>
                                        </p:cTn>
                                        <p:tgtEl>
                                          <p:spTgt spid="10"/>
                                        </p:tgtEl>
                                        <p:attrNameLst>
                                          <p:attrName>style.visibility</p:attrName>
                                        </p:attrNameLst>
                                      </p:cBhvr>
                                      <p:to>
                                        <p:strVal val="hidden"/>
                                      </p:to>
                                    </p:set>
                                  </p:childTnLst>
                                </p:cTn>
                              </p:par>
                              <p:par>
                                <p:cTn id="325" presetID="3" presetClass="exit" presetSubtype="10" fill="hold" grpId="4" nodeType="withEffect">
                                  <p:stCondLst>
                                    <p:cond delay="0"/>
                                  </p:stCondLst>
                                  <p:childTnLst>
                                    <p:animEffect transition="out" filter="blinds(horizontal)">
                                      <p:cBhvr>
                                        <p:cTn id="326" dur="5000"/>
                                        <p:tgtEl>
                                          <p:spTgt spid="11"/>
                                        </p:tgtEl>
                                      </p:cBhvr>
                                    </p:animEffect>
                                    <p:set>
                                      <p:cBhvr>
                                        <p:cTn id="327" dur="1" fill="hold">
                                          <p:stCondLst>
                                            <p:cond delay="4999"/>
                                          </p:stCondLst>
                                        </p:cTn>
                                        <p:tgtEl>
                                          <p:spTgt spid="11"/>
                                        </p:tgtEl>
                                        <p:attrNameLst>
                                          <p:attrName>style.visibility</p:attrName>
                                        </p:attrNameLst>
                                      </p:cBhvr>
                                      <p:to>
                                        <p:strVal val="hidden"/>
                                      </p:to>
                                    </p:set>
                                  </p:childTnLst>
                                </p:cTn>
                              </p:par>
                              <p:par>
                                <p:cTn id="328" presetID="3" presetClass="exit" presetSubtype="10" fill="hold" grpId="4" nodeType="withEffect">
                                  <p:stCondLst>
                                    <p:cond delay="0"/>
                                  </p:stCondLst>
                                  <p:childTnLst>
                                    <p:animEffect transition="out" filter="blinds(horizontal)">
                                      <p:cBhvr>
                                        <p:cTn id="329" dur="5000"/>
                                        <p:tgtEl>
                                          <p:spTgt spid="12"/>
                                        </p:tgtEl>
                                      </p:cBhvr>
                                    </p:animEffect>
                                    <p:set>
                                      <p:cBhvr>
                                        <p:cTn id="330" dur="1" fill="hold">
                                          <p:stCondLst>
                                            <p:cond delay="4999"/>
                                          </p:stCondLst>
                                        </p:cTn>
                                        <p:tgtEl>
                                          <p:spTgt spid="12"/>
                                        </p:tgtEl>
                                        <p:attrNameLst>
                                          <p:attrName>style.visibility</p:attrName>
                                        </p:attrNameLst>
                                      </p:cBhvr>
                                      <p:to>
                                        <p:strVal val="hidden"/>
                                      </p:to>
                                    </p:set>
                                  </p:childTnLst>
                                </p:cTn>
                              </p:par>
                              <p:par>
                                <p:cTn id="331" presetID="3" presetClass="exit" presetSubtype="10" fill="hold" grpId="4" nodeType="withEffect">
                                  <p:stCondLst>
                                    <p:cond delay="0"/>
                                  </p:stCondLst>
                                  <p:childTnLst>
                                    <p:animEffect transition="out" filter="blinds(horizontal)">
                                      <p:cBhvr>
                                        <p:cTn id="332" dur="5000"/>
                                        <p:tgtEl>
                                          <p:spTgt spid="13"/>
                                        </p:tgtEl>
                                      </p:cBhvr>
                                    </p:animEffect>
                                    <p:set>
                                      <p:cBhvr>
                                        <p:cTn id="333" dur="1" fill="hold">
                                          <p:stCondLst>
                                            <p:cond delay="4999"/>
                                          </p:stCondLst>
                                        </p:cTn>
                                        <p:tgtEl>
                                          <p:spTgt spid="13"/>
                                        </p:tgtEl>
                                        <p:attrNameLst>
                                          <p:attrName>style.visibility</p:attrName>
                                        </p:attrNameLst>
                                      </p:cBhvr>
                                      <p:to>
                                        <p:strVal val="hidden"/>
                                      </p:to>
                                    </p:set>
                                  </p:childTnLst>
                                </p:cTn>
                              </p:par>
                              <p:par>
                                <p:cTn id="334" presetID="3" presetClass="exit" presetSubtype="10" fill="hold" grpId="4" nodeType="withEffect">
                                  <p:stCondLst>
                                    <p:cond delay="0"/>
                                  </p:stCondLst>
                                  <p:childTnLst>
                                    <p:animEffect transition="out" filter="blinds(horizontal)">
                                      <p:cBhvr>
                                        <p:cTn id="335" dur="5000"/>
                                        <p:tgtEl>
                                          <p:spTgt spid="14"/>
                                        </p:tgtEl>
                                      </p:cBhvr>
                                    </p:animEffect>
                                    <p:set>
                                      <p:cBhvr>
                                        <p:cTn id="336" dur="1" fill="hold">
                                          <p:stCondLst>
                                            <p:cond delay="4999"/>
                                          </p:stCondLst>
                                        </p:cTn>
                                        <p:tgtEl>
                                          <p:spTgt spid="14"/>
                                        </p:tgtEl>
                                        <p:attrNameLst>
                                          <p:attrName>style.visibility</p:attrName>
                                        </p:attrNameLst>
                                      </p:cBhvr>
                                      <p:to>
                                        <p:strVal val="hidden"/>
                                      </p:to>
                                    </p:set>
                                  </p:childTnLst>
                                </p:cTn>
                              </p:par>
                              <p:par>
                                <p:cTn id="337" presetID="3" presetClass="exit" presetSubtype="10" fill="hold" grpId="4" nodeType="withEffect">
                                  <p:stCondLst>
                                    <p:cond delay="0"/>
                                  </p:stCondLst>
                                  <p:childTnLst>
                                    <p:animEffect transition="out" filter="blinds(horizontal)">
                                      <p:cBhvr>
                                        <p:cTn id="338" dur="5000"/>
                                        <p:tgtEl>
                                          <p:spTgt spid="15"/>
                                        </p:tgtEl>
                                      </p:cBhvr>
                                    </p:animEffect>
                                    <p:set>
                                      <p:cBhvr>
                                        <p:cTn id="339" dur="1" fill="hold">
                                          <p:stCondLst>
                                            <p:cond delay="4999"/>
                                          </p:stCondLst>
                                        </p:cTn>
                                        <p:tgtEl>
                                          <p:spTgt spid="15"/>
                                        </p:tgtEl>
                                        <p:attrNameLst>
                                          <p:attrName>style.visibility</p:attrName>
                                        </p:attrNameLst>
                                      </p:cBhvr>
                                      <p:to>
                                        <p:strVal val="hidden"/>
                                      </p:to>
                                    </p:set>
                                  </p:childTnLst>
                                </p:cTn>
                              </p:par>
                              <p:par>
                                <p:cTn id="340" presetID="3" presetClass="exit" presetSubtype="10" fill="hold" grpId="4" nodeType="withEffect">
                                  <p:stCondLst>
                                    <p:cond delay="0"/>
                                  </p:stCondLst>
                                  <p:childTnLst>
                                    <p:animEffect transition="out" filter="blinds(horizontal)">
                                      <p:cBhvr>
                                        <p:cTn id="341" dur="5000"/>
                                        <p:tgtEl>
                                          <p:spTgt spid="16"/>
                                        </p:tgtEl>
                                      </p:cBhvr>
                                    </p:animEffect>
                                    <p:set>
                                      <p:cBhvr>
                                        <p:cTn id="342" dur="1" fill="hold">
                                          <p:stCondLst>
                                            <p:cond delay="4999"/>
                                          </p:stCondLst>
                                        </p:cTn>
                                        <p:tgtEl>
                                          <p:spTgt spid="16"/>
                                        </p:tgtEl>
                                        <p:attrNameLst>
                                          <p:attrName>style.visibility</p:attrName>
                                        </p:attrNameLst>
                                      </p:cBhvr>
                                      <p:to>
                                        <p:strVal val="hidden"/>
                                      </p:to>
                                    </p:set>
                                  </p:childTnLst>
                                </p:cTn>
                              </p:par>
                              <p:par>
                                <p:cTn id="343" presetID="3" presetClass="exit" presetSubtype="10" fill="hold" grpId="4" nodeType="withEffect">
                                  <p:stCondLst>
                                    <p:cond delay="0"/>
                                  </p:stCondLst>
                                  <p:childTnLst>
                                    <p:animEffect transition="out" filter="blinds(horizontal)">
                                      <p:cBhvr>
                                        <p:cTn id="344" dur="5000"/>
                                        <p:tgtEl>
                                          <p:spTgt spid="17"/>
                                        </p:tgtEl>
                                      </p:cBhvr>
                                    </p:animEffect>
                                    <p:set>
                                      <p:cBhvr>
                                        <p:cTn id="345" dur="1" fill="hold">
                                          <p:stCondLst>
                                            <p:cond delay="4999"/>
                                          </p:stCondLst>
                                        </p:cTn>
                                        <p:tgtEl>
                                          <p:spTgt spid="17"/>
                                        </p:tgtEl>
                                        <p:attrNameLst>
                                          <p:attrName>style.visibility</p:attrName>
                                        </p:attrNameLst>
                                      </p:cBhvr>
                                      <p:to>
                                        <p:strVal val="hidden"/>
                                      </p:to>
                                    </p:set>
                                  </p:childTnLst>
                                </p:cTn>
                              </p:par>
                              <p:par>
                                <p:cTn id="346" presetID="3" presetClass="exit" presetSubtype="10" fill="hold" grpId="4" nodeType="withEffect">
                                  <p:stCondLst>
                                    <p:cond delay="0"/>
                                  </p:stCondLst>
                                  <p:childTnLst>
                                    <p:animEffect transition="out" filter="blinds(horizontal)">
                                      <p:cBhvr>
                                        <p:cTn id="347" dur="5000"/>
                                        <p:tgtEl>
                                          <p:spTgt spid="18"/>
                                        </p:tgtEl>
                                      </p:cBhvr>
                                    </p:animEffect>
                                    <p:set>
                                      <p:cBhvr>
                                        <p:cTn id="348" dur="1" fill="hold">
                                          <p:stCondLst>
                                            <p:cond delay="4999"/>
                                          </p:stCondLst>
                                        </p:cTn>
                                        <p:tgtEl>
                                          <p:spTgt spid="18"/>
                                        </p:tgtEl>
                                        <p:attrNameLst>
                                          <p:attrName>style.visibility</p:attrName>
                                        </p:attrNameLst>
                                      </p:cBhvr>
                                      <p:to>
                                        <p:strVal val="hidden"/>
                                      </p:to>
                                    </p:set>
                                  </p:childTnLst>
                                </p:cTn>
                              </p:par>
                              <p:par>
                                <p:cTn id="349" presetID="3" presetClass="exit" presetSubtype="10" fill="hold" grpId="4" nodeType="withEffect">
                                  <p:stCondLst>
                                    <p:cond delay="0"/>
                                  </p:stCondLst>
                                  <p:childTnLst>
                                    <p:animEffect transition="out" filter="blinds(horizontal)">
                                      <p:cBhvr>
                                        <p:cTn id="350" dur="5000"/>
                                        <p:tgtEl>
                                          <p:spTgt spid="19"/>
                                        </p:tgtEl>
                                      </p:cBhvr>
                                    </p:animEffect>
                                    <p:set>
                                      <p:cBhvr>
                                        <p:cTn id="351" dur="1" fill="hold">
                                          <p:stCondLst>
                                            <p:cond delay="4999"/>
                                          </p:stCondLst>
                                        </p:cTn>
                                        <p:tgtEl>
                                          <p:spTgt spid="19"/>
                                        </p:tgtEl>
                                        <p:attrNameLst>
                                          <p:attrName>style.visibility</p:attrName>
                                        </p:attrNameLst>
                                      </p:cBhvr>
                                      <p:to>
                                        <p:strVal val="hidden"/>
                                      </p:to>
                                    </p:set>
                                  </p:childTnLst>
                                </p:cTn>
                              </p:par>
                              <p:par>
                                <p:cTn id="352" presetID="3" presetClass="exit" presetSubtype="10" fill="hold" grpId="4" nodeType="withEffect">
                                  <p:stCondLst>
                                    <p:cond delay="0"/>
                                  </p:stCondLst>
                                  <p:childTnLst>
                                    <p:animEffect transition="out" filter="blinds(horizontal)">
                                      <p:cBhvr>
                                        <p:cTn id="353" dur="5000"/>
                                        <p:tgtEl>
                                          <p:spTgt spid="20"/>
                                        </p:tgtEl>
                                      </p:cBhvr>
                                    </p:animEffect>
                                    <p:set>
                                      <p:cBhvr>
                                        <p:cTn id="354" dur="1" fill="hold">
                                          <p:stCondLst>
                                            <p:cond delay="4999"/>
                                          </p:stCondLst>
                                        </p:cTn>
                                        <p:tgtEl>
                                          <p:spTgt spid="20"/>
                                        </p:tgtEl>
                                        <p:attrNameLst>
                                          <p:attrName>style.visibility</p:attrName>
                                        </p:attrNameLst>
                                      </p:cBhvr>
                                      <p:to>
                                        <p:strVal val="hidden"/>
                                      </p:to>
                                    </p:set>
                                  </p:childTnLst>
                                </p:cTn>
                              </p:par>
                              <p:par>
                                <p:cTn id="355" presetID="3" presetClass="exit" presetSubtype="10" fill="hold" grpId="4" nodeType="withEffect">
                                  <p:stCondLst>
                                    <p:cond delay="0"/>
                                  </p:stCondLst>
                                  <p:childTnLst>
                                    <p:animEffect transition="out" filter="blinds(horizontal)">
                                      <p:cBhvr>
                                        <p:cTn id="356" dur="5000"/>
                                        <p:tgtEl>
                                          <p:spTgt spid="21"/>
                                        </p:tgtEl>
                                      </p:cBhvr>
                                    </p:animEffect>
                                    <p:set>
                                      <p:cBhvr>
                                        <p:cTn id="357" dur="1" fill="hold">
                                          <p:stCondLst>
                                            <p:cond delay="4999"/>
                                          </p:stCondLst>
                                        </p:cTn>
                                        <p:tgtEl>
                                          <p:spTgt spid="21"/>
                                        </p:tgtEl>
                                        <p:attrNameLst>
                                          <p:attrName>style.visibility</p:attrName>
                                        </p:attrNameLst>
                                      </p:cBhvr>
                                      <p:to>
                                        <p:strVal val="hidden"/>
                                      </p:to>
                                    </p:set>
                                  </p:childTnLst>
                                </p:cTn>
                              </p:par>
                              <p:par>
                                <p:cTn id="358" presetID="3" presetClass="exit" presetSubtype="10" fill="hold" grpId="4" nodeType="withEffect">
                                  <p:stCondLst>
                                    <p:cond delay="0"/>
                                  </p:stCondLst>
                                  <p:childTnLst>
                                    <p:animEffect transition="out" filter="blinds(horizontal)">
                                      <p:cBhvr>
                                        <p:cTn id="359" dur="5000"/>
                                        <p:tgtEl>
                                          <p:spTgt spid="22"/>
                                        </p:tgtEl>
                                      </p:cBhvr>
                                    </p:animEffect>
                                    <p:set>
                                      <p:cBhvr>
                                        <p:cTn id="360" dur="1" fill="hold">
                                          <p:stCondLst>
                                            <p:cond delay="4999"/>
                                          </p:stCondLst>
                                        </p:cTn>
                                        <p:tgtEl>
                                          <p:spTgt spid="22"/>
                                        </p:tgtEl>
                                        <p:attrNameLst>
                                          <p:attrName>style.visibility</p:attrName>
                                        </p:attrNameLst>
                                      </p:cBhvr>
                                      <p:to>
                                        <p:strVal val="hidden"/>
                                      </p:to>
                                    </p:set>
                                  </p:childTnLst>
                                </p:cTn>
                              </p:par>
                              <p:par>
                                <p:cTn id="361" presetID="3" presetClass="exit" presetSubtype="10" fill="hold" grpId="4" nodeType="withEffect">
                                  <p:stCondLst>
                                    <p:cond delay="0"/>
                                  </p:stCondLst>
                                  <p:childTnLst>
                                    <p:animEffect transition="out" filter="blinds(horizontal)">
                                      <p:cBhvr>
                                        <p:cTn id="362" dur="5000"/>
                                        <p:tgtEl>
                                          <p:spTgt spid="23"/>
                                        </p:tgtEl>
                                      </p:cBhvr>
                                    </p:animEffect>
                                    <p:set>
                                      <p:cBhvr>
                                        <p:cTn id="363" dur="1" fill="hold">
                                          <p:stCondLst>
                                            <p:cond delay="4999"/>
                                          </p:stCondLst>
                                        </p:cTn>
                                        <p:tgtEl>
                                          <p:spTgt spid="23"/>
                                        </p:tgtEl>
                                        <p:attrNameLst>
                                          <p:attrName>style.visibility</p:attrName>
                                        </p:attrNameLst>
                                      </p:cBhvr>
                                      <p:to>
                                        <p:strVal val="hidden"/>
                                      </p:to>
                                    </p:set>
                                  </p:childTnLst>
                                </p:cTn>
                              </p:par>
                              <p:par>
                                <p:cTn id="364" presetID="3" presetClass="exit" presetSubtype="10" fill="hold" grpId="4" nodeType="withEffect">
                                  <p:stCondLst>
                                    <p:cond delay="0"/>
                                  </p:stCondLst>
                                  <p:childTnLst>
                                    <p:animEffect transition="out" filter="blinds(horizontal)">
                                      <p:cBhvr>
                                        <p:cTn id="365" dur="5000"/>
                                        <p:tgtEl>
                                          <p:spTgt spid="24"/>
                                        </p:tgtEl>
                                      </p:cBhvr>
                                    </p:animEffect>
                                    <p:set>
                                      <p:cBhvr>
                                        <p:cTn id="366" dur="1" fill="hold">
                                          <p:stCondLst>
                                            <p:cond delay="4999"/>
                                          </p:stCondLst>
                                        </p:cTn>
                                        <p:tgtEl>
                                          <p:spTgt spid="24"/>
                                        </p:tgtEl>
                                        <p:attrNameLst>
                                          <p:attrName>style.visibility</p:attrName>
                                        </p:attrNameLst>
                                      </p:cBhvr>
                                      <p:to>
                                        <p:strVal val="hidden"/>
                                      </p:to>
                                    </p:set>
                                  </p:childTnLst>
                                </p:cTn>
                              </p:par>
                              <p:par>
                                <p:cTn id="367" presetID="3" presetClass="exit" presetSubtype="10" fill="hold" grpId="4" nodeType="withEffect">
                                  <p:stCondLst>
                                    <p:cond delay="0"/>
                                  </p:stCondLst>
                                  <p:childTnLst>
                                    <p:animEffect transition="out" filter="blinds(horizontal)">
                                      <p:cBhvr>
                                        <p:cTn id="368" dur="5000"/>
                                        <p:tgtEl>
                                          <p:spTgt spid="25"/>
                                        </p:tgtEl>
                                      </p:cBhvr>
                                    </p:animEffect>
                                    <p:set>
                                      <p:cBhvr>
                                        <p:cTn id="369" dur="1" fill="hold">
                                          <p:stCondLst>
                                            <p:cond delay="4999"/>
                                          </p:stCondLst>
                                        </p:cTn>
                                        <p:tgtEl>
                                          <p:spTgt spid="25"/>
                                        </p:tgtEl>
                                        <p:attrNameLst>
                                          <p:attrName>style.visibility</p:attrName>
                                        </p:attrNameLst>
                                      </p:cBhvr>
                                      <p:to>
                                        <p:strVal val="hidden"/>
                                      </p:to>
                                    </p:set>
                                  </p:childTnLst>
                                </p:cTn>
                              </p:par>
                              <p:par>
                                <p:cTn id="370" presetID="3" presetClass="exit" presetSubtype="10" fill="hold" grpId="4" nodeType="withEffect">
                                  <p:stCondLst>
                                    <p:cond delay="0"/>
                                  </p:stCondLst>
                                  <p:childTnLst>
                                    <p:animEffect transition="out" filter="blinds(horizontal)">
                                      <p:cBhvr>
                                        <p:cTn id="371" dur="5000"/>
                                        <p:tgtEl>
                                          <p:spTgt spid="26"/>
                                        </p:tgtEl>
                                      </p:cBhvr>
                                    </p:animEffect>
                                    <p:set>
                                      <p:cBhvr>
                                        <p:cTn id="372" dur="1" fill="hold">
                                          <p:stCondLst>
                                            <p:cond delay="4999"/>
                                          </p:stCondLst>
                                        </p:cTn>
                                        <p:tgtEl>
                                          <p:spTgt spid="26"/>
                                        </p:tgtEl>
                                        <p:attrNameLst>
                                          <p:attrName>style.visibility</p:attrName>
                                        </p:attrNameLst>
                                      </p:cBhvr>
                                      <p:to>
                                        <p:strVal val="hidden"/>
                                      </p:to>
                                    </p:set>
                                  </p:childTnLst>
                                </p:cTn>
                              </p:par>
                              <p:par>
                                <p:cTn id="373" presetID="3" presetClass="exit" presetSubtype="10" fill="hold" grpId="4" nodeType="withEffect">
                                  <p:stCondLst>
                                    <p:cond delay="0"/>
                                  </p:stCondLst>
                                  <p:childTnLst>
                                    <p:animEffect transition="out" filter="blinds(horizontal)">
                                      <p:cBhvr>
                                        <p:cTn id="374" dur="5000"/>
                                        <p:tgtEl>
                                          <p:spTgt spid="27"/>
                                        </p:tgtEl>
                                      </p:cBhvr>
                                    </p:animEffect>
                                    <p:set>
                                      <p:cBhvr>
                                        <p:cTn id="375" dur="1" fill="hold">
                                          <p:stCondLst>
                                            <p:cond delay="4999"/>
                                          </p:stCondLst>
                                        </p:cTn>
                                        <p:tgtEl>
                                          <p:spTgt spid="27"/>
                                        </p:tgtEl>
                                        <p:attrNameLst>
                                          <p:attrName>style.visibility</p:attrName>
                                        </p:attrNameLst>
                                      </p:cBhvr>
                                      <p:to>
                                        <p:strVal val="hidden"/>
                                      </p:to>
                                    </p:set>
                                  </p:childTnLst>
                                </p:cTn>
                              </p:par>
                              <p:par>
                                <p:cTn id="376" presetID="8" presetClass="emph" presetSubtype="0" fill="hold" grpId="5" nodeType="withEffect">
                                  <p:stCondLst>
                                    <p:cond delay="0"/>
                                  </p:stCondLst>
                                  <p:childTnLst>
                                    <p:animRot by="21600000">
                                      <p:cBhvr>
                                        <p:cTn id="377" dur="5000" fill="hold"/>
                                        <p:tgtEl>
                                          <p:spTgt spid="5"/>
                                        </p:tgtEl>
                                        <p:attrNameLst>
                                          <p:attrName>r</p:attrName>
                                        </p:attrNameLst>
                                      </p:cBhvr>
                                    </p:animRot>
                                  </p:childTnLst>
                                </p:cTn>
                              </p:par>
                              <p:par>
                                <p:cTn id="378" presetID="8" presetClass="emph" presetSubtype="0" fill="hold" grpId="5" nodeType="withEffect">
                                  <p:stCondLst>
                                    <p:cond delay="0"/>
                                  </p:stCondLst>
                                  <p:childTnLst>
                                    <p:animRot by="-21600000">
                                      <p:cBhvr>
                                        <p:cTn id="379" dur="5000" fill="hold"/>
                                        <p:tgtEl>
                                          <p:spTgt spid="6"/>
                                        </p:tgtEl>
                                        <p:attrNameLst>
                                          <p:attrName>r</p:attrName>
                                        </p:attrNameLst>
                                      </p:cBhvr>
                                    </p:animRot>
                                  </p:childTnLst>
                                </p:cTn>
                              </p:par>
                              <p:par>
                                <p:cTn id="380" presetID="8" presetClass="emph" presetSubtype="0" fill="hold" grpId="5" nodeType="withEffect">
                                  <p:stCondLst>
                                    <p:cond delay="0"/>
                                  </p:stCondLst>
                                  <p:childTnLst>
                                    <p:animRot by="21600000">
                                      <p:cBhvr>
                                        <p:cTn id="381" dur="5000" fill="hold"/>
                                        <p:tgtEl>
                                          <p:spTgt spid="7"/>
                                        </p:tgtEl>
                                        <p:attrNameLst>
                                          <p:attrName>r</p:attrName>
                                        </p:attrNameLst>
                                      </p:cBhvr>
                                    </p:animRot>
                                  </p:childTnLst>
                                </p:cTn>
                              </p:par>
                              <p:par>
                                <p:cTn id="382" presetID="8" presetClass="emph" presetSubtype="0" fill="hold" grpId="5" nodeType="withEffect">
                                  <p:stCondLst>
                                    <p:cond delay="0"/>
                                  </p:stCondLst>
                                  <p:childTnLst>
                                    <p:animRot by="-21600000">
                                      <p:cBhvr>
                                        <p:cTn id="383" dur="5000" fill="hold"/>
                                        <p:tgtEl>
                                          <p:spTgt spid="8"/>
                                        </p:tgtEl>
                                        <p:attrNameLst>
                                          <p:attrName>r</p:attrName>
                                        </p:attrNameLst>
                                      </p:cBhvr>
                                    </p:animRot>
                                  </p:childTnLst>
                                </p:cTn>
                              </p:par>
                              <p:par>
                                <p:cTn id="384" presetID="8" presetClass="emph" presetSubtype="0" fill="hold" grpId="5" nodeType="withEffect">
                                  <p:stCondLst>
                                    <p:cond delay="0"/>
                                  </p:stCondLst>
                                  <p:childTnLst>
                                    <p:animRot by="21600000">
                                      <p:cBhvr>
                                        <p:cTn id="385" dur="5000" fill="hold"/>
                                        <p:tgtEl>
                                          <p:spTgt spid="9"/>
                                        </p:tgtEl>
                                        <p:attrNameLst>
                                          <p:attrName>r</p:attrName>
                                        </p:attrNameLst>
                                      </p:cBhvr>
                                    </p:animRot>
                                  </p:childTnLst>
                                </p:cTn>
                              </p:par>
                              <p:par>
                                <p:cTn id="386" presetID="8" presetClass="emph" presetSubtype="0" fill="hold" grpId="5" nodeType="withEffect">
                                  <p:stCondLst>
                                    <p:cond delay="0"/>
                                  </p:stCondLst>
                                  <p:childTnLst>
                                    <p:animRot by="-21600000">
                                      <p:cBhvr>
                                        <p:cTn id="387" dur="5000" fill="hold"/>
                                        <p:tgtEl>
                                          <p:spTgt spid="10"/>
                                        </p:tgtEl>
                                        <p:attrNameLst>
                                          <p:attrName>r</p:attrName>
                                        </p:attrNameLst>
                                      </p:cBhvr>
                                    </p:animRot>
                                  </p:childTnLst>
                                </p:cTn>
                              </p:par>
                              <p:par>
                                <p:cTn id="388" presetID="8" presetClass="emph" presetSubtype="0" fill="hold" grpId="5" nodeType="withEffect">
                                  <p:stCondLst>
                                    <p:cond delay="0"/>
                                  </p:stCondLst>
                                  <p:childTnLst>
                                    <p:animRot by="21600000">
                                      <p:cBhvr>
                                        <p:cTn id="389" dur="5000" fill="hold"/>
                                        <p:tgtEl>
                                          <p:spTgt spid="11"/>
                                        </p:tgtEl>
                                        <p:attrNameLst>
                                          <p:attrName>r</p:attrName>
                                        </p:attrNameLst>
                                      </p:cBhvr>
                                    </p:animRot>
                                  </p:childTnLst>
                                </p:cTn>
                              </p:par>
                              <p:par>
                                <p:cTn id="390" presetID="8" presetClass="emph" presetSubtype="0" fill="hold" grpId="5" nodeType="withEffect">
                                  <p:stCondLst>
                                    <p:cond delay="0"/>
                                  </p:stCondLst>
                                  <p:childTnLst>
                                    <p:animRot by="-21600000">
                                      <p:cBhvr>
                                        <p:cTn id="391" dur="5000" fill="hold"/>
                                        <p:tgtEl>
                                          <p:spTgt spid="12"/>
                                        </p:tgtEl>
                                        <p:attrNameLst>
                                          <p:attrName>r</p:attrName>
                                        </p:attrNameLst>
                                      </p:cBhvr>
                                    </p:animRot>
                                  </p:childTnLst>
                                </p:cTn>
                              </p:par>
                              <p:par>
                                <p:cTn id="392" presetID="8" presetClass="emph" presetSubtype="0" fill="hold" grpId="5" nodeType="withEffect">
                                  <p:stCondLst>
                                    <p:cond delay="0"/>
                                  </p:stCondLst>
                                  <p:childTnLst>
                                    <p:animRot by="21600000">
                                      <p:cBhvr>
                                        <p:cTn id="393" dur="5000" fill="hold"/>
                                        <p:tgtEl>
                                          <p:spTgt spid="13"/>
                                        </p:tgtEl>
                                        <p:attrNameLst>
                                          <p:attrName>r</p:attrName>
                                        </p:attrNameLst>
                                      </p:cBhvr>
                                    </p:animRot>
                                  </p:childTnLst>
                                </p:cTn>
                              </p:par>
                              <p:par>
                                <p:cTn id="394" presetID="8" presetClass="emph" presetSubtype="0" fill="hold" grpId="5" nodeType="withEffect">
                                  <p:stCondLst>
                                    <p:cond delay="0"/>
                                  </p:stCondLst>
                                  <p:childTnLst>
                                    <p:animRot by="-21600000">
                                      <p:cBhvr>
                                        <p:cTn id="395" dur="5000" fill="hold"/>
                                        <p:tgtEl>
                                          <p:spTgt spid="14"/>
                                        </p:tgtEl>
                                        <p:attrNameLst>
                                          <p:attrName>r</p:attrName>
                                        </p:attrNameLst>
                                      </p:cBhvr>
                                    </p:animRot>
                                  </p:childTnLst>
                                </p:cTn>
                              </p:par>
                              <p:par>
                                <p:cTn id="396" presetID="8" presetClass="emph" presetSubtype="0" fill="hold" grpId="5" nodeType="withEffect">
                                  <p:stCondLst>
                                    <p:cond delay="0"/>
                                  </p:stCondLst>
                                  <p:childTnLst>
                                    <p:animRot by="21600000">
                                      <p:cBhvr>
                                        <p:cTn id="397" dur="5000" fill="hold"/>
                                        <p:tgtEl>
                                          <p:spTgt spid="15"/>
                                        </p:tgtEl>
                                        <p:attrNameLst>
                                          <p:attrName>r</p:attrName>
                                        </p:attrNameLst>
                                      </p:cBhvr>
                                    </p:animRot>
                                  </p:childTnLst>
                                </p:cTn>
                              </p:par>
                              <p:par>
                                <p:cTn id="398" presetID="8" presetClass="emph" presetSubtype="0" fill="hold" grpId="5" nodeType="withEffect">
                                  <p:stCondLst>
                                    <p:cond delay="0"/>
                                  </p:stCondLst>
                                  <p:childTnLst>
                                    <p:animRot by="-21600000">
                                      <p:cBhvr>
                                        <p:cTn id="399" dur="5000" fill="hold"/>
                                        <p:tgtEl>
                                          <p:spTgt spid="16"/>
                                        </p:tgtEl>
                                        <p:attrNameLst>
                                          <p:attrName>r</p:attrName>
                                        </p:attrNameLst>
                                      </p:cBhvr>
                                    </p:animRot>
                                  </p:childTnLst>
                                </p:cTn>
                              </p:par>
                              <p:par>
                                <p:cTn id="400" presetID="8" presetClass="emph" presetSubtype="0" fill="hold" grpId="5" nodeType="withEffect">
                                  <p:stCondLst>
                                    <p:cond delay="0"/>
                                  </p:stCondLst>
                                  <p:childTnLst>
                                    <p:animRot by="21600000">
                                      <p:cBhvr>
                                        <p:cTn id="401" dur="5000" fill="hold"/>
                                        <p:tgtEl>
                                          <p:spTgt spid="17"/>
                                        </p:tgtEl>
                                        <p:attrNameLst>
                                          <p:attrName>r</p:attrName>
                                        </p:attrNameLst>
                                      </p:cBhvr>
                                    </p:animRot>
                                  </p:childTnLst>
                                </p:cTn>
                              </p:par>
                              <p:par>
                                <p:cTn id="402" presetID="8" presetClass="emph" presetSubtype="0" fill="hold" grpId="5" nodeType="withEffect">
                                  <p:stCondLst>
                                    <p:cond delay="0"/>
                                  </p:stCondLst>
                                  <p:childTnLst>
                                    <p:animRot by="-21600000">
                                      <p:cBhvr>
                                        <p:cTn id="403" dur="5000" fill="hold"/>
                                        <p:tgtEl>
                                          <p:spTgt spid="18"/>
                                        </p:tgtEl>
                                        <p:attrNameLst>
                                          <p:attrName>r</p:attrName>
                                        </p:attrNameLst>
                                      </p:cBhvr>
                                    </p:animRot>
                                  </p:childTnLst>
                                </p:cTn>
                              </p:par>
                              <p:par>
                                <p:cTn id="404" presetID="8" presetClass="emph" presetSubtype="0" fill="hold" grpId="5" nodeType="withEffect">
                                  <p:stCondLst>
                                    <p:cond delay="0"/>
                                  </p:stCondLst>
                                  <p:childTnLst>
                                    <p:animRot by="21600000">
                                      <p:cBhvr>
                                        <p:cTn id="405" dur="5000" fill="hold"/>
                                        <p:tgtEl>
                                          <p:spTgt spid="19"/>
                                        </p:tgtEl>
                                        <p:attrNameLst>
                                          <p:attrName>r</p:attrName>
                                        </p:attrNameLst>
                                      </p:cBhvr>
                                    </p:animRot>
                                  </p:childTnLst>
                                </p:cTn>
                              </p:par>
                              <p:par>
                                <p:cTn id="406" presetID="8" presetClass="emph" presetSubtype="0" fill="hold" grpId="5" nodeType="withEffect">
                                  <p:stCondLst>
                                    <p:cond delay="0"/>
                                  </p:stCondLst>
                                  <p:childTnLst>
                                    <p:animRot by="-21600000">
                                      <p:cBhvr>
                                        <p:cTn id="407" dur="5000" fill="hold"/>
                                        <p:tgtEl>
                                          <p:spTgt spid="20"/>
                                        </p:tgtEl>
                                        <p:attrNameLst>
                                          <p:attrName>r</p:attrName>
                                        </p:attrNameLst>
                                      </p:cBhvr>
                                    </p:animRot>
                                  </p:childTnLst>
                                </p:cTn>
                              </p:par>
                              <p:par>
                                <p:cTn id="408" presetID="8" presetClass="emph" presetSubtype="0" fill="hold" grpId="5" nodeType="withEffect">
                                  <p:stCondLst>
                                    <p:cond delay="0"/>
                                  </p:stCondLst>
                                  <p:childTnLst>
                                    <p:animRot by="21600000">
                                      <p:cBhvr>
                                        <p:cTn id="409" dur="5000" fill="hold"/>
                                        <p:tgtEl>
                                          <p:spTgt spid="21"/>
                                        </p:tgtEl>
                                        <p:attrNameLst>
                                          <p:attrName>r</p:attrName>
                                        </p:attrNameLst>
                                      </p:cBhvr>
                                    </p:animRot>
                                  </p:childTnLst>
                                </p:cTn>
                              </p:par>
                              <p:par>
                                <p:cTn id="410" presetID="8" presetClass="emph" presetSubtype="0" fill="hold" grpId="5" nodeType="withEffect">
                                  <p:stCondLst>
                                    <p:cond delay="0"/>
                                  </p:stCondLst>
                                  <p:childTnLst>
                                    <p:animRot by="-21600000">
                                      <p:cBhvr>
                                        <p:cTn id="411" dur="5000" fill="hold"/>
                                        <p:tgtEl>
                                          <p:spTgt spid="22"/>
                                        </p:tgtEl>
                                        <p:attrNameLst>
                                          <p:attrName>r</p:attrName>
                                        </p:attrNameLst>
                                      </p:cBhvr>
                                    </p:animRot>
                                  </p:childTnLst>
                                </p:cTn>
                              </p:par>
                              <p:par>
                                <p:cTn id="412" presetID="8" presetClass="emph" presetSubtype="0" fill="hold" grpId="5" nodeType="withEffect">
                                  <p:stCondLst>
                                    <p:cond delay="0"/>
                                  </p:stCondLst>
                                  <p:childTnLst>
                                    <p:animRot by="21600000">
                                      <p:cBhvr>
                                        <p:cTn id="413" dur="5000" fill="hold"/>
                                        <p:tgtEl>
                                          <p:spTgt spid="23"/>
                                        </p:tgtEl>
                                        <p:attrNameLst>
                                          <p:attrName>r</p:attrName>
                                        </p:attrNameLst>
                                      </p:cBhvr>
                                    </p:animRot>
                                  </p:childTnLst>
                                </p:cTn>
                              </p:par>
                              <p:par>
                                <p:cTn id="414" presetID="8" presetClass="emph" presetSubtype="0" fill="hold" grpId="5" nodeType="withEffect">
                                  <p:stCondLst>
                                    <p:cond delay="0"/>
                                  </p:stCondLst>
                                  <p:childTnLst>
                                    <p:animRot by="-21600000">
                                      <p:cBhvr>
                                        <p:cTn id="415" dur="5000" fill="hold"/>
                                        <p:tgtEl>
                                          <p:spTgt spid="24"/>
                                        </p:tgtEl>
                                        <p:attrNameLst>
                                          <p:attrName>r</p:attrName>
                                        </p:attrNameLst>
                                      </p:cBhvr>
                                    </p:animRot>
                                  </p:childTnLst>
                                </p:cTn>
                              </p:par>
                              <p:par>
                                <p:cTn id="416" presetID="8" presetClass="emph" presetSubtype="0" fill="hold" grpId="5" nodeType="withEffect">
                                  <p:stCondLst>
                                    <p:cond delay="0"/>
                                  </p:stCondLst>
                                  <p:childTnLst>
                                    <p:animRot by="21600000">
                                      <p:cBhvr>
                                        <p:cTn id="417" dur="5000" fill="hold"/>
                                        <p:tgtEl>
                                          <p:spTgt spid="25"/>
                                        </p:tgtEl>
                                        <p:attrNameLst>
                                          <p:attrName>r</p:attrName>
                                        </p:attrNameLst>
                                      </p:cBhvr>
                                    </p:animRot>
                                  </p:childTnLst>
                                </p:cTn>
                              </p:par>
                              <p:par>
                                <p:cTn id="418" presetID="8" presetClass="emph" presetSubtype="0" fill="hold" grpId="5" nodeType="withEffect">
                                  <p:stCondLst>
                                    <p:cond delay="0"/>
                                  </p:stCondLst>
                                  <p:childTnLst>
                                    <p:animRot by="-21600000">
                                      <p:cBhvr>
                                        <p:cTn id="419" dur="5000" fill="hold"/>
                                        <p:tgtEl>
                                          <p:spTgt spid="26"/>
                                        </p:tgtEl>
                                        <p:attrNameLst>
                                          <p:attrName>r</p:attrName>
                                        </p:attrNameLst>
                                      </p:cBhvr>
                                    </p:animRot>
                                  </p:childTnLst>
                                </p:cTn>
                              </p:par>
                              <p:par>
                                <p:cTn id="420" presetID="8" presetClass="emph" presetSubtype="0" fill="hold" grpId="5" nodeType="withEffect">
                                  <p:stCondLst>
                                    <p:cond delay="0"/>
                                  </p:stCondLst>
                                  <p:childTnLst>
                                    <p:animRot by="21600000">
                                      <p:cBhvr>
                                        <p:cTn id="421" dur="5000" fill="hold"/>
                                        <p:tgtEl>
                                          <p:spTgt spid="27"/>
                                        </p:tgtEl>
                                        <p:attrNameLst>
                                          <p:attrName>r</p:attrName>
                                        </p:attrNameLst>
                                      </p:cBhvr>
                                    </p:animRot>
                                  </p:childTnLst>
                                </p:cTn>
                              </p:par>
                              <p:par>
                                <p:cTn id="422" presetID="17" presetClass="entr" presetSubtype="2" fill="hold" nodeType="withEffect">
                                  <p:stCondLst>
                                    <p:cond delay="0"/>
                                  </p:stCondLst>
                                  <p:childTnLst>
                                    <p:set>
                                      <p:cBhvr>
                                        <p:cTn id="423" dur="1" fill="hold">
                                          <p:stCondLst>
                                            <p:cond delay="0"/>
                                          </p:stCondLst>
                                        </p:cTn>
                                        <p:tgtEl>
                                          <p:spTgt spid="2"/>
                                        </p:tgtEl>
                                        <p:attrNameLst>
                                          <p:attrName>style.visibility</p:attrName>
                                        </p:attrNameLst>
                                      </p:cBhvr>
                                      <p:to>
                                        <p:strVal val="visible"/>
                                      </p:to>
                                    </p:set>
                                    <p:anim calcmode="lin" valueType="num">
                                      <p:cBhvr>
                                        <p:cTn id="424" dur="5000" fill="hold"/>
                                        <p:tgtEl>
                                          <p:spTgt spid="2"/>
                                        </p:tgtEl>
                                        <p:attrNameLst>
                                          <p:attrName>ppt_x</p:attrName>
                                        </p:attrNameLst>
                                      </p:cBhvr>
                                      <p:tavLst>
                                        <p:tav tm="0">
                                          <p:val>
                                            <p:strVal val="#ppt_x+#ppt_w/2"/>
                                          </p:val>
                                        </p:tav>
                                        <p:tav tm="100000">
                                          <p:val>
                                            <p:strVal val="#ppt_x"/>
                                          </p:val>
                                        </p:tav>
                                      </p:tavLst>
                                    </p:anim>
                                    <p:anim calcmode="lin" valueType="num">
                                      <p:cBhvr>
                                        <p:cTn id="425" dur="5000" fill="hold"/>
                                        <p:tgtEl>
                                          <p:spTgt spid="2"/>
                                        </p:tgtEl>
                                        <p:attrNameLst>
                                          <p:attrName>ppt_y</p:attrName>
                                        </p:attrNameLst>
                                      </p:cBhvr>
                                      <p:tavLst>
                                        <p:tav tm="0">
                                          <p:val>
                                            <p:strVal val="#ppt_y"/>
                                          </p:val>
                                        </p:tav>
                                        <p:tav tm="100000">
                                          <p:val>
                                            <p:strVal val="#ppt_y"/>
                                          </p:val>
                                        </p:tav>
                                      </p:tavLst>
                                    </p:anim>
                                    <p:anim calcmode="lin" valueType="num">
                                      <p:cBhvr>
                                        <p:cTn id="426" dur="5000" fill="hold"/>
                                        <p:tgtEl>
                                          <p:spTgt spid="2"/>
                                        </p:tgtEl>
                                        <p:attrNameLst>
                                          <p:attrName>ppt_w</p:attrName>
                                        </p:attrNameLst>
                                      </p:cBhvr>
                                      <p:tavLst>
                                        <p:tav tm="0">
                                          <p:val>
                                            <p:fltVal val="0"/>
                                          </p:val>
                                        </p:tav>
                                        <p:tav tm="100000">
                                          <p:val>
                                            <p:strVal val="#ppt_w"/>
                                          </p:val>
                                        </p:tav>
                                      </p:tavLst>
                                    </p:anim>
                                    <p:anim calcmode="lin" valueType="num">
                                      <p:cBhvr>
                                        <p:cTn id="427" dur="5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P spid="25" grpId="1" animBg="1"/>
      <p:bldP spid="25" grpId="2" animBg="1"/>
      <p:bldP spid="25" grpId="3" animBg="1"/>
      <p:bldP spid="25" grpId="4" animBg="1"/>
      <p:bldP spid="25" grpId="5" animBg="1"/>
      <p:bldP spid="26" grpId="0" animBg="1"/>
      <p:bldP spid="26" grpId="1" animBg="1"/>
      <p:bldP spid="26" grpId="2" animBg="1"/>
      <p:bldP spid="26" grpId="3" animBg="1"/>
      <p:bldP spid="26" grpId="4" animBg="1"/>
      <p:bldP spid="26" grpId="5" animBg="1"/>
      <p:bldP spid="27" grpId="0" animBg="1"/>
      <p:bldP spid="27" grpId="1" animBg="1"/>
      <p:bldP spid="27" grpId="2" animBg="1"/>
      <p:bldP spid="27" grpId="3" animBg="1"/>
      <p:bldP spid="27" grpId="4" animBg="1"/>
      <p:bldP spid="27" grpId="5" animBg="1"/>
      <p:bldP spid="28"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5F4027"/>
            </a:gs>
            <a:gs pos="30000">
              <a:srgbClr val="D49E6C"/>
            </a:gs>
            <a:gs pos="70000">
              <a:srgbClr val="A65528"/>
            </a:gs>
            <a:gs pos="100000">
              <a:srgbClr val="663012"/>
            </a:gs>
          </a:gsLst>
          <a:lin ang="10800000" scaled="1"/>
          <a:tileRect/>
        </a:gradFill>
        <a:effectLst/>
      </p:bgPr>
    </p:bg>
    <p:spTree>
      <p:nvGrpSpPr>
        <p:cNvPr id="1" name=""/>
        <p:cNvGrpSpPr/>
        <p:nvPr/>
      </p:nvGrpSpPr>
      <p:grpSpPr>
        <a:xfrm>
          <a:off x="0" y="0"/>
          <a:ext cx="0" cy="0"/>
          <a:chOff x="0" y="0"/>
          <a:chExt cx="0" cy="0"/>
        </a:xfrm>
      </p:grpSpPr>
      <p:pic>
        <p:nvPicPr>
          <p:cNvPr id="2" name="1 Imagen" descr="ehnhyb44.gif"/>
          <p:cNvPicPr>
            <a:picLocks noChangeAspect="1"/>
          </p:cNvPicPr>
          <p:nvPr/>
        </p:nvPicPr>
        <p:blipFill>
          <a:blip r:embed="rId2"/>
          <a:stretch>
            <a:fillRect/>
          </a:stretch>
        </p:blipFill>
        <p:spPr>
          <a:xfrm>
            <a:off x="4762500" y="2228850"/>
            <a:ext cx="4381500" cy="2914650"/>
          </a:xfrm>
          <a:prstGeom prst="rect">
            <a:avLst/>
          </a:prstGeom>
          <a:effectLst>
            <a:softEdge rad="31750"/>
          </a:effectLst>
        </p:spPr>
      </p:pic>
      <p:pic>
        <p:nvPicPr>
          <p:cNvPr id="3" name="2 Imagen" descr="7fyqkosg.gif"/>
          <p:cNvPicPr>
            <a:picLocks noChangeAspect="1"/>
          </p:cNvPicPr>
          <p:nvPr/>
        </p:nvPicPr>
        <p:blipFill>
          <a:blip r:embed="rId3"/>
          <a:stretch>
            <a:fillRect/>
          </a:stretch>
        </p:blipFill>
        <p:spPr>
          <a:xfrm>
            <a:off x="1142976" y="2643200"/>
            <a:ext cx="2500300" cy="2500300"/>
          </a:xfrm>
          <a:prstGeom prst="rect">
            <a:avLst/>
          </a:prstGeom>
          <a:effectLst>
            <a:softEdge rad="31750"/>
          </a:effectLst>
        </p:spPr>
      </p:pic>
      <p:sp>
        <p:nvSpPr>
          <p:cNvPr id="5" name="4 CuadroTexto"/>
          <p:cNvSpPr txBox="1"/>
          <p:nvPr/>
        </p:nvSpPr>
        <p:spPr>
          <a:xfrm>
            <a:off x="1214414" y="1071552"/>
            <a:ext cx="6553397" cy="830997"/>
          </a:xfrm>
          <a:prstGeom prst="rect">
            <a:avLst/>
          </a:prstGeom>
          <a:noFill/>
        </p:spPr>
        <p:txBody>
          <a:bodyPr wrap="none" rtlCol="0">
            <a:spAutoFit/>
          </a:bodyPr>
          <a:lstStyle/>
          <a:p>
            <a:pPr algn="ctr"/>
            <a:r>
              <a:rPr lang="es-ES" sz="2400" b="1" dirty="0" smtClean="0">
                <a:effectLst>
                  <a:outerShdw blurRad="38100" dist="38100" dir="2700000" algn="tl">
                    <a:srgbClr val="000000">
                      <a:alpha val="43137"/>
                    </a:srgbClr>
                  </a:outerShdw>
                </a:effectLst>
              </a:rPr>
              <a:t>El conejo se para sobre las patas traseras para</a:t>
            </a:r>
          </a:p>
          <a:p>
            <a:pPr algn="ctr"/>
            <a:r>
              <a:rPr lang="es-ES" sz="2400" b="1" dirty="0" smtClean="0">
                <a:effectLst>
                  <a:outerShdw blurRad="38100" dist="38100" dir="2700000" algn="tl">
                    <a:srgbClr val="000000">
                      <a:alpha val="43137"/>
                    </a:srgbClr>
                  </a:outerShdw>
                </a:effectLst>
              </a:rPr>
              <a:t> visualizar el entorno</a:t>
            </a:r>
            <a:endParaRPr lang="es-ES" sz="2400" b="1" dirty="0">
              <a:effectLst>
                <a:outerShdw blurRad="38100" dist="38100" dir="2700000" algn="tl">
                  <a:srgbClr val="000000">
                    <a:alpha val="43137"/>
                  </a:srgbClr>
                </a:outerShdw>
              </a:effectLst>
            </a:endParaRPr>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Right)">
                                      <p:cBhvr>
                                        <p:cTn id="7" dur="3000"/>
                                        <p:tgtEl>
                                          <p:spTgt spid="2"/>
                                        </p:tgtEl>
                                      </p:cBhvr>
                                    </p:animEffect>
                                  </p:childTnLst>
                                </p:cTn>
                              </p:par>
                              <p:par>
                                <p:cTn id="8" presetID="2" presetClass="entr" presetSubtype="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0-#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rgbClr val="9CB86E"/>
            </a:gs>
            <a:gs pos="100000">
              <a:srgbClr val="156B13"/>
            </a:gs>
          </a:gsLst>
          <a:lin ang="10800000" scaled="0"/>
        </a:gradFill>
        <a:effectLst/>
      </p:bgPr>
    </p:bg>
    <p:spTree>
      <p:nvGrpSpPr>
        <p:cNvPr id="1" name=""/>
        <p:cNvGrpSpPr/>
        <p:nvPr/>
      </p:nvGrpSpPr>
      <p:grpSpPr>
        <a:xfrm>
          <a:off x="0" y="0"/>
          <a:ext cx="0" cy="0"/>
          <a:chOff x="0" y="0"/>
          <a:chExt cx="0" cy="0"/>
        </a:xfrm>
      </p:grpSpPr>
      <p:pic>
        <p:nvPicPr>
          <p:cNvPr id="2" name="1 Imagen" descr="kiy.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18875311">
            <a:off x="3351987" y="446767"/>
            <a:ext cx="1359050" cy="249456"/>
          </a:xfrm>
          <a:prstGeom prst="rect">
            <a:avLst/>
          </a:prstGeom>
          <a:gradFill flip="none" rotWithShape="1">
            <a:gsLst>
              <a:gs pos="0">
                <a:schemeClr val="accent6">
                  <a:lumMod val="50000"/>
                </a:schemeClr>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3939732">
            <a:off x="4426149" y="449322"/>
            <a:ext cx="1238504" cy="239935"/>
          </a:xfrm>
          <a:prstGeom prst="rect">
            <a:avLst/>
          </a:prstGeom>
          <a:gradFill flip="none" rotWithShape="1">
            <a:gsLst>
              <a:gs pos="0">
                <a:schemeClr val="accent6">
                  <a:lumMod val="50000"/>
                </a:schemeClr>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8875311">
            <a:off x="3351986" y="1012436"/>
            <a:ext cx="1359050" cy="249456"/>
          </a:xfrm>
          <a:prstGeom prst="rect">
            <a:avLst/>
          </a:prstGeom>
          <a:gradFill flip="none" rotWithShape="1">
            <a:gsLst>
              <a:gs pos="0">
                <a:schemeClr val="accent6">
                  <a:lumMod val="50000"/>
                </a:schemeClr>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3939732">
            <a:off x="4426148" y="1014991"/>
            <a:ext cx="1238504" cy="239935"/>
          </a:xfrm>
          <a:prstGeom prst="rect">
            <a:avLst/>
          </a:prstGeom>
          <a:gradFill flip="none" rotWithShape="1">
            <a:gsLst>
              <a:gs pos="0">
                <a:schemeClr val="accent6">
                  <a:lumMod val="50000"/>
                </a:schemeClr>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8875311">
            <a:off x="3351988" y="1589775"/>
            <a:ext cx="1359050" cy="249456"/>
          </a:xfrm>
          <a:prstGeom prst="rect">
            <a:avLst/>
          </a:prstGeom>
          <a:gradFill flip="none" rotWithShape="1">
            <a:gsLst>
              <a:gs pos="0">
                <a:schemeClr val="accent6">
                  <a:lumMod val="50000"/>
                </a:schemeClr>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3939732">
            <a:off x="4426150" y="1592330"/>
            <a:ext cx="1238504" cy="239935"/>
          </a:xfrm>
          <a:prstGeom prst="rect">
            <a:avLst/>
          </a:prstGeom>
          <a:gradFill flip="none" rotWithShape="1">
            <a:gsLst>
              <a:gs pos="0">
                <a:schemeClr val="accent6">
                  <a:lumMod val="50000"/>
                </a:schemeClr>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8875311">
            <a:off x="3351987" y="2155444"/>
            <a:ext cx="1359050" cy="249456"/>
          </a:xfrm>
          <a:prstGeom prst="rect">
            <a:avLst/>
          </a:prstGeom>
          <a:gradFill flip="none" rotWithShape="1">
            <a:gsLst>
              <a:gs pos="0">
                <a:schemeClr val="accent6">
                  <a:lumMod val="50000"/>
                </a:schemeClr>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3939732">
            <a:off x="4426149" y="2157999"/>
            <a:ext cx="1238504" cy="239935"/>
          </a:xfrm>
          <a:prstGeom prst="rect">
            <a:avLst/>
          </a:prstGeom>
          <a:gradFill flip="none" rotWithShape="1">
            <a:gsLst>
              <a:gs pos="0">
                <a:schemeClr val="accent6">
                  <a:lumMod val="50000"/>
                </a:schemeClr>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8875311">
            <a:off x="3351986" y="2738600"/>
            <a:ext cx="1359050" cy="249456"/>
          </a:xfrm>
          <a:prstGeom prst="rect">
            <a:avLst/>
          </a:prstGeom>
          <a:gradFill flip="none" rotWithShape="1">
            <a:gsLst>
              <a:gs pos="0">
                <a:schemeClr val="accent6">
                  <a:lumMod val="50000"/>
                </a:schemeClr>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3939732">
            <a:off x="4426148" y="2741155"/>
            <a:ext cx="1238504" cy="239935"/>
          </a:xfrm>
          <a:prstGeom prst="rect">
            <a:avLst/>
          </a:prstGeom>
          <a:gradFill flip="none" rotWithShape="1">
            <a:gsLst>
              <a:gs pos="0">
                <a:schemeClr val="accent6">
                  <a:lumMod val="50000"/>
                </a:schemeClr>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8875311">
            <a:off x="3351985" y="3304269"/>
            <a:ext cx="1359050" cy="249456"/>
          </a:xfrm>
          <a:prstGeom prst="rect">
            <a:avLst/>
          </a:prstGeom>
          <a:gradFill flip="none" rotWithShape="1">
            <a:gsLst>
              <a:gs pos="0">
                <a:schemeClr val="accent6">
                  <a:lumMod val="50000"/>
                </a:schemeClr>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3939732">
            <a:off x="4426147" y="3306824"/>
            <a:ext cx="1238504" cy="239935"/>
          </a:xfrm>
          <a:prstGeom prst="rect">
            <a:avLst/>
          </a:prstGeom>
          <a:gradFill flip="none" rotWithShape="1">
            <a:gsLst>
              <a:gs pos="0">
                <a:schemeClr val="accent6">
                  <a:lumMod val="50000"/>
                </a:schemeClr>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8875311">
            <a:off x="3351987" y="3881608"/>
            <a:ext cx="1359050" cy="249456"/>
          </a:xfrm>
          <a:prstGeom prst="rect">
            <a:avLst/>
          </a:prstGeom>
          <a:gradFill flip="none" rotWithShape="1">
            <a:gsLst>
              <a:gs pos="0">
                <a:schemeClr val="accent6">
                  <a:lumMod val="50000"/>
                </a:schemeClr>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3939732">
            <a:off x="4426149" y="3884163"/>
            <a:ext cx="1238504" cy="239935"/>
          </a:xfrm>
          <a:prstGeom prst="rect">
            <a:avLst/>
          </a:prstGeom>
          <a:gradFill flip="none" rotWithShape="1">
            <a:gsLst>
              <a:gs pos="0">
                <a:schemeClr val="accent6">
                  <a:lumMod val="50000"/>
                </a:schemeClr>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8875311">
            <a:off x="3351986" y="4447277"/>
            <a:ext cx="1359050" cy="249456"/>
          </a:xfrm>
          <a:prstGeom prst="rect">
            <a:avLst/>
          </a:prstGeom>
          <a:gradFill flip="none" rotWithShape="1">
            <a:gsLst>
              <a:gs pos="0">
                <a:schemeClr val="accent6">
                  <a:lumMod val="50000"/>
                </a:schemeClr>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3939732">
            <a:off x="4426148" y="4449832"/>
            <a:ext cx="1238504" cy="239935"/>
          </a:xfrm>
          <a:prstGeom prst="rect">
            <a:avLst/>
          </a:prstGeom>
          <a:gradFill flip="none" rotWithShape="1">
            <a:gsLst>
              <a:gs pos="0">
                <a:schemeClr val="accent6">
                  <a:lumMod val="50000"/>
                </a:schemeClr>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8875311">
            <a:off x="5387030" y="446767"/>
            <a:ext cx="1359050" cy="249456"/>
          </a:xfrm>
          <a:prstGeom prst="rect">
            <a:avLst/>
          </a:prstGeom>
          <a:gradFill flip="none" rotWithShape="1">
            <a:gsLst>
              <a:gs pos="0">
                <a:schemeClr val="accent6">
                  <a:lumMod val="50000"/>
                </a:schemeClr>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8875311">
            <a:off x="5387029" y="1012436"/>
            <a:ext cx="1359050" cy="249456"/>
          </a:xfrm>
          <a:prstGeom prst="rect">
            <a:avLst/>
          </a:prstGeom>
          <a:gradFill flip="none" rotWithShape="1">
            <a:gsLst>
              <a:gs pos="0">
                <a:schemeClr val="accent6">
                  <a:lumMod val="50000"/>
                </a:schemeClr>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8875311">
            <a:off x="5387031" y="1589775"/>
            <a:ext cx="1359050" cy="249456"/>
          </a:xfrm>
          <a:prstGeom prst="rect">
            <a:avLst/>
          </a:prstGeom>
          <a:gradFill flip="none" rotWithShape="1">
            <a:gsLst>
              <a:gs pos="0">
                <a:schemeClr val="accent6">
                  <a:lumMod val="50000"/>
                </a:schemeClr>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8875311">
            <a:off x="5387030" y="2155444"/>
            <a:ext cx="1359050" cy="249456"/>
          </a:xfrm>
          <a:prstGeom prst="rect">
            <a:avLst/>
          </a:prstGeom>
          <a:gradFill flip="none" rotWithShape="1">
            <a:gsLst>
              <a:gs pos="0">
                <a:schemeClr val="accent6">
                  <a:lumMod val="50000"/>
                </a:schemeClr>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8875311">
            <a:off x="5387029" y="2738600"/>
            <a:ext cx="1359050" cy="249456"/>
          </a:xfrm>
          <a:prstGeom prst="rect">
            <a:avLst/>
          </a:prstGeom>
          <a:gradFill flip="none" rotWithShape="1">
            <a:gsLst>
              <a:gs pos="0">
                <a:schemeClr val="accent6">
                  <a:lumMod val="50000"/>
                </a:schemeClr>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8875311">
            <a:off x="5387028" y="3304269"/>
            <a:ext cx="1359050" cy="249456"/>
          </a:xfrm>
          <a:prstGeom prst="rect">
            <a:avLst/>
          </a:prstGeom>
          <a:gradFill flip="none" rotWithShape="1">
            <a:gsLst>
              <a:gs pos="0">
                <a:schemeClr val="accent6">
                  <a:lumMod val="50000"/>
                </a:schemeClr>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8875311">
            <a:off x="5387030" y="3881608"/>
            <a:ext cx="1359050" cy="249456"/>
          </a:xfrm>
          <a:prstGeom prst="rect">
            <a:avLst/>
          </a:prstGeom>
          <a:gradFill flip="none" rotWithShape="1">
            <a:gsLst>
              <a:gs pos="0">
                <a:schemeClr val="accent6">
                  <a:lumMod val="50000"/>
                </a:schemeClr>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8875311">
            <a:off x="5387029" y="4447277"/>
            <a:ext cx="1359050" cy="249456"/>
          </a:xfrm>
          <a:prstGeom prst="rect">
            <a:avLst/>
          </a:prstGeom>
          <a:gradFill flip="none" rotWithShape="1">
            <a:gsLst>
              <a:gs pos="0">
                <a:schemeClr val="accent6">
                  <a:lumMod val="50000"/>
                </a:schemeClr>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3939732">
            <a:off x="2425886" y="459549"/>
            <a:ext cx="1238504" cy="239935"/>
          </a:xfrm>
          <a:prstGeom prst="rect">
            <a:avLst/>
          </a:prstGeom>
          <a:gradFill flip="none" rotWithShape="1">
            <a:gsLst>
              <a:gs pos="0">
                <a:schemeClr val="accent6">
                  <a:lumMod val="50000"/>
                </a:schemeClr>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3939732">
            <a:off x="2425885" y="1025218"/>
            <a:ext cx="1238504" cy="239935"/>
          </a:xfrm>
          <a:prstGeom prst="rect">
            <a:avLst/>
          </a:prstGeom>
          <a:gradFill flip="none" rotWithShape="1">
            <a:gsLst>
              <a:gs pos="0">
                <a:schemeClr val="accent6">
                  <a:lumMod val="50000"/>
                </a:schemeClr>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3939732">
            <a:off x="2425887" y="1602557"/>
            <a:ext cx="1238504" cy="239935"/>
          </a:xfrm>
          <a:prstGeom prst="rect">
            <a:avLst/>
          </a:prstGeom>
          <a:gradFill flip="none" rotWithShape="1">
            <a:gsLst>
              <a:gs pos="0">
                <a:schemeClr val="accent6">
                  <a:lumMod val="50000"/>
                </a:schemeClr>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3939732">
            <a:off x="2425886" y="2168226"/>
            <a:ext cx="1238504" cy="239935"/>
          </a:xfrm>
          <a:prstGeom prst="rect">
            <a:avLst/>
          </a:prstGeom>
          <a:gradFill flip="none" rotWithShape="1">
            <a:gsLst>
              <a:gs pos="0">
                <a:schemeClr val="accent6">
                  <a:lumMod val="50000"/>
                </a:schemeClr>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3939732">
            <a:off x="2425885" y="2751382"/>
            <a:ext cx="1238504" cy="239935"/>
          </a:xfrm>
          <a:prstGeom prst="rect">
            <a:avLst/>
          </a:prstGeom>
          <a:gradFill flip="none" rotWithShape="1">
            <a:gsLst>
              <a:gs pos="0">
                <a:schemeClr val="accent6">
                  <a:lumMod val="50000"/>
                </a:schemeClr>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3939732">
            <a:off x="2425884" y="3317051"/>
            <a:ext cx="1238504" cy="239935"/>
          </a:xfrm>
          <a:prstGeom prst="rect">
            <a:avLst/>
          </a:prstGeom>
          <a:gradFill flip="none" rotWithShape="1">
            <a:gsLst>
              <a:gs pos="0">
                <a:schemeClr val="accent6">
                  <a:lumMod val="50000"/>
                </a:schemeClr>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3939732">
            <a:off x="2425886" y="3894390"/>
            <a:ext cx="1238504" cy="239935"/>
          </a:xfrm>
          <a:prstGeom prst="rect">
            <a:avLst/>
          </a:prstGeom>
          <a:gradFill flip="none" rotWithShape="1">
            <a:gsLst>
              <a:gs pos="0">
                <a:schemeClr val="accent6">
                  <a:lumMod val="50000"/>
                </a:schemeClr>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3939732">
            <a:off x="2425885" y="4460059"/>
            <a:ext cx="1238504" cy="239935"/>
          </a:xfrm>
          <a:prstGeom prst="rect">
            <a:avLst/>
          </a:prstGeom>
          <a:gradFill flip="none" rotWithShape="1">
            <a:gsLst>
              <a:gs pos="0">
                <a:schemeClr val="accent6">
                  <a:lumMod val="50000"/>
                </a:schemeClr>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8875311">
            <a:off x="1315064" y="446766"/>
            <a:ext cx="1359050" cy="249456"/>
          </a:xfrm>
          <a:prstGeom prst="rect">
            <a:avLst/>
          </a:prstGeom>
          <a:gradFill flip="none" rotWithShape="1">
            <a:gsLst>
              <a:gs pos="0">
                <a:schemeClr val="accent6">
                  <a:lumMod val="50000"/>
                </a:schemeClr>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8875311">
            <a:off x="1315063" y="1012435"/>
            <a:ext cx="1359050" cy="249456"/>
          </a:xfrm>
          <a:prstGeom prst="rect">
            <a:avLst/>
          </a:prstGeom>
          <a:gradFill flip="none" rotWithShape="1">
            <a:gsLst>
              <a:gs pos="0">
                <a:schemeClr val="accent6">
                  <a:lumMod val="50000"/>
                </a:schemeClr>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8875311">
            <a:off x="1315065" y="1589774"/>
            <a:ext cx="1359050" cy="249456"/>
          </a:xfrm>
          <a:prstGeom prst="rect">
            <a:avLst/>
          </a:prstGeom>
          <a:gradFill flip="none" rotWithShape="1">
            <a:gsLst>
              <a:gs pos="0">
                <a:schemeClr val="accent6">
                  <a:lumMod val="50000"/>
                </a:schemeClr>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8875311">
            <a:off x="1315064" y="2155443"/>
            <a:ext cx="1359050" cy="249456"/>
          </a:xfrm>
          <a:prstGeom prst="rect">
            <a:avLst/>
          </a:prstGeom>
          <a:gradFill flip="none" rotWithShape="1">
            <a:gsLst>
              <a:gs pos="0">
                <a:schemeClr val="accent6">
                  <a:lumMod val="50000"/>
                </a:schemeClr>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8875311">
            <a:off x="1315063" y="2738599"/>
            <a:ext cx="1359050" cy="249456"/>
          </a:xfrm>
          <a:prstGeom prst="rect">
            <a:avLst/>
          </a:prstGeom>
          <a:gradFill flip="none" rotWithShape="1">
            <a:gsLst>
              <a:gs pos="0">
                <a:schemeClr val="accent6">
                  <a:lumMod val="50000"/>
                </a:schemeClr>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8875311">
            <a:off x="1315062" y="3304268"/>
            <a:ext cx="1359050" cy="249456"/>
          </a:xfrm>
          <a:prstGeom prst="rect">
            <a:avLst/>
          </a:prstGeom>
          <a:gradFill flip="none" rotWithShape="1">
            <a:gsLst>
              <a:gs pos="0">
                <a:schemeClr val="accent6">
                  <a:lumMod val="50000"/>
                </a:schemeClr>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8875311">
            <a:off x="1315064" y="3881607"/>
            <a:ext cx="1359050" cy="249456"/>
          </a:xfrm>
          <a:prstGeom prst="rect">
            <a:avLst/>
          </a:prstGeom>
          <a:gradFill flip="none" rotWithShape="1">
            <a:gsLst>
              <a:gs pos="0">
                <a:schemeClr val="accent6">
                  <a:lumMod val="50000"/>
                </a:schemeClr>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8875311">
            <a:off x="1315063" y="4447276"/>
            <a:ext cx="1359050" cy="249456"/>
          </a:xfrm>
          <a:prstGeom prst="rect">
            <a:avLst/>
          </a:prstGeom>
          <a:gradFill flip="none" rotWithShape="1">
            <a:gsLst>
              <a:gs pos="0">
                <a:schemeClr val="accent6">
                  <a:lumMod val="50000"/>
                </a:schemeClr>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3939732">
            <a:off x="6497851" y="443506"/>
            <a:ext cx="1238504" cy="239935"/>
          </a:xfrm>
          <a:prstGeom prst="rect">
            <a:avLst/>
          </a:prstGeom>
          <a:gradFill flip="none" rotWithShape="1">
            <a:gsLst>
              <a:gs pos="0">
                <a:schemeClr val="accent6">
                  <a:lumMod val="50000"/>
                </a:schemeClr>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3939732">
            <a:off x="6497850" y="1009175"/>
            <a:ext cx="1238504" cy="239935"/>
          </a:xfrm>
          <a:prstGeom prst="rect">
            <a:avLst/>
          </a:prstGeom>
          <a:gradFill flip="none" rotWithShape="1">
            <a:gsLst>
              <a:gs pos="0">
                <a:schemeClr val="accent6">
                  <a:lumMod val="50000"/>
                </a:schemeClr>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3939732">
            <a:off x="6497852" y="1586514"/>
            <a:ext cx="1238504" cy="239935"/>
          </a:xfrm>
          <a:prstGeom prst="rect">
            <a:avLst/>
          </a:prstGeom>
          <a:gradFill flip="none" rotWithShape="1">
            <a:gsLst>
              <a:gs pos="0">
                <a:schemeClr val="accent6">
                  <a:lumMod val="50000"/>
                </a:schemeClr>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3939732">
            <a:off x="6497851" y="2152183"/>
            <a:ext cx="1238504" cy="239935"/>
          </a:xfrm>
          <a:prstGeom prst="rect">
            <a:avLst/>
          </a:prstGeom>
          <a:gradFill flip="none" rotWithShape="1">
            <a:gsLst>
              <a:gs pos="0">
                <a:schemeClr val="accent6">
                  <a:lumMod val="50000"/>
                </a:schemeClr>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3939732">
            <a:off x="6497850" y="2735339"/>
            <a:ext cx="1238504" cy="239935"/>
          </a:xfrm>
          <a:prstGeom prst="rect">
            <a:avLst/>
          </a:prstGeom>
          <a:gradFill flip="none" rotWithShape="1">
            <a:gsLst>
              <a:gs pos="0">
                <a:schemeClr val="accent6">
                  <a:lumMod val="50000"/>
                </a:schemeClr>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13939732">
            <a:off x="6497849" y="3301008"/>
            <a:ext cx="1238504" cy="239935"/>
          </a:xfrm>
          <a:prstGeom prst="rect">
            <a:avLst/>
          </a:prstGeom>
          <a:gradFill flip="none" rotWithShape="1">
            <a:gsLst>
              <a:gs pos="0">
                <a:schemeClr val="accent6">
                  <a:lumMod val="50000"/>
                </a:schemeClr>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rot="13939732">
            <a:off x="6497851" y="3878347"/>
            <a:ext cx="1238504" cy="239935"/>
          </a:xfrm>
          <a:prstGeom prst="rect">
            <a:avLst/>
          </a:prstGeom>
          <a:gradFill flip="none" rotWithShape="1">
            <a:gsLst>
              <a:gs pos="0">
                <a:schemeClr val="accent6">
                  <a:lumMod val="50000"/>
                </a:schemeClr>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rot="13939732">
            <a:off x="6497850" y="4444016"/>
            <a:ext cx="1238504" cy="239935"/>
          </a:xfrm>
          <a:prstGeom prst="rect">
            <a:avLst/>
          </a:prstGeom>
          <a:gradFill flip="none" rotWithShape="1">
            <a:gsLst>
              <a:gs pos="0">
                <a:schemeClr val="accent6">
                  <a:lumMod val="50000"/>
                </a:schemeClr>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rot="13939732">
            <a:off x="354183" y="459550"/>
            <a:ext cx="1238504" cy="239935"/>
          </a:xfrm>
          <a:prstGeom prst="rect">
            <a:avLst/>
          </a:prstGeom>
          <a:gradFill flip="none" rotWithShape="1">
            <a:gsLst>
              <a:gs pos="0">
                <a:schemeClr val="accent6">
                  <a:lumMod val="50000"/>
                </a:schemeClr>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rot="13939732">
            <a:off x="354182" y="1025219"/>
            <a:ext cx="1238504" cy="239935"/>
          </a:xfrm>
          <a:prstGeom prst="rect">
            <a:avLst/>
          </a:prstGeom>
          <a:gradFill flip="none" rotWithShape="1">
            <a:gsLst>
              <a:gs pos="0">
                <a:schemeClr val="accent6">
                  <a:lumMod val="50000"/>
                </a:schemeClr>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rot="13939732">
            <a:off x="354184" y="1602558"/>
            <a:ext cx="1238504" cy="239935"/>
          </a:xfrm>
          <a:prstGeom prst="rect">
            <a:avLst/>
          </a:prstGeom>
          <a:gradFill flip="none" rotWithShape="1">
            <a:gsLst>
              <a:gs pos="0">
                <a:schemeClr val="accent6">
                  <a:lumMod val="50000"/>
                </a:schemeClr>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rot="13939732">
            <a:off x="354183" y="2168227"/>
            <a:ext cx="1238504" cy="239935"/>
          </a:xfrm>
          <a:prstGeom prst="rect">
            <a:avLst/>
          </a:prstGeom>
          <a:gradFill flip="none" rotWithShape="1">
            <a:gsLst>
              <a:gs pos="0">
                <a:schemeClr val="accent6">
                  <a:lumMod val="50000"/>
                </a:schemeClr>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rot="13939732">
            <a:off x="354182" y="2751383"/>
            <a:ext cx="1238504" cy="239935"/>
          </a:xfrm>
          <a:prstGeom prst="rect">
            <a:avLst/>
          </a:prstGeom>
          <a:gradFill flip="none" rotWithShape="1">
            <a:gsLst>
              <a:gs pos="0">
                <a:schemeClr val="accent6">
                  <a:lumMod val="50000"/>
                </a:schemeClr>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rot="13939732">
            <a:off x="354181" y="3317052"/>
            <a:ext cx="1238504" cy="239935"/>
          </a:xfrm>
          <a:prstGeom prst="rect">
            <a:avLst/>
          </a:prstGeom>
          <a:gradFill flip="none" rotWithShape="1">
            <a:gsLst>
              <a:gs pos="0">
                <a:schemeClr val="accent6">
                  <a:lumMod val="50000"/>
                </a:schemeClr>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rot="13939732">
            <a:off x="354183" y="3894391"/>
            <a:ext cx="1238504" cy="239935"/>
          </a:xfrm>
          <a:prstGeom prst="rect">
            <a:avLst/>
          </a:prstGeom>
          <a:gradFill flip="none" rotWithShape="1">
            <a:gsLst>
              <a:gs pos="0">
                <a:schemeClr val="accent6">
                  <a:lumMod val="50000"/>
                </a:schemeClr>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rot="13939732">
            <a:off x="354182" y="4460060"/>
            <a:ext cx="1238504" cy="239935"/>
          </a:xfrm>
          <a:prstGeom prst="rect">
            <a:avLst/>
          </a:prstGeom>
          <a:gradFill flip="none" rotWithShape="1">
            <a:gsLst>
              <a:gs pos="0">
                <a:schemeClr val="accent6">
                  <a:lumMod val="50000"/>
                </a:schemeClr>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rot="18875311">
            <a:off x="7458733" y="446767"/>
            <a:ext cx="1359050" cy="249456"/>
          </a:xfrm>
          <a:prstGeom prst="rect">
            <a:avLst/>
          </a:prstGeom>
          <a:gradFill flip="none" rotWithShape="1">
            <a:gsLst>
              <a:gs pos="0">
                <a:schemeClr val="accent6">
                  <a:lumMod val="50000"/>
                </a:schemeClr>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rot="18875311">
            <a:off x="7458732" y="1012436"/>
            <a:ext cx="1359050" cy="249456"/>
          </a:xfrm>
          <a:prstGeom prst="rect">
            <a:avLst/>
          </a:prstGeom>
          <a:gradFill flip="none" rotWithShape="1">
            <a:gsLst>
              <a:gs pos="0">
                <a:schemeClr val="accent6">
                  <a:lumMod val="50000"/>
                </a:schemeClr>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rot="18875311">
            <a:off x="7458734" y="1589775"/>
            <a:ext cx="1359050" cy="249456"/>
          </a:xfrm>
          <a:prstGeom prst="rect">
            <a:avLst/>
          </a:prstGeom>
          <a:gradFill flip="none" rotWithShape="1">
            <a:gsLst>
              <a:gs pos="0">
                <a:schemeClr val="accent6">
                  <a:lumMod val="50000"/>
                </a:schemeClr>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rot="18875311">
            <a:off x="7458733" y="2155444"/>
            <a:ext cx="1359050" cy="249456"/>
          </a:xfrm>
          <a:prstGeom prst="rect">
            <a:avLst/>
          </a:prstGeom>
          <a:gradFill flip="none" rotWithShape="1">
            <a:gsLst>
              <a:gs pos="0">
                <a:schemeClr val="accent6">
                  <a:lumMod val="50000"/>
                </a:schemeClr>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rot="18875311">
            <a:off x="7458732" y="2738600"/>
            <a:ext cx="1359050" cy="249456"/>
          </a:xfrm>
          <a:prstGeom prst="rect">
            <a:avLst/>
          </a:prstGeom>
          <a:gradFill flip="none" rotWithShape="1">
            <a:gsLst>
              <a:gs pos="0">
                <a:schemeClr val="accent6">
                  <a:lumMod val="50000"/>
                </a:schemeClr>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rot="18875311">
            <a:off x="7458731" y="3304269"/>
            <a:ext cx="1359050" cy="249456"/>
          </a:xfrm>
          <a:prstGeom prst="rect">
            <a:avLst/>
          </a:prstGeom>
          <a:gradFill flip="none" rotWithShape="1">
            <a:gsLst>
              <a:gs pos="0">
                <a:schemeClr val="accent6">
                  <a:lumMod val="50000"/>
                </a:schemeClr>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rot="18875311">
            <a:off x="7458733" y="3881608"/>
            <a:ext cx="1359050" cy="249456"/>
          </a:xfrm>
          <a:prstGeom prst="rect">
            <a:avLst/>
          </a:prstGeom>
          <a:gradFill flip="none" rotWithShape="1">
            <a:gsLst>
              <a:gs pos="0">
                <a:schemeClr val="accent6">
                  <a:lumMod val="50000"/>
                </a:schemeClr>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rot="18875311">
            <a:off x="7458732" y="4447277"/>
            <a:ext cx="1359050" cy="249456"/>
          </a:xfrm>
          <a:prstGeom prst="rect">
            <a:avLst/>
          </a:prstGeom>
          <a:gradFill flip="none" rotWithShape="1">
            <a:gsLst>
              <a:gs pos="0">
                <a:schemeClr val="accent6">
                  <a:lumMod val="50000"/>
                </a:schemeClr>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a:off x="-571536" y="-285770"/>
            <a:ext cx="10072758" cy="6500858"/>
          </a:xfrm>
          <a:prstGeom prst="rect">
            <a:avLst/>
          </a:prstGeom>
          <a:gradFill flip="none" rotWithShape="1">
            <a:gsLst>
              <a:gs pos="0">
                <a:srgbClr val="362416"/>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7"/>
                                        </p:tgtEl>
                                        <p:attrNameLst>
                                          <p:attrName>style.opacity</p:attrName>
                                        </p:attrNameLst>
                                      </p:cBhvr>
                                      <p:to>
                                        <p:strVal val="0"/>
                                      </p:to>
                                    </p:set>
                                    <p:animEffect filter="image" prLst="opacity: 0">
                                      <p:cBhvr rctx="IE">
                                        <p:cTn id="7" dur="indefinite"/>
                                        <p:tgtEl>
                                          <p:spTgt spid="67"/>
                                        </p:tgtEl>
                                      </p:cBhvr>
                                    </p:animEffect>
                                  </p:childTnLst>
                                </p:cTn>
                              </p:par>
                              <p:par>
                                <p:cTn id="8" presetID="2" presetClass="entr" presetSubtype="9" fill="hold" grpId="0" nodeType="withEffect">
                                  <p:stCondLst>
                                    <p:cond delay="0"/>
                                  </p:stCondLst>
                                  <p:childTnLst>
                                    <p:set>
                                      <p:cBhvr>
                                        <p:cTn id="9" dur="1" fill="hold">
                                          <p:stCondLst>
                                            <p:cond delay="0"/>
                                          </p:stCondLst>
                                        </p:cTn>
                                        <p:tgtEl>
                                          <p:spTgt spid="51"/>
                                        </p:tgtEl>
                                        <p:attrNameLst>
                                          <p:attrName>style.visibility</p:attrName>
                                        </p:attrNameLst>
                                      </p:cBhvr>
                                      <p:to>
                                        <p:strVal val="visible"/>
                                      </p:to>
                                    </p:set>
                                    <p:anim calcmode="lin" valueType="num">
                                      <p:cBhvr additive="base">
                                        <p:cTn id="10" dur="3000" fill="hold"/>
                                        <p:tgtEl>
                                          <p:spTgt spid="51"/>
                                        </p:tgtEl>
                                        <p:attrNameLst>
                                          <p:attrName>ppt_x</p:attrName>
                                        </p:attrNameLst>
                                      </p:cBhvr>
                                      <p:tavLst>
                                        <p:tav tm="0">
                                          <p:val>
                                            <p:strVal val="0-#ppt_w/2"/>
                                          </p:val>
                                        </p:tav>
                                        <p:tav tm="100000">
                                          <p:val>
                                            <p:strVal val="#ppt_x"/>
                                          </p:val>
                                        </p:tav>
                                      </p:tavLst>
                                    </p:anim>
                                    <p:anim calcmode="lin" valueType="num">
                                      <p:cBhvr additive="base">
                                        <p:cTn id="11" dur="3000" fill="hold"/>
                                        <p:tgtEl>
                                          <p:spTgt spid="51"/>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52"/>
                                        </p:tgtEl>
                                        <p:attrNameLst>
                                          <p:attrName>style.visibility</p:attrName>
                                        </p:attrNameLst>
                                      </p:cBhvr>
                                      <p:to>
                                        <p:strVal val="visible"/>
                                      </p:to>
                                    </p:set>
                                    <p:anim calcmode="lin" valueType="num">
                                      <p:cBhvr additive="base">
                                        <p:cTn id="14" dur="3000" fill="hold"/>
                                        <p:tgtEl>
                                          <p:spTgt spid="52"/>
                                        </p:tgtEl>
                                        <p:attrNameLst>
                                          <p:attrName>ppt_x</p:attrName>
                                        </p:attrNameLst>
                                      </p:cBhvr>
                                      <p:tavLst>
                                        <p:tav tm="0">
                                          <p:val>
                                            <p:strVal val="0-#ppt_w/2"/>
                                          </p:val>
                                        </p:tav>
                                        <p:tav tm="100000">
                                          <p:val>
                                            <p:strVal val="#ppt_x"/>
                                          </p:val>
                                        </p:tav>
                                      </p:tavLst>
                                    </p:anim>
                                    <p:anim calcmode="lin" valueType="num">
                                      <p:cBhvr additive="base">
                                        <p:cTn id="15" dur="3000" fill="hold"/>
                                        <p:tgtEl>
                                          <p:spTgt spid="52"/>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53"/>
                                        </p:tgtEl>
                                        <p:attrNameLst>
                                          <p:attrName>style.visibility</p:attrName>
                                        </p:attrNameLst>
                                      </p:cBhvr>
                                      <p:to>
                                        <p:strVal val="visible"/>
                                      </p:to>
                                    </p:set>
                                    <p:anim calcmode="lin" valueType="num">
                                      <p:cBhvr additive="base">
                                        <p:cTn id="18" dur="3000" fill="hold"/>
                                        <p:tgtEl>
                                          <p:spTgt spid="53"/>
                                        </p:tgtEl>
                                        <p:attrNameLst>
                                          <p:attrName>ppt_x</p:attrName>
                                        </p:attrNameLst>
                                      </p:cBhvr>
                                      <p:tavLst>
                                        <p:tav tm="0">
                                          <p:val>
                                            <p:strVal val="0-#ppt_w/2"/>
                                          </p:val>
                                        </p:tav>
                                        <p:tav tm="100000">
                                          <p:val>
                                            <p:strVal val="#ppt_x"/>
                                          </p:val>
                                        </p:tav>
                                      </p:tavLst>
                                    </p:anim>
                                    <p:anim calcmode="lin" valueType="num">
                                      <p:cBhvr additive="base">
                                        <p:cTn id="19" dur="3000" fill="hold"/>
                                        <p:tgtEl>
                                          <p:spTgt spid="53"/>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54"/>
                                        </p:tgtEl>
                                        <p:attrNameLst>
                                          <p:attrName>style.visibility</p:attrName>
                                        </p:attrNameLst>
                                      </p:cBhvr>
                                      <p:to>
                                        <p:strVal val="visible"/>
                                      </p:to>
                                    </p:set>
                                    <p:anim calcmode="lin" valueType="num">
                                      <p:cBhvr additive="base">
                                        <p:cTn id="22" dur="3000" fill="hold"/>
                                        <p:tgtEl>
                                          <p:spTgt spid="54"/>
                                        </p:tgtEl>
                                        <p:attrNameLst>
                                          <p:attrName>ppt_x</p:attrName>
                                        </p:attrNameLst>
                                      </p:cBhvr>
                                      <p:tavLst>
                                        <p:tav tm="0">
                                          <p:val>
                                            <p:strVal val="0-#ppt_w/2"/>
                                          </p:val>
                                        </p:tav>
                                        <p:tav tm="100000">
                                          <p:val>
                                            <p:strVal val="#ppt_x"/>
                                          </p:val>
                                        </p:tav>
                                      </p:tavLst>
                                    </p:anim>
                                    <p:anim calcmode="lin" valueType="num">
                                      <p:cBhvr additive="base">
                                        <p:cTn id="23" dur="3000" fill="hold"/>
                                        <p:tgtEl>
                                          <p:spTgt spid="54"/>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55"/>
                                        </p:tgtEl>
                                        <p:attrNameLst>
                                          <p:attrName>style.visibility</p:attrName>
                                        </p:attrNameLst>
                                      </p:cBhvr>
                                      <p:to>
                                        <p:strVal val="visible"/>
                                      </p:to>
                                    </p:set>
                                    <p:anim calcmode="lin" valueType="num">
                                      <p:cBhvr additive="base">
                                        <p:cTn id="26" dur="3000" fill="hold"/>
                                        <p:tgtEl>
                                          <p:spTgt spid="55"/>
                                        </p:tgtEl>
                                        <p:attrNameLst>
                                          <p:attrName>ppt_x</p:attrName>
                                        </p:attrNameLst>
                                      </p:cBhvr>
                                      <p:tavLst>
                                        <p:tav tm="0">
                                          <p:val>
                                            <p:strVal val="0-#ppt_w/2"/>
                                          </p:val>
                                        </p:tav>
                                        <p:tav tm="100000">
                                          <p:val>
                                            <p:strVal val="#ppt_x"/>
                                          </p:val>
                                        </p:tav>
                                      </p:tavLst>
                                    </p:anim>
                                    <p:anim calcmode="lin" valueType="num">
                                      <p:cBhvr additive="base">
                                        <p:cTn id="27" dur="3000" fill="hold"/>
                                        <p:tgtEl>
                                          <p:spTgt spid="55"/>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56"/>
                                        </p:tgtEl>
                                        <p:attrNameLst>
                                          <p:attrName>style.visibility</p:attrName>
                                        </p:attrNameLst>
                                      </p:cBhvr>
                                      <p:to>
                                        <p:strVal val="visible"/>
                                      </p:to>
                                    </p:set>
                                    <p:anim calcmode="lin" valueType="num">
                                      <p:cBhvr additive="base">
                                        <p:cTn id="30" dur="3000" fill="hold"/>
                                        <p:tgtEl>
                                          <p:spTgt spid="56"/>
                                        </p:tgtEl>
                                        <p:attrNameLst>
                                          <p:attrName>ppt_x</p:attrName>
                                        </p:attrNameLst>
                                      </p:cBhvr>
                                      <p:tavLst>
                                        <p:tav tm="0">
                                          <p:val>
                                            <p:strVal val="0-#ppt_w/2"/>
                                          </p:val>
                                        </p:tav>
                                        <p:tav tm="100000">
                                          <p:val>
                                            <p:strVal val="#ppt_x"/>
                                          </p:val>
                                        </p:tav>
                                      </p:tavLst>
                                    </p:anim>
                                    <p:anim calcmode="lin" valueType="num">
                                      <p:cBhvr additive="base">
                                        <p:cTn id="31" dur="3000" fill="hold"/>
                                        <p:tgtEl>
                                          <p:spTgt spid="56"/>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57"/>
                                        </p:tgtEl>
                                        <p:attrNameLst>
                                          <p:attrName>style.visibility</p:attrName>
                                        </p:attrNameLst>
                                      </p:cBhvr>
                                      <p:to>
                                        <p:strVal val="visible"/>
                                      </p:to>
                                    </p:set>
                                    <p:anim calcmode="lin" valueType="num">
                                      <p:cBhvr additive="base">
                                        <p:cTn id="34" dur="3000" fill="hold"/>
                                        <p:tgtEl>
                                          <p:spTgt spid="57"/>
                                        </p:tgtEl>
                                        <p:attrNameLst>
                                          <p:attrName>ppt_x</p:attrName>
                                        </p:attrNameLst>
                                      </p:cBhvr>
                                      <p:tavLst>
                                        <p:tav tm="0">
                                          <p:val>
                                            <p:strVal val="0-#ppt_w/2"/>
                                          </p:val>
                                        </p:tav>
                                        <p:tav tm="100000">
                                          <p:val>
                                            <p:strVal val="#ppt_x"/>
                                          </p:val>
                                        </p:tav>
                                      </p:tavLst>
                                    </p:anim>
                                    <p:anim calcmode="lin" valueType="num">
                                      <p:cBhvr additive="base">
                                        <p:cTn id="35" dur="3000" fill="hold"/>
                                        <p:tgtEl>
                                          <p:spTgt spid="57"/>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58"/>
                                        </p:tgtEl>
                                        <p:attrNameLst>
                                          <p:attrName>style.visibility</p:attrName>
                                        </p:attrNameLst>
                                      </p:cBhvr>
                                      <p:to>
                                        <p:strVal val="visible"/>
                                      </p:to>
                                    </p:set>
                                    <p:anim calcmode="lin" valueType="num">
                                      <p:cBhvr additive="base">
                                        <p:cTn id="38" dur="3000" fill="hold"/>
                                        <p:tgtEl>
                                          <p:spTgt spid="58"/>
                                        </p:tgtEl>
                                        <p:attrNameLst>
                                          <p:attrName>ppt_x</p:attrName>
                                        </p:attrNameLst>
                                      </p:cBhvr>
                                      <p:tavLst>
                                        <p:tav tm="0">
                                          <p:val>
                                            <p:strVal val="0-#ppt_w/2"/>
                                          </p:val>
                                        </p:tav>
                                        <p:tav tm="100000">
                                          <p:val>
                                            <p:strVal val="#ppt_x"/>
                                          </p:val>
                                        </p:tav>
                                      </p:tavLst>
                                    </p:anim>
                                    <p:anim calcmode="lin" valueType="num">
                                      <p:cBhvr additive="base">
                                        <p:cTn id="39" dur="3000" fill="hold"/>
                                        <p:tgtEl>
                                          <p:spTgt spid="58"/>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35"/>
                                        </p:tgtEl>
                                        <p:attrNameLst>
                                          <p:attrName>style.visibility</p:attrName>
                                        </p:attrNameLst>
                                      </p:cBhvr>
                                      <p:to>
                                        <p:strVal val="visible"/>
                                      </p:to>
                                    </p:set>
                                    <p:anim calcmode="lin" valueType="num">
                                      <p:cBhvr additive="base">
                                        <p:cTn id="42" dur="3000" fill="hold"/>
                                        <p:tgtEl>
                                          <p:spTgt spid="35"/>
                                        </p:tgtEl>
                                        <p:attrNameLst>
                                          <p:attrName>ppt_x</p:attrName>
                                        </p:attrNameLst>
                                      </p:cBhvr>
                                      <p:tavLst>
                                        <p:tav tm="0">
                                          <p:val>
                                            <p:strVal val="1+#ppt_w/2"/>
                                          </p:val>
                                        </p:tav>
                                        <p:tav tm="100000">
                                          <p:val>
                                            <p:strVal val="#ppt_x"/>
                                          </p:val>
                                        </p:tav>
                                      </p:tavLst>
                                    </p:anim>
                                    <p:anim calcmode="lin" valueType="num">
                                      <p:cBhvr additive="base">
                                        <p:cTn id="43" dur="3000" fill="hold"/>
                                        <p:tgtEl>
                                          <p:spTgt spid="35"/>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36"/>
                                        </p:tgtEl>
                                        <p:attrNameLst>
                                          <p:attrName>style.visibility</p:attrName>
                                        </p:attrNameLst>
                                      </p:cBhvr>
                                      <p:to>
                                        <p:strVal val="visible"/>
                                      </p:to>
                                    </p:set>
                                    <p:anim calcmode="lin" valueType="num">
                                      <p:cBhvr additive="base">
                                        <p:cTn id="46" dur="3000" fill="hold"/>
                                        <p:tgtEl>
                                          <p:spTgt spid="36"/>
                                        </p:tgtEl>
                                        <p:attrNameLst>
                                          <p:attrName>ppt_x</p:attrName>
                                        </p:attrNameLst>
                                      </p:cBhvr>
                                      <p:tavLst>
                                        <p:tav tm="0">
                                          <p:val>
                                            <p:strVal val="1+#ppt_w/2"/>
                                          </p:val>
                                        </p:tav>
                                        <p:tav tm="100000">
                                          <p:val>
                                            <p:strVal val="#ppt_x"/>
                                          </p:val>
                                        </p:tav>
                                      </p:tavLst>
                                    </p:anim>
                                    <p:anim calcmode="lin" valueType="num">
                                      <p:cBhvr additive="base">
                                        <p:cTn id="47" dur="3000" fill="hold"/>
                                        <p:tgtEl>
                                          <p:spTgt spid="36"/>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37"/>
                                        </p:tgtEl>
                                        <p:attrNameLst>
                                          <p:attrName>style.visibility</p:attrName>
                                        </p:attrNameLst>
                                      </p:cBhvr>
                                      <p:to>
                                        <p:strVal val="visible"/>
                                      </p:to>
                                    </p:set>
                                    <p:anim calcmode="lin" valueType="num">
                                      <p:cBhvr additive="base">
                                        <p:cTn id="50" dur="3000" fill="hold"/>
                                        <p:tgtEl>
                                          <p:spTgt spid="37"/>
                                        </p:tgtEl>
                                        <p:attrNameLst>
                                          <p:attrName>ppt_x</p:attrName>
                                        </p:attrNameLst>
                                      </p:cBhvr>
                                      <p:tavLst>
                                        <p:tav tm="0">
                                          <p:val>
                                            <p:strVal val="1+#ppt_w/2"/>
                                          </p:val>
                                        </p:tav>
                                        <p:tav tm="100000">
                                          <p:val>
                                            <p:strVal val="#ppt_x"/>
                                          </p:val>
                                        </p:tav>
                                      </p:tavLst>
                                    </p:anim>
                                    <p:anim calcmode="lin" valueType="num">
                                      <p:cBhvr additive="base">
                                        <p:cTn id="51" dur="3000" fill="hold"/>
                                        <p:tgtEl>
                                          <p:spTgt spid="37"/>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38"/>
                                        </p:tgtEl>
                                        <p:attrNameLst>
                                          <p:attrName>style.visibility</p:attrName>
                                        </p:attrNameLst>
                                      </p:cBhvr>
                                      <p:to>
                                        <p:strVal val="visible"/>
                                      </p:to>
                                    </p:set>
                                    <p:anim calcmode="lin" valueType="num">
                                      <p:cBhvr additive="base">
                                        <p:cTn id="54" dur="3000" fill="hold"/>
                                        <p:tgtEl>
                                          <p:spTgt spid="38"/>
                                        </p:tgtEl>
                                        <p:attrNameLst>
                                          <p:attrName>ppt_x</p:attrName>
                                        </p:attrNameLst>
                                      </p:cBhvr>
                                      <p:tavLst>
                                        <p:tav tm="0">
                                          <p:val>
                                            <p:strVal val="1+#ppt_w/2"/>
                                          </p:val>
                                        </p:tav>
                                        <p:tav tm="100000">
                                          <p:val>
                                            <p:strVal val="#ppt_x"/>
                                          </p:val>
                                        </p:tav>
                                      </p:tavLst>
                                    </p:anim>
                                    <p:anim calcmode="lin" valueType="num">
                                      <p:cBhvr additive="base">
                                        <p:cTn id="55" dur="3000" fill="hold"/>
                                        <p:tgtEl>
                                          <p:spTgt spid="38"/>
                                        </p:tgtEl>
                                        <p:attrNameLst>
                                          <p:attrName>ppt_y</p:attrName>
                                        </p:attrNameLst>
                                      </p:cBhvr>
                                      <p:tavLst>
                                        <p:tav tm="0">
                                          <p:val>
                                            <p:strVal val="0-#ppt_h/2"/>
                                          </p:val>
                                        </p:tav>
                                        <p:tav tm="100000">
                                          <p:val>
                                            <p:strVal val="#ppt_y"/>
                                          </p:val>
                                        </p:tav>
                                      </p:tavLst>
                                    </p:anim>
                                  </p:childTnLst>
                                </p:cTn>
                              </p:par>
                              <p:par>
                                <p:cTn id="56" presetID="2" presetClass="entr" presetSubtype="3" fill="hold" grpId="0" nodeType="withEffect">
                                  <p:stCondLst>
                                    <p:cond delay="0"/>
                                  </p:stCondLst>
                                  <p:childTnLst>
                                    <p:set>
                                      <p:cBhvr>
                                        <p:cTn id="57" dur="1" fill="hold">
                                          <p:stCondLst>
                                            <p:cond delay="0"/>
                                          </p:stCondLst>
                                        </p:cTn>
                                        <p:tgtEl>
                                          <p:spTgt spid="39"/>
                                        </p:tgtEl>
                                        <p:attrNameLst>
                                          <p:attrName>style.visibility</p:attrName>
                                        </p:attrNameLst>
                                      </p:cBhvr>
                                      <p:to>
                                        <p:strVal val="visible"/>
                                      </p:to>
                                    </p:set>
                                    <p:anim calcmode="lin" valueType="num">
                                      <p:cBhvr additive="base">
                                        <p:cTn id="58" dur="3000" fill="hold"/>
                                        <p:tgtEl>
                                          <p:spTgt spid="39"/>
                                        </p:tgtEl>
                                        <p:attrNameLst>
                                          <p:attrName>ppt_x</p:attrName>
                                        </p:attrNameLst>
                                      </p:cBhvr>
                                      <p:tavLst>
                                        <p:tav tm="0">
                                          <p:val>
                                            <p:strVal val="1+#ppt_w/2"/>
                                          </p:val>
                                        </p:tav>
                                        <p:tav tm="100000">
                                          <p:val>
                                            <p:strVal val="#ppt_x"/>
                                          </p:val>
                                        </p:tav>
                                      </p:tavLst>
                                    </p:anim>
                                    <p:anim calcmode="lin" valueType="num">
                                      <p:cBhvr additive="base">
                                        <p:cTn id="59" dur="3000" fill="hold"/>
                                        <p:tgtEl>
                                          <p:spTgt spid="39"/>
                                        </p:tgtEl>
                                        <p:attrNameLst>
                                          <p:attrName>ppt_y</p:attrName>
                                        </p:attrNameLst>
                                      </p:cBhvr>
                                      <p:tavLst>
                                        <p:tav tm="0">
                                          <p:val>
                                            <p:strVal val="0-#ppt_h/2"/>
                                          </p:val>
                                        </p:tav>
                                        <p:tav tm="100000">
                                          <p:val>
                                            <p:strVal val="#ppt_y"/>
                                          </p:val>
                                        </p:tav>
                                      </p:tavLst>
                                    </p:anim>
                                  </p:childTnLst>
                                </p:cTn>
                              </p:par>
                              <p:par>
                                <p:cTn id="60" presetID="2" presetClass="entr" presetSubtype="3" fill="hold" grpId="0" nodeType="withEffect">
                                  <p:stCondLst>
                                    <p:cond delay="0"/>
                                  </p:stCondLst>
                                  <p:childTnLst>
                                    <p:set>
                                      <p:cBhvr>
                                        <p:cTn id="61" dur="1" fill="hold">
                                          <p:stCondLst>
                                            <p:cond delay="0"/>
                                          </p:stCondLst>
                                        </p:cTn>
                                        <p:tgtEl>
                                          <p:spTgt spid="40"/>
                                        </p:tgtEl>
                                        <p:attrNameLst>
                                          <p:attrName>style.visibility</p:attrName>
                                        </p:attrNameLst>
                                      </p:cBhvr>
                                      <p:to>
                                        <p:strVal val="visible"/>
                                      </p:to>
                                    </p:set>
                                    <p:anim calcmode="lin" valueType="num">
                                      <p:cBhvr additive="base">
                                        <p:cTn id="62" dur="3000" fill="hold"/>
                                        <p:tgtEl>
                                          <p:spTgt spid="40"/>
                                        </p:tgtEl>
                                        <p:attrNameLst>
                                          <p:attrName>ppt_x</p:attrName>
                                        </p:attrNameLst>
                                      </p:cBhvr>
                                      <p:tavLst>
                                        <p:tav tm="0">
                                          <p:val>
                                            <p:strVal val="1+#ppt_w/2"/>
                                          </p:val>
                                        </p:tav>
                                        <p:tav tm="100000">
                                          <p:val>
                                            <p:strVal val="#ppt_x"/>
                                          </p:val>
                                        </p:tav>
                                      </p:tavLst>
                                    </p:anim>
                                    <p:anim calcmode="lin" valueType="num">
                                      <p:cBhvr additive="base">
                                        <p:cTn id="63" dur="3000" fill="hold"/>
                                        <p:tgtEl>
                                          <p:spTgt spid="40"/>
                                        </p:tgtEl>
                                        <p:attrNameLst>
                                          <p:attrName>ppt_y</p:attrName>
                                        </p:attrNameLst>
                                      </p:cBhvr>
                                      <p:tavLst>
                                        <p:tav tm="0">
                                          <p:val>
                                            <p:strVal val="0-#ppt_h/2"/>
                                          </p:val>
                                        </p:tav>
                                        <p:tav tm="100000">
                                          <p:val>
                                            <p:strVal val="#ppt_y"/>
                                          </p:val>
                                        </p:tav>
                                      </p:tavLst>
                                    </p:anim>
                                  </p:childTnLst>
                                </p:cTn>
                              </p:par>
                              <p:par>
                                <p:cTn id="64" presetID="2" presetClass="entr" presetSubtype="3" fill="hold" grpId="0" nodeType="withEffect">
                                  <p:stCondLst>
                                    <p:cond delay="0"/>
                                  </p:stCondLst>
                                  <p:childTnLst>
                                    <p:set>
                                      <p:cBhvr>
                                        <p:cTn id="65" dur="1" fill="hold">
                                          <p:stCondLst>
                                            <p:cond delay="0"/>
                                          </p:stCondLst>
                                        </p:cTn>
                                        <p:tgtEl>
                                          <p:spTgt spid="41"/>
                                        </p:tgtEl>
                                        <p:attrNameLst>
                                          <p:attrName>style.visibility</p:attrName>
                                        </p:attrNameLst>
                                      </p:cBhvr>
                                      <p:to>
                                        <p:strVal val="visible"/>
                                      </p:to>
                                    </p:set>
                                    <p:anim calcmode="lin" valueType="num">
                                      <p:cBhvr additive="base">
                                        <p:cTn id="66" dur="3000" fill="hold"/>
                                        <p:tgtEl>
                                          <p:spTgt spid="41"/>
                                        </p:tgtEl>
                                        <p:attrNameLst>
                                          <p:attrName>ppt_x</p:attrName>
                                        </p:attrNameLst>
                                      </p:cBhvr>
                                      <p:tavLst>
                                        <p:tav tm="0">
                                          <p:val>
                                            <p:strVal val="1+#ppt_w/2"/>
                                          </p:val>
                                        </p:tav>
                                        <p:tav tm="100000">
                                          <p:val>
                                            <p:strVal val="#ppt_x"/>
                                          </p:val>
                                        </p:tav>
                                      </p:tavLst>
                                    </p:anim>
                                    <p:anim calcmode="lin" valueType="num">
                                      <p:cBhvr additive="base">
                                        <p:cTn id="67" dur="3000" fill="hold"/>
                                        <p:tgtEl>
                                          <p:spTgt spid="41"/>
                                        </p:tgtEl>
                                        <p:attrNameLst>
                                          <p:attrName>ppt_y</p:attrName>
                                        </p:attrNameLst>
                                      </p:cBhvr>
                                      <p:tavLst>
                                        <p:tav tm="0">
                                          <p:val>
                                            <p:strVal val="0-#ppt_h/2"/>
                                          </p:val>
                                        </p:tav>
                                        <p:tav tm="100000">
                                          <p:val>
                                            <p:strVal val="#ppt_y"/>
                                          </p:val>
                                        </p:tav>
                                      </p:tavLst>
                                    </p:anim>
                                  </p:childTnLst>
                                </p:cTn>
                              </p:par>
                              <p:par>
                                <p:cTn id="68" presetID="2" presetClass="entr" presetSubtype="3" fill="hold" grpId="0" nodeType="withEffect">
                                  <p:stCondLst>
                                    <p:cond delay="0"/>
                                  </p:stCondLst>
                                  <p:childTnLst>
                                    <p:set>
                                      <p:cBhvr>
                                        <p:cTn id="69" dur="1" fill="hold">
                                          <p:stCondLst>
                                            <p:cond delay="0"/>
                                          </p:stCondLst>
                                        </p:cTn>
                                        <p:tgtEl>
                                          <p:spTgt spid="42"/>
                                        </p:tgtEl>
                                        <p:attrNameLst>
                                          <p:attrName>style.visibility</p:attrName>
                                        </p:attrNameLst>
                                      </p:cBhvr>
                                      <p:to>
                                        <p:strVal val="visible"/>
                                      </p:to>
                                    </p:set>
                                    <p:anim calcmode="lin" valueType="num">
                                      <p:cBhvr additive="base">
                                        <p:cTn id="70" dur="3000" fill="hold"/>
                                        <p:tgtEl>
                                          <p:spTgt spid="42"/>
                                        </p:tgtEl>
                                        <p:attrNameLst>
                                          <p:attrName>ppt_x</p:attrName>
                                        </p:attrNameLst>
                                      </p:cBhvr>
                                      <p:tavLst>
                                        <p:tav tm="0">
                                          <p:val>
                                            <p:strVal val="1+#ppt_w/2"/>
                                          </p:val>
                                        </p:tav>
                                        <p:tav tm="100000">
                                          <p:val>
                                            <p:strVal val="#ppt_x"/>
                                          </p:val>
                                        </p:tav>
                                      </p:tavLst>
                                    </p:anim>
                                    <p:anim calcmode="lin" valueType="num">
                                      <p:cBhvr additive="base">
                                        <p:cTn id="71" dur="3000" fill="hold"/>
                                        <p:tgtEl>
                                          <p:spTgt spid="42"/>
                                        </p:tgtEl>
                                        <p:attrNameLst>
                                          <p:attrName>ppt_y</p:attrName>
                                        </p:attrNameLst>
                                      </p:cBhvr>
                                      <p:tavLst>
                                        <p:tav tm="0">
                                          <p:val>
                                            <p:strVal val="0-#ppt_h/2"/>
                                          </p:val>
                                        </p:tav>
                                        <p:tav tm="100000">
                                          <p:val>
                                            <p:strVal val="#ppt_y"/>
                                          </p:val>
                                        </p:tav>
                                      </p:tavLst>
                                    </p:anim>
                                  </p:childTnLst>
                                </p:cTn>
                              </p:par>
                              <p:par>
                                <p:cTn id="72" presetID="2" presetClass="entr" presetSubtype="9" fill="hold" grpId="0" nodeType="withEffect">
                                  <p:stCondLst>
                                    <p:cond delay="0"/>
                                  </p:stCondLst>
                                  <p:childTnLst>
                                    <p:set>
                                      <p:cBhvr>
                                        <p:cTn id="73" dur="1" fill="hold">
                                          <p:stCondLst>
                                            <p:cond delay="0"/>
                                          </p:stCondLst>
                                        </p:cTn>
                                        <p:tgtEl>
                                          <p:spTgt spid="27"/>
                                        </p:tgtEl>
                                        <p:attrNameLst>
                                          <p:attrName>style.visibility</p:attrName>
                                        </p:attrNameLst>
                                      </p:cBhvr>
                                      <p:to>
                                        <p:strVal val="visible"/>
                                      </p:to>
                                    </p:set>
                                    <p:anim calcmode="lin" valueType="num">
                                      <p:cBhvr additive="base">
                                        <p:cTn id="74" dur="3000" fill="hold"/>
                                        <p:tgtEl>
                                          <p:spTgt spid="27"/>
                                        </p:tgtEl>
                                        <p:attrNameLst>
                                          <p:attrName>ppt_x</p:attrName>
                                        </p:attrNameLst>
                                      </p:cBhvr>
                                      <p:tavLst>
                                        <p:tav tm="0">
                                          <p:val>
                                            <p:strVal val="0-#ppt_w/2"/>
                                          </p:val>
                                        </p:tav>
                                        <p:tav tm="100000">
                                          <p:val>
                                            <p:strVal val="#ppt_x"/>
                                          </p:val>
                                        </p:tav>
                                      </p:tavLst>
                                    </p:anim>
                                    <p:anim calcmode="lin" valueType="num">
                                      <p:cBhvr additive="base">
                                        <p:cTn id="75" dur="3000" fill="hold"/>
                                        <p:tgtEl>
                                          <p:spTgt spid="27"/>
                                        </p:tgtEl>
                                        <p:attrNameLst>
                                          <p:attrName>ppt_y</p:attrName>
                                        </p:attrNameLst>
                                      </p:cBhvr>
                                      <p:tavLst>
                                        <p:tav tm="0">
                                          <p:val>
                                            <p:strVal val="0-#ppt_h/2"/>
                                          </p:val>
                                        </p:tav>
                                        <p:tav tm="100000">
                                          <p:val>
                                            <p:strVal val="#ppt_y"/>
                                          </p:val>
                                        </p:tav>
                                      </p:tavLst>
                                    </p:anim>
                                  </p:childTnLst>
                                </p:cTn>
                              </p:par>
                              <p:par>
                                <p:cTn id="76" presetID="2" presetClass="entr" presetSubtype="9" fill="hold" grpId="0" nodeType="withEffect">
                                  <p:stCondLst>
                                    <p:cond delay="0"/>
                                  </p:stCondLst>
                                  <p:childTnLst>
                                    <p:set>
                                      <p:cBhvr>
                                        <p:cTn id="77" dur="1" fill="hold">
                                          <p:stCondLst>
                                            <p:cond delay="0"/>
                                          </p:stCondLst>
                                        </p:cTn>
                                        <p:tgtEl>
                                          <p:spTgt spid="28"/>
                                        </p:tgtEl>
                                        <p:attrNameLst>
                                          <p:attrName>style.visibility</p:attrName>
                                        </p:attrNameLst>
                                      </p:cBhvr>
                                      <p:to>
                                        <p:strVal val="visible"/>
                                      </p:to>
                                    </p:set>
                                    <p:anim calcmode="lin" valueType="num">
                                      <p:cBhvr additive="base">
                                        <p:cTn id="78" dur="3000" fill="hold"/>
                                        <p:tgtEl>
                                          <p:spTgt spid="28"/>
                                        </p:tgtEl>
                                        <p:attrNameLst>
                                          <p:attrName>ppt_x</p:attrName>
                                        </p:attrNameLst>
                                      </p:cBhvr>
                                      <p:tavLst>
                                        <p:tav tm="0">
                                          <p:val>
                                            <p:strVal val="0-#ppt_w/2"/>
                                          </p:val>
                                        </p:tav>
                                        <p:tav tm="100000">
                                          <p:val>
                                            <p:strVal val="#ppt_x"/>
                                          </p:val>
                                        </p:tav>
                                      </p:tavLst>
                                    </p:anim>
                                    <p:anim calcmode="lin" valueType="num">
                                      <p:cBhvr additive="base">
                                        <p:cTn id="79" dur="3000" fill="hold"/>
                                        <p:tgtEl>
                                          <p:spTgt spid="28"/>
                                        </p:tgtEl>
                                        <p:attrNameLst>
                                          <p:attrName>ppt_y</p:attrName>
                                        </p:attrNameLst>
                                      </p:cBhvr>
                                      <p:tavLst>
                                        <p:tav tm="0">
                                          <p:val>
                                            <p:strVal val="0-#ppt_h/2"/>
                                          </p:val>
                                        </p:tav>
                                        <p:tav tm="100000">
                                          <p:val>
                                            <p:strVal val="#ppt_y"/>
                                          </p:val>
                                        </p:tav>
                                      </p:tavLst>
                                    </p:anim>
                                  </p:childTnLst>
                                </p:cTn>
                              </p:par>
                              <p:par>
                                <p:cTn id="80" presetID="2" presetClass="entr" presetSubtype="9" fill="hold" grpId="0" nodeType="withEffect">
                                  <p:stCondLst>
                                    <p:cond delay="0"/>
                                  </p:stCondLst>
                                  <p:childTnLst>
                                    <p:set>
                                      <p:cBhvr>
                                        <p:cTn id="81" dur="1" fill="hold">
                                          <p:stCondLst>
                                            <p:cond delay="0"/>
                                          </p:stCondLst>
                                        </p:cTn>
                                        <p:tgtEl>
                                          <p:spTgt spid="29"/>
                                        </p:tgtEl>
                                        <p:attrNameLst>
                                          <p:attrName>style.visibility</p:attrName>
                                        </p:attrNameLst>
                                      </p:cBhvr>
                                      <p:to>
                                        <p:strVal val="visible"/>
                                      </p:to>
                                    </p:set>
                                    <p:anim calcmode="lin" valueType="num">
                                      <p:cBhvr additive="base">
                                        <p:cTn id="82" dur="3000" fill="hold"/>
                                        <p:tgtEl>
                                          <p:spTgt spid="29"/>
                                        </p:tgtEl>
                                        <p:attrNameLst>
                                          <p:attrName>ppt_x</p:attrName>
                                        </p:attrNameLst>
                                      </p:cBhvr>
                                      <p:tavLst>
                                        <p:tav tm="0">
                                          <p:val>
                                            <p:strVal val="0-#ppt_w/2"/>
                                          </p:val>
                                        </p:tav>
                                        <p:tav tm="100000">
                                          <p:val>
                                            <p:strVal val="#ppt_x"/>
                                          </p:val>
                                        </p:tav>
                                      </p:tavLst>
                                    </p:anim>
                                    <p:anim calcmode="lin" valueType="num">
                                      <p:cBhvr additive="base">
                                        <p:cTn id="83" dur="3000" fill="hold"/>
                                        <p:tgtEl>
                                          <p:spTgt spid="29"/>
                                        </p:tgtEl>
                                        <p:attrNameLst>
                                          <p:attrName>ppt_y</p:attrName>
                                        </p:attrNameLst>
                                      </p:cBhvr>
                                      <p:tavLst>
                                        <p:tav tm="0">
                                          <p:val>
                                            <p:strVal val="0-#ppt_h/2"/>
                                          </p:val>
                                        </p:tav>
                                        <p:tav tm="100000">
                                          <p:val>
                                            <p:strVal val="#ppt_y"/>
                                          </p:val>
                                        </p:tav>
                                      </p:tavLst>
                                    </p:anim>
                                  </p:childTnLst>
                                </p:cTn>
                              </p:par>
                              <p:par>
                                <p:cTn id="84" presetID="2" presetClass="entr" presetSubtype="9" fill="hold" grpId="0" nodeType="withEffect">
                                  <p:stCondLst>
                                    <p:cond delay="0"/>
                                  </p:stCondLst>
                                  <p:childTnLst>
                                    <p:set>
                                      <p:cBhvr>
                                        <p:cTn id="85" dur="1" fill="hold">
                                          <p:stCondLst>
                                            <p:cond delay="0"/>
                                          </p:stCondLst>
                                        </p:cTn>
                                        <p:tgtEl>
                                          <p:spTgt spid="30"/>
                                        </p:tgtEl>
                                        <p:attrNameLst>
                                          <p:attrName>style.visibility</p:attrName>
                                        </p:attrNameLst>
                                      </p:cBhvr>
                                      <p:to>
                                        <p:strVal val="visible"/>
                                      </p:to>
                                    </p:set>
                                    <p:anim calcmode="lin" valueType="num">
                                      <p:cBhvr additive="base">
                                        <p:cTn id="86" dur="3000" fill="hold"/>
                                        <p:tgtEl>
                                          <p:spTgt spid="30"/>
                                        </p:tgtEl>
                                        <p:attrNameLst>
                                          <p:attrName>ppt_x</p:attrName>
                                        </p:attrNameLst>
                                      </p:cBhvr>
                                      <p:tavLst>
                                        <p:tav tm="0">
                                          <p:val>
                                            <p:strVal val="0-#ppt_w/2"/>
                                          </p:val>
                                        </p:tav>
                                        <p:tav tm="100000">
                                          <p:val>
                                            <p:strVal val="#ppt_x"/>
                                          </p:val>
                                        </p:tav>
                                      </p:tavLst>
                                    </p:anim>
                                    <p:anim calcmode="lin" valueType="num">
                                      <p:cBhvr additive="base">
                                        <p:cTn id="87" dur="3000" fill="hold"/>
                                        <p:tgtEl>
                                          <p:spTgt spid="30"/>
                                        </p:tgtEl>
                                        <p:attrNameLst>
                                          <p:attrName>ppt_y</p:attrName>
                                        </p:attrNameLst>
                                      </p:cBhvr>
                                      <p:tavLst>
                                        <p:tav tm="0">
                                          <p:val>
                                            <p:strVal val="0-#ppt_h/2"/>
                                          </p:val>
                                        </p:tav>
                                        <p:tav tm="100000">
                                          <p:val>
                                            <p:strVal val="#ppt_y"/>
                                          </p:val>
                                        </p:tav>
                                      </p:tavLst>
                                    </p:anim>
                                  </p:childTnLst>
                                </p:cTn>
                              </p:par>
                              <p:par>
                                <p:cTn id="88" presetID="2" presetClass="entr" presetSubtype="9" fill="hold" grpId="0" nodeType="withEffect">
                                  <p:stCondLst>
                                    <p:cond delay="0"/>
                                  </p:stCondLst>
                                  <p:childTnLst>
                                    <p:set>
                                      <p:cBhvr>
                                        <p:cTn id="89" dur="1" fill="hold">
                                          <p:stCondLst>
                                            <p:cond delay="0"/>
                                          </p:stCondLst>
                                        </p:cTn>
                                        <p:tgtEl>
                                          <p:spTgt spid="31"/>
                                        </p:tgtEl>
                                        <p:attrNameLst>
                                          <p:attrName>style.visibility</p:attrName>
                                        </p:attrNameLst>
                                      </p:cBhvr>
                                      <p:to>
                                        <p:strVal val="visible"/>
                                      </p:to>
                                    </p:set>
                                    <p:anim calcmode="lin" valueType="num">
                                      <p:cBhvr additive="base">
                                        <p:cTn id="90" dur="3000" fill="hold"/>
                                        <p:tgtEl>
                                          <p:spTgt spid="31"/>
                                        </p:tgtEl>
                                        <p:attrNameLst>
                                          <p:attrName>ppt_x</p:attrName>
                                        </p:attrNameLst>
                                      </p:cBhvr>
                                      <p:tavLst>
                                        <p:tav tm="0">
                                          <p:val>
                                            <p:strVal val="0-#ppt_w/2"/>
                                          </p:val>
                                        </p:tav>
                                        <p:tav tm="100000">
                                          <p:val>
                                            <p:strVal val="#ppt_x"/>
                                          </p:val>
                                        </p:tav>
                                      </p:tavLst>
                                    </p:anim>
                                    <p:anim calcmode="lin" valueType="num">
                                      <p:cBhvr additive="base">
                                        <p:cTn id="91" dur="3000" fill="hold"/>
                                        <p:tgtEl>
                                          <p:spTgt spid="31"/>
                                        </p:tgtEl>
                                        <p:attrNameLst>
                                          <p:attrName>ppt_y</p:attrName>
                                        </p:attrNameLst>
                                      </p:cBhvr>
                                      <p:tavLst>
                                        <p:tav tm="0">
                                          <p:val>
                                            <p:strVal val="0-#ppt_h/2"/>
                                          </p:val>
                                        </p:tav>
                                        <p:tav tm="100000">
                                          <p:val>
                                            <p:strVal val="#ppt_y"/>
                                          </p:val>
                                        </p:tav>
                                      </p:tavLst>
                                    </p:anim>
                                  </p:childTnLst>
                                </p:cTn>
                              </p:par>
                              <p:par>
                                <p:cTn id="92" presetID="2" presetClass="entr" presetSubtype="9" fill="hold" grpId="0" nodeType="withEffect">
                                  <p:stCondLst>
                                    <p:cond delay="0"/>
                                  </p:stCondLst>
                                  <p:childTnLst>
                                    <p:set>
                                      <p:cBhvr>
                                        <p:cTn id="93" dur="1" fill="hold">
                                          <p:stCondLst>
                                            <p:cond delay="0"/>
                                          </p:stCondLst>
                                        </p:cTn>
                                        <p:tgtEl>
                                          <p:spTgt spid="32"/>
                                        </p:tgtEl>
                                        <p:attrNameLst>
                                          <p:attrName>style.visibility</p:attrName>
                                        </p:attrNameLst>
                                      </p:cBhvr>
                                      <p:to>
                                        <p:strVal val="visible"/>
                                      </p:to>
                                    </p:set>
                                    <p:anim calcmode="lin" valueType="num">
                                      <p:cBhvr additive="base">
                                        <p:cTn id="94" dur="3000" fill="hold"/>
                                        <p:tgtEl>
                                          <p:spTgt spid="32"/>
                                        </p:tgtEl>
                                        <p:attrNameLst>
                                          <p:attrName>ppt_x</p:attrName>
                                        </p:attrNameLst>
                                      </p:cBhvr>
                                      <p:tavLst>
                                        <p:tav tm="0">
                                          <p:val>
                                            <p:strVal val="0-#ppt_w/2"/>
                                          </p:val>
                                        </p:tav>
                                        <p:tav tm="100000">
                                          <p:val>
                                            <p:strVal val="#ppt_x"/>
                                          </p:val>
                                        </p:tav>
                                      </p:tavLst>
                                    </p:anim>
                                    <p:anim calcmode="lin" valueType="num">
                                      <p:cBhvr additive="base">
                                        <p:cTn id="95" dur="3000" fill="hold"/>
                                        <p:tgtEl>
                                          <p:spTgt spid="32"/>
                                        </p:tgtEl>
                                        <p:attrNameLst>
                                          <p:attrName>ppt_y</p:attrName>
                                        </p:attrNameLst>
                                      </p:cBhvr>
                                      <p:tavLst>
                                        <p:tav tm="0">
                                          <p:val>
                                            <p:strVal val="0-#ppt_h/2"/>
                                          </p:val>
                                        </p:tav>
                                        <p:tav tm="100000">
                                          <p:val>
                                            <p:strVal val="#ppt_y"/>
                                          </p:val>
                                        </p:tav>
                                      </p:tavLst>
                                    </p:anim>
                                  </p:childTnLst>
                                </p:cTn>
                              </p:par>
                              <p:par>
                                <p:cTn id="96" presetID="2" presetClass="entr" presetSubtype="9" fill="hold" grpId="0" nodeType="withEffect">
                                  <p:stCondLst>
                                    <p:cond delay="0"/>
                                  </p:stCondLst>
                                  <p:childTnLst>
                                    <p:set>
                                      <p:cBhvr>
                                        <p:cTn id="97" dur="1" fill="hold">
                                          <p:stCondLst>
                                            <p:cond delay="0"/>
                                          </p:stCondLst>
                                        </p:cTn>
                                        <p:tgtEl>
                                          <p:spTgt spid="33"/>
                                        </p:tgtEl>
                                        <p:attrNameLst>
                                          <p:attrName>style.visibility</p:attrName>
                                        </p:attrNameLst>
                                      </p:cBhvr>
                                      <p:to>
                                        <p:strVal val="visible"/>
                                      </p:to>
                                    </p:set>
                                    <p:anim calcmode="lin" valueType="num">
                                      <p:cBhvr additive="base">
                                        <p:cTn id="98" dur="3000" fill="hold"/>
                                        <p:tgtEl>
                                          <p:spTgt spid="33"/>
                                        </p:tgtEl>
                                        <p:attrNameLst>
                                          <p:attrName>ppt_x</p:attrName>
                                        </p:attrNameLst>
                                      </p:cBhvr>
                                      <p:tavLst>
                                        <p:tav tm="0">
                                          <p:val>
                                            <p:strVal val="0-#ppt_w/2"/>
                                          </p:val>
                                        </p:tav>
                                        <p:tav tm="100000">
                                          <p:val>
                                            <p:strVal val="#ppt_x"/>
                                          </p:val>
                                        </p:tav>
                                      </p:tavLst>
                                    </p:anim>
                                    <p:anim calcmode="lin" valueType="num">
                                      <p:cBhvr additive="base">
                                        <p:cTn id="99" dur="3000" fill="hold"/>
                                        <p:tgtEl>
                                          <p:spTgt spid="33"/>
                                        </p:tgtEl>
                                        <p:attrNameLst>
                                          <p:attrName>ppt_y</p:attrName>
                                        </p:attrNameLst>
                                      </p:cBhvr>
                                      <p:tavLst>
                                        <p:tav tm="0">
                                          <p:val>
                                            <p:strVal val="0-#ppt_h/2"/>
                                          </p:val>
                                        </p:tav>
                                        <p:tav tm="100000">
                                          <p:val>
                                            <p:strVal val="#ppt_y"/>
                                          </p:val>
                                        </p:tav>
                                      </p:tavLst>
                                    </p:anim>
                                  </p:childTnLst>
                                </p:cTn>
                              </p:par>
                              <p:par>
                                <p:cTn id="100" presetID="2" presetClass="entr" presetSubtype="9" fill="hold" grpId="0" nodeType="withEffect">
                                  <p:stCondLst>
                                    <p:cond delay="0"/>
                                  </p:stCondLst>
                                  <p:childTnLst>
                                    <p:set>
                                      <p:cBhvr>
                                        <p:cTn id="101" dur="1" fill="hold">
                                          <p:stCondLst>
                                            <p:cond delay="0"/>
                                          </p:stCondLst>
                                        </p:cTn>
                                        <p:tgtEl>
                                          <p:spTgt spid="34"/>
                                        </p:tgtEl>
                                        <p:attrNameLst>
                                          <p:attrName>style.visibility</p:attrName>
                                        </p:attrNameLst>
                                      </p:cBhvr>
                                      <p:to>
                                        <p:strVal val="visible"/>
                                      </p:to>
                                    </p:set>
                                    <p:anim calcmode="lin" valueType="num">
                                      <p:cBhvr additive="base">
                                        <p:cTn id="102" dur="3000" fill="hold"/>
                                        <p:tgtEl>
                                          <p:spTgt spid="34"/>
                                        </p:tgtEl>
                                        <p:attrNameLst>
                                          <p:attrName>ppt_x</p:attrName>
                                        </p:attrNameLst>
                                      </p:cBhvr>
                                      <p:tavLst>
                                        <p:tav tm="0">
                                          <p:val>
                                            <p:strVal val="0-#ppt_w/2"/>
                                          </p:val>
                                        </p:tav>
                                        <p:tav tm="100000">
                                          <p:val>
                                            <p:strVal val="#ppt_x"/>
                                          </p:val>
                                        </p:tav>
                                      </p:tavLst>
                                    </p:anim>
                                    <p:anim calcmode="lin" valueType="num">
                                      <p:cBhvr additive="base">
                                        <p:cTn id="103" dur="3000" fill="hold"/>
                                        <p:tgtEl>
                                          <p:spTgt spid="34"/>
                                        </p:tgtEl>
                                        <p:attrNameLst>
                                          <p:attrName>ppt_y</p:attrName>
                                        </p:attrNameLst>
                                      </p:cBhvr>
                                      <p:tavLst>
                                        <p:tav tm="0">
                                          <p:val>
                                            <p:strVal val="0-#ppt_h/2"/>
                                          </p:val>
                                        </p:tav>
                                        <p:tav tm="100000">
                                          <p:val>
                                            <p:strVal val="#ppt_y"/>
                                          </p:val>
                                        </p:tav>
                                      </p:tavLst>
                                    </p:anim>
                                  </p:childTnLst>
                                </p:cTn>
                              </p:par>
                              <p:par>
                                <p:cTn id="104" presetID="2" presetClass="entr" presetSubtype="3" fill="hold" grpId="0" nodeType="withEffect">
                                  <p:stCondLst>
                                    <p:cond delay="0"/>
                                  </p:stCondLst>
                                  <p:childTnLst>
                                    <p:set>
                                      <p:cBhvr>
                                        <p:cTn id="105" dur="1" fill="hold">
                                          <p:stCondLst>
                                            <p:cond delay="0"/>
                                          </p:stCondLst>
                                        </p:cTn>
                                        <p:tgtEl>
                                          <p:spTgt spid="3"/>
                                        </p:tgtEl>
                                        <p:attrNameLst>
                                          <p:attrName>style.visibility</p:attrName>
                                        </p:attrNameLst>
                                      </p:cBhvr>
                                      <p:to>
                                        <p:strVal val="visible"/>
                                      </p:to>
                                    </p:set>
                                    <p:anim calcmode="lin" valueType="num">
                                      <p:cBhvr additive="base">
                                        <p:cTn id="106" dur="3000" fill="hold"/>
                                        <p:tgtEl>
                                          <p:spTgt spid="3"/>
                                        </p:tgtEl>
                                        <p:attrNameLst>
                                          <p:attrName>ppt_x</p:attrName>
                                        </p:attrNameLst>
                                      </p:cBhvr>
                                      <p:tavLst>
                                        <p:tav tm="0">
                                          <p:val>
                                            <p:strVal val="1+#ppt_w/2"/>
                                          </p:val>
                                        </p:tav>
                                        <p:tav tm="100000">
                                          <p:val>
                                            <p:strVal val="#ppt_x"/>
                                          </p:val>
                                        </p:tav>
                                      </p:tavLst>
                                    </p:anim>
                                    <p:anim calcmode="lin" valueType="num">
                                      <p:cBhvr additive="base">
                                        <p:cTn id="107" dur="3000" fill="hold"/>
                                        <p:tgtEl>
                                          <p:spTgt spid="3"/>
                                        </p:tgtEl>
                                        <p:attrNameLst>
                                          <p:attrName>ppt_y</p:attrName>
                                        </p:attrNameLst>
                                      </p:cBhvr>
                                      <p:tavLst>
                                        <p:tav tm="0">
                                          <p:val>
                                            <p:strVal val="0-#ppt_h/2"/>
                                          </p:val>
                                        </p:tav>
                                        <p:tav tm="100000">
                                          <p:val>
                                            <p:strVal val="#ppt_y"/>
                                          </p:val>
                                        </p:tav>
                                      </p:tavLst>
                                    </p:anim>
                                  </p:childTnLst>
                                </p:cTn>
                              </p:par>
                              <p:par>
                                <p:cTn id="108" presetID="2" presetClass="entr" presetSubtype="3" fill="hold" grpId="0" nodeType="withEffect">
                                  <p:stCondLst>
                                    <p:cond delay="0"/>
                                  </p:stCondLst>
                                  <p:childTnLst>
                                    <p:set>
                                      <p:cBhvr>
                                        <p:cTn id="109" dur="1" fill="hold">
                                          <p:stCondLst>
                                            <p:cond delay="0"/>
                                          </p:stCondLst>
                                        </p:cTn>
                                        <p:tgtEl>
                                          <p:spTgt spid="5"/>
                                        </p:tgtEl>
                                        <p:attrNameLst>
                                          <p:attrName>style.visibility</p:attrName>
                                        </p:attrNameLst>
                                      </p:cBhvr>
                                      <p:to>
                                        <p:strVal val="visible"/>
                                      </p:to>
                                    </p:set>
                                    <p:anim calcmode="lin" valueType="num">
                                      <p:cBhvr additive="base">
                                        <p:cTn id="110" dur="3000" fill="hold"/>
                                        <p:tgtEl>
                                          <p:spTgt spid="5"/>
                                        </p:tgtEl>
                                        <p:attrNameLst>
                                          <p:attrName>ppt_x</p:attrName>
                                        </p:attrNameLst>
                                      </p:cBhvr>
                                      <p:tavLst>
                                        <p:tav tm="0">
                                          <p:val>
                                            <p:strVal val="1+#ppt_w/2"/>
                                          </p:val>
                                        </p:tav>
                                        <p:tav tm="100000">
                                          <p:val>
                                            <p:strVal val="#ppt_x"/>
                                          </p:val>
                                        </p:tav>
                                      </p:tavLst>
                                    </p:anim>
                                    <p:anim calcmode="lin" valueType="num">
                                      <p:cBhvr additive="base">
                                        <p:cTn id="111" dur="3000" fill="hold"/>
                                        <p:tgtEl>
                                          <p:spTgt spid="5"/>
                                        </p:tgtEl>
                                        <p:attrNameLst>
                                          <p:attrName>ppt_y</p:attrName>
                                        </p:attrNameLst>
                                      </p:cBhvr>
                                      <p:tavLst>
                                        <p:tav tm="0">
                                          <p:val>
                                            <p:strVal val="0-#ppt_h/2"/>
                                          </p:val>
                                        </p:tav>
                                        <p:tav tm="100000">
                                          <p:val>
                                            <p:strVal val="#ppt_y"/>
                                          </p:val>
                                        </p:tav>
                                      </p:tavLst>
                                    </p:anim>
                                  </p:childTnLst>
                                </p:cTn>
                              </p:par>
                              <p:par>
                                <p:cTn id="112" presetID="2" presetClass="entr" presetSubtype="3" fill="hold" grpId="0" nodeType="withEffect">
                                  <p:stCondLst>
                                    <p:cond delay="0"/>
                                  </p:stCondLst>
                                  <p:childTnLst>
                                    <p:set>
                                      <p:cBhvr>
                                        <p:cTn id="113" dur="1" fill="hold">
                                          <p:stCondLst>
                                            <p:cond delay="0"/>
                                          </p:stCondLst>
                                        </p:cTn>
                                        <p:tgtEl>
                                          <p:spTgt spid="7"/>
                                        </p:tgtEl>
                                        <p:attrNameLst>
                                          <p:attrName>style.visibility</p:attrName>
                                        </p:attrNameLst>
                                      </p:cBhvr>
                                      <p:to>
                                        <p:strVal val="visible"/>
                                      </p:to>
                                    </p:set>
                                    <p:anim calcmode="lin" valueType="num">
                                      <p:cBhvr additive="base">
                                        <p:cTn id="114" dur="3000" fill="hold"/>
                                        <p:tgtEl>
                                          <p:spTgt spid="7"/>
                                        </p:tgtEl>
                                        <p:attrNameLst>
                                          <p:attrName>ppt_x</p:attrName>
                                        </p:attrNameLst>
                                      </p:cBhvr>
                                      <p:tavLst>
                                        <p:tav tm="0">
                                          <p:val>
                                            <p:strVal val="1+#ppt_w/2"/>
                                          </p:val>
                                        </p:tav>
                                        <p:tav tm="100000">
                                          <p:val>
                                            <p:strVal val="#ppt_x"/>
                                          </p:val>
                                        </p:tav>
                                      </p:tavLst>
                                    </p:anim>
                                    <p:anim calcmode="lin" valueType="num">
                                      <p:cBhvr additive="base">
                                        <p:cTn id="115" dur="3000" fill="hold"/>
                                        <p:tgtEl>
                                          <p:spTgt spid="7"/>
                                        </p:tgtEl>
                                        <p:attrNameLst>
                                          <p:attrName>ppt_y</p:attrName>
                                        </p:attrNameLst>
                                      </p:cBhvr>
                                      <p:tavLst>
                                        <p:tav tm="0">
                                          <p:val>
                                            <p:strVal val="0-#ppt_h/2"/>
                                          </p:val>
                                        </p:tav>
                                        <p:tav tm="100000">
                                          <p:val>
                                            <p:strVal val="#ppt_y"/>
                                          </p:val>
                                        </p:tav>
                                      </p:tavLst>
                                    </p:anim>
                                  </p:childTnLst>
                                </p:cTn>
                              </p:par>
                              <p:par>
                                <p:cTn id="116" presetID="2" presetClass="entr" presetSubtype="3" fill="hold" grpId="0" nodeType="withEffect">
                                  <p:stCondLst>
                                    <p:cond delay="0"/>
                                  </p:stCondLst>
                                  <p:childTnLst>
                                    <p:set>
                                      <p:cBhvr>
                                        <p:cTn id="117" dur="1" fill="hold">
                                          <p:stCondLst>
                                            <p:cond delay="0"/>
                                          </p:stCondLst>
                                        </p:cTn>
                                        <p:tgtEl>
                                          <p:spTgt spid="9"/>
                                        </p:tgtEl>
                                        <p:attrNameLst>
                                          <p:attrName>style.visibility</p:attrName>
                                        </p:attrNameLst>
                                      </p:cBhvr>
                                      <p:to>
                                        <p:strVal val="visible"/>
                                      </p:to>
                                    </p:set>
                                    <p:anim calcmode="lin" valueType="num">
                                      <p:cBhvr additive="base">
                                        <p:cTn id="118" dur="3000" fill="hold"/>
                                        <p:tgtEl>
                                          <p:spTgt spid="9"/>
                                        </p:tgtEl>
                                        <p:attrNameLst>
                                          <p:attrName>ppt_x</p:attrName>
                                        </p:attrNameLst>
                                      </p:cBhvr>
                                      <p:tavLst>
                                        <p:tav tm="0">
                                          <p:val>
                                            <p:strVal val="1+#ppt_w/2"/>
                                          </p:val>
                                        </p:tav>
                                        <p:tav tm="100000">
                                          <p:val>
                                            <p:strVal val="#ppt_x"/>
                                          </p:val>
                                        </p:tav>
                                      </p:tavLst>
                                    </p:anim>
                                    <p:anim calcmode="lin" valueType="num">
                                      <p:cBhvr additive="base">
                                        <p:cTn id="119" dur="3000" fill="hold"/>
                                        <p:tgtEl>
                                          <p:spTgt spid="9"/>
                                        </p:tgtEl>
                                        <p:attrNameLst>
                                          <p:attrName>ppt_y</p:attrName>
                                        </p:attrNameLst>
                                      </p:cBhvr>
                                      <p:tavLst>
                                        <p:tav tm="0">
                                          <p:val>
                                            <p:strVal val="0-#ppt_h/2"/>
                                          </p:val>
                                        </p:tav>
                                        <p:tav tm="100000">
                                          <p:val>
                                            <p:strVal val="#ppt_y"/>
                                          </p:val>
                                        </p:tav>
                                      </p:tavLst>
                                    </p:anim>
                                  </p:childTnLst>
                                </p:cTn>
                              </p:par>
                              <p:par>
                                <p:cTn id="120" presetID="2" presetClass="entr" presetSubtype="3" fill="hold" grpId="0" nodeType="withEffect">
                                  <p:stCondLst>
                                    <p:cond delay="0"/>
                                  </p:stCondLst>
                                  <p:childTnLst>
                                    <p:set>
                                      <p:cBhvr>
                                        <p:cTn id="121" dur="1" fill="hold">
                                          <p:stCondLst>
                                            <p:cond delay="0"/>
                                          </p:stCondLst>
                                        </p:cTn>
                                        <p:tgtEl>
                                          <p:spTgt spid="11"/>
                                        </p:tgtEl>
                                        <p:attrNameLst>
                                          <p:attrName>style.visibility</p:attrName>
                                        </p:attrNameLst>
                                      </p:cBhvr>
                                      <p:to>
                                        <p:strVal val="visible"/>
                                      </p:to>
                                    </p:set>
                                    <p:anim calcmode="lin" valueType="num">
                                      <p:cBhvr additive="base">
                                        <p:cTn id="122" dur="3000" fill="hold"/>
                                        <p:tgtEl>
                                          <p:spTgt spid="11"/>
                                        </p:tgtEl>
                                        <p:attrNameLst>
                                          <p:attrName>ppt_x</p:attrName>
                                        </p:attrNameLst>
                                      </p:cBhvr>
                                      <p:tavLst>
                                        <p:tav tm="0">
                                          <p:val>
                                            <p:strVal val="1+#ppt_w/2"/>
                                          </p:val>
                                        </p:tav>
                                        <p:tav tm="100000">
                                          <p:val>
                                            <p:strVal val="#ppt_x"/>
                                          </p:val>
                                        </p:tav>
                                      </p:tavLst>
                                    </p:anim>
                                    <p:anim calcmode="lin" valueType="num">
                                      <p:cBhvr additive="base">
                                        <p:cTn id="123" dur="3000" fill="hold"/>
                                        <p:tgtEl>
                                          <p:spTgt spid="11"/>
                                        </p:tgtEl>
                                        <p:attrNameLst>
                                          <p:attrName>ppt_y</p:attrName>
                                        </p:attrNameLst>
                                      </p:cBhvr>
                                      <p:tavLst>
                                        <p:tav tm="0">
                                          <p:val>
                                            <p:strVal val="0-#ppt_h/2"/>
                                          </p:val>
                                        </p:tav>
                                        <p:tav tm="100000">
                                          <p:val>
                                            <p:strVal val="#ppt_y"/>
                                          </p:val>
                                        </p:tav>
                                      </p:tavLst>
                                    </p:anim>
                                  </p:childTnLst>
                                </p:cTn>
                              </p:par>
                              <p:par>
                                <p:cTn id="124" presetID="2" presetClass="entr" presetSubtype="3" fill="hold" grpId="0" nodeType="withEffect">
                                  <p:stCondLst>
                                    <p:cond delay="0"/>
                                  </p:stCondLst>
                                  <p:childTnLst>
                                    <p:set>
                                      <p:cBhvr>
                                        <p:cTn id="125" dur="1" fill="hold">
                                          <p:stCondLst>
                                            <p:cond delay="0"/>
                                          </p:stCondLst>
                                        </p:cTn>
                                        <p:tgtEl>
                                          <p:spTgt spid="13"/>
                                        </p:tgtEl>
                                        <p:attrNameLst>
                                          <p:attrName>style.visibility</p:attrName>
                                        </p:attrNameLst>
                                      </p:cBhvr>
                                      <p:to>
                                        <p:strVal val="visible"/>
                                      </p:to>
                                    </p:set>
                                    <p:anim calcmode="lin" valueType="num">
                                      <p:cBhvr additive="base">
                                        <p:cTn id="126" dur="3000" fill="hold"/>
                                        <p:tgtEl>
                                          <p:spTgt spid="13"/>
                                        </p:tgtEl>
                                        <p:attrNameLst>
                                          <p:attrName>ppt_x</p:attrName>
                                        </p:attrNameLst>
                                      </p:cBhvr>
                                      <p:tavLst>
                                        <p:tav tm="0">
                                          <p:val>
                                            <p:strVal val="1+#ppt_w/2"/>
                                          </p:val>
                                        </p:tav>
                                        <p:tav tm="100000">
                                          <p:val>
                                            <p:strVal val="#ppt_x"/>
                                          </p:val>
                                        </p:tav>
                                      </p:tavLst>
                                    </p:anim>
                                    <p:anim calcmode="lin" valueType="num">
                                      <p:cBhvr additive="base">
                                        <p:cTn id="127" dur="3000" fill="hold"/>
                                        <p:tgtEl>
                                          <p:spTgt spid="13"/>
                                        </p:tgtEl>
                                        <p:attrNameLst>
                                          <p:attrName>ppt_y</p:attrName>
                                        </p:attrNameLst>
                                      </p:cBhvr>
                                      <p:tavLst>
                                        <p:tav tm="0">
                                          <p:val>
                                            <p:strVal val="0-#ppt_h/2"/>
                                          </p:val>
                                        </p:tav>
                                        <p:tav tm="100000">
                                          <p:val>
                                            <p:strVal val="#ppt_y"/>
                                          </p:val>
                                        </p:tav>
                                      </p:tavLst>
                                    </p:anim>
                                  </p:childTnLst>
                                </p:cTn>
                              </p:par>
                              <p:par>
                                <p:cTn id="128" presetID="2" presetClass="entr" presetSubtype="3" fill="hold" grpId="0" nodeType="withEffect">
                                  <p:stCondLst>
                                    <p:cond delay="0"/>
                                  </p:stCondLst>
                                  <p:childTnLst>
                                    <p:set>
                                      <p:cBhvr>
                                        <p:cTn id="129" dur="1" fill="hold">
                                          <p:stCondLst>
                                            <p:cond delay="0"/>
                                          </p:stCondLst>
                                        </p:cTn>
                                        <p:tgtEl>
                                          <p:spTgt spid="15"/>
                                        </p:tgtEl>
                                        <p:attrNameLst>
                                          <p:attrName>style.visibility</p:attrName>
                                        </p:attrNameLst>
                                      </p:cBhvr>
                                      <p:to>
                                        <p:strVal val="visible"/>
                                      </p:to>
                                    </p:set>
                                    <p:anim calcmode="lin" valueType="num">
                                      <p:cBhvr additive="base">
                                        <p:cTn id="130" dur="3000" fill="hold"/>
                                        <p:tgtEl>
                                          <p:spTgt spid="15"/>
                                        </p:tgtEl>
                                        <p:attrNameLst>
                                          <p:attrName>ppt_x</p:attrName>
                                        </p:attrNameLst>
                                      </p:cBhvr>
                                      <p:tavLst>
                                        <p:tav tm="0">
                                          <p:val>
                                            <p:strVal val="1+#ppt_w/2"/>
                                          </p:val>
                                        </p:tav>
                                        <p:tav tm="100000">
                                          <p:val>
                                            <p:strVal val="#ppt_x"/>
                                          </p:val>
                                        </p:tav>
                                      </p:tavLst>
                                    </p:anim>
                                    <p:anim calcmode="lin" valueType="num">
                                      <p:cBhvr additive="base">
                                        <p:cTn id="131" dur="3000" fill="hold"/>
                                        <p:tgtEl>
                                          <p:spTgt spid="15"/>
                                        </p:tgtEl>
                                        <p:attrNameLst>
                                          <p:attrName>ppt_y</p:attrName>
                                        </p:attrNameLst>
                                      </p:cBhvr>
                                      <p:tavLst>
                                        <p:tav tm="0">
                                          <p:val>
                                            <p:strVal val="0-#ppt_h/2"/>
                                          </p:val>
                                        </p:tav>
                                        <p:tav tm="100000">
                                          <p:val>
                                            <p:strVal val="#ppt_y"/>
                                          </p:val>
                                        </p:tav>
                                      </p:tavLst>
                                    </p:anim>
                                  </p:childTnLst>
                                </p:cTn>
                              </p:par>
                              <p:par>
                                <p:cTn id="132" presetID="2" presetClass="entr" presetSubtype="3" fill="hold" grpId="0" nodeType="withEffect">
                                  <p:stCondLst>
                                    <p:cond delay="0"/>
                                  </p:stCondLst>
                                  <p:childTnLst>
                                    <p:set>
                                      <p:cBhvr>
                                        <p:cTn id="133" dur="1" fill="hold">
                                          <p:stCondLst>
                                            <p:cond delay="0"/>
                                          </p:stCondLst>
                                        </p:cTn>
                                        <p:tgtEl>
                                          <p:spTgt spid="17"/>
                                        </p:tgtEl>
                                        <p:attrNameLst>
                                          <p:attrName>style.visibility</p:attrName>
                                        </p:attrNameLst>
                                      </p:cBhvr>
                                      <p:to>
                                        <p:strVal val="visible"/>
                                      </p:to>
                                    </p:set>
                                    <p:anim calcmode="lin" valueType="num">
                                      <p:cBhvr additive="base">
                                        <p:cTn id="134" dur="3000" fill="hold"/>
                                        <p:tgtEl>
                                          <p:spTgt spid="17"/>
                                        </p:tgtEl>
                                        <p:attrNameLst>
                                          <p:attrName>ppt_x</p:attrName>
                                        </p:attrNameLst>
                                      </p:cBhvr>
                                      <p:tavLst>
                                        <p:tav tm="0">
                                          <p:val>
                                            <p:strVal val="1+#ppt_w/2"/>
                                          </p:val>
                                        </p:tav>
                                        <p:tav tm="100000">
                                          <p:val>
                                            <p:strVal val="#ppt_x"/>
                                          </p:val>
                                        </p:tav>
                                      </p:tavLst>
                                    </p:anim>
                                    <p:anim calcmode="lin" valueType="num">
                                      <p:cBhvr additive="base">
                                        <p:cTn id="135" dur="3000" fill="hold"/>
                                        <p:tgtEl>
                                          <p:spTgt spid="17"/>
                                        </p:tgtEl>
                                        <p:attrNameLst>
                                          <p:attrName>ppt_y</p:attrName>
                                        </p:attrNameLst>
                                      </p:cBhvr>
                                      <p:tavLst>
                                        <p:tav tm="0">
                                          <p:val>
                                            <p:strVal val="0-#ppt_h/2"/>
                                          </p:val>
                                        </p:tav>
                                        <p:tav tm="100000">
                                          <p:val>
                                            <p:strVal val="#ppt_y"/>
                                          </p:val>
                                        </p:tav>
                                      </p:tavLst>
                                    </p:anim>
                                  </p:childTnLst>
                                </p:cTn>
                              </p:par>
                              <p:par>
                                <p:cTn id="136" presetID="2" presetClass="entr" presetSubtype="9" fill="hold" grpId="0" nodeType="withEffect">
                                  <p:stCondLst>
                                    <p:cond delay="0"/>
                                  </p:stCondLst>
                                  <p:childTnLst>
                                    <p:set>
                                      <p:cBhvr>
                                        <p:cTn id="137" dur="1" fill="hold">
                                          <p:stCondLst>
                                            <p:cond delay="0"/>
                                          </p:stCondLst>
                                        </p:cTn>
                                        <p:tgtEl>
                                          <p:spTgt spid="4"/>
                                        </p:tgtEl>
                                        <p:attrNameLst>
                                          <p:attrName>style.visibility</p:attrName>
                                        </p:attrNameLst>
                                      </p:cBhvr>
                                      <p:to>
                                        <p:strVal val="visible"/>
                                      </p:to>
                                    </p:set>
                                    <p:anim calcmode="lin" valueType="num">
                                      <p:cBhvr additive="base">
                                        <p:cTn id="138" dur="3000" fill="hold"/>
                                        <p:tgtEl>
                                          <p:spTgt spid="4"/>
                                        </p:tgtEl>
                                        <p:attrNameLst>
                                          <p:attrName>ppt_x</p:attrName>
                                        </p:attrNameLst>
                                      </p:cBhvr>
                                      <p:tavLst>
                                        <p:tav tm="0">
                                          <p:val>
                                            <p:strVal val="0-#ppt_w/2"/>
                                          </p:val>
                                        </p:tav>
                                        <p:tav tm="100000">
                                          <p:val>
                                            <p:strVal val="#ppt_x"/>
                                          </p:val>
                                        </p:tav>
                                      </p:tavLst>
                                    </p:anim>
                                    <p:anim calcmode="lin" valueType="num">
                                      <p:cBhvr additive="base">
                                        <p:cTn id="139" dur="3000" fill="hold"/>
                                        <p:tgtEl>
                                          <p:spTgt spid="4"/>
                                        </p:tgtEl>
                                        <p:attrNameLst>
                                          <p:attrName>ppt_y</p:attrName>
                                        </p:attrNameLst>
                                      </p:cBhvr>
                                      <p:tavLst>
                                        <p:tav tm="0">
                                          <p:val>
                                            <p:strVal val="0-#ppt_h/2"/>
                                          </p:val>
                                        </p:tav>
                                        <p:tav tm="100000">
                                          <p:val>
                                            <p:strVal val="#ppt_y"/>
                                          </p:val>
                                        </p:tav>
                                      </p:tavLst>
                                    </p:anim>
                                  </p:childTnLst>
                                </p:cTn>
                              </p:par>
                              <p:par>
                                <p:cTn id="140" presetID="2" presetClass="entr" presetSubtype="9" fill="hold" grpId="0" nodeType="withEffect">
                                  <p:stCondLst>
                                    <p:cond delay="0"/>
                                  </p:stCondLst>
                                  <p:childTnLst>
                                    <p:set>
                                      <p:cBhvr>
                                        <p:cTn id="141" dur="1" fill="hold">
                                          <p:stCondLst>
                                            <p:cond delay="0"/>
                                          </p:stCondLst>
                                        </p:cTn>
                                        <p:tgtEl>
                                          <p:spTgt spid="6"/>
                                        </p:tgtEl>
                                        <p:attrNameLst>
                                          <p:attrName>style.visibility</p:attrName>
                                        </p:attrNameLst>
                                      </p:cBhvr>
                                      <p:to>
                                        <p:strVal val="visible"/>
                                      </p:to>
                                    </p:set>
                                    <p:anim calcmode="lin" valueType="num">
                                      <p:cBhvr additive="base">
                                        <p:cTn id="142" dur="3000" fill="hold"/>
                                        <p:tgtEl>
                                          <p:spTgt spid="6"/>
                                        </p:tgtEl>
                                        <p:attrNameLst>
                                          <p:attrName>ppt_x</p:attrName>
                                        </p:attrNameLst>
                                      </p:cBhvr>
                                      <p:tavLst>
                                        <p:tav tm="0">
                                          <p:val>
                                            <p:strVal val="0-#ppt_w/2"/>
                                          </p:val>
                                        </p:tav>
                                        <p:tav tm="100000">
                                          <p:val>
                                            <p:strVal val="#ppt_x"/>
                                          </p:val>
                                        </p:tav>
                                      </p:tavLst>
                                    </p:anim>
                                    <p:anim calcmode="lin" valueType="num">
                                      <p:cBhvr additive="base">
                                        <p:cTn id="143" dur="3000" fill="hold"/>
                                        <p:tgtEl>
                                          <p:spTgt spid="6"/>
                                        </p:tgtEl>
                                        <p:attrNameLst>
                                          <p:attrName>ppt_y</p:attrName>
                                        </p:attrNameLst>
                                      </p:cBhvr>
                                      <p:tavLst>
                                        <p:tav tm="0">
                                          <p:val>
                                            <p:strVal val="0-#ppt_h/2"/>
                                          </p:val>
                                        </p:tav>
                                        <p:tav tm="100000">
                                          <p:val>
                                            <p:strVal val="#ppt_y"/>
                                          </p:val>
                                        </p:tav>
                                      </p:tavLst>
                                    </p:anim>
                                  </p:childTnLst>
                                </p:cTn>
                              </p:par>
                              <p:par>
                                <p:cTn id="144" presetID="2" presetClass="entr" presetSubtype="9" fill="hold" grpId="0" nodeType="withEffect">
                                  <p:stCondLst>
                                    <p:cond delay="0"/>
                                  </p:stCondLst>
                                  <p:childTnLst>
                                    <p:set>
                                      <p:cBhvr>
                                        <p:cTn id="145" dur="1" fill="hold">
                                          <p:stCondLst>
                                            <p:cond delay="0"/>
                                          </p:stCondLst>
                                        </p:cTn>
                                        <p:tgtEl>
                                          <p:spTgt spid="8"/>
                                        </p:tgtEl>
                                        <p:attrNameLst>
                                          <p:attrName>style.visibility</p:attrName>
                                        </p:attrNameLst>
                                      </p:cBhvr>
                                      <p:to>
                                        <p:strVal val="visible"/>
                                      </p:to>
                                    </p:set>
                                    <p:anim calcmode="lin" valueType="num">
                                      <p:cBhvr additive="base">
                                        <p:cTn id="146" dur="3000" fill="hold"/>
                                        <p:tgtEl>
                                          <p:spTgt spid="8"/>
                                        </p:tgtEl>
                                        <p:attrNameLst>
                                          <p:attrName>ppt_x</p:attrName>
                                        </p:attrNameLst>
                                      </p:cBhvr>
                                      <p:tavLst>
                                        <p:tav tm="0">
                                          <p:val>
                                            <p:strVal val="0-#ppt_w/2"/>
                                          </p:val>
                                        </p:tav>
                                        <p:tav tm="100000">
                                          <p:val>
                                            <p:strVal val="#ppt_x"/>
                                          </p:val>
                                        </p:tav>
                                      </p:tavLst>
                                    </p:anim>
                                    <p:anim calcmode="lin" valueType="num">
                                      <p:cBhvr additive="base">
                                        <p:cTn id="147" dur="3000" fill="hold"/>
                                        <p:tgtEl>
                                          <p:spTgt spid="8"/>
                                        </p:tgtEl>
                                        <p:attrNameLst>
                                          <p:attrName>ppt_y</p:attrName>
                                        </p:attrNameLst>
                                      </p:cBhvr>
                                      <p:tavLst>
                                        <p:tav tm="0">
                                          <p:val>
                                            <p:strVal val="0-#ppt_h/2"/>
                                          </p:val>
                                        </p:tav>
                                        <p:tav tm="100000">
                                          <p:val>
                                            <p:strVal val="#ppt_y"/>
                                          </p:val>
                                        </p:tav>
                                      </p:tavLst>
                                    </p:anim>
                                  </p:childTnLst>
                                </p:cTn>
                              </p:par>
                              <p:par>
                                <p:cTn id="148" presetID="2" presetClass="entr" presetSubtype="9" fill="hold" grpId="0" nodeType="withEffect">
                                  <p:stCondLst>
                                    <p:cond delay="0"/>
                                  </p:stCondLst>
                                  <p:childTnLst>
                                    <p:set>
                                      <p:cBhvr>
                                        <p:cTn id="149" dur="1" fill="hold">
                                          <p:stCondLst>
                                            <p:cond delay="0"/>
                                          </p:stCondLst>
                                        </p:cTn>
                                        <p:tgtEl>
                                          <p:spTgt spid="10"/>
                                        </p:tgtEl>
                                        <p:attrNameLst>
                                          <p:attrName>style.visibility</p:attrName>
                                        </p:attrNameLst>
                                      </p:cBhvr>
                                      <p:to>
                                        <p:strVal val="visible"/>
                                      </p:to>
                                    </p:set>
                                    <p:anim calcmode="lin" valueType="num">
                                      <p:cBhvr additive="base">
                                        <p:cTn id="150" dur="3000" fill="hold"/>
                                        <p:tgtEl>
                                          <p:spTgt spid="10"/>
                                        </p:tgtEl>
                                        <p:attrNameLst>
                                          <p:attrName>ppt_x</p:attrName>
                                        </p:attrNameLst>
                                      </p:cBhvr>
                                      <p:tavLst>
                                        <p:tav tm="0">
                                          <p:val>
                                            <p:strVal val="0-#ppt_w/2"/>
                                          </p:val>
                                        </p:tav>
                                        <p:tav tm="100000">
                                          <p:val>
                                            <p:strVal val="#ppt_x"/>
                                          </p:val>
                                        </p:tav>
                                      </p:tavLst>
                                    </p:anim>
                                    <p:anim calcmode="lin" valueType="num">
                                      <p:cBhvr additive="base">
                                        <p:cTn id="151" dur="3000" fill="hold"/>
                                        <p:tgtEl>
                                          <p:spTgt spid="10"/>
                                        </p:tgtEl>
                                        <p:attrNameLst>
                                          <p:attrName>ppt_y</p:attrName>
                                        </p:attrNameLst>
                                      </p:cBhvr>
                                      <p:tavLst>
                                        <p:tav tm="0">
                                          <p:val>
                                            <p:strVal val="0-#ppt_h/2"/>
                                          </p:val>
                                        </p:tav>
                                        <p:tav tm="100000">
                                          <p:val>
                                            <p:strVal val="#ppt_y"/>
                                          </p:val>
                                        </p:tav>
                                      </p:tavLst>
                                    </p:anim>
                                  </p:childTnLst>
                                </p:cTn>
                              </p:par>
                              <p:par>
                                <p:cTn id="152" presetID="2" presetClass="entr" presetSubtype="9" fill="hold" grpId="0" nodeType="withEffect">
                                  <p:stCondLst>
                                    <p:cond delay="0"/>
                                  </p:stCondLst>
                                  <p:childTnLst>
                                    <p:set>
                                      <p:cBhvr>
                                        <p:cTn id="153" dur="1" fill="hold">
                                          <p:stCondLst>
                                            <p:cond delay="0"/>
                                          </p:stCondLst>
                                        </p:cTn>
                                        <p:tgtEl>
                                          <p:spTgt spid="12"/>
                                        </p:tgtEl>
                                        <p:attrNameLst>
                                          <p:attrName>style.visibility</p:attrName>
                                        </p:attrNameLst>
                                      </p:cBhvr>
                                      <p:to>
                                        <p:strVal val="visible"/>
                                      </p:to>
                                    </p:set>
                                    <p:anim calcmode="lin" valueType="num">
                                      <p:cBhvr additive="base">
                                        <p:cTn id="154" dur="3000" fill="hold"/>
                                        <p:tgtEl>
                                          <p:spTgt spid="12"/>
                                        </p:tgtEl>
                                        <p:attrNameLst>
                                          <p:attrName>ppt_x</p:attrName>
                                        </p:attrNameLst>
                                      </p:cBhvr>
                                      <p:tavLst>
                                        <p:tav tm="0">
                                          <p:val>
                                            <p:strVal val="0-#ppt_w/2"/>
                                          </p:val>
                                        </p:tav>
                                        <p:tav tm="100000">
                                          <p:val>
                                            <p:strVal val="#ppt_x"/>
                                          </p:val>
                                        </p:tav>
                                      </p:tavLst>
                                    </p:anim>
                                    <p:anim calcmode="lin" valueType="num">
                                      <p:cBhvr additive="base">
                                        <p:cTn id="155" dur="3000" fill="hold"/>
                                        <p:tgtEl>
                                          <p:spTgt spid="12"/>
                                        </p:tgtEl>
                                        <p:attrNameLst>
                                          <p:attrName>ppt_y</p:attrName>
                                        </p:attrNameLst>
                                      </p:cBhvr>
                                      <p:tavLst>
                                        <p:tav tm="0">
                                          <p:val>
                                            <p:strVal val="0-#ppt_h/2"/>
                                          </p:val>
                                        </p:tav>
                                        <p:tav tm="100000">
                                          <p:val>
                                            <p:strVal val="#ppt_y"/>
                                          </p:val>
                                        </p:tav>
                                      </p:tavLst>
                                    </p:anim>
                                  </p:childTnLst>
                                </p:cTn>
                              </p:par>
                              <p:par>
                                <p:cTn id="156" presetID="2" presetClass="entr" presetSubtype="9" fill="hold" grpId="0" nodeType="withEffect">
                                  <p:stCondLst>
                                    <p:cond delay="0"/>
                                  </p:stCondLst>
                                  <p:childTnLst>
                                    <p:set>
                                      <p:cBhvr>
                                        <p:cTn id="157" dur="1" fill="hold">
                                          <p:stCondLst>
                                            <p:cond delay="0"/>
                                          </p:stCondLst>
                                        </p:cTn>
                                        <p:tgtEl>
                                          <p:spTgt spid="14"/>
                                        </p:tgtEl>
                                        <p:attrNameLst>
                                          <p:attrName>style.visibility</p:attrName>
                                        </p:attrNameLst>
                                      </p:cBhvr>
                                      <p:to>
                                        <p:strVal val="visible"/>
                                      </p:to>
                                    </p:set>
                                    <p:anim calcmode="lin" valueType="num">
                                      <p:cBhvr additive="base">
                                        <p:cTn id="158" dur="3000" fill="hold"/>
                                        <p:tgtEl>
                                          <p:spTgt spid="14"/>
                                        </p:tgtEl>
                                        <p:attrNameLst>
                                          <p:attrName>ppt_x</p:attrName>
                                        </p:attrNameLst>
                                      </p:cBhvr>
                                      <p:tavLst>
                                        <p:tav tm="0">
                                          <p:val>
                                            <p:strVal val="0-#ppt_w/2"/>
                                          </p:val>
                                        </p:tav>
                                        <p:tav tm="100000">
                                          <p:val>
                                            <p:strVal val="#ppt_x"/>
                                          </p:val>
                                        </p:tav>
                                      </p:tavLst>
                                    </p:anim>
                                    <p:anim calcmode="lin" valueType="num">
                                      <p:cBhvr additive="base">
                                        <p:cTn id="159" dur="3000" fill="hold"/>
                                        <p:tgtEl>
                                          <p:spTgt spid="14"/>
                                        </p:tgtEl>
                                        <p:attrNameLst>
                                          <p:attrName>ppt_y</p:attrName>
                                        </p:attrNameLst>
                                      </p:cBhvr>
                                      <p:tavLst>
                                        <p:tav tm="0">
                                          <p:val>
                                            <p:strVal val="0-#ppt_h/2"/>
                                          </p:val>
                                        </p:tav>
                                        <p:tav tm="100000">
                                          <p:val>
                                            <p:strVal val="#ppt_y"/>
                                          </p:val>
                                        </p:tav>
                                      </p:tavLst>
                                    </p:anim>
                                  </p:childTnLst>
                                </p:cTn>
                              </p:par>
                              <p:par>
                                <p:cTn id="160" presetID="2" presetClass="entr" presetSubtype="9" fill="hold" grpId="0" nodeType="withEffect">
                                  <p:stCondLst>
                                    <p:cond delay="0"/>
                                  </p:stCondLst>
                                  <p:childTnLst>
                                    <p:set>
                                      <p:cBhvr>
                                        <p:cTn id="161" dur="1" fill="hold">
                                          <p:stCondLst>
                                            <p:cond delay="0"/>
                                          </p:stCondLst>
                                        </p:cTn>
                                        <p:tgtEl>
                                          <p:spTgt spid="16"/>
                                        </p:tgtEl>
                                        <p:attrNameLst>
                                          <p:attrName>style.visibility</p:attrName>
                                        </p:attrNameLst>
                                      </p:cBhvr>
                                      <p:to>
                                        <p:strVal val="visible"/>
                                      </p:to>
                                    </p:set>
                                    <p:anim calcmode="lin" valueType="num">
                                      <p:cBhvr additive="base">
                                        <p:cTn id="162" dur="3000" fill="hold"/>
                                        <p:tgtEl>
                                          <p:spTgt spid="16"/>
                                        </p:tgtEl>
                                        <p:attrNameLst>
                                          <p:attrName>ppt_x</p:attrName>
                                        </p:attrNameLst>
                                      </p:cBhvr>
                                      <p:tavLst>
                                        <p:tav tm="0">
                                          <p:val>
                                            <p:strVal val="0-#ppt_w/2"/>
                                          </p:val>
                                        </p:tav>
                                        <p:tav tm="100000">
                                          <p:val>
                                            <p:strVal val="#ppt_x"/>
                                          </p:val>
                                        </p:tav>
                                      </p:tavLst>
                                    </p:anim>
                                    <p:anim calcmode="lin" valueType="num">
                                      <p:cBhvr additive="base">
                                        <p:cTn id="163" dur="3000" fill="hold"/>
                                        <p:tgtEl>
                                          <p:spTgt spid="16"/>
                                        </p:tgtEl>
                                        <p:attrNameLst>
                                          <p:attrName>ppt_y</p:attrName>
                                        </p:attrNameLst>
                                      </p:cBhvr>
                                      <p:tavLst>
                                        <p:tav tm="0">
                                          <p:val>
                                            <p:strVal val="0-#ppt_h/2"/>
                                          </p:val>
                                        </p:tav>
                                        <p:tav tm="100000">
                                          <p:val>
                                            <p:strVal val="#ppt_y"/>
                                          </p:val>
                                        </p:tav>
                                      </p:tavLst>
                                    </p:anim>
                                  </p:childTnLst>
                                </p:cTn>
                              </p:par>
                              <p:par>
                                <p:cTn id="164" presetID="2" presetClass="entr" presetSubtype="9" fill="hold" grpId="0" nodeType="withEffect">
                                  <p:stCondLst>
                                    <p:cond delay="0"/>
                                  </p:stCondLst>
                                  <p:childTnLst>
                                    <p:set>
                                      <p:cBhvr>
                                        <p:cTn id="165" dur="1" fill="hold">
                                          <p:stCondLst>
                                            <p:cond delay="0"/>
                                          </p:stCondLst>
                                        </p:cTn>
                                        <p:tgtEl>
                                          <p:spTgt spid="18"/>
                                        </p:tgtEl>
                                        <p:attrNameLst>
                                          <p:attrName>style.visibility</p:attrName>
                                        </p:attrNameLst>
                                      </p:cBhvr>
                                      <p:to>
                                        <p:strVal val="visible"/>
                                      </p:to>
                                    </p:set>
                                    <p:anim calcmode="lin" valueType="num">
                                      <p:cBhvr additive="base">
                                        <p:cTn id="166" dur="3000" fill="hold"/>
                                        <p:tgtEl>
                                          <p:spTgt spid="18"/>
                                        </p:tgtEl>
                                        <p:attrNameLst>
                                          <p:attrName>ppt_x</p:attrName>
                                        </p:attrNameLst>
                                      </p:cBhvr>
                                      <p:tavLst>
                                        <p:tav tm="0">
                                          <p:val>
                                            <p:strVal val="0-#ppt_w/2"/>
                                          </p:val>
                                        </p:tav>
                                        <p:tav tm="100000">
                                          <p:val>
                                            <p:strVal val="#ppt_x"/>
                                          </p:val>
                                        </p:tav>
                                      </p:tavLst>
                                    </p:anim>
                                    <p:anim calcmode="lin" valueType="num">
                                      <p:cBhvr additive="base">
                                        <p:cTn id="167" dur="3000" fill="hold"/>
                                        <p:tgtEl>
                                          <p:spTgt spid="18"/>
                                        </p:tgtEl>
                                        <p:attrNameLst>
                                          <p:attrName>ppt_y</p:attrName>
                                        </p:attrNameLst>
                                      </p:cBhvr>
                                      <p:tavLst>
                                        <p:tav tm="0">
                                          <p:val>
                                            <p:strVal val="0-#ppt_h/2"/>
                                          </p:val>
                                        </p:tav>
                                        <p:tav tm="100000">
                                          <p:val>
                                            <p:strVal val="#ppt_y"/>
                                          </p:val>
                                        </p:tav>
                                      </p:tavLst>
                                    </p:anim>
                                  </p:childTnLst>
                                </p:cTn>
                              </p:par>
                              <p:par>
                                <p:cTn id="168" presetID="2" presetClass="entr" presetSubtype="3" fill="hold" grpId="0" nodeType="withEffect">
                                  <p:stCondLst>
                                    <p:cond delay="0"/>
                                  </p:stCondLst>
                                  <p:childTnLst>
                                    <p:set>
                                      <p:cBhvr>
                                        <p:cTn id="169" dur="1" fill="hold">
                                          <p:stCondLst>
                                            <p:cond delay="0"/>
                                          </p:stCondLst>
                                        </p:cTn>
                                        <p:tgtEl>
                                          <p:spTgt spid="19"/>
                                        </p:tgtEl>
                                        <p:attrNameLst>
                                          <p:attrName>style.visibility</p:attrName>
                                        </p:attrNameLst>
                                      </p:cBhvr>
                                      <p:to>
                                        <p:strVal val="visible"/>
                                      </p:to>
                                    </p:set>
                                    <p:anim calcmode="lin" valueType="num">
                                      <p:cBhvr additive="base">
                                        <p:cTn id="170" dur="3000" fill="hold"/>
                                        <p:tgtEl>
                                          <p:spTgt spid="19"/>
                                        </p:tgtEl>
                                        <p:attrNameLst>
                                          <p:attrName>ppt_x</p:attrName>
                                        </p:attrNameLst>
                                      </p:cBhvr>
                                      <p:tavLst>
                                        <p:tav tm="0">
                                          <p:val>
                                            <p:strVal val="1+#ppt_w/2"/>
                                          </p:val>
                                        </p:tav>
                                        <p:tav tm="100000">
                                          <p:val>
                                            <p:strVal val="#ppt_x"/>
                                          </p:val>
                                        </p:tav>
                                      </p:tavLst>
                                    </p:anim>
                                    <p:anim calcmode="lin" valueType="num">
                                      <p:cBhvr additive="base">
                                        <p:cTn id="171" dur="3000" fill="hold"/>
                                        <p:tgtEl>
                                          <p:spTgt spid="19"/>
                                        </p:tgtEl>
                                        <p:attrNameLst>
                                          <p:attrName>ppt_y</p:attrName>
                                        </p:attrNameLst>
                                      </p:cBhvr>
                                      <p:tavLst>
                                        <p:tav tm="0">
                                          <p:val>
                                            <p:strVal val="0-#ppt_h/2"/>
                                          </p:val>
                                        </p:tav>
                                        <p:tav tm="100000">
                                          <p:val>
                                            <p:strVal val="#ppt_y"/>
                                          </p:val>
                                        </p:tav>
                                      </p:tavLst>
                                    </p:anim>
                                  </p:childTnLst>
                                </p:cTn>
                              </p:par>
                              <p:par>
                                <p:cTn id="172" presetID="2" presetClass="entr" presetSubtype="3" fill="hold" grpId="0" nodeType="withEffect">
                                  <p:stCondLst>
                                    <p:cond delay="0"/>
                                  </p:stCondLst>
                                  <p:childTnLst>
                                    <p:set>
                                      <p:cBhvr>
                                        <p:cTn id="173" dur="1" fill="hold">
                                          <p:stCondLst>
                                            <p:cond delay="0"/>
                                          </p:stCondLst>
                                        </p:cTn>
                                        <p:tgtEl>
                                          <p:spTgt spid="20"/>
                                        </p:tgtEl>
                                        <p:attrNameLst>
                                          <p:attrName>style.visibility</p:attrName>
                                        </p:attrNameLst>
                                      </p:cBhvr>
                                      <p:to>
                                        <p:strVal val="visible"/>
                                      </p:to>
                                    </p:set>
                                    <p:anim calcmode="lin" valueType="num">
                                      <p:cBhvr additive="base">
                                        <p:cTn id="174" dur="3000" fill="hold"/>
                                        <p:tgtEl>
                                          <p:spTgt spid="20"/>
                                        </p:tgtEl>
                                        <p:attrNameLst>
                                          <p:attrName>ppt_x</p:attrName>
                                        </p:attrNameLst>
                                      </p:cBhvr>
                                      <p:tavLst>
                                        <p:tav tm="0">
                                          <p:val>
                                            <p:strVal val="1+#ppt_w/2"/>
                                          </p:val>
                                        </p:tav>
                                        <p:tav tm="100000">
                                          <p:val>
                                            <p:strVal val="#ppt_x"/>
                                          </p:val>
                                        </p:tav>
                                      </p:tavLst>
                                    </p:anim>
                                    <p:anim calcmode="lin" valueType="num">
                                      <p:cBhvr additive="base">
                                        <p:cTn id="175" dur="3000" fill="hold"/>
                                        <p:tgtEl>
                                          <p:spTgt spid="20"/>
                                        </p:tgtEl>
                                        <p:attrNameLst>
                                          <p:attrName>ppt_y</p:attrName>
                                        </p:attrNameLst>
                                      </p:cBhvr>
                                      <p:tavLst>
                                        <p:tav tm="0">
                                          <p:val>
                                            <p:strVal val="0-#ppt_h/2"/>
                                          </p:val>
                                        </p:tav>
                                        <p:tav tm="100000">
                                          <p:val>
                                            <p:strVal val="#ppt_y"/>
                                          </p:val>
                                        </p:tav>
                                      </p:tavLst>
                                    </p:anim>
                                  </p:childTnLst>
                                </p:cTn>
                              </p:par>
                              <p:par>
                                <p:cTn id="176" presetID="2" presetClass="entr" presetSubtype="3" fill="hold" grpId="0" nodeType="withEffect">
                                  <p:stCondLst>
                                    <p:cond delay="0"/>
                                  </p:stCondLst>
                                  <p:childTnLst>
                                    <p:set>
                                      <p:cBhvr>
                                        <p:cTn id="177" dur="1" fill="hold">
                                          <p:stCondLst>
                                            <p:cond delay="0"/>
                                          </p:stCondLst>
                                        </p:cTn>
                                        <p:tgtEl>
                                          <p:spTgt spid="21"/>
                                        </p:tgtEl>
                                        <p:attrNameLst>
                                          <p:attrName>style.visibility</p:attrName>
                                        </p:attrNameLst>
                                      </p:cBhvr>
                                      <p:to>
                                        <p:strVal val="visible"/>
                                      </p:to>
                                    </p:set>
                                    <p:anim calcmode="lin" valueType="num">
                                      <p:cBhvr additive="base">
                                        <p:cTn id="178" dur="3000" fill="hold"/>
                                        <p:tgtEl>
                                          <p:spTgt spid="21"/>
                                        </p:tgtEl>
                                        <p:attrNameLst>
                                          <p:attrName>ppt_x</p:attrName>
                                        </p:attrNameLst>
                                      </p:cBhvr>
                                      <p:tavLst>
                                        <p:tav tm="0">
                                          <p:val>
                                            <p:strVal val="1+#ppt_w/2"/>
                                          </p:val>
                                        </p:tav>
                                        <p:tav tm="100000">
                                          <p:val>
                                            <p:strVal val="#ppt_x"/>
                                          </p:val>
                                        </p:tav>
                                      </p:tavLst>
                                    </p:anim>
                                    <p:anim calcmode="lin" valueType="num">
                                      <p:cBhvr additive="base">
                                        <p:cTn id="179" dur="3000" fill="hold"/>
                                        <p:tgtEl>
                                          <p:spTgt spid="21"/>
                                        </p:tgtEl>
                                        <p:attrNameLst>
                                          <p:attrName>ppt_y</p:attrName>
                                        </p:attrNameLst>
                                      </p:cBhvr>
                                      <p:tavLst>
                                        <p:tav tm="0">
                                          <p:val>
                                            <p:strVal val="0-#ppt_h/2"/>
                                          </p:val>
                                        </p:tav>
                                        <p:tav tm="100000">
                                          <p:val>
                                            <p:strVal val="#ppt_y"/>
                                          </p:val>
                                        </p:tav>
                                      </p:tavLst>
                                    </p:anim>
                                  </p:childTnLst>
                                </p:cTn>
                              </p:par>
                              <p:par>
                                <p:cTn id="180" presetID="2" presetClass="entr" presetSubtype="3" fill="hold" grpId="0" nodeType="withEffect">
                                  <p:stCondLst>
                                    <p:cond delay="0"/>
                                  </p:stCondLst>
                                  <p:childTnLst>
                                    <p:set>
                                      <p:cBhvr>
                                        <p:cTn id="181" dur="1" fill="hold">
                                          <p:stCondLst>
                                            <p:cond delay="0"/>
                                          </p:stCondLst>
                                        </p:cTn>
                                        <p:tgtEl>
                                          <p:spTgt spid="22"/>
                                        </p:tgtEl>
                                        <p:attrNameLst>
                                          <p:attrName>style.visibility</p:attrName>
                                        </p:attrNameLst>
                                      </p:cBhvr>
                                      <p:to>
                                        <p:strVal val="visible"/>
                                      </p:to>
                                    </p:set>
                                    <p:anim calcmode="lin" valueType="num">
                                      <p:cBhvr additive="base">
                                        <p:cTn id="182" dur="3000" fill="hold"/>
                                        <p:tgtEl>
                                          <p:spTgt spid="22"/>
                                        </p:tgtEl>
                                        <p:attrNameLst>
                                          <p:attrName>ppt_x</p:attrName>
                                        </p:attrNameLst>
                                      </p:cBhvr>
                                      <p:tavLst>
                                        <p:tav tm="0">
                                          <p:val>
                                            <p:strVal val="1+#ppt_w/2"/>
                                          </p:val>
                                        </p:tav>
                                        <p:tav tm="100000">
                                          <p:val>
                                            <p:strVal val="#ppt_x"/>
                                          </p:val>
                                        </p:tav>
                                      </p:tavLst>
                                    </p:anim>
                                    <p:anim calcmode="lin" valueType="num">
                                      <p:cBhvr additive="base">
                                        <p:cTn id="183" dur="3000" fill="hold"/>
                                        <p:tgtEl>
                                          <p:spTgt spid="22"/>
                                        </p:tgtEl>
                                        <p:attrNameLst>
                                          <p:attrName>ppt_y</p:attrName>
                                        </p:attrNameLst>
                                      </p:cBhvr>
                                      <p:tavLst>
                                        <p:tav tm="0">
                                          <p:val>
                                            <p:strVal val="0-#ppt_h/2"/>
                                          </p:val>
                                        </p:tav>
                                        <p:tav tm="100000">
                                          <p:val>
                                            <p:strVal val="#ppt_y"/>
                                          </p:val>
                                        </p:tav>
                                      </p:tavLst>
                                    </p:anim>
                                  </p:childTnLst>
                                </p:cTn>
                              </p:par>
                              <p:par>
                                <p:cTn id="184" presetID="2" presetClass="entr" presetSubtype="3" fill="hold" grpId="0" nodeType="withEffect">
                                  <p:stCondLst>
                                    <p:cond delay="0"/>
                                  </p:stCondLst>
                                  <p:childTnLst>
                                    <p:set>
                                      <p:cBhvr>
                                        <p:cTn id="185" dur="1" fill="hold">
                                          <p:stCondLst>
                                            <p:cond delay="0"/>
                                          </p:stCondLst>
                                        </p:cTn>
                                        <p:tgtEl>
                                          <p:spTgt spid="23"/>
                                        </p:tgtEl>
                                        <p:attrNameLst>
                                          <p:attrName>style.visibility</p:attrName>
                                        </p:attrNameLst>
                                      </p:cBhvr>
                                      <p:to>
                                        <p:strVal val="visible"/>
                                      </p:to>
                                    </p:set>
                                    <p:anim calcmode="lin" valueType="num">
                                      <p:cBhvr additive="base">
                                        <p:cTn id="186" dur="3000" fill="hold"/>
                                        <p:tgtEl>
                                          <p:spTgt spid="23"/>
                                        </p:tgtEl>
                                        <p:attrNameLst>
                                          <p:attrName>ppt_x</p:attrName>
                                        </p:attrNameLst>
                                      </p:cBhvr>
                                      <p:tavLst>
                                        <p:tav tm="0">
                                          <p:val>
                                            <p:strVal val="1+#ppt_w/2"/>
                                          </p:val>
                                        </p:tav>
                                        <p:tav tm="100000">
                                          <p:val>
                                            <p:strVal val="#ppt_x"/>
                                          </p:val>
                                        </p:tav>
                                      </p:tavLst>
                                    </p:anim>
                                    <p:anim calcmode="lin" valueType="num">
                                      <p:cBhvr additive="base">
                                        <p:cTn id="187" dur="3000" fill="hold"/>
                                        <p:tgtEl>
                                          <p:spTgt spid="23"/>
                                        </p:tgtEl>
                                        <p:attrNameLst>
                                          <p:attrName>ppt_y</p:attrName>
                                        </p:attrNameLst>
                                      </p:cBhvr>
                                      <p:tavLst>
                                        <p:tav tm="0">
                                          <p:val>
                                            <p:strVal val="0-#ppt_h/2"/>
                                          </p:val>
                                        </p:tav>
                                        <p:tav tm="100000">
                                          <p:val>
                                            <p:strVal val="#ppt_y"/>
                                          </p:val>
                                        </p:tav>
                                      </p:tavLst>
                                    </p:anim>
                                  </p:childTnLst>
                                </p:cTn>
                              </p:par>
                              <p:par>
                                <p:cTn id="188" presetID="2" presetClass="entr" presetSubtype="3" fill="hold" grpId="0" nodeType="withEffect">
                                  <p:stCondLst>
                                    <p:cond delay="0"/>
                                  </p:stCondLst>
                                  <p:childTnLst>
                                    <p:set>
                                      <p:cBhvr>
                                        <p:cTn id="189" dur="1" fill="hold">
                                          <p:stCondLst>
                                            <p:cond delay="0"/>
                                          </p:stCondLst>
                                        </p:cTn>
                                        <p:tgtEl>
                                          <p:spTgt spid="24"/>
                                        </p:tgtEl>
                                        <p:attrNameLst>
                                          <p:attrName>style.visibility</p:attrName>
                                        </p:attrNameLst>
                                      </p:cBhvr>
                                      <p:to>
                                        <p:strVal val="visible"/>
                                      </p:to>
                                    </p:set>
                                    <p:anim calcmode="lin" valueType="num">
                                      <p:cBhvr additive="base">
                                        <p:cTn id="190" dur="3000" fill="hold"/>
                                        <p:tgtEl>
                                          <p:spTgt spid="24"/>
                                        </p:tgtEl>
                                        <p:attrNameLst>
                                          <p:attrName>ppt_x</p:attrName>
                                        </p:attrNameLst>
                                      </p:cBhvr>
                                      <p:tavLst>
                                        <p:tav tm="0">
                                          <p:val>
                                            <p:strVal val="1+#ppt_w/2"/>
                                          </p:val>
                                        </p:tav>
                                        <p:tav tm="100000">
                                          <p:val>
                                            <p:strVal val="#ppt_x"/>
                                          </p:val>
                                        </p:tav>
                                      </p:tavLst>
                                    </p:anim>
                                    <p:anim calcmode="lin" valueType="num">
                                      <p:cBhvr additive="base">
                                        <p:cTn id="191" dur="3000" fill="hold"/>
                                        <p:tgtEl>
                                          <p:spTgt spid="24"/>
                                        </p:tgtEl>
                                        <p:attrNameLst>
                                          <p:attrName>ppt_y</p:attrName>
                                        </p:attrNameLst>
                                      </p:cBhvr>
                                      <p:tavLst>
                                        <p:tav tm="0">
                                          <p:val>
                                            <p:strVal val="0-#ppt_h/2"/>
                                          </p:val>
                                        </p:tav>
                                        <p:tav tm="100000">
                                          <p:val>
                                            <p:strVal val="#ppt_y"/>
                                          </p:val>
                                        </p:tav>
                                      </p:tavLst>
                                    </p:anim>
                                  </p:childTnLst>
                                </p:cTn>
                              </p:par>
                              <p:par>
                                <p:cTn id="192" presetID="2" presetClass="entr" presetSubtype="3" fill="hold" grpId="0" nodeType="withEffect">
                                  <p:stCondLst>
                                    <p:cond delay="0"/>
                                  </p:stCondLst>
                                  <p:childTnLst>
                                    <p:set>
                                      <p:cBhvr>
                                        <p:cTn id="193" dur="1" fill="hold">
                                          <p:stCondLst>
                                            <p:cond delay="0"/>
                                          </p:stCondLst>
                                        </p:cTn>
                                        <p:tgtEl>
                                          <p:spTgt spid="25"/>
                                        </p:tgtEl>
                                        <p:attrNameLst>
                                          <p:attrName>style.visibility</p:attrName>
                                        </p:attrNameLst>
                                      </p:cBhvr>
                                      <p:to>
                                        <p:strVal val="visible"/>
                                      </p:to>
                                    </p:set>
                                    <p:anim calcmode="lin" valueType="num">
                                      <p:cBhvr additive="base">
                                        <p:cTn id="194" dur="3000" fill="hold"/>
                                        <p:tgtEl>
                                          <p:spTgt spid="25"/>
                                        </p:tgtEl>
                                        <p:attrNameLst>
                                          <p:attrName>ppt_x</p:attrName>
                                        </p:attrNameLst>
                                      </p:cBhvr>
                                      <p:tavLst>
                                        <p:tav tm="0">
                                          <p:val>
                                            <p:strVal val="1+#ppt_w/2"/>
                                          </p:val>
                                        </p:tav>
                                        <p:tav tm="100000">
                                          <p:val>
                                            <p:strVal val="#ppt_x"/>
                                          </p:val>
                                        </p:tav>
                                      </p:tavLst>
                                    </p:anim>
                                    <p:anim calcmode="lin" valueType="num">
                                      <p:cBhvr additive="base">
                                        <p:cTn id="195" dur="3000" fill="hold"/>
                                        <p:tgtEl>
                                          <p:spTgt spid="25"/>
                                        </p:tgtEl>
                                        <p:attrNameLst>
                                          <p:attrName>ppt_y</p:attrName>
                                        </p:attrNameLst>
                                      </p:cBhvr>
                                      <p:tavLst>
                                        <p:tav tm="0">
                                          <p:val>
                                            <p:strVal val="0-#ppt_h/2"/>
                                          </p:val>
                                        </p:tav>
                                        <p:tav tm="100000">
                                          <p:val>
                                            <p:strVal val="#ppt_y"/>
                                          </p:val>
                                        </p:tav>
                                      </p:tavLst>
                                    </p:anim>
                                  </p:childTnLst>
                                </p:cTn>
                              </p:par>
                              <p:par>
                                <p:cTn id="196" presetID="2" presetClass="entr" presetSubtype="3" fill="hold" grpId="0" nodeType="withEffect">
                                  <p:stCondLst>
                                    <p:cond delay="0"/>
                                  </p:stCondLst>
                                  <p:childTnLst>
                                    <p:set>
                                      <p:cBhvr>
                                        <p:cTn id="197" dur="1" fill="hold">
                                          <p:stCondLst>
                                            <p:cond delay="0"/>
                                          </p:stCondLst>
                                        </p:cTn>
                                        <p:tgtEl>
                                          <p:spTgt spid="26"/>
                                        </p:tgtEl>
                                        <p:attrNameLst>
                                          <p:attrName>style.visibility</p:attrName>
                                        </p:attrNameLst>
                                      </p:cBhvr>
                                      <p:to>
                                        <p:strVal val="visible"/>
                                      </p:to>
                                    </p:set>
                                    <p:anim calcmode="lin" valueType="num">
                                      <p:cBhvr additive="base">
                                        <p:cTn id="198" dur="3000" fill="hold"/>
                                        <p:tgtEl>
                                          <p:spTgt spid="26"/>
                                        </p:tgtEl>
                                        <p:attrNameLst>
                                          <p:attrName>ppt_x</p:attrName>
                                        </p:attrNameLst>
                                      </p:cBhvr>
                                      <p:tavLst>
                                        <p:tav tm="0">
                                          <p:val>
                                            <p:strVal val="1+#ppt_w/2"/>
                                          </p:val>
                                        </p:tav>
                                        <p:tav tm="100000">
                                          <p:val>
                                            <p:strVal val="#ppt_x"/>
                                          </p:val>
                                        </p:tav>
                                      </p:tavLst>
                                    </p:anim>
                                    <p:anim calcmode="lin" valueType="num">
                                      <p:cBhvr additive="base">
                                        <p:cTn id="199" dur="3000" fill="hold"/>
                                        <p:tgtEl>
                                          <p:spTgt spid="26"/>
                                        </p:tgtEl>
                                        <p:attrNameLst>
                                          <p:attrName>ppt_y</p:attrName>
                                        </p:attrNameLst>
                                      </p:cBhvr>
                                      <p:tavLst>
                                        <p:tav tm="0">
                                          <p:val>
                                            <p:strVal val="0-#ppt_h/2"/>
                                          </p:val>
                                        </p:tav>
                                        <p:tav tm="100000">
                                          <p:val>
                                            <p:strVal val="#ppt_y"/>
                                          </p:val>
                                        </p:tav>
                                      </p:tavLst>
                                    </p:anim>
                                  </p:childTnLst>
                                </p:cTn>
                              </p:par>
                              <p:par>
                                <p:cTn id="200" presetID="2" presetClass="entr" presetSubtype="9" fill="hold" grpId="0" nodeType="withEffect">
                                  <p:stCondLst>
                                    <p:cond delay="0"/>
                                  </p:stCondLst>
                                  <p:childTnLst>
                                    <p:set>
                                      <p:cBhvr>
                                        <p:cTn id="201" dur="1" fill="hold">
                                          <p:stCondLst>
                                            <p:cond delay="0"/>
                                          </p:stCondLst>
                                        </p:cTn>
                                        <p:tgtEl>
                                          <p:spTgt spid="43"/>
                                        </p:tgtEl>
                                        <p:attrNameLst>
                                          <p:attrName>style.visibility</p:attrName>
                                        </p:attrNameLst>
                                      </p:cBhvr>
                                      <p:to>
                                        <p:strVal val="visible"/>
                                      </p:to>
                                    </p:set>
                                    <p:anim calcmode="lin" valueType="num">
                                      <p:cBhvr additive="base">
                                        <p:cTn id="202" dur="3000" fill="hold"/>
                                        <p:tgtEl>
                                          <p:spTgt spid="43"/>
                                        </p:tgtEl>
                                        <p:attrNameLst>
                                          <p:attrName>ppt_x</p:attrName>
                                        </p:attrNameLst>
                                      </p:cBhvr>
                                      <p:tavLst>
                                        <p:tav tm="0">
                                          <p:val>
                                            <p:strVal val="0-#ppt_w/2"/>
                                          </p:val>
                                        </p:tav>
                                        <p:tav tm="100000">
                                          <p:val>
                                            <p:strVal val="#ppt_x"/>
                                          </p:val>
                                        </p:tav>
                                      </p:tavLst>
                                    </p:anim>
                                    <p:anim calcmode="lin" valueType="num">
                                      <p:cBhvr additive="base">
                                        <p:cTn id="203" dur="3000" fill="hold"/>
                                        <p:tgtEl>
                                          <p:spTgt spid="43"/>
                                        </p:tgtEl>
                                        <p:attrNameLst>
                                          <p:attrName>ppt_y</p:attrName>
                                        </p:attrNameLst>
                                      </p:cBhvr>
                                      <p:tavLst>
                                        <p:tav tm="0">
                                          <p:val>
                                            <p:strVal val="0-#ppt_h/2"/>
                                          </p:val>
                                        </p:tav>
                                        <p:tav tm="100000">
                                          <p:val>
                                            <p:strVal val="#ppt_y"/>
                                          </p:val>
                                        </p:tav>
                                      </p:tavLst>
                                    </p:anim>
                                  </p:childTnLst>
                                </p:cTn>
                              </p:par>
                              <p:par>
                                <p:cTn id="204" presetID="2" presetClass="entr" presetSubtype="9" fill="hold" grpId="0" nodeType="withEffect">
                                  <p:stCondLst>
                                    <p:cond delay="0"/>
                                  </p:stCondLst>
                                  <p:childTnLst>
                                    <p:set>
                                      <p:cBhvr>
                                        <p:cTn id="205" dur="1" fill="hold">
                                          <p:stCondLst>
                                            <p:cond delay="0"/>
                                          </p:stCondLst>
                                        </p:cTn>
                                        <p:tgtEl>
                                          <p:spTgt spid="44"/>
                                        </p:tgtEl>
                                        <p:attrNameLst>
                                          <p:attrName>style.visibility</p:attrName>
                                        </p:attrNameLst>
                                      </p:cBhvr>
                                      <p:to>
                                        <p:strVal val="visible"/>
                                      </p:to>
                                    </p:set>
                                    <p:anim calcmode="lin" valueType="num">
                                      <p:cBhvr additive="base">
                                        <p:cTn id="206" dur="3000" fill="hold"/>
                                        <p:tgtEl>
                                          <p:spTgt spid="44"/>
                                        </p:tgtEl>
                                        <p:attrNameLst>
                                          <p:attrName>ppt_x</p:attrName>
                                        </p:attrNameLst>
                                      </p:cBhvr>
                                      <p:tavLst>
                                        <p:tav tm="0">
                                          <p:val>
                                            <p:strVal val="0-#ppt_w/2"/>
                                          </p:val>
                                        </p:tav>
                                        <p:tav tm="100000">
                                          <p:val>
                                            <p:strVal val="#ppt_x"/>
                                          </p:val>
                                        </p:tav>
                                      </p:tavLst>
                                    </p:anim>
                                    <p:anim calcmode="lin" valueType="num">
                                      <p:cBhvr additive="base">
                                        <p:cTn id="207" dur="3000" fill="hold"/>
                                        <p:tgtEl>
                                          <p:spTgt spid="44"/>
                                        </p:tgtEl>
                                        <p:attrNameLst>
                                          <p:attrName>ppt_y</p:attrName>
                                        </p:attrNameLst>
                                      </p:cBhvr>
                                      <p:tavLst>
                                        <p:tav tm="0">
                                          <p:val>
                                            <p:strVal val="0-#ppt_h/2"/>
                                          </p:val>
                                        </p:tav>
                                        <p:tav tm="100000">
                                          <p:val>
                                            <p:strVal val="#ppt_y"/>
                                          </p:val>
                                        </p:tav>
                                      </p:tavLst>
                                    </p:anim>
                                  </p:childTnLst>
                                </p:cTn>
                              </p:par>
                              <p:par>
                                <p:cTn id="208" presetID="2" presetClass="entr" presetSubtype="9" fill="hold" grpId="0" nodeType="withEffect">
                                  <p:stCondLst>
                                    <p:cond delay="0"/>
                                  </p:stCondLst>
                                  <p:childTnLst>
                                    <p:set>
                                      <p:cBhvr>
                                        <p:cTn id="209" dur="1" fill="hold">
                                          <p:stCondLst>
                                            <p:cond delay="0"/>
                                          </p:stCondLst>
                                        </p:cTn>
                                        <p:tgtEl>
                                          <p:spTgt spid="45"/>
                                        </p:tgtEl>
                                        <p:attrNameLst>
                                          <p:attrName>style.visibility</p:attrName>
                                        </p:attrNameLst>
                                      </p:cBhvr>
                                      <p:to>
                                        <p:strVal val="visible"/>
                                      </p:to>
                                    </p:set>
                                    <p:anim calcmode="lin" valueType="num">
                                      <p:cBhvr additive="base">
                                        <p:cTn id="210" dur="3000" fill="hold"/>
                                        <p:tgtEl>
                                          <p:spTgt spid="45"/>
                                        </p:tgtEl>
                                        <p:attrNameLst>
                                          <p:attrName>ppt_x</p:attrName>
                                        </p:attrNameLst>
                                      </p:cBhvr>
                                      <p:tavLst>
                                        <p:tav tm="0">
                                          <p:val>
                                            <p:strVal val="0-#ppt_w/2"/>
                                          </p:val>
                                        </p:tav>
                                        <p:tav tm="100000">
                                          <p:val>
                                            <p:strVal val="#ppt_x"/>
                                          </p:val>
                                        </p:tav>
                                      </p:tavLst>
                                    </p:anim>
                                    <p:anim calcmode="lin" valueType="num">
                                      <p:cBhvr additive="base">
                                        <p:cTn id="211" dur="3000" fill="hold"/>
                                        <p:tgtEl>
                                          <p:spTgt spid="45"/>
                                        </p:tgtEl>
                                        <p:attrNameLst>
                                          <p:attrName>ppt_y</p:attrName>
                                        </p:attrNameLst>
                                      </p:cBhvr>
                                      <p:tavLst>
                                        <p:tav tm="0">
                                          <p:val>
                                            <p:strVal val="0-#ppt_h/2"/>
                                          </p:val>
                                        </p:tav>
                                        <p:tav tm="100000">
                                          <p:val>
                                            <p:strVal val="#ppt_y"/>
                                          </p:val>
                                        </p:tav>
                                      </p:tavLst>
                                    </p:anim>
                                  </p:childTnLst>
                                </p:cTn>
                              </p:par>
                              <p:par>
                                <p:cTn id="212" presetID="2" presetClass="entr" presetSubtype="9" fill="hold" grpId="0" nodeType="withEffect">
                                  <p:stCondLst>
                                    <p:cond delay="0"/>
                                  </p:stCondLst>
                                  <p:childTnLst>
                                    <p:set>
                                      <p:cBhvr>
                                        <p:cTn id="213" dur="1" fill="hold">
                                          <p:stCondLst>
                                            <p:cond delay="0"/>
                                          </p:stCondLst>
                                        </p:cTn>
                                        <p:tgtEl>
                                          <p:spTgt spid="46"/>
                                        </p:tgtEl>
                                        <p:attrNameLst>
                                          <p:attrName>style.visibility</p:attrName>
                                        </p:attrNameLst>
                                      </p:cBhvr>
                                      <p:to>
                                        <p:strVal val="visible"/>
                                      </p:to>
                                    </p:set>
                                    <p:anim calcmode="lin" valueType="num">
                                      <p:cBhvr additive="base">
                                        <p:cTn id="214" dur="3000" fill="hold"/>
                                        <p:tgtEl>
                                          <p:spTgt spid="46"/>
                                        </p:tgtEl>
                                        <p:attrNameLst>
                                          <p:attrName>ppt_x</p:attrName>
                                        </p:attrNameLst>
                                      </p:cBhvr>
                                      <p:tavLst>
                                        <p:tav tm="0">
                                          <p:val>
                                            <p:strVal val="0-#ppt_w/2"/>
                                          </p:val>
                                        </p:tav>
                                        <p:tav tm="100000">
                                          <p:val>
                                            <p:strVal val="#ppt_x"/>
                                          </p:val>
                                        </p:tav>
                                      </p:tavLst>
                                    </p:anim>
                                    <p:anim calcmode="lin" valueType="num">
                                      <p:cBhvr additive="base">
                                        <p:cTn id="215" dur="3000" fill="hold"/>
                                        <p:tgtEl>
                                          <p:spTgt spid="46"/>
                                        </p:tgtEl>
                                        <p:attrNameLst>
                                          <p:attrName>ppt_y</p:attrName>
                                        </p:attrNameLst>
                                      </p:cBhvr>
                                      <p:tavLst>
                                        <p:tav tm="0">
                                          <p:val>
                                            <p:strVal val="0-#ppt_h/2"/>
                                          </p:val>
                                        </p:tav>
                                        <p:tav tm="100000">
                                          <p:val>
                                            <p:strVal val="#ppt_y"/>
                                          </p:val>
                                        </p:tav>
                                      </p:tavLst>
                                    </p:anim>
                                  </p:childTnLst>
                                </p:cTn>
                              </p:par>
                              <p:par>
                                <p:cTn id="216" presetID="2" presetClass="entr" presetSubtype="9" fill="hold" grpId="0" nodeType="withEffect">
                                  <p:stCondLst>
                                    <p:cond delay="0"/>
                                  </p:stCondLst>
                                  <p:childTnLst>
                                    <p:set>
                                      <p:cBhvr>
                                        <p:cTn id="217" dur="1" fill="hold">
                                          <p:stCondLst>
                                            <p:cond delay="0"/>
                                          </p:stCondLst>
                                        </p:cTn>
                                        <p:tgtEl>
                                          <p:spTgt spid="47"/>
                                        </p:tgtEl>
                                        <p:attrNameLst>
                                          <p:attrName>style.visibility</p:attrName>
                                        </p:attrNameLst>
                                      </p:cBhvr>
                                      <p:to>
                                        <p:strVal val="visible"/>
                                      </p:to>
                                    </p:set>
                                    <p:anim calcmode="lin" valueType="num">
                                      <p:cBhvr additive="base">
                                        <p:cTn id="218" dur="3000" fill="hold"/>
                                        <p:tgtEl>
                                          <p:spTgt spid="47"/>
                                        </p:tgtEl>
                                        <p:attrNameLst>
                                          <p:attrName>ppt_x</p:attrName>
                                        </p:attrNameLst>
                                      </p:cBhvr>
                                      <p:tavLst>
                                        <p:tav tm="0">
                                          <p:val>
                                            <p:strVal val="0-#ppt_w/2"/>
                                          </p:val>
                                        </p:tav>
                                        <p:tav tm="100000">
                                          <p:val>
                                            <p:strVal val="#ppt_x"/>
                                          </p:val>
                                        </p:tav>
                                      </p:tavLst>
                                    </p:anim>
                                    <p:anim calcmode="lin" valueType="num">
                                      <p:cBhvr additive="base">
                                        <p:cTn id="219" dur="3000" fill="hold"/>
                                        <p:tgtEl>
                                          <p:spTgt spid="47"/>
                                        </p:tgtEl>
                                        <p:attrNameLst>
                                          <p:attrName>ppt_y</p:attrName>
                                        </p:attrNameLst>
                                      </p:cBhvr>
                                      <p:tavLst>
                                        <p:tav tm="0">
                                          <p:val>
                                            <p:strVal val="0-#ppt_h/2"/>
                                          </p:val>
                                        </p:tav>
                                        <p:tav tm="100000">
                                          <p:val>
                                            <p:strVal val="#ppt_y"/>
                                          </p:val>
                                        </p:tav>
                                      </p:tavLst>
                                    </p:anim>
                                  </p:childTnLst>
                                </p:cTn>
                              </p:par>
                              <p:par>
                                <p:cTn id="220" presetID="2" presetClass="entr" presetSubtype="9" fill="hold" grpId="0" nodeType="withEffect">
                                  <p:stCondLst>
                                    <p:cond delay="0"/>
                                  </p:stCondLst>
                                  <p:childTnLst>
                                    <p:set>
                                      <p:cBhvr>
                                        <p:cTn id="221" dur="1" fill="hold">
                                          <p:stCondLst>
                                            <p:cond delay="0"/>
                                          </p:stCondLst>
                                        </p:cTn>
                                        <p:tgtEl>
                                          <p:spTgt spid="48"/>
                                        </p:tgtEl>
                                        <p:attrNameLst>
                                          <p:attrName>style.visibility</p:attrName>
                                        </p:attrNameLst>
                                      </p:cBhvr>
                                      <p:to>
                                        <p:strVal val="visible"/>
                                      </p:to>
                                    </p:set>
                                    <p:anim calcmode="lin" valueType="num">
                                      <p:cBhvr additive="base">
                                        <p:cTn id="222" dur="3000" fill="hold"/>
                                        <p:tgtEl>
                                          <p:spTgt spid="48"/>
                                        </p:tgtEl>
                                        <p:attrNameLst>
                                          <p:attrName>ppt_x</p:attrName>
                                        </p:attrNameLst>
                                      </p:cBhvr>
                                      <p:tavLst>
                                        <p:tav tm="0">
                                          <p:val>
                                            <p:strVal val="0-#ppt_w/2"/>
                                          </p:val>
                                        </p:tav>
                                        <p:tav tm="100000">
                                          <p:val>
                                            <p:strVal val="#ppt_x"/>
                                          </p:val>
                                        </p:tav>
                                      </p:tavLst>
                                    </p:anim>
                                    <p:anim calcmode="lin" valueType="num">
                                      <p:cBhvr additive="base">
                                        <p:cTn id="223" dur="3000" fill="hold"/>
                                        <p:tgtEl>
                                          <p:spTgt spid="48"/>
                                        </p:tgtEl>
                                        <p:attrNameLst>
                                          <p:attrName>ppt_y</p:attrName>
                                        </p:attrNameLst>
                                      </p:cBhvr>
                                      <p:tavLst>
                                        <p:tav tm="0">
                                          <p:val>
                                            <p:strVal val="0-#ppt_h/2"/>
                                          </p:val>
                                        </p:tav>
                                        <p:tav tm="100000">
                                          <p:val>
                                            <p:strVal val="#ppt_y"/>
                                          </p:val>
                                        </p:tav>
                                      </p:tavLst>
                                    </p:anim>
                                  </p:childTnLst>
                                </p:cTn>
                              </p:par>
                              <p:par>
                                <p:cTn id="224" presetID="2" presetClass="entr" presetSubtype="9" fill="hold" grpId="0" nodeType="withEffect">
                                  <p:stCondLst>
                                    <p:cond delay="0"/>
                                  </p:stCondLst>
                                  <p:childTnLst>
                                    <p:set>
                                      <p:cBhvr>
                                        <p:cTn id="225" dur="1" fill="hold">
                                          <p:stCondLst>
                                            <p:cond delay="0"/>
                                          </p:stCondLst>
                                        </p:cTn>
                                        <p:tgtEl>
                                          <p:spTgt spid="49"/>
                                        </p:tgtEl>
                                        <p:attrNameLst>
                                          <p:attrName>style.visibility</p:attrName>
                                        </p:attrNameLst>
                                      </p:cBhvr>
                                      <p:to>
                                        <p:strVal val="visible"/>
                                      </p:to>
                                    </p:set>
                                    <p:anim calcmode="lin" valueType="num">
                                      <p:cBhvr additive="base">
                                        <p:cTn id="226" dur="3000" fill="hold"/>
                                        <p:tgtEl>
                                          <p:spTgt spid="49"/>
                                        </p:tgtEl>
                                        <p:attrNameLst>
                                          <p:attrName>ppt_x</p:attrName>
                                        </p:attrNameLst>
                                      </p:cBhvr>
                                      <p:tavLst>
                                        <p:tav tm="0">
                                          <p:val>
                                            <p:strVal val="0-#ppt_w/2"/>
                                          </p:val>
                                        </p:tav>
                                        <p:tav tm="100000">
                                          <p:val>
                                            <p:strVal val="#ppt_x"/>
                                          </p:val>
                                        </p:tav>
                                      </p:tavLst>
                                    </p:anim>
                                    <p:anim calcmode="lin" valueType="num">
                                      <p:cBhvr additive="base">
                                        <p:cTn id="227" dur="3000" fill="hold"/>
                                        <p:tgtEl>
                                          <p:spTgt spid="49"/>
                                        </p:tgtEl>
                                        <p:attrNameLst>
                                          <p:attrName>ppt_y</p:attrName>
                                        </p:attrNameLst>
                                      </p:cBhvr>
                                      <p:tavLst>
                                        <p:tav tm="0">
                                          <p:val>
                                            <p:strVal val="0-#ppt_h/2"/>
                                          </p:val>
                                        </p:tav>
                                        <p:tav tm="100000">
                                          <p:val>
                                            <p:strVal val="#ppt_y"/>
                                          </p:val>
                                        </p:tav>
                                      </p:tavLst>
                                    </p:anim>
                                  </p:childTnLst>
                                </p:cTn>
                              </p:par>
                              <p:par>
                                <p:cTn id="228" presetID="2" presetClass="entr" presetSubtype="9" fill="hold" grpId="0" nodeType="withEffect">
                                  <p:stCondLst>
                                    <p:cond delay="0"/>
                                  </p:stCondLst>
                                  <p:childTnLst>
                                    <p:set>
                                      <p:cBhvr>
                                        <p:cTn id="229" dur="1" fill="hold">
                                          <p:stCondLst>
                                            <p:cond delay="0"/>
                                          </p:stCondLst>
                                        </p:cTn>
                                        <p:tgtEl>
                                          <p:spTgt spid="50"/>
                                        </p:tgtEl>
                                        <p:attrNameLst>
                                          <p:attrName>style.visibility</p:attrName>
                                        </p:attrNameLst>
                                      </p:cBhvr>
                                      <p:to>
                                        <p:strVal val="visible"/>
                                      </p:to>
                                    </p:set>
                                    <p:anim calcmode="lin" valueType="num">
                                      <p:cBhvr additive="base">
                                        <p:cTn id="230" dur="3000" fill="hold"/>
                                        <p:tgtEl>
                                          <p:spTgt spid="50"/>
                                        </p:tgtEl>
                                        <p:attrNameLst>
                                          <p:attrName>ppt_x</p:attrName>
                                        </p:attrNameLst>
                                      </p:cBhvr>
                                      <p:tavLst>
                                        <p:tav tm="0">
                                          <p:val>
                                            <p:strVal val="0-#ppt_w/2"/>
                                          </p:val>
                                        </p:tav>
                                        <p:tav tm="100000">
                                          <p:val>
                                            <p:strVal val="#ppt_x"/>
                                          </p:val>
                                        </p:tav>
                                      </p:tavLst>
                                    </p:anim>
                                    <p:anim calcmode="lin" valueType="num">
                                      <p:cBhvr additive="base">
                                        <p:cTn id="231" dur="3000" fill="hold"/>
                                        <p:tgtEl>
                                          <p:spTgt spid="50"/>
                                        </p:tgtEl>
                                        <p:attrNameLst>
                                          <p:attrName>ppt_y</p:attrName>
                                        </p:attrNameLst>
                                      </p:cBhvr>
                                      <p:tavLst>
                                        <p:tav tm="0">
                                          <p:val>
                                            <p:strVal val="0-#ppt_h/2"/>
                                          </p:val>
                                        </p:tav>
                                        <p:tav tm="100000">
                                          <p:val>
                                            <p:strVal val="#ppt_y"/>
                                          </p:val>
                                        </p:tav>
                                      </p:tavLst>
                                    </p:anim>
                                  </p:childTnLst>
                                </p:cTn>
                              </p:par>
                              <p:par>
                                <p:cTn id="232" presetID="2" presetClass="entr" presetSubtype="3" fill="hold" grpId="0" nodeType="withEffect">
                                  <p:stCondLst>
                                    <p:cond delay="0"/>
                                  </p:stCondLst>
                                  <p:childTnLst>
                                    <p:set>
                                      <p:cBhvr>
                                        <p:cTn id="233" dur="1" fill="hold">
                                          <p:stCondLst>
                                            <p:cond delay="0"/>
                                          </p:stCondLst>
                                        </p:cTn>
                                        <p:tgtEl>
                                          <p:spTgt spid="59"/>
                                        </p:tgtEl>
                                        <p:attrNameLst>
                                          <p:attrName>style.visibility</p:attrName>
                                        </p:attrNameLst>
                                      </p:cBhvr>
                                      <p:to>
                                        <p:strVal val="visible"/>
                                      </p:to>
                                    </p:set>
                                    <p:anim calcmode="lin" valueType="num">
                                      <p:cBhvr additive="base">
                                        <p:cTn id="234" dur="3000" fill="hold"/>
                                        <p:tgtEl>
                                          <p:spTgt spid="59"/>
                                        </p:tgtEl>
                                        <p:attrNameLst>
                                          <p:attrName>ppt_x</p:attrName>
                                        </p:attrNameLst>
                                      </p:cBhvr>
                                      <p:tavLst>
                                        <p:tav tm="0">
                                          <p:val>
                                            <p:strVal val="1+#ppt_w/2"/>
                                          </p:val>
                                        </p:tav>
                                        <p:tav tm="100000">
                                          <p:val>
                                            <p:strVal val="#ppt_x"/>
                                          </p:val>
                                        </p:tav>
                                      </p:tavLst>
                                    </p:anim>
                                    <p:anim calcmode="lin" valueType="num">
                                      <p:cBhvr additive="base">
                                        <p:cTn id="235" dur="3000" fill="hold"/>
                                        <p:tgtEl>
                                          <p:spTgt spid="59"/>
                                        </p:tgtEl>
                                        <p:attrNameLst>
                                          <p:attrName>ppt_y</p:attrName>
                                        </p:attrNameLst>
                                      </p:cBhvr>
                                      <p:tavLst>
                                        <p:tav tm="0">
                                          <p:val>
                                            <p:strVal val="0-#ppt_h/2"/>
                                          </p:val>
                                        </p:tav>
                                        <p:tav tm="100000">
                                          <p:val>
                                            <p:strVal val="#ppt_y"/>
                                          </p:val>
                                        </p:tav>
                                      </p:tavLst>
                                    </p:anim>
                                  </p:childTnLst>
                                </p:cTn>
                              </p:par>
                              <p:par>
                                <p:cTn id="236" presetID="2" presetClass="entr" presetSubtype="3" fill="hold" grpId="0" nodeType="withEffect">
                                  <p:stCondLst>
                                    <p:cond delay="0"/>
                                  </p:stCondLst>
                                  <p:childTnLst>
                                    <p:set>
                                      <p:cBhvr>
                                        <p:cTn id="237" dur="1" fill="hold">
                                          <p:stCondLst>
                                            <p:cond delay="0"/>
                                          </p:stCondLst>
                                        </p:cTn>
                                        <p:tgtEl>
                                          <p:spTgt spid="60"/>
                                        </p:tgtEl>
                                        <p:attrNameLst>
                                          <p:attrName>style.visibility</p:attrName>
                                        </p:attrNameLst>
                                      </p:cBhvr>
                                      <p:to>
                                        <p:strVal val="visible"/>
                                      </p:to>
                                    </p:set>
                                    <p:anim calcmode="lin" valueType="num">
                                      <p:cBhvr additive="base">
                                        <p:cTn id="238" dur="3000" fill="hold"/>
                                        <p:tgtEl>
                                          <p:spTgt spid="60"/>
                                        </p:tgtEl>
                                        <p:attrNameLst>
                                          <p:attrName>ppt_x</p:attrName>
                                        </p:attrNameLst>
                                      </p:cBhvr>
                                      <p:tavLst>
                                        <p:tav tm="0">
                                          <p:val>
                                            <p:strVal val="1+#ppt_w/2"/>
                                          </p:val>
                                        </p:tav>
                                        <p:tav tm="100000">
                                          <p:val>
                                            <p:strVal val="#ppt_x"/>
                                          </p:val>
                                        </p:tav>
                                      </p:tavLst>
                                    </p:anim>
                                    <p:anim calcmode="lin" valueType="num">
                                      <p:cBhvr additive="base">
                                        <p:cTn id="239" dur="3000" fill="hold"/>
                                        <p:tgtEl>
                                          <p:spTgt spid="60"/>
                                        </p:tgtEl>
                                        <p:attrNameLst>
                                          <p:attrName>ppt_y</p:attrName>
                                        </p:attrNameLst>
                                      </p:cBhvr>
                                      <p:tavLst>
                                        <p:tav tm="0">
                                          <p:val>
                                            <p:strVal val="0-#ppt_h/2"/>
                                          </p:val>
                                        </p:tav>
                                        <p:tav tm="100000">
                                          <p:val>
                                            <p:strVal val="#ppt_y"/>
                                          </p:val>
                                        </p:tav>
                                      </p:tavLst>
                                    </p:anim>
                                  </p:childTnLst>
                                </p:cTn>
                              </p:par>
                              <p:par>
                                <p:cTn id="240" presetID="2" presetClass="entr" presetSubtype="3" fill="hold" grpId="0" nodeType="withEffect">
                                  <p:stCondLst>
                                    <p:cond delay="0"/>
                                  </p:stCondLst>
                                  <p:childTnLst>
                                    <p:set>
                                      <p:cBhvr>
                                        <p:cTn id="241" dur="1" fill="hold">
                                          <p:stCondLst>
                                            <p:cond delay="0"/>
                                          </p:stCondLst>
                                        </p:cTn>
                                        <p:tgtEl>
                                          <p:spTgt spid="61"/>
                                        </p:tgtEl>
                                        <p:attrNameLst>
                                          <p:attrName>style.visibility</p:attrName>
                                        </p:attrNameLst>
                                      </p:cBhvr>
                                      <p:to>
                                        <p:strVal val="visible"/>
                                      </p:to>
                                    </p:set>
                                    <p:anim calcmode="lin" valueType="num">
                                      <p:cBhvr additive="base">
                                        <p:cTn id="242" dur="3000" fill="hold"/>
                                        <p:tgtEl>
                                          <p:spTgt spid="61"/>
                                        </p:tgtEl>
                                        <p:attrNameLst>
                                          <p:attrName>ppt_x</p:attrName>
                                        </p:attrNameLst>
                                      </p:cBhvr>
                                      <p:tavLst>
                                        <p:tav tm="0">
                                          <p:val>
                                            <p:strVal val="1+#ppt_w/2"/>
                                          </p:val>
                                        </p:tav>
                                        <p:tav tm="100000">
                                          <p:val>
                                            <p:strVal val="#ppt_x"/>
                                          </p:val>
                                        </p:tav>
                                      </p:tavLst>
                                    </p:anim>
                                    <p:anim calcmode="lin" valueType="num">
                                      <p:cBhvr additive="base">
                                        <p:cTn id="243" dur="3000" fill="hold"/>
                                        <p:tgtEl>
                                          <p:spTgt spid="61"/>
                                        </p:tgtEl>
                                        <p:attrNameLst>
                                          <p:attrName>ppt_y</p:attrName>
                                        </p:attrNameLst>
                                      </p:cBhvr>
                                      <p:tavLst>
                                        <p:tav tm="0">
                                          <p:val>
                                            <p:strVal val="0-#ppt_h/2"/>
                                          </p:val>
                                        </p:tav>
                                        <p:tav tm="100000">
                                          <p:val>
                                            <p:strVal val="#ppt_y"/>
                                          </p:val>
                                        </p:tav>
                                      </p:tavLst>
                                    </p:anim>
                                  </p:childTnLst>
                                </p:cTn>
                              </p:par>
                              <p:par>
                                <p:cTn id="244" presetID="2" presetClass="entr" presetSubtype="3" fill="hold" grpId="0" nodeType="withEffect">
                                  <p:stCondLst>
                                    <p:cond delay="0"/>
                                  </p:stCondLst>
                                  <p:childTnLst>
                                    <p:set>
                                      <p:cBhvr>
                                        <p:cTn id="245" dur="1" fill="hold">
                                          <p:stCondLst>
                                            <p:cond delay="0"/>
                                          </p:stCondLst>
                                        </p:cTn>
                                        <p:tgtEl>
                                          <p:spTgt spid="62"/>
                                        </p:tgtEl>
                                        <p:attrNameLst>
                                          <p:attrName>style.visibility</p:attrName>
                                        </p:attrNameLst>
                                      </p:cBhvr>
                                      <p:to>
                                        <p:strVal val="visible"/>
                                      </p:to>
                                    </p:set>
                                    <p:anim calcmode="lin" valueType="num">
                                      <p:cBhvr additive="base">
                                        <p:cTn id="246" dur="3000" fill="hold"/>
                                        <p:tgtEl>
                                          <p:spTgt spid="62"/>
                                        </p:tgtEl>
                                        <p:attrNameLst>
                                          <p:attrName>ppt_x</p:attrName>
                                        </p:attrNameLst>
                                      </p:cBhvr>
                                      <p:tavLst>
                                        <p:tav tm="0">
                                          <p:val>
                                            <p:strVal val="1+#ppt_w/2"/>
                                          </p:val>
                                        </p:tav>
                                        <p:tav tm="100000">
                                          <p:val>
                                            <p:strVal val="#ppt_x"/>
                                          </p:val>
                                        </p:tav>
                                      </p:tavLst>
                                    </p:anim>
                                    <p:anim calcmode="lin" valueType="num">
                                      <p:cBhvr additive="base">
                                        <p:cTn id="247" dur="3000" fill="hold"/>
                                        <p:tgtEl>
                                          <p:spTgt spid="62"/>
                                        </p:tgtEl>
                                        <p:attrNameLst>
                                          <p:attrName>ppt_y</p:attrName>
                                        </p:attrNameLst>
                                      </p:cBhvr>
                                      <p:tavLst>
                                        <p:tav tm="0">
                                          <p:val>
                                            <p:strVal val="0-#ppt_h/2"/>
                                          </p:val>
                                        </p:tav>
                                        <p:tav tm="100000">
                                          <p:val>
                                            <p:strVal val="#ppt_y"/>
                                          </p:val>
                                        </p:tav>
                                      </p:tavLst>
                                    </p:anim>
                                  </p:childTnLst>
                                </p:cTn>
                              </p:par>
                              <p:par>
                                <p:cTn id="248" presetID="2" presetClass="entr" presetSubtype="3" fill="hold" grpId="0" nodeType="withEffect">
                                  <p:stCondLst>
                                    <p:cond delay="0"/>
                                  </p:stCondLst>
                                  <p:childTnLst>
                                    <p:set>
                                      <p:cBhvr>
                                        <p:cTn id="249" dur="1" fill="hold">
                                          <p:stCondLst>
                                            <p:cond delay="0"/>
                                          </p:stCondLst>
                                        </p:cTn>
                                        <p:tgtEl>
                                          <p:spTgt spid="63"/>
                                        </p:tgtEl>
                                        <p:attrNameLst>
                                          <p:attrName>style.visibility</p:attrName>
                                        </p:attrNameLst>
                                      </p:cBhvr>
                                      <p:to>
                                        <p:strVal val="visible"/>
                                      </p:to>
                                    </p:set>
                                    <p:anim calcmode="lin" valueType="num">
                                      <p:cBhvr additive="base">
                                        <p:cTn id="250" dur="3000" fill="hold"/>
                                        <p:tgtEl>
                                          <p:spTgt spid="63"/>
                                        </p:tgtEl>
                                        <p:attrNameLst>
                                          <p:attrName>ppt_x</p:attrName>
                                        </p:attrNameLst>
                                      </p:cBhvr>
                                      <p:tavLst>
                                        <p:tav tm="0">
                                          <p:val>
                                            <p:strVal val="1+#ppt_w/2"/>
                                          </p:val>
                                        </p:tav>
                                        <p:tav tm="100000">
                                          <p:val>
                                            <p:strVal val="#ppt_x"/>
                                          </p:val>
                                        </p:tav>
                                      </p:tavLst>
                                    </p:anim>
                                    <p:anim calcmode="lin" valueType="num">
                                      <p:cBhvr additive="base">
                                        <p:cTn id="251" dur="3000" fill="hold"/>
                                        <p:tgtEl>
                                          <p:spTgt spid="63"/>
                                        </p:tgtEl>
                                        <p:attrNameLst>
                                          <p:attrName>ppt_y</p:attrName>
                                        </p:attrNameLst>
                                      </p:cBhvr>
                                      <p:tavLst>
                                        <p:tav tm="0">
                                          <p:val>
                                            <p:strVal val="0-#ppt_h/2"/>
                                          </p:val>
                                        </p:tav>
                                        <p:tav tm="100000">
                                          <p:val>
                                            <p:strVal val="#ppt_y"/>
                                          </p:val>
                                        </p:tav>
                                      </p:tavLst>
                                    </p:anim>
                                  </p:childTnLst>
                                </p:cTn>
                              </p:par>
                              <p:par>
                                <p:cTn id="252" presetID="2" presetClass="entr" presetSubtype="3" fill="hold" grpId="0" nodeType="withEffect">
                                  <p:stCondLst>
                                    <p:cond delay="0"/>
                                  </p:stCondLst>
                                  <p:childTnLst>
                                    <p:set>
                                      <p:cBhvr>
                                        <p:cTn id="253" dur="1" fill="hold">
                                          <p:stCondLst>
                                            <p:cond delay="0"/>
                                          </p:stCondLst>
                                        </p:cTn>
                                        <p:tgtEl>
                                          <p:spTgt spid="64"/>
                                        </p:tgtEl>
                                        <p:attrNameLst>
                                          <p:attrName>style.visibility</p:attrName>
                                        </p:attrNameLst>
                                      </p:cBhvr>
                                      <p:to>
                                        <p:strVal val="visible"/>
                                      </p:to>
                                    </p:set>
                                    <p:anim calcmode="lin" valueType="num">
                                      <p:cBhvr additive="base">
                                        <p:cTn id="254" dur="3000" fill="hold"/>
                                        <p:tgtEl>
                                          <p:spTgt spid="64"/>
                                        </p:tgtEl>
                                        <p:attrNameLst>
                                          <p:attrName>ppt_x</p:attrName>
                                        </p:attrNameLst>
                                      </p:cBhvr>
                                      <p:tavLst>
                                        <p:tav tm="0">
                                          <p:val>
                                            <p:strVal val="1+#ppt_w/2"/>
                                          </p:val>
                                        </p:tav>
                                        <p:tav tm="100000">
                                          <p:val>
                                            <p:strVal val="#ppt_x"/>
                                          </p:val>
                                        </p:tav>
                                      </p:tavLst>
                                    </p:anim>
                                    <p:anim calcmode="lin" valueType="num">
                                      <p:cBhvr additive="base">
                                        <p:cTn id="255" dur="3000" fill="hold"/>
                                        <p:tgtEl>
                                          <p:spTgt spid="64"/>
                                        </p:tgtEl>
                                        <p:attrNameLst>
                                          <p:attrName>ppt_y</p:attrName>
                                        </p:attrNameLst>
                                      </p:cBhvr>
                                      <p:tavLst>
                                        <p:tav tm="0">
                                          <p:val>
                                            <p:strVal val="0-#ppt_h/2"/>
                                          </p:val>
                                        </p:tav>
                                        <p:tav tm="100000">
                                          <p:val>
                                            <p:strVal val="#ppt_y"/>
                                          </p:val>
                                        </p:tav>
                                      </p:tavLst>
                                    </p:anim>
                                  </p:childTnLst>
                                </p:cTn>
                              </p:par>
                              <p:par>
                                <p:cTn id="256" presetID="2" presetClass="entr" presetSubtype="3" fill="hold" grpId="0" nodeType="withEffect">
                                  <p:stCondLst>
                                    <p:cond delay="0"/>
                                  </p:stCondLst>
                                  <p:childTnLst>
                                    <p:set>
                                      <p:cBhvr>
                                        <p:cTn id="257" dur="1" fill="hold">
                                          <p:stCondLst>
                                            <p:cond delay="0"/>
                                          </p:stCondLst>
                                        </p:cTn>
                                        <p:tgtEl>
                                          <p:spTgt spid="65"/>
                                        </p:tgtEl>
                                        <p:attrNameLst>
                                          <p:attrName>style.visibility</p:attrName>
                                        </p:attrNameLst>
                                      </p:cBhvr>
                                      <p:to>
                                        <p:strVal val="visible"/>
                                      </p:to>
                                    </p:set>
                                    <p:anim calcmode="lin" valueType="num">
                                      <p:cBhvr additive="base">
                                        <p:cTn id="258" dur="3000" fill="hold"/>
                                        <p:tgtEl>
                                          <p:spTgt spid="65"/>
                                        </p:tgtEl>
                                        <p:attrNameLst>
                                          <p:attrName>ppt_x</p:attrName>
                                        </p:attrNameLst>
                                      </p:cBhvr>
                                      <p:tavLst>
                                        <p:tav tm="0">
                                          <p:val>
                                            <p:strVal val="1+#ppt_w/2"/>
                                          </p:val>
                                        </p:tav>
                                        <p:tav tm="100000">
                                          <p:val>
                                            <p:strVal val="#ppt_x"/>
                                          </p:val>
                                        </p:tav>
                                      </p:tavLst>
                                    </p:anim>
                                    <p:anim calcmode="lin" valueType="num">
                                      <p:cBhvr additive="base">
                                        <p:cTn id="259" dur="3000" fill="hold"/>
                                        <p:tgtEl>
                                          <p:spTgt spid="65"/>
                                        </p:tgtEl>
                                        <p:attrNameLst>
                                          <p:attrName>ppt_y</p:attrName>
                                        </p:attrNameLst>
                                      </p:cBhvr>
                                      <p:tavLst>
                                        <p:tav tm="0">
                                          <p:val>
                                            <p:strVal val="0-#ppt_h/2"/>
                                          </p:val>
                                        </p:tav>
                                        <p:tav tm="100000">
                                          <p:val>
                                            <p:strVal val="#ppt_y"/>
                                          </p:val>
                                        </p:tav>
                                      </p:tavLst>
                                    </p:anim>
                                  </p:childTnLst>
                                </p:cTn>
                              </p:par>
                              <p:par>
                                <p:cTn id="260" presetID="2" presetClass="entr" presetSubtype="3" fill="hold" grpId="0" nodeType="withEffect">
                                  <p:stCondLst>
                                    <p:cond delay="0"/>
                                  </p:stCondLst>
                                  <p:childTnLst>
                                    <p:set>
                                      <p:cBhvr>
                                        <p:cTn id="261" dur="1" fill="hold">
                                          <p:stCondLst>
                                            <p:cond delay="0"/>
                                          </p:stCondLst>
                                        </p:cTn>
                                        <p:tgtEl>
                                          <p:spTgt spid="66"/>
                                        </p:tgtEl>
                                        <p:attrNameLst>
                                          <p:attrName>style.visibility</p:attrName>
                                        </p:attrNameLst>
                                      </p:cBhvr>
                                      <p:to>
                                        <p:strVal val="visible"/>
                                      </p:to>
                                    </p:set>
                                    <p:anim calcmode="lin" valueType="num">
                                      <p:cBhvr additive="base">
                                        <p:cTn id="262" dur="3000" fill="hold"/>
                                        <p:tgtEl>
                                          <p:spTgt spid="66"/>
                                        </p:tgtEl>
                                        <p:attrNameLst>
                                          <p:attrName>ppt_x</p:attrName>
                                        </p:attrNameLst>
                                      </p:cBhvr>
                                      <p:tavLst>
                                        <p:tav tm="0">
                                          <p:val>
                                            <p:strVal val="1+#ppt_w/2"/>
                                          </p:val>
                                        </p:tav>
                                        <p:tav tm="100000">
                                          <p:val>
                                            <p:strVal val="#ppt_x"/>
                                          </p:val>
                                        </p:tav>
                                      </p:tavLst>
                                    </p:anim>
                                    <p:anim calcmode="lin" valueType="num">
                                      <p:cBhvr additive="base">
                                        <p:cTn id="263" dur="3000" fill="hold"/>
                                        <p:tgtEl>
                                          <p:spTgt spid="66"/>
                                        </p:tgtEl>
                                        <p:attrNameLst>
                                          <p:attrName>ppt_y</p:attrName>
                                        </p:attrNameLst>
                                      </p:cBhvr>
                                      <p:tavLst>
                                        <p:tav tm="0">
                                          <p:val>
                                            <p:strVal val="0-#ppt_h/2"/>
                                          </p:val>
                                        </p:tav>
                                        <p:tav tm="100000">
                                          <p:val>
                                            <p:strVal val="#ppt_y"/>
                                          </p:val>
                                        </p:tav>
                                      </p:tavLst>
                                    </p:anim>
                                  </p:childTnLst>
                                </p:cTn>
                              </p:par>
                            </p:childTnLst>
                          </p:cTn>
                        </p:par>
                        <p:par>
                          <p:cTn id="264" fill="hold">
                            <p:stCondLst>
                              <p:cond delay="3000"/>
                            </p:stCondLst>
                            <p:childTnLst>
                              <p:par>
                                <p:cTn id="265" presetID="2" presetClass="exit" presetSubtype="4" fill="hold" grpId="1" nodeType="afterEffect">
                                  <p:stCondLst>
                                    <p:cond delay="0"/>
                                  </p:stCondLst>
                                  <p:childTnLst>
                                    <p:anim calcmode="lin" valueType="num">
                                      <p:cBhvr additive="base">
                                        <p:cTn id="266" dur="3000"/>
                                        <p:tgtEl>
                                          <p:spTgt spid="3"/>
                                        </p:tgtEl>
                                        <p:attrNameLst>
                                          <p:attrName>ppt_x</p:attrName>
                                        </p:attrNameLst>
                                      </p:cBhvr>
                                      <p:tavLst>
                                        <p:tav tm="0">
                                          <p:val>
                                            <p:strVal val="ppt_x"/>
                                          </p:val>
                                        </p:tav>
                                        <p:tav tm="100000">
                                          <p:val>
                                            <p:strVal val="ppt_x"/>
                                          </p:val>
                                        </p:tav>
                                      </p:tavLst>
                                    </p:anim>
                                    <p:anim calcmode="lin" valueType="num">
                                      <p:cBhvr additive="base">
                                        <p:cTn id="267" dur="3000"/>
                                        <p:tgtEl>
                                          <p:spTgt spid="3"/>
                                        </p:tgtEl>
                                        <p:attrNameLst>
                                          <p:attrName>ppt_y</p:attrName>
                                        </p:attrNameLst>
                                      </p:cBhvr>
                                      <p:tavLst>
                                        <p:tav tm="0">
                                          <p:val>
                                            <p:strVal val="ppt_y"/>
                                          </p:val>
                                        </p:tav>
                                        <p:tav tm="100000">
                                          <p:val>
                                            <p:strVal val="1+ppt_h/2"/>
                                          </p:val>
                                        </p:tav>
                                      </p:tavLst>
                                    </p:anim>
                                    <p:set>
                                      <p:cBhvr>
                                        <p:cTn id="268" dur="1" fill="hold">
                                          <p:stCondLst>
                                            <p:cond delay="2999"/>
                                          </p:stCondLst>
                                        </p:cTn>
                                        <p:tgtEl>
                                          <p:spTgt spid="3"/>
                                        </p:tgtEl>
                                        <p:attrNameLst>
                                          <p:attrName>style.visibility</p:attrName>
                                        </p:attrNameLst>
                                      </p:cBhvr>
                                      <p:to>
                                        <p:strVal val="hidden"/>
                                      </p:to>
                                    </p:set>
                                  </p:childTnLst>
                                </p:cTn>
                              </p:par>
                              <p:par>
                                <p:cTn id="269" presetID="2" presetClass="exit" presetSubtype="4" fill="hold" grpId="1" nodeType="withEffect">
                                  <p:stCondLst>
                                    <p:cond delay="0"/>
                                  </p:stCondLst>
                                  <p:childTnLst>
                                    <p:anim calcmode="lin" valueType="num">
                                      <p:cBhvr additive="base">
                                        <p:cTn id="270" dur="3000"/>
                                        <p:tgtEl>
                                          <p:spTgt spid="4"/>
                                        </p:tgtEl>
                                        <p:attrNameLst>
                                          <p:attrName>ppt_x</p:attrName>
                                        </p:attrNameLst>
                                      </p:cBhvr>
                                      <p:tavLst>
                                        <p:tav tm="0">
                                          <p:val>
                                            <p:strVal val="ppt_x"/>
                                          </p:val>
                                        </p:tav>
                                        <p:tav tm="100000">
                                          <p:val>
                                            <p:strVal val="ppt_x"/>
                                          </p:val>
                                        </p:tav>
                                      </p:tavLst>
                                    </p:anim>
                                    <p:anim calcmode="lin" valueType="num">
                                      <p:cBhvr additive="base">
                                        <p:cTn id="271" dur="3000"/>
                                        <p:tgtEl>
                                          <p:spTgt spid="4"/>
                                        </p:tgtEl>
                                        <p:attrNameLst>
                                          <p:attrName>ppt_y</p:attrName>
                                        </p:attrNameLst>
                                      </p:cBhvr>
                                      <p:tavLst>
                                        <p:tav tm="0">
                                          <p:val>
                                            <p:strVal val="ppt_y"/>
                                          </p:val>
                                        </p:tav>
                                        <p:tav tm="100000">
                                          <p:val>
                                            <p:strVal val="1+ppt_h/2"/>
                                          </p:val>
                                        </p:tav>
                                      </p:tavLst>
                                    </p:anim>
                                    <p:set>
                                      <p:cBhvr>
                                        <p:cTn id="272" dur="1" fill="hold">
                                          <p:stCondLst>
                                            <p:cond delay="2999"/>
                                          </p:stCondLst>
                                        </p:cTn>
                                        <p:tgtEl>
                                          <p:spTgt spid="4"/>
                                        </p:tgtEl>
                                        <p:attrNameLst>
                                          <p:attrName>style.visibility</p:attrName>
                                        </p:attrNameLst>
                                      </p:cBhvr>
                                      <p:to>
                                        <p:strVal val="hidden"/>
                                      </p:to>
                                    </p:set>
                                  </p:childTnLst>
                                </p:cTn>
                              </p:par>
                              <p:par>
                                <p:cTn id="273" presetID="2" presetClass="exit" presetSubtype="4" fill="hold" grpId="1" nodeType="withEffect">
                                  <p:stCondLst>
                                    <p:cond delay="0"/>
                                  </p:stCondLst>
                                  <p:childTnLst>
                                    <p:anim calcmode="lin" valueType="num">
                                      <p:cBhvr additive="base">
                                        <p:cTn id="274" dur="3000"/>
                                        <p:tgtEl>
                                          <p:spTgt spid="5"/>
                                        </p:tgtEl>
                                        <p:attrNameLst>
                                          <p:attrName>ppt_x</p:attrName>
                                        </p:attrNameLst>
                                      </p:cBhvr>
                                      <p:tavLst>
                                        <p:tav tm="0">
                                          <p:val>
                                            <p:strVal val="ppt_x"/>
                                          </p:val>
                                        </p:tav>
                                        <p:tav tm="100000">
                                          <p:val>
                                            <p:strVal val="ppt_x"/>
                                          </p:val>
                                        </p:tav>
                                      </p:tavLst>
                                    </p:anim>
                                    <p:anim calcmode="lin" valueType="num">
                                      <p:cBhvr additive="base">
                                        <p:cTn id="275" dur="3000"/>
                                        <p:tgtEl>
                                          <p:spTgt spid="5"/>
                                        </p:tgtEl>
                                        <p:attrNameLst>
                                          <p:attrName>ppt_y</p:attrName>
                                        </p:attrNameLst>
                                      </p:cBhvr>
                                      <p:tavLst>
                                        <p:tav tm="0">
                                          <p:val>
                                            <p:strVal val="ppt_y"/>
                                          </p:val>
                                        </p:tav>
                                        <p:tav tm="100000">
                                          <p:val>
                                            <p:strVal val="1+ppt_h/2"/>
                                          </p:val>
                                        </p:tav>
                                      </p:tavLst>
                                    </p:anim>
                                    <p:set>
                                      <p:cBhvr>
                                        <p:cTn id="276" dur="1" fill="hold">
                                          <p:stCondLst>
                                            <p:cond delay="2999"/>
                                          </p:stCondLst>
                                        </p:cTn>
                                        <p:tgtEl>
                                          <p:spTgt spid="5"/>
                                        </p:tgtEl>
                                        <p:attrNameLst>
                                          <p:attrName>style.visibility</p:attrName>
                                        </p:attrNameLst>
                                      </p:cBhvr>
                                      <p:to>
                                        <p:strVal val="hidden"/>
                                      </p:to>
                                    </p:set>
                                  </p:childTnLst>
                                </p:cTn>
                              </p:par>
                              <p:par>
                                <p:cTn id="277" presetID="2" presetClass="exit" presetSubtype="4" fill="hold" grpId="1" nodeType="withEffect">
                                  <p:stCondLst>
                                    <p:cond delay="0"/>
                                  </p:stCondLst>
                                  <p:childTnLst>
                                    <p:anim calcmode="lin" valueType="num">
                                      <p:cBhvr additive="base">
                                        <p:cTn id="278" dur="3000"/>
                                        <p:tgtEl>
                                          <p:spTgt spid="6"/>
                                        </p:tgtEl>
                                        <p:attrNameLst>
                                          <p:attrName>ppt_x</p:attrName>
                                        </p:attrNameLst>
                                      </p:cBhvr>
                                      <p:tavLst>
                                        <p:tav tm="0">
                                          <p:val>
                                            <p:strVal val="ppt_x"/>
                                          </p:val>
                                        </p:tav>
                                        <p:tav tm="100000">
                                          <p:val>
                                            <p:strVal val="ppt_x"/>
                                          </p:val>
                                        </p:tav>
                                      </p:tavLst>
                                    </p:anim>
                                    <p:anim calcmode="lin" valueType="num">
                                      <p:cBhvr additive="base">
                                        <p:cTn id="279" dur="3000"/>
                                        <p:tgtEl>
                                          <p:spTgt spid="6"/>
                                        </p:tgtEl>
                                        <p:attrNameLst>
                                          <p:attrName>ppt_y</p:attrName>
                                        </p:attrNameLst>
                                      </p:cBhvr>
                                      <p:tavLst>
                                        <p:tav tm="0">
                                          <p:val>
                                            <p:strVal val="ppt_y"/>
                                          </p:val>
                                        </p:tav>
                                        <p:tav tm="100000">
                                          <p:val>
                                            <p:strVal val="1+ppt_h/2"/>
                                          </p:val>
                                        </p:tav>
                                      </p:tavLst>
                                    </p:anim>
                                    <p:set>
                                      <p:cBhvr>
                                        <p:cTn id="280" dur="1" fill="hold">
                                          <p:stCondLst>
                                            <p:cond delay="2999"/>
                                          </p:stCondLst>
                                        </p:cTn>
                                        <p:tgtEl>
                                          <p:spTgt spid="6"/>
                                        </p:tgtEl>
                                        <p:attrNameLst>
                                          <p:attrName>style.visibility</p:attrName>
                                        </p:attrNameLst>
                                      </p:cBhvr>
                                      <p:to>
                                        <p:strVal val="hidden"/>
                                      </p:to>
                                    </p:set>
                                  </p:childTnLst>
                                </p:cTn>
                              </p:par>
                              <p:par>
                                <p:cTn id="281" presetID="2" presetClass="exit" presetSubtype="4" fill="hold" grpId="1" nodeType="withEffect">
                                  <p:stCondLst>
                                    <p:cond delay="0"/>
                                  </p:stCondLst>
                                  <p:childTnLst>
                                    <p:anim calcmode="lin" valueType="num">
                                      <p:cBhvr additive="base">
                                        <p:cTn id="282" dur="3000"/>
                                        <p:tgtEl>
                                          <p:spTgt spid="7"/>
                                        </p:tgtEl>
                                        <p:attrNameLst>
                                          <p:attrName>ppt_x</p:attrName>
                                        </p:attrNameLst>
                                      </p:cBhvr>
                                      <p:tavLst>
                                        <p:tav tm="0">
                                          <p:val>
                                            <p:strVal val="ppt_x"/>
                                          </p:val>
                                        </p:tav>
                                        <p:tav tm="100000">
                                          <p:val>
                                            <p:strVal val="ppt_x"/>
                                          </p:val>
                                        </p:tav>
                                      </p:tavLst>
                                    </p:anim>
                                    <p:anim calcmode="lin" valueType="num">
                                      <p:cBhvr additive="base">
                                        <p:cTn id="283" dur="3000"/>
                                        <p:tgtEl>
                                          <p:spTgt spid="7"/>
                                        </p:tgtEl>
                                        <p:attrNameLst>
                                          <p:attrName>ppt_y</p:attrName>
                                        </p:attrNameLst>
                                      </p:cBhvr>
                                      <p:tavLst>
                                        <p:tav tm="0">
                                          <p:val>
                                            <p:strVal val="ppt_y"/>
                                          </p:val>
                                        </p:tav>
                                        <p:tav tm="100000">
                                          <p:val>
                                            <p:strVal val="1+ppt_h/2"/>
                                          </p:val>
                                        </p:tav>
                                      </p:tavLst>
                                    </p:anim>
                                    <p:set>
                                      <p:cBhvr>
                                        <p:cTn id="284" dur="1" fill="hold">
                                          <p:stCondLst>
                                            <p:cond delay="2999"/>
                                          </p:stCondLst>
                                        </p:cTn>
                                        <p:tgtEl>
                                          <p:spTgt spid="7"/>
                                        </p:tgtEl>
                                        <p:attrNameLst>
                                          <p:attrName>style.visibility</p:attrName>
                                        </p:attrNameLst>
                                      </p:cBhvr>
                                      <p:to>
                                        <p:strVal val="hidden"/>
                                      </p:to>
                                    </p:set>
                                  </p:childTnLst>
                                </p:cTn>
                              </p:par>
                              <p:par>
                                <p:cTn id="285" presetID="2" presetClass="exit" presetSubtype="4" fill="hold" grpId="1" nodeType="withEffect">
                                  <p:stCondLst>
                                    <p:cond delay="0"/>
                                  </p:stCondLst>
                                  <p:childTnLst>
                                    <p:anim calcmode="lin" valueType="num">
                                      <p:cBhvr additive="base">
                                        <p:cTn id="286" dur="3000"/>
                                        <p:tgtEl>
                                          <p:spTgt spid="8"/>
                                        </p:tgtEl>
                                        <p:attrNameLst>
                                          <p:attrName>ppt_x</p:attrName>
                                        </p:attrNameLst>
                                      </p:cBhvr>
                                      <p:tavLst>
                                        <p:tav tm="0">
                                          <p:val>
                                            <p:strVal val="ppt_x"/>
                                          </p:val>
                                        </p:tav>
                                        <p:tav tm="100000">
                                          <p:val>
                                            <p:strVal val="ppt_x"/>
                                          </p:val>
                                        </p:tav>
                                      </p:tavLst>
                                    </p:anim>
                                    <p:anim calcmode="lin" valueType="num">
                                      <p:cBhvr additive="base">
                                        <p:cTn id="287" dur="3000"/>
                                        <p:tgtEl>
                                          <p:spTgt spid="8"/>
                                        </p:tgtEl>
                                        <p:attrNameLst>
                                          <p:attrName>ppt_y</p:attrName>
                                        </p:attrNameLst>
                                      </p:cBhvr>
                                      <p:tavLst>
                                        <p:tav tm="0">
                                          <p:val>
                                            <p:strVal val="ppt_y"/>
                                          </p:val>
                                        </p:tav>
                                        <p:tav tm="100000">
                                          <p:val>
                                            <p:strVal val="1+ppt_h/2"/>
                                          </p:val>
                                        </p:tav>
                                      </p:tavLst>
                                    </p:anim>
                                    <p:set>
                                      <p:cBhvr>
                                        <p:cTn id="288" dur="1" fill="hold">
                                          <p:stCondLst>
                                            <p:cond delay="2999"/>
                                          </p:stCondLst>
                                        </p:cTn>
                                        <p:tgtEl>
                                          <p:spTgt spid="8"/>
                                        </p:tgtEl>
                                        <p:attrNameLst>
                                          <p:attrName>style.visibility</p:attrName>
                                        </p:attrNameLst>
                                      </p:cBhvr>
                                      <p:to>
                                        <p:strVal val="hidden"/>
                                      </p:to>
                                    </p:set>
                                  </p:childTnLst>
                                </p:cTn>
                              </p:par>
                              <p:par>
                                <p:cTn id="289" presetID="2" presetClass="exit" presetSubtype="4" fill="hold" grpId="1" nodeType="withEffect">
                                  <p:stCondLst>
                                    <p:cond delay="0"/>
                                  </p:stCondLst>
                                  <p:childTnLst>
                                    <p:anim calcmode="lin" valueType="num">
                                      <p:cBhvr additive="base">
                                        <p:cTn id="290" dur="3000"/>
                                        <p:tgtEl>
                                          <p:spTgt spid="9"/>
                                        </p:tgtEl>
                                        <p:attrNameLst>
                                          <p:attrName>ppt_x</p:attrName>
                                        </p:attrNameLst>
                                      </p:cBhvr>
                                      <p:tavLst>
                                        <p:tav tm="0">
                                          <p:val>
                                            <p:strVal val="ppt_x"/>
                                          </p:val>
                                        </p:tav>
                                        <p:tav tm="100000">
                                          <p:val>
                                            <p:strVal val="ppt_x"/>
                                          </p:val>
                                        </p:tav>
                                      </p:tavLst>
                                    </p:anim>
                                    <p:anim calcmode="lin" valueType="num">
                                      <p:cBhvr additive="base">
                                        <p:cTn id="291" dur="3000"/>
                                        <p:tgtEl>
                                          <p:spTgt spid="9"/>
                                        </p:tgtEl>
                                        <p:attrNameLst>
                                          <p:attrName>ppt_y</p:attrName>
                                        </p:attrNameLst>
                                      </p:cBhvr>
                                      <p:tavLst>
                                        <p:tav tm="0">
                                          <p:val>
                                            <p:strVal val="ppt_y"/>
                                          </p:val>
                                        </p:tav>
                                        <p:tav tm="100000">
                                          <p:val>
                                            <p:strVal val="1+ppt_h/2"/>
                                          </p:val>
                                        </p:tav>
                                      </p:tavLst>
                                    </p:anim>
                                    <p:set>
                                      <p:cBhvr>
                                        <p:cTn id="292" dur="1" fill="hold">
                                          <p:stCondLst>
                                            <p:cond delay="2999"/>
                                          </p:stCondLst>
                                        </p:cTn>
                                        <p:tgtEl>
                                          <p:spTgt spid="9"/>
                                        </p:tgtEl>
                                        <p:attrNameLst>
                                          <p:attrName>style.visibility</p:attrName>
                                        </p:attrNameLst>
                                      </p:cBhvr>
                                      <p:to>
                                        <p:strVal val="hidden"/>
                                      </p:to>
                                    </p:set>
                                  </p:childTnLst>
                                </p:cTn>
                              </p:par>
                              <p:par>
                                <p:cTn id="293" presetID="2" presetClass="exit" presetSubtype="4" fill="hold" grpId="1" nodeType="withEffect">
                                  <p:stCondLst>
                                    <p:cond delay="0"/>
                                  </p:stCondLst>
                                  <p:childTnLst>
                                    <p:anim calcmode="lin" valueType="num">
                                      <p:cBhvr additive="base">
                                        <p:cTn id="294" dur="3000"/>
                                        <p:tgtEl>
                                          <p:spTgt spid="10"/>
                                        </p:tgtEl>
                                        <p:attrNameLst>
                                          <p:attrName>ppt_x</p:attrName>
                                        </p:attrNameLst>
                                      </p:cBhvr>
                                      <p:tavLst>
                                        <p:tav tm="0">
                                          <p:val>
                                            <p:strVal val="ppt_x"/>
                                          </p:val>
                                        </p:tav>
                                        <p:tav tm="100000">
                                          <p:val>
                                            <p:strVal val="ppt_x"/>
                                          </p:val>
                                        </p:tav>
                                      </p:tavLst>
                                    </p:anim>
                                    <p:anim calcmode="lin" valueType="num">
                                      <p:cBhvr additive="base">
                                        <p:cTn id="295" dur="3000"/>
                                        <p:tgtEl>
                                          <p:spTgt spid="10"/>
                                        </p:tgtEl>
                                        <p:attrNameLst>
                                          <p:attrName>ppt_y</p:attrName>
                                        </p:attrNameLst>
                                      </p:cBhvr>
                                      <p:tavLst>
                                        <p:tav tm="0">
                                          <p:val>
                                            <p:strVal val="ppt_y"/>
                                          </p:val>
                                        </p:tav>
                                        <p:tav tm="100000">
                                          <p:val>
                                            <p:strVal val="1+ppt_h/2"/>
                                          </p:val>
                                        </p:tav>
                                      </p:tavLst>
                                    </p:anim>
                                    <p:set>
                                      <p:cBhvr>
                                        <p:cTn id="296" dur="1" fill="hold">
                                          <p:stCondLst>
                                            <p:cond delay="2999"/>
                                          </p:stCondLst>
                                        </p:cTn>
                                        <p:tgtEl>
                                          <p:spTgt spid="10"/>
                                        </p:tgtEl>
                                        <p:attrNameLst>
                                          <p:attrName>style.visibility</p:attrName>
                                        </p:attrNameLst>
                                      </p:cBhvr>
                                      <p:to>
                                        <p:strVal val="hidden"/>
                                      </p:to>
                                    </p:set>
                                  </p:childTnLst>
                                </p:cTn>
                              </p:par>
                              <p:par>
                                <p:cTn id="297" presetID="2" presetClass="exit" presetSubtype="4" fill="hold" grpId="1" nodeType="withEffect">
                                  <p:stCondLst>
                                    <p:cond delay="0"/>
                                  </p:stCondLst>
                                  <p:childTnLst>
                                    <p:anim calcmode="lin" valueType="num">
                                      <p:cBhvr additive="base">
                                        <p:cTn id="298" dur="3000"/>
                                        <p:tgtEl>
                                          <p:spTgt spid="11"/>
                                        </p:tgtEl>
                                        <p:attrNameLst>
                                          <p:attrName>ppt_x</p:attrName>
                                        </p:attrNameLst>
                                      </p:cBhvr>
                                      <p:tavLst>
                                        <p:tav tm="0">
                                          <p:val>
                                            <p:strVal val="ppt_x"/>
                                          </p:val>
                                        </p:tav>
                                        <p:tav tm="100000">
                                          <p:val>
                                            <p:strVal val="ppt_x"/>
                                          </p:val>
                                        </p:tav>
                                      </p:tavLst>
                                    </p:anim>
                                    <p:anim calcmode="lin" valueType="num">
                                      <p:cBhvr additive="base">
                                        <p:cTn id="299" dur="3000"/>
                                        <p:tgtEl>
                                          <p:spTgt spid="11"/>
                                        </p:tgtEl>
                                        <p:attrNameLst>
                                          <p:attrName>ppt_y</p:attrName>
                                        </p:attrNameLst>
                                      </p:cBhvr>
                                      <p:tavLst>
                                        <p:tav tm="0">
                                          <p:val>
                                            <p:strVal val="ppt_y"/>
                                          </p:val>
                                        </p:tav>
                                        <p:tav tm="100000">
                                          <p:val>
                                            <p:strVal val="1+ppt_h/2"/>
                                          </p:val>
                                        </p:tav>
                                      </p:tavLst>
                                    </p:anim>
                                    <p:set>
                                      <p:cBhvr>
                                        <p:cTn id="300" dur="1" fill="hold">
                                          <p:stCondLst>
                                            <p:cond delay="2999"/>
                                          </p:stCondLst>
                                        </p:cTn>
                                        <p:tgtEl>
                                          <p:spTgt spid="11"/>
                                        </p:tgtEl>
                                        <p:attrNameLst>
                                          <p:attrName>style.visibility</p:attrName>
                                        </p:attrNameLst>
                                      </p:cBhvr>
                                      <p:to>
                                        <p:strVal val="hidden"/>
                                      </p:to>
                                    </p:set>
                                  </p:childTnLst>
                                </p:cTn>
                              </p:par>
                              <p:par>
                                <p:cTn id="301" presetID="2" presetClass="exit" presetSubtype="4" fill="hold" grpId="1" nodeType="withEffect">
                                  <p:stCondLst>
                                    <p:cond delay="0"/>
                                  </p:stCondLst>
                                  <p:childTnLst>
                                    <p:anim calcmode="lin" valueType="num">
                                      <p:cBhvr additive="base">
                                        <p:cTn id="302" dur="3000"/>
                                        <p:tgtEl>
                                          <p:spTgt spid="12"/>
                                        </p:tgtEl>
                                        <p:attrNameLst>
                                          <p:attrName>ppt_x</p:attrName>
                                        </p:attrNameLst>
                                      </p:cBhvr>
                                      <p:tavLst>
                                        <p:tav tm="0">
                                          <p:val>
                                            <p:strVal val="ppt_x"/>
                                          </p:val>
                                        </p:tav>
                                        <p:tav tm="100000">
                                          <p:val>
                                            <p:strVal val="ppt_x"/>
                                          </p:val>
                                        </p:tav>
                                      </p:tavLst>
                                    </p:anim>
                                    <p:anim calcmode="lin" valueType="num">
                                      <p:cBhvr additive="base">
                                        <p:cTn id="303" dur="3000"/>
                                        <p:tgtEl>
                                          <p:spTgt spid="12"/>
                                        </p:tgtEl>
                                        <p:attrNameLst>
                                          <p:attrName>ppt_y</p:attrName>
                                        </p:attrNameLst>
                                      </p:cBhvr>
                                      <p:tavLst>
                                        <p:tav tm="0">
                                          <p:val>
                                            <p:strVal val="ppt_y"/>
                                          </p:val>
                                        </p:tav>
                                        <p:tav tm="100000">
                                          <p:val>
                                            <p:strVal val="1+ppt_h/2"/>
                                          </p:val>
                                        </p:tav>
                                      </p:tavLst>
                                    </p:anim>
                                    <p:set>
                                      <p:cBhvr>
                                        <p:cTn id="304" dur="1" fill="hold">
                                          <p:stCondLst>
                                            <p:cond delay="2999"/>
                                          </p:stCondLst>
                                        </p:cTn>
                                        <p:tgtEl>
                                          <p:spTgt spid="12"/>
                                        </p:tgtEl>
                                        <p:attrNameLst>
                                          <p:attrName>style.visibility</p:attrName>
                                        </p:attrNameLst>
                                      </p:cBhvr>
                                      <p:to>
                                        <p:strVal val="hidden"/>
                                      </p:to>
                                    </p:set>
                                  </p:childTnLst>
                                </p:cTn>
                              </p:par>
                              <p:par>
                                <p:cTn id="305" presetID="2" presetClass="exit" presetSubtype="4" fill="hold" grpId="1" nodeType="withEffect">
                                  <p:stCondLst>
                                    <p:cond delay="0"/>
                                  </p:stCondLst>
                                  <p:childTnLst>
                                    <p:anim calcmode="lin" valueType="num">
                                      <p:cBhvr additive="base">
                                        <p:cTn id="306" dur="3000"/>
                                        <p:tgtEl>
                                          <p:spTgt spid="13"/>
                                        </p:tgtEl>
                                        <p:attrNameLst>
                                          <p:attrName>ppt_x</p:attrName>
                                        </p:attrNameLst>
                                      </p:cBhvr>
                                      <p:tavLst>
                                        <p:tav tm="0">
                                          <p:val>
                                            <p:strVal val="ppt_x"/>
                                          </p:val>
                                        </p:tav>
                                        <p:tav tm="100000">
                                          <p:val>
                                            <p:strVal val="ppt_x"/>
                                          </p:val>
                                        </p:tav>
                                      </p:tavLst>
                                    </p:anim>
                                    <p:anim calcmode="lin" valueType="num">
                                      <p:cBhvr additive="base">
                                        <p:cTn id="307" dur="3000"/>
                                        <p:tgtEl>
                                          <p:spTgt spid="13"/>
                                        </p:tgtEl>
                                        <p:attrNameLst>
                                          <p:attrName>ppt_y</p:attrName>
                                        </p:attrNameLst>
                                      </p:cBhvr>
                                      <p:tavLst>
                                        <p:tav tm="0">
                                          <p:val>
                                            <p:strVal val="ppt_y"/>
                                          </p:val>
                                        </p:tav>
                                        <p:tav tm="100000">
                                          <p:val>
                                            <p:strVal val="1+ppt_h/2"/>
                                          </p:val>
                                        </p:tav>
                                      </p:tavLst>
                                    </p:anim>
                                    <p:set>
                                      <p:cBhvr>
                                        <p:cTn id="308" dur="1" fill="hold">
                                          <p:stCondLst>
                                            <p:cond delay="2999"/>
                                          </p:stCondLst>
                                        </p:cTn>
                                        <p:tgtEl>
                                          <p:spTgt spid="13"/>
                                        </p:tgtEl>
                                        <p:attrNameLst>
                                          <p:attrName>style.visibility</p:attrName>
                                        </p:attrNameLst>
                                      </p:cBhvr>
                                      <p:to>
                                        <p:strVal val="hidden"/>
                                      </p:to>
                                    </p:set>
                                  </p:childTnLst>
                                </p:cTn>
                              </p:par>
                              <p:par>
                                <p:cTn id="309" presetID="2" presetClass="exit" presetSubtype="4" fill="hold" grpId="1" nodeType="withEffect">
                                  <p:stCondLst>
                                    <p:cond delay="0"/>
                                  </p:stCondLst>
                                  <p:childTnLst>
                                    <p:anim calcmode="lin" valueType="num">
                                      <p:cBhvr additive="base">
                                        <p:cTn id="310" dur="3000"/>
                                        <p:tgtEl>
                                          <p:spTgt spid="14"/>
                                        </p:tgtEl>
                                        <p:attrNameLst>
                                          <p:attrName>ppt_x</p:attrName>
                                        </p:attrNameLst>
                                      </p:cBhvr>
                                      <p:tavLst>
                                        <p:tav tm="0">
                                          <p:val>
                                            <p:strVal val="ppt_x"/>
                                          </p:val>
                                        </p:tav>
                                        <p:tav tm="100000">
                                          <p:val>
                                            <p:strVal val="ppt_x"/>
                                          </p:val>
                                        </p:tav>
                                      </p:tavLst>
                                    </p:anim>
                                    <p:anim calcmode="lin" valueType="num">
                                      <p:cBhvr additive="base">
                                        <p:cTn id="311" dur="3000"/>
                                        <p:tgtEl>
                                          <p:spTgt spid="14"/>
                                        </p:tgtEl>
                                        <p:attrNameLst>
                                          <p:attrName>ppt_y</p:attrName>
                                        </p:attrNameLst>
                                      </p:cBhvr>
                                      <p:tavLst>
                                        <p:tav tm="0">
                                          <p:val>
                                            <p:strVal val="ppt_y"/>
                                          </p:val>
                                        </p:tav>
                                        <p:tav tm="100000">
                                          <p:val>
                                            <p:strVal val="1+ppt_h/2"/>
                                          </p:val>
                                        </p:tav>
                                      </p:tavLst>
                                    </p:anim>
                                    <p:set>
                                      <p:cBhvr>
                                        <p:cTn id="312" dur="1" fill="hold">
                                          <p:stCondLst>
                                            <p:cond delay="2999"/>
                                          </p:stCondLst>
                                        </p:cTn>
                                        <p:tgtEl>
                                          <p:spTgt spid="14"/>
                                        </p:tgtEl>
                                        <p:attrNameLst>
                                          <p:attrName>style.visibility</p:attrName>
                                        </p:attrNameLst>
                                      </p:cBhvr>
                                      <p:to>
                                        <p:strVal val="hidden"/>
                                      </p:to>
                                    </p:set>
                                  </p:childTnLst>
                                </p:cTn>
                              </p:par>
                              <p:par>
                                <p:cTn id="313" presetID="2" presetClass="exit" presetSubtype="4" fill="hold" grpId="1" nodeType="withEffect">
                                  <p:stCondLst>
                                    <p:cond delay="0"/>
                                  </p:stCondLst>
                                  <p:childTnLst>
                                    <p:anim calcmode="lin" valueType="num">
                                      <p:cBhvr additive="base">
                                        <p:cTn id="314" dur="3000"/>
                                        <p:tgtEl>
                                          <p:spTgt spid="15"/>
                                        </p:tgtEl>
                                        <p:attrNameLst>
                                          <p:attrName>ppt_x</p:attrName>
                                        </p:attrNameLst>
                                      </p:cBhvr>
                                      <p:tavLst>
                                        <p:tav tm="0">
                                          <p:val>
                                            <p:strVal val="ppt_x"/>
                                          </p:val>
                                        </p:tav>
                                        <p:tav tm="100000">
                                          <p:val>
                                            <p:strVal val="ppt_x"/>
                                          </p:val>
                                        </p:tav>
                                      </p:tavLst>
                                    </p:anim>
                                    <p:anim calcmode="lin" valueType="num">
                                      <p:cBhvr additive="base">
                                        <p:cTn id="315" dur="3000"/>
                                        <p:tgtEl>
                                          <p:spTgt spid="15"/>
                                        </p:tgtEl>
                                        <p:attrNameLst>
                                          <p:attrName>ppt_y</p:attrName>
                                        </p:attrNameLst>
                                      </p:cBhvr>
                                      <p:tavLst>
                                        <p:tav tm="0">
                                          <p:val>
                                            <p:strVal val="ppt_y"/>
                                          </p:val>
                                        </p:tav>
                                        <p:tav tm="100000">
                                          <p:val>
                                            <p:strVal val="1+ppt_h/2"/>
                                          </p:val>
                                        </p:tav>
                                      </p:tavLst>
                                    </p:anim>
                                    <p:set>
                                      <p:cBhvr>
                                        <p:cTn id="316" dur="1" fill="hold">
                                          <p:stCondLst>
                                            <p:cond delay="2999"/>
                                          </p:stCondLst>
                                        </p:cTn>
                                        <p:tgtEl>
                                          <p:spTgt spid="15"/>
                                        </p:tgtEl>
                                        <p:attrNameLst>
                                          <p:attrName>style.visibility</p:attrName>
                                        </p:attrNameLst>
                                      </p:cBhvr>
                                      <p:to>
                                        <p:strVal val="hidden"/>
                                      </p:to>
                                    </p:set>
                                  </p:childTnLst>
                                </p:cTn>
                              </p:par>
                              <p:par>
                                <p:cTn id="317" presetID="2" presetClass="exit" presetSubtype="4" fill="hold" grpId="1" nodeType="withEffect">
                                  <p:stCondLst>
                                    <p:cond delay="0"/>
                                  </p:stCondLst>
                                  <p:childTnLst>
                                    <p:anim calcmode="lin" valueType="num">
                                      <p:cBhvr additive="base">
                                        <p:cTn id="318" dur="3000"/>
                                        <p:tgtEl>
                                          <p:spTgt spid="16"/>
                                        </p:tgtEl>
                                        <p:attrNameLst>
                                          <p:attrName>ppt_x</p:attrName>
                                        </p:attrNameLst>
                                      </p:cBhvr>
                                      <p:tavLst>
                                        <p:tav tm="0">
                                          <p:val>
                                            <p:strVal val="ppt_x"/>
                                          </p:val>
                                        </p:tav>
                                        <p:tav tm="100000">
                                          <p:val>
                                            <p:strVal val="ppt_x"/>
                                          </p:val>
                                        </p:tav>
                                      </p:tavLst>
                                    </p:anim>
                                    <p:anim calcmode="lin" valueType="num">
                                      <p:cBhvr additive="base">
                                        <p:cTn id="319" dur="3000"/>
                                        <p:tgtEl>
                                          <p:spTgt spid="16"/>
                                        </p:tgtEl>
                                        <p:attrNameLst>
                                          <p:attrName>ppt_y</p:attrName>
                                        </p:attrNameLst>
                                      </p:cBhvr>
                                      <p:tavLst>
                                        <p:tav tm="0">
                                          <p:val>
                                            <p:strVal val="ppt_y"/>
                                          </p:val>
                                        </p:tav>
                                        <p:tav tm="100000">
                                          <p:val>
                                            <p:strVal val="1+ppt_h/2"/>
                                          </p:val>
                                        </p:tav>
                                      </p:tavLst>
                                    </p:anim>
                                    <p:set>
                                      <p:cBhvr>
                                        <p:cTn id="320" dur="1" fill="hold">
                                          <p:stCondLst>
                                            <p:cond delay="2999"/>
                                          </p:stCondLst>
                                        </p:cTn>
                                        <p:tgtEl>
                                          <p:spTgt spid="16"/>
                                        </p:tgtEl>
                                        <p:attrNameLst>
                                          <p:attrName>style.visibility</p:attrName>
                                        </p:attrNameLst>
                                      </p:cBhvr>
                                      <p:to>
                                        <p:strVal val="hidden"/>
                                      </p:to>
                                    </p:set>
                                  </p:childTnLst>
                                </p:cTn>
                              </p:par>
                              <p:par>
                                <p:cTn id="321" presetID="2" presetClass="exit" presetSubtype="4" fill="hold" grpId="1" nodeType="withEffect">
                                  <p:stCondLst>
                                    <p:cond delay="0"/>
                                  </p:stCondLst>
                                  <p:childTnLst>
                                    <p:anim calcmode="lin" valueType="num">
                                      <p:cBhvr additive="base">
                                        <p:cTn id="322" dur="3000"/>
                                        <p:tgtEl>
                                          <p:spTgt spid="17"/>
                                        </p:tgtEl>
                                        <p:attrNameLst>
                                          <p:attrName>ppt_x</p:attrName>
                                        </p:attrNameLst>
                                      </p:cBhvr>
                                      <p:tavLst>
                                        <p:tav tm="0">
                                          <p:val>
                                            <p:strVal val="ppt_x"/>
                                          </p:val>
                                        </p:tav>
                                        <p:tav tm="100000">
                                          <p:val>
                                            <p:strVal val="ppt_x"/>
                                          </p:val>
                                        </p:tav>
                                      </p:tavLst>
                                    </p:anim>
                                    <p:anim calcmode="lin" valueType="num">
                                      <p:cBhvr additive="base">
                                        <p:cTn id="323" dur="3000"/>
                                        <p:tgtEl>
                                          <p:spTgt spid="17"/>
                                        </p:tgtEl>
                                        <p:attrNameLst>
                                          <p:attrName>ppt_y</p:attrName>
                                        </p:attrNameLst>
                                      </p:cBhvr>
                                      <p:tavLst>
                                        <p:tav tm="0">
                                          <p:val>
                                            <p:strVal val="ppt_y"/>
                                          </p:val>
                                        </p:tav>
                                        <p:tav tm="100000">
                                          <p:val>
                                            <p:strVal val="1+ppt_h/2"/>
                                          </p:val>
                                        </p:tav>
                                      </p:tavLst>
                                    </p:anim>
                                    <p:set>
                                      <p:cBhvr>
                                        <p:cTn id="324" dur="1" fill="hold">
                                          <p:stCondLst>
                                            <p:cond delay="2999"/>
                                          </p:stCondLst>
                                        </p:cTn>
                                        <p:tgtEl>
                                          <p:spTgt spid="17"/>
                                        </p:tgtEl>
                                        <p:attrNameLst>
                                          <p:attrName>style.visibility</p:attrName>
                                        </p:attrNameLst>
                                      </p:cBhvr>
                                      <p:to>
                                        <p:strVal val="hidden"/>
                                      </p:to>
                                    </p:set>
                                  </p:childTnLst>
                                </p:cTn>
                              </p:par>
                              <p:par>
                                <p:cTn id="325" presetID="2" presetClass="exit" presetSubtype="4" fill="hold" grpId="1" nodeType="withEffect">
                                  <p:stCondLst>
                                    <p:cond delay="0"/>
                                  </p:stCondLst>
                                  <p:childTnLst>
                                    <p:anim calcmode="lin" valueType="num">
                                      <p:cBhvr additive="base">
                                        <p:cTn id="326" dur="3000"/>
                                        <p:tgtEl>
                                          <p:spTgt spid="18"/>
                                        </p:tgtEl>
                                        <p:attrNameLst>
                                          <p:attrName>ppt_x</p:attrName>
                                        </p:attrNameLst>
                                      </p:cBhvr>
                                      <p:tavLst>
                                        <p:tav tm="0">
                                          <p:val>
                                            <p:strVal val="ppt_x"/>
                                          </p:val>
                                        </p:tav>
                                        <p:tav tm="100000">
                                          <p:val>
                                            <p:strVal val="ppt_x"/>
                                          </p:val>
                                        </p:tav>
                                      </p:tavLst>
                                    </p:anim>
                                    <p:anim calcmode="lin" valueType="num">
                                      <p:cBhvr additive="base">
                                        <p:cTn id="327" dur="3000"/>
                                        <p:tgtEl>
                                          <p:spTgt spid="18"/>
                                        </p:tgtEl>
                                        <p:attrNameLst>
                                          <p:attrName>ppt_y</p:attrName>
                                        </p:attrNameLst>
                                      </p:cBhvr>
                                      <p:tavLst>
                                        <p:tav tm="0">
                                          <p:val>
                                            <p:strVal val="ppt_y"/>
                                          </p:val>
                                        </p:tav>
                                        <p:tav tm="100000">
                                          <p:val>
                                            <p:strVal val="1+ppt_h/2"/>
                                          </p:val>
                                        </p:tav>
                                      </p:tavLst>
                                    </p:anim>
                                    <p:set>
                                      <p:cBhvr>
                                        <p:cTn id="328" dur="1" fill="hold">
                                          <p:stCondLst>
                                            <p:cond delay="2999"/>
                                          </p:stCondLst>
                                        </p:cTn>
                                        <p:tgtEl>
                                          <p:spTgt spid="18"/>
                                        </p:tgtEl>
                                        <p:attrNameLst>
                                          <p:attrName>style.visibility</p:attrName>
                                        </p:attrNameLst>
                                      </p:cBhvr>
                                      <p:to>
                                        <p:strVal val="hidden"/>
                                      </p:to>
                                    </p:set>
                                  </p:childTnLst>
                                </p:cTn>
                              </p:par>
                              <p:par>
                                <p:cTn id="329" presetID="2" presetClass="exit" presetSubtype="4" fill="hold" grpId="1" nodeType="withEffect">
                                  <p:stCondLst>
                                    <p:cond delay="0"/>
                                  </p:stCondLst>
                                  <p:childTnLst>
                                    <p:anim calcmode="lin" valueType="num">
                                      <p:cBhvr additive="base">
                                        <p:cTn id="330" dur="3000"/>
                                        <p:tgtEl>
                                          <p:spTgt spid="19"/>
                                        </p:tgtEl>
                                        <p:attrNameLst>
                                          <p:attrName>ppt_x</p:attrName>
                                        </p:attrNameLst>
                                      </p:cBhvr>
                                      <p:tavLst>
                                        <p:tav tm="0">
                                          <p:val>
                                            <p:strVal val="ppt_x"/>
                                          </p:val>
                                        </p:tav>
                                        <p:tav tm="100000">
                                          <p:val>
                                            <p:strVal val="ppt_x"/>
                                          </p:val>
                                        </p:tav>
                                      </p:tavLst>
                                    </p:anim>
                                    <p:anim calcmode="lin" valueType="num">
                                      <p:cBhvr additive="base">
                                        <p:cTn id="331" dur="3000"/>
                                        <p:tgtEl>
                                          <p:spTgt spid="19"/>
                                        </p:tgtEl>
                                        <p:attrNameLst>
                                          <p:attrName>ppt_y</p:attrName>
                                        </p:attrNameLst>
                                      </p:cBhvr>
                                      <p:tavLst>
                                        <p:tav tm="0">
                                          <p:val>
                                            <p:strVal val="ppt_y"/>
                                          </p:val>
                                        </p:tav>
                                        <p:tav tm="100000">
                                          <p:val>
                                            <p:strVal val="1+ppt_h/2"/>
                                          </p:val>
                                        </p:tav>
                                      </p:tavLst>
                                    </p:anim>
                                    <p:set>
                                      <p:cBhvr>
                                        <p:cTn id="332" dur="1" fill="hold">
                                          <p:stCondLst>
                                            <p:cond delay="2999"/>
                                          </p:stCondLst>
                                        </p:cTn>
                                        <p:tgtEl>
                                          <p:spTgt spid="19"/>
                                        </p:tgtEl>
                                        <p:attrNameLst>
                                          <p:attrName>style.visibility</p:attrName>
                                        </p:attrNameLst>
                                      </p:cBhvr>
                                      <p:to>
                                        <p:strVal val="hidden"/>
                                      </p:to>
                                    </p:set>
                                  </p:childTnLst>
                                </p:cTn>
                              </p:par>
                              <p:par>
                                <p:cTn id="333" presetID="2" presetClass="exit" presetSubtype="4" fill="hold" grpId="1" nodeType="withEffect">
                                  <p:stCondLst>
                                    <p:cond delay="0"/>
                                  </p:stCondLst>
                                  <p:childTnLst>
                                    <p:anim calcmode="lin" valueType="num">
                                      <p:cBhvr additive="base">
                                        <p:cTn id="334" dur="3000"/>
                                        <p:tgtEl>
                                          <p:spTgt spid="20"/>
                                        </p:tgtEl>
                                        <p:attrNameLst>
                                          <p:attrName>ppt_x</p:attrName>
                                        </p:attrNameLst>
                                      </p:cBhvr>
                                      <p:tavLst>
                                        <p:tav tm="0">
                                          <p:val>
                                            <p:strVal val="ppt_x"/>
                                          </p:val>
                                        </p:tav>
                                        <p:tav tm="100000">
                                          <p:val>
                                            <p:strVal val="ppt_x"/>
                                          </p:val>
                                        </p:tav>
                                      </p:tavLst>
                                    </p:anim>
                                    <p:anim calcmode="lin" valueType="num">
                                      <p:cBhvr additive="base">
                                        <p:cTn id="335" dur="3000"/>
                                        <p:tgtEl>
                                          <p:spTgt spid="20"/>
                                        </p:tgtEl>
                                        <p:attrNameLst>
                                          <p:attrName>ppt_y</p:attrName>
                                        </p:attrNameLst>
                                      </p:cBhvr>
                                      <p:tavLst>
                                        <p:tav tm="0">
                                          <p:val>
                                            <p:strVal val="ppt_y"/>
                                          </p:val>
                                        </p:tav>
                                        <p:tav tm="100000">
                                          <p:val>
                                            <p:strVal val="1+ppt_h/2"/>
                                          </p:val>
                                        </p:tav>
                                      </p:tavLst>
                                    </p:anim>
                                    <p:set>
                                      <p:cBhvr>
                                        <p:cTn id="336" dur="1" fill="hold">
                                          <p:stCondLst>
                                            <p:cond delay="2999"/>
                                          </p:stCondLst>
                                        </p:cTn>
                                        <p:tgtEl>
                                          <p:spTgt spid="20"/>
                                        </p:tgtEl>
                                        <p:attrNameLst>
                                          <p:attrName>style.visibility</p:attrName>
                                        </p:attrNameLst>
                                      </p:cBhvr>
                                      <p:to>
                                        <p:strVal val="hidden"/>
                                      </p:to>
                                    </p:set>
                                  </p:childTnLst>
                                </p:cTn>
                              </p:par>
                              <p:par>
                                <p:cTn id="337" presetID="2" presetClass="exit" presetSubtype="4" fill="hold" grpId="1" nodeType="withEffect">
                                  <p:stCondLst>
                                    <p:cond delay="0"/>
                                  </p:stCondLst>
                                  <p:childTnLst>
                                    <p:anim calcmode="lin" valueType="num">
                                      <p:cBhvr additive="base">
                                        <p:cTn id="338" dur="3000"/>
                                        <p:tgtEl>
                                          <p:spTgt spid="21"/>
                                        </p:tgtEl>
                                        <p:attrNameLst>
                                          <p:attrName>ppt_x</p:attrName>
                                        </p:attrNameLst>
                                      </p:cBhvr>
                                      <p:tavLst>
                                        <p:tav tm="0">
                                          <p:val>
                                            <p:strVal val="ppt_x"/>
                                          </p:val>
                                        </p:tav>
                                        <p:tav tm="100000">
                                          <p:val>
                                            <p:strVal val="ppt_x"/>
                                          </p:val>
                                        </p:tav>
                                      </p:tavLst>
                                    </p:anim>
                                    <p:anim calcmode="lin" valueType="num">
                                      <p:cBhvr additive="base">
                                        <p:cTn id="339" dur="3000"/>
                                        <p:tgtEl>
                                          <p:spTgt spid="21"/>
                                        </p:tgtEl>
                                        <p:attrNameLst>
                                          <p:attrName>ppt_y</p:attrName>
                                        </p:attrNameLst>
                                      </p:cBhvr>
                                      <p:tavLst>
                                        <p:tav tm="0">
                                          <p:val>
                                            <p:strVal val="ppt_y"/>
                                          </p:val>
                                        </p:tav>
                                        <p:tav tm="100000">
                                          <p:val>
                                            <p:strVal val="1+ppt_h/2"/>
                                          </p:val>
                                        </p:tav>
                                      </p:tavLst>
                                    </p:anim>
                                    <p:set>
                                      <p:cBhvr>
                                        <p:cTn id="340" dur="1" fill="hold">
                                          <p:stCondLst>
                                            <p:cond delay="2999"/>
                                          </p:stCondLst>
                                        </p:cTn>
                                        <p:tgtEl>
                                          <p:spTgt spid="21"/>
                                        </p:tgtEl>
                                        <p:attrNameLst>
                                          <p:attrName>style.visibility</p:attrName>
                                        </p:attrNameLst>
                                      </p:cBhvr>
                                      <p:to>
                                        <p:strVal val="hidden"/>
                                      </p:to>
                                    </p:set>
                                  </p:childTnLst>
                                </p:cTn>
                              </p:par>
                              <p:par>
                                <p:cTn id="341" presetID="2" presetClass="exit" presetSubtype="4" fill="hold" grpId="1" nodeType="withEffect">
                                  <p:stCondLst>
                                    <p:cond delay="0"/>
                                  </p:stCondLst>
                                  <p:childTnLst>
                                    <p:anim calcmode="lin" valueType="num">
                                      <p:cBhvr additive="base">
                                        <p:cTn id="342" dur="3000"/>
                                        <p:tgtEl>
                                          <p:spTgt spid="22"/>
                                        </p:tgtEl>
                                        <p:attrNameLst>
                                          <p:attrName>ppt_x</p:attrName>
                                        </p:attrNameLst>
                                      </p:cBhvr>
                                      <p:tavLst>
                                        <p:tav tm="0">
                                          <p:val>
                                            <p:strVal val="ppt_x"/>
                                          </p:val>
                                        </p:tav>
                                        <p:tav tm="100000">
                                          <p:val>
                                            <p:strVal val="ppt_x"/>
                                          </p:val>
                                        </p:tav>
                                      </p:tavLst>
                                    </p:anim>
                                    <p:anim calcmode="lin" valueType="num">
                                      <p:cBhvr additive="base">
                                        <p:cTn id="343" dur="3000"/>
                                        <p:tgtEl>
                                          <p:spTgt spid="22"/>
                                        </p:tgtEl>
                                        <p:attrNameLst>
                                          <p:attrName>ppt_y</p:attrName>
                                        </p:attrNameLst>
                                      </p:cBhvr>
                                      <p:tavLst>
                                        <p:tav tm="0">
                                          <p:val>
                                            <p:strVal val="ppt_y"/>
                                          </p:val>
                                        </p:tav>
                                        <p:tav tm="100000">
                                          <p:val>
                                            <p:strVal val="1+ppt_h/2"/>
                                          </p:val>
                                        </p:tav>
                                      </p:tavLst>
                                    </p:anim>
                                    <p:set>
                                      <p:cBhvr>
                                        <p:cTn id="344" dur="1" fill="hold">
                                          <p:stCondLst>
                                            <p:cond delay="2999"/>
                                          </p:stCondLst>
                                        </p:cTn>
                                        <p:tgtEl>
                                          <p:spTgt spid="22"/>
                                        </p:tgtEl>
                                        <p:attrNameLst>
                                          <p:attrName>style.visibility</p:attrName>
                                        </p:attrNameLst>
                                      </p:cBhvr>
                                      <p:to>
                                        <p:strVal val="hidden"/>
                                      </p:to>
                                    </p:set>
                                  </p:childTnLst>
                                </p:cTn>
                              </p:par>
                              <p:par>
                                <p:cTn id="345" presetID="2" presetClass="exit" presetSubtype="4" fill="hold" grpId="1" nodeType="withEffect">
                                  <p:stCondLst>
                                    <p:cond delay="0"/>
                                  </p:stCondLst>
                                  <p:childTnLst>
                                    <p:anim calcmode="lin" valueType="num">
                                      <p:cBhvr additive="base">
                                        <p:cTn id="346" dur="3000"/>
                                        <p:tgtEl>
                                          <p:spTgt spid="23"/>
                                        </p:tgtEl>
                                        <p:attrNameLst>
                                          <p:attrName>ppt_x</p:attrName>
                                        </p:attrNameLst>
                                      </p:cBhvr>
                                      <p:tavLst>
                                        <p:tav tm="0">
                                          <p:val>
                                            <p:strVal val="ppt_x"/>
                                          </p:val>
                                        </p:tav>
                                        <p:tav tm="100000">
                                          <p:val>
                                            <p:strVal val="ppt_x"/>
                                          </p:val>
                                        </p:tav>
                                      </p:tavLst>
                                    </p:anim>
                                    <p:anim calcmode="lin" valueType="num">
                                      <p:cBhvr additive="base">
                                        <p:cTn id="347" dur="3000"/>
                                        <p:tgtEl>
                                          <p:spTgt spid="23"/>
                                        </p:tgtEl>
                                        <p:attrNameLst>
                                          <p:attrName>ppt_y</p:attrName>
                                        </p:attrNameLst>
                                      </p:cBhvr>
                                      <p:tavLst>
                                        <p:tav tm="0">
                                          <p:val>
                                            <p:strVal val="ppt_y"/>
                                          </p:val>
                                        </p:tav>
                                        <p:tav tm="100000">
                                          <p:val>
                                            <p:strVal val="1+ppt_h/2"/>
                                          </p:val>
                                        </p:tav>
                                      </p:tavLst>
                                    </p:anim>
                                    <p:set>
                                      <p:cBhvr>
                                        <p:cTn id="348" dur="1" fill="hold">
                                          <p:stCondLst>
                                            <p:cond delay="2999"/>
                                          </p:stCondLst>
                                        </p:cTn>
                                        <p:tgtEl>
                                          <p:spTgt spid="23"/>
                                        </p:tgtEl>
                                        <p:attrNameLst>
                                          <p:attrName>style.visibility</p:attrName>
                                        </p:attrNameLst>
                                      </p:cBhvr>
                                      <p:to>
                                        <p:strVal val="hidden"/>
                                      </p:to>
                                    </p:set>
                                  </p:childTnLst>
                                </p:cTn>
                              </p:par>
                              <p:par>
                                <p:cTn id="349" presetID="2" presetClass="exit" presetSubtype="4" fill="hold" grpId="1" nodeType="withEffect">
                                  <p:stCondLst>
                                    <p:cond delay="0"/>
                                  </p:stCondLst>
                                  <p:childTnLst>
                                    <p:anim calcmode="lin" valueType="num">
                                      <p:cBhvr additive="base">
                                        <p:cTn id="350" dur="3000"/>
                                        <p:tgtEl>
                                          <p:spTgt spid="24"/>
                                        </p:tgtEl>
                                        <p:attrNameLst>
                                          <p:attrName>ppt_x</p:attrName>
                                        </p:attrNameLst>
                                      </p:cBhvr>
                                      <p:tavLst>
                                        <p:tav tm="0">
                                          <p:val>
                                            <p:strVal val="ppt_x"/>
                                          </p:val>
                                        </p:tav>
                                        <p:tav tm="100000">
                                          <p:val>
                                            <p:strVal val="ppt_x"/>
                                          </p:val>
                                        </p:tav>
                                      </p:tavLst>
                                    </p:anim>
                                    <p:anim calcmode="lin" valueType="num">
                                      <p:cBhvr additive="base">
                                        <p:cTn id="351" dur="3000"/>
                                        <p:tgtEl>
                                          <p:spTgt spid="24"/>
                                        </p:tgtEl>
                                        <p:attrNameLst>
                                          <p:attrName>ppt_y</p:attrName>
                                        </p:attrNameLst>
                                      </p:cBhvr>
                                      <p:tavLst>
                                        <p:tav tm="0">
                                          <p:val>
                                            <p:strVal val="ppt_y"/>
                                          </p:val>
                                        </p:tav>
                                        <p:tav tm="100000">
                                          <p:val>
                                            <p:strVal val="1+ppt_h/2"/>
                                          </p:val>
                                        </p:tav>
                                      </p:tavLst>
                                    </p:anim>
                                    <p:set>
                                      <p:cBhvr>
                                        <p:cTn id="352" dur="1" fill="hold">
                                          <p:stCondLst>
                                            <p:cond delay="2999"/>
                                          </p:stCondLst>
                                        </p:cTn>
                                        <p:tgtEl>
                                          <p:spTgt spid="24"/>
                                        </p:tgtEl>
                                        <p:attrNameLst>
                                          <p:attrName>style.visibility</p:attrName>
                                        </p:attrNameLst>
                                      </p:cBhvr>
                                      <p:to>
                                        <p:strVal val="hidden"/>
                                      </p:to>
                                    </p:set>
                                  </p:childTnLst>
                                </p:cTn>
                              </p:par>
                              <p:par>
                                <p:cTn id="353" presetID="2" presetClass="exit" presetSubtype="4" fill="hold" grpId="1" nodeType="withEffect">
                                  <p:stCondLst>
                                    <p:cond delay="0"/>
                                  </p:stCondLst>
                                  <p:childTnLst>
                                    <p:anim calcmode="lin" valueType="num">
                                      <p:cBhvr additive="base">
                                        <p:cTn id="354" dur="3000"/>
                                        <p:tgtEl>
                                          <p:spTgt spid="25"/>
                                        </p:tgtEl>
                                        <p:attrNameLst>
                                          <p:attrName>ppt_x</p:attrName>
                                        </p:attrNameLst>
                                      </p:cBhvr>
                                      <p:tavLst>
                                        <p:tav tm="0">
                                          <p:val>
                                            <p:strVal val="ppt_x"/>
                                          </p:val>
                                        </p:tav>
                                        <p:tav tm="100000">
                                          <p:val>
                                            <p:strVal val="ppt_x"/>
                                          </p:val>
                                        </p:tav>
                                      </p:tavLst>
                                    </p:anim>
                                    <p:anim calcmode="lin" valueType="num">
                                      <p:cBhvr additive="base">
                                        <p:cTn id="355" dur="3000"/>
                                        <p:tgtEl>
                                          <p:spTgt spid="25"/>
                                        </p:tgtEl>
                                        <p:attrNameLst>
                                          <p:attrName>ppt_y</p:attrName>
                                        </p:attrNameLst>
                                      </p:cBhvr>
                                      <p:tavLst>
                                        <p:tav tm="0">
                                          <p:val>
                                            <p:strVal val="ppt_y"/>
                                          </p:val>
                                        </p:tav>
                                        <p:tav tm="100000">
                                          <p:val>
                                            <p:strVal val="1+ppt_h/2"/>
                                          </p:val>
                                        </p:tav>
                                      </p:tavLst>
                                    </p:anim>
                                    <p:set>
                                      <p:cBhvr>
                                        <p:cTn id="356" dur="1" fill="hold">
                                          <p:stCondLst>
                                            <p:cond delay="2999"/>
                                          </p:stCondLst>
                                        </p:cTn>
                                        <p:tgtEl>
                                          <p:spTgt spid="25"/>
                                        </p:tgtEl>
                                        <p:attrNameLst>
                                          <p:attrName>style.visibility</p:attrName>
                                        </p:attrNameLst>
                                      </p:cBhvr>
                                      <p:to>
                                        <p:strVal val="hidden"/>
                                      </p:to>
                                    </p:set>
                                  </p:childTnLst>
                                </p:cTn>
                              </p:par>
                              <p:par>
                                <p:cTn id="357" presetID="2" presetClass="exit" presetSubtype="4" fill="hold" grpId="1" nodeType="withEffect">
                                  <p:stCondLst>
                                    <p:cond delay="0"/>
                                  </p:stCondLst>
                                  <p:childTnLst>
                                    <p:anim calcmode="lin" valueType="num">
                                      <p:cBhvr additive="base">
                                        <p:cTn id="358" dur="3000"/>
                                        <p:tgtEl>
                                          <p:spTgt spid="26"/>
                                        </p:tgtEl>
                                        <p:attrNameLst>
                                          <p:attrName>ppt_x</p:attrName>
                                        </p:attrNameLst>
                                      </p:cBhvr>
                                      <p:tavLst>
                                        <p:tav tm="0">
                                          <p:val>
                                            <p:strVal val="ppt_x"/>
                                          </p:val>
                                        </p:tav>
                                        <p:tav tm="100000">
                                          <p:val>
                                            <p:strVal val="ppt_x"/>
                                          </p:val>
                                        </p:tav>
                                      </p:tavLst>
                                    </p:anim>
                                    <p:anim calcmode="lin" valueType="num">
                                      <p:cBhvr additive="base">
                                        <p:cTn id="359" dur="3000"/>
                                        <p:tgtEl>
                                          <p:spTgt spid="26"/>
                                        </p:tgtEl>
                                        <p:attrNameLst>
                                          <p:attrName>ppt_y</p:attrName>
                                        </p:attrNameLst>
                                      </p:cBhvr>
                                      <p:tavLst>
                                        <p:tav tm="0">
                                          <p:val>
                                            <p:strVal val="ppt_y"/>
                                          </p:val>
                                        </p:tav>
                                        <p:tav tm="100000">
                                          <p:val>
                                            <p:strVal val="1+ppt_h/2"/>
                                          </p:val>
                                        </p:tav>
                                      </p:tavLst>
                                    </p:anim>
                                    <p:set>
                                      <p:cBhvr>
                                        <p:cTn id="360" dur="1" fill="hold">
                                          <p:stCondLst>
                                            <p:cond delay="2999"/>
                                          </p:stCondLst>
                                        </p:cTn>
                                        <p:tgtEl>
                                          <p:spTgt spid="26"/>
                                        </p:tgtEl>
                                        <p:attrNameLst>
                                          <p:attrName>style.visibility</p:attrName>
                                        </p:attrNameLst>
                                      </p:cBhvr>
                                      <p:to>
                                        <p:strVal val="hidden"/>
                                      </p:to>
                                    </p:set>
                                  </p:childTnLst>
                                </p:cTn>
                              </p:par>
                              <p:par>
                                <p:cTn id="361" presetID="2" presetClass="exit" presetSubtype="4" fill="hold" grpId="1" nodeType="withEffect">
                                  <p:stCondLst>
                                    <p:cond delay="0"/>
                                  </p:stCondLst>
                                  <p:childTnLst>
                                    <p:anim calcmode="lin" valueType="num">
                                      <p:cBhvr additive="base">
                                        <p:cTn id="362" dur="3000"/>
                                        <p:tgtEl>
                                          <p:spTgt spid="27"/>
                                        </p:tgtEl>
                                        <p:attrNameLst>
                                          <p:attrName>ppt_x</p:attrName>
                                        </p:attrNameLst>
                                      </p:cBhvr>
                                      <p:tavLst>
                                        <p:tav tm="0">
                                          <p:val>
                                            <p:strVal val="ppt_x"/>
                                          </p:val>
                                        </p:tav>
                                        <p:tav tm="100000">
                                          <p:val>
                                            <p:strVal val="ppt_x"/>
                                          </p:val>
                                        </p:tav>
                                      </p:tavLst>
                                    </p:anim>
                                    <p:anim calcmode="lin" valueType="num">
                                      <p:cBhvr additive="base">
                                        <p:cTn id="363" dur="3000"/>
                                        <p:tgtEl>
                                          <p:spTgt spid="27"/>
                                        </p:tgtEl>
                                        <p:attrNameLst>
                                          <p:attrName>ppt_y</p:attrName>
                                        </p:attrNameLst>
                                      </p:cBhvr>
                                      <p:tavLst>
                                        <p:tav tm="0">
                                          <p:val>
                                            <p:strVal val="ppt_y"/>
                                          </p:val>
                                        </p:tav>
                                        <p:tav tm="100000">
                                          <p:val>
                                            <p:strVal val="1+ppt_h/2"/>
                                          </p:val>
                                        </p:tav>
                                      </p:tavLst>
                                    </p:anim>
                                    <p:set>
                                      <p:cBhvr>
                                        <p:cTn id="364" dur="1" fill="hold">
                                          <p:stCondLst>
                                            <p:cond delay="2999"/>
                                          </p:stCondLst>
                                        </p:cTn>
                                        <p:tgtEl>
                                          <p:spTgt spid="27"/>
                                        </p:tgtEl>
                                        <p:attrNameLst>
                                          <p:attrName>style.visibility</p:attrName>
                                        </p:attrNameLst>
                                      </p:cBhvr>
                                      <p:to>
                                        <p:strVal val="hidden"/>
                                      </p:to>
                                    </p:set>
                                  </p:childTnLst>
                                </p:cTn>
                              </p:par>
                              <p:par>
                                <p:cTn id="365" presetID="2" presetClass="exit" presetSubtype="4" fill="hold" grpId="1" nodeType="withEffect">
                                  <p:stCondLst>
                                    <p:cond delay="0"/>
                                  </p:stCondLst>
                                  <p:childTnLst>
                                    <p:anim calcmode="lin" valueType="num">
                                      <p:cBhvr additive="base">
                                        <p:cTn id="366" dur="3000"/>
                                        <p:tgtEl>
                                          <p:spTgt spid="28"/>
                                        </p:tgtEl>
                                        <p:attrNameLst>
                                          <p:attrName>ppt_x</p:attrName>
                                        </p:attrNameLst>
                                      </p:cBhvr>
                                      <p:tavLst>
                                        <p:tav tm="0">
                                          <p:val>
                                            <p:strVal val="ppt_x"/>
                                          </p:val>
                                        </p:tav>
                                        <p:tav tm="100000">
                                          <p:val>
                                            <p:strVal val="ppt_x"/>
                                          </p:val>
                                        </p:tav>
                                      </p:tavLst>
                                    </p:anim>
                                    <p:anim calcmode="lin" valueType="num">
                                      <p:cBhvr additive="base">
                                        <p:cTn id="367" dur="3000"/>
                                        <p:tgtEl>
                                          <p:spTgt spid="28"/>
                                        </p:tgtEl>
                                        <p:attrNameLst>
                                          <p:attrName>ppt_y</p:attrName>
                                        </p:attrNameLst>
                                      </p:cBhvr>
                                      <p:tavLst>
                                        <p:tav tm="0">
                                          <p:val>
                                            <p:strVal val="ppt_y"/>
                                          </p:val>
                                        </p:tav>
                                        <p:tav tm="100000">
                                          <p:val>
                                            <p:strVal val="1+ppt_h/2"/>
                                          </p:val>
                                        </p:tav>
                                      </p:tavLst>
                                    </p:anim>
                                    <p:set>
                                      <p:cBhvr>
                                        <p:cTn id="368" dur="1" fill="hold">
                                          <p:stCondLst>
                                            <p:cond delay="2999"/>
                                          </p:stCondLst>
                                        </p:cTn>
                                        <p:tgtEl>
                                          <p:spTgt spid="28"/>
                                        </p:tgtEl>
                                        <p:attrNameLst>
                                          <p:attrName>style.visibility</p:attrName>
                                        </p:attrNameLst>
                                      </p:cBhvr>
                                      <p:to>
                                        <p:strVal val="hidden"/>
                                      </p:to>
                                    </p:set>
                                  </p:childTnLst>
                                </p:cTn>
                              </p:par>
                              <p:par>
                                <p:cTn id="369" presetID="2" presetClass="exit" presetSubtype="4" fill="hold" grpId="1" nodeType="withEffect">
                                  <p:stCondLst>
                                    <p:cond delay="0"/>
                                  </p:stCondLst>
                                  <p:childTnLst>
                                    <p:anim calcmode="lin" valueType="num">
                                      <p:cBhvr additive="base">
                                        <p:cTn id="370" dur="3000"/>
                                        <p:tgtEl>
                                          <p:spTgt spid="29"/>
                                        </p:tgtEl>
                                        <p:attrNameLst>
                                          <p:attrName>ppt_x</p:attrName>
                                        </p:attrNameLst>
                                      </p:cBhvr>
                                      <p:tavLst>
                                        <p:tav tm="0">
                                          <p:val>
                                            <p:strVal val="ppt_x"/>
                                          </p:val>
                                        </p:tav>
                                        <p:tav tm="100000">
                                          <p:val>
                                            <p:strVal val="ppt_x"/>
                                          </p:val>
                                        </p:tav>
                                      </p:tavLst>
                                    </p:anim>
                                    <p:anim calcmode="lin" valueType="num">
                                      <p:cBhvr additive="base">
                                        <p:cTn id="371" dur="3000"/>
                                        <p:tgtEl>
                                          <p:spTgt spid="29"/>
                                        </p:tgtEl>
                                        <p:attrNameLst>
                                          <p:attrName>ppt_y</p:attrName>
                                        </p:attrNameLst>
                                      </p:cBhvr>
                                      <p:tavLst>
                                        <p:tav tm="0">
                                          <p:val>
                                            <p:strVal val="ppt_y"/>
                                          </p:val>
                                        </p:tav>
                                        <p:tav tm="100000">
                                          <p:val>
                                            <p:strVal val="1+ppt_h/2"/>
                                          </p:val>
                                        </p:tav>
                                      </p:tavLst>
                                    </p:anim>
                                    <p:set>
                                      <p:cBhvr>
                                        <p:cTn id="372" dur="1" fill="hold">
                                          <p:stCondLst>
                                            <p:cond delay="2999"/>
                                          </p:stCondLst>
                                        </p:cTn>
                                        <p:tgtEl>
                                          <p:spTgt spid="29"/>
                                        </p:tgtEl>
                                        <p:attrNameLst>
                                          <p:attrName>style.visibility</p:attrName>
                                        </p:attrNameLst>
                                      </p:cBhvr>
                                      <p:to>
                                        <p:strVal val="hidden"/>
                                      </p:to>
                                    </p:set>
                                  </p:childTnLst>
                                </p:cTn>
                              </p:par>
                              <p:par>
                                <p:cTn id="373" presetID="2" presetClass="exit" presetSubtype="4" fill="hold" grpId="1" nodeType="withEffect">
                                  <p:stCondLst>
                                    <p:cond delay="0"/>
                                  </p:stCondLst>
                                  <p:childTnLst>
                                    <p:anim calcmode="lin" valueType="num">
                                      <p:cBhvr additive="base">
                                        <p:cTn id="374" dur="3000"/>
                                        <p:tgtEl>
                                          <p:spTgt spid="30"/>
                                        </p:tgtEl>
                                        <p:attrNameLst>
                                          <p:attrName>ppt_x</p:attrName>
                                        </p:attrNameLst>
                                      </p:cBhvr>
                                      <p:tavLst>
                                        <p:tav tm="0">
                                          <p:val>
                                            <p:strVal val="ppt_x"/>
                                          </p:val>
                                        </p:tav>
                                        <p:tav tm="100000">
                                          <p:val>
                                            <p:strVal val="ppt_x"/>
                                          </p:val>
                                        </p:tav>
                                      </p:tavLst>
                                    </p:anim>
                                    <p:anim calcmode="lin" valueType="num">
                                      <p:cBhvr additive="base">
                                        <p:cTn id="375" dur="3000"/>
                                        <p:tgtEl>
                                          <p:spTgt spid="30"/>
                                        </p:tgtEl>
                                        <p:attrNameLst>
                                          <p:attrName>ppt_y</p:attrName>
                                        </p:attrNameLst>
                                      </p:cBhvr>
                                      <p:tavLst>
                                        <p:tav tm="0">
                                          <p:val>
                                            <p:strVal val="ppt_y"/>
                                          </p:val>
                                        </p:tav>
                                        <p:tav tm="100000">
                                          <p:val>
                                            <p:strVal val="1+ppt_h/2"/>
                                          </p:val>
                                        </p:tav>
                                      </p:tavLst>
                                    </p:anim>
                                    <p:set>
                                      <p:cBhvr>
                                        <p:cTn id="376" dur="1" fill="hold">
                                          <p:stCondLst>
                                            <p:cond delay="2999"/>
                                          </p:stCondLst>
                                        </p:cTn>
                                        <p:tgtEl>
                                          <p:spTgt spid="30"/>
                                        </p:tgtEl>
                                        <p:attrNameLst>
                                          <p:attrName>style.visibility</p:attrName>
                                        </p:attrNameLst>
                                      </p:cBhvr>
                                      <p:to>
                                        <p:strVal val="hidden"/>
                                      </p:to>
                                    </p:set>
                                  </p:childTnLst>
                                </p:cTn>
                              </p:par>
                              <p:par>
                                <p:cTn id="377" presetID="2" presetClass="exit" presetSubtype="4" fill="hold" grpId="1" nodeType="withEffect">
                                  <p:stCondLst>
                                    <p:cond delay="0"/>
                                  </p:stCondLst>
                                  <p:childTnLst>
                                    <p:anim calcmode="lin" valueType="num">
                                      <p:cBhvr additive="base">
                                        <p:cTn id="378" dur="3000"/>
                                        <p:tgtEl>
                                          <p:spTgt spid="31"/>
                                        </p:tgtEl>
                                        <p:attrNameLst>
                                          <p:attrName>ppt_x</p:attrName>
                                        </p:attrNameLst>
                                      </p:cBhvr>
                                      <p:tavLst>
                                        <p:tav tm="0">
                                          <p:val>
                                            <p:strVal val="ppt_x"/>
                                          </p:val>
                                        </p:tav>
                                        <p:tav tm="100000">
                                          <p:val>
                                            <p:strVal val="ppt_x"/>
                                          </p:val>
                                        </p:tav>
                                      </p:tavLst>
                                    </p:anim>
                                    <p:anim calcmode="lin" valueType="num">
                                      <p:cBhvr additive="base">
                                        <p:cTn id="379" dur="3000"/>
                                        <p:tgtEl>
                                          <p:spTgt spid="31"/>
                                        </p:tgtEl>
                                        <p:attrNameLst>
                                          <p:attrName>ppt_y</p:attrName>
                                        </p:attrNameLst>
                                      </p:cBhvr>
                                      <p:tavLst>
                                        <p:tav tm="0">
                                          <p:val>
                                            <p:strVal val="ppt_y"/>
                                          </p:val>
                                        </p:tav>
                                        <p:tav tm="100000">
                                          <p:val>
                                            <p:strVal val="1+ppt_h/2"/>
                                          </p:val>
                                        </p:tav>
                                      </p:tavLst>
                                    </p:anim>
                                    <p:set>
                                      <p:cBhvr>
                                        <p:cTn id="380" dur="1" fill="hold">
                                          <p:stCondLst>
                                            <p:cond delay="2999"/>
                                          </p:stCondLst>
                                        </p:cTn>
                                        <p:tgtEl>
                                          <p:spTgt spid="31"/>
                                        </p:tgtEl>
                                        <p:attrNameLst>
                                          <p:attrName>style.visibility</p:attrName>
                                        </p:attrNameLst>
                                      </p:cBhvr>
                                      <p:to>
                                        <p:strVal val="hidden"/>
                                      </p:to>
                                    </p:set>
                                  </p:childTnLst>
                                </p:cTn>
                              </p:par>
                              <p:par>
                                <p:cTn id="381" presetID="2" presetClass="exit" presetSubtype="4" fill="hold" grpId="1" nodeType="withEffect">
                                  <p:stCondLst>
                                    <p:cond delay="0"/>
                                  </p:stCondLst>
                                  <p:childTnLst>
                                    <p:anim calcmode="lin" valueType="num">
                                      <p:cBhvr additive="base">
                                        <p:cTn id="382" dur="3000"/>
                                        <p:tgtEl>
                                          <p:spTgt spid="32"/>
                                        </p:tgtEl>
                                        <p:attrNameLst>
                                          <p:attrName>ppt_x</p:attrName>
                                        </p:attrNameLst>
                                      </p:cBhvr>
                                      <p:tavLst>
                                        <p:tav tm="0">
                                          <p:val>
                                            <p:strVal val="ppt_x"/>
                                          </p:val>
                                        </p:tav>
                                        <p:tav tm="100000">
                                          <p:val>
                                            <p:strVal val="ppt_x"/>
                                          </p:val>
                                        </p:tav>
                                      </p:tavLst>
                                    </p:anim>
                                    <p:anim calcmode="lin" valueType="num">
                                      <p:cBhvr additive="base">
                                        <p:cTn id="383" dur="3000"/>
                                        <p:tgtEl>
                                          <p:spTgt spid="32"/>
                                        </p:tgtEl>
                                        <p:attrNameLst>
                                          <p:attrName>ppt_y</p:attrName>
                                        </p:attrNameLst>
                                      </p:cBhvr>
                                      <p:tavLst>
                                        <p:tav tm="0">
                                          <p:val>
                                            <p:strVal val="ppt_y"/>
                                          </p:val>
                                        </p:tav>
                                        <p:tav tm="100000">
                                          <p:val>
                                            <p:strVal val="1+ppt_h/2"/>
                                          </p:val>
                                        </p:tav>
                                      </p:tavLst>
                                    </p:anim>
                                    <p:set>
                                      <p:cBhvr>
                                        <p:cTn id="384" dur="1" fill="hold">
                                          <p:stCondLst>
                                            <p:cond delay="2999"/>
                                          </p:stCondLst>
                                        </p:cTn>
                                        <p:tgtEl>
                                          <p:spTgt spid="32"/>
                                        </p:tgtEl>
                                        <p:attrNameLst>
                                          <p:attrName>style.visibility</p:attrName>
                                        </p:attrNameLst>
                                      </p:cBhvr>
                                      <p:to>
                                        <p:strVal val="hidden"/>
                                      </p:to>
                                    </p:set>
                                  </p:childTnLst>
                                </p:cTn>
                              </p:par>
                              <p:par>
                                <p:cTn id="385" presetID="2" presetClass="exit" presetSubtype="4" fill="hold" grpId="1" nodeType="withEffect">
                                  <p:stCondLst>
                                    <p:cond delay="0"/>
                                  </p:stCondLst>
                                  <p:childTnLst>
                                    <p:anim calcmode="lin" valueType="num">
                                      <p:cBhvr additive="base">
                                        <p:cTn id="386" dur="3000"/>
                                        <p:tgtEl>
                                          <p:spTgt spid="33"/>
                                        </p:tgtEl>
                                        <p:attrNameLst>
                                          <p:attrName>ppt_x</p:attrName>
                                        </p:attrNameLst>
                                      </p:cBhvr>
                                      <p:tavLst>
                                        <p:tav tm="0">
                                          <p:val>
                                            <p:strVal val="ppt_x"/>
                                          </p:val>
                                        </p:tav>
                                        <p:tav tm="100000">
                                          <p:val>
                                            <p:strVal val="ppt_x"/>
                                          </p:val>
                                        </p:tav>
                                      </p:tavLst>
                                    </p:anim>
                                    <p:anim calcmode="lin" valueType="num">
                                      <p:cBhvr additive="base">
                                        <p:cTn id="387" dur="3000"/>
                                        <p:tgtEl>
                                          <p:spTgt spid="33"/>
                                        </p:tgtEl>
                                        <p:attrNameLst>
                                          <p:attrName>ppt_y</p:attrName>
                                        </p:attrNameLst>
                                      </p:cBhvr>
                                      <p:tavLst>
                                        <p:tav tm="0">
                                          <p:val>
                                            <p:strVal val="ppt_y"/>
                                          </p:val>
                                        </p:tav>
                                        <p:tav tm="100000">
                                          <p:val>
                                            <p:strVal val="1+ppt_h/2"/>
                                          </p:val>
                                        </p:tav>
                                      </p:tavLst>
                                    </p:anim>
                                    <p:set>
                                      <p:cBhvr>
                                        <p:cTn id="388" dur="1" fill="hold">
                                          <p:stCondLst>
                                            <p:cond delay="2999"/>
                                          </p:stCondLst>
                                        </p:cTn>
                                        <p:tgtEl>
                                          <p:spTgt spid="33"/>
                                        </p:tgtEl>
                                        <p:attrNameLst>
                                          <p:attrName>style.visibility</p:attrName>
                                        </p:attrNameLst>
                                      </p:cBhvr>
                                      <p:to>
                                        <p:strVal val="hidden"/>
                                      </p:to>
                                    </p:set>
                                  </p:childTnLst>
                                </p:cTn>
                              </p:par>
                              <p:par>
                                <p:cTn id="389" presetID="2" presetClass="exit" presetSubtype="4" fill="hold" grpId="1" nodeType="withEffect">
                                  <p:stCondLst>
                                    <p:cond delay="0"/>
                                  </p:stCondLst>
                                  <p:childTnLst>
                                    <p:anim calcmode="lin" valueType="num">
                                      <p:cBhvr additive="base">
                                        <p:cTn id="390" dur="3000"/>
                                        <p:tgtEl>
                                          <p:spTgt spid="34"/>
                                        </p:tgtEl>
                                        <p:attrNameLst>
                                          <p:attrName>ppt_x</p:attrName>
                                        </p:attrNameLst>
                                      </p:cBhvr>
                                      <p:tavLst>
                                        <p:tav tm="0">
                                          <p:val>
                                            <p:strVal val="ppt_x"/>
                                          </p:val>
                                        </p:tav>
                                        <p:tav tm="100000">
                                          <p:val>
                                            <p:strVal val="ppt_x"/>
                                          </p:val>
                                        </p:tav>
                                      </p:tavLst>
                                    </p:anim>
                                    <p:anim calcmode="lin" valueType="num">
                                      <p:cBhvr additive="base">
                                        <p:cTn id="391" dur="3000"/>
                                        <p:tgtEl>
                                          <p:spTgt spid="34"/>
                                        </p:tgtEl>
                                        <p:attrNameLst>
                                          <p:attrName>ppt_y</p:attrName>
                                        </p:attrNameLst>
                                      </p:cBhvr>
                                      <p:tavLst>
                                        <p:tav tm="0">
                                          <p:val>
                                            <p:strVal val="ppt_y"/>
                                          </p:val>
                                        </p:tav>
                                        <p:tav tm="100000">
                                          <p:val>
                                            <p:strVal val="1+ppt_h/2"/>
                                          </p:val>
                                        </p:tav>
                                      </p:tavLst>
                                    </p:anim>
                                    <p:set>
                                      <p:cBhvr>
                                        <p:cTn id="392" dur="1" fill="hold">
                                          <p:stCondLst>
                                            <p:cond delay="2999"/>
                                          </p:stCondLst>
                                        </p:cTn>
                                        <p:tgtEl>
                                          <p:spTgt spid="34"/>
                                        </p:tgtEl>
                                        <p:attrNameLst>
                                          <p:attrName>style.visibility</p:attrName>
                                        </p:attrNameLst>
                                      </p:cBhvr>
                                      <p:to>
                                        <p:strVal val="hidden"/>
                                      </p:to>
                                    </p:set>
                                  </p:childTnLst>
                                </p:cTn>
                              </p:par>
                              <p:par>
                                <p:cTn id="393" presetID="2" presetClass="exit" presetSubtype="4" fill="hold" grpId="1" nodeType="withEffect">
                                  <p:stCondLst>
                                    <p:cond delay="0"/>
                                  </p:stCondLst>
                                  <p:childTnLst>
                                    <p:anim calcmode="lin" valueType="num">
                                      <p:cBhvr additive="base">
                                        <p:cTn id="394" dur="3000"/>
                                        <p:tgtEl>
                                          <p:spTgt spid="35"/>
                                        </p:tgtEl>
                                        <p:attrNameLst>
                                          <p:attrName>ppt_x</p:attrName>
                                        </p:attrNameLst>
                                      </p:cBhvr>
                                      <p:tavLst>
                                        <p:tav tm="0">
                                          <p:val>
                                            <p:strVal val="ppt_x"/>
                                          </p:val>
                                        </p:tav>
                                        <p:tav tm="100000">
                                          <p:val>
                                            <p:strVal val="ppt_x"/>
                                          </p:val>
                                        </p:tav>
                                      </p:tavLst>
                                    </p:anim>
                                    <p:anim calcmode="lin" valueType="num">
                                      <p:cBhvr additive="base">
                                        <p:cTn id="395" dur="3000"/>
                                        <p:tgtEl>
                                          <p:spTgt spid="35"/>
                                        </p:tgtEl>
                                        <p:attrNameLst>
                                          <p:attrName>ppt_y</p:attrName>
                                        </p:attrNameLst>
                                      </p:cBhvr>
                                      <p:tavLst>
                                        <p:tav tm="0">
                                          <p:val>
                                            <p:strVal val="ppt_y"/>
                                          </p:val>
                                        </p:tav>
                                        <p:tav tm="100000">
                                          <p:val>
                                            <p:strVal val="1+ppt_h/2"/>
                                          </p:val>
                                        </p:tav>
                                      </p:tavLst>
                                    </p:anim>
                                    <p:set>
                                      <p:cBhvr>
                                        <p:cTn id="396" dur="1" fill="hold">
                                          <p:stCondLst>
                                            <p:cond delay="2999"/>
                                          </p:stCondLst>
                                        </p:cTn>
                                        <p:tgtEl>
                                          <p:spTgt spid="35"/>
                                        </p:tgtEl>
                                        <p:attrNameLst>
                                          <p:attrName>style.visibility</p:attrName>
                                        </p:attrNameLst>
                                      </p:cBhvr>
                                      <p:to>
                                        <p:strVal val="hidden"/>
                                      </p:to>
                                    </p:set>
                                  </p:childTnLst>
                                </p:cTn>
                              </p:par>
                              <p:par>
                                <p:cTn id="397" presetID="2" presetClass="exit" presetSubtype="4" fill="hold" grpId="1" nodeType="withEffect">
                                  <p:stCondLst>
                                    <p:cond delay="0"/>
                                  </p:stCondLst>
                                  <p:childTnLst>
                                    <p:anim calcmode="lin" valueType="num">
                                      <p:cBhvr additive="base">
                                        <p:cTn id="398" dur="3000"/>
                                        <p:tgtEl>
                                          <p:spTgt spid="36"/>
                                        </p:tgtEl>
                                        <p:attrNameLst>
                                          <p:attrName>ppt_x</p:attrName>
                                        </p:attrNameLst>
                                      </p:cBhvr>
                                      <p:tavLst>
                                        <p:tav tm="0">
                                          <p:val>
                                            <p:strVal val="ppt_x"/>
                                          </p:val>
                                        </p:tav>
                                        <p:tav tm="100000">
                                          <p:val>
                                            <p:strVal val="ppt_x"/>
                                          </p:val>
                                        </p:tav>
                                      </p:tavLst>
                                    </p:anim>
                                    <p:anim calcmode="lin" valueType="num">
                                      <p:cBhvr additive="base">
                                        <p:cTn id="399" dur="3000"/>
                                        <p:tgtEl>
                                          <p:spTgt spid="36"/>
                                        </p:tgtEl>
                                        <p:attrNameLst>
                                          <p:attrName>ppt_y</p:attrName>
                                        </p:attrNameLst>
                                      </p:cBhvr>
                                      <p:tavLst>
                                        <p:tav tm="0">
                                          <p:val>
                                            <p:strVal val="ppt_y"/>
                                          </p:val>
                                        </p:tav>
                                        <p:tav tm="100000">
                                          <p:val>
                                            <p:strVal val="1+ppt_h/2"/>
                                          </p:val>
                                        </p:tav>
                                      </p:tavLst>
                                    </p:anim>
                                    <p:set>
                                      <p:cBhvr>
                                        <p:cTn id="400" dur="1" fill="hold">
                                          <p:stCondLst>
                                            <p:cond delay="2999"/>
                                          </p:stCondLst>
                                        </p:cTn>
                                        <p:tgtEl>
                                          <p:spTgt spid="36"/>
                                        </p:tgtEl>
                                        <p:attrNameLst>
                                          <p:attrName>style.visibility</p:attrName>
                                        </p:attrNameLst>
                                      </p:cBhvr>
                                      <p:to>
                                        <p:strVal val="hidden"/>
                                      </p:to>
                                    </p:set>
                                  </p:childTnLst>
                                </p:cTn>
                              </p:par>
                              <p:par>
                                <p:cTn id="401" presetID="2" presetClass="exit" presetSubtype="4" fill="hold" grpId="1" nodeType="withEffect">
                                  <p:stCondLst>
                                    <p:cond delay="0"/>
                                  </p:stCondLst>
                                  <p:childTnLst>
                                    <p:anim calcmode="lin" valueType="num">
                                      <p:cBhvr additive="base">
                                        <p:cTn id="402" dur="3000"/>
                                        <p:tgtEl>
                                          <p:spTgt spid="37"/>
                                        </p:tgtEl>
                                        <p:attrNameLst>
                                          <p:attrName>ppt_x</p:attrName>
                                        </p:attrNameLst>
                                      </p:cBhvr>
                                      <p:tavLst>
                                        <p:tav tm="0">
                                          <p:val>
                                            <p:strVal val="ppt_x"/>
                                          </p:val>
                                        </p:tav>
                                        <p:tav tm="100000">
                                          <p:val>
                                            <p:strVal val="ppt_x"/>
                                          </p:val>
                                        </p:tav>
                                      </p:tavLst>
                                    </p:anim>
                                    <p:anim calcmode="lin" valueType="num">
                                      <p:cBhvr additive="base">
                                        <p:cTn id="403" dur="3000"/>
                                        <p:tgtEl>
                                          <p:spTgt spid="37"/>
                                        </p:tgtEl>
                                        <p:attrNameLst>
                                          <p:attrName>ppt_y</p:attrName>
                                        </p:attrNameLst>
                                      </p:cBhvr>
                                      <p:tavLst>
                                        <p:tav tm="0">
                                          <p:val>
                                            <p:strVal val="ppt_y"/>
                                          </p:val>
                                        </p:tav>
                                        <p:tav tm="100000">
                                          <p:val>
                                            <p:strVal val="1+ppt_h/2"/>
                                          </p:val>
                                        </p:tav>
                                      </p:tavLst>
                                    </p:anim>
                                    <p:set>
                                      <p:cBhvr>
                                        <p:cTn id="404" dur="1" fill="hold">
                                          <p:stCondLst>
                                            <p:cond delay="2999"/>
                                          </p:stCondLst>
                                        </p:cTn>
                                        <p:tgtEl>
                                          <p:spTgt spid="37"/>
                                        </p:tgtEl>
                                        <p:attrNameLst>
                                          <p:attrName>style.visibility</p:attrName>
                                        </p:attrNameLst>
                                      </p:cBhvr>
                                      <p:to>
                                        <p:strVal val="hidden"/>
                                      </p:to>
                                    </p:set>
                                  </p:childTnLst>
                                </p:cTn>
                              </p:par>
                              <p:par>
                                <p:cTn id="405" presetID="2" presetClass="exit" presetSubtype="4" fill="hold" grpId="1" nodeType="withEffect">
                                  <p:stCondLst>
                                    <p:cond delay="0"/>
                                  </p:stCondLst>
                                  <p:childTnLst>
                                    <p:anim calcmode="lin" valueType="num">
                                      <p:cBhvr additive="base">
                                        <p:cTn id="406" dur="3000"/>
                                        <p:tgtEl>
                                          <p:spTgt spid="38"/>
                                        </p:tgtEl>
                                        <p:attrNameLst>
                                          <p:attrName>ppt_x</p:attrName>
                                        </p:attrNameLst>
                                      </p:cBhvr>
                                      <p:tavLst>
                                        <p:tav tm="0">
                                          <p:val>
                                            <p:strVal val="ppt_x"/>
                                          </p:val>
                                        </p:tav>
                                        <p:tav tm="100000">
                                          <p:val>
                                            <p:strVal val="ppt_x"/>
                                          </p:val>
                                        </p:tav>
                                      </p:tavLst>
                                    </p:anim>
                                    <p:anim calcmode="lin" valueType="num">
                                      <p:cBhvr additive="base">
                                        <p:cTn id="407" dur="3000"/>
                                        <p:tgtEl>
                                          <p:spTgt spid="38"/>
                                        </p:tgtEl>
                                        <p:attrNameLst>
                                          <p:attrName>ppt_y</p:attrName>
                                        </p:attrNameLst>
                                      </p:cBhvr>
                                      <p:tavLst>
                                        <p:tav tm="0">
                                          <p:val>
                                            <p:strVal val="ppt_y"/>
                                          </p:val>
                                        </p:tav>
                                        <p:tav tm="100000">
                                          <p:val>
                                            <p:strVal val="1+ppt_h/2"/>
                                          </p:val>
                                        </p:tav>
                                      </p:tavLst>
                                    </p:anim>
                                    <p:set>
                                      <p:cBhvr>
                                        <p:cTn id="408" dur="1" fill="hold">
                                          <p:stCondLst>
                                            <p:cond delay="2999"/>
                                          </p:stCondLst>
                                        </p:cTn>
                                        <p:tgtEl>
                                          <p:spTgt spid="38"/>
                                        </p:tgtEl>
                                        <p:attrNameLst>
                                          <p:attrName>style.visibility</p:attrName>
                                        </p:attrNameLst>
                                      </p:cBhvr>
                                      <p:to>
                                        <p:strVal val="hidden"/>
                                      </p:to>
                                    </p:set>
                                  </p:childTnLst>
                                </p:cTn>
                              </p:par>
                              <p:par>
                                <p:cTn id="409" presetID="2" presetClass="exit" presetSubtype="4" fill="hold" grpId="1" nodeType="withEffect">
                                  <p:stCondLst>
                                    <p:cond delay="0"/>
                                  </p:stCondLst>
                                  <p:childTnLst>
                                    <p:anim calcmode="lin" valueType="num">
                                      <p:cBhvr additive="base">
                                        <p:cTn id="410" dur="3000"/>
                                        <p:tgtEl>
                                          <p:spTgt spid="39"/>
                                        </p:tgtEl>
                                        <p:attrNameLst>
                                          <p:attrName>ppt_x</p:attrName>
                                        </p:attrNameLst>
                                      </p:cBhvr>
                                      <p:tavLst>
                                        <p:tav tm="0">
                                          <p:val>
                                            <p:strVal val="ppt_x"/>
                                          </p:val>
                                        </p:tav>
                                        <p:tav tm="100000">
                                          <p:val>
                                            <p:strVal val="ppt_x"/>
                                          </p:val>
                                        </p:tav>
                                      </p:tavLst>
                                    </p:anim>
                                    <p:anim calcmode="lin" valueType="num">
                                      <p:cBhvr additive="base">
                                        <p:cTn id="411" dur="3000"/>
                                        <p:tgtEl>
                                          <p:spTgt spid="39"/>
                                        </p:tgtEl>
                                        <p:attrNameLst>
                                          <p:attrName>ppt_y</p:attrName>
                                        </p:attrNameLst>
                                      </p:cBhvr>
                                      <p:tavLst>
                                        <p:tav tm="0">
                                          <p:val>
                                            <p:strVal val="ppt_y"/>
                                          </p:val>
                                        </p:tav>
                                        <p:tav tm="100000">
                                          <p:val>
                                            <p:strVal val="1+ppt_h/2"/>
                                          </p:val>
                                        </p:tav>
                                      </p:tavLst>
                                    </p:anim>
                                    <p:set>
                                      <p:cBhvr>
                                        <p:cTn id="412" dur="1" fill="hold">
                                          <p:stCondLst>
                                            <p:cond delay="2999"/>
                                          </p:stCondLst>
                                        </p:cTn>
                                        <p:tgtEl>
                                          <p:spTgt spid="39"/>
                                        </p:tgtEl>
                                        <p:attrNameLst>
                                          <p:attrName>style.visibility</p:attrName>
                                        </p:attrNameLst>
                                      </p:cBhvr>
                                      <p:to>
                                        <p:strVal val="hidden"/>
                                      </p:to>
                                    </p:set>
                                  </p:childTnLst>
                                </p:cTn>
                              </p:par>
                              <p:par>
                                <p:cTn id="413" presetID="2" presetClass="exit" presetSubtype="4" fill="hold" grpId="1" nodeType="withEffect">
                                  <p:stCondLst>
                                    <p:cond delay="0"/>
                                  </p:stCondLst>
                                  <p:childTnLst>
                                    <p:anim calcmode="lin" valueType="num">
                                      <p:cBhvr additive="base">
                                        <p:cTn id="414" dur="3000"/>
                                        <p:tgtEl>
                                          <p:spTgt spid="40"/>
                                        </p:tgtEl>
                                        <p:attrNameLst>
                                          <p:attrName>ppt_x</p:attrName>
                                        </p:attrNameLst>
                                      </p:cBhvr>
                                      <p:tavLst>
                                        <p:tav tm="0">
                                          <p:val>
                                            <p:strVal val="ppt_x"/>
                                          </p:val>
                                        </p:tav>
                                        <p:tav tm="100000">
                                          <p:val>
                                            <p:strVal val="ppt_x"/>
                                          </p:val>
                                        </p:tav>
                                      </p:tavLst>
                                    </p:anim>
                                    <p:anim calcmode="lin" valueType="num">
                                      <p:cBhvr additive="base">
                                        <p:cTn id="415" dur="3000"/>
                                        <p:tgtEl>
                                          <p:spTgt spid="40"/>
                                        </p:tgtEl>
                                        <p:attrNameLst>
                                          <p:attrName>ppt_y</p:attrName>
                                        </p:attrNameLst>
                                      </p:cBhvr>
                                      <p:tavLst>
                                        <p:tav tm="0">
                                          <p:val>
                                            <p:strVal val="ppt_y"/>
                                          </p:val>
                                        </p:tav>
                                        <p:tav tm="100000">
                                          <p:val>
                                            <p:strVal val="1+ppt_h/2"/>
                                          </p:val>
                                        </p:tav>
                                      </p:tavLst>
                                    </p:anim>
                                    <p:set>
                                      <p:cBhvr>
                                        <p:cTn id="416" dur="1" fill="hold">
                                          <p:stCondLst>
                                            <p:cond delay="2999"/>
                                          </p:stCondLst>
                                        </p:cTn>
                                        <p:tgtEl>
                                          <p:spTgt spid="40"/>
                                        </p:tgtEl>
                                        <p:attrNameLst>
                                          <p:attrName>style.visibility</p:attrName>
                                        </p:attrNameLst>
                                      </p:cBhvr>
                                      <p:to>
                                        <p:strVal val="hidden"/>
                                      </p:to>
                                    </p:set>
                                  </p:childTnLst>
                                </p:cTn>
                              </p:par>
                              <p:par>
                                <p:cTn id="417" presetID="2" presetClass="exit" presetSubtype="4" fill="hold" grpId="1" nodeType="withEffect">
                                  <p:stCondLst>
                                    <p:cond delay="0"/>
                                  </p:stCondLst>
                                  <p:childTnLst>
                                    <p:anim calcmode="lin" valueType="num">
                                      <p:cBhvr additive="base">
                                        <p:cTn id="418" dur="3000"/>
                                        <p:tgtEl>
                                          <p:spTgt spid="41"/>
                                        </p:tgtEl>
                                        <p:attrNameLst>
                                          <p:attrName>ppt_x</p:attrName>
                                        </p:attrNameLst>
                                      </p:cBhvr>
                                      <p:tavLst>
                                        <p:tav tm="0">
                                          <p:val>
                                            <p:strVal val="ppt_x"/>
                                          </p:val>
                                        </p:tav>
                                        <p:tav tm="100000">
                                          <p:val>
                                            <p:strVal val="ppt_x"/>
                                          </p:val>
                                        </p:tav>
                                      </p:tavLst>
                                    </p:anim>
                                    <p:anim calcmode="lin" valueType="num">
                                      <p:cBhvr additive="base">
                                        <p:cTn id="419" dur="3000"/>
                                        <p:tgtEl>
                                          <p:spTgt spid="41"/>
                                        </p:tgtEl>
                                        <p:attrNameLst>
                                          <p:attrName>ppt_y</p:attrName>
                                        </p:attrNameLst>
                                      </p:cBhvr>
                                      <p:tavLst>
                                        <p:tav tm="0">
                                          <p:val>
                                            <p:strVal val="ppt_y"/>
                                          </p:val>
                                        </p:tav>
                                        <p:tav tm="100000">
                                          <p:val>
                                            <p:strVal val="1+ppt_h/2"/>
                                          </p:val>
                                        </p:tav>
                                      </p:tavLst>
                                    </p:anim>
                                    <p:set>
                                      <p:cBhvr>
                                        <p:cTn id="420" dur="1" fill="hold">
                                          <p:stCondLst>
                                            <p:cond delay="2999"/>
                                          </p:stCondLst>
                                        </p:cTn>
                                        <p:tgtEl>
                                          <p:spTgt spid="41"/>
                                        </p:tgtEl>
                                        <p:attrNameLst>
                                          <p:attrName>style.visibility</p:attrName>
                                        </p:attrNameLst>
                                      </p:cBhvr>
                                      <p:to>
                                        <p:strVal val="hidden"/>
                                      </p:to>
                                    </p:set>
                                  </p:childTnLst>
                                </p:cTn>
                              </p:par>
                              <p:par>
                                <p:cTn id="421" presetID="2" presetClass="exit" presetSubtype="4" fill="hold" grpId="1" nodeType="withEffect">
                                  <p:stCondLst>
                                    <p:cond delay="0"/>
                                  </p:stCondLst>
                                  <p:childTnLst>
                                    <p:anim calcmode="lin" valueType="num">
                                      <p:cBhvr additive="base">
                                        <p:cTn id="422" dur="3000"/>
                                        <p:tgtEl>
                                          <p:spTgt spid="42"/>
                                        </p:tgtEl>
                                        <p:attrNameLst>
                                          <p:attrName>ppt_x</p:attrName>
                                        </p:attrNameLst>
                                      </p:cBhvr>
                                      <p:tavLst>
                                        <p:tav tm="0">
                                          <p:val>
                                            <p:strVal val="ppt_x"/>
                                          </p:val>
                                        </p:tav>
                                        <p:tav tm="100000">
                                          <p:val>
                                            <p:strVal val="ppt_x"/>
                                          </p:val>
                                        </p:tav>
                                      </p:tavLst>
                                    </p:anim>
                                    <p:anim calcmode="lin" valueType="num">
                                      <p:cBhvr additive="base">
                                        <p:cTn id="423" dur="3000"/>
                                        <p:tgtEl>
                                          <p:spTgt spid="42"/>
                                        </p:tgtEl>
                                        <p:attrNameLst>
                                          <p:attrName>ppt_y</p:attrName>
                                        </p:attrNameLst>
                                      </p:cBhvr>
                                      <p:tavLst>
                                        <p:tav tm="0">
                                          <p:val>
                                            <p:strVal val="ppt_y"/>
                                          </p:val>
                                        </p:tav>
                                        <p:tav tm="100000">
                                          <p:val>
                                            <p:strVal val="1+ppt_h/2"/>
                                          </p:val>
                                        </p:tav>
                                      </p:tavLst>
                                    </p:anim>
                                    <p:set>
                                      <p:cBhvr>
                                        <p:cTn id="424" dur="1" fill="hold">
                                          <p:stCondLst>
                                            <p:cond delay="2999"/>
                                          </p:stCondLst>
                                        </p:cTn>
                                        <p:tgtEl>
                                          <p:spTgt spid="42"/>
                                        </p:tgtEl>
                                        <p:attrNameLst>
                                          <p:attrName>style.visibility</p:attrName>
                                        </p:attrNameLst>
                                      </p:cBhvr>
                                      <p:to>
                                        <p:strVal val="hidden"/>
                                      </p:to>
                                    </p:set>
                                  </p:childTnLst>
                                </p:cTn>
                              </p:par>
                              <p:par>
                                <p:cTn id="425" presetID="2" presetClass="exit" presetSubtype="4" fill="hold" grpId="1" nodeType="withEffect">
                                  <p:stCondLst>
                                    <p:cond delay="0"/>
                                  </p:stCondLst>
                                  <p:childTnLst>
                                    <p:anim calcmode="lin" valueType="num">
                                      <p:cBhvr additive="base">
                                        <p:cTn id="426" dur="3000"/>
                                        <p:tgtEl>
                                          <p:spTgt spid="43"/>
                                        </p:tgtEl>
                                        <p:attrNameLst>
                                          <p:attrName>ppt_x</p:attrName>
                                        </p:attrNameLst>
                                      </p:cBhvr>
                                      <p:tavLst>
                                        <p:tav tm="0">
                                          <p:val>
                                            <p:strVal val="ppt_x"/>
                                          </p:val>
                                        </p:tav>
                                        <p:tav tm="100000">
                                          <p:val>
                                            <p:strVal val="ppt_x"/>
                                          </p:val>
                                        </p:tav>
                                      </p:tavLst>
                                    </p:anim>
                                    <p:anim calcmode="lin" valueType="num">
                                      <p:cBhvr additive="base">
                                        <p:cTn id="427" dur="3000"/>
                                        <p:tgtEl>
                                          <p:spTgt spid="43"/>
                                        </p:tgtEl>
                                        <p:attrNameLst>
                                          <p:attrName>ppt_y</p:attrName>
                                        </p:attrNameLst>
                                      </p:cBhvr>
                                      <p:tavLst>
                                        <p:tav tm="0">
                                          <p:val>
                                            <p:strVal val="ppt_y"/>
                                          </p:val>
                                        </p:tav>
                                        <p:tav tm="100000">
                                          <p:val>
                                            <p:strVal val="1+ppt_h/2"/>
                                          </p:val>
                                        </p:tav>
                                      </p:tavLst>
                                    </p:anim>
                                    <p:set>
                                      <p:cBhvr>
                                        <p:cTn id="428" dur="1" fill="hold">
                                          <p:stCondLst>
                                            <p:cond delay="2999"/>
                                          </p:stCondLst>
                                        </p:cTn>
                                        <p:tgtEl>
                                          <p:spTgt spid="43"/>
                                        </p:tgtEl>
                                        <p:attrNameLst>
                                          <p:attrName>style.visibility</p:attrName>
                                        </p:attrNameLst>
                                      </p:cBhvr>
                                      <p:to>
                                        <p:strVal val="hidden"/>
                                      </p:to>
                                    </p:set>
                                  </p:childTnLst>
                                </p:cTn>
                              </p:par>
                              <p:par>
                                <p:cTn id="429" presetID="2" presetClass="exit" presetSubtype="4" fill="hold" grpId="1" nodeType="withEffect">
                                  <p:stCondLst>
                                    <p:cond delay="0"/>
                                  </p:stCondLst>
                                  <p:childTnLst>
                                    <p:anim calcmode="lin" valueType="num">
                                      <p:cBhvr additive="base">
                                        <p:cTn id="430" dur="3000"/>
                                        <p:tgtEl>
                                          <p:spTgt spid="44"/>
                                        </p:tgtEl>
                                        <p:attrNameLst>
                                          <p:attrName>ppt_x</p:attrName>
                                        </p:attrNameLst>
                                      </p:cBhvr>
                                      <p:tavLst>
                                        <p:tav tm="0">
                                          <p:val>
                                            <p:strVal val="ppt_x"/>
                                          </p:val>
                                        </p:tav>
                                        <p:tav tm="100000">
                                          <p:val>
                                            <p:strVal val="ppt_x"/>
                                          </p:val>
                                        </p:tav>
                                      </p:tavLst>
                                    </p:anim>
                                    <p:anim calcmode="lin" valueType="num">
                                      <p:cBhvr additive="base">
                                        <p:cTn id="431" dur="3000"/>
                                        <p:tgtEl>
                                          <p:spTgt spid="44"/>
                                        </p:tgtEl>
                                        <p:attrNameLst>
                                          <p:attrName>ppt_y</p:attrName>
                                        </p:attrNameLst>
                                      </p:cBhvr>
                                      <p:tavLst>
                                        <p:tav tm="0">
                                          <p:val>
                                            <p:strVal val="ppt_y"/>
                                          </p:val>
                                        </p:tav>
                                        <p:tav tm="100000">
                                          <p:val>
                                            <p:strVal val="1+ppt_h/2"/>
                                          </p:val>
                                        </p:tav>
                                      </p:tavLst>
                                    </p:anim>
                                    <p:set>
                                      <p:cBhvr>
                                        <p:cTn id="432" dur="1" fill="hold">
                                          <p:stCondLst>
                                            <p:cond delay="2999"/>
                                          </p:stCondLst>
                                        </p:cTn>
                                        <p:tgtEl>
                                          <p:spTgt spid="44"/>
                                        </p:tgtEl>
                                        <p:attrNameLst>
                                          <p:attrName>style.visibility</p:attrName>
                                        </p:attrNameLst>
                                      </p:cBhvr>
                                      <p:to>
                                        <p:strVal val="hidden"/>
                                      </p:to>
                                    </p:set>
                                  </p:childTnLst>
                                </p:cTn>
                              </p:par>
                              <p:par>
                                <p:cTn id="433" presetID="2" presetClass="exit" presetSubtype="4" fill="hold" grpId="1" nodeType="withEffect">
                                  <p:stCondLst>
                                    <p:cond delay="0"/>
                                  </p:stCondLst>
                                  <p:childTnLst>
                                    <p:anim calcmode="lin" valueType="num">
                                      <p:cBhvr additive="base">
                                        <p:cTn id="434" dur="3000"/>
                                        <p:tgtEl>
                                          <p:spTgt spid="45"/>
                                        </p:tgtEl>
                                        <p:attrNameLst>
                                          <p:attrName>ppt_x</p:attrName>
                                        </p:attrNameLst>
                                      </p:cBhvr>
                                      <p:tavLst>
                                        <p:tav tm="0">
                                          <p:val>
                                            <p:strVal val="ppt_x"/>
                                          </p:val>
                                        </p:tav>
                                        <p:tav tm="100000">
                                          <p:val>
                                            <p:strVal val="ppt_x"/>
                                          </p:val>
                                        </p:tav>
                                      </p:tavLst>
                                    </p:anim>
                                    <p:anim calcmode="lin" valueType="num">
                                      <p:cBhvr additive="base">
                                        <p:cTn id="435" dur="3000"/>
                                        <p:tgtEl>
                                          <p:spTgt spid="45"/>
                                        </p:tgtEl>
                                        <p:attrNameLst>
                                          <p:attrName>ppt_y</p:attrName>
                                        </p:attrNameLst>
                                      </p:cBhvr>
                                      <p:tavLst>
                                        <p:tav tm="0">
                                          <p:val>
                                            <p:strVal val="ppt_y"/>
                                          </p:val>
                                        </p:tav>
                                        <p:tav tm="100000">
                                          <p:val>
                                            <p:strVal val="1+ppt_h/2"/>
                                          </p:val>
                                        </p:tav>
                                      </p:tavLst>
                                    </p:anim>
                                    <p:set>
                                      <p:cBhvr>
                                        <p:cTn id="436" dur="1" fill="hold">
                                          <p:stCondLst>
                                            <p:cond delay="2999"/>
                                          </p:stCondLst>
                                        </p:cTn>
                                        <p:tgtEl>
                                          <p:spTgt spid="45"/>
                                        </p:tgtEl>
                                        <p:attrNameLst>
                                          <p:attrName>style.visibility</p:attrName>
                                        </p:attrNameLst>
                                      </p:cBhvr>
                                      <p:to>
                                        <p:strVal val="hidden"/>
                                      </p:to>
                                    </p:set>
                                  </p:childTnLst>
                                </p:cTn>
                              </p:par>
                              <p:par>
                                <p:cTn id="437" presetID="2" presetClass="exit" presetSubtype="4" fill="hold" grpId="1" nodeType="withEffect">
                                  <p:stCondLst>
                                    <p:cond delay="0"/>
                                  </p:stCondLst>
                                  <p:childTnLst>
                                    <p:anim calcmode="lin" valueType="num">
                                      <p:cBhvr additive="base">
                                        <p:cTn id="438" dur="3000"/>
                                        <p:tgtEl>
                                          <p:spTgt spid="46"/>
                                        </p:tgtEl>
                                        <p:attrNameLst>
                                          <p:attrName>ppt_x</p:attrName>
                                        </p:attrNameLst>
                                      </p:cBhvr>
                                      <p:tavLst>
                                        <p:tav tm="0">
                                          <p:val>
                                            <p:strVal val="ppt_x"/>
                                          </p:val>
                                        </p:tav>
                                        <p:tav tm="100000">
                                          <p:val>
                                            <p:strVal val="ppt_x"/>
                                          </p:val>
                                        </p:tav>
                                      </p:tavLst>
                                    </p:anim>
                                    <p:anim calcmode="lin" valueType="num">
                                      <p:cBhvr additive="base">
                                        <p:cTn id="439" dur="3000"/>
                                        <p:tgtEl>
                                          <p:spTgt spid="46"/>
                                        </p:tgtEl>
                                        <p:attrNameLst>
                                          <p:attrName>ppt_y</p:attrName>
                                        </p:attrNameLst>
                                      </p:cBhvr>
                                      <p:tavLst>
                                        <p:tav tm="0">
                                          <p:val>
                                            <p:strVal val="ppt_y"/>
                                          </p:val>
                                        </p:tav>
                                        <p:tav tm="100000">
                                          <p:val>
                                            <p:strVal val="1+ppt_h/2"/>
                                          </p:val>
                                        </p:tav>
                                      </p:tavLst>
                                    </p:anim>
                                    <p:set>
                                      <p:cBhvr>
                                        <p:cTn id="440" dur="1" fill="hold">
                                          <p:stCondLst>
                                            <p:cond delay="2999"/>
                                          </p:stCondLst>
                                        </p:cTn>
                                        <p:tgtEl>
                                          <p:spTgt spid="46"/>
                                        </p:tgtEl>
                                        <p:attrNameLst>
                                          <p:attrName>style.visibility</p:attrName>
                                        </p:attrNameLst>
                                      </p:cBhvr>
                                      <p:to>
                                        <p:strVal val="hidden"/>
                                      </p:to>
                                    </p:set>
                                  </p:childTnLst>
                                </p:cTn>
                              </p:par>
                              <p:par>
                                <p:cTn id="441" presetID="2" presetClass="exit" presetSubtype="4" fill="hold" grpId="1" nodeType="withEffect">
                                  <p:stCondLst>
                                    <p:cond delay="0"/>
                                  </p:stCondLst>
                                  <p:childTnLst>
                                    <p:anim calcmode="lin" valueType="num">
                                      <p:cBhvr additive="base">
                                        <p:cTn id="442" dur="3000"/>
                                        <p:tgtEl>
                                          <p:spTgt spid="47"/>
                                        </p:tgtEl>
                                        <p:attrNameLst>
                                          <p:attrName>ppt_x</p:attrName>
                                        </p:attrNameLst>
                                      </p:cBhvr>
                                      <p:tavLst>
                                        <p:tav tm="0">
                                          <p:val>
                                            <p:strVal val="ppt_x"/>
                                          </p:val>
                                        </p:tav>
                                        <p:tav tm="100000">
                                          <p:val>
                                            <p:strVal val="ppt_x"/>
                                          </p:val>
                                        </p:tav>
                                      </p:tavLst>
                                    </p:anim>
                                    <p:anim calcmode="lin" valueType="num">
                                      <p:cBhvr additive="base">
                                        <p:cTn id="443" dur="3000"/>
                                        <p:tgtEl>
                                          <p:spTgt spid="47"/>
                                        </p:tgtEl>
                                        <p:attrNameLst>
                                          <p:attrName>ppt_y</p:attrName>
                                        </p:attrNameLst>
                                      </p:cBhvr>
                                      <p:tavLst>
                                        <p:tav tm="0">
                                          <p:val>
                                            <p:strVal val="ppt_y"/>
                                          </p:val>
                                        </p:tav>
                                        <p:tav tm="100000">
                                          <p:val>
                                            <p:strVal val="1+ppt_h/2"/>
                                          </p:val>
                                        </p:tav>
                                      </p:tavLst>
                                    </p:anim>
                                    <p:set>
                                      <p:cBhvr>
                                        <p:cTn id="444" dur="1" fill="hold">
                                          <p:stCondLst>
                                            <p:cond delay="2999"/>
                                          </p:stCondLst>
                                        </p:cTn>
                                        <p:tgtEl>
                                          <p:spTgt spid="47"/>
                                        </p:tgtEl>
                                        <p:attrNameLst>
                                          <p:attrName>style.visibility</p:attrName>
                                        </p:attrNameLst>
                                      </p:cBhvr>
                                      <p:to>
                                        <p:strVal val="hidden"/>
                                      </p:to>
                                    </p:set>
                                  </p:childTnLst>
                                </p:cTn>
                              </p:par>
                              <p:par>
                                <p:cTn id="445" presetID="2" presetClass="exit" presetSubtype="4" fill="hold" grpId="1" nodeType="withEffect">
                                  <p:stCondLst>
                                    <p:cond delay="0"/>
                                  </p:stCondLst>
                                  <p:childTnLst>
                                    <p:anim calcmode="lin" valueType="num">
                                      <p:cBhvr additive="base">
                                        <p:cTn id="446" dur="3000"/>
                                        <p:tgtEl>
                                          <p:spTgt spid="48"/>
                                        </p:tgtEl>
                                        <p:attrNameLst>
                                          <p:attrName>ppt_x</p:attrName>
                                        </p:attrNameLst>
                                      </p:cBhvr>
                                      <p:tavLst>
                                        <p:tav tm="0">
                                          <p:val>
                                            <p:strVal val="ppt_x"/>
                                          </p:val>
                                        </p:tav>
                                        <p:tav tm="100000">
                                          <p:val>
                                            <p:strVal val="ppt_x"/>
                                          </p:val>
                                        </p:tav>
                                      </p:tavLst>
                                    </p:anim>
                                    <p:anim calcmode="lin" valueType="num">
                                      <p:cBhvr additive="base">
                                        <p:cTn id="447" dur="3000"/>
                                        <p:tgtEl>
                                          <p:spTgt spid="48"/>
                                        </p:tgtEl>
                                        <p:attrNameLst>
                                          <p:attrName>ppt_y</p:attrName>
                                        </p:attrNameLst>
                                      </p:cBhvr>
                                      <p:tavLst>
                                        <p:tav tm="0">
                                          <p:val>
                                            <p:strVal val="ppt_y"/>
                                          </p:val>
                                        </p:tav>
                                        <p:tav tm="100000">
                                          <p:val>
                                            <p:strVal val="1+ppt_h/2"/>
                                          </p:val>
                                        </p:tav>
                                      </p:tavLst>
                                    </p:anim>
                                    <p:set>
                                      <p:cBhvr>
                                        <p:cTn id="448" dur="1" fill="hold">
                                          <p:stCondLst>
                                            <p:cond delay="2999"/>
                                          </p:stCondLst>
                                        </p:cTn>
                                        <p:tgtEl>
                                          <p:spTgt spid="48"/>
                                        </p:tgtEl>
                                        <p:attrNameLst>
                                          <p:attrName>style.visibility</p:attrName>
                                        </p:attrNameLst>
                                      </p:cBhvr>
                                      <p:to>
                                        <p:strVal val="hidden"/>
                                      </p:to>
                                    </p:set>
                                  </p:childTnLst>
                                </p:cTn>
                              </p:par>
                              <p:par>
                                <p:cTn id="449" presetID="2" presetClass="exit" presetSubtype="4" fill="hold" grpId="1" nodeType="withEffect">
                                  <p:stCondLst>
                                    <p:cond delay="0"/>
                                  </p:stCondLst>
                                  <p:childTnLst>
                                    <p:anim calcmode="lin" valueType="num">
                                      <p:cBhvr additive="base">
                                        <p:cTn id="450" dur="3000"/>
                                        <p:tgtEl>
                                          <p:spTgt spid="49"/>
                                        </p:tgtEl>
                                        <p:attrNameLst>
                                          <p:attrName>ppt_x</p:attrName>
                                        </p:attrNameLst>
                                      </p:cBhvr>
                                      <p:tavLst>
                                        <p:tav tm="0">
                                          <p:val>
                                            <p:strVal val="ppt_x"/>
                                          </p:val>
                                        </p:tav>
                                        <p:tav tm="100000">
                                          <p:val>
                                            <p:strVal val="ppt_x"/>
                                          </p:val>
                                        </p:tav>
                                      </p:tavLst>
                                    </p:anim>
                                    <p:anim calcmode="lin" valueType="num">
                                      <p:cBhvr additive="base">
                                        <p:cTn id="451" dur="3000"/>
                                        <p:tgtEl>
                                          <p:spTgt spid="49"/>
                                        </p:tgtEl>
                                        <p:attrNameLst>
                                          <p:attrName>ppt_y</p:attrName>
                                        </p:attrNameLst>
                                      </p:cBhvr>
                                      <p:tavLst>
                                        <p:tav tm="0">
                                          <p:val>
                                            <p:strVal val="ppt_y"/>
                                          </p:val>
                                        </p:tav>
                                        <p:tav tm="100000">
                                          <p:val>
                                            <p:strVal val="1+ppt_h/2"/>
                                          </p:val>
                                        </p:tav>
                                      </p:tavLst>
                                    </p:anim>
                                    <p:set>
                                      <p:cBhvr>
                                        <p:cTn id="452" dur="1" fill="hold">
                                          <p:stCondLst>
                                            <p:cond delay="2999"/>
                                          </p:stCondLst>
                                        </p:cTn>
                                        <p:tgtEl>
                                          <p:spTgt spid="49"/>
                                        </p:tgtEl>
                                        <p:attrNameLst>
                                          <p:attrName>style.visibility</p:attrName>
                                        </p:attrNameLst>
                                      </p:cBhvr>
                                      <p:to>
                                        <p:strVal val="hidden"/>
                                      </p:to>
                                    </p:set>
                                  </p:childTnLst>
                                </p:cTn>
                              </p:par>
                              <p:par>
                                <p:cTn id="453" presetID="2" presetClass="exit" presetSubtype="4" fill="hold" grpId="1" nodeType="withEffect">
                                  <p:stCondLst>
                                    <p:cond delay="0"/>
                                  </p:stCondLst>
                                  <p:childTnLst>
                                    <p:anim calcmode="lin" valueType="num">
                                      <p:cBhvr additive="base">
                                        <p:cTn id="454" dur="3000"/>
                                        <p:tgtEl>
                                          <p:spTgt spid="50"/>
                                        </p:tgtEl>
                                        <p:attrNameLst>
                                          <p:attrName>ppt_x</p:attrName>
                                        </p:attrNameLst>
                                      </p:cBhvr>
                                      <p:tavLst>
                                        <p:tav tm="0">
                                          <p:val>
                                            <p:strVal val="ppt_x"/>
                                          </p:val>
                                        </p:tav>
                                        <p:tav tm="100000">
                                          <p:val>
                                            <p:strVal val="ppt_x"/>
                                          </p:val>
                                        </p:tav>
                                      </p:tavLst>
                                    </p:anim>
                                    <p:anim calcmode="lin" valueType="num">
                                      <p:cBhvr additive="base">
                                        <p:cTn id="455" dur="3000"/>
                                        <p:tgtEl>
                                          <p:spTgt spid="50"/>
                                        </p:tgtEl>
                                        <p:attrNameLst>
                                          <p:attrName>ppt_y</p:attrName>
                                        </p:attrNameLst>
                                      </p:cBhvr>
                                      <p:tavLst>
                                        <p:tav tm="0">
                                          <p:val>
                                            <p:strVal val="ppt_y"/>
                                          </p:val>
                                        </p:tav>
                                        <p:tav tm="100000">
                                          <p:val>
                                            <p:strVal val="1+ppt_h/2"/>
                                          </p:val>
                                        </p:tav>
                                      </p:tavLst>
                                    </p:anim>
                                    <p:set>
                                      <p:cBhvr>
                                        <p:cTn id="456" dur="1" fill="hold">
                                          <p:stCondLst>
                                            <p:cond delay="2999"/>
                                          </p:stCondLst>
                                        </p:cTn>
                                        <p:tgtEl>
                                          <p:spTgt spid="50"/>
                                        </p:tgtEl>
                                        <p:attrNameLst>
                                          <p:attrName>style.visibility</p:attrName>
                                        </p:attrNameLst>
                                      </p:cBhvr>
                                      <p:to>
                                        <p:strVal val="hidden"/>
                                      </p:to>
                                    </p:set>
                                  </p:childTnLst>
                                </p:cTn>
                              </p:par>
                              <p:par>
                                <p:cTn id="457" presetID="2" presetClass="exit" presetSubtype="4" fill="hold" grpId="1" nodeType="withEffect">
                                  <p:stCondLst>
                                    <p:cond delay="0"/>
                                  </p:stCondLst>
                                  <p:childTnLst>
                                    <p:anim calcmode="lin" valueType="num">
                                      <p:cBhvr additive="base">
                                        <p:cTn id="458" dur="3000"/>
                                        <p:tgtEl>
                                          <p:spTgt spid="51"/>
                                        </p:tgtEl>
                                        <p:attrNameLst>
                                          <p:attrName>ppt_x</p:attrName>
                                        </p:attrNameLst>
                                      </p:cBhvr>
                                      <p:tavLst>
                                        <p:tav tm="0">
                                          <p:val>
                                            <p:strVal val="ppt_x"/>
                                          </p:val>
                                        </p:tav>
                                        <p:tav tm="100000">
                                          <p:val>
                                            <p:strVal val="ppt_x"/>
                                          </p:val>
                                        </p:tav>
                                      </p:tavLst>
                                    </p:anim>
                                    <p:anim calcmode="lin" valueType="num">
                                      <p:cBhvr additive="base">
                                        <p:cTn id="459" dur="3000"/>
                                        <p:tgtEl>
                                          <p:spTgt spid="51"/>
                                        </p:tgtEl>
                                        <p:attrNameLst>
                                          <p:attrName>ppt_y</p:attrName>
                                        </p:attrNameLst>
                                      </p:cBhvr>
                                      <p:tavLst>
                                        <p:tav tm="0">
                                          <p:val>
                                            <p:strVal val="ppt_y"/>
                                          </p:val>
                                        </p:tav>
                                        <p:tav tm="100000">
                                          <p:val>
                                            <p:strVal val="1+ppt_h/2"/>
                                          </p:val>
                                        </p:tav>
                                      </p:tavLst>
                                    </p:anim>
                                    <p:set>
                                      <p:cBhvr>
                                        <p:cTn id="460" dur="1" fill="hold">
                                          <p:stCondLst>
                                            <p:cond delay="2999"/>
                                          </p:stCondLst>
                                        </p:cTn>
                                        <p:tgtEl>
                                          <p:spTgt spid="51"/>
                                        </p:tgtEl>
                                        <p:attrNameLst>
                                          <p:attrName>style.visibility</p:attrName>
                                        </p:attrNameLst>
                                      </p:cBhvr>
                                      <p:to>
                                        <p:strVal val="hidden"/>
                                      </p:to>
                                    </p:set>
                                  </p:childTnLst>
                                </p:cTn>
                              </p:par>
                              <p:par>
                                <p:cTn id="461" presetID="2" presetClass="exit" presetSubtype="4" fill="hold" grpId="1" nodeType="withEffect">
                                  <p:stCondLst>
                                    <p:cond delay="0"/>
                                  </p:stCondLst>
                                  <p:childTnLst>
                                    <p:anim calcmode="lin" valueType="num">
                                      <p:cBhvr additive="base">
                                        <p:cTn id="462" dur="3000"/>
                                        <p:tgtEl>
                                          <p:spTgt spid="52"/>
                                        </p:tgtEl>
                                        <p:attrNameLst>
                                          <p:attrName>ppt_x</p:attrName>
                                        </p:attrNameLst>
                                      </p:cBhvr>
                                      <p:tavLst>
                                        <p:tav tm="0">
                                          <p:val>
                                            <p:strVal val="ppt_x"/>
                                          </p:val>
                                        </p:tav>
                                        <p:tav tm="100000">
                                          <p:val>
                                            <p:strVal val="ppt_x"/>
                                          </p:val>
                                        </p:tav>
                                      </p:tavLst>
                                    </p:anim>
                                    <p:anim calcmode="lin" valueType="num">
                                      <p:cBhvr additive="base">
                                        <p:cTn id="463" dur="3000"/>
                                        <p:tgtEl>
                                          <p:spTgt spid="52"/>
                                        </p:tgtEl>
                                        <p:attrNameLst>
                                          <p:attrName>ppt_y</p:attrName>
                                        </p:attrNameLst>
                                      </p:cBhvr>
                                      <p:tavLst>
                                        <p:tav tm="0">
                                          <p:val>
                                            <p:strVal val="ppt_y"/>
                                          </p:val>
                                        </p:tav>
                                        <p:tav tm="100000">
                                          <p:val>
                                            <p:strVal val="1+ppt_h/2"/>
                                          </p:val>
                                        </p:tav>
                                      </p:tavLst>
                                    </p:anim>
                                    <p:set>
                                      <p:cBhvr>
                                        <p:cTn id="464" dur="1" fill="hold">
                                          <p:stCondLst>
                                            <p:cond delay="2999"/>
                                          </p:stCondLst>
                                        </p:cTn>
                                        <p:tgtEl>
                                          <p:spTgt spid="52"/>
                                        </p:tgtEl>
                                        <p:attrNameLst>
                                          <p:attrName>style.visibility</p:attrName>
                                        </p:attrNameLst>
                                      </p:cBhvr>
                                      <p:to>
                                        <p:strVal val="hidden"/>
                                      </p:to>
                                    </p:set>
                                  </p:childTnLst>
                                </p:cTn>
                              </p:par>
                              <p:par>
                                <p:cTn id="465" presetID="2" presetClass="exit" presetSubtype="4" fill="hold" grpId="1" nodeType="withEffect">
                                  <p:stCondLst>
                                    <p:cond delay="0"/>
                                  </p:stCondLst>
                                  <p:childTnLst>
                                    <p:anim calcmode="lin" valueType="num">
                                      <p:cBhvr additive="base">
                                        <p:cTn id="466" dur="3000"/>
                                        <p:tgtEl>
                                          <p:spTgt spid="53"/>
                                        </p:tgtEl>
                                        <p:attrNameLst>
                                          <p:attrName>ppt_x</p:attrName>
                                        </p:attrNameLst>
                                      </p:cBhvr>
                                      <p:tavLst>
                                        <p:tav tm="0">
                                          <p:val>
                                            <p:strVal val="ppt_x"/>
                                          </p:val>
                                        </p:tav>
                                        <p:tav tm="100000">
                                          <p:val>
                                            <p:strVal val="ppt_x"/>
                                          </p:val>
                                        </p:tav>
                                      </p:tavLst>
                                    </p:anim>
                                    <p:anim calcmode="lin" valueType="num">
                                      <p:cBhvr additive="base">
                                        <p:cTn id="467" dur="3000"/>
                                        <p:tgtEl>
                                          <p:spTgt spid="53"/>
                                        </p:tgtEl>
                                        <p:attrNameLst>
                                          <p:attrName>ppt_y</p:attrName>
                                        </p:attrNameLst>
                                      </p:cBhvr>
                                      <p:tavLst>
                                        <p:tav tm="0">
                                          <p:val>
                                            <p:strVal val="ppt_y"/>
                                          </p:val>
                                        </p:tav>
                                        <p:tav tm="100000">
                                          <p:val>
                                            <p:strVal val="1+ppt_h/2"/>
                                          </p:val>
                                        </p:tav>
                                      </p:tavLst>
                                    </p:anim>
                                    <p:set>
                                      <p:cBhvr>
                                        <p:cTn id="468" dur="1" fill="hold">
                                          <p:stCondLst>
                                            <p:cond delay="2999"/>
                                          </p:stCondLst>
                                        </p:cTn>
                                        <p:tgtEl>
                                          <p:spTgt spid="53"/>
                                        </p:tgtEl>
                                        <p:attrNameLst>
                                          <p:attrName>style.visibility</p:attrName>
                                        </p:attrNameLst>
                                      </p:cBhvr>
                                      <p:to>
                                        <p:strVal val="hidden"/>
                                      </p:to>
                                    </p:set>
                                  </p:childTnLst>
                                </p:cTn>
                              </p:par>
                              <p:par>
                                <p:cTn id="469" presetID="2" presetClass="exit" presetSubtype="4" fill="hold" grpId="1" nodeType="withEffect">
                                  <p:stCondLst>
                                    <p:cond delay="0"/>
                                  </p:stCondLst>
                                  <p:childTnLst>
                                    <p:anim calcmode="lin" valueType="num">
                                      <p:cBhvr additive="base">
                                        <p:cTn id="470" dur="3000"/>
                                        <p:tgtEl>
                                          <p:spTgt spid="54"/>
                                        </p:tgtEl>
                                        <p:attrNameLst>
                                          <p:attrName>ppt_x</p:attrName>
                                        </p:attrNameLst>
                                      </p:cBhvr>
                                      <p:tavLst>
                                        <p:tav tm="0">
                                          <p:val>
                                            <p:strVal val="ppt_x"/>
                                          </p:val>
                                        </p:tav>
                                        <p:tav tm="100000">
                                          <p:val>
                                            <p:strVal val="ppt_x"/>
                                          </p:val>
                                        </p:tav>
                                      </p:tavLst>
                                    </p:anim>
                                    <p:anim calcmode="lin" valueType="num">
                                      <p:cBhvr additive="base">
                                        <p:cTn id="471" dur="3000"/>
                                        <p:tgtEl>
                                          <p:spTgt spid="54"/>
                                        </p:tgtEl>
                                        <p:attrNameLst>
                                          <p:attrName>ppt_y</p:attrName>
                                        </p:attrNameLst>
                                      </p:cBhvr>
                                      <p:tavLst>
                                        <p:tav tm="0">
                                          <p:val>
                                            <p:strVal val="ppt_y"/>
                                          </p:val>
                                        </p:tav>
                                        <p:tav tm="100000">
                                          <p:val>
                                            <p:strVal val="1+ppt_h/2"/>
                                          </p:val>
                                        </p:tav>
                                      </p:tavLst>
                                    </p:anim>
                                    <p:set>
                                      <p:cBhvr>
                                        <p:cTn id="472" dur="1" fill="hold">
                                          <p:stCondLst>
                                            <p:cond delay="2999"/>
                                          </p:stCondLst>
                                        </p:cTn>
                                        <p:tgtEl>
                                          <p:spTgt spid="54"/>
                                        </p:tgtEl>
                                        <p:attrNameLst>
                                          <p:attrName>style.visibility</p:attrName>
                                        </p:attrNameLst>
                                      </p:cBhvr>
                                      <p:to>
                                        <p:strVal val="hidden"/>
                                      </p:to>
                                    </p:set>
                                  </p:childTnLst>
                                </p:cTn>
                              </p:par>
                              <p:par>
                                <p:cTn id="473" presetID="2" presetClass="exit" presetSubtype="4" fill="hold" grpId="1" nodeType="withEffect">
                                  <p:stCondLst>
                                    <p:cond delay="0"/>
                                  </p:stCondLst>
                                  <p:childTnLst>
                                    <p:anim calcmode="lin" valueType="num">
                                      <p:cBhvr additive="base">
                                        <p:cTn id="474" dur="3000"/>
                                        <p:tgtEl>
                                          <p:spTgt spid="55"/>
                                        </p:tgtEl>
                                        <p:attrNameLst>
                                          <p:attrName>ppt_x</p:attrName>
                                        </p:attrNameLst>
                                      </p:cBhvr>
                                      <p:tavLst>
                                        <p:tav tm="0">
                                          <p:val>
                                            <p:strVal val="ppt_x"/>
                                          </p:val>
                                        </p:tav>
                                        <p:tav tm="100000">
                                          <p:val>
                                            <p:strVal val="ppt_x"/>
                                          </p:val>
                                        </p:tav>
                                      </p:tavLst>
                                    </p:anim>
                                    <p:anim calcmode="lin" valueType="num">
                                      <p:cBhvr additive="base">
                                        <p:cTn id="475" dur="3000"/>
                                        <p:tgtEl>
                                          <p:spTgt spid="55"/>
                                        </p:tgtEl>
                                        <p:attrNameLst>
                                          <p:attrName>ppt_y</p:attrName>
                                        </p:attrNameLst>
                                      </p:cBhvr>
                                      <p:tavLst>
                                        <p:tav tm="0">
                                          <p:val>
                                            <p:strVal val="ppt_y"/>
                                          </p:val>
                                        </p:tav>
                                        <p:tav tm="100000">
                                          <p:val>
                                            <p:strVal val="1+ppt_h/2"/>
                                          </p:val>
                                        </p:tav>
                                      </p:tavLst>
                                    </p:anim>
                                    <p:set>
                                      <p:cBhvr>
                                        <p:cTn id="476" dur="1" fill="hold">
                                          <p:stCondLst>
                                            <p:cond delay="2999"/>
                                          </p:stCondLst>
                                        </p:cTn>
                                        <p:tgtEl>
                                          <p:spTgt spid="55"/>
                                        </p:tgtEl>
                                        <p:attrNameLst>
                                          <p:attrName>style.visibility</p:attrName>
                                        </p:attrNameLst>
                                      </p:cBhvr>
                                      <p:to>
                                        <p:strVal val="hidden"/>
                                      </p:to>
                                    </p:set>
                                  </p:childTnLst>
                                </p:cTn>
                              </p:par>
                              <p:par>
                                <p:cTn id="477" presetID="2" presetClass="exit" presetSubtype="4" fill="hold" grpId="1" nodeType="withEffect">
                                  <p:stCondLst>
                                    <p:cond delay="0"/>
                                  </p:stCondLst>
                                  <p:childTnLst>
                                    <p:anim calcmode="lin" valueType="num">
                                      <p:cBhvr additive="base">
                                        <p:cTn id="478" dur="3000"/>
                                        <p:tgtEl>
                                          <p:spTgt spid="56"/>
                                        </p:tgtEl>
                                        <p:attrNameLst>
                                          <p:attrName>ppt_x</p:attrName>
                                        </p:attrNameLst>
                                      </p:cBhvr>
                                      <p:tavLst>
                                        <p:tav tm="0">
                                          <p:val>
                                            <p:strVal val="ppt_x"/>
                                          </p:val>
                                        </p:tav>
                                        <p:tav tm="100000">
                                          <p:val>
                                            <p:strVal val="ppt_x"/>
                                          </p:val>
                                        </p:tav>
                                      </p:tavLst>
                                    </p:anim>
                                    <p:anim calcmode="lin" valueType="num">
                                      <p:cBhvr additive="base">
                                        <p:cTn id="479" dur="3000"/>
                                        <p:tgtEl>
                                          <p:spTgt spid="56"/>
                                        </p:tgtEl>
                                        <p:attrNameLst>
                                          <p:attrName>ppt_y</p:attrName>
                                        </p:attrNameLst>
                                      </p:cBhvr>
                                      <p:tavLst>
                                        <p:tav tm="0">
                                          <p:val>
                                            <p:strVal val="ppt_y"/>
                                          </p:val>
                                        </p:tav>
                                        <p:tav tm="100000">
                                          <p:val>
                                            <p:strVal val="1+ppt_h/2"/>
                                          </p:val>
                                        </p:tav>
                                      </p:tavLst>
                                    </p:anim>
                                    <p:set>
                                      <p:cBhvr>
                                        <p:cTn id="480" dur="1" fill="hold">
                                          <p:stCondLst>
                                            <p:cond delay="2999"/>
                                          </p:stCondLst>
                                        </p:cTn>
                                        <p:tgtEl>
                                          <p:spTgt spid="56"/>
                                        </p:tgtEl>
                                        <p:attrNameLst>
                                          <p:attrName>style.visibility</p:attrName>
                                        </p:attrNameLst>
                                      </p:cBhvr>
                                      <p:to>
                                        <p:strVal val="hidden"/>
                                      </p:to>
                                    </p:set>
                                  </p:childTnLst>
                                </p:cTn>
                              </p:par>
                              <p:par>
                                <p:cTn id="481" presetID="2" presetClass="exit" presetSubtype="4" fill="hold" grpId="1" nodeType="withEffect">
                                  <p:stCondLst>
                                    <p:cond delay="0"/>
                                  </p:stCondLst>
                                  <p:childTnLst>
                                    <p:anim calcmode="lin" valueType="num">
                                      <p:cBhvr additive="base">
                                        <p:cTn id="482" dur="3000"/>
                                        <p:tgtEl>
                                          <p:spTgt spid="57"/>
                                        </p:tgtEl>
                                        <p:attrNameLst>
                                          <p:attrName>ppt_x</p:attrName>
                                        </p:attrNameLst>
                                      </p:cBhvr>
                                      <p:tavLst>
                                        <p:tav tm="0">
                                          <p:val>
                                            <p:strVal val="ppt_x"/>
                                          </p:val>
                                        </p:tav>
                                        <p:tav tm="100000">
                                          <p:val>
                                            <p:strVal val="ppt_x"/>
                                          </p:val>
                                        </p:tav>
                                      </p:tavLst>
                                    </p:anim>
                                    <p:anim calcmode="lin" valueType="num">
                                      <p:cBhvr additive="base">
                                        <p:cTn id="483" dur="3000"/>
                                        <p:tgtEl>
                                          <p:spTgt spid="57"/>
                                        </p:tgtEl>
                                        <p:attrNameLst>
                                          <p:attrName>ppt_y</p:attrName>
                                        </p:attrNameLst>
                                      </p:cBhvr>
                                      <p:tavLst>
                                        <p:tav tm="0">
                                          <p:val>
                                            <p:strVal val="ppt_y"/>
                                          </p:val>
                                        </p:tav>
                                        <p:tav tm="100000">
                                          <p:val>
                                            <p:strVal val="1+ppt_h/2"/>
                                          </p:val>
                                        </p:tav>
                                      </p:tavLst>
                                    </p:anim>
                                    <p:set>
                                      <p:cBhvr>
                                        <p:cTn id="484" dur="1" fill="hold">
                                          <p:stCondLst>
                                            <p:cond delay="2999"/>
                                          </p:stCondLst>
                                        </p:cTn>
                                        <p:tgtEl>
                                          <p:spTgt spid="57"/>
                                        </p:tgtEl>
                                        <p:attrNameLst>
                                          <p:attrName>style.visibility</p:attrName>
                                        </p:attrNameLst>
                                      </p:cBhvr>
                                      <p:to>
                                        <p:strVal val="hidden"/>
                                      </p:to>
                                    </p:set>
                                  </p:childTnLst>
                                </p:cTn>
                              </p:par>
                              <p:par>
                                <p:cTn id="485" presetID="2" presetClass="exit" presetSubtype="4" fill="hold" grpId="1" nodeType="withEffect">
                                  <p:stCondLst>
                                    <p:cond delay="0"/>
                                  </p:stCondLst>
                                  <p:childTnLst>
                                    <p:anim calcmode="lin" valueType="num">
                                      <p:cBhvr additive="base">
                                        <p:cTn id="486" dur="3000"/>
                                        <p:tgtEl>
                                          <p:spTgt spid="58"/>
                                        </p:tgtEl>
                                        <p:attrNameLst>
                                          <p:attrName>ppt_x</p:attrName>
                                        </p:attrNameLst>
                                      </p:cBhvr>
                                      <p:tavLst>
                                        <p:tav tm="0">
                                          <p:val>
                                            <p:strVal val="ppt_x"/>
                                          </p:val>
                                        </p:tav>
                                        <p:tav tm="100000">
                                          <p:val>
                                            <p:strVal val="ppt_x"/>
                                          </p:val>
                                        </p:tav>
                                      </p:tavLst>
                                    </p:anim>
                                    <p:anim calcmode="lin" valueType="num">
                                      <p:cBhvr additive="base">
                                        <p:cTn id="487" dur="3000"/>
                                        <p:tgtEl>
                                          <p:spTgt spid="58"/>
                                        </p:tgtEl>
                                        <p:attrNameLst>
                                          <p:attrName>ppt_y</p:attrName>
                                        </p:attrNameLst>
                                      </p:cBhvr>
                                      <p:tavLst>
                                        <p:tav tm="0">
                                          <p:val>
                                            <p:strVal val="ppt_y"/>
                                          </p:val>
                                        </p:tav>
                                        <p:tav tm="100000">
                                          <p:val>
                                            <p:strVal val="1+ppt_h/2"/>
                                          </p:val>
                                        </p:tav>
                                      </p:tavLst>
                                    </p:anim>
                                    <p:set>
                                      <p:cBhvr>
                                        <p:cTn id="488" dur="1" fill="hold">
                                          <p:stCondLst>
                                            <p:cond delay="2999"/>
                                          </p:stCondLst>
                                        </p:cTn>
                                        <p:tgtEl>
                                          <p:spTgt spid="58"/>
                                        </p:tgtEl>
                                        <p:attrNameLst>
                                          <p:attrName>style.visibility</p:attrName>
                                        </p:attrNameLst>
                                      </p:cBhvr>
                                      <p:to>
                                        <p:strVal val="hidden"/>
                                      </p:to>
                                    </p:set>
                                  </p:childTnLst>
                                </p:cTn>
                              </p:par>
                              <p:par>
                                <p:cTn id="489" presetID="2" presetClass="exit" presetSubtype="4" fill="hold" grpId="1" nodeType="withEffect">
                                  <p:stCondLst>
                                    <p:cond delay="0"/>
                                  </p:stCondLst>
                                  <p:childTnLst>
                                    <p:anim calcmode="lin" valueType="num">
                                      <p:cBhvr additive="base">
                                        <p:cTn id="490" dur="3000"/>
                                        <p:tgtEl>
                                          <p:spTgt spid="59"/>
                                        </p:tgtEl>
                                        <p:attrNameLst>
                                          <p:attrName>ppt_x</p:attrName>
                                        </p:attrNameLst>
                                      </p:cBhvr>
                                      <p:tavLst>
                                        <p:tav tm="0">
                                          <p:val>
                                            <p:strVal val="ppt_x"/>
                                          </p:val>
                                        </p:tav>
                                        <p:tav tm="100000">
                                          <p:val>
                                            <p:strVal val="ppt_x"/>
                                          </p:val>
                                        </p:tav>
                                      </p:tavLst>
                                    </p:anim>
                                    <p:anim calcmode="lin" valueType="num">
                                      <p:cBhvr additive="base">
                                        <p:cTn id="491" dur="3000"/>
                                        <p:tgtEl>
                                          <p:spTgt spid="59"/>
                                        </p:tgtEl>
                                        <p:attrNameLst>
                                          <p:attrName>ppt_y</p:attrName>
                                        </p:attrNameLst>
                                      </p:cBhvr>
                                      <p:tavLst>
                                        <p:tav tm="0">
                                          <p:val>
                                            <p:strVal val="ppt_y"/>
                                          </p:val>
                                        </p:tav>
                                        <p:tav tm="100000">
                                          <p:val>
                                            <p:strVal val="1+ppt_h/2"/>
                                          </p:val>
                                        </p:tav>
                                      </p:tavLst>
                                    </p:anim>
                                    <p:set>
                                      <p:cBhvr>
                                        <p:cTn id="492" dur="1" fill="hold">
                                          <p:stCondLst>
                                            <p:cond delay="2999"/>
                                          </p:stCondLst>
                                        </p:cTn>
                                        <p:tgtEl>
                                          <p:spTgt spid="59"/>
                                        </p:tgtEl>
                                        <p:attrNameLst>
                                          <p:attrName>style.visibility</p:attrName>
                                        </p:attrNameLst>
                                      </p:cBhvr>
                                      <p:to>
                                        <p:strVal val="hidden"/>
                                      </p:to>
                                    </p:set>
                                  </p:childTnLst>
                                </p:cTn>
                              </p:par>
                              <p:par>
                                <p:cTn id="493" presetID="2" presetClass="exit" presetSubtype="4" fill="hold" grpId="1" nodeType="withEffect">
                                  <p:stCondLst>
                                    <p:cond delay="0"/>
                                  </p:stCondLst>
                                  <p:childTnLst>
                                    <p:anim calcmode="lin" valueType="num">
                                      <p:cBhvr additive="base">
                                        <p:cTn id="494" dur="3000"/>
                                        <p:tgtEl>
                                          <p:spTgt spid="60"/>
                                        </p:tgtEl>
                                        <p:attrNameLst>
                                          <p:attrName>ppt_x</p:attrName>
                                        </p:attrNameLst>
                                      </p:cBhvr>
                                      <p:tavLst>
                                        <p:tav tm="0">
                                          <p:val>
                                            <p:strVal val="ppt_x"/>
                                          </p:val>
                                        </p:tav>
                                        <p:tav tm="100000">
                                          <p:val>
                                            <p:strVal val="ppt_x"/>
                                          </p:val>
                                        </p:tav>
                                      </p:tavLst>
                                    </p:anim>
                                    <p:anim calcmode="lin" valueType="num">
                                      <p:cBhvr additive="base">
                                        <p:cTn id="495" dur="3000"/>
                                        <p:tgtEl>
                                          <p:spTgt spid="60"/>
                                        </p:tgtEl>
                                        <p:attrNameLst>
                                          <p:attrName>ppt_y</p:attrName>
                                        </p:attrNameLst>
                                      </p:cBhvr>
                                      <p:tavLst>
                                        <p:tav tm="0">
                                          <p:val>
                                            <p:strVal val="ppt_y"/>
                                          </p:val>
                                        </p:tav>
                                        <p:tav tm="100000">
                                          <p:val>
                                            <p:strVal val="1+ppt_h/2"/>
                                          </p:val>
                                        </p:tav>
                                      </p:tavLst>
                                    </p:anim>
                                    <p:set>
                                      <p:cBhvr>
                                        <p:cTn id="496" dur="1" fill="hold">
                                          <p:stCondLst>
                                            <p:cond delay="2999"/>
                                          </p:stCondLst>
                                        </p:cTn>
                                        <p:tgtEl>
                                          <p:spTgt spid="60"/>
                                        </p:tgtEl>
                                        <p:attrNameLst>
                                          <p:attrName>style.visibility</p:attrName>
                                        </p:attrNameLst>
                                      </p:cBhvr>
                                      <p:to>
                                        <p:strVal val="hidden"/>
                                      </p:to>
                                    </p:set>
                                  </p:childTnLst>
                                </p:cTn>
                              </p:par>
                              <p:par>
                                <p:cTn id="497" presetID="2" presetClass="exit" presetSubtype="4" fill="hold" grpId="1" nodeType="withEffect">
                                  <p:stCondLst>
                                    <p:cond delay="0"/>
                                  </p:stCondLst>
                                  <p:childTnLst>
                                    <p:anim calcmode="lin" valueType="num">
                                      <p:cBhvr additive="base">
                                        <p:cTn id="498" dur="3000"/>
                                        <p:tgtEl>
                                          <p:spTgt spid="61"/>
                                        </p:tgtEl>
                                        <p:attrNameLst>
                                          <p:attrName>ppt_x</p:attrName>
                                        </p:attrNameLst>
                                      </p:cBhvr>
                                      <p:tavLst>
                                        <p:tav tm="0">
                                          <p:val>
                                            <p:strVal val="ppt_x"/>
                                          </p:val>
                                        </p:tav>
                                        <p:tav tm="100000">
                                          <p:val>
                                            <p:strVal val="ppt_x"/>
                                          </p:val>
                                        </p:tav>
                                      </p:tavLst>
                                    </p:anim>
                                    <p:anim calcmode="lin" valueType="num">
                                      <p:cBhvr additive="base">
                                        <p:cTn id="499" dur="3000"/>
                                        <p:tgtEl>
                                          <p:spTgt spid="61"/>
                                        </p:tgtEl>
                                        <p:attrNameLst>
                                          <p:attrName>ppt_y</p:attrName>
                                        </p:attrNameLst>
                                      </p:cBhvr>
                                      <p:tavLst>
                                        <p:tav tm="0">
                                          <p:val>
                                            <p:strVal val="ppt_y"/>
                                          </p:val>
                                        </p:tav>
                                        <p:tav tm="100000">
                                          <p:val>
                                            <p:strVal val="1+ppt_h/2"/>
                                          </p:val>
                                        </p:tav>
                                      </p:tavLst>
                                    </p:anim>
                                    <p:set>
                                      <p:cBhvr>
                                        <p:cTn id="500" dur="1" fill="hold">
                                          <p:stCondLst>
                                            <p:cond delay="2999"/>
                                          </p:stCondLst>
                                        </p:cTn>
                                        <p:tgtEl>
                                          <p:spTgt spid="61"/>
                                        </p:tgtEl>
                                        <p:attrNameLst>
                                          <p:attrName>style.visibility</p:attrName>
                                        </p:attrNameLst>
                                      </p:cBhvr>
                                      <p:to>
                                        <p:strVal val="hidden"/>
                                      </p:to>
                                    </p:set>
                                  </p:childTnLst>
                                </p:cTn>
                              </p:par>
                              <p:par>
                                <p:cTn id="501" presetID="2" presetClass="exit" presetSubtype="4" fill="hold" grpId="1" nodeType="withEffect">
                                  <p:stCondLst>
                                    <p:cond delay="0"/>
                                  </p:stCondLst>
                                  <p:childTnLst>
                                    <p:anim calcmode="lin" valueType="num">
                                      <p:cBhvr additive="base">
                                        <p:cTn id="502" dur="3000"/>
                                        <p:tgtEl>
                                          <p:spTgt spid="62"/>
                                        </p:tgtEl>
                                        <p:attrNameLst>
                                          <p:attrName>ppt_x</p:attrName>
                                        </p:attrNameLst>
                                      </p:cBhvr>
                                      <p:tavLst>
                                        <p:tav tm="0">
                                          <p:val>
                                            <p:strVal val="ppt_x"/>
                                          </p:val>
                                        </p:tav>
                                        <p:tav tm="100000">
                                          <p:val>
                                            <p:strVal val="ppt_x"/>
                                          </p:val>
                                        </p:tav>
                                      </p:tavLst>
                                    </p:anim>
                                    <p:anim calcmode="lin" valueType="num">
                                      <p:cBhvr additive="base">
                                        <p:cTn id="503" dur="3000"/>
                                        <p:tgtEl>
                                          <p:spTgt spid="62"/>
                                        </p:tgtEl>
                                        <p:attrNameLst>
                                          <p:attrName>ppt_y</p:attrName>
                                        </p:attrNameLst>
                                      </p:cBhvr>
                                      <p:tavLst>
                                        <p:tav tm="0">
                                          <p:val>
                                            <p:strVal val="ppt_y"/>
                                          </p:val>
                                        </p:tav>
                                        <p:tav tm="100000">
                                          <p:val>
                                            <p:strVal val="1+ppt_h/2"/>
                                          </p:val>
                                        </p:tav>
                                      </p:tavLst>
                                    </p:anim>
                                    <p:set>
                                      <p:cBhvr>
                                        <p:cTn id="504" dur="1" fill="hold">
                                          <p:stCondLst>
                                            <p:cond delay="2999"/>
                                          </p:stCondLst>
                                        </p:cTn>
                                        <p:tgtEl>
                                          <p:spTgt spid="62"/>
                                        </p:tgtEl>
                                        <p:attrNameLst>
                                          <p:attrName>style.visibility</p:attrName>
                                        </p:attrNameLst>
                                      </p:cBhvr>
                                      <p:to>
                                        <p:strVal val="hidden"/>
                                      </p:to>
                                    </p:set>
                                  </p:childTnLst>
                                </p:cTn>
                              </p:par>
                              <p:par>
                                <p:cTn id="505" presetID="2" presetClass="exit" presetSubtype="4" fill="hold" grpId="1" nodeType="withEffect">
                                  <p:stCondLst>
                                    <p:cond delay="0"/>
                                  </p:stCondLst>
                                  <p:childTnLst>
                                    <p:anim calcmode="lin" valueType="num">
                                      <p:cBhvr additive="base">
                                        <p:cTn id="506" dur="3000"/>
                                        <p:tgtEl>
                                          <p:spTgt spid="63"/>
                                        </p:tgtEl>
                                        <p:attrNameLst>
                                          <p:attrName>ppt_x</p:attrName>
                                        </p:attrNameLst>
                                      </p:cBhvr>
                                      <p:tavLst>
                                        <p:tav tm="0">
                                          <p:val>
                                            <p:strVal val="ppt_x"/>
                                          </p:val>
                                        </p:tav>
                                        <p:tav tm="100000">
                                          <p:val>
                                            <p:strVal val="ppt_x"/>
                                          </p:val>
                                        </p:tav>
                                      </p:tavLst>
                                    </p:anim>
                                    <p:anim calcmode="lin" valueType="num">
                                      <p:cBhvr additive="base">
                                        <p:cTn id="507" dur="3000"/>
                                        <p:tgtEl>
                                          <p:spTgt spid="63"/>
                                        </p:tgtEl>
                                        <p:attrNameLst>
                                          <p:attrName>ppt_y</p:attrName>
                                        </p:attrNameLst>
                                      </p:cBhvr>
                                      <p:tavLst>
                                        <p:tav tm="0">
                                          <p:val>
                                            <p:strVal val="ppt_y"/>
                                          </p:val>
                                        </p:tav>
                                        <p:tav tm="100000">
                                          <p:val>
                                            <p:strVal val="1+ppt_h/2"/>
                                          </p:val>
                                        </p:tav>
                                      </p:tavLst>
                                    </p:anim>
                                    <p:set>
                                      <p:cBhvr>
                                        <p:cTn id="508" dur="1" fill="hold">
                                          <p:stCondLst>
                                            <p:cond delay="2999"/>
                                          </p:stCondLst>
                                        </p:cTn>
                                        <p:tgtEl>
                                          <p:spTgt spid="63"/>
                                        </p:tgtEl>
                                        <p:attrNameLst>
                                          <p:attrName>style.visibility</p:attrName>
                                        </p:attrNameLst>
                                      </p:cBhvr>
                                      <p:to>
                                        <p:strVal val="hidden"/>
                                      </p:to>
                                    </p:set>
                                  </p:childTnLst>
                                </p:cTn>
                              </p:par>
                              <p:par>
                                <p:cTn id="509" presetID="2" presetClass="exit" presetSubtype="4" fill="hold" grpId="1" nodeType="withEffect">
                                  <p:stCondLst>
                                    <p:cond delay="0"/>
                                  </p:stCondLst>
                                  <p:childTnLst>
                                    <p:anim calcmode="lin" valueType="num">
                                      <p:cBhvr additive="base">
                                        <p:cTn id="510" dur="3000"/>
                                        <p:tgtEl>
                                          <p:spTgt spid="64"/>
                                        </p:tgtEl>
                                        <p:attrNameLst>
                                          <p:attrName>ppt_x</p:attrName>
                                        </p:attrNameLst>
                                      </p:cBhvr>
                                      <p:tavLst>
                                        <p:tav tm="0">
                                          <p:val>
                                            <p:strVal val="ppt_x"/>
                                          </p:val>
                                        </p:tav>
                                        <p:tav tm="100000">
                                          <p:val>
                                            <p:strVal val="ppt_x"/>
                                          </p:val>
                                        </p:tav>
                                      </p:tavLst>
                                    </p:anim>
                                    <p:anim calcmode="lin" valueType="num">
                                      <p:cBhvr additive="base">
                                        <p:cTn id="511" dur="3000"/>
                                        <p:tgtEl>
                                          <p:spTgt spid="64"/>
                                        </p:tgtEl>
                                        <p:attrNameLst>
                                          <p:attrName>ppt_y</p:attrName>
                                        </p:attrNameLst>
                                      </p:cBhvr>
                                      <p:tavLst>
                                        <p:tav tm="0">
                                          <p:val>
                                            <p:strVal val="ppt_y"/>
                                          </p:val>
                                        </p:tav>
                                        <p:tav tm="100000">
                                          <p:val>
                                            <p:strVal val="1+ppt_h/2"/>
                                          </p:val>
                                        </p:tav>
                                      </p:tavLst>
                                    </p:anim>
                                    <p:set>
                                      <p:cBhvr>
                                        <p:cTn id="512" dur="1" fill="hold">
                                          <p:stCondLst>
                                            <p:cond delay="2999"/>
                                          </p:stCondLst>
                                        </p:cTn>
                                        <p:tgtEl>
                                          <p:spTgt spid="64"/>
                                        </p:tgtEl>
                                        <p:attrNameLst>
                                          <p:attrName>style.visibility</p:attrName>
                                        </p:attrNameLst>
                                      </p:cBhvr>
                                      <p:to>
                                        <p:strVal val="hidden"/>
                                      </p:to>
                                    </p:set>
                                  </p:childTnLst>
                                </p:cTn>
                              </p:par>
                              <p:par>
                                <p:cTn id="513" presetID="2" presetClass="exit" presetSubtype="4" fill="hold" grpId="1" nodeType="withEffect">
                                  <p:stCondLst>
                                    <p:cond delay="0"/>
                                  </p:stCondLst>
                                  <p:childTnLst>
                                    <p:anim calcmode="lin" valueType="num">
                                      <p:cBhvr additive="base">
                                        <p:cTn id="514" dur="3000"/>
                                        <p:tgtEl>
                                          <p:spTgt spid="65"/>
                                        </p:tgtEl>
                                        <p:attrNameLst>
                                          <p:attrName>ppt_x</p:attrName>
                                        </p:attrNameLst>
                                      </p:cBhvr>
                                      <p:tavLst>
                                        <p:tav tm="0">
                                          <p:val>
                                            <p:strVal val="ppt_x"/>
                                          </p:val>
                                        </p:tav>
                                        <p:tav tm="100000">
                                          <p:val>
                                            <p:strVal val="ppt_x"/>
                                          </p:val>
                                        </p:tav>
                                      </p:tavLst>
                                    </p:anim>
                                    <p:anim calcmode="lin" valueType="num">
                                      <p:cBhvr additive="base">
                                        <p:cTn id="515" dur="3000"/>
                                        <p:tgtEl>
                                          <p:spTgt spid="65"/>
                                        </p:tgtEl>
                                        <p:attrNameLst>
                                          <p:attrName>ppt_y</p:attrName>
                                        </p:attrNameLst>
                                      </p:cBhvr>
                                      <p:tavLst>
                                        <p:tav tm="0">
                                          <p:val>
                                            <p:strVal val="ppt_y"/>
                                          </p:val>
                                        </p:tav>
                                        <p:tav tm="100000">
                                          <p:val>
                                            <p:strVal val="1+ppt_h/2"/>
                                          </p:val>
                                        </p:tav>
                                      </p:tavLst>
                                    </p:anim>
                                    <p:set>
                                      <p:cBhvr>
                                        <p:cTn id="516" dur="1" fill="hold">
                                          <p:stCondLst>
                                            <p:cond delay="2999"/>
                                          </p:stCondLst>
                                        </p:cTn>
                                        <p:tgtEl>
                                          <p:spTgt spid="65"/>
                                        </p:tgtEl>
                                        <p:attrNameLst>
                                          <p:attrName>style.visibility</p:attrName>
                                        </p:attrNameLst>
                                      </p:cBhvr>
                                      <p:to>
                                        <p:strVal val="hidden"/>
                                      </p:to>
                                    </p:set>
                                  </p:childTnLst>
                                </p:cTn>
                              </p:par>
                              <p:par>
                                <p:cTn id="517" presetID="2" presetClass="exit" presetSubtype="4" fill="hold" grpId="1" nodeType="withEffect">
                                  <p:stCondLst>
                                    <p:cond delay="0"/>
                                  </p:stCondLst>
                                  <p:childTnLst>
                                    <p:anim calcmode="lin" valueType="num">
                                      <p:cBhvr additive="base">
                                        <p:cTn id="518" dur="3000"/>
                                        <p:tgtEl>
                                          <p:spTgt spid="66"/>
                                        </p:tgtEl>
                                        <p:attrNameLst>
                                          <p:attrName>ppt_x</p:attrName>
                                        </p:attrNameLst>
                                      </p:cBhvr>
                                      <p:tavLst>
                                        <p:tav tm="0">
                                          <p:val>
                                            <p:strVal val="ppt_x"/>
                                          </p:val>
                                        </p:tav>
                                        <p:tav tm="100000">
                                          <p:val>
                                            <p:strVal val="ppt_x"/>
                                          </p:val>
                                        </p:tav>
                                      </p:tavLst>
                                    </p:anim>
                                    <p:anim calcmode="lin" valueType="num">
                                      <p:cBhvr additive="base">
                                        <p:cTn id="519" dur="3000"/>
                                        <p:tgtEl>
                                          <p:spTgt spid="66"/>
                                        </p:tgtEl>
                                        <p:attrNameLst>
                                          <p:attrName>ppt_y</p:attrName>
                                        </p:attrNameLst>
                                      </p:cBhvr>
                                      <p:tavLst>
                                        <p:tav tm="0">
                                          <p:val>
                                            <p:strVal val="ppt_y"/>
                                          </p:val>
                                        </p:tav>
                                        <p:tav tm="100000">
                                          <p:val>
                                            <p:strVal val="1+ppt_h/2"/>
                                          </p:val>
                                        </p:tav>
                                      </p:tavLst>
                                    </p:anim>
                                    <p:set>
                                      <p:cBhvr>
                                        <p:cTn id="520" dur="1" fill="hold">
                                          <p:stCondLst>
                                            <p:cond delay="2999"/>
                                          </p:stCondLst>
                                        </p:cTn>
                                        <p:tgtEl>
                                          <p:spTgt spid="66"/>
                                        </p:tgtEl>
                                        <p:attrNameLst>
                                          <p:attrName>style.visibility</p:attrName>
                                        </p:attrNameLst>
                                      </p:cBhvr>
                                      <p:to>
                                        <p:strVal val="hidden"/>
                                      </p:to>
                                    </p:set>
                                  </p:childTnLst>
                                </p:cTn>
                              </p:par>
                              <p:par>
                                <p:cTn id="521" presetID="8" presetClass="emph" presetSubtype="0" fill="hold" grpId="2" nodeType="withEffect">
                                  <p:stCondLst>
                                    <p:cond delay="0"/>
                                  </p:stCondLst>
                                  <p:childTnLst>
                                    <p:animRot by="21600000">
                                      <p:cBhvr>
                                        <p:cTn id="522" dur="3000" fill="hold"/>
                                        <p:tgtEl>
                                          <p:spTgt spid="51"/>
                                        </p:tgtEl>
                                        <p:attrNameLst>
                                          <p:attrName>r</p:attrName>
                                        </p:attrNameLst>
                                      </p:cBhvr>
                                    </p:animRot>
                                  </p:childTnLst>
                                </p:cTn>
                              </p:par>
                              <p:par>
                                <p:cTn id="523" presetID="8" presetClass="emph" presetSubtype="0" fill="hold" grpId="2" nodeType="withEffect">
                                  <p:stCondLst>
                                    <p:cond delay="0"/>
                                  </p:stCondLst>
                                  <p:childTnLst>
                                    <p:animRot by="21600000">
                                      <p:cBhvr>
                                        <p:cTn id="524" dur="3000" fill="hold"/>
                                        <p:tgtEl>
                                          <p:spTgt spid="52"/>
                                        </p:tgtEl>
                                        <p:attrNameLst>
                                          <p:attrName>r</p:attrName>
                                        </p:attrNameLst>
                                      </p:cBhvr>
                                    </p:animRot>
                                  </p:childTnLst>
                                </p:cTn>
                              </p:par>
                              <p:par>
                                <p:cTn id="525" presetID="8" presetClass="emph" presetSubtype="0" fill="hold" grpId="2" nodeType="withEffect">
                                  <p:stCondLst>
                                    <p:cond delay="0"/>
                                  </p:stCondLst>
                                  <p:childTnLst>
                                    <p:animRot by="21600000">
                                      <p:cBhvr>
                                        <p:cTn id="526" dur="3000" fill="hold"/>
                                        <p:tgtEl>
                                          <p:spTgt spid="53"/>
                                        </p:tgtEl>
                                        <p:attrNameLst>
                                          <p:attrName>r</p:attrName>
                                        </p:attrNameLst>
                                      </p:cBhvr>
                                    </p:animRot>
                                  </p:childTnLst>
                                </p:cTn>
                              </p:par>
                              <p:par>
                                <p:cTn id="527" presetID="8" presetClass="emph" presetSubtype="0" fill="hold" grpId="2" nodeType="withEffect">
                                  <p:stCondLst>
                                    <p:cond delay="0"/>
                                  </p:stCondLst>
                                  <p:childTnLst>
                                    <p:animRot by="21600000">
                                      <p:cBhvr>
                                        <p:cTn id="528" dur="3000" fill="hold"/>
                                        <p:tgtEl>
                                          <p:spTgt spid="54"/>
                                        </p:tgtEl>
                                        <p:attrNameLst>
                                          <p:attrName>r</p:attrName>
                                        </p:attrNameLst>
                                      </p:cBhvr>
                                    </p:animRot>
                                  </p:childTnLst>
                                </p:cTn>
                              </p:par>
                              <p:par>
                                <p:cTn id="529" presetID="8" presetClass="emph" presetSubtype="0" fill="hold" grpId="2" nodeType="withEffect">
                                  <p:stCondLst>
                                    <p:cond delay="0"/>
                                  </p:stCondLst>
                                  <p:childTnLst>
                                    <p:animRot by="21600000">
                                      <p:cBhvr>
                                        <p:cTn id="530" dur="3000" fill="hold"/>
                                        <p:tgtEl>
                                          <p:spTgt spid="55"/>
                                        </p:tgtEl>
                                        <p:attrNameLst>
                                          <p:attrName>r</p:attrName>
                                        </p:attrNameLst>
                                      </p:cBhvr>
                                    </p:animRot>
                                  </p:childTnLst>
                                </p:cTn>
                              </p:par>
                              <p:par>
                                <p:cTn id="531" presetID="8" presetClass="emph" presetSubtype="0" fill="hold" grpId="2" nodeType="withEffect">
                                  <p:stCondLst>
                                    <p:cond delay="0"/>
                                  </p:stCondLst>
                                  <p:childTnLst>
                                    <p:animRot by="21600000">
                                      <p:cBhvr>
                                        <p:cTn id="532" dur="3000" fill="hold"/>
                                        <p:tgtEl>
                                          <p:spTgt spid="56"/>
                                        </p:tgtEl>
                                        <p:attrNameLst>
                                          <p:attrName>r</p:attrName>
                                        </p:attrNameLst>
                                      </p:cBhvr>
                                    </p:animRot>
                                  </p:childTnLst>
                                </p:cTn>
                              </p:par>
                              <p:par>
                                <p:cTn id="533" presetID="8" presetClass="emph" presetSubtype="0" fill="hold" grpId="2" nodeType="withEffect">
                                  <p:stCondLst>
                                    <p:cond delay="0"/>
                                  </p:stCondLst>
                                  <p:childTnLst>
                                    <p:animRot by="21600000">
                                      <p:cBhvr>
                                        <p:cTn id="534" dur="3000" fill="hold"/>
                                        <p:tgtEl>
                                          <p:spTgt spid="57"/>
                                        </p:tgtEl>
                                        <p:attrNameLst>
                                          <p:attrName>r</p:attrName>
                                        </p:attrNameLst>
                                      </p:cBhvr>
                                    </p:animRot>
                                  </p:childTnLst>
                                </p:cTn>
                              </p:par>
                              <p:par>
                                <p:cTn id="535" presetID="8" presetClass="emph" presetSubtype="0" fill="hold" grpId="2" nodeType="withEffect">
                                  <p:stCondLst>
                                    <p:cond delay="0"/>
                                  </p:stCondLst>
                                  <p:childTnLst>
                                    <p:animRot by="21600000">
                                      <p:cBhvr>
                                        <p:cTn id="536" dur="3000" fill="hold"/>
                                        <p:tgtEl>
                                          <p:spTgt spid="58"/>
                                        </p:tgtEl>
                                        <p:attrNameLst>
                                          <p:attrName>r</p:attrName>
                                        </p:attrNameLst>
                                      </p:cBhvr>
                                    </p:animRot>
                                  </p:childTnLst>
                                </p:cTn>
                              </p:par>
                              <p:par>
                                <p:cTn id="537" presetID="8" presetClass="emph" presetSubtype="0" fill="hold" grpId="2" nodeType="withEffect">
                                  <p:stCondLst>
                                    <p:cond delay="0"/>
                                  </p:stCondLst>
                                  <p:childTnLst>
                                    <p:animRot by="21600000">
                                      <p:cBhvr>
                                        <p:cTn id="538" dur="3000" fill="hold"/>
                                        <p:tgtEl>
                                          <p:spTgt spid="27"/>
                                        </p:tgtEl>
                                        <p:attrNameLst>
                                          <p:attrName>r</p:attrName>
                                        </p:attrNameLst>
                                      </p:cBhvr>
                                    </p:animRot>
                                  </p:childTnLst>
                                </p:cTn>
                              </p:par>
                              <p:par>
                                <p:cTn id="539" presetID="8" presetClass="emph" presetSubtype="0" fill="hold" grpId="2" nodeType="withEffect">
                                  <p:stCondLst>
                                    <p:cond delay="0"/>
                                  </p:stCondLst>
                                  <p:childTnLst>
                                    <p:animRot by="21600000">
                                      <p:cBhvr>
                                        <p:cTn id="540" dur="3000" fill="hold"/>
                                        <p:tgtEl>
                                          <p:spTgt spid="28"/>
                                        </p:tgtEl>
                                        <p:attrNameLst>
                                          <p:attrName>r</p:attrName>
                                        </p:attrNameLst>
                                      </p:cBhvr>
                                    </p:animRot>
                                  </p:childTnLst>
                                </p:cTn>
                              </p:par>
                              <p:par>
                                <p:cTn id="541" presetID="8" presetClass="emph" presetSubtype="0" fill="hold" grpId="2" nodeType="withEffect">
                                  <p:stCondLst>
                                    <p:cond delay="0"/>
                                  </p:stCondLst>
                                  <p:childTnLst>
                                    <p:animRot by="21600000">
                                      <p:cBhvr>
                                        <p:cTn id="542" dur="3000" fill="hold"/>
                                        <p:tgtEl>
                                          <p:spTgt spid="29"/>
                                        </p:tgtEl>
                                        <p:attrNameLst>
                                          <p:attrName>r</p:attrName>
                                        </p:attrNameLst>
                                      </p:cBhvr>
                                    </p:animRot>
                                  </p:childTnLst>
                                </p:cTn>
                              </p:par>
                              <p:par>
                                <p:cTn id="543" presetID="8" presetClass="emph" presetSubtype="0" fill="hold" grpId="2" nodeType="withEffect">
                                  <p:stCondLst>
                                    <p:cond delay="0"/>
                                  </p:stCondLst>
                                  <p:childTnLst>
                                    <p:animRot by="21600000">
                                      <p:cBhvr>
                                        <p:cTn id="544" dur="3000" fill="hold"/>
                                        <p:tgtEl>
                                          <p:spTgt spid="30"/>
                                        </p:tgtEl>
                                        <p:attrNameLst>
                                          <p:attrName>r</p:attrName>
                                        </p:attrNameLst>
                                      </p:cBhvr>
                                    </p:animRot>
                                  </p:childTnLst>
                                </p:cTn>
                              </p:par>
                              <p:par>
                                <p:cTn id="545" presetID="8" presetClass="emph" presetSubtype="0" fill="hold" grpId="2" nodeType="withEffect">
                                  <p:stCondLst>
                                    <p:cond delay="0"/>
                                  </p:stCondLst>
                                  <p:childTnLst>
                                    <p:animRot by="21600000">
                                      <p:cBhvr>
                                        <p:cTn id="546" dur="3000" fill="hold"/>
                                        <p:tgtEl>
                                          <p:spTgt spid="31"/>
                                        </p:tgtEl>
                                        <p:attrNameLst>
                                          <p:attrName>r</p:attrName>
                                        </p:attrNameLst>
                                      </p:cBhvr>
                                    </p:animRot>
                                  </p:childTnLst>
                                </p:cTn>
                              </p:par>
                              <p:par>
                                <p:cTn id="547" presetID="8" presetClass="emph" presetSubtype="0" fill="hold" grpId="2" nodeType="withEffect">
                                  <p:stCondLst>
                                    <p:cond delay="0"/>
                                  </p:stCondLst>
                                  <p:childTnLst>
                                    <p:animRot by="21600000">
                                      <p:cBhvr>
                                        <p:cTn id="548" dur="3000" fill="hold"/>
                                        <p:tgtEl>
                                          <p:spTgt spid="32"/>
                                        </p:tgtEl>
                                        <p:attrNameLst>
                                          <p:attrName>r</p:attrName>
                                        </p:attrNameLst>
                                      </p:cBhvr>
                                    </p:animRot>
                                  </p:childTnLst>
                                </p:cTn>
                              </p:par>
                              <p:par>
                                <p:cTn id="549" presetID="8" presetClass="emph" presetSubtype="0" fill="hold" grpId="2" nodeType="withEffect">
                                  <p:stCondLst>
                                    <p:cond delay="0"/>
                                  </p:stCondLst>
                                  <p:childTnLst>
                                    <p:animRot by="21600000">
                                      <p:cBhvr>
                                        <p:cTn id="550" dur="3000" fill="hold"/>
                                        <p:tgtEl>
                                          <p:spTgt spid="33"/>
                                        </p:tgtEl>
                                        <p:attrNameLst>
                                          <p:attrName>r</p:attrName>
                                        </p:attrNameLst>
                                      </p:cBhvr>
                                    </p:animRot>
                                  </p:childTnLst>
                                </p:cTn>
                              </p:par>
                              <p:par>
                                <p:cTn id="551" presetID="8" presetClass="emph" presetSubtype="0" fill="hold" grpId="2" nodeType="withEffect">
                                  <p:stCondLst>
                                    <p:cond delay="0"/>
                                  </p:stCondLst>
                                  <p:childTnLst>
                                    <p:animRot by="21600000">
                                      <p:cBhvr>
                                        <p:cTn id="552" dur="3000" fill="hold"/>
                                        <p:tgtEl>
                                          <p:spTgt spid="34"/>
                                        </p:tgtEl>
                                        <p:attrNameLst>
                                          <p:attrName>r</p:attrName>
                                        </p:attrNameLst>
                                      </p:cBhvr>
                                    </p:animRot>
                                  </p:childTnLst>
                                </p:cTn>
                              </p:par>
                              <p:par>
                                <p:cTn id="553" presetID="8" presetClass="emph" presetSubtype="0" fill="hold" grpId="2" nodeType="withEffect">
                                  <p:stCondLst>
                                    <p:cond delay="0"/>
                                  </p:stCondLst>
                                  <p:childTnLst>
                                    <p:animRot by="21600000">
                                      <p:cBhvr>
                                        <p:cTn id="554" dur="3000" fill="hold"/>
                                        <p:tgtEl>
                                          <p:spTgt spid="4"/>
                                        </p:tgtEl>
                                        <p:attrNameLst>
                                          <p:attrName>r</p:attrName>
                                        </p:attrNameLst>
                                      </p:cBhvr>
                                    </p:animRot>
                                  </p:childTnLst>
                                </p:cTn>
                              </p:par>
                              <p:par>
                                <p:cTn id="555" presetID="8" presetClass="emph" presetSubtype="0" fill="hold" grpId="2" nodeType="withEffect">
                                  <p:stCondLst>
                                    <p:cond delay="0"/>
                                  </p:stCondLst>
                                  <p:childTnLst>
                                    <p:animRot by="21600000">
                                      <p:cBhvr>
                                        <p:cTn id="556" dur="3000" fill="hold"/>
                                        <p:tgtEl>
                                          <p:spTgt spid="6"/>
                                        </p:tgtEl>
                                        <p:attrNameLst>
                                          <p:attrName>r</p:attrName>
                                        </p:attrNameLst>
                                      </p:cBhvr>
                                    </p:animRot>
                                  </p:childTnLst>
                                </p:cTn>
                              </p:par>
                              <p:par>
                                <p:cTn id="557" presetID="8" presetClass="emph" presetSubtype="0" fill="hold" grpId="2" nodeType="withEffect">
                                  <p:stCondLst>
                                    <p:cond delay="0"/>
                                  </p:stCondLst>
                                  <p:childTnLst>
                                    <p:animRot by="21600000">
                                      <p:cBhvr>
                                        <p:cTn id="558" dur="3000" fill="hold"/>
                                        <p:tgtEl>
                                          <p:spTgt spid="8"/>
                                        </p:tgtEl>
                                        <p:attrNameLst>
                                          <p:attrName>r</p:attrName>
                                        </p:attrNameLst>
                                      </p:cBhvr>
                                    </p:animRot>
                                  </p:childTnLst>
                                </p:cTn>
                              </p:par>
                              <p:par>
                                <p:cTn id="559" presetID="8" presetClass="emph" presetSubtype="0" fill="hold" grpId="2" nodeType="withEffect">
                                  <p:stCondLst>
                                    <p:cond delay="0"/>
                                  </p:stCondLst>
                                  <p:childTnLst>
                                    <p:animRot by="21600000">
                                      <p:cBhvr>
                                        <p:cTn id="560" dur="3000" fill="hold"/>
                                        <p:tgtEl>
                                          <p:spTgt spid="10"/>
                                        </p:tgtEl>
                                        <p:attrNameLst>
                                          <p:attrName>r</p:attrName>
                                        </p:attrNameLst>
                                      </p:cBhvr>
                                    </p:animRot>
                                  </p:childTnLst>
                                </p:cTn>
                              </p:par>
                              <p:par>
                                <p:cTn id="561" presetID="8" presetClass="emph" presetSubtype="0" fill="hold" grpId="2" nodeType="withEffect">
                                  <p:stCondLst>
                                    <p:cond delay="0"/>
                                  </p:stCondLst>
                                  <p:childTnLst>
                                    <p:animRot by="21600000">
                                      <p:cBhvr>
                                        <p:cTn id="562" dur="3000" fill="hold"/>
                                        <p:tgtEl>
                                          <p:spTgt spid="12"/>
                                        </p:tgtEl>
                                        <p:attrNameLst>
                                          <p:attrName>r</p:attrName>
                                        </p:attrNameLst>
                                      </p:cBhvr>
                                    </p:animRot>
                                  </p:childTnLst>
                                </p:cTn>
                              </p:par>
                              <p:par>
                                <p:cTn id="563" presetID="8" presetClass="emph" presetSubtype="0" fill="hold" grpId="2" nodeType="withEffect">
                                  <p:stCondLst>
                                    <p:cond delay="0"/>
                                  </p:stCondLst>
                                  <p:childTnLst>
                                    <p:animRot by="21600000">
                                      <p:cBhvr>
                                        <p:cTn id="564" dur="3000" fill="hold"/>
                                        <p:tgtEl>
                                          <p:spTgt spid="14"/>
                                        </p:tgtEl>
                                        <p:attrNameLst>
                                          <p:attrName>r</p:attrName>
                                        </p:attrNameLst>
                                      </p:cBhvr>
                                    </p:animRot>
                                  </p:childTnLst>
                                </p:cTn>
                              </p:par>
                              <p:par>
                                <p:cTn id="565" presetID="8" presetClass="emph" presetSubtype="0" fill="hold" grpId="2" nodeType="withEffect">
                                  <p:stCondLst>
                                    <p:cond delay="0"/>
                                  </p:stCondLst>
                                  <p:childTnLst>
                                    <p:animRot by="21600000">
                                      <p:cBhvr>
                                        <p:cTn id="566" dur="3000" fill="hold"/>
                                        <p:tgtEl>
                                          <p:spTgt spid="16"/>
                                        </p:tgtEl>
                                        <p:attrNameLst>
                                          <p:attrName>r</p:attrName>
                                        </p:attrNameLst>
                                      </p:cBhvr>
                                    </p:animRot>
                                  </p:childTnLst>
                                </p:cTn>
                              </p:par>
                              <p:par>
                                <p:cTn id="567" presetID="8" presetClass="emph" presetSubtype="0" fill="hold" grpId="2" nodeType="withEffect">
                                  <p:stCondLst>
                                    <p:cond delay="0"/>
                                  </p:stCondLst>
                                  <p:childTnLst>
                                    <p:animRot by="21600000">
                                      <p:cBhvr>
                                        <p:cTn id="568" dur="3000" fill="hold"/>
                                        <p:tgtEl>
                                          <p:spTgt spid="18"/>
                                        </p:tgtEl>
                                        <p:attrNameLst>
                                          <p:attrName>r</p:attrName>
                                        </p:attrNameLst>
                                      </p:cBhvr>
                                    </p:animRot>
                                  </p:childTnLst>
                                </p:cTn>
                              </p:par>
                              <p:par>
                                <p:cTn id="569" presetID="8" presetClass="emph" presetSubtype="0" fill="hold" grpId="2" nodeType="withEffect">
                                  <p:stCondLst>
                                    <p:cond delay="0"/>
                                  </p:stCondLst>
                                  <p:childTnLst>
                                    <p:animRot by="21600000">
                                      <p:cBhvr>
                                        <p:cTn id="570" dur="3000" fill="hold"/>
                                        <p:tgtEl>
                                          <p:spTgt spid="43"/>
                                        </p:tgtEl>
                                        <p:attrNameLst>
                                          <p:attrName>r</p:attrName>
                                        </p:attrNameLst>
                                      </p:cBhvr>
                                    </p:animRot>
                                  </p:childTnLst>
                                </p:cTn>
                              </p:par>
                              <p:par>
                                <p:cTn id="571" presetID="8" presetClass="emph" presetSubtype="0" fill="hold" grpId="2" nodeType="withEffect">
                                  <p:stCondLst>
                                    <p:cond delay="0"/>
                                  </p:stCondLst>
                                  <p:childTnLst>
                                    <p:animRot by="21600000">
                                      <p:cBhvr>
                                        <p:cTn id="572" dur="3000" fill="hold"/>
                                        <p:tgtEl>
                                          <p:spTgt spid="44"/>
                                        </p:tgtEl>
                                        <p:attrNameLst>
                                          <p:attrName>r</p:attrName>
                                        </p:attrNameLst>
                                      </p:cBhvr>
                                    </p:animRot>
                                  </p:childTnLst>
                                </p:cTn>
                              </p:par>
                              <p:par>
                                <p:cTn id="573" presetID="8" presetClass="emph" presetSubtype="0" fill="hold" grpId="2" nodeType="withEffect">
                                  <p:stCondLst>
                                    <p:cond delay="0"/>
                                  </p:stCondLst>
                                  <p:childTnLst>
                                    <p:animRot by="21600000">
                                      <p:cBhvr>
                                        <p:cTn id="574" dur="3000" fill="hold"/>
                                        <p:tgtEl>
                                          <p:spTgt spid="45"/>
                                        </p:tgtEl>
                                        <p:attrNameLst>
                                          <p:attrName>r</p:attrName>
                                        </p:attrNameLst>
                                      </p:cBhvr>
                                    </p:animRot>
                                  </p:childTnLst>
                                </p:cTn>
                              </p:par>
                              <p:par>
                                <p:cTn id="575" presetID="8" presetClass="emph" presetSubtype="0" fill="hold" grpId="2" nodeType="withEffect">
                                  <p:stCondLst>
                                    <p:cond delay="0"/>
                                  </p:stCondLst>
                                  <p:childTnLst>
                                    <p:animRot by="21600000">
                                      <p:cBhvr>
                                        <p:cTn id="576" dur="3000" fill="hold"/>
                                        <p:tgtEl>
                                          <p:spTgt spid="46"/>
                                        </p:tgtEl>
                                        <p:attrNameLst>
                                          <p:attrName>r</p:attrName>
                                        </p:attrNameLst>
                                      </p:cBhvr>
                                    </p:animRot>
                                  </p:childTnLst>
                                </p:cTn>
                              </p:par>
                              <p:par>
                                <p:cTn id="577" presetID="8" presetClass="emph" presetSubtype="0" fill="hold" grpId="2" nodeType="withEffect">
                                  <p:stCondLst>
                                    <p:cond delay="0"/>
                                  </p:stCondLst>
                                  <p:childTnLst>
                                    <p:animRot by="21600000">
                                      <p:cBhvr>
                                        <p:cTn id="578" dur="3000" fill="hold"/>
                                        <p:tgtEl>
                                          <p:spTgt spid="47"/>
                                        </p:tgtEl>
                                        <p:attrNameLst>
                                          <p:attrName>r</p:attrName>
                                        </p:attrNameLst>
                                      </p:cBhvr>
                                    </p:animRot>
                                  </p:childTnLst>
                                </p:cTn>
                              </p:par>
                              <p:par>
                                <p:cTn id="579" presetID="8" presetClass="emph" presetSubtype="0" fill="hold" grpId="2" nodeType="withEffect">
                                  <p:stCondLst>
                                    <p:cond delay="0"/>
                                  </p:stCondLst>
                                  <p:childTnLst>
                                    <p:animRot by="21600000">
                                      <p:cBhvr>
                                        <p:cTn id="580" dur="3000" fill="hold"/>
                                        <p:tgtEl>
                                          <p:spTgt spid="48"/>
                                        </p:tgtEl>
                                        <p:attrNameLst>
                                          <p:attrName>r</p:attrName>
                                        </p:attrNameLst>
                                      </p:cBhvr>
                                    </p:animRot>
                                  </p:childTnLst>
                                </p:cTn>
                              </p:par>
                              <p:par>
                                <p:cTn id="581" presetID="8" presetClass="emph" presetSubtype="0" fill="hold" grpId="2" nodeType="withEffect">
                                  <p:stCondLst>
                                    <p:cond delay="0"/>
                                  </p:stCondLst>
                                  <p:childTnLst>
                                    <p:animRot by="21600000">
                                      <p:cBhvr>
                                        <p:cTn id="582" dur="3000" fill="hold"/>
                                        <p:tgtEl>
                                          <p:spTgt spid="49"/>
                                        </p:tgtEl>
                                        <p:attrNameLst>
                                          <p:attrName>r</p:attrName>
                                        </p:attrNameLst>
                                      </p:cBhvr>
                                    </p:animRot>
                                  </p:childTnLst>
                                </p:cTn>
                              </p:par>
                              <p:par>
                                <p:cTn id="583" presetID="8" presetClass="emph" presetSubtype="0" fill="hold" grpId="2" nodeType="withEffect">
                                  <p:stCondLst>
                                    <p:cond delay="0"/>
                                  </p:stCondLst>
                                  <p:childTnLst>
                                    <p:animRot by="21600000">
                                      <p:cBhvr>
                                        <p:cTn id="584" dur="3000" fill="hold"/>
                                        <p:tgtEl>
                                          <p:spTgt spid="50"/>
                                        </p:tgtEl>
                                        <p:attrNameLst>
                                          <p:attrName>r</p:attrName>
                                        </p:attrNameLst>
                                      </p:cBhvr>
                                    </p:animRot>
                                  </p:childTnLst>
                                </p:cTn>
                              </p:par>
                              <p:par>
                                <p:cTn id="585" presetID="8" presetClass="emph" presetSubtype="0" fill="hold" grpId="2" nodeType="withEffect">
                                  <p:stCondLst>
                                    <p:cond delay="0"/>
                                  </p:stCondLst>
                                  <p:childTnLst>
                                    <p:animRot by="-21600000">
                                      <p:cBhvr>
                                        <p:cTn id="586" dur="3000" fill="hold"/>
                                        <p:tgtEl>
                                          <p:spTgt spid="35"/>
                                        </p:tgtEl>
                                        <p:attrNameLst>
                                          <p:attrName>r</p:attrName>
                                        </p:attrNameLst>
                                      </p:cBhvr>
                                    </p:animRot>
                                  </p:childTnLst>
                                </p:cTn>
                              </p:par>
                              <p:par>
                                <p:cTn id="587" presetID="8" presetClass="emph" presetSubtype="0" fill="hold" grpId="2" nodeType="withEffect">
                                  <p:stCondLst>
                                    <p:cond delay="0"/>
                                  </p:stCondLst>
                                  <p:childTnLst>
                                    <p:animRot by="-21600000">
                                      <p:cBhvr>
                                        <p:cTn id="588" dur="3000" fill="hold"/>
                                        <p:tgtEl>
                                          <p:spTgt spid="36"/>
                                        </p:tgtEl>
                                        <p:attrNameLst>
                                          <p:attrName>r</p:attrName>
                                        </p:attrNameLst>
                                      </p:cBhvr>
                                    </p:animRot>
                                  </p:childTnLst>
                                </p:cTn>
                              </p:par>
                              <p:par>
                                <p:cTn id="589" presetID="8" presetClass="emph" presetSubtype="0" fill="hold" grpId="2" nodeType="withEffect">
                                  <p:stCondLst>
                                    <p:cond delay="0"/>
                                  </p:stCondLst>
                                  <p:childTnLst>
                                    <p:animRot by="-21600000">
                                      <p:cBhvr>
                                        <p:cTn id="590" dur="3000" fill="hold"/>
                                        <p:tgtEl>
                                          <p:spTgt spid="37"/>
                                        </p:tgtEl>
                                        <p:attrNameLst>
                                          <p:attrName>r</p:attrName>
                                        </p:attrNameLst>
                                      </p:cBhvr>
                                    </p:animRot>
                                  </p:childTnLst>
                                </p:cTn>
                              </p:par>
                              <p:par>
                                <p:cTn id="591" presetID="8" presetClass="emph" presetSubtype="0" fill="hold" grpId="2" nodeType="withEffect">
                                  <p:stCondLst>
                                    <p:cond delay="0"/>
                                  </p:stCondLst>
                                  <p:childTnLst>
                                    <p:animRot by="-21600000">
                                      <p:cBhvr>
                                        <p:cTn id="592" dur="3000" fill="hold"/>
                                        <p:tgtEl>
                                          <p:spTgt spid="38"/>
                                        </p:tgtEl>
                                        <p:attrNameLst>
                                          <p:attrName>r</p:attrName>
                                        </p:attrNameLst>
                                      </p:cBhvr>
                                    </p:animRot>
                                  </p:childTnLst>
                                </p:cTn>
                              </p:par>
                              <p:par>
                                <p:cTn id="593" presetID="8" presetClass="emph" presetSubtype="0" fill="hold" grpId="2" nodeType="withEffect">
                                  <p:stCondLst>
                                    <p:cond delay="0"/>
                                  </p:stCondLst>
                                  <p:childTnLst>
                                    <p:animRot by="-21600000">
                                      <p:cBhvr>
                                        <p:cTn id="594" dur="3000" fill="hold"/>
                                        <p:tgtEl>
                                          <p:spTgt spid="39"/>
                                        </p:tgtEl>
                                        <p:attrNameLst>
                                          <p:attrName>r</p:attrName>
                                        </p:attrNameLst>
                                      </p:cBhvr>
                                    </p:animRot>
                                  </p:childTnLst>
                                </p:cTn>
                              </p:par>
                              <p:par>
                                <p:cTn id="595" presetID="8" presetClass="emph" presetSubtype="0" fill="hold" grpId="2" nodeType="withEffect">
                                  <p:stCondLst>
                                    <p:cond delay="0"/>
                                  </p:stCondLst>
                                  <p:childTnLst>
                                    <p:animRot by="-21600000">
                                      <p:cBhvr>
                                        <p:cTn id="596" dur="3000" fill="hold"/>
                                        <p:tgtEl>
                                          <p:spTgt spid="40"/>
                                        </p:tgtEl>
                                        <p:attrNameLst>
                                          <p:attrName>r</p:attrName>
                                        </p:attrNameLst>
                                      </p:cBhvr>
                                    </p:animRot>
                                  </p:childTnLst>
                                </p:cTn>
                              </p:par>
                              <p:par>
                                <p:cTn id="597" presetID="8" presetClass="emph" presetSubtype="0" fill="hold" grpId="2" nodeType="withEffect">
                                  <p:stCondLst>
                                    <p:cond delay="0"/>
                                  </p:stCondLst>
                                  <p:childTnLst>
                                    <p:animRot by="-21600000">
                                      <p:cBhvr>
                                        <p:cTn id="598" dur="3000" fill="hold"/>
                                        <p:tgtEl>
                                          <p:spTgt spid="41"/>
                                        </p:tgtEl>
                                        <p:attrNameLst>
                                          <p:attrName>r</p:attrName>
                                        </p:attrNameLst>
                                      </p:cBhvr>
                                    </p:animRot>
                                  </p:childTnLst>
                                </p:cTn>
                              </p:par>
                              <p:par>
                                <p:cTn id="599" presetID="8" presetClass="emph" presetSubtype="0" fill="hold" grpId="2" nodeType="withEffect">
                                  <p:stCondLst>
                                    <p:cond delay="0"/>
                                  </p:stCondLst>
                                  <p:childTnLst>
                                    <p:animRot by="-21600000">
                                      <p:cBhvr>
                                        <p:cTn id="600" dur="3000" fill="hold"/>
                                        <p:tgtEl>
                                          <p:spTgt spid="42"/>
                                        </p:tgtEl>
                                        <p:attrNameLst>
                                          <p:attrName>r</p:attrName>
                                        </p:attrNameLst>
                                      </p:cBhvr>
                                    </p:animRot>
                                  </p:childTnLst>
                                </p:cTn>
                              </p:par>
                              <p:par>
                                <p:cTn id="601" presetID="8" presetClass="emph" presetSubtype="0" fill="hold" grpId="2" nodeType="withEffect">
                                  <p:stCondLst>
                                    <p:cond delay="0"/>
                                  </p:stCondLst>
                                  <p:childTnLst>
                                    <p:animRot by="-21600000">
                                      <p:cBhvr>
                                        <p:cTn id="602" dur="3000" fill="hold"/>
                                        <p:tgtEl>
                                          <p:spTgt spid="3"/>
                                        </p:tgtEl>
                                        <p:attrNameLst>
                                          <p:attrName>r</p:attrName>
                                        </p:attrNameLst>
                                      </p:cBhvr>
                                    </p:animRot>
                                  </p:childTnLst>
                                </p:cTn>
                              </p:par>
                              <p:par>
                                <p:cTn id="603" presetID="8" presetClass="emph" presetSubtype="0" fill="hold" grpId="2" nodeType="withEffect">
                                  <p:stCondLst>
                                    <p:cond delay="0"/>
                                  </p:stCondLst>
                                  <p:childTnLst>
                                    <p:animRot by="-21600000">
                                      <p:cBhvr>
                                        <p:cTn id="604" dur="3000" fill="hold"/>
                                        <p:tgtEl>
                                          <p:spTgt spid="5"/>
                                        </p:tgtEl>
                                        <p:attrNameLst>
                                          <p:attrName>r</p:attrName>
                                        </p:attrNameLst>
                                      </p:cBhvr>
                                    </p:animRot>
                                  </p:childTnLst>
                                </p:cTn>
                              </p:par>
                              <p:par>
                                <p:cTn id="605" presetID="8" presetClass="emph" presetSubtype="0" fill="hold" grpId="2" nodeType="withEffect">
                                  <p:stCondLst>
                                    <p:cond delay="0"/>
                                  </p:stCondLst>
                                  <p:childTnLst>
                                    <p:animRot by="-21600000">
                                      <p:cBhvr>
                                        <p:cTn id="606" dur="3000" fill="hold"/>
                                        <p:tgtEl>
                                          <p:spTgt spid="7"/>
                                        </p:tgtEl>
                                        <p:attrNameLst>
                                          <p:attrName>r</p:attrName>
                                        </p:attrNameLst>
                                      </p:cBhvr>
                                    </p:animRot>
                                  </p:childTnLst>
                                </p:cTn>
                              </p:par>
                              <p:par>
                                <p:cTn id="607" presetID="8" presetClass="emph" presetSubtype="0" fill="hold" grpId="2" nodeType="withEffect">
                                  <p:stCondLst>
                                    <p:cond delay="0"/>
                                  </p:stCondLst>
                                  <p:childTnLst>
                                    <p:animRot by="-21600000">
                                      <p:cBhvr>
                                        <p:cTn id="608" dur="3000" fill="hold"/>
                                        <p:tgtEl>
                                          <p:spTgt spid="9"/>
                                        </p:tgtEl>
                                        <p:attrNameLst>
                                          <p:attrName>r</p:attrName>
                                        </p:attrNameLst>
                                      </p:cBhvr>
                                    </p:animRot>
                                  </p:childTnLst>
                                </p:cTn>
                              </p:par>
                              <p:par>
                                <p:cTn id="609" presetID="8" presetClass="emph" presetSubtype="0" fill="hold" grpId="2" nodeType="withEffect">
                                  <p:stCondLst>
                                    <p:cond delay="0"/>
                                  </p:stCondLst>
                                  <p:childTnLst>
                                    <p:animRot by="-21600000">
                                      <p:cBhvr>
                                        <p:cTn id="610" dur="3000" fill="hold"/>
                                        <p:tgtEl>
                                          <p:spTgt spid="11"/>
                                        </p:tgtEl>
                                        <p:attrNameLst>
                                          <p:attrName>r</p:attrName>
                                        </p:attrNameLst>
                                      </p:cBhvr>
                                    </p:animRot>
                                  </p:childTnLst>
                                </p:cTn>
                              </p:par>
                              <p:par>
                                <p:cTn id="611" presetID="8" presetClass="emph" presetSubtype="0" fill="hold" grpId="2" nodeType="withEffect">
                                  <p:stCondLst>
                                    <p:cond delay="0"/>
                                  </p:stCondLst>
                                  <p:childTnLst>
                                    <p:animRot by="-21600000">
                                      <p:cBhvr>
                                        <p:cTn id="612" dur="3000" fill="hold"/>
                                        <p:tgtEl>
                                          <p:spTgt spid="13"/>
                                        </p:tgtEl>
                                        <p:attrNameLst>
                                          <p:attrName>r</p:attrName>
                                        </p:attrNameLst>
                                      </p:cBhvr>
                                    </p:animRot>
                                  </p:childTnLst>
                                </p:cTn>
                              </p:par>
                              <p:par>
                                <p:cTn id="613" presetID="8" presetClass="emph" presetSubtype="0" fill="hold" grpId="2" nodeType="withEffect">
                                  <p:stCondLst>
                                    <p:cond delay="0"/>
                                  </p:stCondLst>
                                  <p:childTnLst>
                                    <p:animRot by="-21600000">
                                      <p:cBhvr>
                                        <p:cTn id="614" dur="3000" fill="hold"/>
                                        <p:tgtEl>
                                          <p:spTgt spid="15"/>
                                        </p:tgtEl>
                                        <p:attrNameLst>
                                          <p:attrName>r</p:attrName>
                                        </p:attrNameLst>
                                      </p:cBhvr>
                                    </p:animRot>
                                  </p:childTnLst>
                                </p:cTn>
                              </p:par>
                              <p:par>
                                <p:cTn id="615" presetID="8" presetClass="emph" presetSubtype="0" fill="hold" grpId="2" nodeType="withEffect">
                                  <p:stCondLst>
                                    <p:cond delay="0"/>
                                  </p:stCondLst>
                                  <p:childTnLst>
                                    <p:animRot by="-21600000">
                                      <p:cBhvr>
                                        <p:cTn id="616" dur="3000" fill="hold"/>
                                        <p:tgtEl>
                                          <p:spTgt spid="17"/>
                                        </p:tgtEl>
                                        <p:attrNameLst>
                                          <p:attrName>r</p:attrName>
                                        </p:attrNameLst>
                                      </p:cBhvr>
                                    </p:animRot>
                                  </p:childTnLst>
                                </p:cTn>
                              </p:par>
                              <p:par>
                                <p:cTn id="617" presetID="8" presetClass="emph" presetSubtype="0" fill="hold" grpId="2" nodeType="withEffect">
                                  <p:stCondLst>
                                    <p:cond delay="0"/>
                                  </p:stCondLst>
                                  <p:childTnLst>
                                    <p:animRot by="-21600000">
                                      <p:cBhvr>
                                        <p:cTn id="618" dur="3000" fill="hold"/>
                                        <p:tgtEl>
                                          <p:spTgt spid="19"/>
                                        </p:tgtEl>
                                        <p:attrNameLst>
                                          <p:attrName>r</p:attrName>
                                        </p:attrNameLst>
                                      </p:cBhvr>
                                    </p:animRot>
                                  </p:childTnLst>
                                </p:cTn>
                              </p:par>
                              <p:par>
                                <p:cTn id="619" presetID="8" presetClass="emph" presetSubtype="0" fill="hold" grpId="2" nodeType="withEffect">
                                  <p:stCondLst>
                                    <p:cond delay="0"/>
                                  </p:stCondLst>
                                  <p:childTnLst>
                                    <p:animRot by="-21600000">
                                      <p:cBhvr>
                                        <p:cTn id="620" dur="3000" fill="hold"/>
                                        <p:tgtEl>
                                          <p:spTgt spid="20"/>
                                        </p:tgtEl>
                                        <p:attrNameLst>
                                          <p:attrName>r</p:attrName>
                                        </p:attrNameLst>
                                      </p:cBhvr>
                                    </p:animRot>
                                  </p:childTnLst>
                                </p:cTn>
                              </p:par>
                              <p:par>
                                <p:cTn id="621" presetID="8" presetClass="emph" presetSubtype="0" fill="hold" grpId="2" nodeType="withEffect">
                                  <p:stCondLst>
                                    <p:cond delay="0"/>
                                  </p:stCondLst>
                                  <p:childTnLst>
                                    <p:animRot by="-21600000">
                                      <p:cBhvr>
                                        <p:cTn id="622" dur="3000" fill="hold"/>
                                        <p:tgtEl>
                                          <p:spTgt spid="21"/>
                                        </p:tgtEl>
                                        <p:attrNameLst>
                                          <p:attrName>r</p:attrName>
                                        </p:attrNameLst>
                                      </p:cBhvr>
                                    </p:animRot>
                                  </p:childTnLst>
                                </p:cTn>
                              </p:par>
                              <p:par>
                                <p:cTn id="623" presetID="8" presetClass="emph" presetSubtype="0" fill="hold" grpId="2" nodeType="withEffect">
                                  <p:stCondLst>
                                    <p:cond delay="0"/>
                                  </p:stCondLst>
                                  <p:childTnLst>
                                    <p:animRot by="-21600000">
                                      <p:cBhvr>
                                        <p:cTn id="624" dur="3000" fill="hold"/>
                                        <p:tgtEl>
                                          <p:spTgt spid="22"/>
                                        </p:tgtEl>
                                        <p:attrNameLst>
                                          <p:attrName>r</p:attrName>
                                        </p:attrNameLst>
                                      </p:cBhvr>
                                    </p:animRot>
                                  </p:childTnLst>
                                </p:cTn>
                              </p:par>
                              <p:par>
                                <p:cTn id="625" presetID="8" presetClass="emph" presetSubtype="0" fill="hold" grpId="2" nodeType="withEffect">
                                  <p:stCondLst>
                                    <p:cond delay="0"/>
                                  </p:stCondLst>
                                  <p:childTnLst>
                                    <p:animRot by="-21600000">
                                      <p:cBhvr>
                                        <p:cTn id="626" dur="3000" fill="hold"/>
                                        <p:tgtEl>
                                          <p:spTgt spid="23"/>
                                        </p:tgtEl>
                                        <p:attrNameLst>
                                          <p:attrName>r</p:attrName>
                                        </p:attrNameLst>
                                      </p:cBhvr>
                                    </p:animRot>
                                  </p:childTnLst>
                                </p:cTn>
                              </p:par>
                              <p:par>
                                <p:cTn id="627" presetID="8" presetClass="emph" presetSubtype="0" fill="hold" grpId="2" nodeType="withEffect">
                                  <p:stCondLst>
                                    <p:cond delay="0"/>
                                  </p:stCondLst>
                                  <p:childTnLst>
                                    <p:animRot by="-21600000">
                                      <p:cBhvr>
                                        <p:cTn id="628" dur="3000" fill="hold"/>
                                        <p:tgtEl>
                                          <p:spTgt spid="24"/>
                                        </p:tgtEl>
                                        <p:attrNameLst>
                                          <p:attrName>r</p:attrName>
                                        </p:attrNameLst>
                                      </p:cBhvr>
                                    </p:animRot>
                                  </p:childTnLst>
                                </p:cTn>
                              </p:par>
                              <p:par>
                                <p:cTn id="629" presetID="8" presetClass="emph" presetSubtype="0" fill="hold" grpId="2" nodeType="withEffect">
                                  <p:stCondLst>
                                    <p:cond delay="0"/>
                                  </p:stCondLst>
                                  <p:childTnLst>
                                    <p:animRot by="-21600000">
                                      <p:cBhvr>
                                        <p:cTn id="630" dur="3000" fill="hold"/>
                                        <p:tgtEl>
                                          <p:spTgt spid="25"/>
                                        </p:tgtEl>
                                        <p:attrNameLst>
                                          <p:attrName>r</p:attrName>
                                        </p:attrNameLst>
                                      </p:cBhvr>
                                    </p:animRot>
                                  </p:childTnLst>
                                </p:cTn>
                              </p:par>
                              <p:par>
                                <p:cTn id="631" presetID="8" presetClass="emph" presetSubtype="0" fill="hold" grpId="2" nodeType="withEffect">
                                  <p:stCondLst>
                                    <p:cond delay="0"/>
                                  </p:stCondLst>
                                  <p:childTnLst>
                                    <p:animRot by="-21600000">
                                      <p:cBhvr>
                                        <p:cTn id="632" dur="3000" fill="hold"/>
                                        <p:tgtEl>
                                          <p:spTgt spid="26"/>
                                        </p:tgtEl>
                                        <p:attrNameLst>
                                          <p:attrName>r</p:attrName>
                                        </p:attrNameLst>
                                      </p:cBhvr>
                                    </p:animRot>
                                  </p:childTnLst>
                                </p:cTn>
                              </p:par>
                              <p:par>
                                <p:cTn id="633" presetID="8" presetClass="emph" presetSubtype="0" fill="hold" grpId="2" nodeType="withEffect">
                                  <p:stCondLst>
                                    <p:cond delay="0"/>
                                  </p:stCondLst>
                                  <p:childTnLst>
                                    <p:animRot by="-21600000">
                                      <p:cBhvr>
                                        <p:cTn id="634" dur="3000" fill="hold"/>
                                        <p:tgtEl>
                                          <p:spTgt spid="59"/>
                                        </p:tgtEl>
                                        <p:attrNameLst>
                                          <p:attrName>r</p:attrName>
                                        </p:attrNameLst>
                                      </p:cBhvr>
                                    </p:animRot>
                                  </p:childTnLst>
                                </p:cTn>
                              </p:par>
                              <p:par>
                                <p:cTn id="635" presetID="8" presetClass="emph" presetSubtype="0" fill="hold" grpId="2" nodeType="withEffect">
                                  <p:stCondLst>
                                    <p:cond delay="0"/>
                                  </p:stCondLst>
                                  <p:childTnLst>
                                    <p:animRot by="-21600000">
                                      <p:cBhvr>
                                        <p:cTn id="636" dur="3000" fill="hold"/>
                                        <p:tgtEl>
                                          <p:spTgt spid="60"/>
                                        </p:tgtEl>
                                        <p:attrNameLst>
                                          <p:attrName>r</p:attrName>
                                        </p:attrNameLst>
                                      </p:cBhvr>
                                    </p:animRot>
                                  </p:childTnLst>
                                </p:cTn>
                              </p:par>
                              <p:par>
                                <p:cTn id="637" presetID="8" presetClass="emph" presetSubtype="0" fill="hold" grpId="2" nodeType="withEffect">
                                  <p:stCondLst>
                                    <p:cond delay="0"/>
                                  </p:stCondLst>
                                  <p:childTnLst>
                                    <p:animRot by="-21600000">
                                      <p:cBhvr>
                                        <p:cTn id="638" dur="3000" fill="hold"/>
                                        <p:tgtEl>
                                          <p:spTgt spid="61"/>
                                        </p:tgtEl>
                                        <p:attrNameLst>
                                          <p:attrName>r</p:attrName>
                                        </p:attrNameLst>
                                      </p:cBhvr>
                                    </p:animRot>
                                  </p:childTnLst>
                                </p:cTn>
                              </p:par>
                              <p:par>
                                <p:cTn id="639" presetID="8" presetClass="emph" presetSubtype="0" fill="hold" grpId="2" nodeType="withEffect">
                                  <p:stCondLst>
                                    <p:cond delay="0"/>
                                  </p:stCondLst>
                                  <p:childTnLst>
                                    <p:animRot by="-21600000">
                                      <p:cBhvr>
                                        <p:cTn id="640" dur="3000" fill="hold"/>
                                        <p:tgtEl>
                                          <p:spTgt spid="62"/>
                                        </p:tgtEl>
                                        <p:attrNameLst>
                                          <p:attrName>r</p:attrName>
                                        </p:attrNameLst>
                                      </p:cBhvr>
                                    </p:animRot>
                                  </p:childTnLst>
                                </p:cTn>
                              </p:par>
                              <p:par>
                                <p:cTn id="641" presetID="8" presetClass="emph" presetSubtype="0" fill="hold" grpId="2" nodeType="withEffect">
                                  <p:stCondLst>
                                    <p:cond delay="0"/>
                                  </p:stCondLst>
                                  <p:childTnLst>
                                    <p:animRot by="-21600000">
                                      <p:cBhvr>
                                        <p:cTn id="642" dur="3000" fill="hold"/>
                                        <p:tgtEl>
                                          <p:spTgt spid="63"/>
                                        </p:tgtEl>
                                        <p:attrNameLst>
                                          <p:attrName>r</p:attrName>
                                        </p:attrNameLst>
                                      </p:cBhvr>
                                    </p:animRot>
                                  </p:childTnLst>
                                </p:cTn>
                              </p:par>
                              <p:par>
                                <p:cTn id="643" presetID="8" presetClass="emph" presetSubtype="0" fill="hold" grpId="2" nodeType="withEffect">
                                  <p:stCondLst>
                                    <p:cond delay="0"/>
                                  </p:stCondLst>
                                  <p:childTnLst>
                                    <p:animRot by="-21600000">
                                      <p:cBhvr>
                                        <p:cTn id="644" dur="3000" fill="hold"/>
                                        <p:tgtEl>
                                          <p:spTgt spid="64"/>
                                        </p:tgtEl>
                                        <p:attrNameLst>
                                          <p:attrName>r</p:attrName>
                                        </p:attrNameLst>
                                      </p:cBhvr>
                                    </p:animRot>
                                  </p:childTnLst>
                                </p:cTn>
                              </p:par>
                              <p:par>
                                <p:cTn id="645" presetID="8" presetClass="emph" presetSubtype="0" fill="hold" grpId="2" nodeType="withEffect">
                                  <p:stCondLst>
                                    <p:cond delay="0"/>
                                  </p:stCondLst>
                                  <p:childTnLst>
                                    <p:animRot by="-21600000">
                                      <p:cBhvr>
                                        <p:cTn id="646" dur="3000" fill="hold"/>
                                        <p:tgtEl>
                                          <p:spTgt spid="65"/>
                                        </p:tgtEl>
                                        <p:attrNameLst>
                                          <p:attrName>r</p:attrName>
                                        </p:attrNameLst>
                                      </p:cBhvr>
                                    </p:animRot>
                                  </p:childTnLst>
                                </p:cTn>
                              </p:par>
                              <p:par>
                                <p:cTn id="647" presetID="8" presetClass="emph" presetSubtype="0" fill="hold" grpId="2" nodeType="withEffect">
                                  <p:stCondLst>
                                    <p:cond delay="0"/>
                                  </p:stCondLst>
                                  <p:childTnLst>
                                    <p:animRot by="-21600000">
                                      <p:cBhvr>
                                        <p:cTn id="648" dur="3000" fill="hold"/>
                                        <p:tgtEl>
                                          <p:spTgt spid="66"/>
                                        </p:tgtEl>
                                        <p:attrNameLst>
                                          <p:attrName>r</p:attrName>
                                        </p:attrNameLst>
                                      </p:cBhvr>
                                    </p:animRot>
                                  </p:childTnLst>
                                </p:cTn>
                              </p:par>
                              <p:par>
                                <p:cTn id="649" presetID="17" presetClass="entr" presetSubtype="1" fill="hold" nodeType="withEffect">
                                  <p:stCondLst>
                                    <p:cond delay="0"/>
                                  </p:stCondLst>
                                  <p:childTnLst>
                                    <p:set>
                                      <p:cBhvr>
                                        <p:cTn id="650" dur="1" fill="hold">
                                          <p:stCondLst>
                                            <p:cond delay="0"/>
                                          </p:stCondLst>
                                        </p:cTn>
                                        <p:tgtEl>
                                          <p:spTgt spid="2"/>
                                        </p:tgtEl>
                                        <p:attrNameLst>
                                          <p:attrName>style.visibility</p:attrName>
                                        </p:attrNameLst>
                                      </p:cBhvr>
                                      <p:to>
                                        <p:strVal val="visible"/>
                                      </p:to>
                                    </p:set>
                                    <p:anim calcmode="lin" valueType="num">
                                      <p:cBhvr>
                                        <p:cTn id="651" dur="3000" fill="hold"/>
                                        <p:tgtEl>
                                          <p:spTgt spid="2"/>
                                        </p:tgtEl>
                                        <p:attrNameLst>
                                          <p:attrName>ppt_x</p:attrName>
                                        </p:attrNameLst>
                                      </p:cBhvr>
                                      <p:tavLst>
                                        <p:tav tm="0">
                                          <p:val>
                                            <p:strVal val="#ppt_x"/>
                                          </p:val>
                                        </p:tav>
                                        <p:tav tm="100000">
                                          <p:val>
                                            <p:strVal val="#ppt_x"/>
                                          </p:val>
                                        </p:tav>
                                      </p:tavLst>
                                    </p:anim>
                                    <p:anim calcmode="lin" valueType="num">
                                      <p:cBhvr>
                                        <p:cTn id="652" dur="3000" fill="hold"/>
                                        <p:tgtEl>
                                          <p:spTgt spid="2"/>
                                        </p:tgtEl>
                                        <p:attrNameLst>
                                          <p:attrName>ppt_y</p:attrName>
                                        </p:attrNameLst>
                                      </p:cBhvr>
                                      <p:tavLst>
                                        <p:tav tm="0">
                                          <p:val>
                                            <p:strVal val="#ppt_y-#ppt_h/2"/>
                                          </p:val>
                                        </p:tav>
                                        <p:tav tm="100000">
                                          <p:val>
                                            <p:strVal val="#ppt_y"/>
                                          </p:val>
                                        </p:tav>
                                      </p:tavLst>
                                    </p:anim>
                                    <p:anim calcmode="lin" valueType="num">
                                      <p:cBhvr>
                                        <p:cTn id="653" dur="3000" fill="hold"/>
                                        <p:tgtEl>
                                          <p:spTgt spid="2"/>
                                        </p:tgtEl>
                                        <p:attrNameLst>
                                          <p:attrName>ppt_w</p:attrName>
                                        </p:attrNameLst>
                                      </p:cBhvr>
                                      <p:tavLst>
                                        <p:tav tm="0">
                                          <p:val>
                                            <p:strVal val="#ppt_w"/>
                                          </p:val>
                                        </p:tav>
                                        <p:tav tm="100000">
                                          <p:val>
                                            <p:strVal val="#ppt_w"/>
                                          </p:val>
                                        </p:tav>
                                      </p:tavLst>
                                    </p:anim>
                                    <p:anim calcmode="lin" valueType="num">
                                      <p:cBhvr>
                                        <p:cTn id="654"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P spid="50" grpId="1" animBg="1"/>
      <p:bldP spid="50" grpId="2" animBg="1"/>
      <p:bldP spid="51" grpId="0" animBg="1"/>
      <p:bldP spid="51" grpId="1" animBg="1"/>
      <p:bldP spid="51" grpId="2" animBg="1"/>
      <p:bldP spid="52" grpId="0" animBg="1"/>
      <p:bldP spid="52" grpId="1" animBg="1"/>
      <p:bldP spid="52" grpId="2" animBg="1"/>
      <p:bldP spid="53" grpId="0" animBg="1"/>
      <p:bldP spid="53" grpId="1" animBg="1"/>
      <p:bldP spid="53" grpId="2" animBg="1"/>
      <p:bldP spid="54" grpId="0" animBg="1"/>
      <p:bldP spid="54" grpId="1" animBg="1"/>
      <p:bldP spid="54" grpId="2" animBg="1"/>
      <p:bldP spid="55" grpId="0" animBg="1"/>
      <p:bldP spid="55" grpId="1" animBg="1"/>
      <p:bldP spid="55" grpId="2" animBg="1"/>
      <p:bldP spid="56" grpId="0" animBg="1"/>
      <p:bldP spid="56" grpId="1" animBg="1"/>
      <p:bldP spid="56" grpId="2" animBg="1"/>
      <p:bldP spid="57" grpId="0" animBg="1"/>
      <p:bldP spid="57" grpId="1" animBg="1"/>
      <p:bldP spid="57" grpId="2" animBg="1"/>
      <p:bldP spid="58" grpId="0" animBg="1"/>
      <p:bldP spid="58" grpId="1" animBg="1"/>
      <p:bldP spid="58" grpId="2" animBg="1"/>
      <p:bldP spid="59" grpId="0" animBg="1"/>
      <p:bldP spid="59" grpId="1" animBg="1"/>
      <p:bldP spid="59" grpId="2" animBg="1"/>
      <p:bldP spid="60" grpId="0" animBg="1"/>
      <p:bldP spid="60" grpId="1" animBg="1"/>
      <p:bldP spid="60" grpId="2" animBg="1"/>
      <p:bldP spid="61" grpId="0" animBg="1"/>
      <p:bldP spid="61" grpId="1" animBg="1"/>
      <p:bldP spid="61" grpId="2" animBg="1"/>
      <p:bldP spid="62" grpId="0" animBg="1"/>
      <p:bldP spid="62" grpId="1" animBg="1"/>
      <p:bldP spid="62" grpId="2" animBg="1"/>
      <p:bldP spid="63" grpId="0" animBg="1"/>
      <p:bldP spid="63" grpId="1" animBg="1"/>
      <p:bldP spid="63" grpId="2" animBg="1"/>
      <p:bldP spid="64" grpId="0" animBg="1"/>
      <p:bldP spid="64" grpId="1" animBg="1"/>
      <p:bldP spid="64" grpId="2" animBg="1"/>
      <p:bldP spid="65" grpId="0" animBg="1"/>
      <p:bldP spid="65" grpId="1" animBg="1"/>
      <p:bldP spid="65" grpId="2" animBg="1"/>
      <p:bldP spid="66" grpId="0" animBg="1"/>
      <p:bldP spid="66" grpId="1" animBg="1"/>
      <p:bldP spid="66" grpId="2" animBg="1"/>
      <p:bldP spid="67"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C000"/>
            </a:gs>
            <a:gs pos="30000">
              <a:srgbClr val="D49E6C"/>
            </a:gs>
            <a:gs pos="70000">
              <a:srgbClr val="A65528"/>
            </a:gs>
            <a:gs pos="100000">
              <a:srgbClr val="663012"/>
            </a:gs>
          </a:gsLst>
          <a:lin ang="5400000" scaled="1"/>
          <a:tileRect/>
        </a:gradFill>
        <a:effectLst/>
      </p:bgPr>
    </p:bg>
    <p:spTree>
      <p:nvGrpSpPr>
        <p:cNvPr id="1" name=""/>
        <p:cNvGrpSpPr/>
        <p:nvPr/>
      </p:nvGrpSpPr>
      <p:grpSpPr>
        <a:xfrm>
          <a:off x="0" y="0"/>
          <a:ext cx="0" cy="0"/>
          <a:chOff x="0" y="0"/>
          <a:chExt cx="0" cy="0"/>
        </a:xfrm>
      </p:grpSpPr>
      <p:pic>
        <p:nvPicPr>
          <p:cNvPr id="2" name="1 Imagen" descr="lfilk.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una"/>
          <p:cNvSpPr/>
          <p:nvPr/>
        </p:nvSpPr>
        <p:spPr>
          <a:xfrm>
            <a:off x="0" y="0"/>
            <a:ext cx="2857488" cy="5143500"/>
          </a:xfrm>
          <a:prstGeom prst="moon">
            <a:avLst>
              <a:gd name="adj" fmla="val 12666"/>
            </a:avLst>
          </a:prstGeom>
          <a:gradFill flip="none" rotWithShape="1">
            <a:gsLst>
              <a:gs pos="0">
                <a:srgbClr val="FFC000"/>
              </a:gs>
              <a:gs pos="50000">
                <a:schemeClr val="accent6">
                  <a:lumMod val="75000"/>
                  <a:shade val="67500"/>
                  <a:satMod val="115000"/>
                </a:schemeClr>
              </a:gs>
              <a:gs pos="100000">
                <a:schemeClr val="accent6">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flipH="1">
            <a:off x="6357950" y="0"/>
            <a:ext cx="2786050" cy="5143500"/>
          </a:xfrm>
          <a:prstGeom prst="moon">
            <a:avLst>
              <a:gd name="adj" fmla="val 14495"/>
            </a:avLst>
          </a:prstGeom>
          <a:gradFill flip="none" rotWithShape="1">
            <a:gsLst>
              <a:gs pos="0">
                <a:srgbClr val="FFC000"/>
              </a:gs>
              <a:gs pos="50000">
                <a:schemeClr val="accent6">
                  <a:lumMod val="75000"/>
                  <a:shade val="67500"/>
                  <a:satMod val="115000"/>
                </a:schemeClr>
              </a:gs>
              <a:gs pos="100000">
                <a:schemeClr val="accent6">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714348" y="0"/>
            <a:ext cx="2857488" cy="5143500"/>
          </a:xfrm>
          <a:prstGeom prst="moon">
            <a:avLst>
              <a:gd name="adj" fmla="val 11999"/>
            </a:avLst>
          </a:prstGeom>
          <a:gradFill flip="none" rotWithShape="1">
            <a:gsLst>
              <a:gs pos="0">
                <a:srgbClr val="FFC000"/>
              </a:gs>
              <a:gs pos="50000">
                <a:schemeClr val="accent6">
                  <a:lumMod val="75000"/>
                  <a:shade val="67500"/>
                  <a:satMod val="115000"/>
                </a:schemeClr>
              </a:gs>
              <a:gs pos="100000">
                <a:schemeClr val="accent6">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5643570" y="0"/>
            <a:ext cx="2786050" cy="5143500"/>
          </a:xfrm>
          <a:prstGeom prst="moon">
            <a:avLst>
              <a:gd name="adj" fmla="val 14495"/>
            </a:avLst>
          </a:prstGeom>
          <a:gradFill flip="none" rotWithShape="1">
            <a:gsLst>
              <a:gs pos="0">
                <a:srgbClr val="FFC000"/>
              </a:gs>
              <a:gs pos="50000">
                <a:schemeClr val="accent6">
                  <a:lumMod val="75000"/>
                  <a:shade val="67500"/>
                  <a:satMod val="115000"/>
                </a:schemeClr>
              </a:gs>
              <a:gs pos="100000">
                <a:schemeClr val="accent6">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4929190" y="0"/>
            <a:ext cx="2786050" cy="5143500"/>
          </a:xfrm>
          <a:prstGeom prst="moon">
            <a:avLst>
              <a:gd name="adj" fmla="val 13128"/>
            </a:avLst>
          </a:prstGeom>
          <a:gradFill flip="none" rotWithShape="1">
            <a:gsLst>
              <a:gs pos="0">
                <a:srgbClr val="FFC000"/>
              </a:gs>
              <a:gs pos="50000">
                <a:schemeClr val="accent6">
                  <a:lumMod val="75000"/>
                  <a:shade val="67500"/>
                  <a:satMod val="115000"/>
                </a:schemeClr>
              </a:gs>
              <a:gs pos="100000">
                <a:schemeClr val="accent6">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1428728" y="0"/>
            <a:ext cx="2857488" cy="5143500"/>
          </a:xfrm>
          <a:prstGeom prst="moon">
            <a:avLst>
              <a:gd name="adj" fmla="val 14000"/>
            </a:avLst>
          </a:prstGeom>
          <a:gradFill flip="none" rotWithShape="1">
            <a:gsLst>
              <a:gs pos="0">
                <a:srgbClr val="FFC000"/>
              </a:gs>
              <a:gs pos="50000">
                <a:schemeClr val="accent6">
                  <a:lumMod val="75000"/>
                  <a:shade val="67500"/>
                  <a:satMod val="115000"/>
                </a:schemeClr>
              </a:gs>
              <a:gs pos="100000">
                <a:schemeClr val="accent6">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2214546" y="0"/>
            <a:ext cx="2857488" cy="5143500"/>
          </a:xfrm>
          <a:prstGeom prst="moon">
            <a:avLst>
              <a:gd name="adj" fmla="val 14000"/>
            </a:avLst>
          </a:prstGeom>
          <a:gradFill flip="none" rotWithShape="1">
            <a:gsLst>
              <a:gs pos="0">
                <a:srgbClr val="FFC000"/>
              </a:gs>
              <a:gs pos="50000">
                <a:schemeClr val="accent6">
                  <a:lumMod val="75000"/>
                  <a:shade val="67500"/>
                  <a:satMod val="115000"/>
                </a:schemeClr>
              </a:gs>
              <a:gs pos="100000">
                <a:schemeClr val="accent6">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4214810" y="0"/>
            <a:ext cx="2786050" cy="5143500"/>
          </a:xfrm>
          <a:prstGeom prst="moon">
            <a:avLst>
              <a:gd name="adj" fmla="val 12444"/>
            </a:avLst>
          </a:prstGeom>
          <a:gradFill flip="none" rotWithShape="1">
            <a:gsLst>
              <a:gs pos="0">
                <a:srgbClr val="FFC000"/>
              </a:gs>
              <a:gs pos="50000">
                <a:schemeClr val="accent6">
                  <a:lumMod val="75000"/>
                  <a:shade val="67500"/>
                  <a:satMod val="115000"/>
                </a:schemeClr>
              </a:gs>
              <a:gs pos="100000">
                <a:schemeClr val="accent6">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71536" y="-285770"/>
            <a:ext cx="10072758" cy="5429270"/>
          </a:xfrm>
          <a:prstGeom prst="rect">
            <a:avLst/>
          </a:prstGeom>
          <a:gradFill flip="none" rotWithShape="1">
            <a:gsLst>
              <a:gs pos="0">
                <a:srgbClr val="362416"/>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1+#ppt_w/2"/>
                                          </p:val>
                                        </p:tav>
                                        <p:tav tm="100000">
                                          <p:val>
                                            <p:strVal val="#ppt_x"/>
                                          </p:val>
                                        </p:tav>
                                      </p:tavLst>
                                    </p:anim>
                                    <p:anim calcmode="lin" valueType="num">
                                      <p:cBhvr additive="base">
                                        <p:cTn id="23" dur="3000" fill="hold"/>
                                        <p:tgtEl>
                                          <p:spTgt spid="10"/>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3000" fill="hold"/>
                                        <p:tgtEl>
                                          <p:spTgt spid="5"/>
                                        </p:tgtEl>
                                        <p:attrNameLst>
                                          <p:attrName>ppt_x</p:attrName>
                                        </p:attrNameLst>
                                      </p:cBhvr>
                                      <p:tavLst>
                                        <p:tav tm="0">
                                          <p:val>
                                            <p:strVal val="0-#ppt_w/2"/>
                                          </p:val>
                                        </p:tav>
                                        <p:tav tm="100000">
                                          <p:val>
                                            <p:strVal val="#ppt_x"/>
                                          </p:val>
                                        </p:tav>
                                      </p:tavLst>
                                    </p:anim>
                                    <p:anim calcmode="lin" valueType="num">
                                      <p:cBhvr additive="base">
                                        <p:cTn id="27" dur="3000" fill="hold"/>
                                        <p:tgtEl>
                                          <p:spTgt spid="5"/>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3000" fill="hold"/>
                                        <p:tgtEl>
                                          <p:spTgt spid="7"/>
                                        </p:tgtEl>
                                        <p:attrNameLst>
                                          <p:attrName>ppt_x</p:attrName>
                                        </p:attrNameLst>
                                      </p:cBhvr>
                                      <p:tavLst>
                                        <p:tav tm="0">
                                          <p:val>
                                            <p:strVal val="0-#ppt_w/2"/>
                                          </p:val>
                                        </p:tav>
                                        <p:tav tm="100000">
                                          <p:val>
                                            <p:strVal val="#ppt_x"/>
                                          </p:val>
                                        </p:tav>
                                      </p:tavLst>
                                    </p:anim>
                                    <p:anim calcmode="lin" valueType="num">
                                      <p:cBhvr additive="base">
                                        <p:cTn id="31" dur="3000" fill="hold"/>
                                        <p:tgtEl>
                                          <p:spTgt spid="7"/>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0-#ppt_w/2"/>
                                          </p:val>
                                        </p:tav>
                                        <p:tav tm="100000">
                                          <p:val>
                                            <p:strVal val="#ppt_x"/>
                                          </p:val>
                                        </p:tav>
                                      </p:tavLst>
                                    </p:anim>
                                    <p:anim calcmode="lin" valueType="num">
                                      <p:cBhvr additive="base">
                                        <p:cTn id="35" dur="3000" fill="hold"/>
                                        <p:tgtEl>
                                          <p:spTgt spid="8"/>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0-#ppt_w/2"/>
                                          </p:val>
                                        </p:tav>
                                        <p:tav tm="100000">
                                          <p:val>
                                            <p:strVal val="#ppt_x"/>
                                          </p:val>
                                        </p:tav>
                                      </p:tavLst>
                                    </p:anim>
                                    <p:anim calcmode="lin" valueType="num">
                                      <p:cBhvr additive="base">
                                        <p:cTn id="39" dur="3000" fill="hold"/>
                                        <p:tgtEl>
                                          <p:spTgt spid="11"/>
                                        </p:tgtEl>
                                        <p:attrNameLst>
                                          <p:attrName>ppt_y</p:attrName>
                                        </p:attrNameLst>
                                      </p:cBhvr>
                                      <p:tavLst>
                                        <p:tav tm="0">
                                          <p:val>
                                            <p:strVal val="#ppt_y"/>
                                          </p:val>
                                        </p:tav>
                                        <p:tav tm="100000">
                                          <p:val>
                                            <p:strVal val="#ppt_y"/>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4"/>
                                        </p:tgtEl>
                                        <p:attrNameLst>
                                          <p:attrName>style.visibility</p:attrName>
                                        </p:attrNameLst>
                                      </p:cBhvr>
                                      <p:to>
                                        <p:strVal val="visible"/>
                                      </p:to>
                                    </p:set>
                                    <p:anim calcmode="lin" valueType="num">
                                      <p:cBhvr>
                                        <p:cTn id="42" dur="3000" fill="hold"/>
                                        <p:tgtEl>
                                          <p:spTgt spid="4"/>
                                        </p:tgtEl>
                                        <p:attrNameLst>
                                          <p:attrName>ppt_w</p:attrName>
                                        </p:attrNameLst>
                                      </p:cBhvr>
                                      <p:tavLst>
                                        <p:tav tm="0" fmla="#ppt_w*sin(2.5*pi*$)">
                                          <p:val>
                                            <p:fltVal val="0"/>
                                          </p:val>
                                        </p:tav>
                                        <p:tav tm="100000">
                                          <p:val>
                                            <p:fltVal val="1"/>
                                          </p:val>
                                        </p:tav>
                                      </p:tavLst>
                                    </p:anim>
                                    <p:anim calcmode="lin" valueType="num">
                                      <p:cBhvr>
                                        <p:cTn id="43" dur="3000" fill="hold"/>
                                        <p:tgtEl>
                                          <p:spTgt spid="4"/>
                                        </p:tgtEl>
                                        <p:attrNameLst>
                                          <p:attrName>ppt_h</p:attrName>
                                        </p:attrNameLst>
                                      </p:cBhvr>
                                      <p:tavLst>
                                        <p:tav tm="0">
                                          <p:val>
                                            <p:strVal val="#ppt_h"/>
                                          </p:val>
                                        </p:tav>
                                        <p:tav tm="100000">
                                          <p:val>
                                            <p:strVal val="#ppt_h"/>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3000" fill="hold"/>
                                        <p:tgtEl>
                                          <p:spTgt spid="6"/>
                                        </p:tgtEl>
                                        <p:attrNameLst>
                                          <p:attrName>ppt_w</p:attrName>
                                        </p:attrNameLst>
                                      </p:cBhvr>
                                      <p:tavLst>
                                        <p:tav tm="0" fmla="#ppt_w*sin(2.5*pi*$)">
                                          <p:val>
                                            <p:fltVal val="0"/>
                                          </p:val>
                                        </p:tav>
                                        <p:tav tm="100000">
                                          <p:val>
                                            <p:fltVal val="1"/>
                                          </p:val>
                                        </p:tav>
                                      </p:tavLst>
                                    </p:anim>
                                    <p:anim calcmode="lin" valueType="num">
                                      <p:cBhvr>
                                        <p:cTn id="47" dur="3000" fill="hold"/>
                                        <p:tgtEl>
                                          <p:spTgt spid="6"/>
                                        </p:tgtEl>
                                        <p:attrNameLst>
                                          <p:attrName>ppt_h</p:attrName>
                                        </p:attrNameLst>
                                      </p:cBhvr>
                                      <p:tavLst>
                                        <p:tav tm="0">
                                          <p:val>
                                            <p:strVal val="#ppt_h"/>
                                          </p:val>
                                        </p:tav>
                                        <p:tav tm="100000">
                                          <p:val>
                                            <p:strVal val="#ppt_h"/>
                                          </p:val>
                                        </p:tav>
                                      </p:tavLst>
                                    </p:anim>
                                  </p:childTnLst>
                                </p:cTn>
                              </p:par>
                              <p:par>
                                <p:cTn id="48" presetID="19" presetClass="entr" presetSubtype="10" fill="hold" grpId="1"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p:cTn id="50" dur="3000" fill="hold"/>
                                        <p:tgtEl>
                                          <p:spTgt spid="9"/>
                                        </p:tgtEl>
                                        <p:attrNameLst>
                                          <p:attrName>ppt_w</p:attrName>
                                        </p:attrNameLst>
                                      </p:cBhvr>
                                      <p:tavLst>
                                        <p:tav tm="0" fmla="#ppt_w*sin(2.5*pi*$)">
                                          <p:val>
                                            <p:fltVal val="0"/>
                                          </p:val>
                                        </p:tav>
                                        <p:tav tm="100000">
                                          <p:val>
                                            <p:fltVal val="1"/>
                                          </p:val>
                                        </p:tav>
                                      </p:tavLst>
                                    </p:anim>
                                    <p:anim calcmode="lin" valueType="num">
                                      <p:cBhvr>
                                        <p:cTn id="51" dur="3000" fill="hold"/>
                                        <p:tgtEl>
                                          <p:spTgt spid="9"/>
                                        </p:tgtEl>
                                        <p:attrNameLst>
                                          <p:attrName>ppt_h</p:attrName>
                                        </p:attrNameLst>
                                      </p:cBhvr>
                                      <p:tavLst>
                                        <p:tav tm="0">
                                          <p:val>
                                            <p:strVal val="#ppt_h"/>
                                          </p:val>
                                        </p:tav>
                                        <p:tav tm="100000">
                                          <p:val>
                                            <p:strVal val="#ppt_h"/>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p:cTn id="54" dur="3000" fill="hold"/>
                                        <p:tgtEl>
                                          <p:spTgt spid="10"/>
                                        </p:tgtEl>
                                        <p:attrNameLst>
                                          <p:attrName>ppt_w</p:attrName>
                                        </p:attrNameLst>
                                      </p:cBhvr>
                                      <p:tavLst>
                                        <p:tav tm="0" fmla="#ppt_w*sin(2.5*pi*$)">
                                          <p:val>
                                            <p:fltVal val="0"/>
                                          </p:val>
                                        </p:tav>
                                        <p:tav tm="100000">
                                          <p:val>
                                            <p:fltVal val="1"/>
                                          </p:val>
                                        </p:tav>
                                      </p:tavLst>
                                    </p:anim>
                                    <p:anim calcmode="lin" valueType="num">
                                      <p:cBhvr>
                                        <p:cTn id="55" dur="3000" fill="hold"/>
                                        <p:tgtEl>
                                          <p:spTgt spid="10"/>
                                        </p:tgtEl>
                                        <p:attrNameLst>
                                          <p:attrName>ppt_h</p:attrName>
                                        </p:attrNameLst>
                                      </p:cBhvr>
                                      <p:tavLst>
                                        <p:tav tm="0">
                                          <p:val>
                                            <p:strVal val="#ppt_h"/>
                                          </p:val>
                                        </p:tav>
                                        <p:tav tm="100000">
                                          <p:val>
                                            <p:strVal val="#ppt_h"/>
                                          </p:val>
                                        </p:tav>
                                      </p:tavLst>
                                    </p:anim>
                                  </p:childTnLst>
                                </p:cTn>
                              </p:par>
                              <p:par>
                                <p:cTn id="56" presetID="19" presetClass="entr" presetSubtype="10"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p:cTn id="58" dur="3000" fill="hold"/>
                                        <p:tgtEl>
                                          <p:spTgt spid="5"/>
                                        </p:tgtEl>
                                        <p:attrNameLst>
                                          <p:attrName>ppt_w</p:attrName>
                                        </p:attrNameLst>
                                      </p:cBhvr>
                                      <p:tavLst>
                                        <p:tav tm="0" fmla="#ppt_w*sin(2.5*pi*$)">
                                          <p:val>
                                            <p:fltVal val="0"/>
                                          </p:val>
                                        </p:tav>
                                        <p:tav tm="100000">
                                          <p:val>
                                            <p:fltVal val="1"/>
                                          </p:val>
                                        </p:tav>
                                      </p:tavLst>
                                    </p:anim>
                                    <p:anim calcmode="lin" valueType="num">
                                      <p:cBhvr>
                                        <p:cTn id="59" dur="3000" fill="hold"/>
                                        <p:tgtEl>
                                          <p:spTgt spid="5"/>
                                        </p:tgtEl>
                                        <p:attrNameLst>
                                          <p:attrName>ppt_h</p:attrName>
                                        </p:attrNameLst>
                                      </p:cBhvr>
                                      <p:tavLst>
                                        <p:tav tm="0">
                                          <p:val>
                                            <p:strVal val="#ppt_h"/>
                                          </p:val>
                                        </p:tav>
                                        <p:tav tm="100000">
                                          <p:val>
                                            <p:strVal val="#ppt_h"/>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7"/>
                                        </p:tgtEl>
                                        <p:attrNameLst>
                                          <p:attrName>style.visibility</p:attrName>
                                        </p:attrNameLst>
                                      </p:cBhvr>
                                      <p:to>
                                        <p:strVal val="visible"/>
                                      </p:to>
                                    </p:set>
                                    <p:anim calcmode="lin" valueType="num">
                                      <p:cBhvr>
                                        <p:cTn id="62" dur="3000" fill="hold"/>
                                        <p:tgtEl>
                                          <p:spTgt spid="7"/>
                                        </p:tgtEl>
                                        <p:attrNameLst>
                                          <p:attrName>ppt_w</p:attrName>
                                        </p:attrNameLst>
                                      </p:cBhvr>
                                      <p:tavLst>
                                        <p:tav tm="0" fmla="#ppt_w*sin(2.5*pi*$)">
                                          <p:val>
                                            <p:fltVal val="0"/>
                                          </p:val>
                                        </p:tav>
                                        <p:tav tm="100000">
                                          <p:val>
                                            <p:fltVal val="1"/>
                                          </p:val>
                                        </p:tav>
                                      </p:tavLst>
                                    </p:anim>
                                    <p:anim calcmode="lin" valueType="num">
                                      <p:cBhvr>
                                        <p:cTn id="63" dur="3000" fill="hold"/>
                                        <p:tgtEl>
                                          <p:spTgt spid="7"/>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8"/>
                                        </p:tgtEl>
                                        <p:attrNameLst>
                                          <p:attrName>style.visibility</p:attrName>
                                        </p:attrNameLst>
                                      </p:cBhvr>
                                      <p:to>
                                        <p:strVal val="visible"/>
                                      </p:to>
                                    </p:set>
                                    <p:anim calcmode="lin" valueType="num">
                                      <p:cBhvr>
                                        <p:cTn id="66" dur="3000" fill="hold"/>
                                        <p:tgtEl>
                                          <p:spTgt spid="8"/>
                                        </p:tgtEl>
                                        <p:attrNameLst>
                                          <p:attrName>ppt_w</p:attrName>
                                        </p:attrNameLst>
                                      </p:cBhvr>
                                      <p:tavLst>
                                        <p:tav tm="0" fmla="#ppt_w*sin(2.5*pi*$)">
                                          <p:val>
                                            <p:fltVal val="0"/>
                                          </p:val>
                                        </p:tav>
                                        <p:tav tm="100000">
                                          <p:val>
                                            <p:fltVal val="1"/>
                                          </p:val>
                                        </p:tav>
                                      </p:tavLst>
                                    </p:anim>
                                    <p:anim calcmode="lin" valueType="num">
                                      <p:cBhvr>
                                        <p:cTn id="67" dur="3000" fill="hold"/>
                                        <p:tgtEl>
                                          <p:spTgt spid="8"/>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p:cTn id="70" dur="3000" fill="hold"/>
                                        <p:tgtEl>
                                          <p:spTgt spid="11"/>
                                        </p:tgtEl>
                                        <p:attrNameLst>
                                          <p:attrName>ppt_w</p:attrName>
                                        </p:attrNameLst>
                                      </p:cBhvr>
                                      <p:tavLst>
                                        <p:tav tm="0" fmla="#ppt_w*sin(2.5*pi*$)">
                                          <p:val>
                                            <p:fltVal val="0"/>
                                          </p:val>
                                        </p:tav>
                                        <p:tav tm="100000">
                                          <p:val>
                                            <p:fltVal val="1"/>
                                          </p:val>
                                        </p:tav>
                                      </p:tavLst>
                                    </p:anim>
                                    <p:anim calcmode="lin" valueType="num">
                                      <p:cBhvr>
                                        <p:cTn id="71" dur="3000" fill="hold"/>
                                        <p:tgtEl>
                                          <p:spTgt spid="11"/>
                                        </p:tgtEl>
                                        <p:attrNameLst>
                                          <p:attrName>ppt_h</p:attrName>
                                        </p:attrNameLst>
                                      </p:cBhvr>
                                      <p:tavLst>
                                        <p:tav tm="0">
                                          <p:val>
                                            <p:strVal val="#ppt_h"/>
                                          </p:val>
                                        </p:tav>
                                        <p:tav tm="100000">
                                          <p:val>
                                            <p:strVal val="#ppt_h"/>
                                          </p:val>
                                        </p:tav>
                                      </p:tavLst>
                                    </p:anim>
                                  </p:childTnLst>
                                </p:cTn>
                              </p:par>
                              <p:par>
                                <p:cTn id="72" presetID="13" presetClass="entr" presetSubtype="16" fill="hold" grpId="2" nodeType="withEffect">
                                  <p:stCondLst>
                                    <p:cond delay="0"/>
                                  </p:stCondLst>
                                  <p:childTnLst>
                                    <p:set>
                                      <p:cBhvr>
                                        <p:cTn id="73" dur="1" fill="hold">
                                          <p:stCondLst>
                                            <p:cond delay="0"/>
                                          </p:stCondLst>
                                        </p:cTn>
                                        <p:tgtEl>
                                          <p:spTgt spid="4"/>
                                        </p:tgtEl>
                                        <p:attrNameLst>
                                          <p:attrName>style.visibility</p:attrName>
                                        </p:attrNameLst>
                                      </p:cBhvr>
                                      <p:to>
                                        <p:strVal val="visible"/>
                                      </p:to>
                                    </p:set>
                                    <p:animEffect transition="in" filter="plus(in)">
                                      <p:cBhvr>
                                        <p:cTn id="74" dur="3000"/>
                                        <p:tgtEl>
                                          <p:spTgt spid="4"/>
                                        </p:tgtEl>
                                      </p:cBhvr>
                                    </p:animEffect>
                                  </p:childTnLst>
                                </p:cTn>
                              </p:par>
                              <p:par>
                                <p:cTn id="75" presetID="13" presetClass="entr" presetSubtype="16" fill="hold" grpId="2" nodeType="withEffect">
                                  <p:stCondLst>
                                    <p:cond delay="0"/>
                                  </p:stCondLst>
                                  <p:childTnLst>
                                    <p:set>
                                      <p:cBhvr>
                                        <p:cTn id="76" dur="1" fill="hold">
                                          <p:stCondLst>
                                            <p:cond delay="0"/>
                                          </p:stCondLst>
                                        </p:cTn>
                                        <p:tgtEl>
                                          <p:spTgt spid="6"/>
                                        </p:tgtEl>
                                        <p:attrNameLst>
                                          <p:attrName>style.visibility</p:attrName>
                                        </p:attrNameLst>
                                      </p:cBhvr>
                                      <p:to>
                                        <p:strVal val="visible"/>
                                      </p:to>
                                    </p:set>
                                    <p:animEffect transition="in" filter="plus(in)">
                                      <p:cBhvr>
                                        <p:cTn id="77" dur="3000"/>
                                        <p:tgtEl>
                                          <p:spTgt spid="6"/>
                                        </p:tgtEl>
                                      </p:cBhvr>
                                    </p:animEffect>
                                  </p:childTnLst>
                                </p:cTn>
                              </p:par>
                              <p:par>
                                <p:cTn id="78" presetID="13" presetClass="entr" presetSubtype="16" fill="hold" grpId="2" nodeType="withEffect">
                                  <p:stCondLst>
                                    <p:cond delay="0"/>
                                  </p:stCondLst>
                                  <p:childTnLst>
                                    <p:set>
                                      <p:cBhvr>
                                        <p:cTn id="79" dur="1" fill="hold">
                                          <p:stCondLst>
                                            <p:cond delay="0"/>
                                          </p:stCondLst>
                                        </p:cTn>
                                        <p:tgtEl>
                                          <p:spTgt spid="9"/>
                                        </p:tgtEl>
                                        <p:attrNameLst>
                                          <p:attrName>style.visibility</p:attrName>
                                        </p:attrNameLst>
                                      </p:cBhvr>
                                      <p:to>
                                        <p:strVal val="visible"/>
                                      </p:to>
                                    </p:set>
                                    <p:animEffect transition="in" filter="plus(in)">
                                      <p:cBhvr>
                                        <p:cTn id="80" dur="3000"/>
                                        <p:tgtEl>
                                          <p:spTgt spid="9"/>
                                        </p:tgtEl>
                                      </p:cBhvr>
                                    </p:animEffect>
                                  </p:childTnLst>
                                </p:cTn>
                              </p:par>
                              <p:par>
                                <p:cTn id="81" presetID="13" presetClass="entr" presetSubtype="16" fill="hold" grpId="2" nodeType="withEffect">
                                  <p:stCondLst>
                                    <p:cond delay="0"/>
                                  </p:stCondLst>
                                  <p:childTnLst>
                                    <p:set>
                                      <p:cBhvr>
                                        <p:cTn id="82" dur="1" fill="hold">
                                          <p:stCondLst>
                                            <p:cond delay="0"/>
                                          </p:stCondLst>
                                        </p:cTn>
                                        <p:tgtEl>
                                          <p:spTgt spid="10"/>
                                        </p:tgtEl>
                                        <p:attrNameLst>
                                          <p:attrName>style.visibility</p:attrName>
                                        </p:attrNameLst>
                                      </p:cBhvr>
                                      <p:to>
                                        <p:strVal val="visible"/>
                                      </p:to>
                                    </p:set>
                                    <p:animEffect transition="in" filter="plus(in)">
                                      <p:cBhvr>
                                        <p:cTn id="83" dur="3000"/>
                                        <p:tgtEl>
                                          <p:spTgt spid="10"/>
                                        </p:tgtEl>
                                      </p:cBhvr>
                                    </p:animEffect>
                                  </p:childTnLst>
                                </p:cTn>
                              </p:par>
                              <p:par>
                                <p:cTn id="84" presetID="13" presetClass="entr" presetSubtype="16" fill="hold" grpId="2" nodeType="withEffect">
                                  <p:stCondLst>
                                    <p:cond delay="0"/>
                                  </p:stCondLst>
                                  <p:childTnLst>
                                    <p:set>
                                      <p:cBhvr>
                                        <p:cTn id="85" dur="1" fill="hold">
                                          <p:stCondLst>
                                            <p:cond delay="0"/>
                                          </p:stCondLst>
                                        </p:cTn>
                                        <p:tgtEl>
                                          <p:spTgt spid="5"/>
                                        </p:tgtEl>
                                        <p:attrNameLst>
                                          <p:attrName>style.visibility</p:attrName>
                                        </p:attrNameLst>
                                      </p:cBhvr>
                                      <p:to>
                                        <p:strVal val="visible"/>
                                      </p:to>
                                    </p:set>
                                    <p:animEffect transition="in" filter="plus(in)">
                                      <p:cBhvr>
                                        <p:cTn id="86" dur="3000"/>
                                        <p:tgtEl>
                                          <p:spTgt spid="5"/>
                                        </p:tgtEl>
                                      </p:cBhvr>
                                    </p:animEffect>
                                  </p:childTnLst>
                                </p:cTn>
                              </p:par>
                              <p:par>
                                <p:cTn id="87" presetID="13" presetClass="entr" presetSubtype="16" fill="hold" grpId="2" nodeType="withEffect">
                                  <p:stCondLst>
                                    <p:cond delay="0"/>
                                  </p:stCondLst>
                                  <p:childTnLst>
                                    <p:set>
                                      <p:cBhvr>
                                        <p:cTn id="88" dur="1" fill="hold">
                                          <p:stCondLst>
                                            <p:cond delay="0"/>
                                          </p:stCondLst>
                                        </p:cTn>
                                        <p:tgtEl>
                                          <p:spTgt spid="7"/>
                                        </p:tgtEl>
                                        <p:attrNameLst>
                                          <p:attrName>style.visibility</p:attrName>
                                        </p:attrNameLst>
                                      </p:cBhvr>
                                      <p:to>
                                        <p:strVal val="visible"/>
                                      </p:to>
                                    </p:set>
                                    <p:animEffect transition="in" filter="plus(in)">
                                      <p:cBhvr>
                                        <p:cTn id="89" dur="3000"/>
                                        <p:tgtEl>
                                          <p:spTgt spid="7"/>
                                        </p:tgtEl>
                                      </p:cBhvr>
                                    </p:animEffect>
                                  </p:childTnLst>
                                </p:cTn>
                              </p:par>
                              <p:par>
                                <p:cTn id="90" presetID="13" presetClass="entr" presetSubtype="16" fill="hold" grpId="2" nodeType="withEffect">
                                  <p:stCondLst>
                                    <p:cond delay="0"/>
                                  </p:stCondLst>
                                  <p:childTnLst>
                                    <p:set>
                                      <p:cBhvr>
                                        <p:cTn id="91" dur="1" fill="hold">
                                          <p:stCondLst>
                                            <p:cond delay="0"/>
                                          </p:stCondLst>
                                        </p:cTn>
                                        <p:tgtEl>
                                          <p:spTgt spid="8"/>
                                        </p:tgtEl>
                                        <p:attrNameLst>
                                          <p:attrName>style.visibility</p:attrName>
                                        </p:attrNameLst>
                                      </p:cBhvr>
                                      <p:to>
                                        <p:strVal val="visible"/>
                                      </p:to>
                                    </p:set>
                                    <p:animEffect transition="in" filter="plus(in)">
                                      <p:cBhvr>
                                        <p:cTn id="92" dur="3000"/>
                                        <p:tgtEl>
                                          <p:spTgt spid="8"/>
                                        </p:tgtEl>
                                      </p:cBhvr>
                                    </p:animEffect>
                                  </p:childTnLst>
                                </p:cTn>
                              </p:par>
                              <p:par>
                                <p:cTn id="93" presetID="13" presetClass="entr" presetSubtype="16" fill="hold" grpId="2" nodeType="withEffect">
                                  <p:stCondLst>
                                    <p:cond delay="0"/>
                                  </p:stCondLst>
                                  <p:childTnLst>
                                    <p:set>
                                      <p:cBhvr>
                                        <p:cTn id="94" dur="1" fill="hold">
                                          <p:stCondLst>
                                            <p:cond delay="0"/>
                                          </p:stCondLst>
                                        </p:cTn>
                                        <p:tgtEl>
                                          <p:spTgt spid="11"/>
                                        </p:tgtEl>
                                        <p:attrNameLst>
                                          <p:attrName>style.visibility</p:attrName>
                                        </p:attrNameLst>
                                      </p:cBhvr>
                                      <p:to>
                                        <p:strVal val="visible"/>
                                      </p:to>
                                    </p:set>
                                    <p:animEffect transition="in" filter="plus(in)">
                                      <p:cBhvr>
                                        <p:cTn id="95" dur="3000"/>
                                        <p:tgtEl>
                                          <p:spTgt spid="11"/>
                                        </p:tgtEl>
                                      </p:cBhvr>
                                    </p:animEffect>
                                  </p:childTnLst>
                                </p:cTn>
                              </p:par>
                            </p:childTnLst>
                          </p:cTn>
                        </p:par>
                        <p:par>
                          <p:cTn id="96" fill="hold">
                            <p:stCondLst>
                              <p:cond delay="3000"/>
                            </p:stCondLst>
                            <p:childTnLst>
                              <p:par>
                                <p:cTn id="97" presetID="2" presetClass="exit" presetSubtype="2" fill="hold" grpId="3" nodeType="afterEffect">
                                  <p:stCondLst>
                                    <p:cond delay="0"/>
                                  </p:stCondLst>
                                  <p:childTnLst>
                                    <p:anim calcmode="lin" valueType="num">
                                      <p:cBhvr additive="base">
                                        <p:cTn id="98" dur="3000"/>
                                        <p:tgtEl>
                                          <p:spTgt spid="4"/>
                                        </p:tgtEl>
                                        <p:attrNameLst>
                                          <p:attrName>ppt_x</p:attrName>
                                        </p:attrNameLst>
                                      </p:cBhvr>
                                      <p:tavLst>
                                        <p:tav tm="0">
                                          <p:val>
                                            <p:strVal val="ppt_x"/>
                                          </p:val>
                                        </p:tav>
                                        <p:tav tm="100000">
                                          <p:val>
                                            <p:strVal val="1+ppt_w/2"/>
                                          </p:val>
                                        </p:tav>
                                      </p:tavLst>
                                    </p:anim>
                                    <p:anim calcmode="lin" valueType="num">
                                      <p:cBhvr additive="base">
                                        <p:cTn id="99" dur="3000"/>
                                        <p:tgtEl>
                                          <p:spTgt spid="4"/>
                                        </p:tgtEl>
                                        <p:attrNameLst>
                                          <p:attrName>ppt_y</p:attrName>
                                        </p:attrNameLst>
                                      </p:cBhvr>
                                      <p:tavLst>
                                        <p:tav tm="0">
                                          <p:val>
                                            <p:strVal val="ppt_y"/>
                                          </p:val>
                                        </p:tav>
                                        <p:tav tm="100000">
                                          <p:val>
                                            <p:strVal val="ppt_y"/>
                                          </p:val>
                                        </p:tav>
                                      </p:tavLst>
                                    </p:anim>
                                    <p:set>
                                      <p:cBhvr>
                                        <p:cTn id="100" dur="1" fill="hold">
                                          <p:stCondLst>
                                            <p:cond delay="2999"/>
                                          </p:stCondLst>
                                        </p:cTn>
                                        <p:tgtEl>
                                          <p:spTgt spid="4"/>
                                        </p:tgtEl>
                                        <p:attrNameLst>
                                          <p:attrName>style.visibility</p:attrName>
                                        </p:attrNameLst>
                                      </p:cBhvr>
                                      <p:to>
                                        <p:strVal val="hidden"/>
                                      </p:to>
                                    </p:set>
                                  </p:childTnLst>
                                </p:cTn>
                              </p:par>
                              <p:par>
                                <p:cTn id="101" presetID="2" presetClass="exit" presetSubtype="2" fill="hold" grpId="3" nodeType="withEffect">
                                  <p:stCondLst>
                                    <p:cond delay="0"/>
                                  </p:stCondLst>
                                  <p:childTnLst>
                                    <p:anim calcmode="lin" valueType="num">
                                      <p:cBhvr additive="base">
                                        <p:cTn id="102" dur="3000"/>
                                        <p:tgtEl>
                                          <p:spTgt spid="6"/>
                                        </p:tgtEl>
                                        <p:attrNameLst>
                                          <p:attrName>ppt_x</p:attrName>
                                        </p:attrNameLst>
                                      </p:cBhvr>
                                      <p:tavLst>
                                        <p:tav tm="0">
                                          <p:val>
                                            <p:strVal val="ppt_x"/>
                                          </p:val>
                                        </p:tav>
                                        <p:tav tm="100000">
                                          <p:val>
                                            <p:strVal val="1+ppt_w/2"/>
                                          </p:val>
                                        </p:tav>
                                      </p:tavLst>
                                    </p:anim>
                                    <p:anim calcmode="lin" valueType="num">
                                      <p:cBhvr additive="base">
                                        <p:cTn id="103" dur="3000"/>
                                        <p:tgtEl>
                                          <p:spTgt spid="6"/>
                                        </p:tgtEl>
                                        <p:attrNameLst>
                                          <p:attrName>ppt_y</p:attrName>
                                        </p:attrNameLst>
                                      </p:cBhvr>
                                      <p:tavLst>
                                        <p:tav tm="0">
                                          <p:val>
                                            <p:strVal val="ppt_y"/>
                                          </p:val>
                                        </p:tav>
                                        <p:tav tm="100000">
                                          <p:val>
                                            <p:strVal val="ppt_y"/>
                                          </p:val>
                                        </p:tav>
                                      </p:tavLst>
                                    </p:anim>
                                    <p:set>
                                      <p:cBhvr>
                                        <p:cTn id="104" dur="1" fill="hold">
                                          <p:stCondLst>
                                            <p:cond delay="2999"/>
                                          </p:stCondLst>
                                        </p:cTn>
                                        <p:tgtEl>
                                          <p:spTgt spid="6"/>
                                        </p:tgtEl>
                                        <p:attrNameLst>
                                          <p:attrName>style.visibility</p:attrName>
                                        </p:attrNameLst>
                                      </p:cBhvr>
                                      <p:to>
                                        <p:strVal val="hidden"/>
                                      </p:to>
                                    </p:set>
                                  </p:childTnLst>
                                </p:cTn>
                              </p:par>
                              <p:par>
                                <p:cTn id="105" presetID="2" presetClass="exit" presetSubtype="2" fill="hold" grpId="3" nodeType="withEffect">
                                  <p:stCondLst>
                                    <p:cond delay="0"/>
                                  </p:stCondLst>
                                  <p:childTnLst>
                                    <p:anim calcmode="lin" valueType="num">
                                      <p:cBhvr additive="base">
                                        <p:cTn id="106" dur="3000"/>
                                        <p:tgtEl>
                                          <p:spTgt spid="9"/>
                                        </p:tgtEl>
                                        <p:attrNameLst>
                                          <p:attrName>ppt_x</p:attrName>
                                        </p:attrNameLst>
                                      </p:cBhvr>
                                      <p:tavLst>
                                        <p:tav tm="0">
                                          <p:val>
                                            <p:strVal val="ppt_x"/>
                                          </p:val>
                                        </p:tav>
                                        <p:tav tm="100000">
                                          <p:val>
                                            <p:strVal val="1+ppt_w/2"/>
                                          </p:val>
                                        </p:tav>
                                      </p:tavLst>
                                    </p:anim>
                                    <p:anim calcmode="lin" valueType="num">
                                      <p:cBhvr additive="base">
                                        <p:cTn id="107" dur="3000"/>
                                        <p:tgtEl>
                                          <p:spTgt spid="9"/>
                                        </p:tgtEl>
                                        <p:attrNameLst>
                                          <p:attrName>ppt_y</p:attrName>
                                        </p:attrNameLst>
                                      </p:cBhvr>
                                      <p:tavLst>
                                        <p:tav tm="0">
                                          <p:val>
                                            <p:strVal val="ppt_y"/>
                                          </p:val>
                                        </p:tav>
                                        <p:tav tm="100000">
                                          <p:val>
                                            <p:strVal val="ppt_y"/>
                                          </p:val>
                                        </p:tav>
                                      </p:tavLst>
                                    </p:anim>
                                    <p:set>
                                      <p:cBhvr>
                                        <p:cTn id="108" dur="1" fill="hold">
                                          <p:stCondLst>
                                            <p:cond delay="2999"/>
                                          </p:stCondLst>
                                        </p:cTn>
                                        <p:tgtEl>
                                          <p:spTgt spid="9"/>
                                        </p:tgtEl>
                                        <p:attrNameLst>
                                          <p:attrName>style.visibility</p:attrName>
                                        </p:attrNameLst>
                                      </p:cBhvr>
                                      <p:to>
                                        <p:strVal val="hidden"/>
                                      </p:to>
                                    </p:set>
                                  </p:childTnLst>
                                </p:cTn>
                              </p:par>
                              <p:par>
                                <p:cTn id="109" presetID="2" presetClass="exit" presetSubtype="2" fill="hold" grpId="3" nodeType="withEffect">
                                  <p:stCondLst>
                                    <p:cond delay="0"/>
                                  </p:stCondLst>
                                  <p:childTnLst>
                                    <p:anim calcmode="lin" valueType="num">
                                      <p:cBhvr additive="base">
                                        <p:cTn id="110" dur="3000"/>
                                        <p:tgtEl>
                                          <p:spTgt spid="10"/>
                                        </p:tgtEl>
                                        <p:attrNameLst>
                                          <p:attrName>ppt_x</p:attrName>
                                        </p:attrNameLst>
                                      </p:cBhvr>
                                      <p:tavLst>
                                        <p:tav tm="0">
                                          <p:val>
                                            <p:strVal val="ppt_x"/>
                                          </p:val>
                                        </p:tav>
                                        <p:tav tm="100000">
                                          <p:val>
                                            <p:strVal val="1+ppt_w/2"/>
                                          </p:val>
                                        </p:tav>
                                      </p:tavLst>
                                    </p:anim>
                                    <p:anim calcmode="lin" valueType="num">
                                      <p:cBhvr additive="base">
                                        <p:cTn id="111" dur="3000"/>
                                        <p:tgtEl>
                                          <p:spTgt spid="10"/>
                                        </p:tgtEl>
                                        <p:attrNameLst>
                                          <p:attrName>ppt_y</p:attrName>
                                        </p:attrNameLst>
                                      </p:cBhvr>
                                      <p:tavLst>
                                        <p:tav tm="0">
                                          <p:val>
                                            <p:strVal val="ppt_y"/>
                                          </p:val>
                                        </p:tav>
                                        <p:tav tm="100000">
                                          <p:val>
                                            <p:strVal val="ppt_y"/>
                                          </p:val>
                                        </p:tav>
                                      </p:tavLst>
                                    </p:anim>
                                    <p:set>
                                      <p:cBhvr>
                                        <p:cTn id="112" dur="1" fill="hold">
                                          <p:stCondLst>
                                            <p:cond delay="2999"/>
                                          </p:stCondLst>
                                        </p:cTn>
                                        <p:tgtEl>
                                          <p:spTgt spid="10"/>
                                        </p:tgtEl>
                                        <p:attrNameLst>
                                          <p:attrName>style.visibility</p:attrName>
                                        </p:attrNameLst>
                                      </p:cBhvr>
                                      <p:to>
                                        <p:strVal val="hidden"/>
                                      </p:to>
                                    </p:set>
                                  </p:childTnLst>
                                </p:cTn>
                              </p:par>
                              <p:par>
                                <p:cTn id="113" presetID="2" presetClass="exit" presetSubtype="8" fill="hold" grpId="3" nodeType="withEffect">
                                  <p:stCondLst>
                                    <p:cond delay="0"/>
                                  </p:stCondLst>
                                  <p:childTnLst>
                                    <p:anim calcmode="lin" valueType="num">
                                      <p:cBhvr additive="base">
                                        <p:cTn id="114" dur="3000"/>
                                        <p:tgtEl>
                                          <p:spTgt spid="5"/>
                                        </p:tgtEl>
                                        <p:attrNameLst>
                                          <p:attrName>ppt_x</p:attrName>
                                        </p:attrNameLst>
                                      </p:cBhvr>
                                      <p:tavLst>
                                        <p:tav tm="0">
                                          <p:val>
                                            <p:strVal val="ppt_x"/>
                                          </p:val>
                                        </p:tav>
                                        <p:tav tm="100000">
                                          <p:val>
                                            <p:strVal val="0-ppt_w/2"/>
                                          </p:val>
                                        </p:tav>
                                      </p:tavLst>
                                    </p:anim>
                                    <p:anim calcmode="lin" valueType="num">
                                      <p:cBhvr additive="base">
                                        <p:cTn id="115" dur="3000"/>
                                        <p:tgtEl>
                                          <p:spTgt spid="5"/>
                                        </p:tgtEl>
                                        <p:attrNameLst>
                                          <p:attrName>ppt_y</p:attrName>
                                        </p:attrNameLst>
                                      </p:cBhvr>
                                      <p:tavLst>
                                        <p:tav tm="0">
                                          <p:val>
                                            <p:strVal val="ppt_y"/>
                                          </p:val>
                                        </p:tav>
                                        <p:tav tm="100000">
                                          <p:val>
                                            <p:strVal val="ppt_y"/>
                                          </p:val>
                                        </p:tav>
                                      </p:tavLst>
                                    </p:anim>
                                    <p:set>
                                      <p:cBhvr>
                                        <p:cTn id="116" dur="1" fill="hold">
                                          <p:stCondLst>
                                            <p:cond delay="2999"/>
                                          </p:stCondLst>
                                        </p:cTn>
                                        <p:tgtEl>
                                          <p:spTgt spid="5"/>
                                        </p:tgtEl>
                                        <p:attrNameLst>
                                          <p:attrName>style.visibility</p:attrName>
                                        </p:attrNameLst>
                                      </p:cBhvr>
                                      <p:to>
                                        <p:strVal val="hidden"/>
                                      </p:to>
                                    </p:set>
                                  </p:childTnLst>
                                </p:cTn>
                              </p:par>
                              <p:par>
                                <p:cTn id="117" presetID="2" presetClass="exit" presetSubtype="8" fill="hold" grpId="3" nodeType="withEffect">
                                  <p:stCondLst>
                                    <p:cond delay="0"/>
                                  </p:stCondLst>
                                  <p:childTnLst>
                                    <p:anim calcmode="lin" valueType="num">
                                      <p:cBhvr additive="base">
                                        <p:cTn id="118" dur="3000"/>
                                        <p:tgtEl>
                                          <p:spTgt spid="7"/>
                                        </p:tgtEl>
                                        <p:attrNameLst>
                                          <p:attrName>ppt_x</p:attrName>
                                        </p:attrNameLst>
                                      </p:cBhvr>
                                      <p:tavLst>
                                        <p:tav tm="0">
                                          <p:val>
                                            <p:strVal val="ppt_x"/>
                                          </p:val>
                                        </p:tav>
                                        <p:tav tm="100000">
                                          <p:val>
                                            <p:strVal val="0-ppt_w/2"/>
                                          </p:val>
                                        </p:tav>
                                      </p:tavLst>
                                    </p:anim>
                                    <p:anim calcmode="lin" valueType="num">
                                      <p:cBhvr additive="base">
                                        <p:cTn id="119" dur="3000"/>
                                        <p:tgtEl>
                                          <p:spTgt spid="7"/>
                                        </p:tgtEl>
                                        <p:attrNameLst>
                                          <p:attrName>ppt_y</p:attrName>
                                        </p:attrNameLst>
                                      </p:cBhvr>
                                      <p:tavLst>
                                        <p:tav tm="0">
                                          <p:val>
                                            <p:strVal val="ppt_y"/>
                                          </p:val>
                                        </p:tav>
                                        <p:tav tm="100000">
                                          <p:val>
                                            <p:strVal val="ppt_y"/>
                                          </p:val>
                                        </p:tav>
                                      </p:tavLst>
                                    </p:anim>
                                    <p:set>
                                      <p:cBhvr>
                                        <p:cTn id="120" dur="1" fill="hold">
                                          <p:stCondLst>
                                            <p:cond delay="2999"/>
                                          </p:stCondLst>
                                        </p:cTn>
                                        <p:tgtEl>
                                          <p:spTgt spid="7"/>
                                        </p:tgtEl>
                                        <p:attrNameLst>
                                          <p:attrName>style.visibility</p:attrName>
                                        </p:attrNameLst>
                                      </p:cBhvr>
                                      <p:to>
                                        <p:strVal val="hidden"/>
                                      </p:to>
                                    </p:set>
                                  </p:childTnLst>
                                </p:cTn>
                              </p:par>
                              <p:par>
                                <p:cTn id="121" presetID="2" presetClass="exit" presetSubtype="8" fill="hold" grpId="3" nodeType="withEffect">
                                  <p:stCondLst>
                                    <p:cond delay="0"/>
                                  </p:stCondLst>
                                  <p:childTnLst>
                                    <p:anim calcmode="lin" valueType="num">
                                      <p:cBhvr additive="base">
                                        <p:cTn id="122" dur="3000"/>
                                        <p:tgtEl>
                                          <p:spTgt spid="8"/>
                                        </p:tgtEl>
                                        <p:attrNameLst>
                                          <p:attrName>ppt_x</p:attrName>
                                        </p:attrNameLst>
                                      </p:cBhvr>
                                      <p:tavLst>
                                        <p:tav tm="0">
                                          <p:val>
                                            <p:strVal val="ppt_x"/>
                                          </p:val>
                                        </p:tav>
                                        <p:tav tm="100000">
                                          <p:val>
                                            <p:strVal val="0-ppt_w/2"/>
                                          </p:val>
                                        </p:tav>
                                      </p:tavLst>
                                    </p:anim>
                                    <p:anim calcmode="lin" valueType="num">
                                      <p:cBhvr additive="base">
                                        <p:cTn id="123" dur="3000"/>
                                        <p:tgtEl>
                                          <p:spTgt spid="8"/>
                                        </p:tgtEl>
                                        <p:attrNameLst>
                                          <p:attrName>ppt_y</p:attrName>
                                        </p:attrNameLst>
                                      </p:cBhvr>
                                      <p:tavLst>
                                        <p:tav tm="0">
                                          <p:val>
                                            <p:strVal val="ppt_y"/>
                                          </p:val>
                                        </p:tav>
                                        <p:tav tm="100000">
                                          <p:val>
                                            <p:strVal val="ppt_y"/>
                                          </p:val>
                                        </p:tav>
                                      </p:tavLst>
                                    </p:anim>
                                    <p:set>
                                      <p:cBhvr>
                                        <p:cTn id="124" dur="1" fill="hold">
                                          <p:stCondLst>
                                            <p:cond delay="2999"/>
                                          </p:stCondLst>
                                        </p:cTn>
                                        <p:tgtEl>
                                          <p:spTgt spid="8"/>
                                        </p:tgtEl>
                                        <p:attrNameLst>
                                          <p:attrName>style.visibility</p:attrName>
                                        </p:attrNameLst>
                                      </p:cBhvr>
                                      <p:to>
                                        <p:strVal val="hidden"/>
                                      </p:to>
                                    </p:set>
                                  </p:childTnLst>
                                </p:cTn>
                              </p:par>
                              <p:par>
                                <p:cTn id="125" presetID="2" presetClass="exit" presetSubtype="8" fill="hold" grpId="3" nodeType="withEffect">
                                  <p:stCondLst>
                                    <p:cond delay="0"/>
                                  </p:stCondLst>
                                  <p:childTnLst>
                                    <p:anim calcmode="lin" valueType="num">
                                      <p:cBhvr additive="base">
                                        <p:cTn id="126" dur="3000"/>
                                        <p:tgtEl>
                                          <p:spTgt spid="11"/>
                                        </p:tgtEl>
                                        <p:attrNameLst>
                                          <p:attrName>ppt_x</p:attrName>
                                        </p:attrNameLst>
                                      </p:cBhvr>
                                      <p:tavLst>
                                        <p:tav tm="0">
                                          <p:val>
                                            <p:strVal val="ppt_x"/>
                                          </p:val>
                                        </p:tav>
                                        <p:tav tm="100000">
                                          <p:val>
                                            <p:strVal val="0-ppt_w/2"/>
                                          </p:val>
                                        </p:tav>
                                      </p:tavLst>
                                    </p:anim>
                                    <p:anim calcmode="lin" valueType="num">
                                      <p:cBhvr additive="base">
                                        <p:cTn id="127" dur="3000"/>
                                        <p:tgtEl>
                                          <p:spTgt spid="11"/>
                                        </p:tgtEl>
                                        <p:attrNameLst>
                                          <p:attrName>ppt_y</p:attrName>
                                        </p:attrNameLst>
                                      </p:cBhvr>
                                      <p:tavLst>
                                        <p:tav tm="0">
                                          <p:val>
                                            <p:strVal val="ppt_y"/>
                                          </p:val>
                                        </p:tav>
                                        <p:tav tm="100000">
                                          <p:val>
                                            <p:strVal val="ppt_y"/>
                                          </p:val>
                                        </p:tav>
                                      </p:tavLst>
                                    </p:anim>
                                    <p:set>
                                      <p:cBhvr>
                                        <p:cTn id="128" dur="1" fill="hold">
                                          <p:stCondLst>
                                            <p:cond delay="2999"/>
                                          </p:stCondLst>
                                        </p:cTn>
                                        <p:tgtEl>
                                          <p:spTgt spid="11"/>
                                        </p:tgtEl>
                                        <p:attrNameLst>
                                          <p:attrName>style.visibility</p:attrName>
                                        </p:attrNameLst>
                                      </p:cBhvr>
                                      <p:to>
                                        <p:strVal val="hidden"/>
                                      </p:to>
                                    </p:set>
                                  </p:childTnLst>
                                </p:cTn>
                              </p:par>
                              <p:par>
                                <p:cTn id="129" presetID="19" presetClass="exit" presetSubtype="10" fill="hold" grpId="4" nodeType="withEffect">
                                  <p:stCondLst>
                                    <p:cond delay="0"/>
                                  </p:stCondLst>
                                  <p:childTnLst>
                                    <p:anim calcmode="lin" valueType="num">
                                      <p:cBhvr>
                                        <p:cTn id="130" dur="3000"/>
                                        <p:tgtEl>
                                          <p:spTgt spid="4"/>
                                        </p:tgtEl>
                                        <p:attrNameLst>
                                          <p:attrName>ppt_h</p:attrName>
                                        </p:attrNameLst>
                                      </p:cBhvr>
                                      <p:tavLst>
                                        <p:tav tm="0">
                                          <p:val>
                                            <p:strVal val="ppt_h"/>
                                          </p:val>
                                        </p:tav>
                                        <p:tav tm="100000">
                                          <p:val>
                                            <p:strVal val="ppt_h"/>
                                          </p:val>
                                        </p:tav>
                                      </p:tavLst>
                                    </p:anim>
                                    <p:anim calcmode="lin" valueType="num">
                                      <p:cBhvr>
                                        <p:cTn id="131"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2" dur="1" fill="hold">
                                          <p:stCondLst>
                                            <p:cond delay="2999"/>
                                          </p:stCondLst>
                                        </p:cTn>
                                        <p:tgtEl>
                                          <p:spTgt spid="4"/>
                                        </p:tgtEl>
                                        <p:attrNameLst>
                                          <p:attrName>style.visibility</p:attrName>
                                        </p:attrNameLst>
                                      </p:cBhvr>
                                      <p:to>
                                        <p:strVal val="hidden"/>
                                      </p:to>
                                    </p:set>
                                  </p:childTnLst>
                                </p:cTn>
                              </p:par>
                              <p:par>
                                <p:cTn id="133" presetID="19" presetClass="exit" presetSubtype="10" fill="hold" grpId="4" nodeType="withEffect">
                                  <p:stCondLst>
                                    <p:cond delay="0"/>
                                  </p:stCondLst>
                                  <p:childTnLst>
                                    <p:anim calcmode="lin" valueType="num">
                                      <p:cBhvr>
                                        <p:cTn id="134" dur="3000"/>
                                        <p:tgtEl>
                                          <p:spTgt spid="6"/>
                                        </p:tgtEl>
                                        <p:attrNameLst>
                                          <p:attrName>ppt_h</p:attrName>
                                        </p:attrNameLst>
                                      </p:cBhvr>
                                      <p:tavLst>
                                        <p:tav tm="0">
                                          <p:val>
                                            <p:strVal val="ppt_h"/>
                                          </p:val>
                                        </p:tav>
                                        <p:tav tm="100000">
                                          <p:val>
                                            <p:strVal val="ppt_h"/>
                                          </p:val>
                                        </p:tav>
                                      </p:tavLst>
                                    </p:anim>
                                    <p:anim calcmode="lin" valueType="num">
                                      <p:cBhvr>
                                        <p:cTn id="135"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6" dur="1" fill="hold">
                                          <p:stCondLst>
                                            <p:cond delay="2999"/>
                                          </p:stCondLst>
                                        </p:cTn>
                                        <p:tgtEl>
                                          <p:spTgt spid="6"/>
                                        </p:tgtEl>
                                        <p:attrNameLst>
                                          <p:attrName>style.visibility</p:attrName>
                                        </p:attrNameLst>
                                      </p:cBhvr>
                                      <p:to>
                                        <p:strVal val="hidden"/>
                                      </p:to>
                                    </p:set>
                                  </p:childTnLst>
                                </p:cTn>
                              </p:par>
                              <p:par>
                                <p:cTn id="137" presetID="19" presetClass="exit" presetSubtype="10" fill="hold" grpId="4" nodeType="withEffect">
                                  <p:stCondLst>
                                    <p:cond delay="0"/>
                                  </p:stCondLst>
                                  <p:childTnLst>
                                    <p:anim calcmode="lin" valueType="num">
                                      <p:cBhvr>
                                        <p:cTn id="138" dur="3000"/>
                                        <p:tgtEl>
                                          <p:spTgt spid="9"/>
                                        </p:tgtEl>
                                        <p:attrNameLst>
                                          <p:attrName>ppt_h</p:attrName>
                                        </p:attrNameLst>
                                      </p:cBhvr>
                                      <p:tavLst>
                                        <p:tav tm="0">
                                          <p:val>
                                            <p:strVal val="ppt_h"/>
                                          </p:val>
                                        </p:tav>
                                        <p:tav tm="100000">
                                          <p:val>
                                            <p:strVal val="ppt_h"/>
                                          </p:val>
                                        </p:tav>
                                      </p:tavLst>
                                    </p:anim>
                                    <p:anim calcmode="lin" valueType="num">
                                      <p:cBhvr>
                                        <p:cTn id="139"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0" dur="1" fill="hold">
                                          <p:stCondLst>
                                            <p:cond delay="2999"/>
                                          </p:stCondLst>
                                        </p:cTn>
                                        <p:tgtEl>
                                          <p:spTgt spid="9"/>
                                        </p:tgtEl>
                                        <p:attrNameLst>
                                          <p:attrName>style.visibility</p:attrName>
                                        </p:attrNameLst>
                                      </p:cBhvr>
                                      <p:to>
                                        <p:strVal val="hidden"/>
                                      </p:to>
                                    </p:set>
                                  </p:childTnLst>
                                </p:cTn>
                              </p:par>
                              <p:par>
                                <p:cTn id="141" presetID="19" presetClass="exit" presetSubtype="10" fill="hold" grpId="4" nodeType="withEffect">
                                  <p:stCondLst>
                                    <p:cond delay="0"/>
                                  </p:stCondLst>
                                  <p:childTnLst>
                                    <p:anim calcmode="lin" valueType="num">
                                      <p:cBhvr>
                                        <p:cTn id="142" dur="3000"/>
                                        <p:tgtEl>
                                          <p:spTgt spid="10"/>
                                        </p:tgtEl>
                                        <p:attrNameLst>
                                          <p:attrName>ppt_h</p:attrName>
                                        </p:attrNameLst>
                                      </p:cBhvr>
                                      <p:tavLst>
                                        <p:tav tm="0">
                                          <p:val>
                                            <p:strVal val="ppt_h"/>
                                          </p:val>
                                        </p:tav>
                                        <p:tav tm="100000">
                                          <p:val>
                                            <p:strVal val="ppt_h"/>
                                          </p:val>
                                        </p:tav>
                                      </p:tavLst>
                                    </p:anim>
                                    <p:anim calcmode="lin" valueType="num">
                                      <p:cBhvr>
                                        <p:cTn id="143"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4" dur="1" fill="hold">
                                          <p:stCondLst>
                                            <p:cond delay="2999"/>
                                          </p:stCondLst>
                                        </p:cTn>
                                        <p:tgtEl>
                                          <p:spTgt spid="10"/>
                                        </p:tgtEl>
                                        <p:attrNameLst>
                                          <p:attrName>style.visibility</p:attrName>
                                        </p:attrNameLst>
                                      </p:cBhvr>
                                      <p:to>
                                        <p:strVal val="hidden"/>
                                      </p:to>
                                    </p:set>
                                  </p:childTnLst>
                                </p:cTn>
                              </p:par>
                              <p:par>
                                <p:cTn id="145" presetID="19" presetClass="exit" presetSubtype="10" fill="hold" grpId="4" nodeType="withEffect">
                                  <p:stCondLst>
                                    <p:cond delay="0"/>
                                  </p:stCondLst>
                                  <p:childTnLst>
                                    <p:anim calcmode="lin" valueType="num">
                                      <p:cBhvr>
                                        <p:cTn id="146" dur="3000"/>
                                        <p:tgtEl>
                                          <p:spTgt spid="5"/>
                                        </p:tgtEl>
                                        <p:attrNameLst>
                                          <p:attrName>ppt_h</p:attrName>
                                        </p:attrNameLst>
                                      </p:cBhvr>
                                      <p:tavLst>
                                        <p:tav tm="0">
                                          <p:val>
                                            <p:strVal val="ppt_h"/>
                                          </p:val>
                                        </p:tav>
                                        <p:tav tm="100000">
                                          <p:val>
                                            <p:strVal val="ppt_h"/>
                                          </p:val>
                                        </p:tav>
                                      </p:tavLst>
                                    </p:anim>
                                    <p:anim calcmode="lin" valueType="num">
                                      <p:cBhvr>
                                        <p:cTn id="147"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8" dur="1" fill="hold">
                                          <p:stCondLst>
                                            <p:cond delay="2999"/>
                                          </p:stCondLst>
                                        </p:cTn>
                                        <p:tgtEl>
                                          <p:spTgt spid="5"/>
                                        </p:tgtEl>
                                        <p:attrNameLst>
                                          <p:attrName>style.visibility</p:attrName>
                                        </p:attrNameLst>
                                      </p:cBhvr>
                                      <p:to>
                                        <p:strVal val="hidden"/>
                                      </p:to>
                                    </p:set>
                                  </p:childTnLst>
                                </p:cTn>
                              </p:par>
                              <p:par>
                                <p:cTn id="149" presetID="19" presetClass="exit" presetSubtype="10" fill="hold" grpId="4" nodeType="withEffect">
                                  <p:stCondLst>
                                    <p:cond delay="0"/>
                                  </p:stCondLst>
                                  <p:childTnLst>
                                    <p:anim calcmode="lin" valueType="num">
                                      <p:cBhvr>
                                        <p:cTn id="150" dur="3000"/>
                                        <p:tgtEl>
                                          <p:spTgt spid="7"/>
                                        </p:tgtEl>
                                        <p:attrNameLst>
                                          <p:attrName>ppt_h</p:attrName>
                                        </p:attrNameLst>
                                      </p:cBhvr>
                                      <p:tavLst>
                                        <p:tav tm="0">
                                          <p:val>
                                            <p:strVal val="ppt_h"/>
                                          </p:val>
                                        </p:tav>
                                        <p:tav tm="100000">
                                          <p:val>
                                            <p:strVal val="ppt_h"/>
                                          </p:val>
                                        </p:tav>
                                      </p:tavLst>
                                    </p:anim>
                                    <p:anim calcmode="lin" valueType="num">
                                      <p:cBhvr>
                                        <p:cTn id="151"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2" dur="1" fill="hold">
                                          <p:stCondLst>
                                            <p:cond delay="2999"/>
                                          </p:stCondLst>
                                        </p:cTn>
                                        <p:tgtEl>
                                          <p:spTgt spid="7"/>
                                        </p:tgtEl>
                                        <p:attrNameLst>
                                          <p:attrName>style.visibility</p:attrName>
                                        </p:attrNameLst>
                                      </p:cBhvr>
                                      <p:to>
                                        <p:strVal val="hidden"/>
                                      </p:to>
                                    </p:set>
                                  </p:childTnLst>
                                </p:cTn>
                              </p:par>
                              <p:par>
                                <p:cTn id="153" presetID="19" presetClass="exit" presetSubtype="10" fill="hold" grpId="4" nodeType="withEffect">
                                  <p:stCondLst>
                                    <p:cond delay="0"/>
                                  </p:stCondLst>
                                  <p:childTnLst>
                                    <p:anim calcmode="lin" valueType="num">
                                      <p:cBhvr>
                                        <p:cTn id="154" dur="3000"/>
                                        <p:tgtEl>
                                          <p:spTgt spid="8"/>
                                        </p:tgtEl>
                                        <p:attrNameLst>
                                          <p:attrName>ppt_h</p:attrName>
                                        </p:attrNameLst>
                                      </p:cBhvr>
                                      <p:tavLst>
                                        <p:tav tm="0">
                                          <p:val>
                                            <p:strVal val="ppt_h"/>
                                          </p:val>
                                        </p:tav>
                                        <p:tav tm="100000">
                                          <p:val>
                                            <p:strVal val="ppt_h"/>
                                          </p:val>
                                        </p:tav>
                                      </p:tavLst>
                                    </p:anim>
                                    <p:anim calcmode="lin" valueType="num">
                                      <p:cBhvr>
                                        <p:cTn id="155"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6" dur="1" fill="hold">
                                          <p:stCondLst>
                                            <p:cond delay="2999"/>
                                          </p:stCondLst>
                                        </p:cTn>
                                        <p:tgtEl>
                                          <p:spTgt spid="8"/>
                                        </p:tgtEl>
                                        <p:attrNameLst>
                                          <p:attrName>style.visibility</p:attrName>
                                        </p:attrNameLst>
                                      </p:cBhvr>
                                      <p:to>
                                        <p:strVal val="hidden"/>
                                      </p:to>
                                    </p:set>
                                  </p:childTnLst>
                                </p:cTn>
                              </p:par>
                              <p:par>
                                <p:cTn id="157" presetID="19" presetClass="exit" presetSubtype="10" fill="hold" grpId="4" nodeType="withEffect">
                                  <p:stCondLst>
                                    <p:cond delay="0"/>
                                  </p:stCondLst>
                                  <p:childTnLst>
                                    <p:anim calcmode="lin" valueType="num">
                                      <p:cBhvr>
                                        <p:cTn id="158" dur="3000"/>
                                        <p:tgtEl>
                                          <p:spTgt spid="11"/>
                                        </p:tgtEl>
                                        <p:attrNameLst>
                                          <p:attrName>ppt_h</p:attrName>
                                        </p:attrNameLst>
                                      </p:cBhvr>
                                      <p:tavLst>
                                        <p:tav tm="0">
                                          <p:val>
                                            <p:strVal val="ppt_h"/>
                                          </p:val>
                                        </p:tav>
                                        <p:tav tm="100000">
                                          <p:val>
                                            <p:strVal val="ppt_h"/>
                                          </p:val>
                                        </p:tav>
                                      </p:tavLst>
                                    </p:anim>
                                    <p:anim calcmode="lin" valueType="num">
                                      <p:cBhvr>
                                        <p:cTn id="159"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0" dur="1" fill="hold">
                                          <p:stCondLst>
                                            <p:cond delay="2999"/>
                                          </p:stCondLst>
                                        </p:cTn>
                                        <p:tgtEl>
                                          <p:spTgt spid="11"/>
                                        </p:tgtEl>
                                        <p:attrNameLst>
                                          <p:attrName>style.visibility</p:attrName>
                                        </p:attrNameLst>
                                      </p:cBhvr>
                                      <p:to>
                                        <p:strVal val="hidden"/>
                                      </p:to>
                                    </p:set>
                                  </p:childTnLst>
                                </p:cTn>
                              </p:par>
                              <p:par>
                                <p:cTn id="161" presetID="23" presetClass="entr" presetSubtype="288" fill="hold" nodeType="withEffect">
                                  <p:stCondLst>
                                    <p:cond delay="0"/>
                                  </p:stCondLst>
                                  <p:childTnLst>
                                    <p:set>
                                      <p:cBhvr>
                                        <p:cTn id="162" dur="1" fill="hold">
                                          <p:stCondLst>
                                            <p:cond delay="0"/>
                                          </p:stCondLst>
                                        </p:cTn>
                                        <p:tgtEl>
                                          <p:spTgt spid="2"/>
                                        </p:tgtEl>
                                        <p:attrNameLst>
                                          <p:attrName>style.visibility</p:attrName>
                                        </p:attrNameLst>
                                      </p:cBhvr>
                                      <p:to>
                                        <p:strVal val="visible"/>
                                      </p:to>
                                    </p:set>
                                    <p:anim calcmode="lin" valueType="num">
                                      <p:cBhvr>
                                        <p:cTn id="163" dur="3000" fill="hold"/>
                                        <p:tgtEl>
                                          <p:spTgt spid="2"/>
                                        </p:tgtEl>
                                        <p:attrNameLst>
                                          <p:attrName>ppt_w</p:attrName>
                                        </p:attrNameLst>
                                      </p:cBhvr>
                                      <p:tavLst>
                                        <p:tav tm="0">
                                          <p:val>
                                            <p:strVal val="4/3*#ppt_w"/>
                                          </p:val>
                                        </p:tav>
                                        <p:tav tm="100000">
                                          <p:val>
                                            <p:strVal val="#ppt_w"/>
                                          </p:val>
                                        </p:tav>
                                      </p:tavLst>
                                    </p:anim>
                                    <p:anim calcmode="lin" valueType="num">
                                      <p:cBhvr>
                                        <p:cTn id="164" dur="3000" fill="hold"/>
                                        <p:tgtEl>
                                          <p:spTgt spid="2"/>
                                        </p:tgtEl>
                                        <p:attrNameLst>
                                          <p:attrName>ppt_h</p:attrName>
                                        </p:attrNameLst>
                                      </p:cBhvr>
                                      <p:tavLst>
                                        <p:tav tm="0">
                                          <p:val>
                                            <p:strVal val="4/3*#ppt_h"/>
                                          </p:val>
                                        </p:tav>
                                        <p:tav tm="100000">
                                          <p:val>
                                            <p:strVal val="#ppt_h"/>
                                          </p:val>
                                        </p:tav>
                                      </p:tavLst>
                                    </p:anim>
                                  </p:childTnLst>
                                </p:cTn>
                              </p:par>
                              <p:par>
                                <p:cTn id="165" presetID="16" presetClass="entr" presetSubtype="37" fill="hold" nodeType="withEffect">
                                  <p:stCondLst>
                                    <p:cond delay="0"/>
                                  </p:stCondLst>
                                  <p:childTnLst>
                                    <p:set>
                                      <p:cBhvr>
                                        <p:cTn id="166" dur="1" fill="hold">
                                          <p:stCondLst>
                                            <p:cond delay="0"/>
                                          </p:stCondLst>
                                        </p:cTn>
                                        <p:tgtEl>
                                          <p:spTgt spid="2"/>
                                        </p:tgtEl>
                                        <p:attrNameLst>
                                          <p:attrName>style.visibility</p:attrName>
                                        </p:attrNameLst>
                                      </p:cBhvr>
                                      <p:to>
                                        <p:strVal val="visible"/>
                                      </p:to>
                                    </p:set>
                                    <p:animEffect transition="in" filter="barn(outVertical)">
                                      <p:cBhvr>
                                        <p:cTn id="16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5F4027"/>
            </a:gs>
            <a:gs pos="30000">
              <a:srgbClr val="D49E6C"/>
            </a:gs>
            <a:gs pos="70000">
              <a:srgbClr val="A65528"/>
            </a:gs>
            <a:gs pos="100000">
              <a:srgbClr val="663012"/>
            </a:gs>
          </a:gsLst>
          <a:lin ang="10800000" scaled="1"/>
          <a:tileRect/>
        </a:gradFill>
        <a:effectLst/>
      </p:bgPr>
    </p:bg>
    <p:spTree>
      <p:nvGrpSpPr>
        <p:cNvPr id="1" name=""/>
        <p:cNvGrpSpPr/>
        <p:nvPr/>
      </p:nvGrpSpPr>
      <p:grpSpPr>
        <a:xfrm>
          <a:off x="0" y="0"/>
          <a:ext cx="0" cy="0"/>
          <a:chOff x="0" y="0"/>
          <a:chExt cx="0" cy="0"/>
        </a:xfrm>
      </p:grpSpPr>
      <p:pic>
        <p:nvPicPr>
          <p:cNvPr id="2" name="1 Imagen" descr="ehnhyb44.gif"/>
          <p:cNvPicPr>
            <a:picLocks noChangeAspect="1"/>
          </p:cNvPicPr>
          <p:nvPr/>
        </p:nvPicPr>
        <p:blipFill>
          <a:blip r:embed="rId2"/>
          <a:stretch>
            <a:fillRect/>
          </a:stretch>
        </p:blipFill>
        <p:spPr>
          <a:xfrm>
            <a:off x="4762500" y="2228850"/>
            <a:ext cx="4381500" cy="2914650"/>
          </a:xfrm>
          <a:prstGeom prst="rect">
            <a:avLst/>
          </a:prstGeom>
          <a:effectLst>
            <a:softEdge rad="31750"/>
          </a:effectLst>
        </p:spPr>
      </p:pic>
      <p:pic>
        <p:nvPicPr>
          <p:cNvPr id="3" name="2 Imagen" descr="7fyqkosg.gif"/>
          <p:cNvPicPr>
            <a:picLocks noChangeAspect="1"/>
          </p:cNvPicPr>
          <p:nvPr/>
        </p:nvPicPr>
        <p:blipFill>
          <a:blip r:embed="rId3"/>
          <a:stretch>
            <a:fillRect/>
          </a:stretch>
        </p:blipFill>
        <p:spPr>
          <a:xfrm>
            <a:off x="1214414" y="2643200"/>
            <a:ext cx="2500300" cy="2500300"/>
          </a:xfrm>
          <a:prstGeom prst="rect">
            <a:avLst/>
          </a:prstGeom>
          <a:effectLst>
            <a:softEdge rad="31750"/>
          </a:effectLst>
        </p:spPr>
      </p:pic>
      <p:sp>
        <p:nvSpPr>
          <p:cNvPr id="5" name="4 CuadroTexto"/>
          <p:cNvSpPr txBox="1"/>
          <p:nvPr/>
        </p:nvSpPr>
        <p:spPr>
          <a:xfrm>
            <a:off x="0" y="857238"/>
            <a:ext cx="8858280" cy="1569660"/>
          </a:xfrm>
          <a:prstGeom prst="rect">
            <a:avLst/>
          </a:prstGeom>
          <a:noFill/>
        </p:spPr>
        <p:txBody>
          <a:bodyPr wrap="square" rtlCol="0">
            <a:spAutoFit/>
          </a:bodyPr>
          <a:lstStyle/>
          <a:p>
            <a:pPr algn="ctr"/>
            <a:r>
              <a:rPr lang="es-ES" sz="2400" b="1" dirty="0" smtClean="0">
                <a:effectLst>
                  <a:outerShdw blurRad="38100" dist="38100" dir="2700000" algn="tl">
                    <a:srgbClr val="000000">
                      <a:alpha val="43137"/>
                    </a:srgbClr>
                  </a:outerShdw>
                </a:effectLst>
              </a:rPr>
              <a:t>¿Sabías que los conejos ronronean al igual que los gatos? Pues así es. Si tu conejo ronronea o rechina los dientes, como un castañeteo, es señal de que está contento y que necesita que lo </a:t>
            </a:r>
            <a:r>
              <a:rPr lang="es-ES" sz="2400" b="1" dirty="0" err="1" smtClean="0">
                <a:effectLst>
                  <a:outerShdw blurRad="38100" dist="38100" dir="2700000" algn="tl">
                    <a:srgbClr val="000000">
                      <a:alpha val="43137"/>
                    </a:srgbClr>
                  </a:outerShdw>
                </a:effectLst>
              </a:rPr>
              <a:t>acarícies</a:t>
            </a:r>
            <a:r>
              <a:rPr lang="es-ES" sz="2400" b="1" dirty="0" smtClean="0">
                <a:effectLst>
                  <a:outerShdw blurRad="38100" dist="38100" dir="2700000" algn="tl">
                    <a:srgbClr val="000000">
                      <a:alpha val="43137"/>
                    </a:srgbClr>
                  </a:outerShdw>
                </a:effectLst>
              </a:rPr>
              <a:t>. Es un momento muy tierno.</a:t>
            </a:r>
            <a:endParaRPr lang="es-ES" sz="2400" b="1" dirty="0">
              <a:effectLst>
                <a:outerShdw blurRad="38100" dist="38100" dir="2700000" algn="tl">
                  <a:srgbClr val="000000">
                    <a:alpha val="43137"/>
                  </a:srgbClr>
                </a:outerShdw>
              </a:effectLst>
            </a:endParaRPr>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Right)">
                                      <p:cBhvr>
                                        <p:cTn id="7" dur="3000"/>
                                        <p:tgtEl>
                                          <p:spTgt spid="2"/>
                                        </p:tgtEl>
                                      </p:cBhvr>
                                    </p:animEffect>
                                  </p:childTnLst>
                                </p:cTn>
                              </p:par>
                              <p:par>
                                <p:cTn id="8" presetID="2" presetClass="entr" presetSubtype="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0-#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bg>
      <p:bgPr>
        <a:gradFill>
          <a:gsLst>
            <a:gs pos="0">
              <a:srgbClr val="FF8FDF"/>
            </a:gs>
            <a:gs pos="50000">
              <a:srgbClr val="CC0099">
                <a:shade val="67500"/>
                <a:satMod val="115000"/>
              </a:srgbClr>
            </a:gs>
            <a:gs pos="100000">
              <a:srgbClr val="CC0099">
                <a:shade val="100000"/>
                <a:satMod val="115000"/>
              </a:srgbClr>
            </a:gs>
          </a:gsLst>
          <a:lin ang="0" scaled="1"/>
        </a:gradFill>
        <a:effectLst/>
      </p:bgPr>
    </p:bg>
    <p:spTree>
      <p:nvGrpSpPr>
        <p:cNvPr id="1" name=""/>
        <p:cNvGrpSpPr/>
        <p:nvPr/>
      </p:nvGrpSpPr>
      <p:grpSpPr>
        <a:xfrm>
          <a:off x="0" y="0"/>
          <a:ext cx="0" cy="0"/>
          <a:chOff x="0" y="0"/>
          <a:chExt cx="0" cy="0"/>
        </a:xfrm>
      </p:grpSpPr>
      <p:pic>
        <p:nvPicPr>
          <p:cNvPr id="2" name="1 Imagen" descr="tapetus_.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rot="1403592">
            <a:off x="37119" y="1202472"/>
            <a:ext cx="1857356" cy="571504"/>
          </a:xfrm>
          <a:prstGeom prst="donut">
            <a:avLst/>
          </a:prstGeom>
          <a:gradFill flip="none" rotWithShape="1">
            <a:gsLst>
              <a:gs pos="0">
                <a:schemeClr val="tx1"/>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rot="20170855">
            <a:off x="36300" y="565005"/>
            <a:ext cx="1857356" cy="571504"/>
          </a:xfrm>
          <a:prstGeom prst="donut">
            <a:avLst/>
          </a:prstGeom>
          <a:gradFill flip="none" rotWithShape="1">
            <a:gsLst>
              <a:gs pos="0">
                <a:schemeClr val="tx1"/>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rot="1403592">
            <a:off x="1322970" y="1202470"/>
            <a:ext cx="1857356" cy="571504"/>
          </a:xfrm>
          <a:prstGeom prst="donut">
            <a:avLst/>
          </a:prstGeom>
          <a:gradFill flip="none" rotWithShape="1">
            <a:gsLst>
              <a:gs pos="0">
                <a:schemeClr val="tx1"/>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rot="20170855">
            <a:off x="1322151" y="565003"/>
            <a:ext cx="1857356" cy="571504"/>
          </a:xfrm>
          <a:prstGeom prst="donut">
            <a:avLst/>
          </a:prstGeom>
          <a:gradFill flip="none" rotWithShape="1">
            <a:gsLst>
              <a:gs pos="0">
                <a:schemeClr val="tx1"/>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rot="1403592">
            <a:off x="2680327" y="1202473"/>
            <a:ext cx="1857356" cy="571504"/>
          </a:xfrm>
          <a:prstGeom prst="donut">
            <a:avLst/>
          </a:prstGeom>
          <a:gradFill flip="none" rotWithShape="1">
            <a:gsLst>
              <a:gs pos="0">
                <a:schemeClr val="tx1"/>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rot="20170855">
            <a:off x="2679508" y="565006"/>
            <a:ext cx="1857356" cy="571504"/>
          </a:xfrm>
          <a:prstGeom prst="donut">
            <a:avLst/>
          </a:prstGeom>
          <a:gradFill flip="none" rotWithShape="1">
            <a:gsLst>
              <a:gs pos="0">
                <a:schemeClr val="tx1"/>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rot="1403592">
            <a:off x="3966178" y="1202471"/>
            <a:ext cx="1857356" cy="571504"/>
          </a:xfrm>
          <a:prstGeom prst="donut">
            <a:avLst/>
          </a:prstGeom>
          <a:gradFill flip="none" rotWithShape="1">
            <a:gsLst>
              <a:gs pos="0">
                <a:schemeClr val="tx1"/>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rot="20170855">
            <a:off x="3965359" y="565004"/>
            <a:ext cx="1857356" cy="571504"/>
          </a:xfrm>
          <a:prstGeom prst="donut">
            <a:avLst/>
          </a:prstGeom>
          <a:gradFill flip="none" rotWithShape="1">
            <a:gsLst>
              <a:gs pos="0">
                <a:schemeClr val="tx1"/>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rot="1403592">
            <a:off x="5323534" y="1202475"/>
            <a:ext cx="1857356" cy="571504"/>
          </a:xfrm>
          <a:prstGeom prst="donut">
            <a:avLst/>
          </a:prstGeom>
          <a:gradFill flip="none" rotWithShape="1">
            <a:gsLst>
              <a:gs pos="0">
                <a:schemeClr val="tx1"/>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rot="20170855">
            <a:off x="5322715" y="565008"/>
            <a:ext cx="1857356" cy="571504"/>
          </a:xfrm>
          <a:prstGeom prst="donut">
            <a:avLst/>
          </a:prstGeom>
          <a:gradFill flip="none" rotWithShape="1">
            <a:gsLst>
              <a:gs pos="0">
                <a:schemeClr val="tx1"/>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rot="1403592">
            <a:off x="6609385" y="1202473"/>
            <a:ext cx="1857356" cy="571504"/>
          </a:xfrm>
          <a:prstGeom prst="donut">
            <a:avLst/>
          </a:prstGeom>
          <a:gradFill flip="none" rotWithShape="1">
            <a:gsLst>
              <a:gs pos="0">
                <a:schemeClr val="tx1"/>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rot="20170855">
            <a:off x="6608566" y="565006"/>
            <a:ext cx="1857356" cy="571504"/>
          </a:xfrm>
          <a:prstGeom prst="donut">
            <a:avLst/>
          </a:prstGeom>
          <a:gradFill flip="none" rotWithShape="1">
            <a:gsLst>
              <a:gs pos="0">
                <a:schemeClr val="tx1"/>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rot="1403592">
            <a:off x="7966706" y="1202471"/>
            <a:ext cx="1857356" cy="571504"/>
          </a:xfrm>
          <a:prstGeom prst="donut">
            <a:avLst/>
          </a:prstGeom>
          <a:gradFill flip="none" rotWithShape="1">
            <a:gsLst>
              <a:gs pos="0">
                <a:schemeClr val="tx1"/>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rot="20170855">
            <a:off x="7965887" y="565004"/>
            <a:ext cx="1857356" cy="571504"/>
          </a:xfrm>
          <a:prstGeom prst="donut">
            <a:avLst/>
          </a:prstGeom>
          <a:gradFill flip="none" rotWithShape="1">
            <a:gsLst>
              <a:gs pos="0">
                <a:schemeClr val="tx1"/>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rot="1403592">
            <a:off x="7249526" y="3202734"/>
            <a:ext cx="1857356" cy="571504"/>
          </a:xfrm>
          <a:prstGeom prst="donut">
            <a:avLst/>
          </a:prstGeom>
          <a:gradFill flip="none" rotWithShape="1">
            <a:gsLst>
              <a:gs pos="0">
                <a:schemeClr val="tx1"/>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rot="20170855">
            <a:off x="7250343" y="3851152"/>
            <a:ext cx="1857356" cy="571504"/>
          </a:xfrm>
          <a:prstGeom prst="donut">
            <a:avLst/>
          </a:prstGeom>
          <a:gradFill flip="none" rotWithShape="1">
            <a:gsLst>
              <a:gs pos="0">
                <a:schemeClr val="tx1"/>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rot="1403592">
            <a:off x="5964806" y="3202733"/>
            <a:ext cx="1857356" cy="571504"/>
          </a:xfrm>
          <a:prstGeom prst="donut">
            <a:avLst/>
          </a:prstGeom>
          <a:gradFill flip="none" rotWithShape="1">
            <a:gsLst>
              <a:gs pos="0">
                <a:schemeClr val="tx1"/>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rot="20170855">
            <a:off x="5965623" y="3851151"/>
            <a:ext cx="1857356" cy="571504"/>
          </a:xfrm>
          <a:prstGeom prst="donut">
            <a:avLst/>
          </a:prstGeom>
          <a:gradFill flip="none" rotWithShape="1">
            <a:gsLst>
              <a:gs pos="0">
                <a:schemeClr val="tx1"/>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rot="1403592">
            <a:off x="4606320" y="3202735"/>
            <a:ext cx="1857356" cy="571504"/>
          </a:xfrm>
          <a:prstGeom prst="donut">
            <a:avLst/>
          </a:prstGeom>
          <a:gradFill flip="none" rotWithShape="1">
            <a:gsLst>
              <a:gs pos="0">
                <a:schemeClr val="tx1"/>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rot="20170855">
            <a:off x="4607137" y="3851153"/>
            <a:ext cx="1857356" cy="571504"/>
          </a:xfrm>
          <a:prstGeom prst="donut">
            <a:avLst/>
          </a:prstGeom>
          <a:gradFill flip="none" rotWithShape="1">
            <a:gsLst>
              <a:gs pos="0">
                <a:schemeClr val="tx1"/>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rot="1403592">
            <a:off x="3321600" y="3202734"/>
            <a:ext cx="1857356" cy="571504"/>
          </a:xfrm>
          <a:prstGeom prst="donut">
            <a:avLst/>
          </a:prstGeom>
          <a:gradFill flip="none" rotWithShape="1">
            <a:gsLst>
              <a:gs pos="0">
                <a:schemeClr val="tx1"/>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rot="20170855">
            <a:off x="3322417" y="3851152"/>
            <a:ext cx="1857356" cy="571504"/>
          </a:xfrm>
          <a:prstGeom prst="donut">
            <a:avLst/>
          </a:prstGeom>
          <a:gradFill flip="none" rotWithShape="1">
            <a:gsLst>
              <a:gs pos="0">
                <a:schemeClr val="tx1"/>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rot="1403592">
            <a:off x="2036188" y="3202735"/>
            <a:ext cx="1857356" cy="571504"/>
          </a:xfrm>
          <a:prstGeom prst="donut">
            <a:avLst/>
          </a:prstGeom>
          <a:gradFill flip="none" rotWithShape="1">
            <a:gsLst>
              <a:gs pos="0">
                <a:schemeClr val="tx1"/>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rot="20170855">
            <a:off x="2037005" y="3851153"/>
            <a:ext cx="1857356" cy="571504"/>
          </a:xfrm>
          <a:prstGeom prst="donut">
            <a:avLst/>
          </a:prstGeom>
          <a:gradFill flip="none" rotWithShape="1">
            <a:gsLst>
              <a:gs pos="0">
                <a:schemeClr val="tx1"/>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rot="1403592">
            <a:off x="751468" y="3202734"/>
            <a:ext cx="1857356" cy="571504"/>
          </a:xfrm>
          <a:prstGeom prst="donut">
            <a:avLst/>
          </a:prstGeom>
          <a:gradFill flip="none" rotWithShape="1">
            <a:gsLst>
              <a:gs pos="0">
                <a:schemeClr val="tx1"/>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rot="20170855">
            <a:off x="752285" y="3851152"/>
            <a:ext cx="1857356" cy="571504"/>
          </a:xfrm>
          <a:prstGeom prst="donut">
            <a:avLst/>
          </a:prstGeom>
          <a:gradFill flip="none" rotWithShape="1">
            <a:gsLst>
              <a:gs pos="0">
                <a:schemeClr val="tx1"/>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rot="1403592">
            <a:off x="-536052" y="3202733"/>
            <a:ext cx="1857356" cy="571504"/>
          </a:xfrm>
          <a:prstGeom prst="donut">
            <a:avLst/>
          </a:prstGeom>
          <a:gradFill flip="none" rotWithShape="1">
            <a:gsLst>
              <a:gs pos="0">
                <a:schemeClr val="tx1"/>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rot="20170855">
            <a:off x="-535235" y="3851151"/>
            <a:ext cx="1857356" cy="571504"/>
          </a:xfrm>
          <a:prstGeom prst="donut">
            <a:avLst/>
          </a:prstGeom>
          <a:gradFill flip="none" rotWithShape="1">
            <a:gsLst>
              <a:gs pos="0">
                <a:schemeClr val="tx1"/>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Rectángulo"/>
          <p:cNvSpPr/>
          <p:nvPr/>
        </p:nvSpPr>
        <p:spPr>
          <a:xfrm>
            <a:off x="-571536" y="-285770"/>
            <a:ext cx="10429948" cy="5429270"/>
          </a:xfrm>
          <a:prstGeom prst="rect">
            <a:avLst/>
          </a:prstGeom>
          <a:gradFill flip="none" rotWithShape="1">
            <a:gsLst>
              <a:gs pos="0">
                <a:srgbClr val="362416"/>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1"/>
                                        </p:tgtEl>
                                        <p:attrNameLst>
                                          <p:attrName>style.opacity</p:attrName>
                                        </p:attrNameLst>
                                      </p:cBhvr>
                                      <p:to>
                                        <p:strVal val="0"/>
                                      </p:to>
                                    </p:set>
                                    <p:animEffect filter="image" prLst="opacity: 0">
                                      <p:cBhvr rctx="IE">
                                        <p:cTn id="7" dur="indefinite"/>
                                        <p:tgtEl>
                                          <p:spTgt spid="31"/>
                                        </p:tgtEl>
                                      </p:cBhvr>
                                    </p:animEffect>
                                  </p:childTnLst>
                                </p:cTn>
                              </p:par>
                              <p:par>
                                <p:cTn id="8" presetID="2" presetClass="entr" presetSubtype="8"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0-#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0-#ppt_w/2"/>
                                          </p:val>
                                        </p:tav>
                                        <p:tav tm="100000">
                                          <p:val>
                                            <p:strVal val="#ppt_x"/>
                                          </p:val>
                                        </p:tav>
                                      </p:tavLst>
                                    </p:anim>
                                    <p:anim calcmode="lin" valueType="num">
                                      <p:cBhvr additive="base">
                                        <p:cTn id="15" dur="3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0-#ppt_w/2"/>
                                          </p:val>
                                        </p:tav>
                                        <p:tav tm="100000">
                                          <p:val>
                                            <p:strVal val="#ppt_x"/>
                                          </p:val>
                                        </p:tav>
                                      </p:tavLst>
                                    </p:anim>
                                    <p:anim calcmode="lin" valueType="num">
                                      <p:cBhvr additive="base">
                                        <p:cTn id="19" dur="3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0-#ppt_w/2"/>
                                          </p:val>
                                        </p:tav>
                                        <p:tav tm="100000">
                                          <p:val>
                                            <p:strVal val="#ppt_x"/>
                                          </p:val>
                                        </p:tav>
                                      </p:tavLst>
                                    </p:anim>
                                    <p:anim calcmode="lin" valueType="num">
                                      <p:cBhvr additive="base">
                                        <p:cTn id="23" dur="3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0-#ppt_w/2"/>
                                          </p:val>
                                        </p:tav>
                                        <p:tav tm="100000">
                                          <p:val>
                                            <p:strVal val="#ppt_x"/>
                                          </p:val>
                                        </p:tav>
                                      </p:tavLst>
                                    </p:anim>
                                    <p:anim calcmode="lin" valueType="num">
                                      <p:cBhvr additive="base">
                                        <p:cTn id="27" dur="3000" fill="hold"/>
                                        <p:tgtEl>
                                          <p:spTgt spid="7"/>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0-#ppt_w/2"/>
                                          </p:val>
                                        </p:tav>
                                        <p:tav tm="100000">
                                          <p:val>
                                            <p:strVal val="#ppt_x"/>
                                          </p:val>
                                        </p:tav>
                                      </p:tavLst>
                                    </p:anim>
                                    <p:anim calcmode="lin" valueType="num">
                                      <p:cBhvr additive="base">
                                        <p:cTn id="31" dur="3000" fill="hold"/>
                                        <p:tgtEl>
                                          <p:spTgt spid="8"/>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0-#ppt_w/2"/>
                                          </p:val>
                                        </p:tav>
                                        <p:tav tm="100000">
                                          <p:val>
                                            <p:strVal val="#ppt_x"/>
                                          </p:val>
                                        </p:tav>
                                      </p:tavLst>
                                    </p:anim>
                                    <p:anim calcmode="lin" valueType="num">
                                      <p:cBhvr additive="base">
                                        <p:cTn id="35" dur="3000" fill="hold"/>
                                        <p:tgtEl>
                                          <p:spTgt spid="9"/>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0-#ppt_w/2"/>
                                          </p:val>
                                        </p:tav>
                                        <p:tav tm="100000">
                                          <p:val>
                                            <p:strVal val="#ppt_x"/>
                                          </p:val>
                                        </p:tav>
                                      </p:tavLst>
                                    </p:anim>
                                    <p:anim calcmode="lin" valueType="num">
                                      <p:cBhvr additive="base">
                                        <p:cTn id="39" dur="30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0-#ppt_w/2"/>
                                          </p:val>
                                        </p:tav>
                                        <p:tav tm="100000">
                                          <p:val>
                                            <p:strVal val="#ppt_x"/>
                                          </p:val>
                                        </p:tav>
                                      </p:tavLst>
                                    </p:anim>
                                    <p:anim calcmode="lin" valueType="num">
                                      <p:cBhvr additive="base">
                                        <p:cTn id="43" dur="3000" fill="hold"/>
                                        <p:tgtEl>
                                          <p:spTgt spid="11"/>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0-#ppt_w/2"/>
                                          </p:val>
                                        </p:tav>
                                        <p:tav tm="100000">
                                          <p:val>
                                            <p:strVal val="#ppt_x"/>
                                          </p:val>
                                        </p:tav>
                                      </p:tavLst>
                                    </p:anim>
                                    <p:anim calcmode="lin" valueType="num">
                                      <p:cBhvr additive="base">
                                        <p:cTn id="47" dur="3000" fill="hold"/>
                                        <p:tgtEl>
                                          <p:spTgt spid="12"/>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0-#ppt_w/2"/>
                                          </p:val>
                                        </p:tav>
                                        <p:tav tm="100000">
                                          <p:val>
                                            <p:strVal val="#ppt_x"/>
                                          </p:val>
                                        </p:tav>
                                      </p:tavLst>
                                    </p:anim>
                                    <p:anim calcmode="lin" valueType="num">
                                      <p:cBhvr additive="base">
                                        <p:cTn id="51" dur="3000" fill="hold"/>
                                        <p:tgtEl>
                                          <p:spTgt spid="13"/>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0-#ppt_w/2"/>
                                          </p:val>
                                        </p:tav>
                                        <p:tav tm="100000">
                                          <p:val>
                                            <p:strVal val="#ppt_x"/>
                                          </p:val>
                                        </p:tav>
                                      </p:tavLst>
                                    </p:anim>
                                    <p:anim calcmode="lin" valueType="num">
                                      <p:cBhvr additive="base">
                                        <p:cTn id="55" dur="3000" fill="hold"/>
                                        <p:tgtEl>
                                          <p:spTgt spid="14"/>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0-#ppt_w/2"/>
                                          </p:val>
                                        </p:tav>
                                        <p:tav tm="100000">
                                          <p:val>
                                            <p:strVal val="#ppt_x"/>
                                          </p:val>
                                        </p:tav>
                                      </p:tavLst>
                                    </p:anim>
                                    <p:anim calcmode="lin" valueType="num">
                                      <p:cBhvr additive="base">
                                        <p:cTn id="59" dur="3000" fill="hold"/>
                                        <p:tgtEl>
                                          <p:spTgt spid="15"/>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0-#ppt_w/2"/>
                                          </p:val>
                                        </p:tav>
                                        <p:tav tm="100000">
                                          <p:val>
                                            <p:strVal val="#ppt_x"/>
                                          </p:val>
                                        </p:tav>
                                      </p:tavLst>
                                    </p:anim>
                                    <p:anim calcmode="lin" valueType="num">
                                      <p:cBhvr additive="base">
                                        <p:cTn id="63" dur="3000" fill="hold"/>
                                        <p:tgtEl>
                                          <p:spTgt spid="16"/>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3000" fill="hold"/>
                                        <p:tgtEl>
                                          <p:spTgt spid="17"/>
                                        </p:tgtEl>
                                        <p:attrNameLst>
                                          <p:attrName>ppt_x</p:attrName>
                                        </p:attrNameLst>
                                      </p:cBhvr>
                                      <p:tavLst>
                                        <p:tav tm="0">
                                          <p:val>
                                            <p:strVal val="1+#ppt_w/2"/>
                                          </p:val>
                                        </p:tav>
                                        <p:tav tm="100000">
                                          <p:val>
                                            <p:strVal val="#ppt_x"/>
                                          </p:val>
                                        </p:tav>
                                      </p:tavLst>
                                    </p:anim>
                                    <p:anim calcmode="lin" valueType="num">
                                      <p:cBhvr additive="base">
                                        <p:cTn id="67" dur="3000" fill="hold"/>
                                        <p:tgtEl>
                                          <p:spTgt spid="17"/>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1+#ppt_w/2"/>
                                          </p:val>
                                        </p:tav>
                                        <p:tav tm="100000">
                                          <p:val>
                                            <p:strVal val="#ppt_x"/>
                                          </p:val>
                                        </p:tav>
                                      </p:tavLst>
                                    </p:anim>
                                    <p:anim calcmode="lin" valueType="num">
                                      <p:cBhvr additive="base">
                                        <p:cTn id="71" dur="3000" fill="hold"/>
                                        <p:tgtEl>
                                          <p:spTgt spid="18"/>
                                        </p:tgtEl>
                                        <p:attrNameLst>
                                          <p:attrName>ppt_y</p:attrName>
                                        </p:attrNameLst>
                                      </p:cBhvr>
                                      <p:tavLst>
                                        <p:tav tm="0">
                                          <p:val>
                                            <p:strVal val="#ppt_y"/>
                                          </p:val>
                                        </p:tav>
                                        <p:tav tm="100000">
                                          <p:val>
                                            <p:strVal val="#ppt_y"/>
                                          </p:val>
                                        </p:tav>
                                      </p:tavLst>
                                    </p:anim>
                                  </p:childTnLst>
                                </p:cTn>
                              </p:par>
                              <p:par>
                                <p:cTn id="72" presetID="2" presetClass="entr" presetSubtype="2"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3000" fill="hold"/>
                                        <p:tgtEl>
                                          <p:spTgt spid="19"/>
                                        </p:tgtEl>
                                        <p:attrNameLst>
                                          <p:attrName>ppt_x</p:attrName>
                                        </p:attrNameLst>
                                      </p:cBhvr>
                                      <p:tavLst>
                                        <p:tav tm="0">
                                          <p:val>
                                            <p:strVal val="1+#ppt_w/2"/>
                                          </p:val>
                                        </p:tav>
                                        <p:tav tm="100000">
                                          <p:val>
                                            <p:strVal val="#ppt_x"/>
                                          </p:val>
                                        </p:tav>
                                      </p:tavLst>
                                    </p:anim>
                                    <p:anim calcmode="lin" valueType="num">
                                      <p:cBhvr additive="base">
                                        <p:cTn id="75" dur="3000" fill="hold"/>
                                        <p:tgtEl>
                                          <p:spTgt spid="19"/>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3000" fill="hold"/>
                                        <p:tgtEl>
                                          <p:spTgt spid="20"/>
                                        </p:tgtEl>
                                        <p:attrNameLst>
                                          <p:attrName>ppt_x</p:attrName>
                                        </p:attrNameLst>
                                      </p:cBhvr>
                                      <p:tavLst>
                                        <p:tav tm="0">
                                          <p:val>
                                            <p:strVal val="1+#ppt_w/2"/>
                                          </p:val>
                                        </p:tav>
                                        <p:tav tm="100000">
                                          <p:val>
                                            <p:strVal val="#ppt_x"/>
                                          </p:val>
                                        </p:tav>
                                      </p:tavLst>
                                    </p:anim>
                                    <p:anim calcmode="lin" valueType="num">
                                      <p:cBhvr additive="base">
                                        <p:cTn id="79" dur="3000" fill="hold"/>
                                        <p:tgtEl>
                                          <p:spTgt spid="20"/>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3000" fill="hold"/>
                                        <p:tgtEl>
                                          <p:spTgt spid="21"/>
                                        </p:tgtEl>
                                        <p:attrNameLst>
                                          <p:attrName>ppt_x</p:attrName>
                                        </p:attrNameLst>
                                      </p:cBhvr>
                                      <p:tavLst>
                                        <p:tav tm="0">
                                          <p:val>
                                            <p:strVal val="1+#ppt_w/2"/>
                                          </p:val>
                                        </p:tav>
                                        <p:tav tm="100000">
                                          <p:val>
                                            <p:strVal val="#ppt_x"/>
                                          </p:val>
                                        </p:tav>
                                      </p:tavLst>
                                    </p:anim>
                                    <p:anim calcmode="lin" valueType="num">
                                      <p:cBhvr additive="base">
                                        <p:cTn id="83" dur="3000" fill="hold"/>
                                        <p:tgtEl>
                                          <p:spTgt spid="21"/>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additive="base">
                                        <p:cTn id="86" dur="3000" fill="hold"/>
                                        <p:tgtEl>
                                          <p:spTgt spid="22"/>
                                        </p:tgtEl>
                                        <p:attrNameLst>
                                          <p:attrName>ppt_x</p:attrName>
                                        </p:attrNameLst>
                                      </p:cBhvr>
                                      <p:tavLst>
                                        <p:tav tm="0">
                                          <p:val>
                                            <p:strVal val="1+#ppt_w/2"/>
                                          </p:val>
                                        </p:tav>
                                        <p:tav tm="100000">
                                          <p:val>
                                            <p:strVal val="#ppt_x"/>
                                          </p:val>
                                        </p:tav>
                                      </p:tavLst>
                                    </p:anim>
                                    <p:anim calcmode="lin" valueType="num">
                                      <p:cBhvr additive="base">
                                        <p:cTn id="87" dur="3000" fill="hold"/>
                                        <p:tgtEl>
                                          <p:spTgt spid="22"/>
                                        </p:tgtEl>
                                        <p:attrNameLst>
                                          <p:attrName>ppt_y</p:attrName>
                                        </p:attrNameLst>
                                      </p:cBhvr>
                                      <p:tavLst>
                                        <p:tav tm="0">
                                          <p:val>
                                            <p:strVal val="#ppt_y"/>
                                          </p:val>
                                        </p:tav>
                                        <p:tav tm="100000">
                                          <p:val>
                                            <p:strVal val="#ppt_y"/>
                                          </p:val>
                                        </p:tav>
                                      </p:tavLst>
                                    </p:anim>
                                  </p:childTnLst>
                                </p:cTn>
                              </p:par>
                              <p:par>
                                <p:cTn id="88" presetID="2" presetClass="entr" presetSubtype="2" fill="hold" grpId="0" nodeType="with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additive="base">
                                        <p:cTn id="90" dur="3000" fill="hold"/>
                                        <p:tgtEl>
                                          <p:spTgt spid="23"/>
                                        </p:tgtEl>
                                        <p:attrNameLst>
                                          <p:attrName>ppt_x</p:attrName>
                                        </p:attrNameLst>
                                      </p:cBhvr>
                                      <p:tavLst>
                                        <p:tav tm="0">
                                          <p:val>
                                            <p:strVal val="1+#ppt_w/2"/>
                                          </p:val>
                                        </p:tav>
                                        <p:tav tm="100000">
                                          <p:val>
                                            <p:strVal val="#ppt_x"/>
                                          </p:val>
                                        </p:tav>
                                      </p:tavLst>
                                    </p:anim>
                                    <p:anim calcmode="lin" valueType="num">
                                      <p:cBhvr additive="base">
                                        <p:cTn id="91" dur="3000" fill="hold"/>
                                        <p:tgtEl>
                                          <p:spTgt spid="23"/>
                                        </p:tgtEl>
                                        <p:attrNameLst>
                                          <p:attrName>ppt_y</p:attrName>
                                        </p:attrNameLst>
                                      </p:cBhvr>
                                      <p:tavLst>
                                        <p:tav tm="0">
                                          <p:val>
                                            <p:strVal val="#ppt_y"/>
                                          </p:val>
                                        </p:tav>
                                        <p:tav tm="100000">
                                          <p:val>
                                            <p:strVal val="#ppt_y"/>
                                          </p:val>
                                        </p:tav>
                                      </p:tavLst>
                                    </p:anim>
                                  </p:childTnLst>
                                </p:cTn>
                              </p:par>
                              <p:par>
                                <p:cTn id="92" presetID="2" presetClass="entr" presetSubtype="2"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additive="base">
                                        <p:cTn id="94" dur="3000" fill="hold"/>
                                        <p:tgtEl>
                                          <p:spTgt spid="24"/>
                                        </p:tgtEl>
                                        <p:attrNameLst>
                                          <p:attrName>ppt_x</p:attrName>
                                        </p:attrNameLst>
                                      </p:cBhvr>
                                      <p:tavLst>
                                        <p:tav tm="0">
                                          <p:val>
                                            <p:strVal val="1+#ppt_w/2"/>
                                          </p:val>
                                        </p:tav>
                                        <p:tav tm="100000">
                                          <p:val>
                                            <p:strVal val="#ppt_x"/>
                                          </p:val>
                                        </p:tav>
                                      </p:tavLst>
                                    </p:anim>
                                    <p:anim calcmode="lin" valueType="num">
                                      <p:cBhvr additive="base">
                                        <p:cTn id="95" dur="3000" fill="hold"/>
                                        <p:tgtEl>
                                          <p:spTgt spid="24"/>
                                        </p:tgtEl>
                                        <p:attrNameLst>
                                          <p:attrName>ppt_y</p:attrName>
                                        </p:attrNameLst>
                                      </p:cBhvr>
                                      <p:tavLst>
                                        <p:tav tm="0">
                                          <p:val>
                                            <p:strVal val="#ppt_y"/>
                                          </p:val>
                                        </p:tav>
                                        <p:tav tm="100000">
                                          <p:val>
                                            <p:strVal val="#ppt_y"/>
                                          </p:val>
                                        </p:tav>
                                      </p:tavLst>
                                    </p:anim>
                                  </p:childTnLst>
                                </p:cTn>
                              </p:par>
                              <p:par>
                                <p:cTn id="96" presetID="2" presetClass="entr" presetSubtype="2" fill="hold" grpId="0" nodeType="withEffect">
                                  <p:stCondLst>
                                    <p:cond delay="0"/>
                                  </p:stCondLst>
                                  <p:childTnLst>
                                    <p:set>
                                      <p:cBhvr>
                                        <p:cTn id="97" dur="1" fill="hold">
                                          <p:stCondLst>
                                            <p:cond delay="0"/>
                                          </p:stCondLst>
                                        </p:cTn>
                                        <p:tgtEl>
                                          <p:spTgt spid="25"/>
                                        </p:tgtEl>
                                        <p:attrNameLst>
                                          <p:attrName>style.visibility</p:attrName>
                                        </p:attrNameLst>
                                      </p:cBhvr>
                                      <p:to>
                                        <p:strVal val="visible"/>
                                      </p:to>
                                    </p:set>
                                    <p:anim calcmode="lin" valueType="num">
                                      <p:cBhvr additive="base">
                                        <p:cTn id="98" dur="3000" fill="hold"/>
                                        <p:tgtEl>
                                          <p:spTgt spid="25"/>
                                        </p:tgtEl>
                                        <p:attrNameLst>
                                          <p:attrName>ppt_x</p:attrName>
                                        </p:attrNameLst>
                                      </p:cBhvr>
                                      <p:tavLst>
                                        <p:tav tm="0">
                                          <p:val>
                                            <p:strVal val="1+#ppt_w/2"/>
                                          </p:val>
                                        </p:tav>
                                        <p:tav tm="100000">
                                          <p:val>
                                            <p:strVal val="#ppt_x"/>
                                          </p:val>
                                        </p:tav>
                                      </p:tavLst>
                                    </p:anim>
                                    <p:anim calcmode="lin" valueType="num">
                                      <p:cBhvr additive="base">
                                        <p:cTn id="99" dur="3000" fill="hold"/>
                                        <p:tgtEl>
                                          <p:spTgt spid="25"/>
                                        </p:tgtEl>
                                        <p:attrNameLst>
                                          <p:attrName>ppt_y</p:attrName>
                                        </p:attrNameLst>
                                      </p:cBhvr>
                                      <p:tavLst>
                                        <p:tav tm="0">
                                          <p:val>
                                            <p:strVal val="#ppt_y"/>
                                          </p:val>
                                        </p:tav>
                                        <p:tav tm="100000">
                                          <p:val>
                                            <p:strVal val="#ppt_y"/>
                                          </p:val>
                                        </p:tav>
                                      </p:tavLst>
                                    </p:anim>
                                  </p:childTnLst>
                                </p:cTn>
                              </p:par>
                              <p:par>
                                <p:cTn id="100" presetID="2" presetClass="entr" presetSubtype="2" fill="hold" grpId="0" nodeType="withEffect">
                                  <p:stCondLst>
                                    <p:cond delay="0"/>
                                  </p:stCondLst>
                                  <p:childTnLst>
                                    <p:set>
                                      <p:cBhvr>
                                        <p:cTn id="101" dur="1" fill="hold">
                                          <p:stCondLst>
                                            <p:cond delay="0"/>
                                          </p:stCondLst>
                                        </p:cTn>
                                        <p:tgtEl>
                                          <p:spTgt spid="26"/>
                                        </p:tgtEl>
                                        <p:attrNameLst>
                                          <p:attrName>style.visibility</p:attrName>
                                        </p:attrNameLst>
                                      </p:cBhvr>
                                      <p:to>
                                        <p:strVal val="visible"/>
                                      </p:to>
                                    </p:set>
                                    <p:anim calcmode="lin" valueType="num">
                                      <p:cBhvr additive="base">
                                        <p:cTn id="102" dur="3000" fill="hold"/>
                                        <p:tgtEl>
                                          <p:spTgt spid="26"/>
                                        </p:tgtEl>
                                        <p:attrNameLst>
                                          <p:attrName>ppt_x</p:attrName>
                                        </p:attrNameLst>
                                      </p:cBhvr>
                                      <p:tavLst>
                                        <p:tav tm="0">
                                          <p:val>
                                            <p:strVal val="1+#ppt_w/2"/>
                                          </p:val>
                                        </p:tav>
                                        <p:tav tm="100000">
                                          <p:val>
                                            <p:strVal val="#ppt_x"/>
                                          </p:val>
                                        </p:tav>
                                      </p:tavLst>
                                    </p:anim>
                                    <p:anim calcmode="lin" valueType="num">
                                      <p:cBhvr additive="base">
                                        <p:cTn id="103" dur="3000" fill="hold"/>
                                        <p:tgtEl>
                                          <p:spTgt spid="26"/>
                                        </p:tgtEl>
                                        <p:attrNameLst>
                                          <p:attrName>ppt_y</p:attrName>
                                        </p:attrNameLst>
                                      </p:cBhvr>
                                      <p:tavLst>
                                        <p:tav tm="0">
                                          <p:val>
                                            <p:strVal val="#ppt_y"/>
                                          </p:val>
                                        </p:tav>
                                        <p:tav tm="100000">
                                          <p:val>
                                            <p:strVal val="#ppt_y"/>
                                          </p:val>
                                        </p:tav>
                                      </p:tavLst>
                                    </p:anim>
                                  </p:childTnLst>
                                </p:cTn>
                              </p:par>
                              <p:par>
                                <p:cTn id="104" presetID="2" presetClass="entr" presetSubtype="2" fill="hold" grpId="0" nodeType="withEffect">
                                  <p:stCondLst>
                                    <p:cond delay="0"/>
                                  </p:stCondLst>
                                  <p:childTnLst>
                                    <p:set>
                                      <p:cBhvr>
                                        <p:cTn id="105" dur="1" fill="hold">
                                          <p:stCondLst>
                                            <p:cond delay="0"/>
                                          </p:stCondLst>
                                        </p:cTn>
                                        <p:tgtEl>
                                          <p:spTgt spid="27"/>
                                        </p:tgtEl>
                                        <p:attrNameLst>
                                          <p:attrName>style.visibility</p:attrName>
                                        </p:attrNameLst>
                                      </p:cBhvr>
                                      <p:to>
                                        <p:strVal val="visible"/>
                                      </p:to>
                                    </p:set>
                                    <p:anim calcmode="lin" valueType="num">
                                      <p:cBhvr additive="base">
                                        <p:cTn id="106" dur="3000" fill="hold"/>
                                        <p:tgtEl>
                                          <p:spTgt spid="27"/>
                                        </p:tgtEl>
                                        <p:attrNameLst>
                                          <p:attrName>ppt_x</p:attrName>
                                        </p:attrNameLst>
                                      </p:cBhvr>
                                      <p:tavLst>
                                        <p:tav tm="0">
                                          <p:val>
                                            <p:strVal val="1+#ppt_w/2"/>
                                          </p:val>
                                        </p:tav>
                                        <p:tav tm="100000">
                                          <p:val>
                                            <p:strVal val="#ppt_x"/>
                                          </p:val>
                                        </p:tav>
                                      </p:tavLst>
                                    </p:anim>
                                    <p:anim calcmode="lin" valueType="num">
                                      <p:cBhvr additive="base">
                                        <p:cTn id="107" dur="3000" fill="hold"/>
                                        <p:tgtEl>
                                          <p:spTgt spid="27"/>
                                        </p:tgtEl>
                                        <p:attrNameLst>
                                          <p:attrName>ppt_y</p:attrName>
                                        </p:attrNameLst>
                                      </p:cBhvr>
                                      <p:tavLst>
                                        <p:tav tm="0">
                                          <p:val>
                                            <p:strVal val="#ppt_y"/>
                                          </p:val>
                                        </p:tav>
                                        <p:tav tm="100000">
                                          <p:val>
                                            <p:strVal val="#ppt_y"/>
                                          </p:val>
                                        </p:tav>
                                      </p:tavLst>
                                    </p:anim>
                                  </p:childTnLst>
                                </p:cTn>
                              </p:par>
                              <p:par>
                                <p:cTn id="108" presetID="2" presetClass="entr" presetSubtype="2" fill="hold" grpId="0" nodeType="withEffect">
                                  <p:stCondLst>
                                    <p:cond delay="0"/>
                                  </p:stCondLst>
                                  <p:childTnLst>
                                    <p:set>
                                      <p:cBhvr>
                                        <p:cTn id="109" dur="1" fill="hold">
                                          <p:stCondLst>
                                            <p:cond delay="0"/>
                                          </p:stCondLst>
                                        </p:cTn>
                                        <p:tgtEl>
                                          <p:spTgt spid="28"/>
                                        </p:tgtEl>
                                        <p:attrNameLst>
                                          <p:attrName>style.visibility</p:attrName>
                                        </p:attrNameLst>
                                      </p:cBhvr>
                                      <p:to>
                                        <p:strVal val="visible"/>
                                      </p:to>
                                    </p:set>
                                    <p:anim calcmode="lin" valueType="num">
                                      <p:cBhvr additive="base">
                                        <p:cTn id="110" dur="3000" fill="hold"/>
                                        <p:tgtEl>
                                          <p:spTgt spid="28"/>
                                        </p:tgtEl>
                                        <p:attrNameLst>
                                          <p:attrName>ppt_x</p:attrName>
                                        </p:attrNameLst>
                                      </p:cBhvr>
                                      <p:tavLst>
                                        <p:tav tm="0">
                                          <p:val>
                                            <p:strVal val="1+#ppt_w/2"/>
                                          </p:val>
                                        </p:tav>
                                        <p:tav tm="100000">
                                          <p:val>
                                            <p:strVal val="#ppt_x"/>
                                          </p:val>
                                        </p:tav>
                                      </p:tavLst>
                                    </p:anim>
                                    <p:anim calcmode="lin" valueType="num">
                                      <p:cBhvr additive="base">
                                        <p:cTn id="111" dur="3000" fill="hold"/>
                                        <p:tgtEl>
                                          <p:spTgt spid="28"/>
                                        </p:tgtEl>
                                        <p:attrNameLst>
                                          <p:attrName>ppt_y</p:attrName>
                                        </p:attrNameLst>
                                      </p:cBhvr>
                                      <p:tavLst>
                                        <p:tav tm="0">
                                          <p:val>
                                            <p:strVal val="#ppt_y"/>
                                          </p:val>
                                        </p:tav>
                                        <p:tav tm="100000">
                                          <p:val>
                                            <p:strVal val="#ppt_y"/>
                                          </p:val>
                                        </p:tav>
                                      </p:tavLst>
                                    </p:anim>
                                  </p:childTnLst>
                                </p:cTn>
                              </p:par>
                              <p:par>
                                <p:cTn id="112" presetID="2" presetClass="entr" presetSubtype="2" fill="hold" grpId="0" nodeType="withEffect">
                                  <p:stCondLst>
                                    <p:cond delay="0"/>
                                  </p:stCondLst>
                                  <p:childTnLst>
                                    <p:set>
                                      <p:cBhvr>
                                        <p:cTn id="113" dur="1" fill="hold">
                                          <p:stCondLst>
                                            <p:cond delay="0"/>
                                          </p:stCondLst>
                                        </p:cTn>
                                        <p:tgtEl>
                                          <p:spTgt spid="29"/>
                                        </p:tgtEl>
                                        <p:attrNameLst>
                                          <p:attrName>style.visibility</p:attrName>
                                        </p:attrNameLst>
                                      </p:cBhvr>
                                      <p:to>
                                        <p:strVal val="visible"/>
                                      </p:to>
                                    </p:set>
                                    <p:anim calcmode="lin" valueType="num">
                                      <p:cBhvr additive="base">
                                        <p:cTn id="114" dur="3000" fill="hold"/>
                                        <p:tgtEl>
                                          <p:spTgt spid="29"/>
                                        </p:tgtEl>
                                        <p:attrNameLst>
                                          <p:attrName>ppt_x</p:attrName>
                                        </p:attrNameLst>
                                      </p:cBhvr>
                                      <p:tavLst>
                                        <p:tav tm="0">
                                          <p:val>
                                            <p:strVal val="1+#ppt_w/2"/>
                                          </p:val>
                                        </p:tav>
                                        <p:tav tm="100000">
                                          <p:val>
                                            <p:strVal val="#ppt_x"/>
                                          </p:val>
                                        </p:tav>
                                      </p:tavLst>
                                    </p:anim>
                                    <p:anim calcmode="lin" valueType="num">
                                      <p:cBhvr additive="base">
                                        <p:cTn id="115" dur="3000" fill="hold"/>
                                        <p:tgtEl>
                                          <p:spTgt spid="29"/>
                                        </p:tgtEl>
                                        <p:attrNameLst>
                                          <p:attrName>ppt_y</p:attrName>
                                        </p:attrNameLst>
                                      </p:cBhvr>
                                      <p:tavLst>
                                        <p:tav tm="0">
                                          <p:val>
                                            <p:strVal val="#ppt_y"/>
                                          </p:val>
                                        </p:tav>
                                        <p:tav tm="100000">
                                          <p:val>
                                            <p:strVal val="#ppt_y"/>
                                          </p:val>
                                        </p:tav>
                                      </p:tavLst>
                                    </p:anim>
                                  </p:childTnLst>
                                </p:cTn>
                              </p:par>
                              <p:par>
                                <p:cTn id="116" presetID="2" presetClass="entr" presetSubtype="2" fill="hold" grpId="0" nodeType="withEffect">
                                  <p:stCondLst>
                                    <p:cond delay="0"/>
                                  </p:stCondLst>
                                  <p:childTnLst>
                                    <p:set>
                                      <p:cBhvr>
                                        <p:cTn id="117" dur="1" fill="hold">
                                          <p:stCondLst>
                                            <p:cond delay="0"/>
                                          </p:stCondLst>
                                        </p:cTn>
                                        <p:tgtEl>
                                          <p:spTgt spid="30"/>
                                        </p:tgtEl>
                                        <p:attrNameLst>
                                          <p:attrName>style.visibility</p:attrName>
                                        </p:attrNameLst>
                                      </p:cBhvr>
                                      <p:to>
                                        <p:strVal val="visible"/>
                                      </p:to>
                                    </p:set>
                                    <p:anim calcmode="lin" valueType="num">
                                      <p:cBhvr additive="base">
                                        <p:cTn id="118" dur="3000" fill="hold"/>
                                        <p:tgtEl>
                                          <p:spTgt spid="30"/>
                                        </p:tgtEl>
                                        <p:attrNameLst>
                                          <p:attrName>ppt_x</p:attrName>
                                        </p:attrNameLst>
                                      </p:cBhvr>
                                      <p:tavLst>
                                        <p:tav tm="0">
                                          <p:val>
                                            <p:strVal val="1+#ppt_w/2"/>
                                          </p:val>
                                        </p:tav>
                                        <p:tav tm="100000">
                                          <p:val>
                                            <p:strVal val="#ppt_x"/>
                                          </p:val>
                                        </p:tav>
                                      </p:tavLst>
                                    </p:anim>
                                    <p:anim calcmode="lin" valueType="num">
                                      <p:cBhvr additive="base">
                                        <p:cTn id="119" dur="3000" fill="hold"/>
                                        <p:tgtEl>
                                          <p:spTgt spid="30"/>
                                        </p:tgtEl>
                                        <p:attrNameLst>
                                          <p:attrName>ppt_y</p:attrName>
                                        </p:attrNameLst>
                                      </p:cBhvr>
                                      <p:tavLst>
                                        <p:tav tm="0">
                                          <p:val>
                                            <p:strVal val="#ppt_y"/>
                                          </p:val>
                                        </p:tav>
                                        <p:tav tm="100000">
                                          <p:val>
                                            <p:strVal val="#ppt_y"/>
                                          </p:val>
                                        </p:tav>
                                      </p:tavLst>
                                    </p:anim>
                                  </p:childTnLst>
                                </p:cTn>
                              </p:par>
                              <p:par>
                                <p:cTn id="120" presetID="8" presetClass="emph" presetSubtype="0" fill="hold" grpId="1" nodeType="withEffect">
                                  <p:stCondLst>
                                    <p:cond delay="0"/>
                                  </p:stCondLst>
                                  <p:childTnLst>
                                    <p:animRot by="-21600000">
                                      <p:cBhvr>
                                        <p:cTn id="121" dur="3000" fill="hold"/>
                                        <p:tgtEl>
                                          <p:spTgt spid="4"/>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6"/>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8"/>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10"/>
                                        </p:tgtEl>
                                        <p:attrNameLst>
                                          <p:attrName>r</p:attrName>
                                        </p:attrNameLst>
                                      </p:cBhvr>
                                    </p:animRot>
                                  </p:childTnLst>
                                </p:cTn>
                              </p:par>
                              <p:par>
                                <p:cTn id="128" presetID="8" presetClass="emph" presetSubtype="0" fill="hold" grpId="1" nodeType="withEffect">
                                  <p:stCondLst>
                                    <p:cond delay="0"/>
                                  </p:stCondLst>
                                  <p:childTnLst>
                                    <p:animRot by="-21600000">
                                      <p:cBhvr>
                                        <p:cTn id="129" dur="3000" fill="hold"/>
                                        <p:tgtEl>
                                          <p:spTgt spid="12"/>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14"/>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16"/>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3"/>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5"/>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7"/>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9"/>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11"/>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13"/>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15"/>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17"/>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19"/>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21"/>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23"/>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25"/>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27"/>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29"/>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18"/>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20"/>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22"/>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24"/>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26"/>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28"/>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30"/>
                                        </p:tgtEl>
                                        <p:attrNameLst>
                                          <p:attrName>r</p:attrName>
                                        </p:attrNameLst>
                                      </p:cBhvr>
                                    </p:animRot>
                                  </p:childTnLst>
                                </p:cTn>
                              </p:par>
                              <p:par>
                                <p:cTn id="176" presetID="2" presetClass="exit" presetSubtype="2" fill="hold" grpId="2" nodeType="withEffect">
                                  <p:stCondLst>
                                    <p:cond delay="0"/>
                                  </p:stCondLst>
                                  <p:childTnLst>
                                    <p:anim calcmode="lin" valueType="num">
                                      <p:cBhvr additive="base">
                                        <p:cTn id="177" dur="3000"/>
                                        <p:tgtEl>
                                          <p:spTgt spid="3"/>
                                        </p:tgtEl>
                                        <p:attrNameLst>
                                          <p:attrName>ppt_x</p:attrName>
                                        </p:attrNameLst>
                                      </p:cBhvr>
                                      <p:tavLst>
                                        <p:tav tm="0">
                                          <p:val>
                                            <p:strVal val="ppt_x"/>
                                          </p:val>
                                        </p:tav>
                                        <p:tav tm="100000">
                                          <p:val>
                                            <p:strVal val="1+ppt_w/2"/>
                                          </p:val>
                                        </p:tav>
                                      </p:tavLst>
                                    </p:anim>
                                    <p:anim calcmode="lin" valueType="num">
                                      <p:cBhvr additive="base">
                                        <p:cTn id="178" dur="3000"/>
                                        <p:tgtEl>
                                          <p:spTgt spid="3"/>
                                        </p:tgtEl>
                                        <p:attrNameLst>
                                          <p:attrName>ppt_y</p:attrName>
                                        </p:attrNameLst>
                                      </p:cBhvr>
                                      <p:tavLst>
                                        <p:tav tm="0">
                                          <p:val>
                                            <p:strVal val="ppt_y"/>
                                          </p:val>
                                        </p:tav>
                                        <p:tav tm="100000">
                                          <p:val>
                                            <p:strVal val="ppt_y"/>
                                          </p:val>
                                        </p:tav>
                                      </p:tavLst>
                                    </p:anim>
                                    <p:set>
                                      <p:cBhvr>
                                        <p:cTn id="179" dur="1" fill="hold">
                                          <p:stCondLst>
                                            <p:cond delay="2999"/>
                                          </p:stCondLst>
                                        </p:cTn>
                                        <p:tgtEl>
                                          <p:spTgt spid="3"/>
                                        </p:tgtEl>
                                        <p:attrNameLst>
                                          <p:attrName>style.visibility</p:attrName>
                                        </p:attrNameLst>
                                      </p:cBhvr>
                                      <p:to>
                                        <p:strVal val="hidden"/>
                                      </p:to>
                                    </p:set>
                                  </p:childTnLst>
                                </p:cTn>
                              </p:par>
                              <p:par>
                                <p:cTn id="180" presetID="2" presetClass="exit" presetSubtype="2" fill="hold" grpId="2" nodeType="withEffect">
                                  <p:stCondLst>
                                    <p:cond delay="0"/>
                                  </p:stCondLst>
                                  <p:childTnLst>
                                    <p:anim calcmode="lin" valueType="num">
                                      <p:cBhvr additive="base">
                                        <p:cTn id="181" dur="3000"/>
                                        <p:tgtEl>
                                          <p:spTgt spid="4"/>
                                        </p:tgtEl>
                                        <p:attrNameLst>
                                          <p:attrName>ppt_x</p:attrName>
                                        </p:attrNameLst>
                                      </p:cBhvr>
                                      <p:tavLst>
                                        <p:tav tm="0">
                                          <p:val>
                                            <p:strVal val="ppt_x"/>
                                          </p:val>
                                        </p:tav>
                                        <p:tav tm="100000">
                                          <p:val>
                                            <p:strVal val="1+ppt_w/2"/>
                                          </p:val>
                                        </p:tav>
                                      </p:tavLst>
                                    </p:anim>
                                    <p:anim calcmode="lin" valueType="num">
                                      <p:cBhvr additive="base">
                                        <p:cTn id="182" dur="3000"/>
                                        <p:tgtEl>
                                          <p:spTgt spid="4"/>
                                        </p:tgtEl>
                                        <p:attrNameLst>
                                          <p:attrName>ppt_y</p:attrName>
                                        </p:attrNameLst>
                                      </p:cBhvr>
                                      <p:tavLst>
                                        <p:tav tm="0">
                                          <p:val>
                                            <p:strVal val="ppt_y"/>
                                          </p:val>
                                        </p:tav>
                                        <p:tav tm="100000">
                                          <p:val>
                                            <p:strVal val="ppt_y"/>
                                          </p:val>
                                        </p:tav>
                                      </p:tavLst>
                                    </p:anim>
                                    <p:set>
                                      <p:cBhvr>
                                        <p:cTn id="183" dur="1" fill="hold">
                                          <p:stCondLst>
                                            <p:cond delay="2999"/>
                                          </p:stCondLst>
                                        </p:cTn>
                                        <p:tgtEl>
                                          <p:spTgt spid="4"/>
                                        </p:tgtEl>
                                        <p:attrNameLst>
                                          <p:attrName>style.visibility</p:attrName>
                                        </p:attrNameLst>
                                      </p:cBhvr>
                                      <p:to>
                                        <p:strVal val="hidden"/>
                                      </p:to>
                                    </p:set>
                                  </p:childTnLst>
                                </p:cTn>
                              </p:par>
                              <p:par>
                                <p:cTn id="184" presetID="2" presetClass="exit" presetSubtype="2" fill="hold" grpId="2" nodeType="withEffect">
                                  <p:stCondLst>
                                    <p:cond delay="0"/>
                                  </p:stCondLst>
                                  <p:childTnLst>
                                    <p:anim calcmode="lin" valueType="num">
                                      <p:cBhvr additive="base">
                                        <p:cTn id="185" dur="3000"/>
                                        <p:tgtEl>
                                          <p:spTgt spid="5"/>
                                        </p:tgtEl>
                                        <p:attrNameLst>
                                          <p:attrName>ppt_x</p:attrName>
                                        </p:attrNameLst>
                                      </p:cBhvr>
                                      <p:tavLst>
                                        <p:tav tm="0">
                                          <p:val>
                                            <p:strVal val="ppt_x"/>
                                          </p:val>
                                        </p:tav>
                                        <p:tav tm="100000">
                                          <p:val>
                                            <p:strVal val="1+ppt_w/2"/>
                                          </p:val>
                                        </p:tav>
                                      </p:tavLst>
                                    </p:anim>
                                    <p:anim calcmode="lin" valueType="num">
                                      <p:cBhvr additive="base">
                                        <p:cTn id="186" dur="3000"/>
                                        <p:tgtEl>
                                          <p:spTgt spid="5"/>
                                        </p:tgtEl>
                                        <p:attrNameLst>
                                          <p:attrName>ppt_y</p:attrName>
                                        </p:attrNameLst>
                                      </p:cBhvr>
                                      <p:tavLst>
                                        <p:tav tm="0">
                                          <p:val>
                                            <p:strVal val="ppt_y"/>
                                          </p:val>
                                        </p:tav>
                                        <p:tav tm="100000">
                                          <p:val>
                                            <p:strVal val="ppt_y"/>
                                          </p:val>
                                        </p:tav>
                                      </p:tavLst>
                                    </p:anim>
                                    <p:set>
                                      <p:cBhvr>
                                        <p:cTn id="187" dur="1" fill="hold">
                                          <p:stCondLst>
                                            <p:cond delay="2999"/>
                                          </p:stCondLst>
                                        </p:cTn>
                                        <p:tgtEl>
                                          <p:spTgt spid="5"/>
                                        </p:tgtEl>
                                        <p:attrNameLst>
                                          <p:attrName>style.visibility</p:attrName>
                                        </p:attrNameLst>
                                      </p:cBhvr>
                                      <p:to>
                                        <p:strVal val="hidden"/>
                                      </p:to>
                                    </p:set>
                                  </p:childTnLst>
                                </p:cTn>
                              </p:par>
                              <p:par>
                                <p:cTn id="188" presetID="2" presetClass="exit" presetSubtype="2" fill="hold" grpId="2" nodeType="withEffect">
                                  <p:stCondLst>
                                    <p:cond delay="0"/>
                                  </p:stCondLst>
                                  <p:childTnLst>
                                    <p:anim calcmode="lin" valueType="num">
                                      <p:cBhvr additive="base">
                                        <p:cTn id="189" dur="3000"/>
                                        <p:tgtEl>
                                          <p:spTgt spid="6"/>
                                        </p:tgtEl>
                                        <p:attrNameLst>
                                          <p:attrName>ppt_x</p:attrName>
                                        </p:attrNameLst>
                                      </p:cBhvr>
                                      <p:tavLst>
                                        <p:tav tm="0">
                                          <p:val>
                                            <p:strVal val="ppt_x"/>
                                          </p:val>
                                        </p:tav>
                                        <p:tav tm="100000">
                                          <p:val>
                                            <p:strVal val="1+ppt_w/2"/>
                                          </p:val>
                                        </p:tav>
                                      </p:tavLst>
                                    </p:anim>
                                    <p:anim calcmode="lin" valueType="num">
                                      <p:cBhvr additive="base">
                                        <p:cTn id="190" dur="3000"/>
                                        <p:tgtEl>
                                          <p:spTgt spid="6"/>
                                        </p:tgtEl>
                                        <p:attrNameLst>
                                          <p:attrName>ppt_y</p:attrName>
                                        </p:attrNameLst>
                                      </p:cBhvr>
                                      <p:tavLst>
                                        <p:tav tm="0">
                                          <p:val>
                                            <p:strVal val="ppt_y"/>
                                          </p:val>
                                        </p:tav>
                                        <p:tav tm="100000">
                                          <p:val>
                                            <p:strVal val="ppt_y"/>
                                          </p:val>
                                        </p:tav>
                                      </p:tavLst>
                                    </p:anim>
                                    <p:set>
                                      <p:cBhvr>
                                        <p:cTn id="191" dur="1" fill="hold">
                                          <p:stCondLst>
                                            <p:cond delay="2999"/>
                                          </p:stCondLst>
                                        </p:cTn>
                                        <p:tgtEl>
                                          <p:spTgt spid="6"/>
                                        </p:tgtEl>
                                        <p:attrNameLst>
                                          <p:attrName>style.visibility</p:attrName>
                                        </p:attrNameLst>
                                      </p:cBhvr>
                                      <p:to>
                                        <p:strVal val="hidden"/>
                                      </p:to>
                                    </p:set>
                                  </p:childTnLst>
                                </p:cTn>
                              </p:par>
                              <p:par>
                                <p:cTn id="192" presetID="2" presetClass="exit" presetSubtype="2" fill="hold" grpId="2" nodeType="withEffect">
                                  <p:stCondLst>
                                    <p:cond delay="0"/>
                                  </p:stCondLst>
                                  <p:childTnLst>
                                    <p:anim calcmode="lin" valueType="num">
                                      <p:cBhvr additive="base">
                                        <p:cTn id="193" dur="3000"/>
                                        <p:tgtEl>
                                          <p:spTgt spid="7"/>
                                        </p:tgtEl>
                                        <p:attrNameLst>
                                          <p:attrName>ppt_x</p:attrName>
                                        </p:attrNameLst>
                                      </p:cBhvr>
                                      <p:tavLst>
                                        <p:tav tm="0">
                                          <p:val>
                                            <p:strVal val="ppt_x"/>
                                          </p:val>
                                        </p:tav>
                                        <p:tav tm="100000">
                                          <p:val>
                                            <p:strVal val="1+ppt_w/2"/>
                                          </p:val>
                                        </p:tav>
                                      </p:tavLst>
                                    </p:anim>
                                    <p:anim calcmode="lin" valueType="num">
                                      <p:cBhvr additive="base">
                                        <p:cTn id="194" dur="3000"/>
                                        <p:tgtEl>
                                          <p:spTgt spid="7"/>
                                        </p:tgtEl>
                                        <p:attrNameLst>
                                          <p:attrName>ppt_y</p:attrName>
                                        </p:attrNameLst>
                                      </p:cBhvr>
                                      <p:tavLst>
                                        <p:tav tm="0">
                                          <p:val>
                                            <p:strVal val="ppt_y"/>
                                          </p:val>
                                        </p:tav>
                                        <p:tav tm="100000">
                                          <p:val>
                                            <p:strVal val="ppt_y"/>
                                          </p:val>
                                        </p:tav>
                                      </p:tavLst>
                                    </p:anim>
                                    <p:set>
                                      <p:cBhvr>
                                        <p:cTn id="195" dur="1" fill="hold">
                                          <p:stCondLst>
                                            <p:cond delay="2999"/>
                                          </p:stCondLst>
                                        </p:cTn>
                                        <p:tgtEl>
                                          <p:spTgt spid="7"/>
                                        </p:tgtEl>
                                        <p:attrNameLst>
                                          <p:attrName>style.visibility</p:attrName>
                                        </p:attrNameLst>
                                      </p:cBhvr>
                                      <p:to>
                                        <p:strVal val="hidden"/>
                                      </p:to>
                                    </p:set>
                                  </p:childTnLst>
                                </p:cTn>
                              </p:par>
                              <p:par>
                                <p:cTn id="196" presetID="2" presetClass="exit" presetSubtype="2" fill="hold" grpId="2" nodeType="withEffect">
                                  <p:stCondLst>
                                    <p:cond delay="0"/>
                                  </p:stCondLst>
                                  <p:childTnLst>
                                    <p:anim calcmode="lin" valueType="num">
                                      <p:cBhvr additive="base">
                                        <p:cTn id="197" dur="3000"/>
                                        <p:tgtEl>
                                          <p:spTgt spid="8"/>
                                        </p:tgtEl>
                                        <p:attrNameLst>
                                          <p:attrName>ppt_x</p:attrName>
                                        </p:attrNameLst>
                                      </p:cBhvr>
                                      <p:tavLst>
                                        <p:tav tm="0">
                                          <p:val>
                                            <p:strVal val="ppt_x"/>
                                          </p:val>
                                        </p:tav>
                                        <p:tav tm="100000">
                                          <p:val>
                                            <p:strVal val="1+ppt_w/2"/>
                                          </p:val>
                                        </p:tav>
                                      </p:tavLst>
                                    </p:anim>
                                    <p:anim calcmode="lin" valueType="num">
                                      <p:cBhvr additive="base">
                                        <p:cTn id="198" dur="3000"/>
                                        <p:tgtEl>
                                          <p:spTgt spid="8"/>
                                        </p:tgtEl>
                                        <p:attrNameLst>
                                          <p:attrName>ppt_y</p:attrName>
                                        </p:attrNameLst>
                                      </p:cBhvr>
                                      <p:tavLst>
                                        <p:tav tm="0">
                                          <p:val>
                                            <p:strVal val="ppt_y"/>
                                          </p:val>
                                        </p:tav>
                                        <p:tav tm="100000">
                                          <p:val>
                                            <p:strVal val="ppt_y"/>
                                          </p:val>
                                        </p:tav>
                                      </p:tavLst>
                                    </p:anim>
                                    <p:set>
                                      <p:cBhvr>
                                        <p:cTn id="199" dur="1" fill="hold">
                                          <p:stCondLst>
                                            <p:cond delay="2999"/>
                                          </p:stCondLst>
                                        </p:cTn>
                                        <p:tgtEl>
                                          <p:spTgt spid="8"/>
                                        </p:tgtEl>
                                        <p:attrNameLst>
                                          <p:attrName>style.visibility</p:attrName>
                                        </p:attrNameLst>
                                      </p:cBhvr>
                                      <p:to>
                                        <p:strVal val="hidden"/>
                                      </p:to>
                                    </p:set>
                                  </p:childTnLst>
                                </p:cTn>
                              </p:par>
                              <p:par>
                                <p:cTn id="200" presetID="2" presetClass="exit" presetSubtype="2" fill="hold" grpId="2" nodeType="withEffect">
                                  <p:stCondLst>
                                    <p:cond delay="0"/>
                                  </p:stCondLst>
                                  <p:childTnLst>
                                    <p:anim calcmode="lin" valueType="num">
                                      <p:cBhvr additive="base">
                                        <p:cTn id="201" dur="3000"/>
                                        <p:tgtEl>
                                          <p:spTgt spid="9"/>
                                        </p:tgtEl>
                                        <p:attrNameLst>
                                          <p:attrName>ppt_x</p:attrName>
                                        </p:attrNameLst>
                                      </p:cBhvr>
                                      <p:tavLst>
                                        <p:tav tm="0">
                                          <p:val>
                                            <p:strVal val="ppt_x"/>
                                          </p:val>
                                        </p:tav>
                                        <p:tav tm="100000">
                                          <p:val>
                                            <p:strVal val="1+ppt_w/2"/>
                                          </p:val>
                                        </p:tav>
                                      </p:tavLst>
                                    </p:anim>
                                    <p:anim calcmode="lin" valueType="num">
                                      <p:cBhvr additive="base">
                                        <p:cTn id="202" dur="3000"/>
                                        <p:tgtEl>
                                          <p:spTgt spid="9"/>
                                        </p:tgtEl>
                                        <p:attrNameLst>
                                          <p:attrName>ppt_y</p:attrName>
                                        </p:attrNameLst>
                                      </p:cBhvr>
                                      <p:tavLst>
                                        <p:tav tm="0">
                                          <p:val>
                                            <p:strVal val="ppt_y"/>
                                          </p:val>
                                        </p:tav>
                                        <p:tav tm="100000">
                                          <p:val>
                                            <p:strVal val="ppt_y"/>
                                          </p:val>
                                        </p:tav>
                                      </p:tavLst>
                                    </p:anim>
                                    <p:set>
                                      <p:cBhvr>
                                        <p:cTn id="203" dur="1" fill="hold">
                                          <p:stCondLst>
                                            <p:cond delay="2999"/>
                                          </p:stCondLst>
                                        </p:cTn>
                                        <p:tgtEl>
                                          <p:spTgt spid="9"/>
                                        </p:tgtEl>
                                        <p:attrNameLst>
                                          <p:attrName>style.visibility</p:attrName>
                                        </p:attrNameLst>
                                      </p:cBhvr>
                                      <p:to>
                                        <p:strVal val="hidden"/>
                                      </p:to>
                                    </p:set>
                                  </p:childTnLst>
                                </p:cTn>
                              </p:par>
                              <p:par>
                                <p:cTn id="204" presetID="2" presetClass="exit" presetSubtype="2" fill="hold" grpId="2" nodeType="withEffect">
                                  <p:stCondLst>
                                    <p:cond delay="0"/>
                                  </p:stCondLst>
                                  <p:childTnLst>
                                    <p:anim calcmode="lin" valueType="num">
                                      <p:cBhvr additive="base">
                                        <p:cTn id="205" dur="3000"/>
                                        <p:tgtEl>
                                          <p:spTgt spid="10"/>
                                        </p:tgtEl>
                                        <p:attrNameLst>
                                          <p:attrName>ppt_x</p:attrName>
                                        </p:attrNameLst>
                                      </p:cBhvr>
                                      <p:tavLst>
                                        <p:tav tm="0">
                                          <p:val>
                                            <p:strVal val="ppt_x"/>
                                          </p:val>
                                        </p:tav>
                                        <p:tav tm="100000">
                                          <p:val>
                                            <p:strVal val="1+ppt_w/2"/>
                                          </p:val>
                                        </p:tav>
                                      </p:tavLst>
                                    </p:anim>
                                    <p:anim calcmode="lin" valueType="num">
                                      <p:cBhvr additive="base">
                                        <p:cTn id="206" dur="3000"/>
                                        <p:tgtEl>
                                          <p:spTgt spid="10"/>
                                        </p:tgtEl>
                                        <p:attrNameLst>
                                          <p:attrName>ppt_y</p:attrName>
                                        </p:attrNameLst>
                                      </p:cBhvr>
                                      <p:tavLst>
                                        <p:tav tm="0">
                                          <p:val>
                                            <p:strVal val="ppt_y"/>
                                          </p:val>
                                        </p:tav>
                                        <p:tav tm="100000">
                                          <p:val>
                                            <p:strVal val="ppt_y"/>
                                          </p:val>
                                        </p:tav>
                                      </p:tavLst>
                                    </p:anim>
                                    <p:set>
                                      <p:cBhvr>
                                        <p:cTn id="207" dur="1" fill="hold">
                                          <p:stCondLst>
                                            <p:cond delay="2999"/>
                                          </p:stCondLst>
                                        </p:cTn>
                                        <p:tgtEl>
                                          <p:spTgt spid="10"/>
                                        </p:tgtEl>
                                        <p:attrNameLst>
                                          <p:attrName>style.visibility</p:attrName>
                                        </p:attrNameLst>
                                      </p:cBhvr>
                                      <p:to>
                                        <p:strVal val="hidden"/>
                                      </p:to>
                                    </p:set>
                                  </p:childTnLst>
                                </p:cTn>
                              </p:par>
                              <p:par>
                                <p:cTn id="208" presetID="2" presetClass="exit" presetSubtype="2" fill="hold" grpId="2" nodeType="withEffect">
                                  <p:stCondLst>
                                    <p:cond delay="0"/>
                                  </p:stCondLst>
                                  <p:childTnLst>
                                    <p:anim calcmode="lin" valueType="num">
                                      <p:cBhvr additive="base">
                                        <p:cTn id="209" dur="3000"/>
                                        <p:tgtEl>
                                          <p:spTgt spid="11"/>
                                        </p:tgtEl>
                                        <p:attrNameLst>
                                          <p:attrName>ppt_x</p:attrName>
                                        </p:attrNameLst>
                                      </p:cBhvr>
                                      <p:tavLst>
                                        <p:tav tm="0">
                                          <p:val>
                                            <p:strVal val="ppt_x"/>
                                          </p:val>
                                        </p:tav>
                                        <p:tav tm="100000">
                                          <p:val>
                                            <p:strVal val="1+ppt_w/2"/>
                                          </p:val>
                                        </p:tav>
                                      </p:tavLst>
                                    </p:anim>
                                    <p:anim calcmode="lin" valueType="num">
                                      <p:cBhvr additive="base">
                                        <p:cTn id="210" dur="3000"/>
                                        <p:tgtEl>
                                          <p:spTgt spid="11"/>
                                        </p:tgtEl>
                                        <p:attrNameLst>
                                          <p:attrName>ppt_y</p:attrName>
                                        </p:attrNameLst>
                                      </p:cBhvr>
                                      <p:tavLst>
                                        <p:tav tm="0">
                                          <p:val>
                                            <p:strVal val="ppt_y"/>
                                          </p:val>
                                        </p:tav>
                                        <p:tav tm="100000">
                                          <p:val>
                                            <p:strVal val="ppt_y"/>
                                          </p:val>
                                        </p:tav>
                                      </p:tavLst>
                                    </p:anim>
                                    <p:set>
                                      <p:cBhvr>
                                        <p:cTn id="211" dur="1" fill="hold">
                                          <p:stCondLst>
                                            <p:cond delay="2999"/>
                                          </p:stCondLst>
                                        </p:cTn>
                                        <p:tgtEl>
                                          <p:spTgt spid="11"/>
                                        </p:tgtEl>
                                        <p:attrNameLst>
                                          <p:attrName>style.visibility</p:attrName>
                                        </p:attrNameLst>
                                      </p:cBhvr>
                                      <p:to>
                                        <p:strVal val="hidden"/>
                                      </p:to>
                                    </p:set>
                                  </p:childTnLst>
                                </p:cTn>
                              </p:par>
                              <p:par>
                                <p:cTn id="212" presetID="2" presetClass="exit" presetSubtype="2" fill="hold" grpId="2" nodeType="withEffect">
                                  <p:stCondLst>
                                    <p:cond delay="0"/>
                                  </p:stCondLst>
                                  <p:childTnLst>
                                    <p:anim calcmode="lin" valueType="num">
                                      <p:cBhvr additive="base">
                                        <p:cTn id="213" dur="3000"/>
                                        <p:tgtEl>
                                          <p:spTgt spid="12"/>
                                        </p:tgtEl>
                                        <p:attrNameLst>
                                          <p:attrName>ppt_x</p:attrName>
                                        </p:attrNameLst>
                                      </p:cBhvr>
                                      <p:tavLst>
                                        <p:tav tm="0">
                                          <p:val>
                                            <p:strVal val="ppt_x"/>
                                          </p:val>
                                        </p:tav>
                                        <p:tav tm="100000">
                                          <p:val>
                                            <p:strVal val="1+ppt_w/2"/>
                                          </p:val>
                                        </p:tav>
                                      </p:tavLst>
                                    </p:anim>
                                    <p:anim calcmode="lin" valueType="num">
                                      <p:cBhvr additive="base">
                                        <p:cTn id="214" dur="3000"/>
                                        <p:tgtEl>
                                          <p:spTgt spid="12"/>
                                        </p:tgtEl>
                                        <p:attrNameLst>
                                          <p:attrName>ppt_y</p:attrName>
                                        </p:attrNameLst>
                                      </p:cBhvr>
                                      <p:tavLst>
                                        <p:tav tm="0">
                                          <p:val>
                                            <p:strVal val="ppt_y"/>
                                          </p:val>
                                        </p:tav>
                                        <p:tav tm="100000">
                                          <p:val>
                                            <p:strVal val="ppt_y"/>
                                          </p:val>
                                        </p:tav>
                                      </p:tavLst>
                                    </p:anim>
                                    <p:set>
                                      <p:cBhvr>
                                        <p:cTn id="215" dur="1" fill="hold">
                                          <p:stCondLst>
                                            <p:cond delay="2999"/>
                                          </p:stCondLst>
                                        </p:cTn>
                                        <p:tgtEl>
                                          <p:spTgt spid="12"/>
                                        </p:tgtEl>
                                        <p:attrNameLst>
                                          <p:attrName>style.visibility</p:attrName>
                                        </p:attrNameLst>
                                      </p:cBhvr>
                                      <p:to>
                                        <p:strVal val="hidden"/>
                                      </p:to>
                                    </p:set>
                                  </p:childTnLst>
                                </p:cTn>
                              </p:par>
                              <p:par>
                                <p:cTn id="216" presetID="2" presetClass="exit" presetSubtype="2" fill="hold" grpId="2" nodeType="withEffect">
                                  <p:stCondLst>
                                    <p:cond delay="0"/>
                                  </p:stCondLst>
                                  <p:childTnLst>
                                    <p:anim calcmode="lin" valueType="num">
                                      <p:cBhvr additive="base">
                                        <p:cTn id="217" dur="3000"/>
                                        <p:tgtEl>
                                          <p:spTgt spid="13"/>
                                        </p:tgtEl>
                                        <p:attrNameLst>
                                          <p:attrName>ppt_x</p:attrName>
                                        </p:attrNameLst>
                                      </p:cBhvr>
                                      <p:tavLst>
                                        <p:tav tm="0">
                                          <p:val>
                                            <p:strVal val="ppt_x"/>
                                          </p:val>
                                        </p:tav>
                                        <p:tav tm="100000">
                                          <p:val>
                                            <p:strVal val="1+ppt_w/2"/>
                                          </p:val>
                                        </p:tav>
                                      </p:tavLst>
                                    </p:anim>
                                    <p:anim calcmode="lin" valueType="num">
                                      <p:cBhvr additive="base">
                                        <p:cTn id="218" dur="3000"/>
                                        <p:tgtEl>
                                          <p:spTgt spid="13"/>
                                        </p:tgtEl>
                                        <p:attrNameLst>
                                          <p:attrName>ppt_y</p:attrName>
                                        </p:attrNameLst>
                                      </p:cBhvr>
                                      <p:tavLst>
                                        <p:tav tm="0">
                                          <p:val>
                                            <p:strVal val="ppt_y"/>
                                          </p:val>
                                        </p:tav>
                                        <p:tav tm="100000">
                                          <p:val>
                                            <p:strVal val="ppt_y"/>
                                          </p:val>
                                        </p:tav>
                                      </p:tavLst>
                                    </p:anim>
                                    <p:set>
                                      <p:cBhvr>
                                        <p:cTn id="219" dur="1" fill="hold">
                                          <p:stCondLst>
                                            <p:cond delay="2999"/>
                                          </p:stCondLst>
                                        </p:cTn>
                                        <p:tgtEl>
                                          <p:spTgt spid="13"/>
                                        </p:tgtEl>
                                        <p:attrNameLst>
                                          <p:attrName>style.visibility</p:attrName>
                                        </p:attrNameLst>
                                      </p:cBhvr>
                                      <p:to>
                                        <p:strVal val="hidden"/>
                                      </p:to>
                                    </p:set>
                                  </p:childTnLst>
                                </p:cTn>
                              </p:par>
                              <p:par>
                                <p:cTn id="220" presetID="2" presetClass="exit" presetSubtype="2" fill="hold" grpId="2" nodeType="withEffect">
                                  <p:stCondLst>
                                    <p:cond delay="0"/>
                                  </p:stCondLst>
                                  <p:childTnLst>
                                    <p:anim calcmode="lin" valueType="num">
                                      <p:cBhvr additive="base">
                                        <p:cTn id="221" dur="3000"/>
                                        <p:tgtEl>
                                          <p:spTgt spid="14"/>
                                        </p:tgtEl>
                                        <p:attrNameLst>
                                          <p:attrName>ppt_x</p:attrName>
                                        </p:attrNameLst>
                                      </p:cBhvr>
                                      <p:tavLst>
                                        <p:tav tm="0">
                                          <p:val>
                                            <p:strVal val="ppt_x"/>
                                          </p:val>
                                        </p:tav>
                                        <p:tav tm="100000">
                                          <p:val>
                                            <p:strVal val="1+ppt_w/2"/>
                                          </p:val>
                                        </p:tav>
                                      </p:tavLst>
                                    </p:anim>
                                    <p:anim calcmode="lin" valueType="num">
                                      <p:cBhvr additive="base">
                                        <p:cTn id="222" dur="3000"/>
                                        <p:tgtEl>
                                          <p:spTgt spid="14"/>
                                        </p:tgtEl>
                                        <p:attrNameLst>
                                          <p:attrName>ppt_y</p:attrName>
                                        </p:attrNameLst>
                                      </p:cBhvr>
                                      <p:tavLst>
                                        <p:tav tm="0">
                                          <p:val>
                                            <p:strVal val="ppt_y"/>
                                          </p:val>
                                        </p:tav>
                                        <p:tav tm="100000">
                                          <p:val>
                                            <p:strVal val="ppt_y"/>
                                          </p:val>
                                        </p:tav>
                                      </p:tavLst>
                                    </p:anim>
                                    <p:set>
                                      <p:cBhvr>
                                        <p:cTn id="223" dur="1" fill="hold">
                                          <p:stCondLst>
                                            <p:cond delay="2999"/>
                                          </p:stCondLst>
                                        </p:cTn>
                                        <p:tgtEl>
                                          <p:spTgt spid="14"/>
                                        </p:tgtEl>
                                        <p:attrNameLst>
                                          <p:attrName>style.visibility</p:attrName>
                                        </p:attrNameLst>
                                      </p:cBhvr>
                                      <p:to>
                                        <p:strVal val="hidden"/>
                                      </p:to>
                                    </p:set>
                                  </p:childTnLst>
                                </p:cTn>
                              </p:par>
                              <p:par>
                                <p:cTn id="224" presetID="2" presetClass="exit" presetSubtype="2" fill="hold" grpId="2" nodeType="withEffect">
                                  <p:stCondLst>
                                    <p:cond delay="0"/>
                                  </p:stCondLst>
                                  <p:childTnLst>
                                    <p:anim calcmode="lin" valueType="num">
                                      <p:cBhvr additive="base">
                                        <p:cTn id="225" dur="3000"/>
                                        <p:tgtEl>
                                          <p:spTgt spid="15"/>
                                        </p:tgtEl>
                                        <p:attrNameLst>
                                          <p:attrName>ppt_x</p:attrName>
                                        </p:attrNameLst>
                                      </p:cBhvr>
                                      <p:tavLst>
                                        <p:tav tm="0">
                                          <p:val>
                                            <p:strVal val="ppt_x"/>
                                          </p:val>
                                        </p:tav>
                                        <p:tav tm="100000">
                                          <p:val>
                                            <p:strVal val="1+ppt_w/2"/>
                                          </p:val>
                                        </p:tav>
                                      </p:tavLst>
                                    </p:anim>
                                    <p:anim calcmode="lin" valueType="num">
                                      <p:cBhvr additive="base">
                                        <p:cTn id="226" dur="3000"/>
                                        <p:tgtEl>
                                          <p:spTgt spid="15"/>
                                        </p:tgtEl>
                                        <p:attrNameLst>
                                          <p:attrName>ppt_y</p:attrName>
                                        </p:attrNameLst>
                                      </p:cBhvr>
                                      <p:tavLst>
                                        <p:tav tm="0">
                                          <p:val>
                                            <p:strVal val="ppt_y"/>
                                          </p:val>
                                        </p:tav>
                                        <p:tav tm="100000">
                                          <p:val>
                                            <p:strVal val="ppt_y"/>
                                          </p:val>
                                        </p:tav>
                                      </p:tavLst>
                                    </p:anim>
                                    <p:set>
                                      <p:cBhvr>
                                        <p:cTn id="227" dur="1" fill="hold">
                                          <p:stCondLst>
                                            <p:cond delay="2999"/>
                                          </p:stCondLst>
                                        </p:cTn>
                                        <p:tgtEl>
                                          <p:spTgt spid="15"/>
                                        </p:tgtEl>
                                        <p:attrNameLst>
                                          <p:attrName>style.visibility</p:attrName>
                                        </p:attrNameLst>
                                      </p:cBhvr>
                                      <p:to>
                                        <p:strVal val="hidden"/>
                                      </p:to>
                                    </p:set>
                                  </p:childTnLst>
                                </p:cTn>
                              </p:par>
                              <p:par>
                                <p:cTn id="228" presetID="2" presetClass="exit" presetSubtype="2" fill="hold" grpId="2" nodeType="withEffect">
                                  <p:stCondLst>
                                    <p:cond delay="0"/>
                                  </p:stCondLst>
                                  <p:childTnLst>
                                    <p:anim calcmode="lin" valueType="num">
                                      <p:cBhvr additive="base">
                                        <p:cTn id="229" dur="3000"/>
                                        <p:tgtEl>
                                          <p:spTgt spid="16"/>
                                        </p:tgtEl>
                                        <p:attrNameLst>
                                          <p:attrName>ppt_x</p:attrName>
                                        </p:attrNameLst>
                                      </p:cBhvr>
                                      <p:tavLst>
                                        <p:tav tm="0">
                                          <p:val>
                                            <p:strVal val="ppt_x"/>
                                          </p:val>
                                        </p:tav>
                                        <p:tav tm="100000">
                                          <p:val>
                                            <p:strVal val="1+ppt_w/2"/>
                                          </p:val>
                                        </p:tav>
                                      </p:tavLst>
                                    </p:anim>
                                    <p:anim calcmode="lin" valueType="num">
                                      <p:cBhvr additive="base">
                                        <p:cTn id="230" dur="3000"/>
                                        <p:tgtEl>
                                          <p:spTgt spid="16"/>
                                        </p:tgtEl>
                                        <p:attrNameLst>
                                          <p:attrName>ppt_y</p:attrName>
                                        </p:attrNameLst>
                                      </p:cBhvr>
                                      <p:tavLst>
                                        <p:tav tm="0">
                                          <p:val>
                                            <p:strVal val="ppt_y"/>
                                          </p:val>
                                        </p:tav>
                                        <p:tav tm="100000">
                                          <p:val>
                                            <p:strVal val="ppt_y"/>
                                          </p:val>
                                        </p:tav>
                                      </p:tavLst>
                                    </p:anim>
                                    <p:set>
                                      <p:cBhvr>
                                        <p:cTn id="231" dur="1" fill="hold">
                                          <p:stCondLst>
                                            <p:cond delay="2999"/>
                                          </p:stCondLst>
                                        </p:cTn>
                                        <p:tgtEl>
                                          <p:spTgt spid="16"/>
                                        </p:tgtEl>
                                        <p:attrNameLst>
                                          <p:attrName>style.visibility</p:attrName>
                                        </p:attrNameLst>
                                      </p:cBhvr>
                                      <p:to>
                                        <p:strVal val="hidden"/>
                                      </p:to>
                                    </p:set>
                                  </p:childTnLst>
                                </p:cTn>
                              </p:par>
                              <p:par>
                                <p:cTn id="232" presetID="2" presetClass="exit" presetSubtype="8" fill="hold" grpId="2" nodeType="withEffect">
                                  <p:stCondLst>
                                    <p:cond delay="0"/>
                                  </p:stCondLst>
                                  <p:childTnLst>
                                    <p:anim calcmode="lin" valueType="num">
                                      <p:cBhvr additive="base">
                                        <p:cTn id="233" dur="3000"/>
                                        <p:tgtEl>
                                          <p:spTgt spid="17"/>
                                        </p:tgtEl>
                                        <p:attrNameLst>
                                          <p:attrName>ppt_x</p:attrName>
                                        </p:attrNameLst>
                                      </p:cBhvr>
                                      <p:tavLst>
                                        <p:tav tm="0">
                                          <p:val>
                                            <p:strVal val="ppt_x"/>
                                          </p:val>
                                        </p:tav>
                                        <p:tav tm="100000">
                                          <p:val>
                                            <p:strVal val="0-ppt_w/2"/>
                                          </p:val>
                                        </p:tav>
                                      </p:tavLst>
                                    </p:anim>
                                    <p:anim calcmode="lin" valueType="num">
                                      <p:cBhvr additive="base">
                                        <p:cTn id="234" dur="3000"/>
                                        <p:tgtEl>
                                          <p:spTgt spid="17"/>
                                        </p:tgtEl>
                                        <p:attrNameLst>
                                          <p:attrName>ppt_y</p:attrName>
                                        </p:attrNameLst>
                                      </p:cBhvr>
                                      <p:tavLst>
                                        <p:tav tm="0">
                                          <p:val>
                                            <p:strVal val="ppt_y"/>
                                          </p:val>
                                        </p:tav>
                                        <p:tav tm="100000">
                                          <p:val>
                                            <p:strVal val="ppt_y"/>
                                          </p:val>
                                        </p:tav>
                                      </p:tavLst>
                                    </p:anim>
                                    <p:set>
                                      <p:cBhvr>
                                        <p:cTn id="235" dur="1" fill="hold">
                                          <p:stCondLst>
                                            <p:cond delay="2999"/>
                                          </p:stCondLst>
                                        </p:cTn>
                                        <p:tgtEl>
                                          <p:spTgt spid="17"/>
                                        </p:tgtEl>
                                        <p:attrNameLst>
                                          <p:attrName>style.visibility</p:attrName>
                                        </p:attrNameLst>
                                      </p:cBhvr>
                                      <p:to>
                                        <p:strVal val="hidden"/>
                                      </p:to>
                                    </p:set>
                                  </p:childTnLst>
                                </p:cTn>
                              </p:par>
                              <p:par>
                                <p:cTn id="236" presetID="2" presetClass="exit" presetSubtype="8" fill="hold" grpId="2" nodeType="withEffect">
                                  <p:stCondLst>
                                    <p:cond delay="0"/>
                                  </p:stCondLst>
                                  <p:childTnLst>
                                    <p:anim calcmode="lin" valueType="num">
                                      <p:cBhvr additive="base">
                                        <p:cTn id="237" dur="3000"/>
                                        <p:tgtEl>
                                          <p:spTgt spid="18"/>
                                        </p:tgtEl>
                                        <p:attrNameLst>
                                          <p:attrName>ppt_x</p:attrName>
                                        </p:attrNameLst>
                                      </p:cBhvr>
                                      <p:tavLst>
                                        <p:tav tm="0">
                                          <p:val>
                                            <p:strVal val="ppt_x"/>
                                          </p:val>
                                        </p:tav>
                                        <p:tav tm="100000">
                                          <p:val>
                                            <p:strVal val="0-ppt_w/2"/>
                                          </p:val>
                                        </p:tav>
                                      </p:tavLst>
                                    </p:anim>
                                    <p:anim calcmode="lin" valueType="num">
                                      <p:cBhvr additive="base">
                                        <p:cTn id="238" dur="3000"/>
                                        <p:tgtEl>
                                          <p:spTgt spid="18"/>
                                        </p:tgtEl>
                                        <p:attrNameLst>
                                          <p:attrName>ppt_y</p:attrName>
                                        </p:attrNameLst>
                                      </p:cBhvr>
                                      <p:tavLst>
                                        <p:tav tm="0">
                                          <p:val>
                                            <p:strVal val="ppt_y"/>
                                          </p:val>
                                        </p:tav>
                                        <p:tav tm="100000">
                                          <p:val>
                                            <p:strVal val="ppt_y"/>
                                          </p:val>
                                        </p:tav>
                                      </p:tavLst>
                                    </p:anim>
                                    <p:set>
                                      <p:cBhvr>
                                        <p:cTn id="239" dur="1" fill="hold">
                                          <p:stCondLst>
                                            <p:cond delay="2999"/>
                                          </p:stCondLst>
                                        </p:cTn>
                                        <p:tgtEl>
                                          <p:spTgt spid="18"/>
                                        </p:tgtEl>
                                        <p:attrNameLst>
                                          <p:attrName>style.visibility</p:attrName>
                                        </p:attrNameLst>
                                      </p:cBhvr>
                                      <p:to>
                                        <p:strVal val="hidden"/>
                                      </p:to>
                                    </p:set>
                                  </p:childTnLst>
                                </p:cTn>
                              </p:par>
                              <p:par>
                                <p:cTn id="240" presetID="2" presetClass="exit" presetSubtype="8" fill="hold" grpId="2" nodeType="withEffect">
                                  <p:stCondLst>
                                    <p:cond delay="0"/>
                                  </p:stCondLst>
                                  <p:childTnLst>
                                    <p:anim calcmode="lin" valueType="num">
                                      <p:cBhvr additive="base">
                                        <p:cTn id="241" dur="3000"/>
                                        <p:tgtEl>
                                          <p:spTgt spid="19"/>
                                        </p:tgtEl>
                                        <p:attrNameLst>
                                          <p:attrName>ppt_x</p:attrName>
                                        </p:attrNameLst>
                                      </p:cBhvr>
                                      <p:tavLst>
                                        <p:tav tm="0">
                                          <p:val>
                                            <p:strVal val="ppt_x"/>
                                          </p:val>
                                        </p:tav>
                                        <p:tav tm="100000">
                                          <p:val>
                                            <p:strVal val="0-ppt_w/2"/>
                                          </p:val>
                                        </p:tav>
                                      </p:tavLst>
                                    </p:anim>
                                    <p:anim calcmode="lin" valueType="num">
                                      <p:cBhvr additive="base">
                                        <p:cTn id="242" dur="3000"/>
                                        <p:tgtEl>
                                          <p:spTgt spid="19"/>
                                        </p:tgtEl>
                                        <p:attrNameLst>
                                          <p:attrName>ppt_y</p:attrName>
                                        </p:attrNameLst>
                                      </p:cBhvr>
                                      <p:tavLst>
                                        <p:tav tm="0">
                                          <p:val>
                                            <p:strVal val="ppt_y"/>
                                          </p:val>
                                        </p:tav>
                                        <p:tav tm="100000">
                                          <p:val>
                                            <p:strVal val="ppt_y"/>
                                          </p:val>
                                        </p:tav>
                                      </p:tavLst>
                                    </p:anim>
                                    <p:set>
                                      <p:cBhvr>
                                        <p:cTn id="243" dur="1" fill="hold">
                                          <p:stCondLst>
                                            <p:cond delay="2999"/>
                                          </p:stCondLst>
                                        </p:cTn>
                                        <p:tgtEl>
                                          <p:spTgt spid="19"/>
                                        </p:tgtEl>
                                        <p:attrNameLst>
                                          <p:attrName>style.visibility</p:attrName>
                                        </p:attrNameLst>
                                      </p:cBhvr>
                                      <p:to>
                                        <p:strVal val="hidden"/>
                                      </p:to>
                                    </p:set>
                                  </p:childTnLst>
                                </p:cTn>
                              </p:par>
                              <p:par>
                                <p:cTn id="244" presetID="2" presetClass="exit" presetSubtype="8" fill="hold" grpId="2" nodeType="withEffect">
                                  <p:stCondLst>
                                    <p:cond delay="0"/>
                                  </p:stCondLst>
                                  <p:childTnLst>
                                    <p:anim calcmode="lin" valueType="num">
                                      <p:cBhvr additive="base">
                                        <p:cTn id="245" dur="3000"/>
                                        <p:tgtEl>
                                          <p:spTgt spid="20"/>
                                        </p:tgtEl>
                                        <p:attrNameLst>
                                          <p:attrName>ppt_x</p:attrName>
                                        </p:attrNameLst>
                                      </p:cBhvr>
                                      <p:tavLst>
                                        <p:tav tm="0">
                                          <p:val>
                                            <p:strVal val="ppt_x"/>
                                          </p:val>
                                        </p:tav>
                                        <p:tav tm="100000">
                                          <p:val>
                                            <p:strVal val="0-ppt_w/2"/>
                                          </p:val>
                                        </p:tav>
                                      </p:tavLst>
                                    </p:anim>
                                    <p:anim calcmode="lin" valueType="num">
                                      <p:cBhvr additive="base">
                                        <p:cTn id="246" dur="3000"/>
                                        <p:tgtEl>
                                          <p:spTgt spid="20"/>
                                        </p:tgtEl>
                                        <p:attrNameLst>
                                          <p:attrName>ppt_y</p:attrName>
                                        </p:attrNameLst>
                                      </p:cBhvr>
                                      <p:tavLst>
                                        <p:tav tm="0">
                                          <p:val>
                                            <p:strVal val="ppt_y"/>
                                          </p:val>
                                        </p:tav>
                                        <p:tav tm="100000">
                                          <p:val>
                                            <p:strVal val="ppt_y"/>
                                          </p:val>
                                        </p:tav>
                                      </p:tavLst>
                                    </p:anim>
                                    <p:set>
                                      <p:cBhvr>
                                        <p:cTn id="247" dur="1" fill="hold">
                                          <p:stCondLst>
                                            <p:cond delay="2999"/>
                                          </p:stCondLst>
                                        </p:cTn>
                                        <p:tgtEl>
                                          <p:spTgt spid="20"/>
                                        </p:tgtEl>
                                        <p:attrNameLst>
                                          <p:attrName>style.visibility</p:attrName>
                                        </p:attrNameLst>
                                      </p:cBhvr>
                                      <p:to>
                                        <p:strVal val="hidden"/>
                                      </p:to>
                                    </p:set>
                                  </p:childTnLst>
                                </p:cTn>
                              </p:par>
                              <p:par>
                                <p:cTn id="248" presetID="2" presetClass="exit" presetSubtype="8" fill="hold" grpId="2" nodeType="withEffect">
                                  <p:stCondLst>
                                    <p:cond delay="0"/>
                                  </p:stCondLst>
                                  <p:childTnLst>
                                    <p:anim calcmode="lin" valueType="num">
                                      <p:cBhvr additive="base">
                                        <p:cTn id="249" dur="3000"/>
                                        <p:tgtEl>
                                          <p:spTgt spid="21"/>
                                        </p:tgtEl>
                                        <p:attrNameLst>
                                          <p:attrName>ppt_x</p:attrName>
                                        </p:attrNameLst>
                                      </p:cBhvr>
                                      <p:tavLst>
                                        <p:tav tm="0">
                                          <p:val>
                                            <p:strVal val="ppt_x"/>
                                          </p:val>
                                        </p:tav>
                                        <p:tav tm="100000">
                                          <p:val>
                                            <p:strVal val="0-ppt_w/2"/>
                                          </p:val>
                                        </p:tav>
                                      </p:tavLst>
                                    </p:anim>
                                    <p:anim calcmode="lin" valueType="num">
                                      <p:cBhvr additive="base">
                                        <p:cTn id="250" dur="3000"/>
                                        <p:tgtEl>
                                          <p:spTgt spid="21"/>
                                        </p:tgtEl>
                                        <p:attrNameLst>
                                          <p:attrName>ppt_y</p:attrName>
                                        </p:attrNameLst>
                                      </p:cBhvr>
                                      <p:tavLst>
                                        <p:tav tm="0">
                                          <p:val>
                                            <p:strVal val="ppt_y"/>
                                          </p:val>
                                        </p:tav>
                                        <p:tav tm="100000">
                                          <p:val>
                                            <p:strVal val="ppt_y"/>
                                          </p:val>
                                        </p:tav>
                                      </p:tavLst>
                                    </p:anim>
                                    <p:set>
                                      <p:cBhvr>
                                        <p:cTn id="251" dur="1" fill="hold">
                                          <p:stCondLst>
                                            <p:cond delay="2999"/>
                                          </p:stCondLst>
                                        </p:cTn>
                                        <p:tgtEl>
                                          <p:spTgt spid="21"/>
                                        </p:tgtEl>
                                        <p:attrNameLst>
                                          <p:attrName>style.visibility</p:attrName>
                                        </p:attrNameLst>
                                      </p:cBhvr>
                                      <p:to>
                                        <p:strVal val="hidden"/>
                                      </p:to>
                                    </p:set>
                                  </p:childTnLst>
                                </p:cTn>
                              </p:par>
                              <p:par>
                                <p:cTn id="252" presetID="2" presetClass="exit" presetSubtype="8" fill="hold" grpId="2" nodeType="withEffect">
                                  <p:stCondLst>
                                    <p:cond delay="0"/>
                                  </p:stCondLst>
                                  <p:childTnLst>
                                    <p:anim calcmode="lin" valueType="num">
                                      <p:cBhvr additive="base">
                                        <p:cTn id="253" dur="3000"/>
                                        <p:tgtEl>
                                          <p:spTgt spid="22"/>
                                        </p:tgtEl>
                                        <p:attrNameLst>
                                          <p:attrName>ppt_x</p:attrName>
                                        </p:attrNameLst>
                                      </p:cBhvr>
                                      <p:tavLst>
                                        <p:tav tm="0">
                                          <p:val>
                                            <p:strVal val="ppt_x"/>
                                          </p:val>
                                        </p:tav>
                                        <p:tav tm="100000">
                                          <p:val>
                                            <p:strVal val="0-ppt_w/2"/>
                                          </p:val>
                                        </p:tav>
                                      </p:tavLst>
                                    </p:anim>
                                    <p:anim calcmode="lin" valueType="num">
                                      <p:cBhvr additive="base">
                                        <p:cTn id="254" dur="3000"/>
                                        <p:tgtEl>
                                          <p:spTgt spid="22"/>
                                        </p:tgtEl>
                                        <p:attrNameLst>
                                          <p:attrName>ppt_y</p:attrName>
                                        </p:attrNameLst>
                                      </p:cBhvr>
                                      <p:tavLst>
                                        <p:tav tm="0">
                                          <p:val>
                                            <p:strVal val="ppt_y"/>
                                          </p:val>
                                        </p:tav>
                                        <p:tav tm="100000">
                                          <p:val>
                                            <p:strVal val="ppt_y"/>
                                          </p:val>
                                        </p:tav>
                                      </p:tavLst>
                                    </p:anim>
                                    <p:set>
                                      <p:cBhvr>
                                        <p:cTn id="255" dur="1" fill="hold">
                                          <p:stCondLst>
                                            <p:cond delay="2999"/>
                                          </p:stCondLst>
                                        </p:cTn>
                                        <p:tgtEl>
                                          <p:spTgt spid="22"/>
                                        </p:tgtEl>
                                        <p:attrNameLst>
                                          <p:attrName>style.visibility</p:attrName>
                                        </p:attrNameLst>
                                      </p:cBhvr>
                                      <p:to>
                                        <p:strVal val="hidden"/>
                                      </p:to>
                                    </p:set>
                                  </p:childTnLst>
                                </p:cTn>
                              </p:par>
                              <p:par>
                                <p:cTn id="256" presetID="2" presetClass="exit" presetSubtype="8" fill="hold" grpId="2" nodeType="withEffect">
                                  <p:stCondLst>
                                    <p:cond delay="0"/>
                                  </p:stCondLst>
                                  <p:childTnLst>
                                    <p:anim calcmode="lin" valueType="num">
                                      <p:cBhvr additive="base">
                                        <p:cTn id="257" dur="3000"/>
                                        <p:tgtEl>
                                          <p:spTgt spid="23"/>
                                        </p:tgtEl>
                                        <p:attrNameLst>
                                          <p:attrName>ppt_x</p:attrName>
                                        </p:attrNameLst>
                                      </p:cBhvr>
                                      <p:tavLst>
                                        <p:tav tm="0">
                                          <p:val>
                                            <p:strVal val="ppt_x"/>
                                          </p:val>
                                        </p:tav>
                                        <p:tav tm="100000">
                                          <p:val>
                                            <p:strVal val="0-ppt_w/2"/>
                                          </p:val>
                                        </p:tav>
                                      </p:tavLst>
                                    </p:anim>
                                    <p:anim calcmode="lin" valueType="num">
                                      <p:cBhvr additive="base">
                                        <p:cTn id="258" dur="3000"/>
                                        <p:tgtEl>
                                          <p:spTgt spid="23"/>
                                        </p:tgtEl>
                                        <p:attrNameLst>
                                          <p:attrName>ppt_y</p:attrName>
                                        </p:attrNameLst>
                                      </p:cBhvr>
                                      <p:tavLst>
                                        <p:tav tm="0">
                                          <p:val>
                                            <p:strVal val="ppt_y"/>
                                          </p:val>
                                        </p:tav>
                                        <p:tav tm="100000">
                                          <p:val>
                                            <p:strVal val="ppt_y"/>
                                          </p:val>
                                        </p:tav>
                                      </p:tavLst>
                                    </p:anim>
                                    <p:set>
                                      <p:cBhvr>
                                        <p:cTn id="259" dur="1" fill="hold">
                                          <p:stCondLst>
                                            <p:cond delay="2999"/>
                                          </p:stCondLst>
                                        </p:cTn>
                                        <p:tgtEl>
                                          <p:spTgt spid="23"/>
                                        </p:tgtEl>
                                        <p:attrNameLst>
                                          <p:attrName>style.visibility</p:attrName>
                                        </p:attrNameLst>
                                      </p:cBhvr>
                                      <p:to>
                                        <p:strVal val="hidden"/>
                                      </p:to>
                                    </p:set>
                                  </p:childTnLst>
                                </p:cTn>
                              </p:par>
                              <p:par>
                                <p:cTn id="260" presetID="2" presetClass="exit" presetSubtype="8" fill="hold" grpId="2" nodeType="withEffect">
                                  <p:stCondLst>
                                    <p:cond delay="0"/>
                                  </p:stCondLst>
                                  <p:childTnLst>
                                    <p:anim calcmode="lin" valueType="num">
                                      <p:cBhvr additive="base">
                                        <p:cTn id="261" dur="3000"/>
                                        <p:tgtEl>
                                          <p:spTgt spid="24"/>
                                        </p:tgtEl>
                                        <p:attrNameLst>
                                          <p:attrName>ppt_x</p:attrName>
                                        </p:attrNameLst>
                                      </p:cBhvr>
                                      <p:tavLst>
                                        <p:tav tm="0">
                                          <p:val>
                                            <p:strVal val="ppt_x"/>
                                          </p:val>
                                        </p:tav>
                                        <p:tav tm="100000">
                                          <p:val>
                                            <p:strVal val="0-ppt_w/2"/>
                                          </p:val>
                                        </p:tav>
                                      </p:tavLst>
                                    </p:anim>
                                    <p:anim calcmode="lin" valueType="num">
                                      <p:cBhvr additive="base">
                                        <p:cTn id="262" dur="3000"/>
                                        <p:tgtEl>
                                          <p:spTgt spid="24"/>
                                        </p:tgtEl>
                                        <p:attrNameLst>
                                          <p:attrName>ppt_y</p:attrName>
                                        </p:attrNameLst>
                                      </p:cBhvr>
                                      <p:tavLst>
                                        <p:tav tm="0">
                                          <p:val>
                                            <p:strVal val="ppt_y"/>
                                          </p:val>
                                        </p:tav>
                                        <p:tav tm="100000">
                                          <p:val>
                                            <p:strVal val="ppt_y"/>
                                          </p:val>
                                        </p:tav>
                                      </p:tavLst>
                                    </p:anim>
                                    <p:set>
                                      <p:cBhvr>
                                        <p:cTn id="263" dur="1" fill="hold">
                                          <p:stCondLst>
                                            <p:cond delay="2999"/>
                                          </p:stCondLst>
                                        </p:cTn>
                                        <p:tgtEl>
                                          <p:spTgt spid="24"/>
                                        </p:tgtEl>
                                        <p:attrNameLst>
                                          <p:attrName>style.visibility</p:attrName>
                                        </p:attrNameLst>
                                      </p:cBhvr>
                                      <p:to>
                                        <p:strVal val="hidden"/>
                                      </p:to>
                                    </p:set>
                                  </p:childTnLst>
                                </p:cTn>
                              </p:par>
                              <p:par>
                                <p:cTn id="264" presetID="2" presetClass="exit" presetSubtype="8" fill="hold" grpId="2" nodeType="withEffect">
                                  <p:stCondLst>
                                    <p:cond delay="0"/>
                                  </p:stCondLst>
                                  <p:childTnLst>
                                    <p:anim calcmode="lin" valueType="num">
                                      <p:cBhvr additive="base">
                                        <p:cTn id="265" dur="3000"/>
                                        <p:tgtEl>
                                          <p:spTgt spid="25"/>
                                        </p:tgtEl>
                                        <p:attrNameLst>
                                          <p:attrName>ppt_x</p:attrName>
                                        </p:attrNameLst>
                                      </p:cBhvr>
                                      <p:tavLst>
                                        <p:tav tm="0">
                                          <p:val>
                                            <p:strVal val="ppt_x"/>
                                          </p:val>
                                        </p:tav>
                                        <p:tav tm="100000">
                                          <p:val>
                                            <p:strVal val="0-ppt_w/2"/>
                                          </p:val>
                                        </p:tav>
                                      </p:tavLst>
                                    </p:anim>
                                    <p:anim calcmode="lin" valueType="num">
                                      <p:cBhvr additive="base">
                                        <p:cTn id="266" dur="3000"/>
                                        <p:tgtEl>
                                          <p:spTgt spid="25"/>
                                        </p:tgtEl>
                                        <p:attrNameLst>
                                          <p:attrName>ppt_y</p:attrName>
                                        </p:attrNameLst>
                                      </p:cBhvr>
                                      <p:tavLst>
                                        <p:tav tm="0">
                                          <p:val>
                                            <p:strVal val="ppt_y"/>
                                          </p:val>
                                        </p:tav>
                                        <p:tav tm="100000">
                                          <p:val>
                                            <p:strVal val="ppt_y"/>
                                          </p:val>
                                        </p:tav>
                                      </p:tavLst>
                                    </p:anim>
                                    <p:set>
                                      <p:cBhvr>
                                        <p:cTn id="267" dur="1" fill="hold">
                                          <p:stCondLst>
                                            <p:cond delay="2999"/>
                                          </p:stCondLst>
                                        </p:cTn>
                                        <p:tgtEl>
                                          <p:spTgt spid="25"/>
                                        </p:tgtEl>
                                        <p:attrNameLst>
                                          <p:attrName>style.visibility</p:attrName>
                                        </p:attrNameLst>
                                      </p:cBhvr>
                                      <p:to>
                                        <p:strVal val="hidden"/>
                                      </p:to>
                                    </p:set>
                                  </p:childTnLst>
                                </p:cTn>
                              </p:par>
                              <p:par>
                                <p:cTn id="268" presetID="2" presetClass="exit" presetSubtype="8" fill="hold" grpId="2" nodeType="withEffect">
                                  <p:stCondLst>
                                    <p:cond delay="0"/>
                                  </p:stCondLst>
                                  <p:childTnLst>
                                    <p:anim calcmode="lin" valueType="num">
                                      <p:cBhvr additive="base">
                                        <p:cTn id="269" dur="3000"/>
                                        <p:tgtEl>
                                          <p:spTgt spid="26"/>
                                        </p:tgtEl>
                                        <p:attrNameLst>
                                          <p:attrName>ppt_x</p:attrName>
                                        </p:attrNameLst>
                                      </p:cBhvr>
                                      <p:tavLst>
                                        <p:tav tm="0">
                                          <p:val>
                                            <p:strVal val="ppt_x"/>
                                          </p:val>
                                        </p:tav>
                                        <p:tav tm="100000">
                                          <p:val>
                                            <p:strVal val="0-ppt_w/2"/>
                                          </p:val>
                                        </p:tav>
                                      </p:tavLst>
                                    </p:anim>
                                    <p:anim calcmode="lin" valueType="num">
                                      <p:cBhvr additive="base">
                                        <p:cTn id="270" dur="3000"/>
                                        <p:tgtEl>
                                          <p:spTgt spid="26"/>
                                        </p:tgtEl>
                                        <p:attrNameLst>
                                          <p:attrName>ppt_y</p:attrName>
                                        </p:attrNameLst>
                                      </p:cBhvr>
                                      <p:tavLst>
                                        <p:tav tm="0">
                                          <p:val>
                                            <p:strVal val="ppt_y"/>
                                          </p:val>
                                        </p:tav>
                                        <p:tav tm="100000">
                                          <p:val>
                                            <p:strVal val="ppt_y"/>
                                          </p:val>
                                        </p:tav>
                                      </p:tavLst>
                                    </p:anim>
                                    <p:set>
                                      <p:cBhvr>
                                        <p:cTn id="271" dur="1" fill="hold">
                                          <p:stCondLst>
                                            <p:cond delay="2999"/>
                                          </p:stCondLst>
                                        </p:cTn>
                                        <p:tgtEl>
                                          <p:spTgt spid="26"/>
                                        </p:tgtEl>
                                        <p:attrNameLst>
                                          <p:attrName>style.visibility</p:attrName>
                                        </p:attrNameLst>
                                      </p:cBhvr>
                                      <p:to>
                                        <p:strVal val="hidden"/>
                                      </p:to>
                                    </p:set>
                                  </p:childTnLst>
                                </p:cTn>
                              </p:par>
                              <p:par>
                                <p:cTn id="272" presetID="2" presetClass="exit" presetSubtype="8" fill="hold" grpId="2" nodeType="withEffect">
                                  <p:stCondLst>
                                    <p:cond delay="0"/>
                                  </p:stCondLst>
                                  <p:childTnLst>
                                    <p:anim calcmode="lin" valueType="num">
                                      <p:cBhvr additive="base">
                                        <p:cTn id="273" dur="3000"/>
                                        <p:tgtEl>
                                          <p:spTgt spid="27"/>
                                        </p:tgtEl>
                                        <p:attrNameLst>
                                          <p:attrName>ppt_x</p:attrName>
                                        </p:attrNameLst>
                                      </p:cBhvr>
                                      <p:tavLst>
                                        <p:tav tm="0">
                                          <p:val>
                                            <p:strVal val="ppt_x"/>
                                          </p:val>
                                        </p:tav>
                                        <p:tav tm="100000">
                                          <p:val>
                                            <p:strVal val="0-ppt_w/2"/>
                                          </p:val>
                                        </p:tav>
                                      </p:tavLst>
                                    </p:anim>
                                    <p:anim calcmode="lin" valueType="num">
                                      <p:cBhvr additive="base">
                                        <p:cTn id="274" dur="3000"/>
                                        <p:tgtEl>
                                          <p:spTgt spid="27"/>
                                        </p:tgtEl>
                                        <p:attrNameLst>
                                          <p:attrName>ppt_y</p:attrName>
                                        </p:attrNameLst>
                                      </p:cBhvr>
                                      <p:tavLst>
                                        <p:tav tm="0">
                                          <p:val>
                                            <p:strVal val="ppt_y"/>
                                          </p:val>
                                        </p:tav>
                                        <p:tav tm="100000">
                                          <p:val>
                                            <p:strVal val="ppt_y"/>
                                          </p:val>
                                        </p:tav>
                                      </p:tavLst>
                                    </p:anim>
                                    <p:set>
                                      <p:cBhvr>
                                        <p:cTn id="275" dur="1" fill="hold">
                                          <p:stCondLst>
                                            <p:cond delay="2999"/>
                                          </p:stCondLst>
                                        </p:cTn>
                                        <p:tgtEl>
                                          <p:spTgt spid="27"/>
                                        </p:tgtEl>
                                        <p:attrNameLst>
                                          <p:attrName>style.visibility</p:attrName>
                                        </p:attrNameLst>
                                      </p:cBhvr>
                                      <p:to>
                                        <p:strVal val="hidden"/>
                                      </p:to>
                                    </p:set>
                                  </p:childTnLst>
                                </p:cTn>
                              </p:par>
                              <p:par>
                                <p:cTn id="276" presetID="2" presetClass="exit" presetSubtype="8" fill="hold" grpId="2" nodeType="withEffect">
                                  <p:stCondLst>
                                    <p:cond delay="0"/>
                                  </p:stCondLst>
                                  <p:childTnLst>
                                    <p:anim calcmode="lin" valueType="num">
                                      <p:cBhvr additive="base">
                                        <p:cTn id="277" dur="3000"/>
                                        <p:tgtEl>
                                          <p:spTgt spid="28"/>
                                        </p:tgtEl>
                                        <p:attrNameLst>
                                          <p:attrName>ppt_x</p:attrName>
                                        </p:attrNameLst>
                                      </p:cBhvr>
                                      <p:tavLst>
                                        <p:tav tm="0">
                                          <p:val>
                                            <p:strVal val="ppt_x"/>
                                          </p:val>
                                        </p:tav>
                                        <p:tav tm="100000">
                                          <p:val>
                                            <p:strVal val="0-ppt_w/2"/>
                                          </p:val>
                                        </p:tav>
                                      </p:tavLst>
                                    </p:anim>
                                    <p:anim calcmode="lin" valueType="num">
                                      <p:cBhvr additive="base">
                                        <p:cTn id="278" dur="3000"/>
                                        <p:tgtEl>
                                          <p:spTgt spid="28"/>
                                        </p:tgtEl>
                                        <p:attrNameLst>
                                          <p:attrName>ppt_y</p:attrName>
                                        </p:attrNameLst>
                                      </p:cBhvr>
                                      <p:tavLst>
                                        <p:tav tm="0">
                                          <p:val>
                                            <p:strVal val="ppt_y"/>
                                          </p:val>
                                        </p:tav>
                                        <p:tav tm="100000">
                                          <p:val>
                                            <p:strVal val="ppt_y"/>
                                          </p:val>
                                        </p:tav>
                                      </p:tavLst>
                                    </p:anim>
                                    <p:set>
                                      <p:cBhvr>
                                        <p:cTn id="279" dur="1" fill="hold">
                                          <p:stCondLst>
                                            <p:cond delay="2999"/>
                                          </p:stCondLst>
                                        </p:cTn>
                                        <p:tgtEl>
                                          <p:spTgt spid="28"/>
                                        </p:tgtEl>
                                        <p:attrNameLst>
                                          <p:attrName>style.visibility</p:attrName>
                                        </p:attrNameLst>
                                      </p:cBhvr>
                                      <p:to>
                                        <p:strVal val="hidden"/>
                                      </p:to>
                                    </p:set>
                                  </p:childTnLst>
                                </p:cTn>
                              </p:par>
                              <p:par>
                                <p:cTn id="280" presetID="2" presetClass="exit" presetSubtype="8" fill="hold" grpId="2" nodeType="withEffect">
                                  <p:stCondLst>
                                    <p:cond delay="0"/>
                                  </p:stCondLst>
                                  <p:childTnLst>
                                    <p:anim calcmode="lin" valueType="num">
                                      <p:cBhvr additive="base">
                                        <p:cTn id="281" dur="3000"/>
                                        <p:tgtEl>
                                          <p:spTgt spid="29"/>
                                        </p:tgtEl>
                                        <p:attrNameLst>
                                          <p:attrName>ppt_x</p:attrName>
                                        </p:attrNameLst>
                                      </p:cBhvr>
                                      <p:tavLst>
                                        <p:tav tm="0">
                                          <p:val>
                                            <p:strVal val="ppt_x"/>
                                          </p:val>
                                        </p:tav>
                                        <p:tav tm="100000">
                                          <p:val>
                                            <p:strVal val="0-ppt_w/2"/>
                                          </p:val>
                                        </p:tav>
                                      </p:tavLst>
                                    </p:anim>
                                    <p:anim calcmode="lin" valueType="num">
                                      <p:cBhvr additive="base">
                                        <p:cTn id="282" dur="3000"/>
                                        <p:tgtEl>
                                          <p:spTgt spid="29"/>
                                        </p:tgtEl>
                                        <p:attrNameLst>
                                          <p:attrName>ppt_y</p:attrName>
                                        </p:attrNameLst>
                                      </p:cBhvr>
                                      <p:tavLst>
                                        <p:tav tm="0">
                                          <p:val>
                                            <p:strVal val="ppt_y"/>
                                          </p:val>
                                        </p:tav>
                                        <p:tav tm="100000">
                                          <p:val>
                                            <p:strVal val="ppt_y"/>
                                          </p:val>
                                        </p:tav>
                                      </p:tavLst>
                                    </p:anim>
                                    <p:set>
                                      <p:cBhvr>
                                        <p:cTn id="283" dur="1" fill="hold">
                                          <p:stCondLst>
                                            <p:cond delay="2999"/>
                                          </p:stCondLst>
                                        </p:cTn>
                                        <p:tgtEl>
                                          <p:spTgt spid="29"/>
                                        </p:tgtEl>
                                        <p:attrNameLst>
                                          <p:attrName>style.visibility</p:attrName>
                                        </p:attrNameLst>
                                      </p:cBhvr>
                                      <p:to>
                                        <p:strVal val="hidden"/>
                                      </p:to>
                                    </p:set>
                                  </p:childTnLst>
                                </p:cTn>
                              </p:par>
                              <p:par>
                                <p:cTn id="284" presetID="2" presetClass="exit" presetSubtype="8" fill="hold" grpId="2" nodeType="withEffect">
                                  <p:stCondLst>
                                    <p:cond delay="0"/>
                                  </p:stCondLst>
                                  <p:childTnLst>
                                    <p:anim calcmode="lin" valueType="num">
                                      <p:cBhvr additive="base">
                                        <p:cTn id="285" dur="3000"/>
                                        <p:tgtEl>
                                          <p:spTgt spid="30"/>
                                        </p:tgtEl>
                                        <p:attrNameLst>
                                          <p:attrName>ppt_x</p:attrName>
                                        </p:attrNameLst>
                                      </p:cBhvr>
                                      <p:tavLst>
                                        <p:tav tm="0">
                                          <p:val>
                                            <p:strVal val="ppt_x"/>
                                          </p:val>
                                        </p:tav>
                                        <p:tav tm="100000">
                                          <p:val>
                                            <p:strVal val="0-ppt_w/2"/>
                                          </p:val>
                                        </p:tav>
                                      </p:tavLst>
                                    </p:anim>
                                    <p:anim calcmode="lin" valueType="num">
                                      <p:cBhvr additive="base">
                                        <p:cTn id="286" dur="3000"/>
                                        <p:tgtEl>
                                          <p:spTgt spid="30"/>
                                        </p:tgtEl>
                                        <p:attrNameLst>
                                          <p:attrName>ppt_y</p:attrName>
                                        </p:attrNameLst>
                                      </p:cBhvr>
                                      <p:tavLst>
                                        <p:tav tm="0">
                                          <p:val>
                                            <p:strVal val="ppt_y"/>
                                          </p:val>
                                        </p:tav>
                                        <p:tav tm="100000">
                                          <p:val>
                                            <p:strVal val="ppt_y"/>
                                          </p:val>
                                        </p:tav>
                                      </p:tavLst>
                                    </p:anim>
                                    <p:set>
                                      <p:cBhvr>
                                        <p:cTn id="287" dur="1" fill="hold">
                                          <p:stCondLst>
                                            <p:cond delay="2999"/>
                                          </p:stCondLst>
                                        </p:cTn>
                                        <p:tgtEl>
                                          <p:spTgt spid="30"/>
                                        </p:tgtEl>
                                        <p:attrNameLst>
                                          <p:attrName>style.visibility</p:attrName>
                                        </p:attrNameLst>
                                      </p:cBhvr>
                                      <p:to>
                                        <p:strVal val="hidden"/>
                                      </p:to>
                                    </p:set>
                                  </p:childTnLst>
                                </p:cTn>
                              </p:par>
                              <p:par>
                                <p:cTn id="288" presetID="19" presetClass="exit" presetSubtype="5" fill="hold" grpId="3" nodeType="withEffect">
                                  <p:stCondLst>
                                    <p:cond delay="0"/>
                                  </p:stCondLst>
                                  <p:childTnLst>
                                    <p:anim calcmode="lin" valueType="num">
                                      <p:cBhvr>
                                        <p:cTn id="289" dur="3000"/>
                                        <p:tgtEl>
                                          <p:spTgt spid="3"/>
                                        </p:tgtEl>
                                        <p:attrNameLst>
                                          <p:attrName>ppt_w</p:attrName>
                                        </p:attrNameLst>
                                      </p:cBhvr>
                                      <p:tavLst>
                                        <p:tav tm="0">
                                          <p:val>
                                            <p:strVal val="ppt_w"/>
                                          </p:val>
                                        </p:tav>
                                        <p:tav tm="100000">
                                          <p:val>
                                            <p:strVal val="ppt_w"/>
                                          </p:val>
                                        </p:tav>
                                      </p:tavLst>
                                    </p:anim>
                                    <p:anim calcmode="lin" valueType="num">
                                      <p:cBhvr>
                                        <p:cTn id="290" dur="3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1" dur="1" fill="hold">
                                          <p:stCondLst>
                                            <p:cond delay="2999"/>
                                          </p:stCondLst>
                                        </p:cTn>
                                        <p:tgtEl>
                                          <p:spTgt spid="3"/>
                                        </p:tgtEl>
                                        <p:attrNameLst>
                                          <p:attrName>style.visibility</p:attrName>
                                        </p:attrNameLst>
                                      </p:cBhvr>
                                      <p:to>
                                        <p:strVal val="hidden"/>
                                      </p:to>
                                    </p:set>
                                  </p:childTnLst>
                                </p:cTn>
                              </p:par>
                              <p:par>
                                <p:cTn id="292" presetID="19" presetClass="exit" presetSubtype="5" fill="hold" grpId="3" nodeType="withEffect">
                                  <p:stCondLst>
                                    <p:cond delay="0"/>
                                  </p:stCondLst>
                                  <p:childTnLst>
                                    <p:anim calcmode="lin" valueType="num">
                                      <p:cBhvr>
                                        <p:cTn id="293" dur="3000"/>
                                        <p:tgtEl>
                                          <p:spTgt spid="4"/>
                                        </p:tgtEl>
                                        <p:attrNameLst>
                                          <p:attrName>ppt_w</p:attrName>
                                        </p:attrNameLst>
                                      </p:cBhvr>
                                      <p:tavLst>
                                        <p:tav tm="0">
                                          <p:val>
                                            <p:strVal val="ppt_w"/>
                                          </p:val>
                                        </p:tav>
                                        <p:tav tm="100000">
                                          <p:val>
                                            <p:strVal val="ppt_w"/>
                                          </p:val>
                                        </p:tav>
                                      </p:tavLst>
                                    </p:anim>
                                    <p:anim calcmode="lin" valueType="num">
                                      <p:cBhvr>
                                        <p:cTn id="294"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5" dur="1" fill="hold">
                                          <p:stCondLst>
                                            <p:cond delay="2999"/>
                                          </p:stCondLst>
                                        </p:cTn>
                                        <p:tgtEl>
                                          <p:spTgt spid="4"/>
                                        </p:tgtEl>
                                        <p:attrNameLst>
                                          <p:attrName>style.visibility</p:attrName>
                                        </p:attrNameLst>
                                      </p:cBhvr>
                                      <p:to>
                                        <p:strVal val="hidden"/>
                                      </p:to>
                                    </p:set>
                                  </p:childTnLst>
                                </p:cTn>
                              </p:par>
                              <p:par>
                                <p:cTn id="296" presetID="19" presetClass="exit" presetSubtype="5" fill="hold" grpId="3" nodeType="withEffect">
                                  <p:stCondLst>
                                    <p:cond delay="0"/>
                                  </p:stCondLst>
                                  <p:childTnLst>
                                    <p:anim calcmode="lin" valueType="num">
                                      <p:cBhvr>
                                        <p:cTn id="297" dur="3000"/>
                                        <p:tgtEl>
                                          <p:spTgt spid="5"/>
                                        </p:tgtEl>
                                        <p:attrNameLst>
                                          <p:attrName>ppt_w</p:attrName>
                                        </p:attrNameLst>
                                      </p:cBhvr>
                                      <p:tavLst>
                                        <p:tav tm="0">
                                          <p:val>
                                            <p:strVal val="ppt_w"/>
                                          </p:val>
                                        </p:tav>
                                        <p:tav tm="100000">
                                          <p:val>
                                            <p:strVal val="ppt_w"/>
                                          </p:val>
                                        </p:tav>
                                      </p:tavLst>
                                    </p:anim>
                                    <p:anim calcmode="lin" valueType="num">
                                      <p:cBhvr>
                                        <p:cTn id="298"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9" dur="1" fill="hold">
                                          <p:stCondLst>
                                            <p:cond delay="2999"/>
                                          </p:stCondLst>
                                        </p:cTn>
                                        <p:tgtEl>
                                          <p:spTgt spid="5"/>
                                        </p:tgtEl>
                                        <p:attrNameLst>
                                          <p:attrName>style.visibility</p:attrName>
                                        </p:attrNameLst>
                                      </p:cBhvr>
                                      <p:to>
                                        <p:strVal val="hidden"/>
                                      </p:to>
                                    </p:set>
                                  </p:childTnLst>
                                </p:cTn>
                              </p:par>
                              <p:par>
                                <p:cTn id="300" presetID="19" presetClass="exit" presetSubtype="5" fill="hold" grpId="3" nodeType="withEffect">
                                  <p:stCondLst>
                                    <p:cond delay="0"/>
                                  </p:stCondLst>
                                  <p:childTnLst>
                                    <p:anim calcmode="lin" valueType="num">
                                      <p:cBhvr>
                                        <p:cTn id="301" dur="3000"/>
                                        <p:tgtEl>
                                          <p:spTgt spid="6"/>
                                        </p:tgtEl>
                                        <p:attrNameLst>
                                          <p:attrName>ppt_w</p:attrName>
                                        </p:attrNameLst>
                                      </p:cBhvr>
                                      <p:tavLst>
                                        <p:tav tm="0">
                                          <p:val>
                                            <p:strVal val="ppt_w"/>
                                          </p:val>
                                        </p:tav>
                                        <p:tav tm="100000">
                                          <p:val>
                                            <p:strVal val="ppt_w"/>
                                          </p:val>
                                        </p:tav>
                                      </p:tavLst>
                                    </p:anim>
                                    <p:anim calcmode="lin" valueType="num">
                                      <p:cBhvr>
                                        <p:cTn id="302"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3" dur="1" fill="hold">
                                          <p:stCondLst>
                                            <p:cond delay="2999"/>
                                          </p:stCondLst>
                                        </p:cTn>
                                        <p:tgtEl>
                                          <p:spTgt spid="6"/>
                                        </p:tgtEl>
                                        <p:attrNameLst>
                                          <p:attrName>style.visibility</p:attrName>
                                        </p:attrNameLst>
                                      </p:cBhvr>
                                      <p:to>
                                        <p:strVal val="hidden"/>
                                      </p:to>
                                    </p:set>
                                  </p:childTnLst>
                                </p:cTn>
                              </p:par>
                              <p:par>
                                <p:cTn id="304" presetID="19" presetClass="exit" presetSubtype="5" fill="hold" grpId="3" nodeType="withEffect">
                                  <p:stCondLst>
                                    <p:cond delay="0"/>
                                  </p:stCondLst>
                                  <p:childTnLst>
                                    <p:anim calcmode="lin" valueType="num">
                                      <p:cBhvr>
                                        <p:cTn id="305" dur="3000"/>
                                        <p:tgtEl>
                                          <p:spTgt spid="7"/>
                                        </p:tgtEl>
                                        <p:attrNameLst>
                                          <p:attrName>ppt_w</p:attrName>
                                        </p:attrNameLst>
                                      </p:cBhvr>
                                      <p:tavLst>
                                        <p:tav tm="0">
                                          <p:val>
                                            <p:strVal val="ppt_w"/>
                                          </p:val>
                                        </p:tav>
                                        <p:tav tm="100000">
                                          <p:val>
                                            <p:strVal val="ppt_w"/>
                                          </p:val>
                                        </p:tav>
                                      </p:tavLst>
                                    </p:anim>
                                    <p:anim calcmode="lin" valueType="num">
                                      <p:cBhvr>
                                        <p:cTn id="306"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7" dur="1" fill="hold">
                                          <p:stCondLst>
                                            <p:cond delay="2999"/>
                                          </p:stCondLst>
                                        </p:cTn>
                                        <p:tgtEl>
                                          <p:spTgt spid="7"/>
                                        </p:tgtEl>
                                        <p:attrNameLst>
                                          <p:attrName>style.visibility</p:attrName>
                                        </p:attrNameLst>
                                      </p:cBhvr>
                                      <p:to>
                                        <p:strVal val="hidden"/>
                                      </p:to>
                                    </p:set>
                                  </p:childTnLst>
                                </p:cTn>
                              </p:par>
                              <p:par>
                                <p:cTn id="308" presetID="19" presetClass="exit" presetSubtype="5" fill="hold" grpId="3" nodeType="withEffect">
                                  <p:stCondLst>
                                    <p:cond delay="0"/>
                                  </p:stCondLst>
                                  <p:childTnLst>
                                    <p:anim calcmode="lin" valueType="num">
                                      <p:cBhvr>
                                        <p:cTn id="309" dur="3000"/>
                                        <p:tgtEl>
                                          <p:spTgt spid="8"/>
                                        </p:tgtEl>
                                        <p:attrNameLst>
                                          <p:attrName>ppt_w</p:attrName>
                                        </p:attrNameLst>
                                      </p:cBhvr>
                                      <p:tavLst>
                                        <p:tav tm="0">
                                          <p:val>
                                            <p:strVal val="ppt_w"/>
                                          </p:val>
                                        </p:tav>
                                        <p:tav tm="100000">
                                          <p:val>
                                            <p:strVal val="ppt_w"/>
                                          </p:val>
                                        </p:tav>
                                      </p:tavLst>
                                    </p:anim>
                                    <p:anim calcmode="lin" valueType="num">
                                      <p:cBhvr>
                                        <p:cTn id="310"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1" dur="1" fill="hold">
                                          <p:stCondLst>
                                            <p:cond delay="2999"/>
                                          </p:stCondLst>
                                        </p:cTn>
                                        <p:tgtEl>
                                          <p:spTgt spid="8"/>
                                        </p:tgtEl>
                                        <p:attrNameLst>
                                          <p:attrName>style.visibility</p:attrName>
                                        </p:attrNameLst>
                                      </p:cBhvr>
                                      <p:to>
                                        <p:strVal val="hidden"/>
                                      </p:to>
                                    </p:set>
                                  </p:childTnLst>
                                </p:cTn>
                              </p:par>
                              <p:par>
                                <p:cTn id="312" presetID="19" presetClass="exit" presetSubtype="5" fill="hold" grpId="3" nodeType="withEffect">
                                  <p:stCondLst>
                                    <p:cond delay="0"/>
                                  </p:stCondLst>
                                  <p:childTnLst>
                                    <p:anim calcmode="lin" valueType="num">
                                      <p:cBhvr>
                                        <p:cTn id="313" dur="3000"/>
                                        <p:tgtEl>
                                          <p:spTgt spid="9"/>
                                        </p:tgtEl>
                                        <p:attrNameLst>
                                          <p:attrName>ppt_w</p:attrName>
                                        </p:attrNameLst>
                                      </p:cBhvr>
                                      <p:tavLst>
                                        <p:tav tm="0">
                                          <p:val>
                                            <p:strVal val="ppt_w"/>
                                          </p:val>
                                        </p:tav>
                                        <p:tav tm="100000">
                                          <p:val>
                                            <p:strVal val="ppt_w"/>
                                          </p:val>
                                        </p:tav>
                                      </p:tavLst>
                                    </p:anim>
                                    <p:anim calcmode="lin" valueType="num">
                                      <p:cBhvr>
                                        <p:cTn id="314"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5" dur="1" fill="hold">
                                          <p:stCondLst>
                                            <p:cond delay="2999"/>
                                          </p:stCondLst>
                                        </p:cTn>
                                        <p:tgtEl>
                                          <p:spTgt spid="9"/>
                                        </p:tgtEl>
                                        <p:attrNameLst>
                                          <p:attrName>style.visibility</p:attrName>
                                        </p:attrNameLst>
                                      </p:cBhvr>
                                      <p:to>
                                        <p:strVal val="hidden"/>
                                      </p:to>
                                    </p:set>
                                  </p:childTnLst>
                                </p:cTn>
                              </p:par>
                              <p:par>
                                <p:cTn id="316" presetID="19" presetClass="exit" presetSubtype="5" fill="hold" grpId="3" nodeType="withEffect">
                                  <p:stCondLst>
                                    <p:cond delay="0"/>
                                  </p:stCondLst>
                                  <p:childTnLst>
                                    <p:anim calcmode="lin" valueType="num">
                                      <p:cBhvr>
                                        <p:cTn id="317" dur="3000"/>
                                        <p:tgtEl>
                                          <p:spTgt spid="10"/>
                                        </p:tgtEl>
                                        <p:attrNameLst>
                                          <p:attrName>ppt_w</p:attrName>
                                        </p:attrNameLst>
                                      </p:cBhvr>
                                      <p:tavLst>
                                        <p:tav tm="0">
                                          <p:val>
                                            <p:strVal val="ppt_w"/>
                                          </p:val>
                                        </p:tav>
                                        <p:tav tm="100000">
                                          <p:val>
                                            <p:strVal val="ppt_w"/>
                                          </p:val>
                                        </p:tav>
                                      </p:tavLst>
                                    </p:anim>
                                    <p:anim calcmode="lin" valueType="num">
                                      <p:cBhvr>
                                        <p:cTn id="318"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9" dur="1" fill="hold">
                                          <p:stCondLst>
                                            <p:cond delay="2999"/>
                                          </p:stCondLst>
                                        </p:cTn>
                                        <p:tgtEl>
                                          <p:spTgt spid="10"/>
                                        </p:tgtEl>
                                        <p:attrNameLst>
                                          <p:attrName>style.visibility</p:attrName>
                                        </p:attrNameLst>
                                      </p:cBhvr>
                                      <p:to>
                                        <p:strVal val="hidden"/>
                                      </p:to>
                                    </p:set>
                                  </p:childTnLst>
                                </p:cTn>
                              </p:par>
                              <p:par>
                                <p:cTn id="320" presetID="19" presetClass="exit" presetSubtype="5" fill="hold" grpId="3" nodeType="withEffect">
                                  <p:stCondLst>
                                    <p:cond delay="0"/>
                                  </p:stCondLst>
                                  <p:childTnLst>
                                    <p:anim calcmode="lin" valueType="num">
                                      <p:cBhvr>
                                        <p:cTn id="321" dur="3000"/>
                                        <p:tgtEl>
                                          <p:spTgt spid="11"/>
                                        </p:tgtEl>
                                        <p:attrNameLst>
                                          <p:attrName>ppt_w</p:attrName>
                                        </p:attrNameLst>
                                      </p:cBhvr>
                                      <p:tavLst>
                                        <p:tav tm="0">
                                          <p:val>
                                            <p:strVal val="ppt_w"/>
                                          </p:val>
                                        </p:tav>
                                        <p:tav tm="100000">
                                          <p:val>
                                            <p:strVal val="ppt_w"/>
                                          </p:val>
                                        </p:tav>
                                      </p:tavLst>
                                    </p:anim>
                                    <p:anim calcmode="lin" valueType="num">
                                      <p:cBhvr>
                                        <p:cTn id="322"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3" dur="1" fill="hold">
                                          <p:stCondLst>
                                            <p:cond delay="2999"/>
                                          </p:stCondLst>
                                        </p:cTn>
                                        <p:tgtEl>
                                          <p:spTgt spid="11"/>
                                        </p:tgtEl>
                                        <p:attrNameLst>
                                          <p:attrName>style.visibility</p:attrName>
                                        </p:attrNameLst>
                                      </p:cBhvr>
                                      <p:to>
                                        <p:strVal val="hidden"/>
                                      </p:to>
                                    </p:set>
                                  </p:childTnLst>
                                </p:cTn>
                              </p:par>
                              <p:par>
                                <p:cTn id="324" presetID="19" presetClass="exit" presetSubtype="5" fill="hold" grpId="3" nodeType="withEffect">
                                  <p:stCondLst>
                                    <p:cond delay="0"/>
                                  </p:stCondLst>
                                  <p:childTnLst>
                                    <p:anim calcmode="lin" valueType="num">
                                      <p:cBhvr>
                                        <p:cTn id="325" dur="3000"/>
                                        <p:tgtEl>
                                          <p:spTgt spid="12"/>
                                        </p:tgtEl>
                                        <p:attrNameLst>
                                          <p:attrName>ppt_w</p:attrName>
                                        </p:attrNameLst>
                                      </p:cBhvr>
                                      <p:tavLst>
                                        <p:tav tm="0">
                                          <p:val>
                                            <p:strVal val="ppt_w"/>
                                          </p:val>
                                        </p:tav>
                                        <p:tav tm="100000">
                                          <p:val>
                                            <p:strVal val="ppt_w"/>
                                          </p:val>
                                        </p:tav>
                                      </p:tavLst>
                                    </p:anim>
                                    <p:anim calcmode="lin" valueType="num">
                                      <p:cBhvr>
                                        <p:cTn id="326"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7" dur="1" fill="hold">
                                          <p:stCondLst>
                                            <p:cond delay="2999"/>
                                          </p:stCondLst>
                                        </p:cTn>
                                        <p:tgtEl>
                                          <p:spTgt spid="12"/>
                                        </p:tgtEl>
                                        <p:attrNameLst>
                                          <p:attrName>style.visibility</p:attrName>
                                        </p:attrNameLst>
                                      </p:cBhvr>
                                      <p:to>
                                        <p:strVal val="hidden"/>
                                      </p:to>
                                    </p:set>
                                  </p:childTnLst>
                                </p:cTn>
                              </p:par>
                              <p:par>
                                <p:cTn id="328" presetID="19" presetClass="exit" presetSubtype="5" fill="hold" grpId="3" nodeType="withEffect">
                                  <p:stCondLst>
                                    <p:cond delay="0"/>
                                  </p:stCondLst>
                                  <p:childTnLst>
                                    <p:anim calcmode="lin" valueType="num">
                                      <p:cBhvr>
                                        <p:cTn id="329" dur="3000"/>
                                        <p:tgtEl>
                                          <p:spTgt spid="13"/>
                                        </p:tgtEl>
                                        <p:attrNameLst>
                                          <p:attrName>ppt_w</p:attrName>
                                        </p:attrNameLst>
                                      </p:cBhvr>
                                      <p:tavLst>
                                        <p:tav tm="0">
                                          <p:val>
                                            <p:strVal val="ppt_w"/>
                                          </p:val>
                                        </p:tav>
                                        <p:tav tm="100000">
                                          <p:val>
                                            <p:strVal val="ppt_w"/>
                                          </p:val>
                                        </p:tav>
                                      </p:tavLst>
                                    </p:anim>
                                    <p:anim calcmode="lin" valueType="num">
                                      <p:cBhvr>
                                        <p:cTn id="330"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1" dur="1" fill="hold">
                                          <p:stCondLst>
                                            <p:cond delay="2999"/>
                                          </p:stCondLst>
                                        </p:cTn>
                                        <p:tgtEl>
                                          <p:spTgt spid="13"/>
                                        </p:tgtEl>
                                        <p:attrNameLst>
                                          <p:attrName>style.visibility</p:attrName>
                                        </p:attrNameLst>
                                      </p:cBhvr>
                                      <p:to>
                                        <p:strVal val="hidden"/>
                                      </p:to>
                                    </p:set>
                                  </p:childTnLst>
                                </p:cTn>
                              </p:par>
                              <p:par>
                                <p:cTn id="332" presetID="19" presetClass="exit" presetSubtype="5" fill="hold" grpId="3" nodeType="withEffect">
                                  <p:stCondLst>
                                    <p:cond delay="0"/>
                                  </p:stCondLst>
                                  <p:childTnLst>
                                    <p:anim calcmode="lin" valueType="num">
                                      <p:cBhvr>
                                        <p:cTn id="333" dur="3000"/>
                                        <p:tgtEl>
                                          <p:spTgt spid="14"/>
                                        </p:tgtEl>
                                        <p:attrNameLst>
                                          <p:attrName>ppt_w</p:attrName>
                                        </p:attrNameLst>
                                      </p:cBhvr>
                                      <p:tavLst>
                                        <p:tav tm="0">
                                          <p:val>
                                            <p:strVal val="ppt_w"/>
                                          </p:val>
                                        </p:tav>
                                        <p:tav tm="100000">
                                          <p:val>
                                            <p:strVal val="ppt_w"/>
                                          </p:val>
                                        </p:tav>
                                      </p:tavLst>
                                    </p:anim>
                                    <p:anim calcmode="lin" valueType="num">
                                      <p:cBhvr>
                                        <p:cTn id="334"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5" dur="1" fill="hold">
                                          <p:stCondLst>
                                            <p:cond delay="2999"/>
                                          </p:stCondLst>
                                        </p:cTn>
                                        <p:tgtEl>
                                          <p:spTgt spid="14"/>
                                        </p:tgtEl>
                                        <p:attrNameLst>
                                          <p:attrName>style.visibility</p:attrName>
                                        </p:attrNameLst>
                                      </p:cBhvr>
                                      <p:to>
                                        <p:strVal val="hidden"/>
                                      </p:to>
                                    </p:set>
                                  </p:childTnLst>
                                </p:cTn>
                              </p:par>
                              <p:par>
                                <p:cTn id="336" presetID="19" presetClass="exit" presetSubtype="5" fill="hold" grpId="3" nodeType="withEffect">
                                  <p:stCondLst>
                                    <p:cond delay="0"/>
                                  </p:stCondLst>
                                  <p:childTnLst>
                                    <p:anim calcmode="lin" valueType="num">
                                      <p:cBhvr>
                                        <p:cTn id="337" dur="3000"/>
                                        <p:tgtEl>
                                          <p:spTgt spid="15"/>
                                        </p:tgtEl>
                                        <p:attrNameLst>
                                          <p:attrName>ppt_w</p:attrName>
                                        </p:attrNameLst>
                                      </p:cBhvr>
                                      <p:tavLst>
                                        <p:tav tm="0">
                                          <p:val>
                                            <p:strVal val="ppt_w"/>
                                          </p:val>
                                        </p:tav>
                                        <p:tav tm="100000">
                                          <p:val>
                                            <p:strVal val="ppt_w"/>
                                          </p:val>
                                        </p:tav>
                                      </p:tavLst>
                                    </p:anim>
                                    <p:anim calcmode="lin" valueType="num">
                                      <p:cBhvr>
                                        <p:cTn id="338"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9" dur="1" fill="hold">
                                          <p:stCondLst>
                                            <p:cond delay="2999"/>
                                          </p:stCondLst>
                                        </p:cTn>
                                        <p:tgtEl>
                                          <p:spTgt spid="15"/>
                                        </p:tgtEl>
                                        <p:attrNameLst>
                                          <p:attrName>style.visibility</p:attrName>
                                        </p:attrNameLst>
                                      </p:cBhvr>
                                      <p:to>
                                        <p:strVal val="hidden"/>
                                      </p:to>
                                    </p:set>
                                  </p:childTnLst>
                                </p:cTn>
                              </p:par>
                              <p:par>
                                <p:cTn id="340" presetID="19" presetClass="exit" presetSubtype="5" fill="hold" grpId="3" nodeType="withEffect">
                                  <p:stCondLst>
                                    <p:cond delay="0"/>
                                  </p:stCondLst>
                                  <p:childTnLst>
                                    <p:anim calcmode="lin" valueType="num">
                                      <p:cBhvr>
                                        <p:cTn id="341" dur="3000"/>
                                        <p:tgtEl>
                                          <p:spTgt spid="16"/>
                                        </p:tgtEl>
                                        <p:attrNameLst>
                                          <p:attrName>ppt_w</p:attrName>
                                        </p:attrNameLst>
                                      </p:cBhvr>
                                      <p:tavLst>
                                        <p:tav tm="0">
                                          <p:val>
                                            <p:strVal val="ppt_w"/>
                                          </p:val>
                                        </p:tav>
                                        <p:tav tm="100000">
                                          <p:val>
                                            <p:strVal val="ppt_w"/>
                                          </p:val>
                                        </p:tav>
                                      </p:tavLst>
                                    </p:anim>
                                    <p:anim calcmode="lin" valueType="num">
                                      <p:cBhvr>
                                        <p:cTn id="342"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3" dur="1" fill="hold">
                                          <p:stCondLst>
                                            <p:cond delay="2999"/>
                                          </p:stCondLst>
                                        </p:cTn>
                                        <p:tgtEl>
                                          <p:spTgt spid="16"/>
                                        </p:tgtEl>
                                        <p:attrNameLst>
                                          <p:attrName>style.visibility</p:attrName>
                                        </p:attrNameLst>
                                      </p:cBhvr>
                                      <p:to>
                                        <p:strVal val="hidden"/>
                                      </p:to>
                                    </p:set>
                                  </p:childTnLst>
                                </p:cTn>
                              </p:par>
                              <p:par>
                                <p:cTn id="344" presetID="19" presetClass="exit" presetSubtype="5" fill="hold" grpId="3" nodeType="withEffect">
                                  <p:stCondLst>
                                    <p:cond delay="0"/>
                                  </p:stCondLst>
                                  <p:childTnLst>
                                    <p:anim calcmode="lin" valueType="num">
                                      <p:cBhvr>
                                        <p:cTn id="345" dur="3000"/>
                                        <p:tgtEl>
                                          <p:spTgt spid="17"/>
                                        </p:tgtEl>
                                        <p:attrNameLst>
                                          <p:attrName>ppt_w</p:attrName>
                                        </p:attrNameLst>
                                      </p:cBhvr>
                                      <p:tavLst>
                                        <p:tav tm="0">
                                          <p:val>
                                            <p:strVal val="ppt_w"/>
                                          </p:val>
                                        </p:tav>
                                        <p:tav tm="100000">
                                          <p:val>
                                            <p:strVal val="ppt_w"/>
                                          </p:val>
                                        </p:tav>
                                      </p:tavLst>
                                    </p:anim>
                                    <p:anim calcmode="lin" valueType="num">
                                      <p:cBhvr>
                                        <p:cTn id="346"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7" dur="1" fill="hold">
                                          <p:stCondLst>
                                            <p:cond delay="2999"/>
                                          </p:stCondLst>
                                        </p:cTn>
                                        <p:tgtEl>
                                          <p:spTgt spid="17"/>
                                        </p:tgtEl>
                                        <p:attrNameLst>
                                          <p:attrName>style.visibility</p:attrName>
                                        </p:attrNameLst>
                                      </p:cBhvr>
                                      <p:to>
                                        <p:strVal val="hidden"/>
                                      </p:to>
                                    </p:set>
                                  </p:childTnLst>
                                </p:cTn>
                              </p:par>
                              <p:par>
                                <p:cTn id="348" presetID="19" presetClass="exit" presetSubtype="5" fill="hold" grpId="3" nodeType="withEffect">
                                  <p:stCondLst>
                                    <p:cond delay="0"/>
                                  </p:stCondLst>
                                  <p:childTnLst>
                                    <p:anim calcmode="lin" valueType="num">
                                      <p:cBhvr>
                                        <p:cTn id="349" dur="3000"/>
                                        <p:tgtEl>
                                          <p:spTgt spid="18"/>
                                        </p:tgtEl>
                                        <p:attrNameLst>
                                          <p:attrName>ppt_w</p:attrName>
                                        </p:attrNameLst>
                                      </p:cBhvr>
                                      <p:tavLst>
                                        <p:tav tm="0">
                                          <p:val>
                                            <p:strVal val="ppt_w"/>
                                          </p:val>
                                        </p:tav>
                                        <p:tav tm="100000">
                                          <p:val>
                                            <p:strVal val="ppt_w"/>
                                          </p:val>
                                        </p:tav>
                                      </p:tavLst>
                                    </p:anim>
                                    <p:anim calcmode="lin" valueType="num">
                                      <p:cBhvr>
                                        <p:cTn id="350"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1" dur="1" fill="hold">
                                          <p:stCondLst>
                                            <p:cond delay="2999"/>
                                          </p:stCondLst>
                                        </p:cTn>
                                        <p:tgtEl>
                                          <p:spTgt spid="18"/>
                                        </p:tgtEl>
                                        <p:attrNameLst>
                                          <p:attrName>style.visibility</p:attrName>
                                        </p:attrNameLst>
                                      </p:cBhvr>
                                      <p:to>
                                        <p:strVal val="hidden"/>
                                      </p:to>
                                    </p:set>
                                  </p:childTnLst>
                                </p:cTn>
                              </p:par>
                              <p:par>
                                <p:cTn id="352" presetID="19" presetClass="exit" presetSubtype="5" fill="hold" grpId="3" nodeType="withEffect">
                                  <p:stCondLst>
                                    <p:cond delay="0"/>
                                  </p:stCondLst>
                                  <p:childTnLst>
                                    <p:anim calcmode="lin" valueType="num">
                                      <p:cBhvr>
                                        <p:cTn id="353" dur="3000"/>
                                        <p:tgtEl>
                                          <p:spTgt spid="19"/>
                                        </p:tgtEl>
                                        <p:attrNameLst>
                                          <p:attrName>ppt_w</p:attrName>
                                        </p:attrNameLst>
                                      </p:cBhvr>
                                      <p:tavLst>
                                        <p:tav tm="0">
                                          <p:val>
                                            <p:strVal val="ppt_w"/>
                                          </p:val>
                                        </p:tav>
                                        <p:tav tm="100000">
                                          <p:val>
                                            <p:strVal val="ppt_w"/>
                                          </p:val>
                                        </p:tav>
                                      </p:tavLst>
                                    </p:anim>
                                    <p:anim calcmode="lin" valueType="num">
                                      <p:cBhvr>
                                        <p:cTn id="354"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5" dur="1" fill="hold">
                                          <p:stCondLst>
                                            <p:cond delay="2999"/>
                                          </p:stCondLst>
                                        </p:cTn>
                                        <p:tgtEl>
                                          <p:spTgt spid="19"/>
                                        </p:tgtEl>
                                        <p:attrNameLst>
                                          <p:attrName>style.visibility</p:attrName>
                                        </p:attrNameLst>
                                      </p:cBhvr>
                                      <p:to>
                                        <p:strVal val="hidden"/>
                                      </p:to>
                                    </p:set>
                                  </p:childTnLst>
                                </p:cTn>
                              </p:par>
                              <p:par>
                                <p:cTn id="356" presetID="19" presetClass="exit" presetSubtype="5" fill="hold" grpId="3" nodeType="withEffect">
                                  <p:stCondLst>
                                    <p:cond delay="0"/>
                                  </p:stCondLst>
                                  <p:childTnLst>
                                    <p:anim calcmode="lin" valueType="num">
                                      <p:cBhvr>
                                        <p:cTn id="357" dur="3000"/>
                                        <p:tgtEl>
                                          <p:spTgt spid="20"/>
                                        </p:tgtEl>
                                        <p:attrNameLst>
                                          <p:attrName>ppt_w</p:attrName>
                                        </p:attrNameLst>
                                      </p:cBhvr>
                                      <p:tavLst>
                                        <p:tav tm="0">
                                          <p:val>
                                            <p:strVal val="ppt_w"/>
                                          </p:val>
                                        </p:tav>
                                        <p:tav tm="100000">
                                          <p:val>
                                            <p:strVal val="ppt_w"/>
                                          </p:val>
                                        </p:tav>
                                      </p:tavLst>
                                    </p:anim>
                                    <p:anim calcmode="lin" valueType="num">
                                      <p:cBhvr>
                                        <p:cTn id="358" dur="3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9" dur="1" fill="hold">
                                          <p:stCondLst>
                                            <p:cond delay="2999"/>
                                          </p:stCondLst>
                                        </p:cTn>
                                        <p:tgtEl>
                                          <p:spTgt spid="20"/>
                                        </p:tgtEl>
                                        <p:attrNameLst>
                                          <p:attrName>style.visibility</p:attrName>
                                        </p:attrNameLst>
                                      </p:cBhvr>
                                      <p:to>
                                        <p:strVal val="hidden"/>
                                      </p:to>
                                    </p:set>
                                  </p:childTnLst>
                                </p:cTn>
                              </p:par>
                              <p:par>
                                <p:cTn id="360" presetID="19" presetClass="exit" presetSubtype="5" fill="hold" grpId="3" nodeType="withEffect">
                                  <p:stCondLst>
                                    <p:cond delay="0"/>
                                  </p:stCondLst>
                                  <p:childTnLst>
                                    <p:anim calcmode="lin" valueType="num">
                                      <p:cBhvr>
                                        <p:cTn id="361" dur="3000"/>
                                        <p:tgtEl>
                                          <p:spTgt spid="21"/>
                                        </p:tgtEl>
                                        <p:attrNameLst>
                                          <p:attrName>ppt_w</p:attrName>
                                        </p:attrNameLst>
                                      </p:cBhvr>
                                      <p:tavLst>
                                        <p:tav tm="0">
                                          <p:val>
                                            <p:strVal val="ppt_w"/>
                                          </p:val>
                                        </p:tav>
                                        <p:tav tm="100000">
                                          <p:val>
                                            <p:strVal val="ppt_w"/>
                                          </p:val>
                                        </p:tav>
                                      </p:tavLst>
                                    </p:anim>
                                    <p:anim calcmode="lin" valueType="num">
                                      <p:cBhvr>
                                        <p:cTn id="362" dur="3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3" dur="1" fill="hold">
                                          <p:stCondLst>
                                            <p:cond delay="2999"/>
                                          </p:stCondLst>
                                        </p:cTn>
                                        <p:tgtEl>
                                          <p:spTgt spid="21"/>
                                        </p:tgtEl>
                                        <p:attrNameLst>
                                          <p:attrName>style.visibility</p:attrName>
                                        </p:attrNameLst>
                                      </p:cBhvr>
                                      <p:to>
                                        <p:strVal val="hidden"/>
                                      </p:to>
                                    </p:set>
                                  </p:childTnLst>
                                </p:cTn>
                              </p:par>
                              <p:par>
                                <p:cTn id="364" presetID="19" presetClass="exit" presetSubtype="5" fill="hold" grpId="3" nodeType="withEffect">
                                  <p:stCondLst>
                                    <p:cond delay="0"/>
                                  </p:stCondLst>
                                  <p:childTnLst>
                                    <p:anim calcmode="lin" valueType="num">
                                      <p:cBhvr>
                                        <p:cTn id="365" dur="3000"/>
                                        <p:tgtEl>
                                          <p:spTgt spid="22"/>
                                        </p:tgtEl>
                                        <p:attrNameLst>
                                          <p:attrName>ppt_w</p:attrName>
                                        </p:attrNameLst>
                                      </p:cBhvr>
                                      <p:tavLst>
                                        <p:tav tm="0">
                                          <p:val>
                                            <p:strVal val="ppt_w"/>
                                          </p:val>
                                        </p:tav>
                                        <p:tav tm="100000">
                                          <p:val>
                                            <p:strVal val="ppt_w"/>
                                          </p:val>
                                        </p:tav>
                                      </p:tavLst>
                                    </p:anim>
                                    <p:anim calcmode="lin" valueType="num">
                                      <p:cBhvr>
                                        <p:cTn id="366" dur="3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7" dur="1" fill="hold">
                                          <p:stCondLst>
                                            <p:cond delay="2999"/>
                                          </p:stCondLst>
                                        </p:cTn>
                                        <p:tgtEl>
                                          <p:spTgt spid="22"/>
                                        </p:tgtEl>
                                        <p:attrNameLst>
                                          <p:attrName>style.visibility</p:attrName>
                                        </p:attrNameLst>
                                      </p:cBhvr>
                                      <p:to>
                                        <p:strVal val="hidden"/>
                                      </p:to>
                                    </p:set>
                                  </p:childTnLst>
                                </p:cTn>
                              </p:par>
                              <p:par>
                                <p:cTn id="368" presetID="19" presetClass="exit" presetSubtype="5" fill="hold" grpId="3" nodeType="withEffect">
                                  <p:stCondLst>
                                    <p:cond delay="0"/>
                                  </p:stCondLst>
                                  <p:childTnLst>
                                    <p:anim calcmode="lin" valueType="num">
                                      <p:cBhvr>
                                        <p:cTn id="369" dur="3000"/>
                                        <p:tgtEl>
                                          <p:spTgt spid="23"/>
                                        </p:tgtEl>
                                        <p:attrNameLst>
                                          <p:attrName>ppt_w</p:attrName>
                                        </p:attrNameLst>
                                      </p:cBhvr>
                                      <p:tavLst>
                                        <p:tav tm="0">
                                          <p:val>
                                            <p:strVal val="ppt_w"/>
                                          </p:val>
                                        </p:tav>
                                        <p:tav tm="100000">
                                          <p:val>
                                            <p:strVal val="ppt_w"/>
                                          </p:val>
                                        </p:tav>
                                      </p:tavLst>
                                    </p:anim>
                                    <p:anim calcmode="lin" valueType="num">
                                      <p:cBhvr>
                                        <p:cTn id="370" dur="3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1" dur="1" fill="hold">
                                          <p:stCondLst>
                                            <p:cond delay="2999"/>
                                          </p:stCondLst>
                                        </p:cTn>
                                        <p:tgtEl>
                                          <p:spTgt spid="23"/>
                                        </p:tgtEl>
                                        <p:attrNameLst>
                                          <p:attrName>style.visibility</p:attrName>
                                        </p:attrNameLst>
                                      </p:cBhvr>
                                      <p:to>
                                        <p:strVal val="hidden"/>
                                      </p:to>
                                    </p:set>
                                  </p:childTnLst>
                                </p:cTn>
                              </p:par>
                              <p:par>
                                <p:cTn id="372" presetID="19" presetClass="exit" presetSubtype="5" fill="hold" grpId="3" nodeType="withEffect">
                                  <p:stCondLst>
                                    <p:cond delay="0"/>
                                  </p:stCondLst>
                                  <p:childTnLst>
                                    <p:anim calcmode="lin" valueType="num">
                                      <p:cBhvr>
                                        <p:cTn id="373" dur="3000"/>
                                        <p:tgtEl>
                                          <p:spTgt spid="24"/>
                                        </p:tgtEl>
                                        <p:attrNameLst>
                                          <p:attrName>ppt_w</p:attrName>
                                        </p:attrNameLst>
                                      </p:cBhvr>
                                      <p:tavLst>
                                        <p:tav tm="0">
                                          <p:val>
                                            <p:strVal val="ppt_w"/>
                                          </p:val>
                                        </p:tav>
                                        <p:tav tm="100000">
                                          <p:val>
                                            <p:strVal val="ppt_w"/>
                                          </p:val>
                                        </p:tav>
                                      </p:tavLst>
                                    </p:anim>
                                    <p:anim calcmode="lin" valueType="num">
                                      <p:cBhvr>
                                        <p:cTn id="374" dur="3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5" dur="1" fill="hold">
                                          <p:stCondLst>
                                            <p:cond delay="2999"/>
                                          </p:stCondLst>
                                        </p:cTn>
                                        <p:tgtEl>
                                          <p:spTgt spid="24"/>
                                        </p:tgtEl>
                                        <p:attrNameLst>
                                          <p:attrName>style.visibility</p:attrName>
                                        </p:attrNameLst>
                                      </p:cBhvr>
                                      <p:to>
                                        <p:strVal val="hidden"/>
                                      </p:to>
                                    </p:set>
                                  </p:childTnLst>
                                </p:cTn>
                              </p:par>
                              <p:par>
                                <p:cTn id="376" presetID="19" presetClass="exit" presetSubtype="5" fill="hold" grpId="3" nodeType="withEffect">
                                  <p:stCondLst>
                                    <p:cond delay="0"/>
                                  </p:stCondLst>
                                  <p:childTnLst>
                                    <p:anim calcmode="lin" valueType="num">
                                      <p:cBhvr>
                                        <p:cTn id="377" dur="3000"/>
                                        <p:tgtEl>
                                          <p:spTgt spid="25"/>
                                        </p:tgtEl>
                                        <p:attrNameLst>
                                          <p:attrName>ppt_w</p:attrName>
                                        </p:attrNameLst>
                                      </p:cBhvr>
                                      <p:tavLst>
                                        <p:tav tm="0">
                                          <p:val>
                                            <p:strVal val="ppt_w"/>
                                          </p:val>
                                        </p:tav>
                                        <p:tav tm="100000">
                                          <p:val>
                                            <p:strVal val="ppt_w"/>
                                          </p:val>
                                        </p:tav>
                                      </p:tavLst>
                                    </p:anim>
                                    <p:anim calcmode="lin" valueType="num">
                                      <p:cBhvr>
                                        <p:cTn id="378" dur="3000"/>
                                        <p:tgtEl>
                                          <p:spTgt spid="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9" dur="1" fill="hold">
                                          <p:stCondLst>
                                            <p:cond delay="2999"/>
                                          </p:stCondLst>
                                        </p:cTn>
                                        <p:tgtEl>
                                          <p:spTgt spid="25"/>
                                        </p:tgtEl>
                                        <p:attrNameLst>
                                          <p:attrName>style.visibility</p:attrName>
                                        </p:attrNameLst>
                                      </p:cBhvr>
                                      <p:to>
                                        <p:strVal val="hidden"/>
                                      </p:to>
                                    </p:set>
                                  </p:childTnLst>
                                </p:cTn>
                              </p:par>
                              <p:par>
                                <p:cTn id="380" presetID="19" presetClass="exit" presetSubtype="5" fill="hold" grpId="3" nodeType="withEffect">
                                  <p:stCondLst>
                                    <p:cond delay="0"/>
                                  </p:stCondLst>
                                  <p:childTnLst>
                                    <p:anim calcmode="lin" valueType="num">
                                      <p:cBhvr>
                                        <p:cTn id="381" dur="3000"/>
                                        <p:tgtEl>
                                          <p:spTgt spid="26"/>
                                        </p:tgtEl>
                                        <p:attrNameLst>
                                          <p:attrName>ppt_w</p:attrName>
                                        </p:attrNameLst>
                                      </p:cBhvr>
                                      <p:tavLst>
                                        <p:tav tm="0">
                                          <p:val>
                                            <p:strVal val="ppt_w"/>
                                          </p:val>
                                        </p:tav>
                                        <p:tav tm="100000">
                                          <p:val>
                                            <p:strVal val="ppt_w"/>
                                          </p:val>
                                        </p:tav>
                                      </p:tavLst>
                                    </p:anim>
                                    <p:anim calcmode="lin" valueType="num">
                                      <p:cBhvr>
                                        <p:cTn id="382" dur="3000"/>
                                        <p:tgtEl>
                                          <p:spTgt spid="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3" dur="1" fill="hold">
                                          <p:stCondLst>
                                            <p:cond delay="2999"/>
                                          </p:stCondLst>
                                        </p:cTn>
                                        <p:tgtEl>
                                          <p:spTgt spid="26"/>
                                        </p:tgtEl>
                                        <p:attrNameLst>
                                          <p:attrName>style.visibility</p:attrName>
                                        </p:attrNameLst>
                                      </p:cBhvr>
                                      <p:to>
                                        <p:strVal val="hidden"/>
                                      </p:to>
                                    </p:set>
                                  </p:childTnLst>
                                </p:cTn>
                              </p:par>
                              <p:par>
                                <p:cTn id="384" presetID="19" presetClass="exit" presetSubtype="5" fill="hold" grpId="3" nodeType="withEffect">
                                  <p:stCondLst>
                                    <p:cond delay="0"/>
                                  </p:stCondLst>
                                  <p:childTnLst>
                                    <p:anim calcmode="lin" valueType="num">
                                      <p:cBhvr>
                                        <p:cTn id="385" dur="3000"/>
                                        <p:tgtEl>
                                          <p:spTgt spid="27"/>
                                        </p:tgtEl>
                                        <p:attrNameLst>
                                          <p:attrName>ppt_w</p:attrName>
                                        </p:attrNameLst>
                                      </p:cBhvr>
                                      <p:tavLst>
                                        <p:tav tm="0">
                                          <p:val>
                                            <p:strVal val="ppt_w"/>
                                          </p:val>
                                        </p:tav>
                                        <p:tav tm="100000">
                                          <p:val>
                                            <p:strVal val="ppt_w"/>
                                          </p:val>
                                        </p:tav>
                                      </p:tavLst>
                                    </p:anim>
                                    <p:anim calcmode="lin" valueType="num">
                                      <p:cBhvr>
                                        <p:cTn id="386" dur="300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7" dur="1" fill="hold">
                                          <p:stCondLst>
                                            <p:cond delay="2999"/>
                                          </p:stCondLst>
                                        </p:cTn>
                                        <p:tgtEl>
                                          <p:spTgt spid="27"/>
                                        </p:tgtEl>
                                        <p:attrNameLst>
                                          <p:attrName>style.visibility</p:attrName>
                                        </p:attrNameLst>
                                      </p:cBhvr>
                                      <p:to>
                                        <p:strVal val="hidden"/>
                                      </p:to>
                                    </p:set>
                                  </p:childTnLst>
                                </p:cTn>
                              </p:par>
                              <p:par>
                                <p:cTn id="388" presetID="19" presetClass="exit" presetSubtype="5" fill="hold" grpId="3" nodeType="withEffect">
                                  <p:stCondLst>
                                    <p:cond delay="0"/>
                                  </p:stCondLst>
                                  <p:childTnLst>
                                    <p:anim calcmode="lin" valueType="num">
                                      <p:cBhvr>
                                        <p:cTn id="389" dur="3000"/>
                                        <p:tgtEl>
                                          <p:spTgt spid="28"/>
                                        </p:tgtEl>
                                        <p:attrNameLst>
                                          <p:attrName>ppt_w</p:attrName>
                                        </p:attrNameLst>
                                      </p:cBhvr>
                                      <p:tavLst>
                                        <p:tav tm="0">
                                          <p:val>
                                            <p:strVal val="ppt_w"/>
                                          </p:val>
                                        </p:tav>
                                        <p:tav tm="100000">
                                          <p:val>
                                            <p:strVal val="ppt_w"/>
                                          </p:val>
                                        </p:tav>
                                      </p:tavLst>
                                    </p:anim>
                                    <p:anim calcmode="lin" valueType="num">
                                      <p:cBhvr>
                                        <p:cTn id="390" dur="3000"/>
                                        <p:tgtEl>
                                          <p:spTgt spid="2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1" dur="1" fill="hold">
                                          <p:stCondLst>
                                            <p:cond delay="2999"/>
                                          </p:stCondLst>
                                        </p:cTn>
                                        <p:tgtEl>
                                          <p:spTgt spid="28"/>
                                        </p:tgtEl>
                                        <p:attrNameLst>
                                          <p:attrName>style.visibility</p:attrName>
                                        </p:attrNameLst>
                                      </p:cBhvr>
                                      <p:to>
                                        <p:strVal val="hidden"/>
                                      </p:to>
                                    </p:set>
                                  </p:childTnLst>
                                </p:cTn>
                              </p:par>
                              <p:par>
                                <p:cTn id="392" presetID="19" presetClass="exit" presetSubtype="5" fill="hold" grpId="3" nodeType="withEffect">
                                  <p:stCondLst>
                                    <p:cond delay="0"/>
                                  </p:stCondLst>
                                  <p:childTnLst>
                                    <p:anim calcmode="lin" valueType="num">
                                      <p:cBhvr>
                                        <p:cTn id="393" dur="3000"/>
                                        <p:tgtEl>
                                          <p:spTgt spid="29"/>
                                        </p:tgtEl>
                                        <p:attrNameLst>
                                          <p:attrName>ppt_w</p:attrName>
                                        </p:attrNameLst>
                                      </p:cBhvr>
                                      <p:tavLst>
                                        <p:tav tm="0">
                                          <p:val>
                                            <p:strVal val="ppt_w"/>
                                          </p:val>
                                        </p:tav>
                                        <p:tav tm="100000">
                                          <p:val>
                                            <p:strVal val="ppt_w"/>
                                          </p:val>
                                        </p:tav>
                                      </p:tavLst>
                                    </p:anim>
                                    <p:anim calcmode="lin" valueType="num">
                                      <p:cBhvr>
                                        <p:cTn id="394" dur="3000"/>
                                        <p:tgtEl>
                                          <p:spTgt spid="2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5" dur="1" fill="hold">
                                          <p:stCondLst>
                                            <p:cond delay="2999"/>
                                          </p:stCondLst>
                                        </p:cTn>
                                        <p:tgtEl>
                                          <p:spTgt spid="29"/>
                                        </p:tgtEl>
                                        <p:attrNameLst>
                                          <p:attrName>style.visibility</p:attrName>
                                        </p:attrNameLst>
                                      </p:cBhvr>
                                      <p:to>
                                        <p:strVal val="hidden"/>
                                      </p:to>
                                    </p:set>
                                  </p:childTnLst>
                                </p:cTn>
                              </p:par>
                              <p:par>
                                <p:cTn id="396" presetID="19" presetClass="exit" presetSubtype="5" fill="hold" grpId="3" nodeType="withEffect">
                                  <p:stCondLst>
                                    <p:cond delay="0"/>
                                  </p:stCondLst>
                                  <p:childTnLst>
                                    <p:anim calcmode="lin" valueType="num">
                                      <p:cBhvr>
                                        <p:cTn id="397" dur="3000"/>
                                        <p:tgtEl>
                                          <p:spTgt spid="30"/>
                                        </p:tgtEl>
                                        <p:attrNameLst>
                                          <p:attrName>ppt_w</p:attrName>
                                        </p:attrNameLst>
                                      </p:cBhvr>
                                      <p:tavLst>
                                        <p:tav tm="0">
                                          <p:val>
                                            <p:strVal val="ppt_w"/>
                                          </p:val>
                                        </p:tav>
                                        <p:tav tm="100000">
                                          <p:val>
                                            <p:strVal val="ppt_w"/>
                                          </p:val>
                                        </p:tav>
                                      </p:tavLst>
                                    </p:anim>
                                    <p:anim calcmode="lin" valueType="num">
                                      <p:cBhvr>
                                        <p:cTn id="398" dur="3000"/>
                                        <p:tgtEl>
                                          <p:spTgt spid="3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9" dur="1" fill="hold">
                                          <p:stCondLst>
                                            <p:cond delay="2999"/>
                                          </p:stCondLst>
                                        </p:cTn>
                                        <p:tgtEl>
                                          <p:spTgt spid="30"/>
                                        </p:tgtEl>
                                        <p:attrNameLst>
                                          <p:attrName>style.visibility</p:attrName>
                                        </p:attrNameLst>
                                      </p:cBhvr>
                                      <p:to>
                                        <p:strVal val="hidden"/>
                                      </p:to>
                                    </p:set>
                                  </p:childTnLst>
                                </p:cTn>
                              </p:par>
                              <p:par>
                                <p:cTn id="400" presetID="23" presetClass="entr" presetSubtype="288" fill="hold" nodeType="withEffect">
                                  <p:stCondLst>
                                    <p:cond delay="0"/>
                                  </p:stCondLst>
                                  <p:childTnLst>
                                    <p:set>
                                      <p:cBhvr>
                                        <p:cTn id="401" dur="1" fill="hold">
                                          <p:stCondLst>
                                            <p:cond delay="0"/>
                                          </p:stCondLst>
                                        </p:cTn>
                                        <p:tgtEl>
                                          <p:spTgt spid="2"/>
                                        </p:tgtEl>
                                        <p:attrNameLst>
                                          <p:attrName>style.visibility</p:attrName>
                                        </p:attrNameLst>
                                      </p:cBhvr>
                                      <p:to>
                                        <p:strVal val="visible"/>
                                      </p:to>
                                    </p:set>
                                    <p:anim calcmode="lin" valueType="num">
                                      <p:cBhvr>
                                        <p:cTn id="402" dur="3000" fill="hold"/>
                                        <p:tgtEl>
                                          <p:spTgt spid="2"/>
                                        </p:tgtEl>
                                        <p:attrNameLst>
                                          <p:attrName>ppt_w</p:attrName>
                                        </p:attrNameLst>
                                      </p:cBhvr>
                                      <p:tavLst>
                                        <p:tav tm="0">
                                          <p:val>
                                            <p:strVal val="4/3*#ppt_w"/>
                                          </p:val>
                                        </p:tav>
                                        <p:tav tm="100000">
                                          <p:val>
                                            <p:strVal val="#ppt_w"/>
                                          </p:val>
                                        </p:tav>
                                      </p:tavLst>
                                    </p:anim>
                                    <p:anim calcmode="lin" valueType="num">
                                      <p:cBhvr>
                                        <p:cTn id="403" dur="3000" fill="hold"/>
                                        <p:tgtEl>
                                          <p:spTgt spid="2"/>
                                        </p:tgtEl>
                                        <p:attrNameLst>
                                          <p:attrName>ppt_h</p:attrName>
                                        </p:attrNameLst>
                                      </p:cBhvr>
                                      <p:tavLst>
                                        <p:tav tm="0">
                                          <p:val>
                                            <p:strVal val="4/3*#ppt_h"/>
                                          </p:val>
                                        </p:tav>
                                        <p:tav tm="100000">
                                          <p:val>
                                            <p:strVal val="#ppt_h"/>
                                          </p:val>
                                        </p:tav>
                                      </p:tavLst>
                                    </p:anim>
                                  </p:childTnLst>
                                </p:cTn>
                              </p:par>
                              <p:par>
                                <p:cTn id="404" presetID="16" presetClass="entr" presetSubtype="37" fill="hold" nodeType="withEffect">
                                  <p:stCondLst>
                                    <p:cond delay="0"/>
                                  </p:stCondLst>
                                  <p:childTnLst>
                                    <p:set>
                                      <p:cBhvr>
                                        <p:cTn id="405" dur="1" fill="hold">
                                          <p:stCondLst>
                                            <p:cond delay="0"/>
                                          </p:stCondLst>
                                        </p:cTn>
                                        <p:tgtEl>
                                          <p:spTgt spid="2"/>
                                        </p:tgtEl>
                                        <p:attrNameLst>
                                          <p:attrName>style.visibility</p:attrName>
                                        </p:attrNameLst>
                                      </p:cBhvr>
                                      <p:to>
                                        <p:strVal val="visible"/>
                                      </p:to>
                                    </p:set>
                                    <p:animEffect transition="in" filter="barn(outVertical)">
                                      <p:cBhvr>
                                        <p:cTn id="406"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30000">
              <a:srgbClr val="D49E6C"/>
            </a:gs>
            <a:gs pos="70000">
              <a:srgbClr val="A65528"/>
            </a:gs>
            <a:gs pos="100000">
              <a:srgbClr val="663012"/>
            </a:gs>
          </a:gsLst>
          <a:lin ang="10800000" scaled="1"/>
          <a:tileRect/>
        </a:gradFill>
        <a:effectLst/>
      </p:bgPr>
    </p:bg>
    <p:spTree>
      <p:nvGrpSpPr>
        <p:cNvPr id="1" name=""/>
        <p:cNvGrpSpPr/>
        <p:nvPr/>
      </p:nvGrpSpPr>
      <p:grpSpPr>
        <a:xfrm>
          <a:off x="0" y="0"/>
          <a:ext cx="0" cy="0"/>
          <a:chOff x="0" y="0"/>
          <a:chExt cx="0" cy="0"/>
        </a:xfrm>
      </p:grpSpPr>
      <p:pic>
        <p:nvPicPr>
          <p:cNvPr id="2" name="1 Imagen" descr="kl.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0764-rainbow-abstract-element-clipartJ.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3500429" y="2571750"/>
            <a:ext cx="2319049" cy="2071684"/>
          </a:xfrm>
          <a:prstGeom prst="rect">
            <a:avLst/>
          </a:prstGeom>
        </p:spPr>
      </p:pic>
      <p:pic>
        <p:nvPicPr>
          <p:cNvPr id="4" name="3 Imagen" descr="10764-rainbow-abstract-element-clipartJ.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rot="10800000">
            <a:off x="3500429" y="571486"/>
            <a:ext cx="2319049" cy="2071684"/>
          </a:xfrm>
          <a:prstGeom prst="rect">
            <a:avLst/>
          </a:prstGeom>
        </p:spPr>
      </p:pic>
      <p:pic>
        <p:nvPicPr>
          <p:cNvPr id="5" name="4 Imagen" descr="10764-rainbow-abstract-element-clipartJ.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rot="16032031">
            <a:off x="4789465" y="1585917"/>
            <a:ext cx="2319049" cy="2071684"/>
          </a:xfrm>
          <a:prstGeom prst="rect">
            <a:avLst/>
          </a:prstGeom>
        </p:spPr>
      </p:pic>
      <p:pic>
        <p:nvPicPr>
          <p:cNvPr id="6" name="5 Imagen" descr="10764-rainbow-abstract-element-clipartJ.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rot="5400000">
            <a:off x="2090862" y="1623863"/>
            <a:ext cx="2319049" cy="2071684"/>
          </a:xfrm>
          <a:prstGeom prst="rect">
            <a:avLst/>
          </a:prstGeom>
        </p:spPr>
      </p:pic>
      <p:pic>
        <p:nvPicPr>
          <p:cNvPr id="7" name="6 Imagen" descr="10764-rainbow-abstract-element-clipartJ.png"/>
          <p:cNvPicPr>
            <a:picLocks noChangeAspect="1"/>
          </p:cNvPicPr>
          <p:nvPr/>
        </p:nvPicPr>
        <p:blipFill>
          <a:blip r:embed="rId3">
            <a:duotone>
              <a:schemeClr val="accent6">
                <a:shade val="45000"/>
                <a:satMod val="135000"/>
              </a:schemeClr>
              <a:prstClr val="white"/>
            </a:duotone>
            <a:lum contrast="40000"/>
          </a:blip>
          <a:stretch>
            <a:fillRect/>
          </a:stretch>
        </p:blipFill>
        <p:spPr>
          <a:xfrm rot="8394899">
            <a:off x="2394850" y="844772"/>
            <a:ext cx="2319049" cy="2071684"/>
          </a:xfrm>
          <a:prstGeom prst="rect">
            <a:avLst/>
          </a:prstGeom>
        </p:spPr>
      </p:pic>
      <p:pic>
        <p:nvPicPr>
          <p:cNvPr id="8" name="7 Imagen" descr="10764-rainbow-abstract-element-clipartJ.png"/>
          <p:cNvPicPr>
            <a:picLocks noChangeAspect="1"/>
          </p:cNvPicPr>
          <p:nvPr/>
        </p:nvPicPr>
        <p:blipFill>
          <a:blip r:embed="rId3">
            <a:duotone>
              <a:schemeClr val="accent6">
                <a:shade val="45000"/>
                <a:satMod val="135000"/>
              </a:schemeClr>
              <a:prstClr val="white"/>
            </a:duotone>
            <a:lum contrast="40000"/>
          </a:blip>
          <a:stretch>
            <a:fillRect/>
          </a:stretch>
        </p:blipFill>
        <p:spPr>
          <a:xfrm rot="13538432">
            <a:off x="4320817" y="787417"/>
            <a:ext cx="2319049" cy="2071684"/>
          </a:xfrm>
          <a:prstGeom prst="rect">
            <a:avLst/>
          </a:prstGeom>
        </p:spPr>
      </p:pic>
      <p:pic>
        <p:nvPicPr>
          <p:cNvPr id="9" name="8 Imagen" descr="10764-rainbow-abstract-element-clipartJ.png"/>
          <p:cNvPicPr>
            <a:picLocks noChangeAspect="1"/>
          </p:cNvPicPr>
          <p:nvPr/>
        </p:nvPicPr>
        <p:blipFill>
          <a:blip r:embed="rId3">
            <a:duotone>
              <a:schemeClr val="accent6">
                <a:shade val="45000"/>
                <a:satMod val="135000"/>
              </a:schemeClr>
              <a:prstClr val="white"/>
            </a:duotone>
            <a:lum contrast="40000"/>
          </a:blip>
          <a:stretch>
            <a:fillRect/>
          </a:stretch>
        </p:blipFill>
        <p:spPr>
          <a:xfrm rot="18752521">
            <a:off x="4531026" y="2161895"/>
            <a:ext cx="2319049" cy="2071684"/>
          </a:xfrm>
          <a:prstGeom prst="rect">
            <a:avLst/>
          </a:prstGeom>
        </p:spPr>
      </p:pic>
      <p:pic>
        <p:nvPicPr>
          <p:cNvPr id="10" name="9 Imagen" descr="10764-rainbow-abstract-element-clipartJ.png"/>
          <p:cNvPicPr>
            <a:picLocks noChangeAspect="1"/>
          </p:cNvPicPr>
          <p:nvPr/>
        </p:nvPicPr>
        <p:blipFill>
          <a:blip r:embed="rId3">
            <a:duotone>
              <a:schemeClr val="accent6">
                <a:shade val="45000"/>
                <a:satMod val="135000"/>
              </a:schemeClr>
              <a:prstClr val="white"/>
            </a:duotone>
            <a:lum contrast="40000"/>
          </a:blip>
          <a:stretch>
            <a:fillRect/>
          </a:stretch>
        </p:blipFill>
        <p:spPr>
          <a:xfrm rot="2254629">
            <a:off x="2605668" y="2349579"/>
            <a:ext cx="2319049" cy="2071684"/>
          </a:xfrm>
          <a:prstGeom prst="rect">
            <a:avLst/>
          </a:prstGeom>
        </p:spPr>
      </p:pic>
      <p:sp>
        <p:nvSpPr>
          <p:cNvPr id="11" name="10 Rectángulo"/>
          <p:cNvSpPr/>
          <p:nvPr/>
        </p:nvSpPr>
        <p:spPr>
          <a:xfrm>
            <a:off x="-571536" y="-285770"/>
            <a:ext cx="10072758" cy="5429270"/>
          </a:xfrm>
          <a:prstGeom prst="rect">
            <a:avLst/>
          </a:prstGeom>
          <a:gradFill flip="none" rotWithShape="1">
            <a:gsLst>
              <a:gs pos="0">
                <a:srgbClr val="362416"/>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3" presetClass="entr" presetSubtype="52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anim calcmode="lin" valueType="num">
                                      <p:cBhvr>
                                        <p:cTn id="12" dur="3000" fill="hold"/>
                                        <p:tgtEl>
                                          <p:spTgt spid="3"/>
                                        </p:tgtEl>
                                        <p:attrNameLst>
                                          <p:attrName>ppt_x</p:attrName>
                                        </p:attrNameLst>
                                      </p:cBhvr>
                                      <p:tavLst>
                                        <p:tav tm="0">
                                          <p:val>
                                            <p:fltVal val="0.5"/>
                                          </p:val>
                                        </p:tav>
                                        <p:tav tm="100000">
                                          <p:val>
                                            <p:strVal val="#ppt_x"/>
                                          </p:val>
                                        </p:tav>
                                      </p:tavLst>
                                    </p:anim>
                                    <p:anim calcmode="lin" valueType="num">
                                      <p:cBhvr>
                                        <p:cTn id="13" dur="3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anim calcmode="lin" valueType="num">
                                      <p:cBhvr>
                                        <p:cTn id="18" dur="3000" fill="hold"/>
                                        <p:tgtEl>
                                          <p:spTgt spid="4"/>
                                        </p:tgtEl>
                                        <p:attrNameLst>
                                          <p:attrName>ppt_x</p:attrName>
                                        </p:attrNameLst>
                                      </p:cBhvr>
                                      <p:tavLst>
                                        <p:tav tm="0">
                                          <p:val>
                                            <p:fltVal val="0.5"/>
                                          </p:val>
                                        </p:tav>
                                        <p:tav tm="100000">
                                          <p:val>
                                            <p:strVal val="#ppt_x"/>
                                          </p:val>
                                        </p:tav>
                                      </p:tavLst>
                                    </p:anim>
                                    <p:anim calcmode="lin" valueType="num">
                                      <p:cBhvr>
                                        <p:cTn id="19" dur="3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3000" fill="hold"/>
                                        <p:tgtEl>
                                          <p:spTgt spid="5"/>
                                        </p:tgtEl>
                                        <p:attrNameLst>
                                          <p:attrName>ppt_w</p:attrName>
                                        </p:attrNameLst>
                                      </p:cBhvr>
                                      <p:tavLst>
                                        <p:tav tm="0">
                                          <p:val>
                                            <p:fltVal val="0"/>
                                          </p:val>
                                        </p:tav>
                                        <p:tav tm="100000">
                                          <p:val>
                                            <p:strVal val="#ppt_w"/>
                                          </p:val>
                                        </p:tav>
                                      </p:tavLst>
                                    </p:anim>
                                    <p:anim calcmode="lin" valueType="num">
                                      <p:cBhvr>
                                        <p:cTn id="23" dur="3000" fill="hold"/>
                                        <p:tgtEl>
                                          <p:spTgt spid="5"/>
                                        </p:tgtEl>
                                        <p:attrNameLst>
                                          <p:attrName>ppt_h</p:attrName>
                                        </p:attrNameLst>
                                      </p:cBhvr>
                                      <p:tavLst>
                                        <p:tav tm="0">
                                          <p:val>
                                            <p:fltVal val="0"/>
                                          </p:val>
                                        </p:tav>
                                        <p:tav tm="100000">
                                          <p:val>
                                            <p:strVal val="#ppt_h"/>
                                          </p:val>
                                        </p:tav>
                                      </p:tavLst>
                                    </p:anim>
                                    <p:anim calcmode="lin" valueType="num">
                                      <p:cBhvr>
                                        <p:cTn id="24" dur="3000" fill="hold"/>
                                        <p:tgtEl>
                                          <p:spTgt spid="5"/>
                                        </p:tgtEl>
                                        <p:attrNameLst>
                                          <p:attrName>ppt_x</p:attrName>
                                        </p:attrNameLst>
                                      </p:cBhvr>
                                      <p:tavLst>
                                        <p:tav tm="0">
                                          <p:val>
                                            <p:fltVal val="0.5"/>
                                          </p:val>
                                        </p:tav>
                                        <p:tav tm="100000">
                                          <p:val>
                                            <p:strVal val="#ppt_x"/>
                                          </p:val>
                                        </p:tav>
                                      </p:tavLst>
                                    </p:anim>
                                    <p:anim calcmode="lin" valueType="num">
                                      <p:cBhvr>
                                        <p:cTn id="25" dur="3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3000" fill="hold"/>
                                        <p:tgtEl>
                                          <p:spTgt spid="6"/>
                                        </p:tgtEl>
                                        <p:attrNameLst>
                                          <p:attrName>ppt_w</p:attrName>
                                        </p:attrNameLst>
                                      </p:cBhvr>
                                      <p:tavLst>
                                        <p:tav tm="0">
                                          <p:val>
                                            <p:fltVal val="0"/>
                                          </p:val>
                                        </p:tav>
                                        <p:tav tm="100000">
                                          <p:val>
                                            <p:strVal val="#ppt_w"/>
                                          </p:val>
                                        </p:tav>
                                      </p:tavLst>
                                    </p:anim>
                                    <p:anim calcmode="lin" valueType="num">
                                      <p:cBhvr>
                                        <p:cTn id="29" dur="3000" fill="hold"/>
                                        <p:tgtEl>
                                          <p:spTgt spid="6"/>
                                        </p:tgtEl>
                                        <p:attrNameLst>
                                          <p:attrName>ppt_h</p:attrName>
                                        </p:attrNameLst>
                                      </p:cBhvr>
                                      <p:tavLst>
                                        <p:tav tm="0">
                                          <p:val>
                                            <p:fltVal val="0"/>
                                          </p:val>
                                        </p:tav>
                                        <p:tav tm="100000">
                                          <p:val>
                                            <p:strVal val="#ppt_h"/>
                                          </p:val>
                                        </p:tav>
                                      </p:tavLst>
                                    </p:anim>
                                    <p:anim calcmode="lin" valueType="num">
                                      <p:cBhvr>
                                        <p:cTn id="30" dur="3000" fill="hold"/>
                                        <p:tgtEl>
                                          <p:spTgt spid="6"/>
                                        </p:tgtEl>
                                        <p:attrNameLst>
                                          <p:attrName>ppt_x</p:attrName>
                                        </p:attrNameLst>
                                      </p:cBhvr>
                                      <p:tavLst>
                                        <p:tav tm="0">
                                          <p:val>
                                            <p:fltVal val="0.5"/>
                                          </p:val>
                                        </p:tav>
                                        <p:tav tm="100000">
                                          <p:val>
                                            <p:strVal val="#ppt_x"/>
                                          </p:val>
                                        </p:tav>
                                      </p:tavLst>
                                    </p:anim>
                                    <p:anim calcmode="lin" valueType="num">
                                      <p:cBhvr>
                                        <p:cTn id="31" dur="3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p:val>
                                            <p:fltVal val="0"/>
                                          </p:val>
                                        </p:tav>
                                        <p:tav tm="100000">
                                          <p:val>
                                            <p:strVal val="#ppt_w"/>
                                          </p:val>
                                        </p:tav>
                                      </p:tavLst>
                                    </p:anim>
                                    <p:anim calcmode="lin" valueType="num">
                                      <p:cBhvr>
                                        <p:cTn id="35" dur="3000" fill="hold"/>
                                        <p:tgtEl>
                                          <p:spTgt spid="7"/>
                                        </p:tgtEl>
                                        <p:attrNameLst>
                                          <p:attrName>ppt_h</p:attrName>
                                        </p:attrNameLst>
                                      </p:cBhvr>
                                      <p:tavLst>
                                        <p:tav tm="0">
                                          <p:val>
                                            <p:fltVal val="0"/>
                                          </p:val>
                                        </p:tav>
                                        <p:tav tm="100000">
                                          <p:val>
                                            <p:strVal val="#ppt_h"/>
                                          </p:val>
                                        </p:tav>
                                      </p:tavLst>
                                    </p:anim>
                                    <p:anim calcmode="lin" valueType="num">
                                      <p:cBhvr>
                                        <p:cTn id="36" dur="3000" fill="hold"/>
                                        <p:tgtEl>
                                          <p:spTgt spid="7"/>
                                        </p:tgtEl>
                                        <p:attrNameLst>
                                          <p:attrName>ppt_x</p:attrName>
                                        </p:attrNameLst>
                                      </p:cBhvr>
                                      <p:tavLst>
                                        <p:tav tm="0">
                                          <p:val>
                                            <p:fltVal val="0.5"/>
                                          </p:val>
                                        </p:tav>
                                        <p:tav tm="100000">
                                          <p:val>
                                            <p:strVal val="#ppt_x"/>
                                          </p:val>
                                        </p:tav>
                                      </p:tavLst>
                                    </p:anim>
                                    <p:anim calcmode="lin" valueType="num">
                                      <p:cBhvr>
                                        <p:cTn id="37" dur="3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3000" fill="hold"/>
                                        <p:tgtEl>
                                          <p:spTgt spid="8"/>
                                        </p:tgtEl>
                                        <p:attrNameLst>
                                          <p:attrName>ppt_w</p:attrName>
                                        </p:attrNameLst>
                                      </p:cBhvr>
                                      <p:tavLst>
                                        <p:tav tm="0">
                                          <p:val>
                                            <p:fltVal val="0"/>
                                          </p:val>
                                        </p:tav>
                                        <p:tav tm="100000">
                                          <p:val>
                                            <p:strVal val="#ppt_w"/>
                                          </p:val>
                                        </p:tav>
                                      </p:tavLst>
                                    </p:anim>
                                    <p:anim calcmode="lin" valueType="num">
                                      <p:cBhvr>
                                        <p:cTn id="41" dur="3000" fill="hold"/>
                                        <p:tgtEl>
                                          <p:spTgt spid="8"/>
                                        </p:tgtEl>
                                        <p:attrNameLst>
                                          <p:attrName>ppt_h</p:attrName>
                                        </p:attrNameLst>
                                      </p:cBhvr>
                                      <p:tavLst>
                                        <p:tav tm="0">
                                          <p:val>
                                            <p:fltVal val="0"/>
                                          </p:val>
                                        </p:tav>
                                        <p:tav tm="100000">
                                          <p:val>
                                            <p:strVal val="#ppt_h"/>
                                          </p:val>
                                        </p:tav>
                                      </p:tavLst>
                                    </p:anim>
                                    <p:anim calcmode="lin" valueType="num">
                                      <p:cBhvr>
                                        <p:cTn id="42" dur="3000" fill="hold"/>
                                        <p:tgtEl>
                                          <p:spTgt spid="8"/>
                                        </p:tgtEl>
                                        <p:attrNameLst>
                                          <p:attrName>ppt_x</p:attrName>
                                        </p:attrNameLst>
                                      </p:cBhvr>
                                      <p:tavLst>
                                        <p:tav tm="0">
                                          <p:val>
                                            <p:fltVal val="0.5"/>
                                          </p:val>
                                        </p:tav>
                                        <p:tav tm="100000">
                                          <p:val>
                                            <p:strVal val="#ppt_x"/>
                                          </p:val>
                                        </p:tav>
                                      </p:tavLst>
                                    </p:anim>
                                    <p:anim calcmode="lin" valueType="num">
                                      <p:cBhvr>
                                        <p:cTn id="43" dur="3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3000" fill="hold"/>
                                        <p:tgtEl>
                                          <p:spTgt spid="9"/>
                                        </p:tgtEl>
                                        <p:attrNameLst>
                                          <p:attrName>ppt_w</p:attrName>
                                        </p:attrNameLst>
                                      </p:cBhvr>
                                      <p:tavLst>
                                        <p:tav tm="0">
                                          <p:val>
                                            <p:fltVal val="0"/>
                                          </p:val>
                                        </p:tav>
                                        <p:tav tm="100000">
                                          <p:val>
                                            <p:strVal val="#ppt_w"/>
                                          </p:val>
                                        </p:tav>
                                      </p:tavLst>
                                    </p:anim>
                                    <p:anim calcmode="lin" valueType="num">
                                      <p:cBhvr>
                                        <p:cTn id="47" dur="3000" fill="hold"/>
                                        <p:tgtEl>
                                          <p:spTgt spid="9"/>
                                        </p:tgtEl>
                                        <p:attrNameLst>
                                          <p:attrName>ppt_h</p:attrName>
                                        </p:attrNameLst>
                                      </p:cBhvr>
                                      <p:tavLst>
                                        <p:tav tm="0">
                                          <p:val>
                                            <p:fltVal val="0"/>
                                          </p:val>
                                        </p:tav>
                                        <p:tav tm="100000">
                                          <p:val>
                                            <p:strVal val="#ppt_h"/>
                                          </p:val>
                                        </p:tav>
                                      </p:tavLst>
                                    </p:anim>
                                    <p:anim calcmode="lin" valueType="num">
                                      <p:cBhvr>
                                        <p:cTn id="48" dur="3000" fill="hold"/>
                                        <p:tgtEl>
                                          <p:spTgt spid="9"/>
                                        </p:tgtEl>
                                        <p:attrNameLst>
                                          <p:attrName>ppt_x</p:attrName>
                                        </p:attrNameLst>
                                      </p:cBhvr>
                                      <p:tavLst>
                                        <p:tav tm="0">
                                          <p:val>
                                            <p:fltVal val="0.5"/>
                                          </p:val>
                                        </p:tav>
                                        <p:tav tm="100000">
                                          <p:val>
                                            <p:strVal val="#ppt_x"/>
                                          </p:val>
                                        </p:tav>
                                      </p:tavLst>
                                    </p:anim>
                                    <p:anim calcmode="lin" valueType="num">
                                      <p:cBhvr>
                                        <p:cTn id="49" dur="3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3000" fill="hold"/>
                                        <p:tgtEl>
                                          <p:spTgt spid="10"/>
                                        </p:tgtEl>
                                        <p:attrNameLst>
                                          <p:attrName>ppt_w</p:attrName>
                                        </p:attrNameLst>
                                      </p:cBhvr>
                                      <p:tavLst>
                                        <p:tav tm="0">
                                          <p:val>
                                            <p:fltVal val="0"/>
                                          </p:val>
                                        </p:tav>
                                        <p:tav tm="100000">
                                          <p:val>
                                            <p:strVal val="#ppt_w"/>
                                          </p:val>
                                        </p:tav>
                                      </p:tavLst>
                                    </p:anim>
                                    <p:anim calcmode="lin" valueType="num">
                                      <p:cBhvr>
                                        <p:cTn id="53" dur="3000" fill="hold"/>
                                        <p:tgtEl>
                                          <p:spTgt spid="10"/>
                                        </p:tgtEl>
                                        <p:attrNameLst>
                                          <p:attrName>ppt_h</p:attrName>
                                        </p:attrNameLst>
                                      </p:cBhvr>
                                      <p:tavLst>
                                        <p:tav tm="0">
                                          <p:val>
                                            <p:fltVal val="0"/>
                                          </p:val>
                                        </p:tav>
                                        <p:tav tm="100000">
                                          <p:val>
                                            <p:strVal val="#ppt_h"/>
                                          </p:val>
                                        </p:tav>
                                      </p:tavLst>
                                    </p:anim>
                                    <p:anim calcmode="lin" valueType="num">
                                      <p:cBhvr>
                                        <p:cTn id="54" dur="3000" fill="hold"/>
                                        <p:tgtEl>
                                          <p:spTgt spid="10"/>
                                        </p:tgtEl>
                                        <p:attrNameLst>
                                          <p:attrName>ppt_x</p:attrName>
                                        </p:attrNameLst>
                                      </p:cBhvr>
                                      <p:tavLst>
                                        <p:tav tm="0">
                                          <p:val>
                                            <p:fltVal val="0.5"/>
                                          </p:val>
                                        </p:tav>
                                        <p:tav tm="100000">
                                          <p:val>
                                            <p:strVal val="#ppt_x"/>
                                          </p:val>
                                        </p:tav>
                                      </p:tavLst>
                                    </p:anim>
                                    <p:anim calcmode="lin" valueType="num">
                                      <p:cBhvr>
                                        <p:cTn id="55" dur="3000" fill="hold"/>
                                        <p:tgtEl>
                                          <p:spTgt spid="10"/>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3"/>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4"/>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5"/>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6"/>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7"/>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8"/>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10"/>
                                        </p:tgtEl>
                                        <p:attrNameLst>
                                          <p:attrName>r</p:attrName>
                                        </p:attrNameLst>
                                      </p:cBhvr>
                                    </p:animRot>
                                  </p:childTnLst>
                                </p:cTn>
                              </p:par>
                            </p:childTnLst>
                          </p:cTn>
                        </p:par>
                        <p:par>
                          <p:cTn id="72" fill="hold">
                            <p:stCondLst>
                              <p:cond delay="3000"/>
                            </p:stCondLst>
                            <p:childTnLst>
                              <p:par>
                                <p:cTn id="73" presetID="23" presetClass="exit" presetSubtype="544" fill="hold" nodeType="afterEffect">
                                  <p:stCondLst>
                                    <p:cond delay="0"/>
                                  </p:stCondLst>
                                  <p:childTnLst>
                                    <p:anim calcmode="lin" valueType="num">
                                      <p:cBhvr>
                                        <p:cTn id="74" dur="3000"/>
                                        <p:tgtEl>
                                          <p:spTgt spid="3"/>
                                        </p:tgtEl>
                                        <p:attrNameLst>
                                          <p:attrName>ppt_w</p:attrName>
                                        </p:attrNameLst>
                                      </p:cBhvr>
                                      <p:tavLst>
                                        <p:tav tm="0">
                                          <p:val>
                                            <p:strVal val="ppt_w"/>
                                          </p:val>
                                        </p:tav>
                                        <p:tav tm="100000">
                                          <p:val>
                                            <p:fltVal val="0"/>
                                          </p:val>
                                        </p:tav>
                                      </p:tavLst>
                                    </p:anim>
                                    <p:anim calcmode="lin" valueType="num">
                                      <p:cBhvr>
                                        <p:cTn id="75" dur="3000"/>
                                        <p:tgtEl>
                                          <p:spTgt spid="3"/>
                                        </p:tgtEl>
                                        <p:attrNameLst>
                                          <p:attrName>ppt_h</p:attrName>
                                        </p:attrNameLst>
                                      </p:cBhvr>
                                      <p:tavLst>
                                        <p:tav tm="0">
                                          <p:val>
                                            <p:strVal val="ppt_h"/>
                                          </p:val>
                                        </p:tav>
                                        <p:tav tm="100000">
                                          <p:val>
                                            <p:fltVal val="0"/>
                                          </p:val>
                                        </p:tav>
                                      </p:tavLst>
                                    </p:anim>
                                    <p:anim calcmode="lin" valueType="num">
                                      <p:cBhvr>
                                        <p:cTn id="76" dur="3000"/>
                                        <p:tgtEl>
                                          <p:spTgt spid="3"/>
                                        </p:tgtEl>
                                        <p:attrNameLst>
                                          <p:attrName>ppt_x</p:attrName>
                                        </p:attrNameLst>
                                      </p:cBhvr>
                                      <p:tavLst>
                                        <p:tav tm="0">
                                          <p:val>
                                            <p:strVal val="ppt_x"/>
                                          </p:val>
                                        </p:tav>
                                        <p:tav tm="100000">
                                          <p:val>
                                            <p:fltVal val="0.5"/>
                                          </p:val>
                                        </p:tav>
                                      </p:tavLst>
                                    </p:anim>
                                    <p:anim calcmode="lin" valueType="num">
                                      <p:cBhvr>
                                        <p:cTn id="77" dur="3000"/>
                                        <p:tgtEl>
                                          <p:spTgt spid="3"/>
                                        </p:tgtEl>
                                        <p:attrNameLst>
                                          <p:attrName>ppt_y</p:attrName>
                                        </p:attrNameLst>
                                      </p:cBhvr>
                                      <p:tavLst>
                                        <p:tav tm="0">
                                          <p:val>
                                            <p:strVal val="ppt_y"/>
                                          </p:val>
                                        </p:tav>
                                        <p:tav tm="100000">
                                          <p:val>
                                            <p:fltVal val="0.5"/>
                                          </p:val>
                                        </p:tav>
                                      </p:tavLst>
                                    </p:anim>
                                    <p:set>
                                      <p:cBhvr>
                                        <p:cTn id="78" dur="1" fill="hold">
                                          <p:stCondLst>
                                            <p:cond delay="2999"/>
                                          </p:stCondLst>
                                        </p:cTn>
                                        <p:tgtEl>
                                          <p:spTgt spid="3"/>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3000"/>
                                        <p:tgtEl>
                                          <p:spTgt spid="4"/>
                                        </p:tgtEl>
                                        <p:attrNameLst>
                                          <p:attrName>ppt_w</p:attrName>
                                        </p:attrNameLst>
                                      </p:cBhvr>
                                      <p:tavLst>
                                        <p:tav tm="0">
                                          <p:val>
                                            <p:strVal val="ppt_w"/>
                                          </p:val>
                                        </p:tav>
                                        <p:tav tm="100000">
                                          <p:val>
                                            <p:fltVal val="0"/>
                                          </p:val>
                                        </p:tav>
                                      </p:tavLst>
                                    </p:anim>
                                    <p:anim calcmode="lin" valueType="num">
                                      <p:cBhvr>
                                        <p:cTn id="81" dur="3000"/>
                                        <p:tgtEl>
                                          <p:spTgt spid="4"/>
                                        </p:tgtEl>
                                        <p:attrNameLst>
                                          <p:attrName>ppt_h</p:attrName>
                                        </p:attrNameLst>
                                      </p:cBhvr>
                                      <p:tavLst>
                                        <p:tav tm="0">
                                          <p:val>
                                            <p:strVal val="ppt_h"/>
                                          </p:val>
                                        </p:tav>
                                        <p:tav tm="100000">
                                          <p:val>
                                            <p:fltVal val="0"/>
                                          </p:val>
                                        </p:tav>
                                      </p:tavLst>
                                    </p:anim>
                                    <p:anim calcmode="lin" valueType="num">
                                      <p:cBhvr>
                                        <p:cTn id="82" dur="3000"/>
                                        <p:tgtEl>
                                          <p:spTgt spid="4"/>
                                        </p:tgtEl>
                                        <p:attrNameLst>
                                          <p:attrName>ppt_x</p:attrName>
                                        </p:attrNameLst>
                                      </p:cBhvr>
                                      <p:tavLst>
                                        <p:tav tm="0">
                                          <p:val>
                                            <p:strVal val="ppt_x"/>
                                          </p:val>
                                        </p:tav>
                                        <p:tav tm="100000">
                                          <p:val>
                                            <p:fltVal val="0.5"/>
                                          </p:val>
                                        </p:tav>
                                      </p:tavLst>
                                    </p:anim>
                                    <p:anim calcmode="lin" valueType="num">
                                      <p:cBhvr>
                                        <p:cTn id="83" dur="3000"/>
                                        <p:tgtEl>
                                          <p:spTgt spid="4"/>
                                        </p:tgtEl>
                                        <p:attrNameLst>
                                          <p:attrName>ppt_y</p:attrName>
                                        </p:attrNameLst>
                                      </p:cBhvr>
                                      <p:tavLst>
                                        <p:tav tm="0">
                                          <p:val>
                                            <p:strVal val="ppt_y"/>
                                          </p:val>
                                        </p:tav>
                                        <p:tav tm="100000">
                                          <p:val>
                                            <p:fltVal val="0.5"/>
                                          </p:val>
                                        </p:tav>
                                      </p:tavLst>
                                    </p:anim>
                                    <p:set>
                                      <p:cBhvr>
                                        <p:cTn id="84" dur="1" fill="hold">
                                          <p:stCondLst>
                                            <p:cond delay="2999"/>
                                          </p:stCondLst>
                                        </p:cTn>
                                        <p:tgtEl>
                                          <p:spTgt spid="4"/>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3000"/>
                                        <p:tgtEl>
                                          <p:spTgt spid="5"/>
                                        </p:tgtEl>
                                        <p:attrNameLst>
                                          <p:attrName>ppt_w</p:attrName>
                                        </p:attrNameLst>
                                      </p:cBhvr>
                                      <p:tavLst>
                                        <p:tav tm="0">
                                          <p:val>
                                            <p:strVal val="ppt_w"/>
                                          </p:val>
                                        </p:tav>
                                        <p:tav tm="100000">
                                          <p:val>
                                            <p:fltVal val="0"/>
                                          </p:val>
                                        </p:tav>
                                      </p:tavLst>
                                    </p:anim>
                                    <p:anim calcmode="lin" valueType="num">
                                      <p:cBhvr>
                                        <p:cTn id="87" dur="3000"/>
                                        <p:tgtEl>
                                          <p:spTgt spid="5"/>
                                        </p:tgtEl>
                                        <p:attrNameLst>
                                          <p:attrName>ppt_h</p:attrName>
                                        </p:attrNameLst>
                                      </p:cBhvr>
                                      <p:tavLst>
                                        <p:tav tm="0">
                                          <p:val>
                                            <p:strVal val="ppt_h"/>
                                          </p:val>
                                        </p:tav>
                                        <p:tav tm="100000">
                                          <p:val>
                                            <p:fltVal val="0"/>
                                          </p:val>
                                        </p:tav>
                                      </p:tavLst>
                                    </p:anim>
                                    <p:anim calcmode="lin" valueType="num">
                                      <p:cBhvr>
                                        <p:cTn id="88" dur="3000"/>
                                        <p:tgtEl>
                                          <p:spTgt spid="5"/>
                                        </p:tgtEl>
                                        <p:attrNameLst>
                                          <p:attrName>ppt_x</p:attrName>
                                        </p:attrNameLst>
                                      </p:cBhvr>
                                      <p:tavLst>
                                        <p:tav tm="0">
                                          <p:val>
                                            <p:strVal val="ppt_x"/>
                                          </p:val>
                                        </p:tav>
                                        <p:tav tm="100000">
                                          <p:val>
                                            <p:fltVal val="0.5"/>
                                          </p:val>
                                        </p:tav>
                                      </p:tavLst>
                                    </p:anim>
                                    <p:anim calcmode="lin" valueType="num">
                                      <p:cBhvr>
                                        <p:cTn id="89" dur="3000"/>
                                        <p:tgtEl>
                                          <p:spTgt spid="5"/>
                                        </p:tgtEl>
                                        <p:attrNameLst>
                                          <p:attrName>ppt_y</p:attrName>
                                        </p:attrNameLst>
                                      </p:cBhvr>
                                      <p:tavLst>
                                        <p:tav tm="0">
                                          <p:val>
                                            <p:strVal val="ppt_y"/>
                                          </p:val>
                                        </p:tav>
                                        <p:tav tm="100000">
                                          <p:val>
                                            <p:fltVal val="0.5"/>
                                          </p:val>
                                        </p:tav>
                                      </p:tavLst>
                                    </p:anim>
                                    <p:set>
                                      <p:cBhvr>
                                        <p:cTn id="90" dur="1" fill="hold">
                                          <p:stCondLst>
                                            <p:cond delay="2999"/>
                                          </p:stCondLst>
                                        </p:cTn>
                                        <p:tgtEl>
                                          <p:spTgt spid="5"/>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3000"/>
                                        <p:tgtEl>
                                          <p:spTgt spid="6"/>
                                        </p:tgtEl>
                                        <p:attrNameLst>
                                          <p:attrName>ppt_w</p:attrName>
                                        </p:attrNameLst>
                                      </p:cBhvr>
                                      <p:tavLst>
                                        <p:tav tm="0">
                                          <p:val>
                                            <p:strVal val="ppt_w"/>
                                          </p:val>
                                        </p:tav>
                                        <p:tav tm="100000">
                                          <p:val>
                                            <p:fltVal val="0"/>
                                          </p:val>
                                        </p:tav>
                                      </p:tavLst>
                                    </p:anim>
                                    <p:anim calcmode="lin" valueType="num">
                                      <p:cBhvr>
                                        <p:cTn id="93" dur="3000"/>
                                        <p:tgtEl>
                                          <p:spTgt spid="6"/>
                                        </p:tgtEl>
                                        <p:attrNameLst>
                                          <p:attrName>ppt_h</p:attrName>
                                        </p:attrNameLst>
                                      </p:cBhvr>
                                      <p:tavLst>
                                        <p:tav tm="0">
                                          <p:val>
                                            <p:strVal val="ppt_h"/>
                                          </p:val>
                                        </p:tav>
                                        <p:tav tm="100000">
                                          <p:val>
                                            <p:fltVal val="0"/>
                                          </p:val>
                                        </p:tav>
                                      </p:tavLst>
                                    </p:anim>
                                    <p:anim calcmode="lin" valueType="num">
                                      <p:cBhvr>
                                        <p:cTn id="94" dur="3000"/>
                                        <p:tgtEl>
                                          <p:spTgt spid="6"/>
                                        </p:tgtEl>
                                        <p:attrNameLst>
                                          <p:attrName>ppt_x</p:attrName>
                                        </p:attrNameLst>
                                      </p:cBhvr>
                                      <p:tavLst>
                                        <p:tav tm="0">
                                          <p:val>
                                            <p:strVal val="ppt_x"/>
                                          </p:val>
                                        </p:tav>
                                        <p:tav tm="100000">
                                          <p:val>
                                            <p:fltVal val="0.5"/>
                                          </p:val>
                                        </p:tav>
                                      </p:tavLst>
                                    </p:anim>
                                    <p:anim calcmode="lin" valueType="num">
                                      <p:cBhvr>
                                        <p:cTn id="95" dur="3000"/>
                                        <p:tgtEl>
                                          <p:spTgt spid="6"/>
                                        </p:tgtEl>
                                        <p:attrNameLst>
                                          <p:attrName>ppt_y</p:attrName>
                                        </p:attrNameLst>
                                      </p:cBhvr>
                                      <p:tavLst>
                                        <p:tav tm="0">
                                          <p:val>
                                            <p:strVal val="ppt_y"/>
                                          </p:val>
                                        </p:tav>
                                        <p:tav tm="100000">
                                          <p:val>
                                            <p:fltVal val="0.5"/>
                                          </p:val>
                                        </p:tav>
                                      </p:tavLst>
                                    </p:anim>
                                    <p:set>
                                      <p:cBhvr>
                                        <p:cTn id="96" dur="1" fill="hold">
                                          <p:stCondLst>
                                            <p:cond delay="2999"/>
                                          </p:stCondLst>
                                        </p:cTn>
                                        <p:tgtEl>
                                          <p:spTgt spid="6"/>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3000"/>
                                        <p:tgtEl>
                                          <p:spTgt spid="7"/>
                                        </p:tgtEl>
                                        <p:attrNameLst>
                                          <p:attrName>ppt_w</p:attrName>
                                        </p:attrNameLst>
                                      </p:cBhvr>
                                      <p:tavLst>
                                        <p:tav tm="0">
                                          <p:val>
                                            <p:strVal val="ppt_w"/>
                                          </p:val>
                                        </p:tav>
                                        <p:tav tm="100000">
                                          <p:val>
                                            <p:fltVal val="0"/>
                                          </p:val>
                                        </p:tav>
                                      </p:tavLst>
                                    </p:anim>
                                    <p:anim calcmode="lin" valueType="num">
                                      <p:cBhvr>
                                        <p:cTn id="99" dur="3000"/>
                                        <p:tgtEl>
                                          <p:spTgt spid="7"/>
                                        </p:tgtEl>
                                        <p:attrNameLst>
                                          <p:attrName>ppt_h</p:attrName>
                                        </p:attrNameLst>
                                      </p:cBhvr>
                                      <p:tavLst>
                                        <p:tav tm="0">
                                          <p:val>
                                            <p:strVal val="ppt_h"/>
                                          </p:val>
                                        </p:tav>
                                        <p:tav tm="100000">
                                          <p:val>
                                            <p:fltVal val="0"/>
                                          </p:val>
                                        </p:tav>
                                      </p:tavLst>
                                    </p:anim>
                                    <p:anim calcmode="lin" valueType="num">
                                      <p:cBhvr>
                                        <p:cTn id="100" dur="3000"/>
                                        <p:tgtEl>
                                          <p:spTgt spid="7"/>
                                        </p:tgtEl>
                                        <p:attrNameLst>
                                          <p:attrName>ppt_x</p:attrName>
                                        </p:attrNameLst>
                                      </p:cBhvr>
                                      <p:tavLst>
                                        <p:tav tm="0">
                                          <p:val>
                                            <p:strVal val="ppt_x"/>
                                          </p:val>
                                        </p:tav>
                                        <p:tav tm="100000">
                                          <p:val>
                                            <p:fltVal val="0.5"/>
                                          </p:val>
                                        </p:tav>
                                      </p:tavLst>
                                    </p:anim>
                                    <p:anim calcmode="lin" valueType="num">
                                      <p:cBhvr>
                                        <p:cTn id="101" dur="3000"/>
                                        <p:tgtEl>
                                          <p:spTgt spid="7"/>
                                        </p:tgtEl>
                                        <p:attrNameLst>
                                          <p:attrName>ppt_y</p:attrName>
                                        </p:attrNameLst>
                                      </p:cBhvr>
                                      <p:tavLst>
                                        <p:tav tm="0">
                                          <p:val>
                                            <p:strVal val="ppt_y"/>
                                          </p:val>
                                        </p:tav>
                                        <p:tav tm="100000">
                                          <p:val>
                                            <p:fltVal val="0.5"/>
                                          </p:val>
                                        </p:tav>
                                      </p:tavLst>
                                    </p:anim>
                                    <p:set>
                                      <p:cBhvr>
                                        <p:cTn id="102" dur="1" fill="hold">
                                          <p:stCondLst>
                                            <p:cond delay="2999"/>
                                          </p:stCondLst>
                                        </p:cTn>
                                        <p:tgtEl>
                                          <p:spTgt spid="7"/>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3000"/>
                                        <p:tgtEl>
                                          <p:spTgt spid="8"/>
                                        </p:tgtEl>
                                        <p:attrNameLst>
                                          <p:attrName>ppt_w</p:attrName>
                                        </p:attrNameLst>
                                      </p:cBhvr>
                                      <p:tavLst>
                                        <p:tav tm="0">
                                          <p:val>
                                            <p:strVal val="ppt_w"/>
                                          </p:val>
                                        </p:tav>
                                        <p:tav tm="100000">
                                          <p:val>
                                            <p:fltVal val="0"/>
                                          </p:val>
                                        </p:tav>
                                      </p:tavLst>
                                    </p:anim>
                                    <p:anim calcmode="lin" valueType="num">
                                      <p:cBhvr>
                                        <p:cTn id="105" dur="3000"/>
                                        <p:tgtEl>
                                          <p:spTgt spid="8"/>
                                        </p:tgtEl>
                                        <p:attrNameLst>
                                          <p:attrName>ppt_h</p:attrName>
                                        </p:attrNameLst>
                                      </p:cBhvr>
                                      <p:tavLst>
                                        <p:tav tm="0">
                                          <p:val>
                                            <p:strVal val="ppt_h"/>
                                          </p:val>
                                        </p:tav>
                                        <p:tav tm="100000">
                                          <p:val>
                                            <p:fltVal val="0"/>
                                          </p:val>
                                        </p:tav>
                                      </p:tavLst>
                                    </p:anim>
                                    <p:anim calcmode="lin" valueType="num">
                                      <p:cBhvr>
                                        <p:cTn id="106" dur="3000"/>
                                        <p:tgtEl>
                                          <p:spTgt spid="8"/>
                                        </p:tgtEl>
                                        <p:attrNameLst>
                                          <p:attrName>ppt_x</p:attrName>
                                        </p:attrNameLst>
                                      </p:cBhvr>
                                      <p:tavLst>
                                        <p:tav tm="0">
                                          <p:val>
                                            <p:strVal val="ppt_x"/>
                                          </p:val>
                                        </p:tav>
                                        <p:tav tm="100000">
                                          <p:val>
                                            <p:fltVal val="0.5"/>
                                          </p:val>
                                        </p:tav>
                                      </p:tavLst>
                                    </p:anim>
                                    <p:anim calcmode="lin" valueType="num">
                                      <p:cBhvr>
                                        <p:cTn id="107" dur="3000"/>
                                        <p:tgtEl>
                                          <p:spTgt spid="8"/>
                                        </p:tgtEl>
                                        <p:attrNameLst>
                                          <p:attrName>ppt_y</p:attrName>
                                        </p:attrNameLst>
                                      </p:cBhvr>
                                      <p:tavLst>
                                        <p:tav tm="0">
                                          <p:val>
                                            <p:strVal val="ppt_y"/>
                                          </p:val>
                                        </p:tav>
                                        <p:tav tm="100000">
                                          <p:val>
                                            <p:fltVal val="0.5"/>
                                          </p:val>
                                        </p:tav>
                                      </p:tavLst>
                                    </p:anim>
                                    <p:set>
                                      <p:cBhvr>
                                        <p:cTn id="108" dur="1" fill="hold">
                                          <p:stCondLst>
                                            <p:cond delay="2999"/>
                                          </p:stCondLst>
                                        </p:cTn>
                                        <p:tgtEl>
                                          <p:spTgt spid="8"/>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3000"/>
                                        <p:tgtEl>
                                          <p:spTgt spid="9"/>
                                        </p:tgtEl>
                                        <p:attrNameLst>
                                          <p:attrName>ppt_w</p:attrName>
                                        </p:attrNameLst>
                                      </p:cBhvr>
                                      <p:tavLst>
                                        <p:tav tm="0">
                                          <p:val>
                                            <p:strVal val="ppt_w"/>
                                          </p:val>
                                        </p:tav>
                                        <p:tav tm="100000">
                                          <p:val>
                                            <p:fltVal val="0"/>
                                          </p:val>
                                        </p:tav>
                                      </p:tavLst>
                                    </p:anim>
                                    <p:anim calcmode="lin" valueType="num">
                                      <p:cBhvr>
                                        <p:cTn id="111" dur="3000"/>
                                        <p:tgtEl>
                                          <p:spTgt spid="9"/>
                                        </p:tgtEl>
                                        <p:attrNameLst>
                                          <p:attrName>ppt_h</p:attrName>
                                        </p:attrNameLst>
                                      </p:cBhvr>
                                      <p:tavLst>
                                        <p:tav tm="0">
                                          <p:val>
                                            <p:strVal val="ppt_h"/>
                                          </p:val>
                                        </p:tav>
                                        <p:tav tm="100000">
                                          <p:val>
                                            <p:fltVal val="0"/>
                                          </p:val>
                                        </p:tav>
                                      </p:tavLst>
                                    </p:anim>
                                    <p:anim calcmode="lin" valueType="num">
                                      <p:cBhvr>
                                        <p:cTn id="112" dur="3000"/>
                                        <p:tgtEl>
                                          <p:spTgt spid="9"/>
                                        </p:tgtEl>
                                        <p:attrNameLst>
                                          <p:attrName>ppt_x</p:attrName>
                                        </p:attrNameLst>
                                      </p:cBhvr>
                                      <p:tavLst>
                                        <p:tav tm="0">
                                          <p:val>
                                            <p:strVal val="ppt_x"/>
                                          </p:val>
                                        </p:tav>
                                        <p:tav tm="100000">
                                          <p:val>
                                            <p:fltVal val="0.5"/>
                                          </p:val>
                                        </p:tav>
                                      </p:tavLst>
                                    </p:anim>
                                    <p:anim calcmode="lin" valueType="num">
                                      <p:cBhvr>
                                        <p:cTn id="113" dur="3000"/>
                                        <p:tgtEl>
                                          <p:spTgt spid="9"/>
                                        </p:tgtEl>
                                        <p:attrNameLst>
                                          <p:attrName>ppt_y</p:attrName>
                                        </p:attrNameLst>
                                      </p:cBhvr>
                                      <p:tavLst>
                                        <p:tav tm="0">
                                          <p:val>
                                            <p:strVal val="ppt_y"/>
                                          </p:val>
                                        </p:tav>
                                        <p:tav tm="100000">
                                          <p:val>
                                            <p:fltVal val="0.5"/>
                                          </p:val>
                                        </p:tav>
                                      </p:tavLst>
                                    </p:anim>
                                    <p:set>
                                      <p:cBhvr>
                                        <p:cTn id="114" dur="1" fill="hold">
                                          <p:stCondLst>
                                            <p:cond delay="2999"/>
                                          </p:stCondLst>
                                        </p:cTn>
                                        <p:tgtEl>
                                          <p:spTgt spid="9"/>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3000"/>
                                        <p:tgtEl>
                                          <p:spTgt spid="10"/>
                                        </p:tgtEl>
                                        <p:attrNameLst>
                                          <p:attrName>ppt_w</p:attrName>
                                        </p:attrNameLst>
                                      </p:cBhvr>
                                      <p:tavLst>
                                        <p:tav tm="0">
                                          <p:val>
                                            <p:strVal val="ppt_w"/>
                                          </p:val>
                                        </p:tav>
                                        <p:tav tm="100000">
                                          <p:val>
                                            <p:fltVal val="0"/>
                                          </p:val>
                                        </p:tav>
                                      </p:tavLst>
                                    </p:anim>
                                    <p:anim calcmode="lin" valueType="num">
                                      <p:cBhvr>
                                        <p:cTn id="117" dur="3000"/>
                                        <p:tgtEl>
                                          <p:spTgt spid="10"/>
                                        </p:tgtEl>
                                        <p:attrNameLst>
                                          <p:attrName>ppt_h</p:attrName>
                                        </p:attrNameLst>
                                      </p:cBhvr>
                                      <p:tavLst>
                                        <p:tav tm="0">
                                          <p:val>
                                            <p:strVal val="ppt_h"/>
                                          </p:val>
                                        </p:tav>
                                        <p:tav tm="100000">
                                          <p:val>
                                            <p:fltVal val="0"/>
                                          </p:val>
                                        </p:tav>
                                      </p:tavLst>
                                    </p:anim>
                                    <p:anim calcmode="lin" valueType="num">
                                      <p:cBhvr>
                                        <p:cTn id="118" dur="3000"/>
                                        <p:tgtEl>
                                          <p:spTgt spid="10"/>
                                        </p:tgtEl>
                                        <p:attrNameLst>
                                          <p:attrName>ppt_x</p:attrName>
                                        </p:attrNameLst>
                                      </p:cBhvr>
                                      <p:tavLst>
                                        <p:tav tm="0">
                                          <p:val>
                                            <p:strVal val="ppt_x"/>
                                          </p:val>
                                        </p:tav>
                                        <p:tav tm="100000">
                                          <p:val>
                                            <p:fltVal val="0.5"/>
                                          </p:val>
                                        </p:tav>
                                      </p:tavLst>
                                    </p:anim>
                                    <p:anim calcmode="lin" valueType="num">
                                      <p:cBhvr>
                                        <p:cTn id="119" dur="3000"/>
                                        <p:tgtEl>
                                          <p:spTgt spid="10"/>
                                        </p:tgtEl>
                                        <p:attrNameLst>
                                          <p:attrName>ppt_y</p:attrName>
                                        </p:attrNameLst>
                                      </p:cBhvr>
                                      <p:tavLst>
                                        <p:tav tm="0">
                                          <p:val>
                                            <p:strVal val="ppt_y"/>
                                          </p:val>
                                        </p:tav>
                                        <p:tav tm="100000">
                                          <p:val>
                                            <p:fltVal val="0.5"/>
                                          </p:val>
                                        </p:tav>
                                      </p:tavLst>
                                    </p:anim>
                                    <p:set>
                                      <p:cBhvr>
                                        <p:cTn id="120" dur="1" fill="hold">
                                          <p:stCondLst>
                                            <p:cond delay="2999"/>
                                          </p:stCondLst>
                                        </p:cTn>
                                        <p:tgtEl>
                                          <p:spTgt spid="10"/>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3000" fill="hold"/>
                                        <p:tgtEl>
                                          <p:spTgt spid="3"/>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4"/>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5"/>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6"/>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7"/>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8"/>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9"/>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10"/>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2"/>
                                        </p:tgtEl>
                                        <p:attrNameLst>
                                          <p:attrName>style.visibility</p:attrName>
                                        </p:attrNameLst>
                                      </p:cBhvr>
                                      <p:to>
                                        <p:strVal val="visible"/>
                                      </p:to>
                                    </p:set>
                                    <p:anim calcmode="lin" valueType="num">
                                      <p:cBhvr>
                                        <p:cTn id="139" dur="3000" fill="hold"/>
                                        <p:tgtEl>
                                          <p:spTgt spid="2"/>
                                        </p:tgtEl>
                                        <p:attrNameLst>
                                          <p:attrName>ppt_w</p:attrName>
                                        </p:attrNameLst>
                                      </p:cBhvr>
                                      <p:tavLst>
                                        <p:tav tm="0">
                                          <p:val>
                                            <p:strVal val="4/3*#ppt_w"/>
                                          </p:val>
                                        </p:tav>
                                        <p:tav tm="100000">
                                          <p:val>
                                            <p:strVal val="#ppt_w"/>
                                          </p:val>
                                        </p:tav>
                                      </p:tavLst>
                                    </p:anim>
                                    <p:anim calcmode="lin" valueType="num">
                                      <p:cBhvr>
                                        <p:cTn id="140" dur="3000" fill="hold"/>
                                        <p:tgtEl>
                                          <p:spTgt spid="2"/>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2"/>
                                        </p:tgtEl>
                                        <p:attrNameLst>
                                          <p:attrName>style.visibility</p:attrName>
                                        </p:attrNameLst>
                                      </p:cBhvr>
                                      <p:to>
                                        <p:strVal val="visible"/>
                                      </p:to>
                                    </p:set>
                                    <p:animEffect transition="in" filter="wheel(8)">
                                      <p:cBhvr>
                                        <p:cTn id="14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5F4027"/>
            </a:gs>
            <a:gs pos="30000">
              <a:srgbClr val="D49E6C"/>
            </a:gs>
            <a:gs pos="70000">
              <a:srgbClr val="A65528"/>
            </a:gs>
            <a:gs pos="100000">
              <a:srgbClr val="663012"/>
            </a:gs>
          </a:gsLst>
          <a:lin ang="10800000" scaled="1"/>
          <a:tileRect/>
        </a:gradFill>
        <a:effectLst/>
      </p:bgPr>
    </p:bg>
    <p:spTree>
      <p:nvGrpSpPr>
        <p:cNvPr id="1" name=""/>
        <p:cNvGrpSpPr/>
        <p:nvPr/>
      </p:nvGrpSpPr>
      <p:grpSpPr>
        <a:xfrm>
          <a:off x="0" y="0"/>
          <a:ext cx="0" cy="0"/>
          <a:chOff x="0" y="0"/>
          <a:chExt cx="0" cy="0"/>
        </a:xfrm>
      </p:grpSpPr>
      <p:pic>
        <p:nvPicPr>
          <p:cNvPr id="2" name="1 Imagen" descr="ehnhyb44.gif"/>
          <p:cNvPicPr>
            <a:picLocks noChangeAspect="1"/>
          </p:cNvPicPr>
          <p:nvPr/>
        </p:nvPicPr>
        <p:blipFill>
          <a:blip r:embed="rId2"/>
          <a:stretch>
            <a:fillRect/>
          </a:stretch>
        </p:blipFill>
        <p:spPr>
          <a:xfrm>
            <a:off x="4762500" y="2228850"/>
            <a:ext cx="4381500" cy="2914650"/>
          </a:xfrm>
          <a:prstGeom prst="rect">
            <a:avLst/>
          </a:prstGeom>
          <a:effectLst>
            <a:softEdge rad="31750"/>
          </a:effectLst>
        </p:spPr>
      </p:pic>
      <p:pic>
        <p:nvPicPr>
          <p:cNvPr id="3" name="2 Imagen" descr="7fyqkosg.gif"/>
          <p:cNvPicPr>
            <a:picLocks noChangeAspect="1"/>
          </p:cNvPicPr>
          <p:nvPr/>
        </p:nvPicPr>
        <p:blipFill>
          <a:blip r:embed="rId3"/>
          <a:stretch>
            <a:fillRect/>
          </a:stretch>
        </p:blipFill>
        <p:spPr>
          <a:xfrm>
            <a:off x="1285852" y="2643200"/>
            <a:ext cx="2500300" cy="2500300"/>
          </a:xfrm>
          <a:prstGeom prst="rect">
            <a:avLst/>
          </a:prstGeom>
          <a:effectLst>
            <a:softEdge rad="31750"/>
          </a:effectLst>
        </p:spPr>
      </p:pic>
      <p:sp>
        <p:nvSpPr>
          <p:cNvPr id="5" name="4 CuadroTexto"/>
          <p:cNvSpPr txBox="1"/>
          <p:nvPr/>
        </p:nvSpPr>
        <p:spPr>
          <a:xfrm>
            <a:off x="357158" y="857238"/>
            <a:ext cx="8358214" cy="1569660"/>
          </a:xfrm>
          <a:prstGeom prst="rect">
            <a:avLst/>
          </a:prstGeom>
          <a:noFill/>
        </p:spPr>
        <p:txBody>
          <a:bodyPr wrap="square" rtlCol="0">
            <a:spAutoFit/>
          </a:bodyPr>
          <a:lstStyle/>
          <a:p>
            <a:pPr algn="ctr"/>
            <a:r>
              <a:rPr lang="es-ES" sz="2400" b="1" dirty="0" smtClean="0">
                <a:effectLst>
                  <a:outerShdw blurRad="38100" dist="38100" dir="2700000" algn="tl">
                    <a:srgbClr val="000000">
                      <a:alpha val="43137"/>
                    </a:srgbClr>
                  </a:outerShdw>
                </a:effectLst>
              </a:rPr>
              <a:t>Los conejos al igual que los perros se tumban boca arriba. Eso es señal de que está muy a gusto contigo, que te tiene mucha confianza y que quiere que le toques la barriguita. Como ves, son muy cariñosos</a:t>
            </a:r>
            <a:endParaRPr lang="es-ES" sz="2400" b="1" dirty="0">
              <a:effectLst>
                <a:outerShdw blurRad="38100" dist="38100" dir="2700000" algn="tl">
                  <a:srgbClr val="000000">
                    <a:alpha val="43137"/>
                  </a:srgbClr>
                </a:outerShdw>
              </a:effectLst>
            </a:endParaRPr>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Right)">
                                      <p:cBhvr>
                                        <p:cTn id="7" dur="3000"/>
                                        <p:tgtEl>
                                          <p:spTgt spid="2"/>
                                        </p:tgtEl>
                                      </p:cBhvr>
                                    </p:animEffect>
                                  </p:childTnLst>
                                </p:cTn>
                              </p:par>
                              <p:par>
                                <p:cTn id="8" presetID="2" presetClass="entr" presetSubtype="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5000" fill="hold"/>
                                        <p:tgtEl>
                                          <p:spTgt spid="3"/>
                                        </p:tgtEl>
                                        <p:attrNameLst>
                                          <p:attrName>ppt_x</p:attrName>
                                        </p:attrNameLst>
                                      </p:cBhvr>
                                      <p:tavLst>
                                        <p:tav tm="0">
                                          <p:val>
                                            <p:strVal val="0-#ppt_w/2"/>
                                          </p:val>
                                        </p:tav>
                                        <p:tav tm="100000">
                                          <p:val>
                                            <p:strVal val="#ppt_x"/>
                                          </p:val>
                                        </p:tav>
                                      </p:tavLst>
                                    </p:anim>
                                    <p:anim calcmode="lin" valueType="num">
                                      <p:cBhvr additive="base">
                                        <p:cTn id="11" dur="5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l.-kl.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1682875">
            <a:off x="-203131" y="1009045"/>
            <a:ext cx="4377261" cy="252191"/>
          </a:xfrm>
          <a:prstGeom prst="rect">
            <a:avLst/>
          </a:prstGeom>
          <a:gradFill flip="none" rotWithShape="1">
            <a:gsLst>
              <a:gs pos="27000">
                <a:srgbClr val="CC99FF"/>
              </a:gs>
              <a:gs pos="50000">
                <a:srgbClr val="1E4DAC">
                  <a:shade val="67500"/>
                  <a:satMod val="115000"/>
                </a:srgbClr>
              </a:gs>
              <a:gs pos="100000">
                <a:srgbClr val="1E4DAC">
                  <a:shade val="100000"/>
                  <a:satMod val="115000"/>
                </a:srgbClr>
              </a:gs>
            </a:gsLst>
            <a:lin ang="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20090869">
            <a:off x="5207833" y="855923"/>
            <a:ext cx="4079853" cy="234038"/>
          </a:xfrm>
          <a:prstGeom prst="rect">
            <a:avLst/>
          </a:prstGeom>
          <a:gradFill flip="none" rotWithShape="1">
            <a:gsLst>
              <a:gs pos="27000">
                <a:srgbClr val="CC99FF"/>
              </a:gs>
              <a:gs pos="50000">
                <a:srgbClr val="1E4DAC">
                  <a:shade val="67500"/>
                  <a:satMod val="115000"/>
                </a:srgbClr>
              </a:gs>
              <a:gs pos="100000">
                <a:srgbClr val="1E4DAC">
                  <a:shade val="100000"/>
                  <a:satMod val="115000"/>
                </a:srgbClr>
              </a:gs>
            </a:gsLst>
            <a:lin ang="1080000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9962971">
            <a:off x="-196318" y="3945864"/>
            <a:ext cx="4377261" cy="205820"/>
          </a:xfrm>
          <a:prstGeom prst="rect">
            <a:avLst/>
          </a:prstGeom>
          <a:gradFill flip="none" rotWithShape="1">
            <a:gsLst>
              <a:gs pos="27000">
                <a:srgbClr val="CC99FF"/>
              </a:gs>
              <a:gs pos="50000">
                <a:srgbClr val="1E4DAC">
                  <a:shade val="67500"/>
                  <a:satMod val="115000"/>
                </a:srgbClr>
              </a:gs>
              <a:gs pos="100000">
                <a:srgbClr val="1E4DAC">
                  <a:shade val="100000"/>
                  <a:satMod val="115000"/>
                </a:srgbClr>
              </a:gs>
            </a:gsLst>
            <a:lin ang="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843586">
            <a:off x="5212000" y="3880414"/>
            <a:ext cx="4167294" cy="213451"/>
          </a:xfrm>
          <a:prstGeom prst="rect">
            <a:avLst/>
          </a:prstGeom>
          <a:gradFill flip="none" rotWithShape="1">
            <a:gsLst>
              <a:gs pos="27000">
                <a:srgbClr val="CC99FF"/>
              </a:gs>
              <a:gs pos="50000">
                <a:srgbClr val="1E4DAC">
                  <a:shade val="67500"/>
                  <a:satMod val="115000"/>
                </a:srgbClr>
              </a:gs>
              <a:gs pos="100000">
                <a:srgbClr val="1E4DAC">
                  <a:shade val="100000"/>
                  <a:satMod val="115000"/>
                </a:srgbClr>
              </a:gs>
            </a:gsLst>
            <a:lin ang="1080000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189517">
            <a:off x="-191806" y="1572440"/>
            <a:ext cx="4269042" cy="236806"/>
          </a:xfrm>
          <a:prstGeom prst="rect">
            <a:avLst/>
          </a:prstGeom>
          <a:gradFill flip="none" rotWithShape="1">
            <a:gsLst>
              <a:gs pos="27000">
                <a:srgbClr val="CC99FF"/>
              </a:gs>
              <a:gs pos="50000">
                <a:srgbClr val="1E4DAC">
                  <a:shade val="67500"/>
                  <a:satMod val="115000"/>
                </a:srgbClr>
              </a:gs>
              <a:gs pos="100000">
                <a:srgbClr val="1E4DAC">
                  <a:shade val="100000"/>
                  <a:satMod val="115000"/>
                </a:srgbClr>
              </a:gs>
            </a:gsLst>
            <a:lin ang="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152596">
            <a:off x="5496899" y="3176666"/>
            <a:ext cx="3714254" cy="220364"/>
          </a:xfrm>
          <a:prstGeom prst="rect">
            <a:avLst/>
          </a:prstGeom>
          <a:gradFill flip="none" rotWithShape="1">
            <a:gsLst>
              <a:gs pos="27000">
                <a:srgbClr val="CC99FF"/>
              </a:gs>
              <a:gs pos="50000">
                <a:srgbClr val="1E4DAC">
                  <a:shade val="67500"/>
                  <a:satMod val="115000"/>
                </a:srgbClr>
              </a:gs>
              <a:gs pos="100000">
                <a:srgbClr val="1E4DAC">
                  <a:shade val="100000"/>
                  <a:satMod val="115000"/>
                </a:srgbClr>
              </a:gs>
            </a:gsLst>
            <a:lin ang="1080000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0475896">
            <a:off x="5434906" y="1383593"/>
            <a:ext cx="3771958" cy="230833"/>
          </a:xfrm>
          <a:prstGeom prst="rect">
            <a:avLst/>
          </a:prstGeom>
          <a:gradFill flip="none" rotWithShape="1">
            <a:gsLst>
              <a:gs pos="27000">
                <a:srgbClr val="CC99FF"/>
              </a:gs>
              <a:gs pos="50000">
                <a:srgbClr val="1E4DAC">
                  <a:shade val="67500"/>
                  <a:satMod val="115000"/>
                </a:srgbClr>
              </a:gs>
              <a:gs pos="100000">
                <a:srgbClr val="1E4DAC">
                  <a:shade val="100000"/>
                  <a:satMod val="115000"/>
                </a:srgbClr>
              </a:gs>
            </a:gsLst>
            <a:lin ang="1080000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20475896">
            <a:off x="-70515" y="3429929"/>
            <a:ext cx="4046922" cy="228526"/>
          </a:xfrm>
          <a:prstGeom prst="rect">
            <a:avLst/>
          </a:prstGeom>
          <a:gradFill flip="none" rotWithShape="1">
            <a:gsLst>
              <a:gs pos="27000">
                <a:srgbClr val="CC99FF"/>
              </a:gs>
              <a:gs pos="50000">
                <a:srgbClr val="1E4DAC">
                  <a:shade val="67500"/>
                  <a:satMod val="115000"/>
                </a:srgbClr>
              </a:gs>
              <a:gs pos="100000">
                <a:srgbClr val="1E4DAC">
                  <a:shade val="100000"/>
                  <a:satMod val="115000"/>
                </a:srgbClr>
              </a:gs>
            </a:gsLst>
            <a:lin ang="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545446">
            <a:off x="-47070" y="2118456"/>
            <a:ext cx="3910749" cy="234212"/>
          </a:xfrm>
          <a:prstGeom prst="rect">
            <a:avLst/>
          </a:prstGeom>
          <a:gradFill flip="none" rotWithShape="1">
            <a:gsLst>
              <a:gs pos="27000">
                <a:srgbClr val="CC99FF"/>
              </a:gs>
              <a:gs pos="50000">
                <a:srgbClr val="1E4DAC">
                  <a:shade val="67500"/>
                  <a:satMod val="115000"/>
                </a:srgbClr>
              </a:gs>
              <a:gs pos="100000">
                <a:srgbClr val="1E4DAC">
                  <a:shade val="100000"/>
                  <a:satMod val="115000"/>
                </a:srgbClr>
              </a:gs>
            </a:gsLst>
            <a:lin ang="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545446">
            <a:off x="5579777" y="2638035"/>
            <a:ext cx="3569333" cy="219091"/>
          </a:xfrm>
          <a:prstGeom prst="rect">
            <a:avLst/>
          </a:prstGeom>
          <a:gradFill flip="none" rotWithShape="1">
            <a:gsLst>
              <a:gs pos="27000">
                <a:srgbClr val="CC99FF"/>
              </a:gs>
              <a:gs pos="50000">
                <a:srgbClr val="1E4DAC">
                  <a:shade val="67500"/>
                  <a:satMod val="115000"/>
                </a:srgbClr>
              </a:gs>
              <a:gs pos="100000">
                <a:srgbClr val="1E4DAC">
                  <a:shade val="100000"/>
                  <a:satMod val="115000"/>
                </a:srgbClr>
              </a:gs>
            </a:gsLst>
            <a:lin ang="1080000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1166450">
            <a:off x="1558" y="2853893"/>
            <a:ext cx="3924810" cy="212613"/>
          </a:xfrm>
          <a:prstGeom prst="rect">
            <a:avLst/>
          </a:prstGeom>
          <a:gradFill flip="none" rotWithShape="1">
            <a:gsLst>
              <a:gs pos="27000">
                <a:srgbClr val="CC99FF"/>
              </a:gs>
              <a:gs pos="50000">
                <a:srgbClr val="1E4DAC">
                  <a:shade val="67500"/>
                  <a:satMod val="115000"/>
                </a:srgbClr>
              </a:gs>
              <a:gs pos="100000">
                <a:srgbClr val="1E4DAC">
                  <a:shade val="100000"/>
                  <a:satMod val="115000"/>
                </a:srgbClr>
              </a:gs>
            </a:gsLst>
            <a:lin ang="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1166450">
            <a:off x="5543407" y="1940017"/>
            <a:ext cx="3600464" cy="229392"/>
          </a:xfrm>
          <a:prstGeom prst="rect">
            <a:avLst/>
          </a:prstGeom>
          <a:gradFill flip="none" rotWithShape="1">
            <a:gsLst>
              <a:gs pos="27000">
                <a:srgbClr val="CC99FF"/>
              </a:gs>
              <a:gs pos="50000">
                <a:srgbClr val="1E4DAC">
                  <a:shade val="67500"/>
                  <a:satMod val="115000"/>
                </a:srgbClr>
              </a:gs>
              <a:gs pos="100000">
                <a:srgbClr val="1E4DAC">
                  <a:shade val="100000"/>
                  <a:satMod val="115000"/>
                </a:srgbClr>
              </a:gs>
            </a:gsLst>
            <a:lin ang="1080000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571536" y="-285770"/>
            <a:ext cx="10072758" cy="5429270"/>
          </a:xfrm>
          <a:prstGeom prst="rect">
            <a:avLst/>
          </a:prstGeom>
          <a:gradFill flip="none" rotWithShape="1">
            <a:gsLst>
              <a:gs pos="0">
                <a:srgbClr val="362416"/>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000" fill="hold"/>
                                        <p:tgtEl>
                                          <p:spTgt spid="12"/>
                                        </p:tgtEl>
                                        <p:attrNameLst>
                                          <p:attrName>ppt_x</p:attrName>
                                        </p:attrNameLst>
                                      </p:cBhvr>
                                      <p:tavLst>
                                        <p:tav tm="0">
                                          <p:val>
                                            <p:strVal val="1+#ppt_w/2"/>
                                          </p:val>
                                        </p:tav>
                                        <p:tav tm="100000">
                                          <p:val>
                                            <p:strVal val="#ppt_x"/>
                                          </p:val>
                                        </p:tav>
                                      </p:tavLst>
                                    </p:anim>
                                    <p:anim calcmode="lin" valueType="num">
                                      <p:cBhvr additive="base">
                                        <p:cTn id="27" dur="3000" fill="hold"/>
                                        <p:tgtEl>
                                          <p:spTgt spid="12"/>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3000" fill="hold"/>
                                        <p:tgtEl>
                                          <p:spTgt spid="14"/>
                                        </p:tgtEl>
                                        <p:attrNameLst>
                                          <p:attrName>ppt_x</p:attrName>
                                        </p:attrNameLst>
                                      </p:cBhvr>
                                      <p:tavLst>
                                        <p:tav tm="0">
                                          <p:val>
                                            <p:strVal val="1+#ppt_w/2"/>
                                          </p:val>
                                        </p:tav>
                                        <p:tav tm="100000">
                                          <p:val>
                                            <p:strVal val="#ppt_x"/>
                                          </p:val>
                                        </p:tav>
                                      </p:tavLst>
                                    </p:anim>
                                    <p:anim calcmode="lin" valueType="num">
                                      <p:cBhvr additive="base">
                                        <p:cTn id="31" dur="3000" fill="hold"/>
                                        <p:tgtEl>
                                          <p:spTgt spid="14"/>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3000" fill="hold"/>
                                        <p:tgtEl>
                                          <p:spTgt spid="5"/>
                                        </p:tgtEl>
                                        <p:attrNameLst>
                                          <p:attrName>ppt_x</p:attrName>
                                        </p:attrNameLst>
                                      </p:cBhvr>
                                      <p:tavLst>
                                        <p:tav tm="0">
                                          <p:val>
                                            <p:strVal val="0-#ppt_w/2"/>
                                          </p:val>
                                        </p:tav>
                                        <p:tav tm="100000">
                                          <p:val>
                                            <p:strVal val="#ppt_x"/>
                                          </p:val>
                                        </p:tav>
                                      </p:tavLst>
                                    </p:anim>
                                    <p:anim calcmode="lin" valueType="num">
                                      <p:cBhvr additive="base">
                                        <p:cTn id="35" dur="3000" fill="hold"/>
                                        <p:tgtEl>
                                          <p:spTgt spid="5"/>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3000" fill="hold"/>
                                        <p:tgtEl>
                                          <p:spTgt spid="7"/>
                                        </p:tgtEl>
                                        <p:attrNameLst>
                                          <p:attrName>ppt_x</p:attrName>
                                        </p:attrNameLst>
                                      </p:cBhvr>
                                      <p:tavLst>
                                        <p:tav tm="0">
                                          <p:val>
                                            <p:strVal val="0-#ppt_w/2"/>
                                          </p:val>
                                        </p:tav>
                                        <p:tav tm="100000">
                                          <p:val>
                                            <p:strVal val="#ppt_x"/>
                                          </p:val>
                                        </p:tav>
                                      </p:tavLst>
                                    </p:anim>
                                    <p:anim calcmode="lin" valueType="num">
                                      <p:cBhvr additive="base">
                                        <p:cTn id="39" dur="3000" fill="hold"/>
                                        <p:tgtEl>
                                          <p:spTgt spid="7"/>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3000" fill="hold"/>
                                        <p:tgtEl>
                                          <p:spTgt spid="9"/>
                                        </p:tgtEl>
                                        <p:attrNameLst>
                                          <p:attrName>ppt_x</p:attrName>
                                        </p:attrNameLst>
                                      </p:cBhvr>
                                      <p:tavLst>
                                        <p:tav tm="0">
                                          <p:val>
                                            <p:strVal val="0-#ppt_w/2"/>
                                          </p:val>
                                        </p:tav>
                                        <p:tav tm="100000">
                                          <p:val>
                                            <p:strVal val="#ppt_x"/>
                                          </p:val>
                                        </p:tav>
                                      </p:tavLst>
                                    </p:anim>
                                    <p:anim calcmode="lin" valueType="num">
                                      <p:cBhvr additive="base">
                                        <p:cTn id="43" dur="3000" fill="hold"/>
                                        <p:tgtEl>
                                          <p:spTgt spid="9"/>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0-#ppt_w/2"/>
                                          </p:val>
                                        </p:tav>
                                        <p:tav tm="100000">
                                          <p:val>
                                            <p:strVal val="#ppt_x"/>
                                          </p:val>
                                        </p:tav>
                                      </p:tavLst>
                                    </p:anim>
                                    <p:anim calcmode="lin" valueType="num">
                                      <p:cBhvr additive="base">
                                        <p:cTn id="47" dur="3000" fill="hold"/>
                                        <p:tgtEl>
                                          <p:spTgt spid="10"/>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0-#ppt_w/2"/>
                                          </p:val>
                                        </p:tav>
                                        <p:tav tm="100000">
                                          <p:val>
                                            <p:strVal val="#ppt_x"/>
                                          </p:val>
                                        </p:tav>
                                      </p:tavLst>
                                    </p:anim>
                                    <p:anim calcmode="lin" valueType="num">
                                      <p:cBhvr additive="base">
                                        <p:cTn id="51" dur="3000" fill="hold"/>
                                        <p:tgtEl>
                                          <p:spTgt spid="13"/>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0-#ppt_w/2"/>
                                          </p:val>
                                        </p:tav>
                                        <p:tav tm="100000">
                                          <p:val>
                                            <p:strVal val="#ppt_x"/>
                                          </p:val>
                                        </p:tav>
                                      </p:tavLst>
                                    </p:anim>
                                    <p:anim calcmode="lin" valueType="num">
                                      <p:cBhvr additive="base">
                                        <p:cTn id="55" dur="3000" fill="hold"/>
                                        <p:tgtEl>
                                          <p:spTgt spid="15"/>
                                        </p:tgtEl>
                                        <p:attrNameLst>
                                          <p:attrName>ppt_y</p:attrName>
                                        </p:attrNameLst>
                                      </p:cBhvr>
                                      <p:tavLst>
                                        <p:tav tm="0">
                                          <p:val>
                                            <p:strVal val="#ppt_y"/>
                                          </p:val>
                                        </p:tav>
                                        <p:tav tm="100000">
                                          <p:val>
                                            <p:strVal val="#ppt_y"/>
                                          </p:val>
                                        </p:tav>
                                      </p:tavLst>
                                    </p:anim>
                                  </p:childTnLst>
                                </p:cTn>
                              </p:par>
                              <p:par>
                                <p:cTn id="56" presetID="19" presetClass="entr" presetSubtype="5"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p:cTn id="58" dur="3000" fill="hold"/>
                                        <p:tgtEl>
                                          <p:spTgt spid="5"/>
                                        </p:tgtEl>
                                        <p:attrNameLst>
                                          <p:attrName>ppt_w</p:attrName>
                                        </p:attrNameLst>
                                      </p:cBhvr>
                                      <p:tavLst>
                                        <p:tav tm="0">
                                          <p:val>
                                            <p:strVal val="#ppt_w"/>
                                          </p:val>
                                        </p:tav>
                                        <p:tav tm="100000">
                                          <p:val>
                                            <p:strVal val="#ppt_w"/>
                                          </p:val>
                                        </p:tav>
                                      </p:tavLst>
                                    </p:anim>
                                    <p:anim calcmode="lin" valueType="num">
                                      <p:cBhvr>
                                        <p:cTn id="59" dur="3000" fill="hold"/>
                                        <p:tgtEl>
                                          <p:spTgt spid="5"/>
                                        </p:tgtEl>
                                        <p:attrNameLst>
                                          <p:attrName>ppt_h</p:attrName>
                                        </p:attrNameLst>
                                      </p:cBhvr>
                                      <p:tavLst>
                                        <p:tav tm="0" fmla="#ppt_h*sin(2.5*pi*$)">
                                          <p:val>
                                            <p:fltVal val="0"/>
                                          </p:val>
                                        </p:tav>
                                        <p:tav tm="100000">
                                          <p:val>
                                            <p:fltVal val="1"/>
                                          </p:val>
                                        </p:tav>
                                      </p:tavLst>
                                    </p:anim>
                                  </p:childTnLst>
                                </p:cTn>
                              </p:par>
                              <p:par>
                                <p:cTn id="60" presetID="19" presetClass="entr" presetSubtype="5" fill="hold" grpId="1" nodeType="withEffect">
                                  <p:stCondLst>
                                    <p:cond delay="0"/>
                                  </p:stCondLst>
                                  <p:childTnLst>
                                    <p:set>
                                      <p:cBhvr>
                                        <p:cTn id="61" dur="1" fill="hold">
                                          <p:stCondLst>
                                            <p:cond delay="0"/>
                                          </p:stCondLst>
                                        </p:cTn>
                                        <p:tgtEl>
                                          <p:spTgt spid="7"/>
                                        </p:tgtEl>
                                        <p:attrNameLst>
                                          <p:attrName>style.visibility</p:attrName>
                                        </p:attrNameLst>
                                      </p:cBhvr>
                                      <p:to>
                                        <p:strVal val="visible"/>
                                      </p:to>
                                    </p:set>
                                    <p:anim calcmode="lin" valueType="num">
                                      <p:cBhvr>
                                        <p:cTn id="62" dur="3000" fill="hold"/>
                                        <p:tgtEl>
                                          <p:spTgt spid="7"/>
                                        </p:tgtEl>
                                        <p:attrNameLst>
                                          <p:attrName>ppt_w</p:attrName>
                                        </p:attrNameLst>
                                      </p:cBhvr>
                                      <p:tavLst>
                                        <p:tav tm="0">
                                          <p:val>
                                            <p:strVal val="#ppt_w"/>
                                          </p:val>
                                        </p:tav>
                                        <p:tav tm="100000">
                                          <p:val>
                                            <p:strVal val="#ppt_w"/>
                                          </p:val>
                                        </p:tav>
                                      </p:tavLst>
                                    </p:anim>
                                    <p:anim calcmode="lin" valueType="num">
                                      <p:cBhvr>
                                        <p:cTn id="63" dur="3000" fill="hold"/>
                                        <p:tgtEl>
                                          <p:spTgt spid="7"/>
                                        </p:tgtEl>
                                        <p:attrNameLst>
                                          <p:attrName>ppt_h</p:attrName>
                                        </p:attrNameLst>
                                      </p:cBhvr>
                                      <p:tavLst>
                                        <p:tav tm="0" fmla="#ppt_h*sin(2.5*pi*$)">
                                          <p:val>
                                            <p:fltVal val="0"/>
                                          </p:val>
                                        </p:tav>
                                        <p:tav tm="100000">
                                          <p:val>
                                            <p:fltVal val="1"/>
                                          </p:val>
                                        </p:tav>
                                      </p:tavLst>
                                    </p:anim>
                                  </p:childTnLst>
                                </p:cTn>
                              </p:par>
                              <p:par>
                                <p:cTn id="64" presetID="19" presetClass="entr" presetSubtype="5" fill="hold" grpId="1" nodeType="with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p:cTn id="66" dur="3000" fill="hold"/>
                                        <p:tgtEl>
                                          <p:spTgt spid="9"/>
                                        </p:tgtEl>
                                        <p:attrNameLst>
                                          <p:attrName>ppt_w</p:attrName>
                                        </p:attrNameLst>
                                      </p:cBhvr>
                                      <p:tavLst>
                                        <p:tav tm="0">
                                          <p:val>
                                            <p:strVal val="#ppt_w"/>
                                          </p:val>
                                        </p:tav>
                                        <p:tav tm="100000">
                                          <p:val>
                                            <p:strVal val="#ppt_w"/>
                                          </p:val>
                                        </p:tav>
                                      </p:tavLst>
                                    </p:anim>
                                    <p:anim calcmode="lin" valueType="num">
                                      <p:cBhvr>
                                        <p:cTn id="67" dur="3000" fill="hold"/>
                                        <p:tgtEl>
                                          <p:spTgt spid="9"/>
                                        </p:tgtEl>
                                        <p:attrNameLst>
                                          <p:attrName>ppt_h</p:attrName>
                                        </p:attrNameLst>
                                      </p:cBhvr>
                                      <p:tavLst>
                                        <p:tav tm="0" fmla="#ppt_h*sin(2.5*pi*$)">
                                          <p:val>
                                            <p:fltVal val="0"/>
                                          </p:val>
                                        </p:tav>
                                        <p:tav tm="100000">
                                          <p:val>
                                            <p:fltVal val="1"/>
                                          </p:val>
                                        </p:tav>
                                      </p:tavLst>
                                    </p:anim>
                                  </p:childTnLst>
                                </p:cTn>
                              </p:par>
                              <p:par>
                                <p:cTn id="68" presetID="19" presetClass="entr" presetSubtype="5" fill="hold" grpId="1" nodeType="withEffect">
                                  <p:stCondLst>
                                    <p:cond delay="0"/>
                                  </p:stCondLst>
                                  <p:childTnLst>
                                    <p:set>
                                      <p:cBhvr>
                                        <p:cTn id="69" dur="1" fill="hold">
                                          <p:stCondLst>
                                            <p:cond delay="0"/>
                                          </p:stCondLst>
                                        </p:cTn>
                                        <p:tgtEl>
                                          <p:spTgt spid="10"/>
                                        </p:tgtEl>
                                        <p:attrNameLst>
                                          <p:attrName>style.visibility</p:attrName>
                                        </p:attrNameLst>
                                      </p:cBhvr>
                                      <p:to>
                                        <p:strVal val="visible"/>
                                      </p:to>
                                    </p:set>
                                    <p:anim calcmode="lin" valueType="num">
                                      <p:cBhvr>
                                        <p:cTn id="70" dur="3000" fill="hold"/>
                                        <p:tgtEl>
                                          <p:spTgt spid="10"/>
                                        </p:tgtEl>
                                        <p:attrNameLst>
                                          <p:attrName>ppt_w</p:attrName>
                                        </p:attrNameLst>
                                      </p:cBhvr>
                                      <p:tavLst>
                                        <p:tav tm="0">
                                          <p:val>
                                            <p:strVal val="#ppt_w"/>
                                          </p:val>
                                        </p:tav>
                                        <p:tav tm="100000">
                                          <p:val>
                                            <p:strVal val="#ppt_w"/>
                                          </p:val>
                                        </p:tav>
                                      </p:tavLst>
                                    </p:anim>
                                    <p:anim calcmode="lin" valueType="num">
                                      <p:cBhvr>
                                        <p:cTn id="71" dur="3000" fill="hold"/>
                                        <p:tgtEl>
                                          <p:spTgt spid="10"/>
                                        </p:tgtEl>
                                        <p:attrNameLst>
                                          <p:attrName>ppt_h</p:attrName>
                                        </p:attrNameLst>
                                      </p:cBhvr>
                                      <p:tavLst>
                                        <p:tav tm="0" fmla="#ppt_h*sin(2.5*pi*$)">
                                          <p:val>
                                            <p:fltVal val="0"/>
                                          </p:val>
                                        </p:tav>
                                        <p:tav tm="100000">
                                          <p:val>
                                            <p:fltVal val="1"/>
                                          </p:val>
                                        </p:tav>
                                      </p:tavLst>
                                    </p:anim>
                                  </p:childTnLst>
                                </p:cTn>
                              </p:par>
                              <p:par>
                                <p:cTn id="72" presetID="19" presetClass="entr" presetSubtype="5" fill="hold" grpId="1" nodeType="with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p:cTn id="74" dur="3000" fill="hold"/>
                                        <p:tgtEl>
                                          <p:spTgt spid="13"/>
                                        </p:tgtEl>
                                        <p:attrNameLst>
                                          <p:attrName>ppt_w</p:attrName>
                                        </p:attrNameLst>
                                      </p:cBhvr>
                                      <p:tavLst>
                                        <p:tav tm="0">
                                          <p:val>
                                            <p:strVal val="#ppt_w"/>
                                          </p:val>
                                        </p:tav>
                                        <p:tav tm="100000">
                                          <p:val>
                                            <p:strVal val="#ppt_w"/>
                                          </p:val>
                                        </p:tav>
                                      </p:tavLst>
                                    </p:anim>
                                    <p:anim calcmode="lin" valueType="num">
                                      <p:cBhvr>
                                        <p:cTn id="75" dur="3000" fill="hold"/>
                                        <p:tgtEl>
                                          <p:spTgt spid="13"/>
                                        </p:tgtEl>
                                        <p:attrNameLst>
                                          <p:attrName>ppt_h</p:attrName>
                                        </p:attrNameLst>
                                      </p:cBhvr>
                                      <p:tavLst>
                                        <p:tav tm="0" fmla="#ppt_h*sin(2.5*pi*$)">
                                          <p:val>
                                            <p:fltVal val="0"/>
                                          </p:val>
                                        </p:tav>
                                        <p:tav tm="100000">
                                          <p:val>
                                            <p:fltVal val="1"/>
                                          </p:val>
                                        </p:tav>
                                      </p:tavLst>
                                    </p:anim>
                                  </p:childTnLst>
                                </p:cTn>
                              </p:par>
                              <p:par>
                                <p:cTn id="76" presetID="19" presetClass="entr" presetSubtype="5" fill="hold" grpId="1" nodeType="withEffect">
                                  <p:stCondLst>
                                    <p:cond delay="0"/>
                                  </p:stCondLst>
                                  <p:childTnLst>
                                    <p:set>
                                      <p:cBhvr>
                                        <p:cTn id="77" dur="1" fill="hold">
                                          <p:stCondLst>
                                            <p:cond delay="0"/>
                                          </p:stCondLst>
                                        </p:cTn>
                                        <p:tgtEl>
                                          <p:spTgt spid="15"/>
                                        </p:tgtEl>
                                        <p:attrNameLst>
                                          <p:attrName>style.visibility</p:attrName>
                                        </p:attrNameLst>
                                      </p:cBhvr>
                                      <p:to>
                                        <p:strVal val="visible"/>
                                      </p:to>
                                    </p:set>
                                    <p:anim calcmode="lin" valueType="num">
                                      <p:cBhvr>
                                        <p:cTn id="78" dur="3000" fill="hold"/>
                                        <p:tgtEl>
                                          <p:spTgt spid="15"/>
                                        </p:tgtEl>
                                        <p:attrNameLst>
                                          <p:attrName>ppt_w</p:attrName>
                                        </p:attrNameLst>
                                      </p:cBhvr>
                                      <p:tavLst>
                                        <p:tav tm="0">
                                          <p:val>
                                            <p:strVal val="#ppt_w"/>
                                          </p:val>
                                        </p:tav>
                                        <p:tav tm="100000">
                                          <p:val>
                                            <p:strVal val="#ppt_w"/>
                                          </p:val>
                                        </p:tav>
                                      </p:tavLst>
                                    </p:anim>
                                    <p:anim calcmode="lin" valueType="num">
                                      <p:cBhvr>
                                        <p:cTn id="79" dur="3000" fill="hold"/>
                                        <p:tgtEl>
                                          <p:spTgt spid="15"/>
                                        </p:tgtEl>
                                        <p:attrNameLst>
                                          <p:attrName>ppt_h</p:attrName>
                                        </p:attrNameLst>
                                      </p:cBhvr>
                                      <p:tavLst>
                                        <p:tav tm="0" fmla="#ppt_h*sin(2.5*pi*$)">
                                          <p:val>
                                            <p:fltVal val="0"/>
                                          </p:val>
                                        </p:tav>
                                        <p:tav tm="100000">
                                          <p:val>
                                            <p:fltVal val="1"/>
                                          </p:val>
                                        </p:tav>
                                      </p:tavLst>
                                    </p:anim>
                                  </p:childTnLst>
                                </p:cTn>
                              </p:par>
                              <p:par>
                                <p:cTn id="80" presetID="19" presetClass="entr" presetSubtype="5" fill="hold" grpId="1" nodeType="withEffect">
                                  <p:stCondLst>
                                    <p:cond delay="0"/>
                                  </p:stCondLst>
                                  <p:childTnLst>
                                    <p:set>
                                      <p:cBhvr>
                                        <p:cTn id="81" dur="1" fill="hold">
                                          <p:stCondLst>
                                            <p:cond delay="0"/>
                                          </p:stCondLst>
                                        </p:cTn>
                                        <p:tgtEl>
                                          <p:spTgt spid="4"/>
                                        </p:tgtEl>
                                        <p:attrNameLst>
                                          <p:attrName>style.visibility</p:attrName>
                                        </p:attrNameLst>
                                      </p:cBhvr>
                                      <p:to>
                                        <p:strVal val="visible"/>
                                      </p:to>
                                    </p:set>
                                    <p:anim calcmode="lin" valueType="num">
                                      <p:cBhvr>
                                        <p:cTn id="82" dur="3000" fill="hold"/>
                                        <p:tgtEl>
                                          <p:spTgt spid="4"/>
                                        </p:tgtEl>
                                        <p:attrNameLst>
                                          <p:attrName>ppt_w</p:attrName>
                                        </p:attrNameLst>
                                      </p:cBhvr>
                                      <p:tavLst>
                                        <p:tav tm="0">
                                          <p:val>
                                            <p:strVal val="#ppt_w"/>
                                          </p:val>
                                        </p:tav>
                                        <p:tav tm="100000">
                                          <p:val>
                                            <p:strVal val="#ppt_w"/>
                                          </p:val>
                                        </p:tav>
                                      </p:tavLst>
                                    </p:anim>
                                    <p:anim calcmode="lin" valueType="num">
                                      <p:cBhvr>
                                        <p:cTn id="83" dur="3000" fill="hold"/>
                                        <p:tgtEl>
                                          <p:spTgt spid="4"/>
                                        </p:tgtEl>
                                        <p:attrNameLst>
                                          <p:attrName>ppt_h</p:attrName>
                                        </p:attrNameLst>
                                      </p:cBhvr>
                                      <p:tavLst>
                                        <p:tav tm="0" fmla="#ppt_h*sin(2.5*pi*$)">
                                          <p:val>
                                            <p:fltVal val="0"/>
                                          </p:val>
                                        </p:tav>
                                        <p:tav tm="100000">
                                          <p:val>
                                            <p:fltVal val="1"/>
                                          </p:val>
                                        </p:tav>
                                      </p:tavLst>
                                    </p:anim>
                                  </p:childTnLst>
                                </p:cTn>
                              </p:par>
                              <p:par>
                                <p:cTn id="84" presetID="19" presetClass="entr" presetSubtype="5" fill="hold" grpId="1" nodeType="withEffect">
                                  <p:stCondLst>
                                    <p:cond delay="0"/>
                                  </p:stCondLst>
                                  <p:childTnLst>
                                    <p:set>
                                      <p:cBhvr>
                                        <p:cTn id="85" dur="1" fill="hold">
                                          <p:stCondLst>
                                            <p:cond delay="0"/>
                                          </p:stCondLst>
                                        </p:cTn>
                                        <p:tgtEl>
                                          <p:spTgt spid="6"/>
                                        </p:tgtEl>
                                        <p:attrNameLst>
                                          <p:attrName>style.visibility</p:attrName>
                                        </p:attrNameLst>
                                      </p:cBhvr>
                                      <p:to>
                                        <p:strVal val="visible"/>
                                      </p:to>
                                    </p:set>
                                    <p:anim calcmode="lin" valueType="num">
                                      <p:cBhvr>
                                        <p:cTn id="86" dur="3000" fill="hold"/>
                                        <p:tgtEl>
                                          <p:spTgt spid="6"/>
                                        </p:tgtEl>
                                        <p:attrNameLst>
                                          <p:attrName>ppt_w</p:attrName>
                                        </p:attrNameLst>
                                      </p:cBhvr>
                                      <p:tavLst>
                                        <p:tav tm="0">
                                          <p:val>
                                            <p:strVal val="#ppt_w"/>
                                          </p:val>
                                        </p:tav>
                                        <p:tav tm="100000">
                                          <p:val>
                                            <p:strVal val="#ppt_w"/>
                                          </p:val>
                                        </p:tav>
                                      </p:tavLst>
                                    </p:anim>
                                    <p:anim calcmode="lin" valueType="num">
                                      <p:cBhvr>
                                        <p:cTn id="87" dur="3000" fill="hold"/>
                                        <p:tgtEl>
                                          <p:spTgt spid="6"/>
                                        </p:tgtEl>
                                        <p:attrNameLst>
                                          <p:attrName>ppt_h</p:attrName>
                                        </p:attrNameLst>
                                      </p:cBhvr>
                                      <p:tavLst>
                                        <p:tav tm="0" fmla="#ppt_h*sin(2.5*pi*$)">
                                          <p:val>
                                            <p:fltVal val="0"/>
                                          </p:val>
                                        </p:tav>
                                        <p:tav tm="100000">
                                          <p:val>
                                            <p:fltVal val="1"/>
                                          </p:val>
                                        </p:tav>
                                      </p:tavLst>
                                    </p:anim>
                                  </p:childTnLst>
                                </p:cTn>
                              </p:par>
                              <p:par>
                                <p:cTn id="88" presetID="19" presetClass="entr" presetSubtype="5" fill="hold" grpId="1" nodeType="withEffect">
                                  <p:stCondLst>
                                    <p:cond delay="0"/>
                                  </p:stCondLst>
                                  <p:childTnLst>
                                    <p:set>
                                      <p:cBhvr>
                                        <p:cTn id="89" dur="1" fill="hold">
                                          <p:stCondLst>
                                            <p:cond delay="0"/>
                                          </p:stCondLst>
                                        </p:cTn>
                                        <p:tgtEl>
                                          <p:spTgt spid="8"/>
                                        </p:tgtEl>
                                        <p:attrNameLst>
                                          <p:attrName>style.visibility</p:attrName>
                                        </p:attrNameLst>
                                      </p:cBhvr>
                                      <p:to>
                                        <p:strVal val="visible"/>
                                      </p:to>
                                    </p:set>
                                    <p:anim calcmode="lin" valueType="num">
                                      <p:cBhvr>
                                        <p:cTn id="90" dur="3000" fill="hold"/>
                                        <p:tgtEl>
                                          <p:spTgt spid="8"/>
                                        </p:tgtEl>
                                        <p:attrNameLst>
                                          <p:attrName>ppt_w</p:attrName>
                                        </p:attrNameLst>
                                      </p:cBhvr>
                                      <p:tavLst>
                                        <p:tav tm="0">
                                          <p:val>
                                            <p:strVal val="#ppt_w"/>
                                          </p:val>
                                        </p:tav>
                                        <p:tav tm="100000">
                                          <p:val>
                                            <p:strVal val="#ppt_w"/>
                                          </p:val>
                                        </p:tav>
                                      </p:tavLst>
                                    </p:anim>
                                    <p:anim calcmode="lin" valueType="num">
                                      <p:cBhvr>
                                        <p:cTn id="91" dur="3000" fill="hold"/>
                                        <p:tgtEl>
                                          <p:spTgt spid="8"/>
                                        </p:tgtEl>
                                        <p:attrNameLst>
                                          <p:attrName>ppt_h</p:attrName>
                                        </p:attrNameLst>
                                      </p:cBhvr>
                                      <p:tavLst>
                                        <p:tav tm="0" fmla="#ppt_h*sin(2.5*pi*$)">
                                          <p:val>
                                            <p:fltVal val="0"/>
                                          </p:val>
                                        </p:tav>
                                        <p:tav tm="100000">
                                          <p:val>
                                            <p:fltVal val="1"/>
                                          </p:val>
                                        </p:tav>
                                      </p:tavLst>
                                    </p:anim>
                                  </p:childTnLst>
                                </p:cTn>
                              </p:par>
                              <p:par>
                                <p:cTn id="92" presetID="19" presetClass="entr" presetSubtype="5" fill="hold" grpId="1" nodeType="withEffect">
                                  <p:stCondLst>
                                    <p:cond delay="0"/>
                                  </p:stCondLst>
                                  <p:childTnLst>
                                    <p:set>
                                      <p:cBhvr>
                                        <p:cTn id="93" dur="1" fill="hold">
                                          <p:stCondLst>
                                            <p:cond delay="0"/>
                                          </p:stCondLst>
                                        </p:cTn>
                                        <p:tgtEl>
                                          <p:spTgt spid="11"/>
                                        </p:tgtEl>
                                        <p:attrNameLst>
                                          <p:attrName>style.visibility</p:attrName>
                                        </p:attrNameLst>
                                      </p:cBhvr>
                                      <p:to>
                                        <p:strVal val="visible"/>
                                      </p:to>
                                    </p:set>
                                    <p:anim calcmode="lin" valueType="num">
                                      <p:cBhvr>
                                        <p:cTn id="94" dur="3000" fill="hold"/>
                                        <p:tgtEl>
                                          <p:spTgt spid="11"/>
                                        </p:tgtEl>
                                        <p:attrNameLst>
                                          <p:attrName>ppt_w</p:attrName>
                                        </p:attrNameLst>
                                      </p:cBhvr>
                                      <p:tavLst>
                                        <p:tav tm="0">
                                          <p:val>
                                            <p:strVal val="#ppt_w"/>
                                          </p:val>
                                        </p:tav>
                                        <p:tav tm="100000">
                                          <p:val>
                                            <p:strVal val="#ppt_w"/>
                                          </p:val>
                                        </p:tav>
                                      </p:tavLst>
                                    </p:anim>
                                    <p:anim calcmode="lin" valueType="num">
                                      <p:cBhvr>
                                        <p:cTn id="95" dur="3000" fill="hold"/>
                                        <p:tgtEl>
                                          <p:spTgt spid="11"/>
                                        </p:tgtEl>
                                        <p:attrNameLst>
                                          <p:attrName>ppt_h</p:attrName>
                                        </p:attrNameLst>
                                      </p:cBhvr>
                                      <p:tavLst>
                                        <p:tav tm="0" fmla="#ppt_h*sin(2.5*pi*$)">
                                          <p:val>
                                            <p:fltVal val="0"/>
                                          </p:val>
                                        </p:tav>
                                        <p:tav tm="100000">
                                          <p:val>
                                            <p:fltVal val="1"/>
                                          </p:val>
                                        </p:tav>
                                      </p:tavLst>
                                    </p:anim>
                                  </p:childTnLst>
                                </p:cTn>
                              </p:par>
                              <p:par>
                                <p:cTn id="96" presetID="19" presetClass="entr" presetSubtype="5" fill="hold" grpId="1" nodeType="withEffect">
                                  <p:stCondLst>
                                    <p:cond delay="0"/>
                                  </p:stCondLst>
                                  <p:childTnLst>
                                    <p:set>
                                      <p:cBhvr>
                                        <p:cTn id="97" dur="1" fill="hold">
                                          <p:stCondLst>
                                            <p:cond delay="0"/>
                                          </p:stCondLst>
                                        </p:cTn>
                                        <p:tgtEl>
                                          <p:spTgt spid="12"/>
                                        </p:tgtEl>
                                        <p:attrNameLst>
                                          <p:attrName>style.visibility</p:attrName>
                                        </p:attrNameLst>
                                      </p:cBhvr>
                                      <p:to>
                                        <p:strVal val="visible"/>
                                      </p:to>
                                    </p:set>
                                    <p:anim calcmode="lin" valueType="num">
                                      <p:cBhvr>
                                        <p:cTn id="98" dur="3000" fill="hold"/>
                                        <p:tgtEl>
                                          <p:spTgt spid="12"/>
                                        </p:tgtEl>
                                        <p:attrNameLst>
                                          <p:attrName>ppt_w</p:attrName>
                                        </p:attrNameLst>
                                      </p:cBhvr>
                                      <p:tavLst>
                                        <p:tav tm="0">
                                          <p:val>
                                            <p:strVal val="#ppt_w"/>
                                          </p:val>
                                        </p:tav>
                                        <p:tav tm="100000">
                                          <p:val>
                                            <p:strVal val="#ppt_w"/>
                                          </p:val>
                                        </p:tav>
                                      </p:tavLst>
                                    </p:anim>
                                    <p:anim calcmode="lin" valueType="num">
                                      <p:cBhvr>
                                        <p:cTn id="99" dur="3000" fill="hold"/>
                                        <p:tgtEl>
                                          <p:spTgt spid="12"/>
                                        </p:tgtEl>
                                        <p:attrNameLst>
                                          <p:attrName>ppt_h</p:attrName>
                                        </p:attrNameLst>
                                      </p:cBhvr>
                                      <p:tavLst>
                                        <p:tav tm="0" fmla="#ppt_h*sin(2.5*pi*$)">
                                          <p:val>
                                            <p:fltVal val="0"/>
                                          </p:val>
                                        </p:tav>
                                        <p:tav tm="100000">
                                          <p:val>
                                            <p:fltVal val="1"/>
                                          </p:val>
                                        </p:tav>
                                      </p:tavLst>
                                    </p:anim>
                                  </p:childTnLst>
                                </p:cTn>
                              </p:par>
                              <p:par>
                                <p:cTn id="100" presetID="19" presetClass="entr" presetSubtype="5" fill="hold" grpId="1" nodeType="withEffect">
                                  <p:stCondLst>
                                    <p:cond delay="0"/>
                                  </p:stCondLst>
                                  <p:childTnLst>
                                    <p:set>
                                      <p:cBhvr>
                                        <p:cTn id="101" dur="1" fill="hold">
                                          <p:stCondLst>
                                            <p:cond delay="0"/>
                                          </p:stCondLst>
                                        </p:cTn>
                                        <p:tgtEl>
                                          <p:spTgt spid="14"/>
                                        </p:tgtEl>
                                        <p:attrNameLst>
                                          <p:attrName>style.visibility</p:attrName>
                                        </p:attrNameLst>
                                      </p:cBhvr>
                                      <p:to>
                                        <p:strVal val="visible"/>
                                      </p:to>
                                    </p:set>
                                    <p:anim calcmode="lin" valueType="num">
                                      <p:cBhvr>
                                        <p:cTn id="102" dur="3000" fill="hold"/>
                                        <p:tgtEl>
                                          <p:spTgt spid="14"/>
                                        </p:tgtEl>
                                        <p:attrNameLst>
                                          <p:attrName>ppt_w</p:attrName>
                                        </p:attrNameLst>
                                      </p:cBhvr>
                                      <p:tavLst>
                                        <p:tav tm="0">
                                          <p:val>
                                            <p:strVal val="#ppt_w"/>
                                          </p:val>
                                        </p:tav>
                                        <p:tav tm="100000">
                                          <p:val>
                                            <p:strVal val="#ppt_w"/>
                                          </p:val>
                                        </p:tav>
                                      </p:tavLst>
                                    </p:anim>
                                    <p:anim calcmode="lin" valueType="num">
                                      <p:cBhvr>
                                        <p:cTn id="103" dur="3000" fill="hold"/>
                                        <p:tgtEl>
                                          <p:spTgt spid="14"/>
                                        </p:tgtEl>
                                        <p:attrNameLst>
                                          <p:attrName>ppt_h</p:attrName>
                                        </p:attrNameLst>
                                      </p:cBhvr>
                                      <p:tavLst>
                                        <p:tav tm="0" fmla="#ppt_h*sin(2.5*pi*$)">
                                          <p:val>
                                            <p:fltVal val="0"/>
                                          </p:val>
                                        </p:tav>
                                        <p:tav tm="100000">
                                          <p:val>
                                            <p:fltVal val="1"/>
                                          </p:val>
                                        </p:tav>
                                      </p:tavLst>
                                    </p:anim>
                                  </p:childTnLst>
                                </p:cTn>
                              </p:par>
                              <p:par>
                                <p:cTn id="104" presetID="3" presetClass="entr" presetSubtype="5" fill="hold" grpId="4" nodeType="withEffect">
                                  <p:stCondLst>
                                    <p:cond delay="0"/>
                                  </p:stCondLst>
                                  <p:childTnLst>
                                    <p:set>
                                      <p:cBhvr>
                                        <p:cTn id="105" dur="1" fill="hold">
                                          <p:stCondLst>
                                            <p:cond delay="0"/>
                                          </p:stCondLst>
                                        </p:cTn>
                                        <p:tgtEl>
                                          <p:spTgt spid="4"/>
                                        </p:tgtEl>
                                        <p:attrNameLst>
                                          <p:attrName>style.visibility</p:attrName>
                                        </p:attrNameLst>
                                      </p:cBhvr>
                                      <p:to>
                                        <p:strVal val="visible"/>
                                      </p:to>
                                    </p:set>
                                    <p:animEffect transition="in" filter="blinds(vertical)">
                                      <p:cBhvr>
                                        <p:cTn id="106" dur="3000"/>
                                        <p:tgtEl>
                                          <p:spTgt spid="4"/>
                                        </p:tgtEl>
                                      </p:cBhvr>
                                    </p:animEffect>
                                  </p:childTnLst>
                                </p:cTn>
                              </p:par>
                              <p:par>
                                <p:cTn id="107" presetID="3" presetClass="entr" presetSubtype="5" fill="hold" grpId="4" nodeType="withEffect">
                                  <p:stCondLst>
                                    <p:cond delay="0"/>
                                  </p:stCondLst>
                                  <p:childTnLst>
                                    <p:set>
                                      <p:cBhvr>
                                        <p:cTn id="108" dur="1" fill="hold">
                                          <p:stCondLst>
                                            <p:cond delay="0"/>
                                          </p:stCondLst>
                                        </p:cTn>
                                        <p:tgtEl>
                                          <p:spTgt spid="6"/>
                                        </p:tgtEl>
                                        <p:attrNameLst>
                                          <p:attrName>style.visibility</p:attrName>
                                        </p:attrNameLst>
                                      </p:cBhvr>
                                      <p:to>
                                        <p:strVal val="visible"/>
                                      </p:to>
                                    </p:set>
                                    <p:animEffect transition="in" filter="blinds(vertical)">
                                      <p:cBhvr>
                                        <p:cTn id="109" dur="3000"/>
                                        <p:tgtEl>
                                          <p:spTgt spid="6"/>
                                        </p:tgtEl>
                                      </p:cBhvr>
                                    </p:animEffect>
                                  </p:childTnLst>
                                </p:cTn>
                              </p:par>
                              <p:par>
                                <p:cTn id="110" presetID="3" presetClass="entr" presetSubtype="5" fill="hold" grpId="4" nodeType="withEffect">
                                  <p:stCondLst>
                                    <p:cond delay="0"/>
                                  </p:stCondLst>
                                  <p:childTnLst>
                                    <p:set>
                                      <p:cBhvr>
                                        <p:cTn id="111" dur="1" fill="hold">
                                          <p:stCondLst>
                                            <p:cond delay="0"/>
                                          </p:stCondLst>
                                        </p:cTn>
                                        <p:tgtEl>
                                          <p:spTgt spid="8"/>
                                        </p:tgtEl>
                                        <p:attrNameLst>
                                          <p:attrName>style.visibility</p:attrName>
                                        </p:attrNameLst>
                                      </p:cBhvr>
                                      <p:to>
                                        <p:strVal val="visible"/>
                                      </p:to>
                                    </p:set>
                                    <p:animEffect transition="in" filter="blinds(vertical)">
                                      <p:cBhvr>
                                        <p:cTn id="112" dur="3000"/>
                                        <p:tgtEl>
                                          <p:spTgt spid="8"/>
                                        </p:tgtEl>
                                      </p:cBhvr>
                                    </p:animEffect>
                                  </p:childTnLst>
                                </p:cTn>
                              </p:par>
                              <p:par>
                                <p:cTn id="113" presetID="3" presetClass="entr" presetSubtype="5" fill="hold" grpId="4" nodeType="withEffect">
                                  <p:stCondLst>
                                    <p:cond delay="0"/>
                                  </p:stCondLst>
                                  <p:childTnLst>
                                    <p:set>
                                      <p:cBhvr>
                                        <p:cTn id="114" dur="1" fill="hold">
                                          <p:stCondLst>
                                            <p:cond delay="0"/>
                                          </p:stCondLst>
                                        </p:cTn>
                                        <p:tgtEl>
                                          <p:spTgt spid="11"/>
                                        </p:tgtEl>
                                        <p:attrNameLst>
                                          <p:attrName>style.visibility</p:attrName>
                                        </p:attrNameLst>
                                      </p:cBhvr>
                                      <p:to>
                                        <p:strVal val="visible"/>
                                      </p:to>
                                    </p:set>
                                    <p:animEffect transition="in" filter="blinds(vertical)">
                                      <p:cBhvr>
                                        <p:cTn id="115" dur="3000"/>
                                        <p:tgtEl>
                                          <p:spTgt spid="11"/>
                                        </p:tgtEl>
                                      </p:cBhvr>
                                    </p:animEffect>
                                  </p:childTnLst>
                                </p:cTn>
                              </p:par>
                              <p:par>
                                <p:cTn id="116" presetID="3" presetClass="entr" presetSubtype="5" fill="hold" grpId="4" nodeType="withEffect">
                                  <p:stCondLst>
                                    <p:cond delay="0"/>
                                  </p:stCondLst>
                                  <p:childTnLst>
                                    <p:set>
                                      <p:cBhvr>
                                        <p:cTn id="117" dur="1" fill="hold">
                                          <p:stCondLst>
                                            <p:cond delay="0"/>
                                          </p:stCondLst>
                                        </p:cTn>
                                        <p:tgtEl>
                                          <p:spTgt spid="12"/>
                                        </p:tgtEl>
                                        <p:attrNameLst>
                                          <p:attrName>style.visibility</p:attrName>
                                        </p:attrNameLst>
                                      </p:cBhvr>
                                      <p:to>
                                        <p:strVal val="visible"/>
                                      </p:to>
                                    </p:set>
                                    <p:animEffect transition="in" filter="blinds(vertical)">
                                      <p:cBhvr>
                                        <p:cTn id="118" dur="3000"/>
                                        <p:tgtEl>
                                          <p:spTgt spid="12"/>
                                        </p:tgtEl>
                                      </p:cBhvr>
                                    </p:animEffect>
                                  </p:childTnLst>
                                </p:cTn>
                              </p:par>
                              <p:par>
                                <p:cTn id="119" presetID="3" presetClass="entr" presetSubtype="5" fill="hold" grpId="4" nodeType="withEffect">
                                  <p:stCondLst>
                                    <p:cond delay="0"/>
                                  </p:stCondLst>
                                  <p:childTnLst>
                                    <p:set>
                                      <p:cBhvr>
                                        <p:cTn id="120" dur="1" fill="hold">
                                          <p:stCondLst>
                                            <p:cond delay="0"/>
                                          </p:stCondLst>
                                        </p:cTn>
                                        <p:tgtEl>
                                          <p:spTgt spid="14"/>
                                        </p:tgtEl>
                                        <p:attrNameLst>
                                          <p:attrName>style.visibility</p:attrName>
                                        </p:attrNameLst>
                                      </p:cBhvr>
                                      <p:to>
                                        <p:strVal val="visible"/>
                                      </p:to>
                                    </p:set>
                                    <p:animEffect transition="in" filter="blinds(vertical)">
                                      <p:cBhvr>
                                        <p:cTn id="121" dur="3000"/>
                                        <p:tgtEl>
                                          <p:spTgt spid="14"/>
                                        </p:tgtEl>
                                      </p:cBhvr>
                                    </p:animEffect>
                                  </p:childTnLst>
                                </p:cTn>
                              </p:par>
                              <p:par>
                                <p:cTn id="122" presetID="3" presetClass="entr" presetSubtype="5" fill="hold" grpId="4" nodeType="withEffect">
                                  <p:stCondLst>
                                    <p:cond delay="0"/>
                                  </p:stCondLst>
                                  <p:childTnLst>
                                    <p:set>
                                      <p:cBhvr>
                                        <p:cTn id="123" dur="1" fill="hold">
                                          <p:stCondLst>
                                            <p:cond delay="0"/>
                                          </p:stCondLst>
                                        </p:cTn>
                                        <p:tgtEl>
                                          <p:spTgt spid="5"/>
                                        </p:tgtEl>
                                        <p:attrNameLst>
                                          <p:attrName>style.visibility</p:attrName>
                                        </p:attrNameLst>
                                      </p:cBhvr>
                                      <p:to>
                                        <p:strVal val="visible"/>
                                      </p:to>
                                    </p:set>
                                    <p:animEffect transition="in" filter="blinds(vertical)">
                                      <p:cBhvr>
                                        <p:cTn id="124" dur="3000"/>
                                        <p:tgtEl>
                                          <p:spTgt spid="5"/>
                                        </p:tgtEl>
                                      </p:cBhvr>
                                    </p:animEffect>
                                  </p:childTnLst>
                                </p:cTn>
                              </p:par>
                              <p:par>
                                <p:cTn id="125" presetID="3" presetClass="entr" presetSubtype="5" fill="hold" grpId="4" nodeType="withEffect">
                                  <p:stCondLst>
                                    <p:cond delay="0"/>
                                  </p:stCondLst>
                                  <p:childTnLst>
                                    <p:set>
                                      <p:cBhvr>
                                        <p:cTn id="126" dur="1" fill="hold">
                                          <p:stCondLst>
                                            <p:cond delay="0"/>
                                          </p:stCondLst>
                                        </p:cTn>
                                        <p:tgtEl>
                                          <p:spTgt spid="7"/>
                                        </p:tgtEl>
                                        <p:attrNameLst>
                                          <p:attrName>style.visibility</p:attrName>
                                        </p:attrNameLst>
                                      </p:cBhvr>
                                      <p:to>
                                        <p:strVal val="visible"/>
                                      </p:to>
                                    </p:set>
                                    <p:animEffect transition="in" filter="blinds(vertical)">
                                      <p:cBhvr>
                                        <p:cTn id="127" dur="3000"/>
                                        <p:tgtEl>
                                          <p:spTgt spid="7"/>
                                        </p:tgtEl>
                                      </p:cBhvr>
                                    </p:animEffect>
                                  </p:childTnLst>
                                </p:cTn>
                              </p:par>
                              <p:par>
                                <p:cTn id="128" presetID="3" presetClass="entr" presetSubtype="5" fill="hold" grpId="4" nodeType="withEffect">
                                  <p:stCondLst>
                                    <p:cond delay="0"/>
                                  </p:stCondLst>
                                  <p:childTnLst>
                                    <p:set>
                                      <p:cBhvr>
                                        <p:cTn id="129" dur="1" fill="hold">
                                          <p:stCondLst>
                                            <p:cond delay="0"/>
                                          </p:stCondLst>
                                        </p:cTn>
                                        <p:tgtEl>
                                          <p:spTgt spid="9"/>
                                        </p:tgtEl>
                                        <p:attrNameLst>
                                          <p:attrName>style.visibility</p:attrName>
                                        </p:attrNameLst>
                                      </p:cBhvr>
                                      <p:to>
                                        <p:strVal val="visible"/>
                                      </p:to>
                                    </p:set>
                                    <p:animEffect transition="in" filter="blinds(vertical)">
                                      <p:cBhvr>
                                        <p:cTn id="130" dur="3000"/>
                                        <p:tgtEl>
                                          <p:spTgt spid="9"/>
                                        </p:tgtEl>
                                      </p:cBhvr>
                                    </p:animEffect>
                                  </p:childTnLst>
                                </p:cTn>
                              </p:par>
                              <p:par>
                                <p:cTn id="131" presetID="3" presetClass="entr" presetSubtype="5" fill="hold" grpId="4" nodeType="withEffect">
                                  <p:stCondLst>
                                    <p:cond delay="0"/>
                                  </p:stCondLst>
                                  <p:childTnLst>
                                    <p:set>
                                      <p:cBhvr>
                                        <p:cTn id="132" dur="1" fill="hold">
                                          <p:stCondLst>
                                            <p:cond delay="0"/>
                                          </p:stCondLst>
                                        </p:cTn>
                                        <p:tgtEl>
                                          <p:spTgt spid="10"/>
                                        </p:tgtEl>
                                        <p:attrNameLst>
                                          <p:attrName>style.visibility</p:attrName>
                                        </p:attrNameLst>
                                      </p:cBhvr>
                                      <p:to>
                                        <p:strVal val="visible"/>
                                      </p:to>
                                    </p:set>
                                    <p:animEffect transition="in" filter="blinds(vertical)">
                                      <p:cBhvr>
                                        <p:cTn id="133" dur="3000"/>
                                        <p:tgtEl>
                                          <p:spTgt spid="10"/>
                                        </p:tgtEl>
                                      </p:cBhvr>
                                    </p:animEffect>
                                  </p:childTnLst>
                                </p:cTn>
                              </p:par>
                              <p:par>
                                <p:cTn id="134" presetID="3" presetClass="entr" presetSubtype="5" fill="hold" grpId="4" nodeType="withEffect">
                                  <p:stCondLst>
                                    <p:cond delay="0"/>
                                  </p:stCondLst>
                                  <p:childTnLst>
                                    <p:set>
                                      <p:cBhvr>
                                        <p:cTn id="135" dur="1" fill="hold">
                                          <p:stCondLst>
                                            <p:cond delay="0"/>
                                          </p:stCondLst>
                                        </p:cTn>
                                        <p:tgtEl>
                                          <p:spTgt spid="13"/>
                                        </p:tgtEl>
                                        <p:attrNameLst>
                                          <p:attrName>style.visibility</p:attrName>
                                        </p:attrNameLst>
                                      </p:cBhvr>
                                      <p:to>
                                        <p:strVal val="visible"/>
                                      </p:to>
                                    </p:set>
                                    <p:animEffect transition="in" filter="blinds(vertical)">
                                      <p:cBhvr>
                                        <p:cTn id="136" dur="3000"/>
                                        <p:tgtEl>
                                          <p:spTgt spid="13"/>
                                        </p:tgtEl>
                                      </p:cBhvr>
                                    </p:animEffect>
                                  </p:childTnLst>
                                </p:cTn>
                              </p:par>
                              <p:par>
                                <p:cTn id="137" presetID="3" presetClass="entr" presetSubtype="5" fill="hold" grpId="4" nodeType="withEffect">
                                  <p:stCondLst>
                                    <p:cond delay="0"/>
                                  </p:stCondLst>
                                  <p:childTnLst>
                                    <p:set>
                                      <p:cBhvr>
                                        <p:cTn id="138" dur="1" fill="hold">
                                          <p:stCondLst>
                                            <p:cond delay="0"/>
                                          </p:stCondLst>
                                        </p:cTn>
                                        <p:tgtEl>
                                          <p:spTgt spid="15"/>
                                        </p:tgtEl>
                                        <p:attrNameLst>
                                          <p:attrName>style.visibility</p:attrName>
                                        </p:attrNameLst>
                                      </p:cBhvr>
                                      <p:to>
                                        <p:strVal val="visible"/>
                                      </p:to>
                                    </p:set>
                                    <p:animEffect transition="in" filter="blinds(vertical)">
                                      <p:cBhvr>
                                        <p:cTn id="139" dur="3000"/>
                                        <p:tgtEl>
                                          <p:spTgt spid="15"/>
                                        </p:tgtEl>
                                      </p:cBhvr>
                                    </p:animEffect>
                                  </p:childTnLst>
                                </p:cTn>
                              </p:par>
                            </p:childTnLst>
                          </p:cTn>
                        </p:par>
                        <p:par>
                          <p:cTn id="140" fill="hold">
                            <p:stCondLst>
                              <p:cond delay="3000"/>
                            </p:stCondLst>
                            <p:childTnLst>
                              <p:par>
                                <p:cTn id="141" presetID="2" presetClass="exit" presetSubtype="2" fill="hold" grpId="2" nodeType="afterEffect">
                                  <p:stCondLst>
                                    <p:cond delay="0"/>
                                  </p:stCondLst>
                                  <p:childTnLst>
                                    <p:anim calcmode="lin" valueType="num">
                                      <p:cBhvr additive="base">
                                        <p:cTn id="142" dur="3000"/>
                                        <p:tgtEl>
                                          <p:spTgt spid="4"/>
                                        </p:tgtEl>
                                        <p:attrNameLst>
                                          <p:attrName>ppt_x</p:attrName>
                                        </p:attrNameLst>
                                      </p:cBhvr>
                                      <p:tavLst>
                                        <p:tav tm="0">
                                          <p:val>
                                            <p:strVal val="ppt_x"/>
                                          </p:val>
                                        </p:tav>
                                        <p:tav tm="100000">
                                          <p:val>
                                            <p:strVal val="1+ppt_w/2"/>
                                          </p:val>
                                        </p:tav>
                                      </p:tavLst>
                                    </p:anim>
                                    <p:anim calcmode="lin" valueType="num">
                                      <p:cBhvr additive="base">
                                        <p:cTn id="143" dur="3000"/>
                                        <p:tgtEl>
                                          <p:spTgt spid="4"/>
                                        </p:tgtEl>
                                        <p:attrNameLst>
                                          <p:attrName>ppt_y</p:attrName>
                                        </p:attrNameLst>
                                      </p:cBhvr>
                                      <p:tavLst>
                                        <p:tav tm="0">
                                          <p:val>
                                            <p:strVal val="ppt_y"/>
                                          </p:val>
                                        </p:tav>
                                        <p:tav tm="100000">
                                          <p:val>
                                            <p:strVal val="ppt_y"/>
                                          </p:val>
                                        </p:tav>
                                      </p:tavLst>
                                    </p:anim>
                                    <p:set>
                                      <p:cBhvr>
                                        <p:cTn id="144" dur="1" fill="hold">
                                          <p:stCondLst>
                                            <p:cond delay="2999"/>
                                          </p:stCondLst>
                                        </p:cTn>
                                        <p:tgtEl>
                                          <p:spTgt spid="4"/>
                                        </p:tgtEl>
                                        <p:attrNameLst>
                                          <p:attrName>style.visibility</p:attrName>
                                        </p:attrNameLst>
                                      </p:cBhvr>
                                      <p:to>
                                        <p:strVal val="hidden"/>
                                      </p:to>
                                    </p:set>
                                  </p:childTnLst>
                                </p:cTn>
                              </p:par>
                              <p:par>
                                <p:cTn id="145" presetID="2" presetClass="exit" presetSubtype="2" fill="hold" grpId="2" nodeType="withEffect">
                                  <p:stCondLst>
                                    <p:cond delay="0"/>
                                  </p:stCondLst>
                                  <p:childTnLst>
                                    <p:anim calcmode="lin" valueType="num">
                                      <p:cBhvr additive="base">
                                        <p:cTn id="146" dur="3000"/>
                                        <p:tgtEl>
                                          <p:spTgt spid="6"/>
                                        </p:tgtEl>
                                        <p:attrNameLst>
                                          <p:attrName>ppt_x</p:attrName>
                                        </p:attrNameLst>
                                      </p:cBhvr>
                                      <p:tavLst>
                                        <p:tav tm="0">
                                          <p:val>
                                            <p:strVal val="ppt_x"/>
                                          </p:val>
                                        </p:tav>
                                        <p:tav tm="100000">
                                          <p:val>
                                            <p:strVal val="1+ppt_w/2"/>
                                          </p:val>
                                        </p:tav>
                                      </p:tavLst>
                                    </p:anim>
                                    <p:anim calcmode="lin" valueType="num">
                                      <p:cBhvr additive="base">
                                        <p:cTn id="147" dur="3000"/>
                                        <p:tgtEl>
                                          <p:spTgt spid="6"/>
                                        </p:tgtEl>
                                        <p:attrNameLst>
                                          <p:attrName>ppt_y</p:attrName>
                                        </p:attrNameLst>
                                      </p:cBhvr>
                                      <p:tavLst>
                                        <p:tav tm="0">
                                          <p:val>
                                            <p:strVal val="ppt_y"/>
                                          </p:val>
                                        </p:tav>
                                        <p:tav tm="100000">
                                          <p:val>
                                            <p:strVal val="ppt_y"/>
                                          </p:val>
                                        </p:tav>
                                      </p:tavLst>
                                    </p:anim>
                                    <p:set>
                                      <p:cBhvr>
                                        <p:cTn id="148" dur="1" fill="hold">
                                          <p:stCondLst>
                                            <p:cond delay="2999"/>
                                          </p:stCondLst>
                                        </p:cTn>
                                        <p:tgtEl>
                                          <p:spTgt spid="6"/>
                                        </p:tgtEl>
                                        <p:attrNameLst>
                                          <p:attrName>style.visibility</p:attrName>
                                        </p:attrNameLst>
                                      </p:cBhvr>
                                      <p:to>
                                        <p:strVal val="hidden"/>
                                      </p:to>
                                    </p:set>
                                  </p:childTnLst>
                                </p:cTn>
                              </p:par>
                              <p:par>
                                <p:cTn id="149" presetID="2" presetClass="exit" presetSubtype="2" fill="hold" grpId="2" nodeType="withEffect">
                                  <p:stCondLst>
                                    <p:cond delay="0"/>
                                  </p:stCondLst>
                                  <p:childTnLst>
                                    <p:anim calcmode="lin" valueType="num">
                                      <p:cBhvr additive="base">
                                        <p:cTn id="150" dur="3000"/>
                                        <p:tgtEl>
                                          <p:spTgt spid="8"/>
                                        </p:tgtEl>
                                        <p:attrNameLst>
                                          <p:attrName>ppt_x</p:attrName>
                                        </p:attrNameLst>
                                      </p:cBhvr>
                                      <p:tavLst>
                                        <p:tav tm="0">
                                          <p:val>
                                            <p:strVal val="ppt_x"/>
                                          </p:val>
                                        </p:tav>
                                        <p:tav tm="100000">
                                          <p:val>
                                            <p:strVal val="1+ppt_w/2"/>
                                          </p:val>
                                        </p:tav>
                                      </p:tavLst>
                                    </p:anim>
                                    <p:anim calcmode="lin" valueType="num">
                                      <p:cBhvr additive="base">
                                        <p:cTn id="151" dur="3000"/>
                                        <p:tgtEl>
                                          <p:spTgt spid="8"/>
                                        </p:tgtEl>
                                        <p:attrNameLst>
                                          <p:attrName>ppt_y</p:attrName>
                                        </p:attrNameLst>
                                      </p:cBhvr>
                                      <p:tavLst>
                                        <p:tav tm="0">
                                          <p:val>
                                            <p:strVal val="ppt_y"/>
                                          </p:val>
                                        </p:tav>
                                        <p:tav tm="100000">
                                          <p:val>
                                            <p:strVal val="ppt_y"/>
                                          </p:val>
                                        </p:tav>
                                      </p:tavLst>
                                    </p:anim>
                                    <p:set>
                                      <p:cBhvr>
                                        <p:cTn id="152" dur="1" fill="hold">
                                          <p:stCondLst>
                                            <p:cond delay="2999"/>
                                          </p:stCondLst>
                                        </p:cTn>
                                        <p:tgtEl>
                                          <p:spTgt spid="8"/>
                                        </p:tgtEl>
                                        <p:attrNameLst>
                                          <p:attrName>style.visibility</p:attrName>
                                        </p:attrNameLst>
                                      </p:cBhvr>
                                      <p:to>
                                        <p:strVal val="hidden"/>
                                      </p:to>
                                    </p:set>
                                  </p:childTnLst>
                                </p:cTn>
                              </p:par>
                              <p:par>
                                <p:cTn id="153" presetID="2" presetClass="exit" presetSubtype="2" fill="hold" grpId="2" nodeType="withEffect">
                                  <p:stCondLst>
                                    <p:cond delay="0"/>
                                  </p:stCondLst>
                                  <p:childTnLst>
                                    <p:anim calcmode="lin" valueType="num">
                                      <p:cBhvr additive="base">
                                        <p:cTn id="154" dur="3000"/>
                                        <p:tgtEl>
                                          <p:spTgt spid="11"/>
                                        </p:tgtEl>
                                        <p:attrNameLst>
                                          <p:attrName>ppt_x</p:attrName>
                                        </p:attrNameLst>
                                      </p:cBhvr>
                                      <p:tavLst>
                                        <p:tav tm="0">
                                          <p:val>
                                            <p:strVal val="ppt_x"/>
                                          </p:val>
                                        </p:tav>
                                        <p:tav tm="100000">
                                          <p:val>
                                            <p:strVal val="1+ppt_w/2"/>
                                          </p:val>
                                        </p:tav>
                                      </p:tavLst>
                                    </p:anim>
                                    <p:anim calcmode="lin" valueType="num">
                                      <p:cBhvr additive="base">
                                        <p:cTn id="155" dur="3000"/>
                                        <p:tgtEl>
                                          <p:spTgt spid="11"/>
                                        </p:tgtEl>
                                        <p:attrNameLst>
                                          <p:attrName>ppt_y</p:attrName>
                                        </p:attrNameLst>
                                      </p:cBhvr>
                                      <p:tavLst>
                                        <p:tav tm="0">
                                          <p:val>
                                            <p:strVal val="ppt_y"/>
                                          </p:val>
                                        </p:tav>
                                        <p:tav tm="100000">
                                          <p:val>
                                            <p:strVal val="ppt_y"/>
                                          </p:val>
                                        </p:tav>
                                      </p:tavLst>
                                    </p:anim>
                                    <p:set>
                                      <p:cBhvr>
                                        <p:cTn id="156" dur="1" fill="hold">
                                          <p:stCondLst>
                                            <p:cond delay="2999"/>
                                          </p:stCondLst>
                                        </p:cTn>
                                        <p:tgtEl>
                                          <p:spTgt spid="11"/>
                                        </p:tgtEl>
                                        <p:attrNameLst>
                                          <p:attrName>style.visibility</p:attrName>
                                        </p:attrNameLst>
                                      </p:cBhvr>
                                      <p:to>
                                        <p:strVal val="hidden"/>
                                      </p:to>
                                    </p:set>
                                  </p:childTnLst>
                                </p:cTn>
                              </p:par>
                              <p:par>
                                <p:cTn id="157" presetID="2" presetClass="exit" presetSubtype="2" fill="hold" grpId="2" nodeType="withEffect">
                                  <p:stCondLst>
                                    <p:cond delay="0"/>
                                  </p:stCondLst>
                                  <p:childTnLst>
                                    <p:anim calcmode="lin" valueType="num">
                                      <p:cBhvr additive="base">
                                        <p:cTn id="158" dur="3000"/>
                                        <p:tgtEl>
                                          <p:spTgt spid="12"/>
                                        </p:tgtEl>
                                        <p:attrNameLst>
                                          <p:attrName>ppt_x</p:attrName>
                                        </p:attrNameLst>
                                      </p:cBhvr>
                                      <p:tavLst>
                                        <p:tav tm="0">
                                          <p:val>
                                            <p:strVal val="ppt_x"/>
                                          </p:val>
                                        </p:tav>
                                        <p:tav tm="100000">
                                          <p:val>
                                            <p:strVal val="1+ppt_w/2"/>
                                          </p:val>
                                        </p:tav>
                                      </p:tavLst>
                                    </p:anim>
                                    <p:anim calcmode="lin" valueType="num">
                                      <p:cBhvr additive="base">
                                        <p:cTn id="159" dur="3000"/>
                                        <p:tgtEl>
                                          <p:spTgt spid="12"/>
                                        </p:tgtEl>
                                        <p:attrNameLst>
                                          <p:attrName>ppt_y</p:attrName>
                                        </p:attrNameLst>
                                      </p:cBhvr>
                                      <p:tavLst>
                                        <p:tav tm="0">
                                          <p:val>
                                            <p:strVal val="ppt_y"/>
                                          </p:val>
                                        </p:tav>
                                        <p:tav tm="100000">
                                          <p:val>
                                            <p:strVal val="ppt_y"/>
                                          </p:val>
                                        </p:tav>
                                      </p:tavLst>
                                    </p:anim>
                                    <p:set>
                                      <p:cBhvr>
                                        <p:cTn id="160" dur="1" fill="hold">
                                          <p:stCondLst>
                                            <p:cond delay="2999"/>
                                          </p:stCondLst>
                                        </p:cTn>
                                        <p:tgtEl>
                                          <p:spTgt spid="12"/>
                                        </p:tgtEl>
                                        <p:attrNameLst>
                                          <p:attrName>style.visibility</p:attrName>
                                        </p:attrNameLst>
                                      </p:cBhvr>
                                      <p:to>
                                        <p:strVal val="hidden"/>
                                      </p:to>
                                    </p:set>
                                  </p:childTnLst>
                                </p:cTn>
                              </p:par>
                              <p:par>
                                <p:cTn id="161" presetID="2" presetClass="exit" presetSubtype="2" fill="hold" grpId="2" nodeType="withEffect">
                                  <p:stCondLst>
                                    <p:cond delay="0"/>
                                  </p:stCondLst>
                                  <p:childTnLst>
                                    <p:anim calcmode="lin" valueType="num">
                                      <p:cBhvr additive="base">
                                        <p:cTn id="162" dur="3000"/>
                                        <p:tgtEl>
                                          <p:spTgt spid="14"/>
                                        </p:tgtEl>
                                        <p:attrNameLst>
                                          <p:attrName>ppt_x</p:attrName>
                                        </p:attrNameLst>
                                      </p:cBhvr>
                                      <p:tavLst>
                                        <p:tav tm="0">
                                          <p:val>
                                            <p:strVal val="ppt_x"/>
                                          </p:val>
                                        </p:tav>
                                        <p:tav tm="100000">
                                          <p:val>
                                            <p:strVal val="1+ppt_w/2"/>
                                          </p:val>
                                        </p:tav>
                                      </p:tavLst>
                                    </p:anim>
                                    <p:anim calcmode="lin" valueType="num">
                                      <p:cBhvr additive="base">
                                        <p:cTn id="163" dur="3000"/>
                                        <p:tgtEl>
                                          <p:spTgt spid="14"/>
                                        </p:tgtEl>
                                        <p:attrNameLst>
                                          <p:attrName>ppt_y</p:attrName>
                                        </p:attrNameLst>
                                      </p:cBhvr>
                                      <p:tavLst>
                                        <p:tav tm="0">
                                          <p:val>
                                            <p:strVal val="ppt_y"/>
                                          </p:val>
                                        </p:tav>
                                        <p:tav tm="100000">
                                          <p:val>
                                            <p:strVal val="ppt_y"/>
                                          </p:val>
                                        </p:tav>
                                      </p:tavLst>
                                    </p:anim>
                                    <p:set>
                                      <p:cBhvr>
                                        <p:cTn id="164" dur="1" fill="hold">
                                          <p:stCondLst>
                                            <p:cond delay="2999"/>
                                          </p:stCondLst>
                                        </p:cTn>
                                        <p:tgtEl>
                                          <p:spTgt spid="14"/>
                                        </p:tgtEl>
                                        <p:attrNameLst>
                                          <p:attrName>style.visibility</p:attrName>
                                        </p:attrNameLst>
                                      </p:cBhvr>
                                      <p:to>
                                        <p:strVal val="hidden"/>
                                      </p:to>
                                    </p:set>
                                  </p:childTnLst>
                                </p:cTn>
                              </p:par>
                              <p:par>
                                <p:cTn id="165" presetID="2" presetClass="exit" presetSubtype="8" fill="hold" grpId="2" nodeType="withEffect">
                                  <p:stCondLst>
                                    <p:cond delay="0"/>
                                  </p:stCondLst>
                                  <p:childTnLst>
                                    <p:anim calcmode="lin" valueType="num">
                                      <p:cBhvr additive="base">
                                        <p:cTn id="166" dur="3000"/>
                                        <p:tgtEl>
                                          <p:spTgt spid="5"/>
                                        </p:tgtEl>
                                        <p:attrNameLst>
                                          <p:attrName>ppt_x</p:attrName>
                                        </p:attrNameLst>
                                      </p:cBhvr>
                                      <p:tavLst>
                                        <p:tav tm="0">
                                          <p:val>
                                            <p:strVal val="ppt_x"/>
                                          </p:val>
                                        </p:tav>
                                        <p:tav tm="100000">
                                          <p:val>
                                            <p:strVal val="0-ppt_w/2"/>
                                          </p:val>
                                        </p:tav>
                                      </p:tavLst>
                                    </p:anim>
                                    <p:anim calcmode="lin" valueType="num">
                                      <p:cBhvr additive="base">
                                        <p:cTn id="167" dur="3000"/>
                                        <p:tgtEl>
                                          <p:spTgt spid="5"/>
                                        </p:tgtEl>
                                        <p:attrNameLst>
                                          <p:attrName>ppt_y</p:attrName>
                                        </p:attrNameLst>
                                      </p:cBhvr>
                                      <p:tavLst>
                                        <p:tav tm="0">
                                          <p:val>
                                            <p:strVal val="ppt_y"/>
                                          </p:val>
                                        </p:tav>
                                        <p:tav tm="100000">
                                          <p:val>
                                            <p:strVal val="ppt_y"/>
                                          </p:val>
                                        </p:tav>
                                      </p:tavLst>
                                    </p:anim>
                                    <p:set>
                                      <p:cBhvr>
                                        <p:cTn id="168" dur="1" fill="hold">
                                          <p:stCondLst>
                                            <p:cond delay="2999"/>
                                          </p:stCondLst>
                                        </p:cTn>
                                        <p:tgtEl>
                                          <p:spTgt spid="5"/>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3000"/>
                                        <p:tgtEl>
                                          <p:spTgt spid="7"/>
                                        </p:tgtEl>
                                        <p:attrNameLst>
                                          <p:attrName>ppt_x</p:attrName>
                                        </p:attrNameLst>
                                      </p:cBhvr>
                                      <p:tavLst>
                                        <p:tav tm="0">
                                          <p:val>
                                            <p:strVal val="ppt_x"/>
                                          </p:val>
                                        </p:tav>
                                        <p:tav tm="100000">
                                          <p:val>
                                            <p:strVal val="0-ppt_w/2"/>
                                          </p:val>
                                        </p:tav>
                                      </p:tavLst>
                                    </p:anim>
                                    <p:anim calcmode="lin" valueType="num">
                                      <p:cBhvr additive="base">
                                        <p:cTn id="171" dur="3000"/>
                                        <p:tgtEl>
                                          <p:spTgt spid="7"/>
                                        </p:tgtEl>
                                        <p:attrNameLst>
                                          <p:attrName>ppt_y</p:attrName>
                                        </p:attrNameLst>
                                      </p:cBhvr>
                                      <p:tavLst>
                                        <p:tav tm="0">
                                          <p:val>
                                            <p:strVal val="ppt_y"/>
                                          </p:val>
                                        </p:tav>
                                        <p:tav tm="100000">
                                          <p:val>
                                            <p:strVal val="ppt_y"/>
                                          </p:val>
                                        </p:tav>
                                      </p:tavLst>
                                    </p:anim>
                                    <p:set>
                                      <p:cBhvr>
                                        <p:cTn id="172" dur="1" fill="hold">
                                          <p:stCondLst>
                                            <p:cond delay="2999"/>
                                          </p:stCondLst>
                                        </p:cTn>
                                        <p:tgtEl>
                                          <p:spTgt spid="7"/>
                                        </p:tgtEl>
                                        <p:attrNameLst>
                                          <p:attrName>style.visibility</p:attrName>
                                        </p:attrNameLst>
                                      </p:cBhvr>
                                      <p:to>
                                        <p:strVal val="hidden"/>
                                      </p:to>
                                    </p:set>
                                  </p:childTnLst>
                                </p:cTn>
                              </p:par>
                              <p:par>
                                <p:cTn id="173" presetID="2" presetClass="exit" presetSubtype="8" fill="hold" grpId="2" nodeType="withEffect">
                                  <p:stCondLst>
                                    <p:cond delay="0"/>
                                  </p:stCondLst>
                                  <p:childTnLst>
                                    <p:anim calcmode="lin" valueType="num">
                                      <p:cBhvr additive="base">
                                        <p:cTn id="174" dur="3000"/>
                                        <p:tgtEl>
                                          <p:spTgt spid="9"/>
                                        </p:tgtEl>
                                        <p:attrNameLst>
                                          <p:attrName>ppt_x</p:attrName>
                                        </p:attrNameLst>
                                      </p:cBhvr>
                                      <p:tavLst>
                                        <p:tav tm="0">
                                          <p:val>
                                            <p:strVal val="ppt_x"/>
                                          </p:val>
                                        </p:tav>
                                        <p:tav tm="100000">
                                          <p:val>
                                            <p:strVal val="0-ppt_w/2"/>
                                          </p:val>
                                        </p:tav>
                                      </p:tavLst>
                                    </p:anim>
                                    <p:anim calcmode="lin" valueType="num">
                                      <p:cBhvr additive="base">
                                        <p:cTn id="175" dur="3000"/>
                                        <p:tgtEl>
                                          <p:spTgt spid="9"/>
                                        </p:tgtEl>
                                        <p:attrNameLst>
                                          <p:attrName>ppt_y</p:attrName>
                                        </p:attrNameLst>
                                      </p:cBhvr>
                                      <p:tavLst>
                                        <p:tav tm="0">
                                          <p:val>
                                            <p:strVal val="ppt_y"/>
                                          </p:val>
                                        </p:tav>
                                        <p:tav tm="100000">
                                          <p:val>
                                            <p:strVal val="ppt_y"/>
                                          </p:val>
                                        </p:tav>
                                      </p:tavLst>
                                    </p:anim>
                                    <p:set>
                                      <p:cBhvr>
                                        <p:cTn id="176" dur="1" fill="hold">
                                          <p:stCondLst>
                                            <p:cond delay="2999"/>
                                          </p:stCondLst>
                                        </p:cTn>
                                        <p:tgtEl>
                                          <p:spTgt spid="9"/>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3000"/>
                                        <p:tgtEl>
                                          <p:spTgt spid="10"/>
                                        </p:tgtEl>
                                        <p:attrNameLst>
                                          <p:attrName>ppt_x</p:attrName>
                                        </p:attrNameLst>
                                      </p:cBhvr>
                                      <p:tavLst>
                                        <p:tav tm="0">
                                          <p:val>
                                            <p:strVal val="ppt_x"/>
                                          </p:val>
                                        </p:tav>
                                        <p:tav tm="100000">
                                          <p:val>
                                            <p:strVal val="0-ppt_w/2"/>
                                          </p:val>
                                        </p:tav>
                                      </p:tavLst>
                                    </p:anim>
                                    <p:anim calcmode="lin" valueType="num">
                                      <p:cBhvr additive="base">
                                        <p:cTn id="179" dur="3000"/>
                                        <p:tgtEl>
                                          <p:spTgt spid="10"/>
                                        </p:tgtEl>
                                        <p:attrNameLst>
                                          <p:attrName>ppt_y</p:attrName>
                                        </p:attrNameLst>
                                      </p:cBhvr>
                                      <p:tavLst>
                                        <p:tav tm="0">
                                          <p:val>
                                            <p:strVal val="ppt_y"/>
                                          </p:val>
                                        </p:tav>
                                        <p:tav tm="100000">
                                          <p:val>
                                            <p:strVal val="ppt_y"/>
                                          </p:val>
                                        </p:tav>
                                      </p:tavLst>
                                    </p:anim>
                                    <p:set>
                                      <p:cBhvr>
                                        <p:cTn id="180" dur="1" fill="hold">
                                          <p:stCondLst>
                                            <p:cond delay="2999"/>
                                          </p:stCondLst>
                                        </p:cTn>
                                        <p:tgtEl>
                                          <p:spTgt spid="10"/>
                                        </p:tgtEl>
                                        <p:attrNameLst>
                                          <p:attrName>style.visibility</p:attrName>
                                        </p:attrNameLst>
                                      </p:cBhvr>
                                      <p:to>
                                        <p:strVal val="hidden"/>
                                      </p:to>
                                    </p:set>
                                  </p:childTnLst>
                                </p:cTn>
                              </p:par>
                              <p:par>
                                <p:cTn id="181" presetID="2" presetClass="exit" presetSubtype="8" fill="hold" grpId="2" nodeType="withEffect">
                                  <p:stCondLst>
                                    <p:cond delay="0"/>
                                  </p:stCondLst>
                                  <p:childTnLst>
                                    <p:anim calcmode="lin" valueType="num">
                                      <p:cBhvr additive="base">
                                        <p:cTn id="182" dur="3000"/>
                                        <p:tgtEl>
                                          <p:spTgt spid="13"/>
                                        </p:tgtEl>
                                        <p:attrNameLst>
                                          <p:attrName>ppt_x</p:attrName>
                                        </p:attrNameLst>
                                      </p:cBhvr>
                                      <p:tavLst>
                                        <p:tav tm="0">
                                          <p:val>
                                            <p:strVal val="ppt_x"/>
                                          </p:val>
                                        </p:tav>
                                        <p:tav tm="100000">
                                          <p:val>
                                            <p:strVal val="0-ppt_w/2"/>
                                          </p:val>
                                        </p:tav>
                                      </p:tavLst>
                                    </p:anim>
                                    <p:anim calcmode="lin" valueType="num">
                                      <p:cBhvr additive="base">
                                        <p:cTn id="183" dur="3000"/>
                                        <p:tgtEl>
                                          <p:spTgt spid="13"/>
                                        </p:tgtEl>
                                        <p:attrNameLst>
                                          <p:attrName>ppt_y</p:attrName>
                                        </p:attrNameLst>
                                      </p:cBhvr>
                                      <p:tavLst>
                                        <p:tav tm="0">
                                          <p:val>
                                            <p:strVal val="ppt_y"/>
                                          </p:val>
                                        </p:tav>
                                        <p:tav tm="100000">
                                          <p:val>
                                            <p:strVal val="ppt_y"/>
                                          </p:val>
                                        </p:tav>
                                      </p:tavLst>
                                    </p:anim>
                                    <p:set>
                                      <p:cBhvr>
                                        <p:cTn id="184" dur="1" fill="hold">
                                          <p:stCondLst>
                                            <p:cond delay="2999"/>
                                          </p:stCondLst>
                                        </p:cTn>
                                        <p:tgtEl>
                                          <p:spTgt spid="13"/>
                                        </p:tgtEl>
                                        <p:attrNameLst>
                                          <p:attrName>style.visibility</p:attrName>
                                        </p:attrNameLst>
                                      </p:cBhvr>
                                      <p:to>
                                        <p:strVal val="hidden"/>
                                      </p:to>
                                    </p:set>
                                  </p:childTnLst>
                                </p:cTn>
                              </p:par>
                              <p:par>
                                <p:cTn id="185" presetID="2" presetClass="exit" presetSubtype="8" fill="hold" grpId="2" nodeType="withEffect">
                                  <p:stCondLst>
                                    <p:cond delay="0"/>
                                  </p:stCondLst>
                                  <p:childTnLst>
                                    <p:anim calcmode="lin" valueType="num">
                                      <p:cBhvr additive="base">
                                        <p:cTn id="186" dur="3000"/>
                                        <p:tgtEl>
                                          <p:spTgt spid="15"/>
                                        </p:tgtEl>
                                        <p:attrNameLst>
                                          <p:attrName>ppt_x</p:attrName>
                                        </p:attrNameLst>
                                      </p:cBhvr>
                                      <p:tavLst>
                                        <p:tav tm="0">
                                          <p:val>
                                            <p:strVal val="ppt_x"/>
                                          </p:val>
                                        </p:tav>
                                        <p:tav tm="100000">
                                          <p:val>
                                            <p:strVal val="0-ppt_w/2"/>
                                          </p:val>
                                        </p:tav>
                                      </p:tavLst>
                                    </p:anim>
                                    <p:anim calcmode="lin" valueType="num">
                                      <p:cBhvr additive="base">
                                        <p:cTn id="187" dur="3000"/>
                                        <p:tgtEl>
                                          <p:spTgt spid="15"/>
                                        </p:tgtEl>
                                        <p:attrNameLst>
                                          <p:attrName>ppt_y</p:attrName>
                                        </p:attrNameLst>
                                      </p:cBhvr>
                                      <p:tavLst>
                                        <p:tav tm="0">
                                          <p:val>
                                            <p:strVal val="ppt_y"/>
                                          </p:val>
                                        </p:tav>
                                        <p:tav tm="100000">
                                          <p:val>
                                            <p:strVal val="ppt_y"/>
                                          </p:val>
                                        </p:tav>
                                      </p:tavLst>
                                    </p:anim>
                                    <p:set>
                                      <p:cBhvr>
                                        <p:cTn id="188" dur="1" fill="hold">
                                          <p:stCondLst>
                                            <p:cond delay="2999"/>
                                          </p:stCondLst>
                                        </p:cTn>
                                        <p:tgtEl>
                                          <p:spTgt spid="15"/>
                                        </p:tgtEl>
                                        <p:attrNameLst>
                                          <p:attrName>style.visibility</p:attrName>
                                        </p:attrNameLst>
                                      </p:cBhvr>
                                      <p:to>
                                        <p:strVal val="hidden"/>
                                      </p:to>
                                    </p:set>
                                  </p:childTnLst>
                                </p:cTn>
                              </p:par>
                              <p:par>
                                <p:cTn id="189" presetID="19" presetClass="exit" presetSubtype="5" fill="hold" grpId="3" nodeType="withEffect">
                                  <p:stCondLst>
                                    <p:cond delay="0"/>
                                  </p:stCondLst>
                                  <p:childTnLst>
                                    <p:anim calcmode="lin" valueType="num">
                                      <p:cBhvr>
                                        <p:cTn id="190" dur="3000"/>
                                        <p:tgtEl>
                                          <p:spTgt spid="5"/>
                                        </p:tgtEl>
                                        <p:attrNameLst>
                                          <p:attrName>ppt_w</p:attrName>
                                        </p:attrNameLst>
                                      </p:cBhvr>
                                      <p:tavLst>
                                        <p:tav tm="0">
                                          <p:val>
                                            <p:strVal val="ppt_w"/>
                                          </p:val>
                                        </p:tav>
                                        <p:tav tm="100000">
                                          <p:val>
                                            <p:strVal val="ppt_w"/>
                                          </p:val>
                                        </p:tav>
                                      </p:tavLst>
                                    </p:anim>
                                    <p:anim calcmode="lin" valueType="num">
                                      <p:cBhvr>
                                        <p:cTn id="191"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2" dur="1" fill="hold">
                                          <p:stCondLst>
                                            <p:cond delay="2999"/>
                                          </p:stCondLst>
                                        </p:cTn>
                                        <p:tgtEl>
                                          <p:spTgt spid="5"/>
                                        </p:tgtEl>
                                        <p:attrNameLst>
                                          <p:attrName>style.visibility</p:attrName>
                                        </p:attrNameLst>
                                      </p:cBhvr>
                                      <p:to>
                                        <p:strVal val="hidden"/>
                                      </p:to>
                                    </p:set>
                                  </p:childTnLst>
                                </p:cTn>
                              </p:par>
                              <p:par>
                                <p:cTn id="193" presetID="19" presetClass="exit" presetSubtype="5" fill="hold" grpId="3" nodeType="withEffect">
                                  <p:stCondLst>
                                    <p:cond delay="0"/>
                                  </p:stCondLst>
                                  <p:childTnLst>
                                    <p:anim calcmode="lin" valueType="num">
                                      <p:cBhvr>
                                        <p:cTn id="194" dur="3000"/>
                                        <p:tgtEl>
                                          <p:spTgt spid="7"/>
                                        </p:tgtEl>
                                        <p:attrNameLst>
                                          <p:attrName>ppt_w</p:attrName>
                                        </p:attrNameLst>
                                      </p:cBhvr>
                                      <p:tavLst>
                                        <p:tav tm="0">
                                          <p:val>
                                            <p:strVal val="ppt_w"/>
                                          </p:val>
                                        </p:tav>
                                        <p:tav tm="100000">
                                          <p:val>
                                            <p:strVal val="ppt_w"/>
                                          </p:val>
                                        </p:tav>
                                      </p:tavLst>
                                    </p:anim>
                                    <p:anim calcmode="lin" valueType="num">
                                      <p:cBhvr>
                                        <p:cTn id="195"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6" dur="1" fill="hold">
                                          <p:stCondLst>
                                            <p:cond delay="2999"/>
                                          </p:stCondLst>
                                        </p:cTn>
                                        <p:tgtEl>
                                          <p:spTgt spid="7"/>
                                        </p:tgtEl>
                                        <p:attrNameLst>
                                          <p:attrName>style.visibility</p:attrName>
                                        </p:attrNameLst>
                                      </p:cBhvr>
                                      <p:to>
                                        <p:strVal val="hidden"/>
                                      </p:to>
                                    </p:set>
                                  </p:childTnLst>
                                </p:cTn>
                              </p:par>
                              <p:par>
                                <p:cTn id="197" presetID="19" presetClass="exit" presetSubtype="5" fill="hold" grpId="3" nodeType="withEffect">
                                  <p:stCondLst>
                                    <p:cond delay="0"/>
                                  </p:stCondLst>
                                  <p:childTnLst>
                                    <p:anim calcmode="lin" valueType="num">
                                      <p:cBhvr>
                                        <p:cTn id="198" dur="3000"/>
                                        <p:tgtEl>
                                          <p:spTgt spid="9"/>
                                        </p:tgtEl>
                                        <p:attrNameLst>
                                          <p:attrName>ppt_w</p:attrName>
                                        </p:attrNameLst>
                                      </p:cBhvr>
                                      <p:tavLst>
                                        <p:tav tm="0">
                                          <p:val>
                                            <p:strVal val="ppt_w"/>
                                          </p:val>
                                        </p:tav>
                                        <p:tav tm="100000">
                                          <p:val>
                                            <p:strVal val="ppt_w"/>
                                          </p:val>
                                        </p:tav>
                                      </p:tavLst>
                                    </p:anim>
                                    <p:anim calcmode="lin" valueType="num">
                                      <p:cBhvr>
                                        <p:cTn id="199"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0" dur="1" fill="hold">
                                          <p:stCondLst>
                                            <p:cond delay="2999"/>
                                          </p:stCondLst>
                                        </p:cTn>
                                        <p:tgtEl>
                                          <p:spTgt spid="9"/>
                                        </p:tgtEl>
                                        <p:attrNameLst>
                                          <p:attrName>style.visibility</p:attrName>
                                        </p:attrNameLst>
                                      </p:cBhvr>
                                      <p:to>
                                        <p:strVal val="hidden"/>
                                      </p:to>
                                    </p:set>
                                  </p:childTnLst>
                                </p:cTn>
                              </p:par>
                              <p:par>
                                <p:cTn id="201" presetID="19" presetClass="exit" presetSubtype="5" fill="hold" grpId="3" nodeType="withEffect">
                                  <p:stCondLst>
                                    <p:cond delay="0"/>
                                  </p:stCondLst>
                                  <p:childTnLst>
                                    <p:anim calcmode="lin" valueType="num">
                                      <p:cBhvr>
                                        <p:cTn id="202" dur="3000"/>
                                        <p:tgtEl>
                                          <p:spTgt spid="10"/>
                                        </p:tgtEl>
                                        <p:attrNameLst>
                                          <p:attrName>ppt_w</p:attrName>
                                        </p:attrNameLst>
                                      </p:cBhvr>
                                      <p:tavLst>
                                        <p:tav tm="0">
                                          <p:val>
                                            <p:strVal val="ppt_w"/>
                                          </p:val>
                                        </p:tav>
                                        <p:tav tm="100000">
                                          <p:val>
                                            <p:strVal val="ppt_w"/>
                                          </p:val>
                                        </p:tav>
                                      </p:tavLst>
                                    </p:anim>
                                    <p:anim calcmode="lin" valueType="num">
                                      <p:cBhvr>
                                        <p:cTn id="203"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4" dur="1" fill="hold">
                                          <p:stCondLst>
                                            <p:cond delay="2999"/>
                                          </p:stCondLst>
                                        </p:cTn>
                                        <p:tgtEl>
                                          <p:spTgt spid="10"/>
                                        </p:tgtEl>
                                        <p:attrNameLst>
                                          <p:attrName>style.visibility</p:attrName>
                                        </p:attrNameLst>
                                      </p:cBhvr>
                                      <p:to>
                                        <p:strVal val="hidden"/>
                                      </p:to>
                                    </p:set>
                                  </p:childTnLst>
                                </p:cTn>
                              </p:par>
                              <p:par>
                                <p:cTn id="205" presetID="19" presetClass="exit" presetSubtype="5" fill="hold" grpId="3" nodeType="withEffect">
                                  <p:stCondLst>
                                    <p:cond delay="0"/>
                                  </p:stCondLst>
                                  <p:childTnLst>
                                    <p:anim calcmode="lin" valueType="num">
                                      <p:cBhvr>
                                        <p:cTn id="206" dur="3000"/>
                                        <p:tgtEl>
                                          <p:spTgt spid="13"/>
                                        </p:tgtEl>
                                        <p:attrNameLst>
                                          <p:attrName>ppt_w</p:attrName>
                                        </p:attrNameLst>
                                      </p:cBhvr>
                                      <p:tavLst>
                                        <p:tav tm="0">
                                          <p:val>
                                            <p:strVal val="ppt_w"/>
                                          </p:val>
                                        </p:tav>
                                        <p:tav tm="100000">
                                          <p:val>
                                            <p:strVal val="ppt_w"/>
                                          </p:val>
                                        </p:tav>
                                      </p:tavLst>
                                    </p:anim>
                                    <p:anim calcmode="lin" valueType="num">
                                      <p:cBhvr>
                                        <p:cTn id="207"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8" dur="1" fill="hold">
                                          <p:stCondLst>
                                            <p:cond delay="2999"/>
                                          </p:stCondLst>
                                        </p:cTn>
                                        <p:tgtEl>
                                          <p:spTgt spid="13"/>
                                        </p:tgtEl>
                                        <p:attrNameLst>
                                          <p:attrName>style.visibility</p:attrName>
                                        </p:attrNameLst>
                                      </p:cBhvr>
                                      <p:to>
                                        <p:strVal val="hidden"/>
                                      </p:to>
                                    </p:set>
                                  </p:childTnLst>
                                </p:cTn>
                              </p:par>
                              <p:par>
                                <p:cTn id="209" presetID="19" presetClass="exit" presetSubtype="5" fill="hold" grpId="3" nodeType="withEffect">
                                  <p:stCondLst>
                                    <p:cond delay="0"/>
                                  </p:stCondLst>
                                  <p:childTnLst>
                                    <p:anim calcmode="lin" valueType="num">
                                      <p:cBhvr>
                                        <p:cTn id="210" dur="3000"/>
                                        <p:tgtEl>
                                          <p:spTgt spid="15"/>
                                        </p:tgtEl>
                                        <p:attrNameLst>
                                          <p:attrName>ppt_w</p:attrName>
                                        </p:attrNameLst>
                                      </p:cBhvr>
                                      <p:tavLst>
                                        <p:tav tm="0">
                                          <p:val>
                                            <p:strVal val="ppt_w"/>
                                          </p:val>
                                        </p:tav>
                                        <p:tav tm="100000">
                                          <p:val>
                                            <p:strVal val="ppt_w"/>
                                          </p:val>
                                        </p:tav>
                                      </p:tavLst>
                                    </p:anim>
                                    <p:anim calcmode="lin" valueType="num">
                                      <p:cBhvr>
                                        <p:cTn id="211"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2" dur="1" fill="hold">
                                          <p:stCondLst>
                                            <p:cond delay="2999"/>
                                          </p:stCondLst>
                                        </p:cTn>
                                        <p:tgtEl>
                                          <p:spTgt spid="15"/>
                                        </p:tgtEl>
                                        <p:attrNameLst>
                                          <p:attrName>style.visibility</p:attrName>
                                        </p:attrNameLst>
                                      </p:cBhvr>
                                      <p:to>
                                        <p:strVal val="hidden"/>
                                      </p:to>
                                    </p:set>
                                  </p:childTnLst>
                                </p:cTn>
                              </p:par>
                              <p:par>
                                <p:cTn id="213" presetID="19" presetClass="exit" presetSubtype="5" fill="hold" grpId="3" nodeType="withEffect">
                                  <p:stCondLst>
                                    <p:cond delay="0"/>
                                  </p:stCondLst>
                                  <p:childTnLst>
                                    <p:anim calcmode="lin" valueType="num">
                                      <p:cBhvr>
                                        <p:cTn id="214" dur="3000"/>
                                        <p:tgtEl>
                                          <p:spTgt spid="4"/>
                                        </p:tgtEl>
                                        <p:attrNameLst>
                                          <p:attrName>ppt_w</p:attrName>
                                        </p:attrNameLst>
                                      </p:cBhvr>
                                      <p:tavLst>
                                        <p:tav tm="0">
                                          <p:val>
                                            <p:strVal val="ppt_w"/>
                                          </p:val>
                                        </p:tav>
                                        <p:tav tm="100000">
                                          <p:val>
                                            <p:strVal val="ppt_w"/>
                                          </p:val>
                                        </p:tav>
                                      </p:tavLst>
                                    </p:anim>
                                    <p:anim calcmode="lin" valueType="num">
                                      <p:cBhvr>
                                        <p:cTn id="215"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6" dur="1" fill="hold">
                                          <p:stCondLst>
                                            <p:cond delay="2999"/>
                                          </p:stCondLst>
                                        </p:cTn>
                                        <p:tgtEl>
                                          <p:spTgt spid="4"/>
                                        </p:tgtEl>
                                        <p:attrNameLst>
                                          <p:attrName>style.visibility</p:attrName>
                                        </p:attrNameLst>
                                      </p:cBhvr>
                                      <p:to>
                                        <p:strVal val="hidden"/>
                                      </p:to>
                                    </p:set>
                                  </p:childTnLst>
                                </p:cTn>
                              </p:par>
                              <p:par>
                                <p:cTn id="217" presetID="19" presetClass="exit" presetSubtype="5" fill="hold" grpId="3" nodeType="withEffect">
                                  <p:stCondLst>
                                    <p:cond delay="0"/>
                                  </p:stCondLst>
                                  <p:childTnLst>
                                    <p:anim calcmode="lin" valueType="num">
                                      <p:cBhvr>
                                        <p:cTn id="218" dur="3000"/>
                                        <p:tgtEl>
                                          <p:spTgt spid="6"/>
                                        </p:tgtEl>
                                        <p:attrNameLst>
                                          <p:attrName>ppt_w</p:attrName>
                                        </p:attrNameLst>
                                      </p:cBhvr>
                                      <p:tavLst>
                                        <p:tav tm="0">
                                          <p:val>
                                            <p:strVal val="ppt_w"/>
                                          </p:val>
                                        </p:tav>
                                        <p:tav tm="100000">
                                          <p:val>
                                            <p:strVal val="ppt_w"/>
                                          </p:val>
                                        </p:tav>
                                      </p:tavLst>
                                    </p:anim>
                                    <p:anim calcmode="lin" valueType="num">
                                      <p:cBhvr>
                                        <p:cTn id="219"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0" dur="1" fill="hold">
                                          <p:stCondLst>
                                            <p:cond delay="2999"/>
                                          </p:stCondLst>
                                        </p:cTn>
                                        <p:tgtEl>
                                          <p:spTgt spid="6"/>
                                        </p:tgtEl>
                                        <p:attrNameLst>
                                          <p:attrName>style.visibility</p:attrName>
                                        </p:attrNameLst>
                                      </p:cBhvr>
                                      <p:to>
                                        <p:strVal val="hidden"/>
                                      </p:to>
                                    </p:set>
                                  </p:childTnLst>
                                </p:cTn>
                              </p:par>
                              <p:par>
                                <p:cTn id="221" presetID="19" presetClass="exit" presetSubtype="5" fill="hold" grpId="3" nodeType="withEffect">
                                  <p:stCondLst>
                                    <p:cond delay="0"/>
                                  </p:stCondLst>
                                  <p:childTnLst>
                                    <p:anim calcmode="lin" valueType="num">
                                      <p:cBhvr>
                                        <p:cTn id="222" dur="3000"/>
                                        <p:tgtEl>
                                          <p:spTgt spid="8"/>
                                        </p:tgtEl>
                                        <p:attrNameLst>
                                          <p:attrName>ppt_w</p:attrName>
                                        </p:attrNameLst>
                                      </p:cBhvr>
                                      <p:tavLst>
                                        <p:tav tm="0">
                                          <p:val>
                                            <p:strVal val="ppt_w"/>
                                          </p:val>
                                        </p:tav>
                                        <p:tav tm="100000">
                                          <p:val>
                                            <p:strVal val="ppt_w"/>
                                          </p:val>
                                        </p:tav>
                                      </p:tavLst>
                                    </p:anim>
                                    <p:anim calcmode="lin" valueType="num">
                                      <p:cBhvr>
                                        <p:cTn id="223"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4" dur="1" fill="hold">
                                          <p:stCondLst>
                                            <p:cond delay="2999"/>
                                          </p:stCondLst>
                                        </p:cTn>
                                        <p:tgtEl>
                                          <p:spTgt spid="8"/>
                                        </p:tgtEl>
                                        <p:attrNameLst>
                                          <p:attrName>style.visibility</p:attrName>
                                        </p:attrNameLst>
                                      </p:cBhvr>
                                      <p:to>
                                        <p:strVal val="hidden"/>
                                      </p:to>
                                    </p:set>
                                  </p:childTnLst>
                                </p:cTn>
                              </p:par>
                              <p:par>
                                <p:cTn id="225" presetID="19" presetClass="exit" presetSubtype="5" fill="hold" grpId="3" nodeType="withEffect">
                                  <p:stCondLst>
                                    <p:cond delay="0"/>
                                  </p:stCondLst>
                                  <p:childTnLst>
                                    <p:anim calcmode="lin" valueType="num">
                                      <p:cBhvr>
                                        <p:cTn id="226" dur="3000"/>
                                        <p:tgtEl>
                                          <p:spTgt spid="11"/>
                                        </p:tgtEl>
                                        <p:attrNameLst>
                                          <p:attrName>ppt_w</p:attrName>
                                        </p:attrNameLst>
                                      </p:cBhvr>
                                      <p:tavLst>
                                        <p:tav tm="0">
                                          <p:val>
                                            <p:strVal val="ppt_w"/>
                                          </p:val>
                                        </p:tav>
                                        <p:tav tm="100000">
                                          <p:val>
                                            <p:strVal val="ppt_w"/>
                                          </p:val>
                                        </p:tav>
                                      </p:tavLst>
                                    </p:anim>
                                    <p:anim calcmode="lin" valueType="num">
                                      <p:cBhvr>
                                        <p:cTn id="227"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8" dur="1" fill="hold">
                                          <p:stCondLst>
                                            <p:cond delay="2999"/>
                                          </p:stCondLst>
                                        </p:cTn>
                                        <p:tgtEl>
                                          <p:spTgt spid="11"/>
                                        </p:tgtEl>
                                        <p:attrNameLst>
                                          <p:attrName>style.visibility</p:attrName>
                                        </p:attrNameLst>
                                      </p:cBhvr>
                                      <p:to>
                                        <p:strVal val="hidden"/>
                                      </p:to>
                                    </p:set>
                                  </p:childTnLst>
                                </p:cTn>
                              </p:par>
                              <p:par>
                                <p:cTn id="229" presetID="19" presetClass="exit" presetSubtype="5" fill="hold" grpId="3" nodeType="withEffect">
                                  <p:stCondLst>
                                    <p:cond delay="0"/>
                                  </p:stCondLst>
                                  <p:childTnLst>
                                    <p:anim calcmode="lin" valueType="num">
                                      <p:cBhvr>
                                        <p:cTn id="230" dur="3000"/>
                                        <p:tgtEl>
                                          <p:spTgt spid="12"/>
                                        </p:tgtEl>
                                        <p:attrNameLst>
                                          <p:attrName>ppt_w</p:attrName>
                                        </p:attrNameLst>
                                      </p:cBhvr>
                                      <p:tavLst>
                                        <p:tav tm="0">
                                          <p:val>
                                            <p:strVal val="ppt_w"/>
                                          </p:val>
                                        </p:tav>
                                        <p:tav tm="100000">
                                          <p:val>
                                            <p:strVal val="ppt_w"/>
                                          </p:val>
                                        </p:tav>
                                      </p:tavLst>
                                    </p:anim>
                                    <p:anim calcmode="lin" valueType="num">
                                      <p:cBhvr>
                                        <p:cTn id="231"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2" dur="1" fill="hold">
                                          <p:stCondLst>
                                            <p:cond delay="2999"/>
                                          </p:stCondLst>
                                        </p:cTn>
                                        <p:tgtEl>
                                          <p:spTgt spid="12"/>
                                        </p:tgtEl>
                                        <p:attrNameLst>
                                          <p:attrName>style.visibility</p:attrName>
                                        </p:attrNameLst>
                                      </p:cBhvr>
                                      <p:to>
                                        <p:strVal val="hidden"/>
                                      </p:to>
                                    </p:set>
                                  </p:childTnLst>
                                </p:cTn>
                              </p:par>
                              <p:par>
                                <p:cTn id="233" presetID="19" presetClass="exit" presetSubtype="5" fill="hold" grpId="3" nodeType="withEffect">
                                  <p:stCondLst>
                                    <p:cond delay="0"/>
                                  </p:stCondLst>
                                  <p:childTnLst>
                                    <p:anim calcmode="lin" valueType="num">
                                      <p:cBhvr>
                                        <p:cTn id="234" dur="3000"/>
                                        <p:tgtEl>
                                          <p:spTgt spid="14"/>
                                        </p:tgtEl>
                                        <p:attrNameLst>
                                          <p:attrName>ppt_w</p:attrName>
                                        </p:attrNameLst>
                                      </p:cBhvr>
                                      <p:tavLst>
                                        <p:tav tm="0">
                                          <p:val>
                                            <p:strVal val="ppt_w"/>
                                          </p:val>
                                        </p:tav>
                                        <p:tav tm="100000">
                                          <p:val>
                                            <p:strVal val="ppt_w"/>
                                          </p:val>
                                        </p:tav>
                                      </p:tavLst>
                                    </p:anim>
                                    <p:anim calcmode="lin" valueType="num">
                                      <p:cBhvr>
                                        <p:cTn id="235"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6" dur="1" fill="hold">
                                          <p:stCondLst>
                                            <p:cond delay="2999"/>
                                          </p:stCondLst>
                                        </p:cTn>
                                        <p:tgtEl>
                                          <p:spTgt spid="14"/>
                                        </p:tgtEl>
                                        <p:attrNameLst>
                                          <p:attrName>style.visibility</p:attrName>
                                        </p:attrNameLst>
                                      </p:cBhvr>
                                      <p:to>
                                        <p:strVal val="hidden"/>
                                      </p:to>
                                    </p:set>
                                  </p:childTnLst>
                                </p:cTn>
                              </p:par>
                              <p:par>
                                <p:cTn id="237" presetID="3" presetClass="exit" presetSubtype="5" fill="hold" grpId="5" nodeType="withEffect">
                                  <p:stCondLst>
                                    <p:cond delay="0"/>
                                  </p:stCondLst>
                                  <p:childTnLst>
                                    <p:animEffect transition="out" filter="blinds(vertical)">
                                      <p:cBhvr>
                                        <p:cTn id="238" dur="3000"/>
                                        <p:tgtEl>
                                          <p:spTgt spid="4"/>
                                        </p:tgtEl>
                                      </p:cBhvr>
                                    </p:animEffect>
                                    <p:set>
                                      <p:cBhvr>
                                        <p:cTn id="239" dur="1" fill="hold">
                                          <p:stCondLst>
                                            <p:cond delay="2999"/>
                                          </p:stCondLst>
                                        </p:cTn>
                                        <p:tgtEl>
                                          <p:spTgt spid="4"/>
                                        </p:tgtEl>
                                        <p:attrNameLst>
                                          <p:attrName>style.visibility</p:attrName>
                                        </p:attrNameLst>
                                      </p:cBhvr>
                                      <p:to>
                                        <p:strVal val="hidden"/>
                                      </p:to>
                                    </p:set>
                                  </p:childTnLst>
                                </p:cTn>
                              </p:par>
                              <p:par>
                                <p:cTn id="240" presetID="3" presetClass="exit" presetSubtype="5" fill="hold" grpId="5" nodeType="withEffect">
                                  <p:stCondLst>
                                    <p:cond delay="0"/>
                                  </p:stCondLst>
                                  <p:childTnLst>
                                    <p:animEffect transition="out" filter="blinds(vertical)">
                                      <p:cBhvr>
                                        <p:cTn id="241" dur="3000"/>
                                        <p:tgtEl>
                                          <p:spTgt spid="6"/>
                                        </p:tgtEl>
                                      </p:cBhvr>
                                    </p:animEffect>
                                    <p:set>
                                      <p:cBhvr>
                                        <p:cTn id="242" dur="1" fill="hold">
                                          <p:stCondLst>
                                            <p:cond delay="2999"/>
                                          </p:stCondLst>
                                        </p:cTn>
                                        <p:tgtEl>
                                          <p:spTgt spid="6"/>
                                        </p:tgtEl>
                                        <p:attrNameLst>
                                          <p:attrName>style.visibility</p:attrName>
                                        </p:attrNameLst>
                                      </p:cBhvr>
                                      <p:to>
                                        <p:strVal val="hidden"/>
                                      </p:to>
                                    </p:set>
                                  </p:childTnLst>
                                </p:cTn>
                              </p:par>
                              <p:par>
                                <p:cTn id="243" presetID="3" presetClass="exit" presetSubtype="5" fill="hold" grpId="5" nodeType="withEffect">
                                  <p:stCondLst>
                                    <p:cond delay="0"/>
                                  </p:stCondLst>
                                  <p:childTnLst>
                                    <p:animEffect transition="out" filter="blinds(vertical)">
                                      <p:cBhvr>
                                        <p:cTn id="244" dur="3000"/>
                                        <p:tgtEl>
                                          <p:spTgt spid="8"/>
                                        </p:tgtEl>
                                      </p:cBhvr>
                                    </p:animEffect>
                                    <p:set>
                                      <p:cBhvr>
                                        <p:cTn id="245" dur="1" fill="hold">
                                          <p:stCondLst>
                                            <p:cond delay="2999"/>
                                          </p:stCondLst>
                                        </p:cTn>
                                        <p:tgtEl>
                                          <p:spTgt spid="8"/>
                                        </p:tgtEl>
                                        <p:attrNameLst>
                                          <p:attrName>style.visibility</p:attrName>
                                        </p:attrNameLst>
                                      </p:cBhvr>
                                      <p:to>
                                        <p:strVal val="hidden"/>
                                      </p:to>
                                    </p:set>
                                  </p:childTnLst>
                                </p:cTn>
                              </p:par>
                              <p:par>
                                <p:cTn id="246" presetID="3" presetClass="exit" presetSubtype="5" fill="hold" grpId="5" nodeType="withEffect">
                                  <p:stCondLst>
                                    <p:cond delay="0"/>
                                  </p:stCondLst>
                                  <p:childTnLst>
                                    <p:animEffect transition="out" filter="blinds(vertical)">
                                      <p:cBhvr>
                                        <p:cTn id="247" dur="3000"/>
                                        <p:tgtEl>
                                          <p:spTgt spid="11"/>
                                        </p:tgtEl>
                                      </p:cBhvr>
                                    </p:animEffect>
                                    <p:set>
                                      <p:cBhvr>
                                        <p:cTn id="248" dur="1" fill="hold">
                                          <p:stCondLst>
                                            <p:cond delay="2999"/>
                                          </p:stCondLst>
                                        </p:cTn>
                                        <p:tgtEl>
                                          <p:spTgt spid="11"/>
                                        </p:tgtEl>
                                        <p:attrNameLst>
                                          <p:attrName>style.visibility</p:attrName>
                                        </p:attrNameLst>
                                      </p:cBhvr>
                                      <p:to>
                                        <p:strVal val="hidden"/>
                                      </p:to>
                                    </p:set>
                                  </p:childTnLst>
                                </p:cTn>
                              </p:par>
                              <p:par>
                                <p:cTn id="249" presetID="3" presetClass="exit" presetSubtype="5" fill="hold" grpId="5" nodeType="withEffect">
                                  <p:stCondLst>
                                    <p:cond delay="0"/>
                                  </p:stCondLst>
                                  <p:childTnLst>
                                    <p:animEffect transition="out" filter="blinds(vertical)">
                                      <p:cBhvr>
                                        <p:cTn id="250" dur="3000"/>
                                        <p:tgtEl>
                                          <p:spTgt spid="12"/>
                                        </p:tgtEl>
                                      </p:cBhvr>
                                    </p:animEffect>
                                    <p:set>
                                      <p:cBhvr>
                                        <p:cTn id="251" dur="1" fill="hold">
                                          <p:stCondLst>
                                            <p:cond delay="2999"/>
                                          </p:stCondLst>
                                        </p:cTn>
                                        <p:tgtEl>
                                          <p:spTgt spid="12"/>
                                        </p:tgtEl>
                                        <p:attrNameLst>
                                          <p:attrName>style.visibility</p:attrName>
                                        </p:attrNameLst>
                                      </p:cBhvr>
                                      <p:to>
                                        <p:strVal val="hidden"/>
                                      </p:to>
                                    </p:set>
                                  </p:childTnLst>
                                </p:cTn>
                              </p:par>
                              <p:par>
                                <p:cTn id="252" presetID="3" presetClass="exit" presetSubtype="5" fill="hold" grpId="5" nodeType="withEffect">
                                  <p:stCondLst>
                                    <p:cond delay="0"/>
                                  </p:stCondLst>
                                  <p:childTnLst>
                                    <p:animEffect transition="out" filter="blinds(vertical)">
                                      <p:cBhvr>
                                        <p:cTn id="253" dur="3000"/>
                                        <p:tgtEl>
                                          <p:spTgt spid="14"/>
                                        </p:tgtEl>
                                      </p:cBhvr>
                                    </p:animEffect>
                                    <p:set>
                                      <p:cBhvr>
                                        <p:cTn id="254" dur="1" fill="hold">
                                          <p:stCondLst>
                                            <p:cond delay="2999"/>
                                          </p:stCondLst>
                                        </p:cTn>
                                        <p:tgtEl>
                                          <p:spTgt spid="14"/>
                                        </p:tgtEl>
                                        <p:attrNameLst>
                                          <p:attrName>style.visibility</p:attrName>
                                        </p:attrNameLst>
                                      </p:cBhvr>
                                      <p:to>
                                        <p:strVal val="hidden"/>
                                      </p:to>
                                    </p:set>
                                  </p:childTnLst>
                                </p:cTn>
                              </p:par>
                              <p:par>
                                <p:cTn id="255" presetID="3" presetClass="exit" presetSubtype="5" fill="hold" grpId="5" nodeType="withEffect">
                                  <p:stCondLst>
                                    <p:cond delay="0"/>
                                  </p:stCondLst>
                                  <p:childTnLst>
                                    <p:animEffect transition="out" filter="blinds(vertical)">
                                      <p:cBhvr>
                                        <p:cTn id="256" dur="3000"/>
                                        <p:tgtEl>
                                          <p:spTgt spid="5"/>
                                        </p:tgtEl>
                                      </p:cBhvr>
                                    </p:animEffect>
                                    <p:set>
                                      <p:cBhvr>
                                        <p:cTn id="257" dur="1" fill="hold">
                                          <p:stCondLst>
                                            <p:cond delay="2999"/>
                                          </p:stCondLst>
                                        </p:cTn>
                                        <p:tgtEl>
                                          <p:spTgt spid="5"/>
                                        </p:tgtEl>
                                        <p:attrNameLst>
                                          <p:attrName>style.visibility</p:attrName>
                                        </p:attrNameLst>
                                      </p:cBhvr>
                                      <p:to>
                                        <p:strVal val="hidden"/>
                                      </p:to>
                                    </p:set>
                                  </p:childTnLst>
                                </p:cTn>
                              </p:par>
                              <p:par>
                                <p:cTn id="258" presetID="3" presetClass="exit" presetSubtype="5" fill="hold" grpId="5" nodeType="withEffect">
                                  <p:stCondLst>
                                    <p:cond delay="0"/>
                                  </p:stCondLst>
                                  <p:childTnLst>
                                    <p:animEffect transition="out" filter="blinds(vertical)">
                                      <p:cBhvr>
                                        <p:cTn id="259" dur="3000"/>
                                        <p:tgtEl>
                                          <p:spTgt spid="7"/>
                                        </p:tgtEl>
                                      </p:cBhvr>
                                    </p:animEffect>
                                    <p:set>
                                      <p:cBhvr>
                                        <p:cTn id="260" dur="1" fill="hold">
                                          <p:stCondLst>
                                            <p:cond delay="2999"/>
                                          </p:stCondLst>
                                        </p:cTn>
                                        <p:tgtEl>
                                          <p:spTgt spid="7"/>
                                        </p:tgtEl>
                                        <p:attrNameLst>
                                          <p:attrName>style.visibility</p:attrName>
                                        </p:attrNameLst>
                                      </p:cBhvr>
                                      <p:to>
                                        <p:strVal val="hidden"/>
                                      </p:to>
                                    </p:set>
                                  </p:childTnLst>
                                </p:cTn>
                              </p:par>
                              <p:par>
                                <p:cTn id="261" presetID="3" presetClass="exit" presetSubtype="5" fill="hold" grpId="5" nodeType="withEffect">
                                  <p:stCondLst>
                                    <p:cond delay="0"/>
                                  </p:stCondLst>
                                  <p:childTnLst>
                                    <p:animEffect transition="out" filter="blinds(vertical)">
                                      <p:cBhvr>
                                        <p:cTn id="262" dur="3000"/>
                                        <p:tgtEl>
                                          <p:spTgt spid="9"/>
                                        </p:tgtEl>
                                      </p:cBhvr>
                                    </p:animEffect>
                                    <p:set>
                                      <p:cBhvr>
                                        <p:cTn id="263" dur="1" fill="hold">
                                          <p:stCondLst>
                                            <p:cond delay="2999"/>
                                          </p:stCondLst>
                                        </p:cTn>
                                        <p:tgtEl>
                                          <p:spTgt spid="9"/>
                                        </p:tgtEl>
                                        <p:attrNameLst>
                                          <p:attrName>style.visibility</p:attrName>
                                        </p:attrNameLst>
                                      </p:cBhvr>
                                      <p:to>
                                        <p:strVal val="hidden"/>
                                      </p:to>
                                    </p:set>
                                  </p:childTnLst>
                                </p:cTn>
                              </p:par>
                              <p:par>
                                <p:cTn id="264" presetID="3" presetClass="exit" presetSubtype="5" fill="hold" grpId="5" nodeType="withEffect">
                                  <p:stCondLst>
                                    <p:cond delay="0"/>
                                  </p:stCondLst>
                                  <p:childTnLst>
                                    <p:animEffect transition="out" filter="blinds(vertical)">
                                      <p:cBhvr>
                                        <p:cTn id="265" dur="3000"/>
                                        <p:tgtEl>
                                          <p:spTgt spid="10"/>
                                        </p:tgtEl>
                                      </p:cBhvr>
                                    </p:animEffect>
                                    <p:set>
                                      <p:cBhvr>
                                        <p:cTn id="266" dur="1" fill="hold">
                                          <p:stCondLst>
                                            <p:cond delay="2999"/>
                                          </p:stCondLst>
                                        </p:cTn>
                                        <p:tgtEl>
                                          <p:spTgt spid="10"/>
                                        </p:tgtEl>
                                        <p:attrNameLst>
                                          <p:attrName>style.visibility</p:attrName>
                                        </p:attrNameLst>
                                      </p:cBhvr>
                                      <p:to>
                                        <p:strVal val="hidden"/>
                                      </p:to>
                                    </p:set>
                                  </p:childTnLst>
                                </p:cTn>
                              </p:par>
                              <p:par>
                                <p:cTn id="267" presetID="3" presetClass="exit" presetSubtype="5" fill="hold" grpId="5" nodeType="withEffect">
                                  <p:stCondLst>
                                    <p:cond delay="0"/>
                                  </p:stCondLst>
                                  <p:childTnLst>
                                    <p:animEffect transition="out" filter="blinds(vertical)">
                                      <p:cBhvr>
                                        <p:cTn id="268" dur="3000"/>
                                        <p:tgtEl>
                                          <p:spTgt spid="13"/>
                                        </p:tgtEl>
                                      </p:cBhvr>
                                    </p:animEffect>
                                    <p:set>
                                      <p:cBhvr>
                                        <p:cTn id="269" dur="1" fill="hold">
                                          <p:stCondLst>
                                            <p:cond delay="2999"/>
                                          </p:stCondLst>
                                        </p:cTn>
                                        <p:tgtEl>
                                          <p:spTgt spid="13"/>
                                        </p:tgtEl>
                                        <p:attrNameLst>
                                          <p:attrName>style.visibility</p:attrName>
                                        </p:attrNameLst>
                                      </p:cBhvr>
                                      <p:to>
                                        <p:strVal val="hidden"/>
                                      </p:to>
                                    </p:set>
                                  </p:childTnLst>
                                </p:cTn>
                              </p:par>
                              <p:par>
                                <p:cTn id="270" presetID="3" presetClass="exit" presetSubtype="5" fill="hold" grpId="5" nodeType="withEffect">
                                  <p:stCondLst>
                                    <p:cond delay="0"/>
                                  </p:stCondLst>
                                  <p:childTnLst>
                                    <p:animEffect transition="out" filter="blinds(vertical)">
                                      <p:cBhvr>
                                        <p:cTn id="271" dur="3000"/>
                                        <p:tgtEl>
                                          <p:spTgt spid="15"/>
                                        </p:tgtEl>
                                      </p:cBhvr>
                                    </p:animEffect>
                                    <p:set>
                                      <p:cBhvr>
                                        <p:cTn id="272" dur="1" fill="hold">
                                          <p:stCondLst>
                                            <p:cond delay="2999"/>
                                          </p:stCondLst>
                                        </p:cTn>
                                        <p:tgtEl>
                                          <p:spTgt spid="15"/>
                                        </p:tgtEl>
                                        <p:attrNameLst>
                                          <p:attrName>style.visibility</p:attrName>
                                        </p:attrNameLst>
                                      </p:cBhvr>
                                      <p:to>
                                        <p:strVal val="hidden"/>
                                      </p:to>
                                    </p:set>
                                  </p:childTnLst>
                                </p:cTn>
                              </p:par>
                              <p:par>
                                <p:cTn id="273" presetID="23" presetClass="entr" presetSubtype="288" fill="hold" nodeType="withEffect">
                                  <p:stCondLst>
                                    <p:cond delay="0"/>
                                  </p:stCondLst>
                                  <p:childTnLst>
                                    <p:set>
                                      <p:cBhvr>
                                        <p:cTn id="274" dur="1" fill="hold">
                                          <p:stCondLst>
                                            <p:cond delay="0"/>
                                          </p:stCondLst>
                                        </p:cTn>
                                        <p:tgtEl>
                                          <p:spTgt spid="2"/>
                                        </p:tgtEl>
                                        <p:attrNameLst>
                                          <p:attrName>style.visibility</p:attrName>
                                        </p:attrNameLst>
                                      </p:cBhvr>
                                      <p:to>
                                        <p:strVal val="visible"/>
                                      </p:to>
                                    </p:set>
                                    <p:anim calcmode="lin" valueType="num">
                                      <p:cBhvr>
                                        <p:cTn id="275" dur="3000" fill="hold"/>
                                        <p:tgtEl>
                                          <p:spTgt spid="2"/>
                                        </p:tgtEl>
                                        <p:attrNameLst>
                                          <p:attrName>ppt_w</p:attrName>
                                        </p:attrNameLst>
                                      </p:cBhvr>
                                      <p:tavLst>
                                        <p:tav tm="0">
                                          <p:val>
                                            <p:strVal val="4/3*#ppt_w"/>
                                          </p:val>
                                        </p:tav>
                                        <p:tav tm="100000">
                                          <p:val>
                                            <p:strVal val="#ppt_w"/>
                                          </p:val>
                                        </p:tav>
                                      </p:tavLst>
                                    </p:anim>
                                    <p:anim calcmode="lin" valueType="num">
                                      <p:cBhvr>
                                        <p:cTn id="276" dur="3000" fill="hold"/>
                                        <p:tgtEl>
                                          <p:spTgt spid="2"/>
                                        </p:tgtEl>
                                        <p:attrNameLst>
                                          <p:attrName>ppt_h</p:attrName>
                                        </p:attrNameLst>
                                      </p:cBhvr>
                                      <p:tavLst>
                                        <p:tav tm="0">
                                          <p:val>
                                            <p:strVal val="4/3*#ppt_h"/>
                                          </p:val>
                                        </p:tav>
                                        <p:tav tm="100000">
                                          <p:val>
                                            <p:strVal val="#ppt_h"/>
                                          </p:val>
                                        </p:tav>
                                      </p:tavLst>
                                    </p:anim>
                                  </p:childTnLst>
                                </p:cTn>
                              </p:par>
                              <p:par>
                                <p:cTn id="277" presetID="16" presetClass="entr" presetSubtype="37" fill="hold" nodeType="withEffect">
                                  <p:stCondLst>
                                    <p:cond delay="0"/>
                                  </p:stCondLst>
                                  <p:childTnLst>
                                    <p:set>
                                      <p:cBhvr>
                                        <p:cTn id="278" dur="1" fill="hold">
                                          <p:stCondLst>
                                            <p:cond delay="0"/>
                                          </p:stCondLst>
                                        </p:cTn>
                                        <p:tgtEl>
                                          <p:spTgt spid="2"/>
                                        </p:tgtEl>
                                        <p:attrNameLst>
                                          <p:attrName>style.visibility</p:attrName>
                                        </p:attrNameLst>
                                      </p:cBhvr>
                                      <p:to>
                                        <p:strVal val="visible"/>
                                      </p:to>
                                    </p:set>
                                    <p:animEffect transition="in" filter="barn(outVertical)">
                                      <p:cBhvr>
                                        <p:cTn id="27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bg>
      <p:bgPr>
        <a:gradFill>
          <a:gsLst>
            <a:gs pos="0">
              <a:srgbClr val="FFC000"/>
            </a:gs>
            <a:gs pos="30000">
              <a:srgbClr val="D49E6C"/>
            </a:gs>
            <a:gs pos="70000">
              <a:srgbClr val="A65528"/>
            </a:gs>
            <a:gs pos="100000">
              <a:srgbClr val="663012"/>
            </a:gs>
          </a:gsLst>
          <a:lin ang="10800000" scaled="0"/>
        </a:gradFill>
        <a:effectLst/>
      </p:bgPr>
    </p:bg>
    <p:spTree>
      <p:nvGrpSpPr>
        <p:cNvPr id="1" name=""/>
        <p:cNvGrpSpPr/>
        <p:nvPr/>
      </p:nvGrpSpPr>
      <p:grpSpPr>
        <a:xfrm>
          <a:off x="0" y="0"/>
          <a:ext cx="0" cy="0"/>
          <a:chOff x="0" y="0"/>
          <a:chExt cx="0" cy="0"/>
        </a:xfrm>
      </p:grpSpPr>
      <p:pic>
        <p:nvPicPr>
          <p:cNvPr id="2" name="1 Imagen" descr="uop.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Cheurón"/>
          <p:cNvSpPr/>
          <p:nvPr/>
        </p:nvSpPr>
        <p:spPr>
          <a:xfrm rot="16200000">
            <a:off x="321471" y="1178709"/>
            <a:ext cx="1142976" cy="1785918"/>
          </a:xfrm>
          <a:prstGeom prst="chevron">
            <a:avLst>
              <a:gd name="adj" fmla="val 75000"/>
            </a:avLst>
          </a:prstGeom>
          <a:gradFill flip="none" rotWithShape="1">
            <a:gsLst>
              <a:gs pos="50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rot="5400000">
            <a:off x="321471" y="2178841"/>
            <a:ext cx="1142976" cy="1785918"/>
          </a:xfrm>
          <a:prstGeom prst="chevron">
            <a:avLst>
              <a:gd name="adj" fmla="val 75000"/>
            </a:avLst>
          </a:prstGeom>
          <a:gradFill flip="none" rotWithShape="1">
            <a:gsLst>
              <a:gs pos="49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2107389" y="1178709"/>
            <a:ext cx="1142976" cy="1785918"/>
          </a:xfrm>
          <a:prstGeom prst="chevron">
            <a:avLst>
              <a:gd name="adj" fmla="val 75000"/>
            </a:avLst>
          </a:prstGeom>
          <a:gradFill flip="none" rotWithShape="1">
            <a:gsLst>
              <a:gs pos="50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5400000">
            <a:off x="2107389" y="2178841"/>
            <a:ext cx="1142976" cy="1785918"/>
          </a:xfrm>
          <a:prstGeom prst="chevron">
            <a:avLst>
              <a:gd name="adj" fmla="val 75000"/>
            </a:avLst>
          </a:prstGeom>
          <a:gradFill flip="none" rotWithShape="1">
            <a:gsLst>
              <a:gs pos="49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3929090" y="1142990"/>
            <a:ext cx="1142976" cy="1857356"/>
          </a:xfrm>
          <a:prstGeom prst="chevron">
            <a:avLst>
              <a:gd name="adj" fmla="val 75000"/>
            </a:avLst>
          </a:prstGeom>
          <a:gradFill flip="none" rotWithShape="1">
            <a:gsLst>
              <a:gs pos="50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5400000">
            <a:off x="3929090" y="2143122"/>
            <a:ext cx="1142976" cy="1857356"/>
          </a:xfrm>
          <a:prstGeom prst="chevron">
            <a:avLst>
              <a:gd name="adj" fmla="val 75000"/>
            </a:avLst>
          </a:prstGeom>
          <a:gradFill flip="none" rotWithShape="1">
            <a:gsLst>
              <a:gs pos="49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5786462" y="1142974"/>
            <a:ext cx="1142976" cy="1857388"/>
          </a:xfrm>
          <a:prstGeom prst="chevron">
            <a:avLst>
              <a:gd name="adj" fmla="val 75000"/>
            </a:avLst>
          </a:prstGeom>
          <a:gradFill flip="none" rotWithShape="1">
            <a:gsLst>
              <a:gs pos="50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5400000">
            <a:off x="5786462" y="2143106"/>
            <a:ext cx="1142976" cy="1857388"/>
          </a:xfrm>
          <a:prstGeom prst="chevron">
            <a:avLst>
              <a:gd name="adj" fmla="val 75000"/>
            </a:avLst>
          </a:prstGeom>
          <a:gradFill flip="none" rotWithShape="1">
            <a:gsLst>
              <a:gs pos="49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7643834" y="1142990"/>
            <a:ext cx="1142976" cy="1857356"/>
          </a:xfrm>
          <a:prstGeom prst="chevron">
            <a:avLst>
              <a:gd name="adj" fmla="val 75000"/>
            </a:avLst>
          </a:prstGeom>
          <a:gradFill flip="none" rotWithShape="1">
            <a:gsLst>
              <a:gs pos="50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5400000">
            <a:off x="7643834" y="2143122"/>
            <a:ext cx="1142976" cy="1857356"/>
          </a:xfrm>
          <a:prstGeom prst="chevron">
            <a:avLst>
              <a:gd name="adj" fmla="val 75000"/>
            </a:avLst>
          </a:prstGeom>
          <a:gradFill flip="none" rotWithShape="1">
            <a:gsLst>
              <a:gs pos="49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321471" y="678643"/>
            <a:ext cx="1142976" cy="1785918"/>
          </a:xfrm>
          <a:prstGeom prst="chevron">
            <a:avLst>
              <a:gd name="adj" fmla="val 75000"/>
            </a:avLst>
          </a:prstGeom>
          <a:gradFill flip="none" rotWithShape="1">
            <a:gsLst>
              <a:gs pos="50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2107389" y="678643"/>
            <a:ext cx="1142976" cy="1785918"/>
          </a:xfrm>
          <a:prstGeom prst="chevron">
            <a:avLst>
              <a:gd name="adj" fmla="val 75000"/>
            </a:avLst>
          </a:prstGeom>
          <a:gradFill flip="none" rotWithShape="1">
            <a:gsLst>
              <a:gs pos="50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3929090" y="642924"/>
            <a:ext cx="1142976" cy="1857356"/>
          </a:xfrm>
          <a:prstGeom prst="chevron">
            <a:avLst>
              <a:gd name="adj" fmla="val 75000"/>
            </a:avLst>
          </a:prstGeom>
          <a:gradFill flip="none" rotWithShape="1">
            <a:gsLst>
              <a:gs pos="50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5786462" y="642908"/>
            <a:ext cx="1142976" cy="1857388"/>
          </a:xfrm>
          <a:prstGeom prst="chevron">
            <a:avLst>
              <a:gd name="adj" fmla="val 75000"/>
            </a:avLst>
          </a:prstGeom>
          <a:gradFill flip="none" rotWithShape="1">
            <a:gsLst>
              <a:gs pos="50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6200000">
            <a:off x="7643834" y="642924"/>
            <a:ext cx="1142976" cy="1857356"/>
          </a:xfrm>
          <a:prstGeom prst="chevron">
            <a:avLst>
              <a:gd name="adj" fmla="val 75000"/>
            </a:avLst>
          </a:prstGeom>
          <a:gradFill flip="none" rotWithShape="1">
            <a:gsLst>
              <a:gs pos="50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6200000">
            <a:off x="321471" y="107139"/>
            <a:ext cx="1142976" cy="1785918"/>
          </a:xfrm>
          <a:prstGeom prst="chevron">
            <a:avLst>
              <a:gd name="adj" fmla="val 75000"/>
            </a:avLst>
          </a:prstGeom>
          <a:gradFill flip="none" rotWithShape="1">
            <a:gsLst>
              <a:gs pos="50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6200000">
            <a:off x="2107389" y="107139"/>
            <a:ext cx="1142976" cy="1785918"/>
          </a:xfrm>
          <a:prstGeom prst="chevron">
            <a:avLst>
              <a:gd name="adj" fmla="val 75000"/>
            </a:avLst>
          </a:prstGeom>
          <a:gradFill flip="none" rotWithShape="1">
            <a:gsLst>
              <a:gs pos="50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3929090" y="71420"/>
            <a:ext cx="1142976" cy="1857356"/>
          </a:xfrm>
          <a:prstGeom prst="chevron">
            <a:avLst>
              <a:gd name="adj" fmla="val 75000"/>
            </a:avLst>
          </a:prstGeom>
          <a:gradFill flip="none" rotWithShape="1">
            <a:gsLst>
              <a:gs pos="50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6200000">
            <a:off x="5786462" y="71404"/>
            <a:ext cx="1142976" cy="1857388"/>
          </a:xfrm>
          <a:prstGeom prst="chevron">
            <a:avLst>
              <a:gd name="adj" fmla="val 75000"/>
            </a:avLst>
          </a:prstGeom>
          <a:gradFill flip="none" rotWithShape="1">
            <a:gsLst>
              <a:gs pos="50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6200000">
            <a:off x="7643834" y="71420"/>
            <a:ext cx="1142976" cy="1857356"/>
          </a:xfrm>
          <a:prstGeom prst="chevron">
            <a:avLst>
              <a:gd name="adj" fmla="val 75000"/>
            </a:avLst>
          </a:prstGeom>
          <a:gradFill flip="none" rotWithShape="1">
            <a:gsLst>
              <a:gs pos="50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6200000">
            <a:off x="321471" y="-321471"/>
            <a:ext cx="1142976" cy="1785918"/>
          </a:xfrm>
          <a:prstGeom prst="chevron">
            <a:avLst>
              <a:gd name="adj" fmla="val 75000"/>
            </a:avLst>
          </a:prstGeom>
          <a:gradFill flip="none" rotWithShape="1">
            <a:gsLst>
              <a:gs pos="50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2107389" y="-321471"/>
            <a:ext cx="1142976" cy="1785918"/>
          </a:xfrm>
          <a:prstGeom prst="chevron">
            <a:avLst>
              <a:gd name="adj" fmla="val 75000"/>
            </a:avLst>
          </a:prstGeom>
          <a:gradFill flip="none" rotWithShape="1">
            <a:gsLst>
              <a:gs pos="50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6200000">
            <a:off x="3929090" y="-357190"/>
            <a:ext cx="1142976" cy="1857356"/>
          </a:xfrm>
          <a:prstGeom prst="chevron">
            <a:avLst>
              <a:gd name="adj" fmla="val 75000"/>
            </a:avLst>
          </a:prstGeom>
          <a:gradFill flip="none" rotWithShape="1">
            <a:gsLst>
              <a:gs pos="50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16200000">
            <a:off x="5786462" y="-357206"/>
            <a:ext cx="1142976" cy="1857388"/>
          </a:xfrm>
          <a:prstGeom prst="chevron">
            <a:avLst>
              <a:gd name="adj" fmla="val 75000"/>
            </a:avLst>
          </a:prstGeom>
          <a:gradFill flip="none" rotWithShape="1">
            <a:gsLst>
              <a:gs pos="50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rot="16200000">
            <a:off x="7643834" y="-357190"/>
            <a:ext cx="1142976" cy="1857356"/>
          </a:xfrm>
          <a:prstGeom prst="chevron">
            <a:avLst>
              <a:gd name="adj" fmla="val 75000"/>
            </a:avLst>
          </a:prstGeom>
          <a:gradFill flip="none" rotWithShape="1">
            <a:gsLst>
              <a:gs pos="50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5400000">
            <a:off x="321471" y="2750345"/>
            <a:ext cx="1142976" cy="1785918"/>
          </a:xfrm>
          <a:prstGeom prst="chevron">
            <a:avLst>
              <a:gd name="adj" fmla="val 75000"/>
            </a:avLst>
          </a:prstGeom>
          <a:gradFill flip="none" rotWithShape="1">
            <a:gsLst>
              <a:gs pos="49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5400000">
            <a:off x="2107389" y="2750345"/>
            <a:ext cx="1142976" cy="1785918"/>
          </a:xfrm>
          <a:prstGeom prst="chevron">
            <a:avLst>
              <a:gd name="adj" fmla="val 75000"/>
            </a:avLst>
          </a:prstGeom>
          <a:gradFill flip="none" rotWithShape="1">
            <a:gsLst>
              <a:gs pos="49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Cheurón"/>
          <p:cNvSpPr/>
          <p:nvPr/>
        </p:nvSpPr>
        <p:spPr>
          <a:xfrm rot="5400000">
            <a:off x="3929090" y="2714626"/>
            <a:ext cx="1142976" cy="1857356"/>
          </a:xfrm>
          <a:prstGeom prst="chevron">
            <a:avLst>
              <a:gd name="adj" fmla="val 75000"/>
            </a:avLst>
          </a:prstGeom>
          <a:gradFill flip="none" rotWithShape="1">
            <a:gsLst>
              <a:gs pos="49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Cheurón"/>
          <p:cNvSpPr/>
          <p:nvPr/>
        </p:nvSpPr>
        <p:spPr>
          <a:xfrm rot="5400000">
            <a:off x="5786462" y="2714610"/>
            <a:ext cx="1142976" cy="1857388"/>
          </a:xfrm>
          <a:prstGeom prst="chevron">
            <a:avLst>
              <a:gd name="adj" fmla="val 75000"/>
            </a:avLst>
          </a:prstGeom>
          <a:gradFill flip="none" rotWithShape="1">
            <a:gsLst>
              <a:gs pos="49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Cheurón"/>
          <p:cNvSpPr/>
          <p:nvPr/>
        </p:nvSpPr>
        <p:spPr>
          <a:xfrm rot="5400000">
            <a:off x="7643834" y="2714626"/>
            <a:ext cx="1142976" cy="1857356"/>
          </a:xfrm>
          <a:prstGeom prst="chevron">
            <a:avLst>
              <a:gd name="adj" fmla="val 75000"/>
            </a:avLst>
          </a:prstGeom>
          <a:gradFill flip="none" rotWithShape="1">
            <a:gsLst>
              <a:gs pos="49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Cheurón"/>
          <p:cNvSpPr/>
          <p:nvPr/>
        </p:nvSpPr>
        <p:spPr>
          <a:xfrm rot="5400000">
            <a:off x="321471" y="3250411"/>
            <a:ext cx="1142976" cy="1785918"/>
          </a:xfrm>
          <a:prstGeom prst="chevron">
            <a:avLst>
              <a:gd name="adj" fmla="val 75000"/>
            </a:avLst>
          </a:prstGeom>
          <a:gradFill flip="none" rotWithShape="1">
            <a:gsLst>
              <a:gs pos="49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Cheurón"/>
          <p:cNvSpPr/>
          <p:nvPr/>
        </p:nvSpPr>
        <p:spPr>
          <a:xfrm rot="5400000">
            <a:off x="2107389" y="3250411"/>
            <a:ext cx="1142976" cy="1785918"/>
          </a:xfrm>
          <a:prstGeom prst="chevron">
            <a:avLst>
              <a:gd name="adj" fmla="val 75000"/>
            </a:avLst>
          </a:prstGeom>
          <a:gradFill flip="none" rotWithShape="1">
            <a:gsLst>
              <a:gs pos="49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Cheurón"/>
          <p:cNvSpPr/>
          <p:nvPr/>
        </p:nvSpPr>
        <p:spPr>
          <a:xfrm rot="5400000">
            <a:off x="3929090" y="3214692"/>
            <a:ext cx="1142976" cy="1857356"/>
          </a:xfrm>
          <a:prstGeom prst="chevron">
            <a:avLst>
              <a:gd name="adj" fmla="val 75000"/>
            </a:avLst>
          </a:prstGeom>
          <a:gradFill flip="none" rotWithShape="1">
            <a:gsLst>
              <a:gs pos="49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Cheurón"/>
          <p:cNvSpPr/>
          <p:nvPr/>
        </p:nvSpPr>
        <p:spPr>
          <a:xfrm rot="5400000">
            <a:off x="5786462" y="3214676"/>
            <a:ext cx="1142976" cy="1857388"/>
          </a:xfrm>
          <a:prstGeom prst="chevron">
            <a:avLst>
              <a:gd name="adj" fmla="val 75000"/>
            </a:avLst>
          </a:prstGeom>
          <a:gradFill flip="none" rotWithShape="1">
            <a:gsLst>
              <a:gs pos="49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Cheurón"/>
          <p:cNvSpPr/>
          <p:nvPr/>
        </p:nvSpPr>
        <p:spPr>
          <a:xfrm rot="5400000">
            <a:off x="7643834" y="3214692"/>
            <a:ext cx="1142976" cy="1857356"/>
          </a:xfrm>
          <a:prstGeom prst="chevron">
            <a:avLst>
              <a:gd name="adj" fmla="val 75000"/>
            </a:avLst>
          </a:prstGeom>
          <a:gradFill flip="none" rotWithShape="1">
            <a:gsLst>
              <a:gs pos="49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Cheurón"/>
          <p:cNvSpPr/>
          <p:nvPr/>
        </p:nvSpPr>
        <p:spPr>
          <a:xfrm rot="5400000">
            <a:off x="321471" y="3679053"/>
            <a:ext cx="1142976" cy="1785918"/>
          </a:xfrm>
          <a:prstGeom prst="chevron">
            <a:avLst>
              <a:gd name="adj" fmla="val 75000"/>
            </a:avLst>
          </a:prstGeom>
          <a:gradFill flip="none" rotWithShape="1">
            <a:gsLst>
              <a:gs pos="49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Cheurón"/>
          <p:cNvSpPr/>
          <p:nvPr/>
        </p:nvSpPr>
        <p:spPr>
          <a:xfrm rot="5400000">
            <a:off x="2107389" y="3679053"/>
            <a:ext cx="1142976" cy="1785918"/>
          </a:xfrm>
          <a:prstGeom prst="chevron">
            <a:avLst>
              <a:gd name="adj" fmla="val 75000"/>
            </a:avLst>
          </a:prstGeom>
          <a:gradFill flip="none" rotWithShape="1">
            <a:gsLst>
              <a:gs pos="49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Cheurón"/>
          <p:cNvSpPr/>
          <p:nvPr/>
        </p:nvSpPr>
        <p:spPr>
          <a:xfrm rot="5400000">
            <a:off x="3929090" y="3643334"/>
            <a:ext cx="1142976" cy="1857356"/>
          </a:xfrm>
          <a:prstGeom prst="chevron">
            <a:avLst>
              <a:gd name="adj" fmla="val 75000"/>
            </a:avLst>
          </a:prstGeom>
          <a:gradFill flip="none" rotWithShape="1">
            <a:gsLst>
              <a:gs pos="49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Cheurón"/>
          <p:cNvSpPr/>
          <p:nvPr/>
        </p:nvSpPr>
        <p:spPr>
          <a:xfrm rot="5400000">
            <a:off x="5786462" y="3643318"/>
            <a:ext cx="1142976" cy="1857388"/>
          </a:xfrm>
          <a:prstGeom prst="chevron">
            <a:avLst>
              <a:gd name="adj" fmla="val 75000"/>
            </a:avLst>
          </a:prstGeom>
          <a:gradFill flip="none" rotWithShape="1">
            <a:gsLst>
              <a:gs pos="49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Cheurón"/>
          <p:cNvSpPr/>
          <p:nvPr/>
        </p:nvSpPr>
        <p:spPr>
          <a:xfrm rot="5400000">
            <a:off x="7643834" y="3643334"/>
            <a:ext cx="1142976" cy="1857356"/>
          </a:xfrm>
          <a:prstGeom prst="chevron">
            <a:avLst>
              <a:gd name="adj" fmla="val 75000"/>
            </a:avLst>
          </a:prstGeom>
          <a:gradFill flip="none" rotWithShape="1">
            <a:gsLst>
              <a:gs pos="49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Rectángulo"/>
          <p:cNvSpPr/>
          <p:nvPr/>
        </p:nvSpPr>
        <p:spPr>
          <a:xfrm>
            <a:off x="-571536" y="-285770"/>
            <a:ext cx="10072758" cy="5429270"/>
          </a:xfrm>
          <a:prstGeom prst="rect">
            <a:avLst/>
          </a:prstGeom>
          <a:gradFill flip="none" rotWithShape="1">
            <a:gsLst>
              <a:gs pos="0">
                <a:srgbClr val="362416"/>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4"/>
                                        </p:tgtEl>
                                        <p:attrNameLst>
                                          <p:attrName>style.opacity</p:attrName>
                                        </p:attrNameLst>
                                      </p:cBhvr>
                                      <p:to>
                                        <p:strVal val="0"/>
                                      </p:to>
                                    </p:set>
                                    <p:animEffect filter="image" prLst="opacity: 0">
                                      <p:cBhvr rctx="IE">
                                        <p:cTn id="7" dur="indefinite"/>
                                        <p:tgtEl>
                                          <p:spTgt spid="44"/>
                                        </p:tgtEl>
                                      </p:cBhvr>
                                    </p:animEffect>
                                  </p:childTnLst>
                                </p:cTn>
                              </p:par>
                              <p:par>
                                <p:cTn id="8" presetID="2" presetClass="entr" presetSubtype="4"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ppt_x"/>
                                          </p:val>
                                        </p:tav>
                                        <p:tav tm="100000">
                                          <p:val>
                                            <p:strVal val="#ppt_x"/>
                                          </p:val>
                                        </p:tav>
                                      </p:tavLst>
                                    </p:anim>
                                    <p:anim calcmode="lin" valueType="num">
                                      <p:cBhvr additive="base">
                                        <p:cTn id="11" dur="3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ppt_x"/>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ppt_x"/>
                                          </p:val>
                                        </p:tav>
                                        <p:tav tm="100000">
                                          <p:val>
                                            <p:strVal val="#ppt_x"/>
                                          </p:val>
                                        </p:tav>
                                      </p:tavLst>
                                    </p:anim>
                                    <p:anim calcmode="lin" valueType="num">
                                      <p:cBhvr additive="base">
                                        <p:cTn id="23" dur="3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000" fill="hold"/>
                                        <p:tgtEl>
                                          <p:spTgt spid="12"/>
                                        </p:tgtEl>
                                        <p:attrNameLst>
                                          <p:attrName>ppt_x</p:attrName>
                                        </p:attrNameLst>
                                      </p:cBhvr>
                                      <p:tavLst>
                                        <p:tav tm="0">
                                          <p:val>
                                            <p:strVal val="#ppt_x"/>
                                          </p:val>
                                        </p:tav>
                                        <p:tav tm="100000">
                                          <p:val>
                                            <p:strVal val="#ppt_x"/>
                                          </p:val>
                                        </p:tav>
                                      </p:tavLst>
                                    </p:anim>
                                    <p:anim calcmode="lin" valueType="num">
                                      <p:cBhvr additive="base">
                                        <p:cTn id="27" dur="3000" fill="hold"/>
                                        <p:tgtEl>
                                          <p:spTgt spid="12"/>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3000" fill="hold"/>
                                        <p:tgtEl>
                                          <p:spTgt spid="14"/>
                                        </p:tgtEl>
                                        <p:attrNameLst>
                                          <p:attrName>ppt_x</p:attrName>
                                        </p:attrNameLst>
                                      </p:cBhvr>
                                      <p:tavLst>
                                        <p:tav tm="0">
                                          <p:val>
                                            <p:strVal val="#ppt_x"/>
                                          </p:val>
                                        </p:tav>
                                        <p:tav tm="100000">
                                          <p:val>
                                            <p:strVal val="#ppt_x"/>
                                          </p:val>
                                        </p:tav>
                                      </p:tavLst>
                                    </p:anim>
                                    <p:anim calcmode="lin" valueType="num">
                                      <p:cBhvr additive="base">
                                        <p:cTn id="31" dur="3000" fill="hold"/>
                                        <p:tgtEl>
                                          <p:spTgt spid="14"/>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3000" fill="hold"/>
                                        <p:tgtEl>
                                          <p:spTgt spid="15"/>
                                        </p:tgtEl>
                                        <p:attrNameLst>
                                          <p:attrName>ppt_x</p:attrName>
                                        </p:attrNameLst>
                                      </p:cBhvr>
                                      <p:tavLst>
                                        <p:tav tm="0">
                                          <p:val>
                                            <p:strVal val="#ppt_x"/>
                                          </p:val>
                                        </p:tav>
                                        <p:tav tm="100000">
                                          <p:val>
                                            <p:strVal val="#ppt_x"/>
                                          </p:val>
                                        </p:tav>
                                      </p:tavLst>
                                    </p:anim>
                                    <p:anim calcmode="lin" valueType="num">
                                      <p:cBhvr additive="base">
                                        <p:cTn id="35" dur="3000" fill="hold"/>
                                        <p:tgtEl>
                                          <p:spTgt spid="15"/>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3000" fill="hold"/>
                                        <p:tgtEl>
                                          <p:spTgt spid="16"/>
                                        </p:tgtEl>
                                        <p:attrNameLst>
                                          <p:attrName>ppt_x</p:attrName>
                                        </p:attrNameLst>
                                      </p:cBhvr>
                                      <p:tavLst>
                                        <p:tav tm="0">
                                          <p:val>
                                            <p:strVal val="#ppt_x"/>
                                          </p:val>
                                        </p:tav>
                                        <p:tav tm="100000">
                                          <p:val>
                                            <p:strVal val="#ppt_x"/>
                                          </p:val>
                                        </p:tav>
                                      </p:tavLst>
                                    </p:anim>
                                    <p:anim calcmode="lin" valueType="num">
                                      <p:cBhvr additive="base">
                                        <p:cTn id="39" dur="3000" fill="hold"/>
                                        <p:tgtEl>
                                          <p:spTgt spid="16"/>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additive="base">
                                        <p:cTn id="42" dur="3000" fill="hold"/>
                                        <p:tgtEl>
                                          <p:spTgt spid="17"/>
                                        </p:tgtEl>
                                        <p:attrNameLst>
                                          <p:attrName>ppt_x</p:attrName>
                                        </p:attrNameLst>
                                      </p:cBhvr>
                                      <p:tavLst>
                                        <p:tav tm="0">
                                          <p:val>
                                            <p:strVal val="#ppt_x"/>
                                          </p:val>
                                        </p:tav>
                                        <p:tav tm="100000">
                                          <p:val>
                                            <p:strVal val="#ppt_x"/>
                                          </p:val>
                                        </p:tav>
                                      </p:tavLst>
                                    </p:anim>
                                    <p:anim calcmode="lin" valueType="num">
                                      <p:cBhvr additive="base">
                                        <p:cTn id="43" dur="3000" fill="hold"/>
                                        <p:tgtEl>
                                          <p:spTgt spid="17"/>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8"/>
                                        </p:tgtEl>
                                        <p:attrNameLst>
                                          <p:attrName>style.visibility</p:attrName>
                                        </p:attrNameLst>
                                      </p:cBhvr>
                                      <p:to>
                                        <p:strVal val="visible"/>
                                      </p:to>
                                    </p:set>
                                    <p:anim calcmode="lin" valueType="num">
                                      <p:cBhvr additive="base">
                                        <p:cTn id="46" dur="3000" fill="hold"/>
                                        <p:tgtEl>
                                          <p:spTgt spid="18"/>
                                        </p:tgtEl>
                                        <p:attrNameLst>
                                          <p:attrName>ppt_x</p:attrName>
                                        </p:attrNameLst>
                                      </p:cBhvr>
                                      <p:tavLst>
                                        <p:tav tm="0">
                                          <p:val>
                                            <p:strVal val="#ppt_x"/>
                                          </p:val>
                                        </p:tav>
                                        <p:tav tm="100000">
                                          <p:val>
                                            <p:strVal val="#ppt_x"/>
                                          </p:val>
                                        </p:tav>
                                      </p:tavLst>
                                    </p:anim>
                                    <p:anim calcmode="lin" valueType="num">
                                      <p:cBhvr additive="base">
                                        <p:cTn id="47" dur="3000" fill="hold"/>
                                        <p:tgtEl>
                                          <p:spTgt spid="18"/>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9"/>
                                        </p:tgtEl>
                                        <p:attrNameLst>
                                          <p:attrName>style.visibility</p:attrName>
                                        </p:attrNameLst>
                                      </p:cBhvr>
                                      <p:to>
                                        <p:strVal val="visible"/>
                                      </p:to>
                                    </p:set>
                                    <p:anim calcmode="lin" valueType="num">
                                      <p:cBhvr additive="base">
                                        <p:cTn id="50" dur="3000" fill="hold"/>
                                        <p:tgtEl>
                                          <p:spTgt spid="19"/>
                                        </p:tgtEl>
                                        <p:attrNameLst>
                                          <p:attrName>ppt_x</p:attrName>
                                        </p:attrNameLst>
                                      </p:cBhvr>
                                      <p:tavLst>
                                        <p:tav tm="0">
                                          <p:val>
                                            <p:strVal val="#ppt_x"/>
                                          </p:val>
                                        </p:tav>
                                        <p:tav tm="100000">
                                          <p:val>
                                            <p:strVal val="#ppt_x"/>
                                          </p:val>
                                        </p:tav>
                                      </p:tavLst>
                                    </p:anim>
                                    <p:anim calcmode="lin" valueType="num">
                                      <p:cBhvr additive="base">
                                        <p:cTn id="51" dur="3000" fill="hold"/>
                                        <p:tgtEl>
                                          <p:spTgt spid="19"/>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20"/>
                                        </p:tgtEl>
                                        <p:attrNameLst>
                                          <p:attrName>style.visibility</p:attrName>
                                        </p:attrNameLst>
                                      </p:cBhvr>
                                      <p:to>
                                        <p:strVal val="visible"/>
                                      </p:to>
                                    </p:set>
                                    <p:anim calcmode="lin" valueType="num">
                                      <p:cBhvr additive="base">
                                        <p:cTn id="54" dur="3000" fill="hold"/>
                                        <p:tgtEl>
                                          <p:spTgt spid="20"/>
                                        </p:tgtEl>
                                        <p:attrNameLst>
                                          <p:attrName>ppt_x</p:attrName>
                                        </p:attrNameLst>
                                      </p:cBhvr>
                                      <p:tavLst>
                                        <p:tav tm="0">
                                          <p:val>
                                            <p:strVal val="#ppt_x"/>
                                          </p:val>
                                        </p:tav>
                                        <p:tav tm="100000">
                                          <p:val>
                                            <p:strVal val="#ppt_x"/>
                                          </p:val>
                                        </p:tav>
                                      </p:tavLst>
                                    </p:anim>
                                    <p:anim calcmode="lin" valueType="num">
                                      <p:cBhvr additive="base">
                                        <p:cTn id="55" dur="3000" fill="hold"/>
                                        <p:tgtEl>
                                          <p:spTgt spid="20"/>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 calcmode="lin" valueType="num">
                                      <p:cBhvr additive="base">
                                        <p:cTn id="58" dur="3000" fill="hold"/>
                                        <p:tgtEl>
                                          <p:spTgt spid="21"/>
                                        </p:tgtEl>
                                        <p:attrNameLst>
                                          <p:attrName>ppt_x</p:attrName>
                                        </p:attrNameLst>
                                      </p:cBhvr>
                                      <p:tavLst>
                                        <p:tav tm="0">
                                          <p:val>
                                            <p:strVal val="#ppt_x"/>
                                          </p:val>
                                        </p:tav>
                                        <p:tav tm="100000">
                                          <p:val>
                                            <p:strVal val="#ppt_x"/>
                                          </p:val>
                                        </p:tav>
                                      </p:tavLst>
                                    </p:anim>
                                    <p:anim calcmode="lin" valueType="num">
                                      <p:cBhvr additive="base">
                                        <p:cTn id="59" dur="3000" fill="hold"/>
                                        <p:tgtEl>
                                          <p:spTgt spid="21"/>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22"/>
                                        </p:tgtEl>
                                        <p:attrNameLst>
                                          <p:attrName>style.visibility</p:attrName>
                                        </p:attrNameLst>
                                      </p:cBhvr>
                                      <p:to>
                                        <p:strVal val="visible"/>
                                      </p:to>
                                    </p:set>
                                    <p:anim calcmode="lin" valueType="num">
                                      <p:cBhvr additive="base">
                                        <p:cTn id="62" dur="3000" fill="hold"/>
                                        <p:tgtEl>
                                          <p:spTgt spid="22"/>
                                        </p:tgtEl>
                                        <p:attrNameLst>
                                          <p:attrName>ppt_x</p:attrName>
                                        </p:attrNameLst>
                                      </p:cBhvr>
                                      <p:tavLst>
                                        <p:tav tm="0">
                                          <p:val>
                                            <p:strVal val="#ppt_x"/>
                                          </p:val>
                                        </p:tav>
                                        <p:tav tm="100000">
                                          <p:val>
                                            <p:strVal val="#ppt_x"/>
                                          </p:val>
                                        </p:tav>
                                      </p:tavLst>
                                    </p:anim>
                                    <p:anim calcmode="lin" valueType="num">
                                      <p:cBhvr additive="base">
                                        <p:cTn id="63" dur="3000" fill="hold"/>
                                        <p:tgtEl>
                                          <p:spTgt spid="22"/>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23"/>
                                        </p:tgtEl>
                                        <p:attrNameLst>
                                          <p:attrName>style.visibility</p:attrName>
                                        </p:attrNameLst>
                                      </p:cBhvr>
                                      <p:to>
                                        <p:strVal val="visible"/>
                                      </p:to>
                                    </p:set>
                                    <p:anim calcmode="lin" valueType="num">
                                      <p:cBhvr additive="base">
                                        <p:cTn id="66" dur="3000" fill="hold"/>
                                        <p:tgtEl>
                                          <p:spTgt spid="23"/>
                                        </p:tgtEl>
                                        <p:attrNameLst>
                                          <p:attrName>ppt_x</p:attrName>
                                        </p:attrNameLst>
                                      </p:cBhvr>
                                      <p:tavLst>
                                        <p:tav tm="0">
                                          <p:val>
                                            <p:strVal val="#ppt_x"/>
                                          </p:val>
                                        </p:tav>
                                        <p:tav tm="100000">
                                          <p:val>
                                            <p:strVal val="#ppt_x"/>
                                          </p:val>
                                        </p:tav>
                                      </p:tavLst>
                                    </p:anim>
                                    <p:anim calcmode="lin" valueType="num">
                                      <p:cBhvr additive="base">
                                        <p:cTn id="67" dur="3000" fill="hold"/>
                                        <p:tgtEl>
                                          <p:spTgt spid="23"/>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4"/>
                                        </p:tgtEl>
                                        <p:attrNameLst>
                                          <p:attrName>style.visibility</p:attrName>
                                        </p:attrNameLst>
                                      </p:cBhvr>
                                      <p:to>
                                        <p:strVal val="visible"/>
                                      </p:to>
                                    </p:set>
                                    <p:anim calcmode="lin" valueType="num">
                                      <p:cBhvr additive="base">
                                        <p:cTn id="70" dur="3000" fill="hold"/>
                                        <p:tgtEl>
                                          <p:spTgt spid="24"/>
                                        </p:tgtEl>
                                        <p:attrNameLst>
                                          <p:attrName>ppt_x</p:attrName>
                                        </p:attrNameLst>
                                      </p:cBhvr>
                                      <p:tavLst>
                                        <p:tav tm="0">
                                          <p:val>
                                            <p:strVal val="#ppt_x"/>
                                          </p:val>
                                        </p:tav>
                                        <p:tav tm="100000">
                                          <p:val>
                                            <p:strVal val="#ppt_x"/>
                                          </p:val>
                                        </p:tav>
                                      </p:tavLst>
                                    </p:anim>
                                    <p:anim calcmode="lin" valueType="num">
                                      <p:cBhvr additive="base">
                                        <p:cTn id="71" dur="3000" fill="hold"/>
                                        <p:tgtEl>
                                          <p:spTgt spid="24"/>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5"/>
                                        </p:tgtEl>
                                        <p:attrNameLst>
                                          <p:attrName>style.visibility</p:attrName>
                                        </p:attrNameLst>
                                      </p:cBhvr>
                                      <p:to>
                                        <p:strVal val="visible"/>
                                      </p:to>
                                    </p:set>
                                    <p:anim calcmode="lin" valueType="num">
                                      <p:cBhvr additive="base">
                                        <p:cTn id="74" dur="3000" fill="hold"/>
                                        <p:tgtEl>
                                          <p:spTgt spid="25"/>
                                        </p:tgtEl>
                                        <p:attrNameLst>
                                          <p:attrName>ppt_x</p:attrName>
                                        </p:attrNameLst>
                                      </p:cBhvr>
                                      <p:tavLst>
                                        <p:tav tm="0">
                                          <p:val>
                                            <p:strVal val="#ppt_x"/>
                                          </p:val>
                                        </p:tav>
                                        <p:tav tm="100000">
                                          <p:val>
                                            <p:strVal val="#ppt_x"/>
                                          </p:val>
                                        </p:tav>
                                      </p:tavLst>
                                    </p:anim>
                                    <p:anim calcmode="lin" valueType="num">
                                      <p:cBhvr additive="base">
                                        <p:cTn id="75" dur="3000" fill="hold"/>
                                        <p:tgtEl>
                                          <p:spTgt spid="25"/>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6"/>
                                        </p:tgtEl>
                                        <p:attrNameLst>
                                          <p:attrName>style.visibility</p:attrName>
                                        </p:attrNameLst>
                                      </p:cBhvr>
                                      <p:to>
                                        <p:strVal val="visible"/>
                                      </p:to>
                                    </p:set>
                                    <p:anim calcmode="lin" valueType="num">
                                      <p:cBhvr additive="base">
                                        <p:cTn id="78" dur="3000" fill="hold"/>
                                        <p:tgtEl>
                                          <p:spTgt spid="26"/>
                                        </p:tgtEl>
                                        <p:attrNameLst>
                                          <p:attrName>ppt_x</p:attrName>
                                        </p:attrNameLst>
                                      </p:cBhvr>
                                      <p:tavLst>
                                        <p:tav tm="0">
                                          <p:val>
                                            <p:strVal val="#ppt_x"/>
                                          </p:val>
                                        </p:tav>
                                        <p:tav tm="100000">
                                          <p:val>
                                            <p:strVal val="#ppt_x"/>
                                          </p:val>
                                        </p:tav>
                                      </p:tavLst>
                                    </p:anim>
                                    <p:anim calcmode="lin" valueType="num">
                                      <p:cBhvr additive="base">
                                        <p:cTn id="79" dur="3000" fill="hold"/>
                                        <p:tgtEl>
                                          <p:spTgt spid="26"/>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7"/>
                                        </p:tgtEl>
                                        <p:attrNameLst>
                                          <p:attrName>style.visibility</p:attrName>
                                        </p:attrNameLst>
                                      </p:cBhvr>
                                      <p:to>
                                        <p:strVal val="visible"/>
                                      </p:to>
                                    </p:set>
                                    <p:anim calcmode="lin" valueType="num">
                                      <p:cBhvr additive="base">
                                        <p:cTn id="82" dur="3000" fill="hold"/>
                                        <p:tgtEl>
                                          <p:spTgt spid="27"/>
                                        </p:tgtEl>
                                        <p:attrNameLst>
                                          <p:attrName>ppt_x</p:attrName>
                                        </p:attrNameLst>
                                      </p:cBhvr>
                                      <p:tavLst>
                                        <p:tav tm="0">
                                          <p:val>
                                            <p:strVal val="#ppt_x"/>
                                          </p:val>
                                        </p:tav>
                                        <p:tav tm="100000">
                                          <p:val>
                                            <p:strVal val="#ppt_x"/>
                                          </p:val>
                                        </p:tav>
                                      </p:tavLst>
                                    </p:anim>
                                    <p:anim calcmode="lin" valueType="num">
                                      <p:cBhvr additive="base">
                                        <p:cTn id="83" dur="3000" fill="hold"/>
                                        <p:tgtEl>
                                          <p:spTgt spid="27"/>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8"/>
                                        </p:tgtEl>
                                        <p:attrNameLst>
                                          <p:attrName>style.visibility</p:attrName>
                                        </p:attrNameLst>
                                      </p:cBhvr>
                                      <p:to>
                                        <p:strVal val="visible"/>
                                      </p:to>
                                    </p:set>
                                    <p:anim calcmode="lin" valueType="num">
                                      <p:cBhvr additive="base">
                                        <p:cTn id="86" dur="3000" fill="hold"/>
                                        <p:tgtEl>
                                          <p:spTgt spid="28"/>
                                        </p:tgtEl>
                                        <p:attrNameLst>
                                          <p:attrName>ppt_x</p:attrName>
                                        </p:attrNameLst>
                                      </p:cBhvr>
                                      <p:tavLst>
                                        <p:tav tm="0">
                                          <p:val>
                                            <p:strVal val="#ppt_x"/>
                                          </p:val>
                                        </p:tav>
                                        <p:tav tm="100000">
                                          <p:val>
                                            <p:strVal val="#ppt_x"/>
                                          </p:val>
                                        </p:tav>
                                      </p:tavLst>
                                    </p:anim>
                                    <p:anim calcmode="lin" valueType="num">
                                      <p:cBhvr additive="base">
                                        <p:cTn id="87" dur="3000" fill="hold"/>
                                        <p:tgtEl>
                                          <p:spTgt spid="28"/>
                                        </p:tgtEl>
                                        <p:attrNameLst>
                                          <p:attrName>ppt_y</p:attrName>
                                        </p:attrNameLst>
                                      </p:cBhvr>
                                      <p:tavLst>
                                        <p:tav tm="0">
                                          <p:val>
                                            <p:strVal val="1+#ppt_h/2"/>
                                          </p:val>
                                        </p:tav>
                                        <p:tav tm="100000">
                                          <p:val>
                                            <p:strVal val="#ppt_y"/>
                                          </p:val>
                                        </p:tav>
                                      </p:tavLst>
                                    </p:anim>
                                  </p:childTnLst>
                                </p:cTn>
                              </p:par>
                              <p:par>
                                <p:cTn id="88" presetID="2" presetClass="entr" presetSubtype="1" fill="hold" grpId="0" nodeType="withEffect">
                                  <p:stCondLst>
                                    <p:cond delay="0"/>
                                  </p:stCondLst>
                                  <p:childTnLst>
                                    <p:set>
                                      <p:cBhvr>
                                        <p:cTn id="89" dur="1" fill="hold">
                                          <p:stCondLst>
                                            <p:cond delay="0"/>
                                          </p:stCondLst>
                                        </p:cTn>
                                        <p:tgtEl>
                                          <p:spTgt spid="5"/>
                                        </p:tgtEl>
                                        <p:attrNameLst>
                                          <p:attrName>style.visibility</p:attrName>
                                        </p:attrNameLst>
                                      </p:cBhvr>
                                      <p:to>
                                        <p:strVal val="visible"/>
                                      </p:to>
                                    </p:set>
                                    <p:anim calcmode="lin" valueType="num">
                                      <p:cBhvr additive="base">
                                        <p:cTn id="90" dur="3000" fill="hold"/>
                                        <p:tgtEl>
                                          <p:spTgt spid="5"/>
                                        </p:tgtEl>
                                        <p:attrNameLst>
                                          <p:attrName>ppt_x</p:attrName>
                                        </p:attrNameLst>
                                      </p:cBhvr>
                                      <p:tavLst>
                                        <p:tav tm="0">
                                          <p:val>
                                            <p:strVal val="#ppt_x"/>
                                          </p:val>
                                        </p:tav>
                                        <p:tav tm="100000">
                                          <p:val>
                                            <p:strVal val="#ppt_x"/>
                                          </p:val>
                                        </p:tav>
                                      </p:tavLst>
                                    </p:anim>
                                    <p:anim calcmode="lin" valueType="num">
                                      <p:cBhvr additive="base">
                                        <p:cTn id="91" dur="3000" fill="hold"/>
                                        <p:tgtEl>
                                          <p:spTgt spid="5"/>
                                        </p:tgtEl>
                                        <p:attrNameLst>
                                          <p:attrName>ppt_y</p:attrName>
                                        </p:attrNameLst>
                                      </p:cBhvr>
                                      <p:tavLst>
                                        <p:tav tm="0">
                                          <p:val>
                                            <p:strVal val="0-#ppt_h/2"/>
                                          </p:val>
                                        </p:tav>
                                        <p:tav tm="100000">
                                          <p:val>
                                            <p:strVal val="#ppt_y"/>
                                          </p:val>
                                        </p:tav>
                                      </p:tavLst>
                                    </p:anim>
                                  </p:childTnLst>
                                </p:cTn>
                              </p:par>
                              <p:par>
                                <p:cTn id="92" presetID="2" presetClass="entr" presetSubtype="1" fill="hold" grpId="0" nodeType="withEffect">
                                  <p:stCondLst>
                                    <p:cond delay="0"/>
                                  </p:stCondLst>
                                  <p:childTnLst>
                                    <p:set>
                                      <p:cBhvr>
                                        <p:cTn id="93" dur="1" fill="hold">
                                          <p:stCondLst>
                                            <p:cond delay="0"/>
                                          </p:stCondLst>
                                        </p:cTn>
                                        <p:tgtEl>
                                          <p:spTgt spid="7"/>
                                        </p:tgtEl>
                                        <p:attrNameLst>
                                          <p:attrName>style.visibility</p:attrName>
                                        </p:attrNameLst>
                                      </p:cBhvr>
                                      <p:to>
                                        <p:strVal val="visible"/>
                                      </p:to>
                                    </p:set>
                                    <p:anim calcmode="lin" valueType="num">
                                      <p:cBhvr additive="base">
                                        <p:cTn id="94" dur="3000" fill="hold"/>
                                        <p:tgtEl>
                                          <p:spTgt spid="7"/>
                                        </p:tgtEl>
                                        <p:attrNameLst>
                                          <p:attrName>ppt_x</p:attrName>
                                        </p:attrNameLst>
                                      </p:cBhvr>
                                      <p:tavLst>
                                        <p:tav tm="0">
                                          <p:val>
                                            <p:strVal val="#ppt_x"/>
                                          </p:val>
                                        </p:tav>
                                        <p:tav tm="100000">
                                          <p:val>
                                            <p:strVal val="#ppt_x"/>
                                          </p:val>
                                        </p:tav>
                                      </p:tavLst>
                                    </p:anim>
                                    <p:anim calcmode="lin" valueType="num">
                                      <p:cBhvr additive="base">
                                        <p:cTn id="95" dur="3000" fill="hold"/>
                                        <p:tgtEl>
                                          <p:spTgt spid="7"/>
                                        </p:tgtEl>
                                        <p:attrNameLst>
                                          <p:attrName>ppt_y</p:attrName>
                                        </p:attrNameLst>
                                      </p:cBhvr>
                                      <p:tavLst>
                                        <p:tav tm="0">
                                          <p:val>
                                            <p:strVal val="0-#ppt_h/2"/>
                                          </p:val>
                                        </p:tav>
                                        <p:tav tm="100000">
                                          <p:val>
                                            <p:strVal val="#ppt_y"/>
                                          </p:val>
                                        </p:tav>
                                      </p:tavLst>
                                    </p:anim>
                                  </p:childTnLst>
                                </p:cTn>
                              </p:par>
                              <p:par>
                                <p:cTn id="96" presetID="2" presetClass="entr" presetSubtype="1" fill="hold" grpId="0" nodeType="withEffect">
                                  <p:stCondLst>
                                    <p:cond delay="0"/>
                                  </p:stCondLst>
                                  <p:childTnLst>
                                    <p:set>
                                      <p:cBhvr>
                                        <p:cTn id="97" dur="1" fill="hold">
                                          <p:stCondLst>
                                            <p:cond delay="0"/>
                                          </p:stCondLst>
                                        </p:cTn>
                                        <p:tgtEl>
                                          <p:spTgt spid="9"/>
                                        </p:tgtEl>
                                        <p:attrNameLst>
                                          <p:attrName>style.visibility</p:attrName>
                                        </p:attrNameLst>
                                      </p:cBhvr>
                                      <p:to>
                                        <p:strVal val="visible"/>
                                      </p:to>
                                    </p:set>
                                    <p:anim calcmode="lin" valueType="num">
                                      <p:cBhvr additive="base">
                                        <p:cTn id="98" dur="3000" fill="hold"/>
                                        <p:tgtEl>
                                          <p:spTgt spid="9"/>
                                        </p:tgtEl>
                                        <p:attrNameLst>
                                          <p:attrName>ppt_x</p:attrName>
                                        </p:attrNameLst>
                                      </p:cBhvr>
                                      <p:tavLst>
                                        <p:tav tm="0">
                                          <p:val>
                                            <p:strVal val="#ppt_x"/>
                                          </p:val>
                                        </p:tav>
                                        <p:tav tm="100000">
                                          <p:val>
                                            <p:strVal val="#ppt_x"/>
                                          </p:val>
                                        </p:tav>
                                      </p:tavLst>
                                    </p:anim>
                                    <p:anim calcmode="lin" valueType="num">
                                      <p:cBhvr additive="base">
                                        <p:cTn id="99" dur="3000" fill="hold"/>
                                        <p:tgtEl>
                                          <p:spTgt spid="9"/>
                                        </p:tgtEl>
                                        <p:attrNameLst>
                                          <p:attrName>ppt_y</p:attrName>
                                        </p:attrNameLst>
                                      </p:cBhvr>
                                      <p:tavLst>
                                        <p:tav tm="0">
                                          <p:val>
                                            <p:strVal val="0-#ppt_h/2"/>
                                          </p:val>
                                        </p:tav>
                                        <p:tav tm="100000">
                                          <p:val>
                                            <p:strVal val="#ppt_y"/>
                                          </p:val>
                                        </p:tav>
                                      </p:tavLst>
                                    </p:anim>
                                  </p:childTnLst>
                                </p:cTn>
                              </p:par>
                              <p:par>
                                <p:cTn id="100" presetID="2" presetClass="entr" presetSubtype="1" fill="hold" grpId="0" nodeType="withEffect">
                                  <p:stCondLst>
                                    <p:cond delay="0"/>
                                  </p:stCondLst>
                                  <p:childTnLst>
                                    <p:set>
                                      <p:cBhvr>
                                        <p:cTn id="101" dur="1" fill="hold">
                                          <p:stCondLst>
                                            <p:cond delay="0"/>
                                          </p:stCondLst>
                                        </p:cTn>
                                        <p:tgtEl>
                                          <p:spTgt spid="11"/>
                                        </p:tgtEl>
                                        <p:attrNameLst>
                                          <p:attrName>style.visibility</p:attrName>
                                        </p:attrNameLst>
                                      </p:cBhvr>
                                      <p:to>
                                        <p:strVal val="visible"/>
                                      </p:to>
                                    </p:set>
                                    <p:anim calcmode="lin" valueType="num">
                                      <p:cBhvr additive="base">
                                        <p:cTn id="102" dur="3000" fill="hold"/>
                                        <p:tgtEl>
                                          <p:spTgt spid="11"/>
                                        </p:tgtEl>
                                        <p:attrNameLst>
                                          <p:attrName>ppt_x</p:attrName>
                                        </p:attrNameLst>
                                      </p:cBhvr>
                                      <p:tavLst>
                                        <p:tav tm="0">
                                          <p:val>
                                            <p:strVal val="#ppt_x"/>
                                          </p:val>
                                        </p:tav>
                                        <p:tav tm="100000">
                                          <p:val>
                                            <p:strVal val="#ppt_x"/>
                                          </p:val>
                                        </p:tav>
                                      </p:tavLst>
                                    </p:anim>
                                    <p:anim calcmode="lin" valueType="num">
                                      <p:cBhvr additive="base">
                                        <p:cTn id="103" dur="3000" fill="hold"/>
                                        <p:tgtEl>
                                          <p:spTgt spid="11"/>
                                        </p:tgtEl>
                                        <p:attrNameLst>
                                          <p:attrName>ppt_y</p:attrName>
                                        </p:attrNameLst>
                                      </p:cBhvr>
                                      <p:tavLst>
                                        <p:tav tm="0">
                                          <p:val>
                                            <p:strVal val="0-#ppt_h/2"/>
                                          </p:val>
                                        </p:tav>
                                        <p:tav tm="100000">
                                          <p:val>
                                            <p:strVal val="#ppt_y"/>
                                          </p:val>
                                        </p:tav>
                                      </p:tavLst>
                                    </p:anim>
                                  </p:childTnLst>
                                </p:cTn>
                              </p:par>
                              <p:par>
                                <p:cTn id="104" presetID="2" presetClass="entr" presetSubtype="1" fill="hold" grpId="0" nodeType="withEffect">
                                  <p:stCondLst>
                                    <p:cond delay="0"/>
                                  </p:stCondLst>
                                  <p:childTnLst>
                                    <p:set>
                                      <p:cBhvr>
                                        <p:cTn id="105" dur="1" fill="hold">
                                          <p:stCondLst>
                                            <p:cond delay="0"/>
                                          </p:stCondLst>
                                        </p:cTn>
                                        <p:tgtEl>
                                          <p:spTgt spid="13"/>
                                        </p:tgtEl>
                                        <p:attrNameLst>
                                          <p:attrName>style.visibility</p:attrName>
                                        </p:attrNameLst>
                                      </p:cBhvr>
                                      <p:to>
                                        <p:strVal val="visible"/>
                                      </p:to>
                                    </p:set>
                                    <p:anim calcmode="lin" valueType="num">
                                      <p:cBhvr additive="base">
                                        <p:cTn id="106" dur="3000" fill="hold"/>
                                        <p:tgtEl>
                                          <p:spTgt spid="13"/>
                                        </p:tgtEl>
                                        <p:attrNameLst>
                                          <p:attrName>ppt_x</p:attrName>
                                        </p:attrNameLst>
                                      </p:cBhvr>
                                      <p:tavLst>
                                        <p:tav tm="0">
                                          <p:val>
                                            <p:strVal val="#ppt_x"/>
                                          </p:val>
                                        </p:tav>
                                        <p:tav tm="100000">
                                          <p:val>
                                            <p:strVal val="#ppt_x"/>
                                          </p:val>
                                        </p:tav>
                                      </p:tavLst>
                                    </p:anim>
                                    <p:anim calcmode="lin" valueType="num">
                                      <p:cBhvr additive="base">
                                        <p:cTn id="107" dur="3000" fill="hold"/>
                                        <p:tgtEl>
                                          <p:spTgt spid="13"/>
                                        </p:tgtEl>
                                        <p:attrNameLst>
                                          <p:attrName>ppt_y</p:attrName>
                                        </p:attrNameLst>
                                      </p:cBhvr>
                                      <p:tavLst>
                                        <p:tav tm="0">
                                          <p:val>
                                            <p:strVal val="0-#ppt_h/2"/>
                                          </p:val>
                                        </p:tav>
                                        <p:tav tm="100000">
                                          <p:val>
                                            <p:strVal val="#ppt_y"/>
                                          </p:val>
                                        </p:tav>
                                      </p:tavLst>
                                    </p:anim>
                                  </p:childTnLst>
                                </p:cTn>
                              </p:par>
                              <p:par>
                                <p:cTn id="108" presetID="2" presetClass="entr" presetSubtype="1" fill="hold" grpId="0" nodeType="withEffect">
                                  <p:stCondLst>
                                    <p:cond delay="0"/>
                                  </p:stCondLst>
                                  <p:childTnLst>
                                    <p:set>
                                      <p:cBhvr>
                                        <p:cTn id="109" dur="1" fill="hold">
                                          <p:stCondLst>
                                            <p:cond delay="0"/>
                                          </p:stCondLst>
                                        </p:cTn>
                                        <p:tgtEl>
                                          <p:spTgt spid="29"/>
                                        </p:tgtEl>
                                        <p:attrNameLst>
                                          <p:attrName>style.visibility</p:attrName>
                                        </p:attrNameLst>
                                      </p:cBhvr>
                                      <p:to>
                                        <p:strVal val="visible"/>
                                      </p:to>
                                    </p:set>
                                    <p:anim calcmode="lin" valueType="num">
                                      <p:cBhvr additive="base">
                                        <p:cTn id="110" dur="3000" fill="hold"/>
                                        <p:tgtEl>
                                          <p:spTgt spid="29"/>
                                        </p:tgtEl>
                                        <p:attrNameLst>
                                          <p:attrName>ppt_x</p:attrName>
                                        </p:attrNameLst>
                                      </p:cBhvr>
                                      <p:tavLst>
                                        <p:tav tm="0">
                                          <p:val>
                                            <p:strVal val="#ppt_x"/>
                                          </p:val>
                                        </p:tav>
                                        <p:tav tm="100000">
                                          <p:val>
                                            <p:strVal val="#ppt_x"/>
                                          </p:val>
                                        </p:tav>
                                      </p:tavLst>
                                    </p:anim>
                                    <p:anim calcmode="lin" valueType="num">
                                      <p:cBhvr additive="base">
                                        <p:cTn id="111" dur="3000" fill="hold"/>
                                        <p:tgtEl>
                                          <p:spTgt spid="29"/>
                                        </p:tgtEl>
                                        <p:attrNameLst>
                                          <p:attrName>ppt_y</p:attrName>
                                        </p:attrNameLst>
                                      </p:cBhvr>
                                      <p:tavLst>
                                        <p:tav tm="0">
                                          <p:val>
                                            <p:strVal val="0-#ppt_h/2"/>
                                          </p:val>
                                        </p:tav>
                                        <p:tav tm="100000">
                                          <p:val>
                                            <p:strVal val="#ppt_y"/>
                                          </p:val>
                                        </p:tav>
                                      </p:tavLst>
                                    </p:anim>
                                  </p:childTnLst>
                                </p:cTn>
                              </p:par>
                              <p:par>
                                <p:cTn id="112" presetID="2" presetClass="entr" presetSubtype="1" fill="hold" grpId="0" nodeType="withEffect">
                                  <p:stCondLst>
                                    <p:cond delay="0"/>
                                  </p:stCondLst>
                                  <p:childTnLst>
                                    <p:set>
                                      <p:cBhvr>
                                        <p:cTn id="113" dur="1" fill="hold">
                                          <p:stCondLst>
                                            <p:cond delay="0"/>
                                          </p:stCondLst>
                                        </p:cTn>
                                        <p:tgtEl>
                                          <p:spTgt spid="30"/>
                                        </p:tgtEl>
                                        <p:attrNameLst>
                                          <p:attrName>style.visibility</p:attrName>
                                        </p:attrNameLst>
                                      </p:cBhvr>
                                      <p:to>
                                        <p:strVal val="visible"/>
                                      </p:to>
                                    </p:set>
                                    <p:anim calcmode="lin" valueType="num">
                                      <p:cBhvr additive="base">
                                        <p:cTn id="114" dur="3000" fill="hold"/>
                                        <p:tgtEl>
                                          <p:spTgt spid="30"/>
                                        </p:tgtEl>
                                        <p:attrNameLst>
                                          <p:attrName>ppt_x</p:attrName>
                                        </p:attrNameLst>
                                      </p:cBhvr>
                                      <p:tavLst>
                                        <p:tav tm="0">
                                          <p:val>
                                            <p:strVal val="#ppt_x"/>
                                          </p:val>
                                        </p:tav>
                                        <p:tav tm="100000">
                                          <p:val>
                                            <p:strVal val="#ppt_x"/>
                                          </p:val>
                                        </p:tav>
                                      </p:tavLst>
                                    </p:anim>
                                    <p:anim calcmode="lin" valueType="num">
                                      <p:cBhvr additive="base">
                                        <p:cTn id="115" dur="3000" fill="hold"/>
                                        <p:tgtEl>
                                          <p:spTgt spid="30"/>
                                        </p:tgtEl>
                                        <p:attrNameLst>
                                          <p:attrName>ppt_y</p:attrName>
                                        </p:attrNameLst>
                                      </p:cBhvr>
                                      <p:tavLst>
                                        <p:tav tm="0">
                                          <p:val>
                                            <p:strVal val="0-#ppt_h/2"/>
                                          </p:val>
                                        </p:tav>
                                        <p:tav tm="100000">
                                          <p:val>
                                            <p:strVal val="#ppt_y"/>
                                          </p:val>
                                        </p:tav>
                                      </p:tavLst>
                                    </p:anim>
                                  </p:childTnLst>
                                </p:cTn>
                              </p:par>
                              <p:par>
                                <p:cTn id="116" presetID="2" presetClass="entr" presetSubtype="1" fill="hold" grpId="0" nodeType="withEffect">
                                  <p:stCondLst>
                                    <p:cond delay="0"/>
                                  </p:stCondLst>
                                  <p:childTnLst>
                                    <p:set>
                                      <p:cBhvr>
                                        <p:cTn id="117" dur="1" fill="hold">
                                          <p:stCondLst>
                                            <p:cond delay="0"/>
                                          </p:stCondLst>
                                        </p:cTn>
                                        <p:tgtEl>
                                          <p:spTgt spid="31"/>
                                        </p:tgtEl>
                                        <p:attrNameLst>
                                          <p:attrName>style.visibility</p:attrName>
                                        </p:attrNameLst>
                                      </p:cBhvr>
                                      <p:to>
                                        <p:strVal val="visible"/>
                                      </p:to>
                                    </p:set>
                                    <p:anim calcmode="lin" valueType="num">
                                      <p:cBhvr additive="base">
                                        <p:cTn id="118" dur="3000" fill="hold"/>
                                        <p:tgtEl>
                                          <p:spTgt spid="31"/>
                                        </p:tgtEl>
                                        <p:attrNameLst>
                                          <p:attrName>ppt_x</p:attrName>
                                        </p:attrNameLst>
                                      </p:cBhvr>
                                      <p:tavLst>
                                        <p:tav tm="0">
                                          <p:val>
                                            <p:strVal val="#ppt_x"/>
                                          </p:val>
                                        </p:tav>
                                        <p:tav tm="100000">
                                          <p:val>
                                            <p:strVal val="#ppt_x"/>
                                          </p:val>
                                        </p:tav>
                                      </p:tavLst>
                                    </p:anim>
                                    <p:anim calcmode="lin" valueType="num">
                                      <p:cBhvr additive="base">
                                        <p:cTn id="119" dur="3000" fill="hold"/>
                                        <p:tgtEl>
                                          <p:spTgt spid="31"/>
                                        </p:tgtEl>
                                        <p:attrNameLst>
                                          <p:attrName>ppt_y</p:attrName>
                                        </p:attrNameLst>
                                      </p:cBhvr>
                                      <p:tavLst>
                                        <p:tav tm="0">
                                          <p:val>
                                            <p:strVal val="0-#ppt_h/2"/>
                                          </p:val>
                                        </p:tav>
                                        <p:tav tm="100000">
                                          <p:val>
                                            <p:strVal val="#ppt_y"/>
                                          </p:val>
                                        </p:tav>
                                      </p:tavLst>
                                    </p:anim>
                                  </p:childTnLst>
                                </p:cTn>
                              </p:par>
                              <p:par>
                                <p:cTn id="120" presetID="2" presetClass="entr" presetSubtype="1" fill="hold" grpId="0" nodeType="withEffect">
                                  <p:stCondLst>
                                    <p:cond delay="0"/>
                                  </p:stCondLst>
                                  <p:childTnLst>
                                    <p:set>
                                      <p:cBhvr>
                                        <p:cTn id="121" dur="1" fill="hold">
                                          <p:stCondLst>
                                            <p:cond delay="0"/>
                                          </p:stCondLst>
                                        </p:cTn>
                                        <p:tgtEl>
                                          <p:spTgt spid="32"/>
                                        </p:tgtEl>
                                        <p:attrNameLst>
                                          <p:attrName>style.visibility</p:attrName>
                                        </p:attrNameLst>
                                      </p:cBhvr>
                                      <p:to>
                                        <p:strVal val="visible"/>
                                      </p:to>
                                    </p:set>
                                    <p:anim calcmode="lin" valueType="num">
                                      <p:cBhvr additive="base">
                                        <p:cTn id="122" dur="3000" fill="hold"/>
                                        <p:tgtEl>
                                          <p:spTgt spid="32"/>
                                        </p:tgtEl>
                                        <p:attrNameLst>
                                          <p:attrName>ppt_x</p:attrName>
                                        </p:attrNameLst>
                                      </p:cBhvr>
                                      <p:tavLst>
                                        <p:tav tm="0">
                                          <p:val>
                                            <p:strVal val="#ppt_x"/>
                                          </p:val>
                                        </p:tav>
                                        <p:tav tm="100000">
                                          <p:val>
                                            <p:strVal val="#ppt_x"/>
                                          </p:val>
                                        </p:tav>
                                      </p:tavLst>
                                    </p:anim>
                                    <p:anim calcmode="lin" valueType="num">
                                      <p:cBhvr additive="base">
                                        <p:cTn id="123" dur="3000" fill="hold"/>
                                        <p:tgtEl>
                                          <p:spTgt spid="32"/>
                                        </p:tgtEl>
                                        <p:attrNameLst>
                                          <p:attrName>ppt_y</p:attrName>
                                        </p:attrNameLst>
                                      </p:cBhvr>
                                      <p:tavLst>
                                        <p:tav tm="0">
                                          <p:val>
                                            <p:strVal val="0-#ppt_h/2"/>
                                          </p:val>
                                        </p:tav>
                                        <p:tav tm="100000">
                                          <p:val>
                                            <p:strVal val="#ppt_y"/>
                                          </p:val>
                                        </p:tav>
                                      </p:tavLst>
                                    </p:anim>
                                  </p:childTnLst>
                                </p:cTn>
                              </p:par>
                              <p:par>
                                <p:cTn id="124" presetID="2" presetClass="entr" presetSubtype="1" fill="hold" grpId="0" nodeType="withEffect">
                                  <p:stCondLst>
                                    <p:cond delay="0"/>
                                  </p:stCondLst>
                                  <p:childTnLst>
                                    <p:set>
                                      <p:cBhvr>
                                        <p:cTn id="125" dur="1" fill="hold">
                                          <p:stCondLst>
                                            <p:cond delay="0"/>
                                          </p:stCondLst>
                                        </p:cTn>
                                        <p:tgtEl>
                                          <p:spTgt spid="33"/>
                                        </p:tgtEl>
                                        <p:attrNameLst>
                                          <p:attrName>style.visibility</p:attrName>
                                        </p:attrNameLst>
                                      </p:cBhvr>
                                      <p:to>
                                        <p:strVal val="visible"/>
                                      </p:to>
                                    </p:set>
                                    <p:anim calcmode="lin" valueType="num">
                                      <p:cBhvr additive="base">
                                        <p:cTn id="126" dur="3000" fill="hold"/>
                                        <p:tgtEl>
                                          <p:spTgt spid="33"/>
                                        </p:tgtEl>
                                        <p:attrNameLst>
                                          <p:attrName>ppt_x</p:attrName>
                                        </p:attrNameLst>
                                      </p:cBhvr>
                                      <p:tavLst>
                                        <p:tav tm="0">
                                          <p:val>
                                            <p:strVal val="#ppt_x"/>
                                          </p:val>
                                        </p:tav>
                                        <p:tav tm="100000">
                                          <p:val>
                                            <p:strVal val="#ppt_x"/>
                                          </p:val>
                                        </p:tav>
                                      </p:tavLst>
                                    </p:anim>
                                    <p:anim calcmode="lin" valueType="num">
                                      <p:cBhvr additive="base">
                                        <p:cTn id="127" dur="3000" fill="hold"/>
                                        <p:tgtEl>
                                          <p:spTgt spid="33"/>
                                        </p:tgtEl>
                                        <p:attrNameLst>
                                          <p:attrName>ppt_y</p:attrName>
                                        </p:attrNameLst>
                                      </p:cBhvr>
                                      <p:tavLst>
                                        <p:tav tm="0">
                                          <p:val>
                                            <p:strVal val="0-#ppt_h/2"/>
                                          </p:val>
                                        </p:tav>
                                        <p:tav tm="100000">
                                          <p:val>
                                            <p:strVal val="#ppt_y"/>
                                          </p:val>
                                        </p:tav>
                                      </p:tavLst>
                                    </p:anim>
                                  </p:childTnLst>
                                </p:cTn>
                              </p:par>
                              <p:par>
                                <p:cTn id="128" presetID="2" presetClass="entr" presetSubtype="1" fill="hold" grpId="0" nodeType="withEffect">
                                  <p:stCondLst>
                                    <p:cond delay="0"/>
                                  </p:stCondLst>
                                  <p:childTnLst>
                                    <p:set>
                                      <p:cBhvr>
                                        <p:cTn id="129" dur="1" fill="hold">
                                          <p:stCondLst>
                                            <p:cond delay="0"/>
                                          </p:stCondLst>
                                        </p:cTn>
                                        <p:tgtEl>
                                          <p:spTgt spid="34"/>
                                        </p:tgtEl>
                                        <p:attrNameLst>
                                          <p:attrName>style.visibility</p:attrName>
                                        </p:attrNameLst>
                                      </p:cBhvr>
                                      <p:to>
                                        <p:strVal val="visible"/>
                                      </p:to>
                                    </p:set>
                                    <p:anim calcmode="lin" valueType="num">
                                      <p:cBhvr additive="base">
                                        <p:cTn id="130" dur="3000" fill="hold"/>
                                        <p:tgtEl>
                                          <p:spTgt spid="34"/>
                                        </p:tgtEl>
                                        <p:attrNameLst>
                                          <p:attrName>ppt_x</p:attrName>
                                        </p:attrNameLst>
                                      </p:cBhvr>
                                      <p:tavLst>
                                        <p:tav tm="0">
                                          <p:val>
                                            <p:strVal val="#ppt_x"/>
                                          </p:val>
                                        </p:tav>
                                        <p:tav tm="100000">
                                          <p:val>
                                            <p:strVal val="#ppt_x"/>
                                          </p:val>
                                        </p:tav>
                                      </p:tavLst>
                                    </p:anim>
                                    <p:anim calcmode="lin" valueType="num">
                                      <p:cBhvr additive="base">
                                        <p:cTn id="131" dur="3000" fill="hold"/>
                                        <p:tgtEl>
                                          <p:spTgt spid="34"/>
                                        </p:tgtEl>
                                        <p:attrNameLst>
                                          <p:attrName>ppt_y</p:attrName>
                                        </p:attrNameLst>
                                      </p:cBhvr>
                                      <p:tavLst>
                                        <p:tav tm="0">
                                          <p:val>
                                            <p:strVal val="0-#ppt_h/2"/>
                                          </p:val>
                                        </p:tav>
                                        <p:tav tm="100000">
                                          <p:val>
                                            <p:strVal val="#ppt_y"/>
                                          </p:val>
                                        </p:tav>
                                      </p:tavLst>
                                    </p:anim>
                                  </p:childTnLst>
                                </p:cTn>
                              </p:par>
                              <p:par>
                                <p:cTn id="132" presetID="2" presetClass="entr" presetSubtype="1" fill="hold" grpId="0" nodeType="withEffect">
                                  <p:stCondLst>
                                    <p:cond delay="0"/>
                                  </p:stCondLst>
                                  <p:childTnLst>
                                    <p:set>
                                      <p:cBhvr>
                                        <p:cTn id="133" dur="1" fill="hold">
                                          <p:stCondLst>
                                            <p:cond delay="0"/>
                                          </p:stCondLst>
                                        </p:cTn>
                                        <p:tgtEl>
                                          <p:spTgt spid="35"/>
                                        </p:tgtEl>
                                        <p:attrNameLst>
                                          <p:attrName>style.visibility</p:attrName>
                                        </p:attrNameLst>
                                      </p:cBhvr>
                                      <p:to>
                                        <p:strVal val="visible"/>
                                      </p:to>
                                    </p:set>
                                    <p:anim calcmode="lin" valueType="num">
                                      <p:cBhvr additive="base">
                                        <p:cTn id="134" dur="3000" fill="hold"/>
                                        <p:tgtEl>
                                          <p:spTgt spid="35"/>
                                        </p:tgtEl>
                                        <p:attrNameLst>
                                          <p:attrName>ppt_x</p:attrName>
                                        </p:attrNameLst>
                                      </p:cBhvr>
                                      <p:tavLst>
                                        <p:tav tm="0">
                                          <p:val>
                                            <p:strVal val="#ppt_x"/>
                                          </p:val>
                                        </p:tav>
                                        <p:tav tm="100000">
                                          <p:val>
                                            <p:strVal val="#ppt_x"/>
                                          </p:val>
                                        </p:tav>
                                      </p:tavLst>
                                    </p:anim>
                                    <p:anim calcmode="lin" valueType="num">
                                      <p:cBhvr additive="base">
                                        <p:cTn id="135" dur="3000" fill="hold"/>
                                        <p:tgtEl>
                                          <p:spTgt spid="35"/>
                                        </p:tgtEl>
                                        <p:attrNameLst>
                                          <p:attrName>ppt_y</p:attrName>
                                        </p:attrNameLst>
                                      </p:cBhvr>
                                      <p:tavLst>
                                        <p:tav tm="0">
                                          <p:val>
                                            <p:strVal val="0-#ppt_h/2"/>
                                          </p:val>
                                        </p:tav>
                                        <p:tav tm="100000">
                                          <p:val>
                                            <p:strVal val="#ppt_y"/>
                                          </p:val>
                                        </p:tav>
                                      </p:tavLst>
                                    </p:anim>
                                  </p:childTnLst>
                                </p:cTn>
                              </p:par>
                              <p:par>
                                <p:cTn id="136" presetID="2" presetClass="entr" presetSubtype="1" fill="hold" grpId="0" nodeType="withEffect">
                                  <p:stCondLst>
                                    <p:cond delay="0"/>
                                  </p:stCondLst>
                                  <p:childTnLst>
                                    <p:set>
                                      <p:cBhvr>
                                        <p:cTn id="137" dur="1" fill="hold">
                                          <p:stCondLst>
                                            <p:cond delay="0"/>
                                          </p:stCondLst>
                                        </p:cTn>
                                        <p:tgtEl>
                                          <p:spTgt spid="36"/>
                                        </p:tgtEl>
                                        <p:attrNameLst>
                                          <p:attrName>style.visibility</p:attrName>
                                        </p:attrNameLst>
                                      </p:cBhvr>
                                      <p:to>
                                        <p:strVal val="visible"/>
                                      </p:to>
                                    </p:set>
                                    <p:anim calcmode="lin" valueType="num">
                                      <p:cBhvr additive="base">
                                        <p:cTn id="138" dur="3000" fill="hold"/>
                                        <p:tgtEl>
                                          <p:spTgt spid="36"/>
                                        </p:tgtEl>
                                        <p:attrNameLst>
                                          <p:attrName>ppt_x</p:attrName>
                                        </p:attrNameLst>
                                      </p:cBhvr>
                                      <p:tavLst>
                                        <p:tav tm="0">
                                          <p:val>
                                            <p:strVal val="#ppt_x"/>
                                          </p:val>
                                        </p:tav>
                                        <p:tav tm="100000">
                                          <p:val>
                                            <p:strVal val="#ppt_x"/>
                                          </p:val>
                                        </p:tav>
                                      </p:tavLst>
                                    </p:anim>
                                    <p:anim calcmode="lin" valueType="num">
                                      <p:cBhvr additive="base">
                                        <p:cTn id="139" dur="3000" fill="hold"/>
                                        <p:tgtEl>
                                          <p:spTgt spid="36"/>
                                        </p:tgtEl>
                                        <p:attrNameLst>
                                          <p:attrName>ppt_y</p:attrName>
                                        </p:attrNameLst>
                                      </p:cBhvr>
                                      <p:tavLst>
                                        <p:tav tm="0">
                                          <p:val>
                                            <p:strVal val="0-#ppt_h/2"/>
                                          </p:val>
                                        </p:tav>
                                        <p:tav tm="100000">
                                          <p:val>
                                            <p:strVal val="#ppt_y"/>
                                          </p:val>
                                        </p:tav>
                                      </p:tavLst>
                                    </p:anim>
                                  </p:childTnLst>
                                </p:cTn>
                              </p:par>
                              <p:par>
                                <p:cTn id="140" presetID="2" presetClass="entr" presetSubtype="1" fill="hold" grpId="0" nodeType="withEffect">
                                  <p:stCondLst>
                                    <p:cond delay="0"/>
                                  </p:stCondLst>
                                  <p:childTnLst>
                                    <p:set>
                                      <p:cBhvr>
                                        <p:cTn id="141" dur="1" fill="hold">
                                          <p:stCondLst>
                                            <p:cond delay="0"/>
                                          </p:stCondLst>
                                        </p:cTn>
                                        <p:tgtEl>
                                          <p:spTgt spid="37"/>
                                        </p:tgtEl>
                                        <p:attrNameLst>
                                          <p:attrName>style.visibility</p:attrName>
                                        </p:attrNameLst>
                                      </p:cBhvr>
                                      <p:to>
                                        <p:strVal val="visible"/>
                                      </p:to>
                                    </p:set>
                                    <p:anim calcmode="lin" valueType="num">
                                      <p:cBhvr additive="base">
                                        <p:cTn id="142" dur="3000" fill="hold"/>
                                        <p:tgtEl>
                                          <p:spTgt spid="37"/>
                                        </p:tgtEl>
                                        <p:attrNameLst>
                                          <p:attrName>ppt_x</p:attrName>
                                        </p:attrNameLst>
                                      </p:cBhvr>
                                      <p:tavLst>
                                        <p:tav tm="0">
                                          <p:val>
                                            <p:strVal val="#ppt_x"/>
                                          </p:val>
                                        </p:tav>
                                        <p:tav tm="100000">
                                          <p:val>
                                            <p:strVal val="#ppt_x"/>
                                          </p:val>
                                        </p:tav>
                                      </p:tavLst>
                                    </p:anim>
                                    <p:anim calcmode="lin" valueType="num">
                                      <p:cBhvr additive="base">
                                        <p:cTn id="143" dur="3000" fill="hold"/>
                                        <p:tgtEl>
                                          <p:spTgt spid="37"/>
                                        </p:tgtEl>
                                        <p:attrNameLst>
                                          <p:attrName>ppt_y</p:attrName>
                                        </p:attrNameLst>
                                      </p:cBhvr>
                                      <p:tavLst>
                                        <p:tav tm="0">
                                          <p:val>
                                            <p:strVal val="0-#ppt_h/2"/>
                                          </p:val>
                                        </p:tav>
                                        <p:tav tm="100000">
                                          <p:val>
                                            <p:strVal val="#ppt_y"/>
                                          </p:val>
                                        </p:tav>
                                      </p:tavLst>
                                    </p:anim>
                                  </p:childTnLst>
                                </p:cTn>
                              </p:par>
                              <p:par>
                                <p:cTn id="144" presetID="2" presetClass="entr" presetSubtype="1" fill="hold" grpId="0" nodeType="withEffect">
                                  <p:stCondLst>
                                    <p:cond delay="0"/>
                                  </p:stCondLst>
                                  <p:childTnLst>
                                    <p:set>
                                      <p:cBhvr>
                                        <p:cTn id="145" dur="1" fill="hold">
                                          <p:stCondLst>
                                            <p:cond delay="0"/>
                                          </p:stCondLst>
                                        </p:cTn>
                                        <p:tgtEl>
                                          <p:spTgt spid="38"/>
                                        </p:tgtEl>
                                        <p:attrNameLst>
                                          <p:attrName>style.visibility</p:attrName>
                                        </p:attrNameLst>
                                      </p:cBhvr>
                                      <p:to>
                                        <p:strVal val="visible"/>
                                      </p:to>
                                    </p:set>
                                    <p:anim calcmode="lin" valueType="num">
                                      <p:cBhvr additive="base">
                                        <p:cTn id="146" dur="3000" fill="hold"/>
                                        <p:tgtEl>
                                          <p:spTgt spid="38"/>
                                        </p:tgtEl>
                                        <p:attrNameLst>
                                          <p:attrName>ppt_x</p:attrName>
                                        </p:attrNameLst>
                                      </p:cBhvr>
                                      <p:tavLst>
                                        <p:tav tm="0">
                                          <p:val>
                                            <p:strVal val="#ppt_x"/>
                                          </p:val>
                                        </p:tav>
                                        <p:tav tm="100000">
                                          <p:val>
                                            <p:strVal val="#ppt_x"/>
                                          </p:val>
                                        </p:tav>
                                      </p:tavLst>
                                    </p:anim>
                                    <p:anim calcmode="lin" valueType="num">
                                      <p:cBhvr additive="base">
                                        <p:cTn id="147" dur="3000" fill="hold"/>
                                        <p:tgtEl>
                                          <p:spTgt spid="38"/>
                                        </p:tgtEl>
                                        <p:attrNameLst>
                                          <p:attrName>ppt_y</p:attrName>
                                        </p:attrNameLst>
                                      </p:cBhvr>
                                      <p:tavLst>
                                        <p:tav tm="0">
                                          <p:val>
                                            <p:strVal val="0-#ppt_h/2"/>
                                          </p:val>
                                        </p:tav>
                                        <p:tav tm="100000">
                                          <p:val>
                                            <p:strVal val="#ppt_y"/>
                                          </p:val>
                                        </p:tav>
                                      </p:tavLst>
                                    </p:anim>
                                  </p:childTnLst>
                                </p:cTn>
                              </p:par>
                              <p:par>
                                <p:cTn id="148" presetID="2" presetClass="entr" presetSubtype="1" fill="hold" grpId="0" nodeType="withEffect">
                                  <p:stCondLst>
                                    <p:cond delay="0"/>
                                  </p:stCondLst>
                                  <p:childTnLst>
                                    <p:set>
                                      <p:cBhvr>
                                        <p:cTn id="149" dur="1" fill="hold">
                                          <p:stCondLst>
                                            <p:cond delay="0"/>
                                          </p:stCondLst>
                                        </p:cTn>
                                        <p:tgtEl>
                                          <p:spTgt spid="39"/>
                                        </p:tgtEl>
                                        <p:attrNameLst>
                                          <p:attrName>style.visibility</p:attrName>
                                        </p:attrNameLst>
                                      </p:cBhvr>
                                      <p:to>
                                        <p:strVal val="visible"/>
                                      </p:to>
                                    </p:set>
                                    <p:anim calcmode="lin" valueType="num">
                                      <p:cBhvr additive="base">
                                        <p:cTn id="150" dur="3000" fill="hold"/>
                                        <p:tgtEl>
                                          <p:spTgt spid="39"/>
                                        </p:tgtEl>
                                        <p:attrNameLst>
                                          <p:attrName>ppt_x</p:attrName>
                                        </p:attrNameLst>
                                      </p:cBhvr>
                                      <p:tavLst>
                                        <p:tav tm="0">
                                          <p:val>
                                            <p:strVal val="#ppt_x"/>
                                          </p:val>
                                        </p:tav>
                                        <p:tav tm="100000">
                                          <p:val>
                                            <p:strVal val="#ppt_x"/>
                                          </p:val>
                                        </p:tav>
                                      </p:tavLst>
                                    </p:anim>
                                    <p:anim calcmode="lin" valueType="num">
                                      <p:cBhvr additive="base">
                                        <p:cTn id="151" dur="3000" fill="hold"/>
                                        <p:tgtEl>
                                          <p:spTgt spid="39"/>
                                        </p:tgtEl>
                                        <p:attrNameLst>
                                          <p:attrName>ppt_y</p:attrName>
                                        </p:attrNameLst>
                                      </p:cBhvr>
                                      <p:tavLst>
                                        <p:tav tm="0">
                                          <p:val>
                                            <p:strVal val="0-#ppt_h/2"/>
                                          </p:val>
                                        </p:tav>
                                        <p:tav tm="100000">
                                          <p:val>
                                            <p:strVal val="#ppt_y"/>
                                          </p:val>
                                        </p:tav>
                                      </p:tavLst>
                                    </p:anim>
                                  </p:childTnLst>
                                </p:cTn>
                              </p:par>
                              <p:par>
                                <p:cTn id="152" presetID="2" presetClass="entr" presetSubtype="1" fill="hold" grpId="0" nodeType="withEffect">
                                  <p:stCondLst>
                                    <p:cond delay="0"/>
                                  </p:stCondLst>
                                  <p:childTnLst>
                                    <p:set>
                                      <p:cBhvr>
                                        <p:cTn id="153" dur="1" fill="hold">
                                          <p:stCondLst>
                                            <p:cond delay="0"/>
                                          </p:stCondLst>
                                        </p:cTn>
                                        <p:tgtEl>
                                          <p:spTgt spid="40"/>
                                        </p:tgtEl>
                                        <p:attrNameLst>
                                          <p:attrName>style.visibility</p:attrName>
                                        </p:attrNameLst>
                                      </p:cBhvr>
                                      <p:to>
                                        <p:strVal val="visible"/>
                                      </p:to>
                                    </p:set>
                                    <p:anim calcmode="lin" valueType="num">
                                      <p:cBhvr additive="base">
                                        <p:cTn id="154" dur="3000" fill="hold"/>
                                        <p:tgtEl>
                                          <p:spTgt spid="40"/>
                                        </p:tgtEl>
                                        <p:attrNameLst>
                                          <p:attrName>ppt_x</p:attrName>
                                        </p:attrNameLst>
                                      </p:cBhvr>
                                      <p:tavLst>
                                        <p:tav tm="0">
                                          <p:val>
                                            <p:strVal val="#ppt_x"/>
                                          </p:val>
                                        </p:tav>
                                        <p:tav tm="100000">
                                          <p:val>
                                            <p:strVal val="#ppt_x"/>
                                          </p:val>
                                        </p:tav>
                                      </p:tavLst>
                                    </p:anim>
                                    <p:anim calcmode="lin" valueType="num">
                                      <p:cBhvr additive="base">
                                        <p:cTn id="155" dur="3000" fill="hold"/>
                                        <p:tgtEl>
                                          <p:spTgt spid="40"/>
                                        </p:tgtEl>
                                        <p:attrNameLst>
                                          <p:attrName>ppt_y</p:attrName>
                                        </p:attrNameLst>
                                      </p:cBhvr>
                                      <p:tavLst>
                                        <p:tav tm="0">
                                          <p:val>
                                            <p:strVal val="0-#ppt_h/2"/>
                                          </p:val>
                                        </p:tav>
                                        <p:tav tm="100000">
                                          <p:val>
                                            <p:strVal val="#ppt_y"/>
                                          </p:val>
                                        </p:tav>
                                      </p:tavLst>
                                    </p:anim>
                                  </p:childTnLst>
                                </p:cTn>
                              </p:par>
                              <p:par>
                                <p:cTn id="156" presetID="2" presetClass="entr" presetSubtype="1" fill="hold" grpId="0" nodeType="withEffect">
                                  <p:stCondLst>
                                    <p:cond delay="0"/>
                                  </p:stCondLst>
                                  <p:childTnLst>
                                    <p:set>
                                      <p:cBhvr>
                                        <p:cTn id="157" dur="1" fill="hold">
                                          <p:stCondLst>
                                            <p:cond delay="0"/>
                                          </p:stCondLst>
                                        </p:cTn>
                                        <p:tgtEl>
                                          <p:spTgt spid="41"/>
                                        </p:tgtEl>
                                        <p:attrNameLst>
                                          <p:attrName>style.visibility</p:attrName>
                                        </p:attrNameLst>
                                      </p:cBhvr>
                                      <p:to>
                                        <p:strVal val="visible"/>
                                      </p:to>
                                    </p:set>
                                    <p:anim calcmode="lin" valueType="num">
                                      <p:cBhvr additive="base">
                                        <p:cTn id="158" dur="3000" fill="hold"/>
                                        <p:tgtEl>
                                          <p:spTgt spid="41"/>
                                        </p:tgtEl>
                                        <p:attrNameLst>
                                          <p:attrName>ppt_x</p:attrName>
                                        </p:attrNameLst>
                                      </p:cBhvr>
                                      <p:tavLst>
                                        <p:tav tm="0">
                                          <p:val>
                                            <p:strVal val="#ppt_x"/>
                                          </p:val>
                                        </p:tav>
                                        <p:tav tm="100000">
                                          <p:val>
                                            <p:strVal val="#ppt_x"/>
                                          </p:val>
                                        </p:tav>
                                      </p:tavLst>
                                    </p:anim>
                                    <p:anim calcmode="lin" valueType="num">
                                      <p:cBhvr additive="base">
                                        <p:cTn id="159" dur="3000" fill="hold"/>
                                        <p:tgtEl>
                                          <p:spTgt spid="41"/>
                                        </p:tgtEl>
                                        <p:attrNameLst>
                                          <p:attrName>ppt_y</p:attrName>
                                        </p:attrNameLst>
                                      </p:cBhvr>
                                      <p:tavLst>
                                        <p:tav tm="0">
                                          <p:val>
                                            <p:strVal val="0-#ppt_h/2"/>
                                          </p:val>
                                        </p:tav>
                                        <p:tav tm="100000">
                                          <p:val>
                                            <p:strVal val="#ppt_y"/>
                                          </p:val>
                                        </p:tav>
                                      </p:tavLst>
                                    </p:anim>
                                  </p:childTnLst>
                                </p:cTn>
                              </p:par>
                              <p:par>
                                <p:cTn id="160" presetID="2" presetClass="entr" presetSubtype="1" fill="hold" grpId="0" nodeType="withEffect">
                                  <p:stCondLst>
                                    <p:cond delay="0"/>
                                  </p:stCondLst>
                                  <p:childTnLst>
                                    <p:set>
                                      <p:cBhvr>
                                        <p:cTn id="161" dur="1" fill="hold">
                                          <p:stCondLst>
                                            <p:cond delay="0"/>
                                          </p:stCondLst>
                                        </p:cTn>
                                        <p:tgtEl>
                                          <p:spTgt spid="42"/>
                                        </p:tgtEl>
                                        <p:attrNameLst>
                                          <p:attrName>style.visibility</p:attrName>
                                        </p:attrNameLst>
                                      </p:cBhvr>
                                      <p:to>
                                        <p:strVal val="visible"/>
                                      </p:to>
                                    </p:set>
                                    <p:anim calcmode="lin" valueType="num">
                                      <p:cBhvr additive="base">
                                        <p:cTn id="162" dur="3000" fill="hold"/>
                                        <p:tgtEl>
                                          <p:spTgt spid="42"/>
                                        </p:tgtEl>
                                        <p:attrNameLst>
                                          <p:attrName>ppt_x</p:attrName>
                                        </p:attrNameLst>
                                      </p:cBhvr>
                                      <p:tavLst>
                                        <p:tav tm="0">
                                          <p:val>
                                            <p:strVal val="#ppt_x"/>
                                          </p:val>
                                        </p:tav>
                                        <p:tav tm="100000">
                                          <p:val>
                                            <p:strVal val="#ppt_x"/>
                                          </p:val>
                                        </p:tav>
                                      </p:tavLst>
                                    </p:anim>
                                    <p:anim calcmode="lin" valueType="num">
                                      <p:cBhvr additive="base">
                                        <p:cTn id="163" dur="3000" fill="hold"/>
                                        <p:tgtEl>
                                          <p:spTgt spid="42"/>
                                        </p:tgtEl>
                                        <p:attrNameLst>
                                          <p:attrName>ppt_y</p:attrName>
                                        </p:attrNameLst>
                                      </p:cBhvr>
                                      <p:tavLst>
                                        <p:tav tm="0">
                                          <p:val>
                                            <p:strVal val="0-#ppt_h/2"/>
                                          </p:val>
                                        </p:tav>
                                        <p:tav tm="100000">
                                          <p:val>
                                            <p:strVal val="#ppt_y"/>
                                          </p:val>
                                        </p:tav>
                                      </p:tavLst>
                                    </p:anim>
                                  </p:childTnLst>
                                </p:cTn>
                              </p:par>
                              <p:par>
                                <p:cTn id="164" presetID="2" presetClass="entr" presetSubtype="1" fill="hold" grpId="0" nodeType="withEffect">
                                  <p:stCondLst>
                                    <p:cond delay="0"/>
                                  </p:stCondLst>
                                  <p:childTnLst>
                                    <p:set>
                                      <p:cBhvr>
                                        <p:cTn id="165" dur="1" fill="hold">
                                          <p:stCondLst>
                                            <p:cond delay="0"/>
                                          </p:stCondLst>
                                        </p:cTn>
                                        <p:tgtEl>
                                          <p:spTgt spid="43"/>
                                        </p:tgtEl>
                                        <p:attrNameLst>
                                          <p:attrName>style.visibility</p:attrName>
                                        </p:attrNameLst>
                                      </p:cBhvr>
                                      <p:to>
                                        <p:strVal val="visible"/>
                                      </p:to>
                                    </p:set>
                                    <p:anim calcmode="lin" valueType="num">
                                      <p:cBhvr additive="base">
                                        <p:cTn id="166" dur="3000" fill="hold"/>
                                        <p:tgtEl>
                                          <p:spTgt spid="43"/>
                                        </p:tgtEl>
                                        <p:attrNameLst>
                                          <p:attrName>ppt_x</p:attrName>
                                        </p:attrNameLst>
                                      </p:cBhvr>
                                      <p:tavLst>
                                        <p:tav tm="0">
                                          <p:val>
                                            <p:strVal val="#ppt_x"/>
                                          </p:val>
                                        </p:tav>
                                        <p:tav tm="100000">
                                          <p:val>
                                            <p:strVal val="#ppt_x"/>
                                          </p:val>
                                        </p:tav>
                                      </p:tavLst>
                                    </p:anim>
                                    <p:anim calcmode="lin" valueType="num">
                                      <p:cBhvr additive="base">
                                        <p:cTn id="167" dur="3000" fill="hold"/>
                                        <p:tgtEl>
                                          <p:spTgt spid="43"/>
                                        </p:tgtEl>
                                        <p:attrNameLst>
                                          <p:attrName>ppt_y</p:attrName>
                                        </p:attrNameLst>
                                      </p:cBhvr>
                                      <p:tavLst>
                                        <p:tav tm="0">
                                          <p:val>
                                            <p:strVal val="0-#ppt_h/2"/>
                                          </p:val>
                                        </p:tav>
                                        <p:tav tm="100000">
                                          <p:val>
                                            <p:strVal val="#ppt_y"/>
                                          </p:val>
                                        </p:tav>
                                      </p:tavLst>
                                    </p:anim>
                                  </p:childTnLst>
                                </p:cTn>
                              </p:par>
                              <p:par>
                                <p:cTn id="168" presetID="3" presetClass="entr" presetSubtype="10" fill="hold" grpId="1" nodeType="withEffect">
                                  <p:stCondLst>
                                    <p:cond delay="0"/>
                                  </p:stCondLst>
                                  <p:childTnLst>
                                    <p:set>
                                      <p:cBhvr>
                                        <p:cTn id="169" dur="1" fill="hold">
                                          <p:stCondLst>
                                            <p:cond delay="0"/>
                                          </p:stCondLst>
                                        </p:cTn>
                                        <p:tgtEl>
                                          <p:spTgt spid="4"/>
                                        </p:tgtEl>
                                        <p:attrNameLst>
                                          <p:attrName>style.visibility</p:attrName>
                                        </p:attrNameLst>
                                      </p:cBhvr>
                                      <p:to>
                                        <p:strVal val="visible"/>
                                      </p:to>
                                    </p:set>
                                    <p:animEffect transition="in" filter="blinds(horizontal)">
                                      <p:cBhvr>
                                        <p:cTn id="170" dur="3000"/>
                                        <p:tgtEl>
                                          <p:spTgt spid="4"/>
                                        </p:tgtEl>
                                      </p:cBhvr>
                                    </p:animEffect>
                                  </p:childTnLst>
                                </p:cTn>
                              </p:par>
                              <p:par>
                                <p:cTn id="171" presetID="3" presetClass="entr" presetSubtype="10" fill="hold" grpId="1" nodeType="withEffect">
                                  <p:stCondLst>
                                    <p:cond delay="0"/>
                                  </p:stCondLst>
                                  <p:childTnLst>
                                    <p:set>
                                      <p:cBhvr>
                                        <p:cTn id="172" dur="1" fill="hold">
                                          <p:stCondLst>
                                            <p:cond delay="0"/>
                                          </p:stCondLst>
                                        </p:cTn>
                                        <p:tgtEl>
                                          <p:spTgt spid="6"/>
                                        </p:tgtEl>
                                        <p:attrNameLst>
                                          <p:attrName>style.visibility</p:attrName>
                                        </p:attrNameLst>
                                      </p:cBhvr>
                                      <p:to>
                                        <p:strVal val="visible"/>
                                      </p:to>
                                    </p:set>
                                    <p:animEffect transition="in" filter="blinds(horizontal)">
                                      <p:cBhvr>
                                        <p:cTn id="173" dur="3000"/>
                                        <p:tgtEl>
                                          <p:spTgt spid="6"/>
                                        </p:tgtEl>
                                      </p:cBhvr>
                                    </p:animEffect>
                                  </p:childTnLst>
                                </p:cTn>
                              </p:par>
                              <p:par>
                                <p:cTn id="174" presetID="3" presetClass="entr" presetSubtype="10" fill="hold" grpId="1" nodeType="withEffect">
                                  <p:stCondLst>
                                    <p:cond delay="0"/>
                                  </p:stCondLst>
                                  <p:childTnLst>
                                    <p:set>
                                      <p:cBhvr>
                                        <p:cTn id="175" dur="1" fill="hold">
                                          <p:stCondLst>
                                            <p:cond delay="0"/>
                                          </p:stCondLst>
                                        </p:cTn>
                                        <p:tgtEl>
                                          <p:spTgt spid="8"/>
                                        </p:tgtEl>
                                        <p:attrNameLst>
                                          <p:attrName>style.visibility</p:attrName>
                                        </p:attrNameLst>
                                      </p:cBhvr>
                                      <p:to>
                                        <p:strVal val="visible"/>
                                      </p:to>
                                    </p:set>
                                    <p:animEffect transition="in" filter="blinds(horizontal)">
                                      <p:cBhvr>
                                        <p:cTn id="176" dur="3000"/>
                                        <p:tgtEl>
                                          <p:spTgt spid="8"/>
                                        </p:tgtEl>
                                      </p:cBhvr>
                                    </p:animEffect>
                                  </p:childTnLst>
                                </p:cTn>
                              </p:par>
                              <p:par>
                                <p:cTn id="177" presetID="3" presetClass="entr" presetSubtype="10" fill="hold" grpId="1" nodeType="withEffect">
                                  <p:stCondLst>
                                    <p:cond delay="0"/>
                                  </p:stCondLst>
                                  <p:childTnLst>
                                    <p:set>
                                      <p:cBhvr>
                                        <p:cTn id="178" dur="1" fill="hold">
                                          <p:stCondLst>
                                            <p:cond delay="0"/>
                                          </p:stCondLst>
                                        </p:cTn>
                                        <p:tgtEl>
                                          <p:spTgt spid="10"/>
                                        </p:tgtEl>
                                        <p:attrNameLst>
                                          <p:attrName>style.visibility</p:attrName>
                                        </p:attrNameLst>
                                      </p:cBhvr>
                                      <p:to>
                                        <p:strVal val="visible"/>
                                      </p:to>
                                    </p:set>
                                    <p:animEffect transition="in" filter="blinds(horizontal)">
                                      <p:cBhvr>
                                        <p:cTn id="179" dur="3000"/>
                                        <p:tgtEl>
                                          <p:spTgt spid="10"/>
                                        </p:tgtEl>
                                      </p:cBhvr>
                                    </p:animEffect>
                                  </p:childTnLst>
                                </p:cTn>
                              </p:par>
                              <p:par>
                                <p:cTn id="180" presetID="3" presetClass="entr" presetSubtype="10" fill="hold" grpId="1" nodeType="withEffect">
                                  <p:stCondLst>
                                    <p:cond delay="0"/>
                                  </p:stCondLst>
                                  <p:childTnLst>
                                    <p:set>
                                      <p:cBhvr>
                                        <p:cTn id="181" dur="1" fill="hold">
                                          <p:stCondLst>
                                            <p:cond delay="0"/>
                                          </p:stCondLst>
                                        </p:cTn>
                                        <p:tgtEl>
                                          <p:spTgt spid="12"/>
                                        </p:tgtEl>
                                        <p:attrNameLst>
                                          <p:attrName>style.visibility</p:attrName>
                                        </p:attrNameLst>
                                      </p:cBhvr>
                                      <p:to>
                                        <p:strVal val="visible"/>
                                      </p:to>
                                    </p:set>
                                    <p:animEffect transition="in" filter="blinds(horizontal)">
                                      <p:cBhvr>
                                        <p:cTn id="182" dur="3000"/>
                                        <p:tgtEl>
                                          <p:spTgt spid="12"/>
                                        </p:tgtEl>
                                      </p:cBhvr>
                                    </p:animEffect>
                                  </p:childTnLst>
                                </p:cTn>
                              </p:par>
                              <p:par>
                                <p:cTn id="183" presetID="3" presetClass="entr" presetSubtype="10" fill="hold" grpId="1" nodeType="withEffect">
                                  <p:stCondLst>
                                    <p:cond delay="0"/>
                                  </p:stCondLst>
                                  <p:childTnLst>
                                    <p:set>
                                      <p:cBhvr>
                                        <p:cTn id="184" dur="1" fill="hold">
                                          <p:stCondLst>
                                            <p:cond delay="0"/>
                                          </p:stCondLst>
                                        </p:cTn>
                                        <p:tgtEl>
                                          <p:spTgt spid="14"/>
                                        </p:tgtEl>
                                        <p:attrNameLst>
                                          <p:attrName>style.visibility</p:attrName>
                                        </p:attrNameLst>
                                      </p:cBhvr>
                                      <p:to>
                                        <p:strVal val="visible"/>
                                      </p:to>
                                    </p:set>
                                    <p:animEffect transition="in" filter="blinds(horizontal)">
                                      <p:cBhvr>
                                        <p:cTn id="185" dur="3000"/>
                                        <p:tgtEl>
                                          <p:spTgt spid="14"/>
                                        </p:tgtEl>
                                      </p:cBhvr>
                                    </p:animEffect>
                                  </p:childTnLst>
                                </p:cTn>
                              </p:par>
                              <p:par>
                                <p:cTn id="186" presetID="3" presetClass="entr" presetSubtype="10" fill="hold" grpId="1" nodeType="withEffect">
                                  <p:stCondLst>
                                    <p:cond delay="0"/>
                                  </p:stCondLst>
                                  <p:childTnLst>
                                    <p:set>
                                      <p:cBhvr>
                                        <p:cTn id="187" dur="1" fill="hold">
                                          <p:stCondLst>
                                            <p:cond delay="0"/>
                                          </p:stCondLst>
                                        </p:cTn>
                                        <p:tgtEl>
                                          <p:spTgt spid="15"/>
                                        </p:tgtEl>
                                        <p:attrNameLst>
                                          <p:attrName>style.visibility</p:attrName>
                                        </p:attrNameLst>
                                      </p:cBhvr>
                                      <p:to>
                                        <p:strVal val="visible"/>
                                      </p:to>
                                    </p:set>
                                    <p:animEffect transition="in" filter="blinds(horizontal)">
                                      <p:cBhvr>
                                        <p:cTn id="188" dur="3000"/>
                                        <p:tgtEl>
                                          <p:spTgt spid="15"/>
                                        </p:tgtEl>
                                      </p:cBhvr>
                                    </p:animEffect>
                                  </p:childTnLst>
                                </p:cTn>
                              </p:par>
                              <p:par>
                                <p:cTn id="189" presetID="3" presetClass="entr" presetSubtype="10" fill="hold" grpId="1" nodeType="withEffect">
                                  <p:stCondLst>
                                    <p:cond delay="0"/>
                                  </p:stCondLst>
                                  <p:childTnLst>
                                    <p:set>
                                      <p:cBhvr>
                                        <p:cTn id="190" dur="1" fill="hold">
                                          <p:stCondLst>
                                            <p:cond delay="0"/>
                                          </p:stCondLst>
                                        </p:cTn>
                                        <p:tgtEl>
                                          <p:spTgt spid="16"/>
                                        </p:tgtEl>
                                        <p:attrNameLst>
                                          <p:attrName>style.visibility</p:attrName>
                                        </p:attrNameLst>
                                      </p:cBhvr>
                                      <p:to>
                                        <p:strVal val="visible"/>
                                      </p:to>
                                    </p:set>
                                    <p:animEffect transition="in" filter="blinds(horizontal)">
                                      <p:cBhvr>
                                        <p:cTn id="191" dur="3000"/>
                                        <p:tgtEl>
                                          <p:spTgt spid="16"/>
                                        </p:tgtEl>
                                      </p:cBhvr>
                                    </p:animEffect>
                                  </p:childTnLst>
                                </p:cTn>
                              </p:par>
                              <p:par>
                                <p:cTn id="192" presetID="3" presetClass="entr" presetSubtype="10" fill="hold" grpId="1" nodeType="withEffect">
                                  <p:stCondLst>
                                    <p:cond delay="0"/>
                                  </p:stCondLst>
                                  <p:childTnLst>
                                    <p:set>
                                      <p:cBhvr>
                                        <p:cTn id="193" dur="1" fill="hold">
                                          <p:stCondLst>
                                            <p:cond delay="0"/>
                                          </p:stCondLst>
                                        </p:cTn>
                                        <p:tgtEl>
                                          <p:spTgt spid="17"/>
                                        </p:tgtEl>
                                        <p:attrNameLst>
                                          <p:attrName>style.visibility</p:attrName>
                                        </p:attrNameLst>
                                      </p:cBhvr>
                                      <p:to>
                                        <p:strVal val="visible"/>
                                      </p:to>
                                    </p:set>
                                    <p:animEffect transition="in" filter="blinds(horizontal)">
                                      <p:cBhvr>
                                        <p:cTn id="194" dur="3000"/>
                                        <p:tgtEl>
                                          <p:spTgt spid="17"/>
                                        </p:tgtEl>
                                      </p:cBhvr>
                                    </p:animEffect>
                                  </p:childTnLst>
                                </p:cTn>
                              </p:par>
                              <p:par>
                                <p:cTn id="195" presetID="3" presetClass="entr" presetSubtype="10" fill="hold" grpId="1" nodeType="withEffect">
                                  <p:stCondLst>
                                    <p:cond delay="0"/>
                                  </p:stCondLst>
                                  <p:childTnLst>
                                    <p:set>
                                      <p:cBhvr>
                                        <p:cTn id="196" dur="1" fill="hold">
                                          <p:stCondLst>
                                            <p:cond delay="0"/>
                                          </p:stCondLst>
                                        </p:cTn>
                                        <p:tgtEl>
                                          <p:spTgt spid="18"/>
                                        </p:tgtEl>
                                        <p:attrNameLst>
                                          <p:attrName>style.visibility</p:attrName>
                                        </p:attrNameLst>
                                      </p:cBhvr>
                                      <p:to>
                                        <p:strVal val="visible"/>
                                      </p:to>
                                    </p:set>
                                    <p:animEffect transition="in" filter="blinds(horizontal)">
                                      <p:cBhvr>
                                        <p:cTn id="197" dur="3000"/>
                                        <p:tgtEl>
                                          <p:spTgt spid="18"/>
                                        </p:tgtEl>
                                      </p:cBhvr>
                                    </p:animEffect>
                                  </p:childTnLst>
                                </p:cTn>
                              </p:par>
                              <p:par>
                                <p:cTn id="198" presetID="3" presetClass="entr" presetSubtype="10" fill="hold" grpId="1" nodeType="withEffect">
                                  <p:stCondLst>
                                    <p:cond delay="0"/>
                                  </p:stCondLst>
                                  <p:childTnLst>
                                    <p:set>
                                      <p:cBhvr>
                                        <p:cTn id="199" dur="1" fill="hold">
                                          <p:stCondLst>
                                            <p:cond delay="0"/>
                                          </p:stCondLst>
                                        </p:cTn>
                                        <p:tgtEl>
                                          <p:spTgt spid="19"/>
                                        </p:tgtEl>
                                        <p:attrNameLst>
                                          <p:attrName>style.visibility</p:attrName>
                                        </p:attrNameLst>
                                      </p:cBhvr>
                                      <p:to>
                                        <p:strVal val="visible"/>
                                      </p:to>
                                    </p:set>
                                    <p:animEffect transition="in" filter="blinds(horizontal)">
                                      <p:cBhvr>
                                        <p:cTn id="200" dur="3000"/>
                                        <p:tgtEl>
                                          <p:spTgt spid="19"/>
                                        </p:tgtEl>
                                      </p:cBhvr>
                                    </p:animEffect>
                                  </p:childTnLst>
                                </p:cTn>
                              </p:par>
                              <p:par>
                                <p:cTn id="201" presetID="3" presetClass="entr" presetSubtype="10" fill="hold" grpId="1" nodeType="withEffect">
                                  <p:stCondLst>
                                    <p:cond delay="0"/>
                                  </p:stCondLst>
                                  <p:childTnLst>
                                    <p:set>
                                      <p:cBhvr>
                                        <p:cTn id="202" dur="1" fill="hold">
                                          <p:stCondLst>
                                            <p:cond delay="0"/>
                                          </p:stCondLst>
                                        </p:cTn>
                                        <p:tgtEl>
                                          <p:spTgt spid="20"/>
                                        </p:tgtEl>
                                        <p:attrNameLst>
                                          <p:attrName>style.visibility</p:attrName>
                                        </p:attrNameLst>
                                      </p:cBhvr>
                                      <p:to>
                                        <p:strVal val="visible"/>
                                      </p:to>
                                    </p:set>
                                    <p:animEffect transition="in" filter="blinds(horizontal)">
                                      <p:cBhvr>
                                        <p:cTn id="203" dur="3000"/>
                                        <p:tgtEl>
                                          <p:spTgt spid="20"/>
                                        </p:tgtEl>
                                      </p:cBhvr>
                                    </p:animEffect>
                                  </p:childTnLst>
                                </p:cTn>
                              </p:par>
                              <p:par>
                                <p:cTn id="204" presetID="3" presetClass="entr" presetSubtype="10" fill="hold" grpId="1" nodeType="withEffect">
                                  <p:stCondLst>
                                    <p:cond delay="0"/>
                                  </p:stCondLst>
                                  <p:childTnLst>
                                    <p:set>
                                      <p:cBhvr>
                                        <p:cTn id="205" dur="1" fill="hold">
                                          <p:stCondLst>
                                            <p:cond delay="0"/>
                                          </p:stCondLst>
                                        </p:cTn>
                                        <p:tgtEl>
                                          <p:spTgt spid="21"/>
                                        </p:tgtEl>
                                        <p:attrNameLst>
                                          <p:attrName>style.visibility</p:attrName>
                                        </p:attrNameLst>
                                      </p:cBhvr>
                                      <p:to>
                                        <p:strVal val="visible"/>
                                      </p:to>
                                    </p:set>
                                    <p:animEffect transition="in" filter="blinds(horizontal)">
                                      <p:cBhvr>
                                        <p:cTn id="206" dur="3000"/>
                                        <p:tgtEl>
                                          <p:spTgt spid="21"/>
                                        </p:tgtEl>
                                      </p:cBhvr>
                                    </p:animEffect>
                                  </p:childTnLst>
                                </p:cTn>
                              </p:par>
                              <p:par>
                                <p:cTn id="207" presetID="3" presetClass="entr" presetSubtype="10" fill="hold" grpId="1" nodeType="withEffect">
                                  <p:stCondLst>
                                    <p:cond delay="0"/>
                                  </p:stCondLst>
                                  <p:childTnLst>
                                    <p:set>
                                      <p:cBhvr>
                                        <p:cTn id="208" dur="1" fill="hold">
                                          <p:stCondLst>
                                            <p:cond delay="0"/>
                                          </p:stCondLst>
                                        </p:cTn>
                                        <p:tgtEl>
                                          <p:spTgt spid="22"/>
                                        </p:tgtEl>
                                        <p:attrNameLst>
                                          <p:attrName>style.visibility</p:attrName>
                                        </p:attrNameLst>
                                      </p:cBhvr>
                                      <p:to>
                                        <p:strVal val="visible"/>
                                      </p:to>
                                    </p:set>
                                    <p:animEffect transition="in" filter="blinds(horizontal)">
                                      <p:cBhvr>
                                        <p:cTn id="209" dur="3000"/>
                                        <p:tgtEl>
                                          <p:spTgt spid="22"/>
                                        </p:tgtEl>
                                      </p:cBhvr>
                                    </p:animEffect>
                                  </p:childTnLst>
                                </p:cTn>
                              </p:par>
                              <p:par>
                                <p:cTn id="210" presetID="3" presetClass="entr" presetSubtype="10" fill="hold" grpId="1" nodeType="withEffect">
                                  <p:stCondLst>
                                    <p:cond delay="0"/>
                                  </p:stCondLst>
                                  <p:childTnLst>
                                    <p:set>
                                      <p:cBhvr>
                                        <p:cTn id="211" dur="1" fill="hold">
                                          <p:stCondLst>
                                            <p:cond delay="0"/>
                                          </p:stCondLst>
                                        </p:cTn>
                                        <p:tgtEl>
                                          <p:spTgt spid="23"/>
                                        </p:tgtEl>
                                        <p:attrNameLst>
                                          <p:attrName>style.visibility</p:attrName>
                                        </p:attrNameLst>
                                      </p:cBhvr>
                                      <p:to>
                                        <p:strVal val="visible"/>
                                      </p:to>
                                    </p:set>
                                    <p:animEffect transition="in" filter="blinds(horizontal)">
                                      <p:cBhvr>
                                        <p:cTn id="212" dur="3000"/>
                                        <p:tgtEl>
                                          <p:spTgt spid="23"/>
                                        </p:tgtEl>
                                      </p:cBhvr>
                                    </p:animEffect>
                                  </p:childTnLst>
                                </p:cTn>
                              </p:par>
                              <p:par>
                                <p:cTn id="213" presetID="3" presetClass="entr" presetSubtype="10" fill="hold" grpId="1" nodeType="withEffect">
                                  <p:stCondLst>
                                    <p:cond delay="0"/>
                                  </p:stCondLst>
                                  <p:childTnLst>
                                    <p:set>
                                      <p:cBhvr>
                                        <p:cTn id="214" dur="1" fill="hold">
                                          <p:stCondLst>
                                            <p:cond delay="0"/>
                                          </p:stCondLst>
                                        </p:cTn>
                                        <p:tgtEl>
                                          <p:spTgt spid="24"/>
                                        </p:tgtEl>
                                        <p:attrNameLst>
                                          <p:attrName>style.visibility</p:attrName>
                                        </p:attrNameLst>
                                      </p:cBhvr>
                                      <p:to>
                                        <p:strVal val="visible"/>
                                      </p:to>
                                    </p:set>
                                    <p:animEffect transition="in" filter="blinds(horizontal)">
                                      <p:cBhvr>
                                        <p:cTn id="215" dur="3000"/>
                                        <p:tgtEl>
                                          <p:spTgt spid="24"/>
                                        </p:tgtEl>
                                      </p:cBhvr>
                                    </p:animEffect>
                                  </p:childTnLst>
                                </p:cTn>
                              </p:par>
                              <p:par>
                                <p:cTn id="216" presetID="3" presetClass="entr" presetSubtype="10" fill="hold" grpId="1" nodeType="withEffect">
                                  <p:stCondLst>
                                    <p:cond delay="0"/>
                                  </p:stCondLst>
                                  <p:childTnLst>
                                    <p:set>
                                      <p:cBhvr>
                                        <p:cTn id="217" dur="1" fill="hold">
                                          <p:stCondLst>
                                            <p:cond delay="0"/>
                                          </p:stCondLst>
                                        </p:cTn>
                                        <p:tgtEl>
                                          <p:spTgt spid="25"/>
                                        </p:tgtEl>
                                        <p:attrNameLst>
                                          <p:attrName>style.visibility</p:attrName>
                                        </p:attrNameLst>
                                      </p:cBhvr>
                                      <p:to>
                                        <p:strVal val="visible"/>
                                      </p:to>
                                    </p:set>
                                    <p:animEffect transition="in" filter="blinds(horizontal)">
                                      <p:cBhvr>
                                        <p:cTn id="218" dur="3000"/>
                                        <p:tgtEl>
                                          <p:spTgt spid="25"/>
                                        </p:tgtEl>
                                      </p:cBhvr>
                                    </p:animEffect>
                                  </p:childTnLst>
                                </p:cTn>
                              </p:par>
                              <p:par>
                                <p:cTn id="219" presetID="3" presetClass="entr" presetSubtype="10" fill="hold" grpId="1" nodeType="withEffect">
                                  <p:stCondLst>
                                    <p:cond delay="0"/>
                                  </p:stCondLst>
                                  <p:childTnLst>
                                    <p:set>
                                      <p:cBhvr>
                                        <p:cTn id="220" dur="1" fill="hold">
                                          <p:stCondLst>
                                            <p:cond delay="0"/>
                                          </p:stCondLst>
                                        </p:cTn>
                                        <p:tgtEl>
                                          <p:spTgt spid="26"/>
                                        </p:tgtEl>
                                        <p:attrNameLst>
                                          <p:attrName>style.visibility</p:attrName>
                                        </p:attrNameLst>
                                      </p:cBhvr>
                                      <p:to>
                                        <p:strVal val="visible"/>
                                      </p:to>
                                    </p:set>
                                    <p:animEffect transition="in" filter="blinds(horizontal)">
                                      <p:cBhvr>
                                        <p:cTn id="221" dur="3000"/>
                                        <p:tgtEl>
                                          <p:spTgt spid="26"/>
                                        </p:tgtEl>
                                      </p:cBhvr>
                                    </p:animEffect>
                                  </p:childTnLst>
                                </p:cTn>
                              </p:par>
                              <p:par>
                                <p:cTn id="222" presetID="3" presetClass="entr" presetSubtype="10" fill="hold" grpId="1" nodeType="withEffect">
                                  <p:stCondLst>
                                    <p:cond delay="0"/>
                                  </p:stCondLst>
                                  <p:childTnLst>
                                    <p:set>
                                      <p:cBhvr>
                                        <p:cTn id="223" dur="1" fill="hold">
                                          <p:stCondLst>
                                            <p:cond delay="0"/>
                                          </p:stCondLst>
                                        </p:cTn>
                                        <p:tgtEl>
                                          <p:spTgt spid="27"/>
                                        </p:tgtEl>
                                        <p:attrNameLst>
                                          <p:attrName>style.visibility</p:attrName>
                                        </p:attrNameLst>
                                      </p:cBhvr>
                                      <p:to>
                                        <p:strVal val="visible"/>
                                      </p:to>
                                    </p:set>
                                    <p:animEffect transition="in" filter="blinds(horizontal)">
                                      <p:cBhvr>
                                        <p:cTn id="224" dur="3000"/>
                                        <p:tgtEl>
                                          <p:spTgt spid="27"/>
                                        </p:tgtEl>
                                      </p:cBhvr>
                                    </p:animEffect>
                                  </p:childTnLst>
                                </p:cTn>
                              </p:par>
                              <p:par>
                                <p:cTn id="225" presetID="3" presetClass="entr" presetSubtype="10" fill="hold" grpId="1" nodeType="withEffect">
                                  <p:stCondLst>
                                    <p:cond delay="0"/>
                                  </p:stCondLst>
                                  <p:childTnLst>
                                    <p:set>
                                      <p:cBhvr>
                                        <p:cTn id="226" dur="1" fill="hold">
                                          <p:stCondLst>
                                            <p:cond delay="0"/>
                                          </p:stCondLst>
                                        </p:cTn>
                                        <p:tgtEl>
                                          <p:spTgt spid="28"/>
                                        </p:tgtEl>
                                        <p:attrNameLst>
                                          <p:attrName>style.visibility</p:attrName>
                                        </p:attrNameLst>
                                      </p:cBhvr>
                                      <p:to>
                                        <p:strVal val="visible"/>
                                      </p:to>
                                    </p:set>
                                    <p:animEffect transition="in" filter="blinds(horizontal)">
                                      <p:cBhvr>
                                        <p:cTn id="227" dur="3000"/>
                                        <p:tgtEl>
                                          <p:spTgt spid="28"/>
                                        </p:tgtEl>
                                      </p:cBhvr>
                                    </p:animEffect>
                                  </p:childTnLst>
                                </p:cTn>
                              </p:par>
                              <p:par>
                                <p:cTn id="228" presetID="3" presetClass="entr" presetSubtype="10" fill="hold" grpId="1" nodeType="withEffect">
                                  <p:stCondLst>
                                    <p:cond delay="0"/>
                                  </p:stCondLst>
                                  <p:childTnLst>
                                    <p:set>
                                      <p:cBhvr>
                                        <p:cTn id="229" dur="1" fill="hold">
                                          <p:stCondLst>
                                            <p:cond delay="0"/>
                                          </p:stCondLst>
                                        </p:cTn>
                                        <p:tgtEl>
                                          <p:spTgt spid="5"/>
                                        </p:tgtEl>
                                        <p:attrNameLst>
                                          <p:attrName>style.visibility</p:attrName>
                                        </p:attrNameLst>
                                      </p:cBhvr>
                                      <p:to>
                                        <p:strVal val="visible"/>
                                      </p:to>
                                    </p:set>
                                    <p:animEffect transition="in" filter="blinds(horizontal)">
                                      <p:cBhvr>
                                        <p:cTn id="230" dur="3000"/>
                                        <p:tgtEl>
                                          <p:spTgt spid="5"/>
                                        </p:tgtEl>
                                      </p:cBhvr>
                                    </p:animEffect>
                                  </p:childTnLst>
                                </p:cTn>
                              </p:par>
                              <p:par>
                                <p:cTn id="231" presetID="3" presetClass="entr" presetSubtype="10" fill="hold" grpId="1" nodeType="withEffect">
                                  <p:stCondLst>
                                    <p:cond delay="0"/>
                                  </p:stCondLst>
                                  <p:childTnLst>
                                    <p:set>
                                      <p:cBhvr>
                                        <p:cTn id="232" dur="1" fill="hold">
                                          <p:stCondLst>
                                            <p:cond delay="0"/>
                                          </p:stCondLst>
                                        </p:cTn>
                                        <p:tgtEl>
                                          <p:spTgt spid="7"/>
                                        </p:tgtEl>
                                        <p:attrNameLst>
                                          <p:attrName>style.visibility</p:attrName>
                                        </p:attrNameLst>
                                      </p:cBhvr>
                                      <p:to>
                                        <p:strVal val="visible"/>
                                      </p:to>
                                    </p:set>
                                    <p:animEffect transition="in" filter="blinds(horizontal)">
                                      <p:cBhvr>
                                        <p:cTn id="233" dur="3000"/>
                                        <p:tgtEl>
                                          <p:spTgt spid="7"/>
                                        </p:tgtEl>
                                      </p:cBhvr>
                                    </p:animEffect>
                                  </p:childTnLst>
                                </p:cTn>
                              </p:par>
                              <p:par>
                                <p:cTn id="234" presetID="3" presetClass="entr" presetSubtype="10" fill="hold" grpId="1" nodeType="withEffect">
                                  <p:stCondLst>
                                    <p:cond delay="0"/>
                                  </p:stCondLst>
                                  <p:childTnLst>
                                    <p:set>
                                      <p:cBhvr>
                                        <p:cTn id="235" dur="1" fill="hold">
                                          <p:stCondLst>
                                            <p:cond delay="0"/>
                                          </p:stCondLst>
                                        </p:cTn>
                                        <p:tgtEl>
                                          <p:spTgt spid="9"/>
                                        </p:tgtEl>
                                        <p:attrNameLst>
                                          <p:attrName>style.visibility</p:attrName>
                                        </p:attrNameLst>
                                      </p:cBhvr>
                                      <p:to>
                                        <p:strVal val="visible"/>
                                      </p:to>
                                    </p:set>
                                    <p:animEffect transition="in" filter="blinds(horizontal)">
                                      <p:cBhvr>
                                        <p:cTn id="236" dur="3000"/>
                                        <p:tgtEl>
                                          <p:spTgt spid="9"/>
                                        </p:tgtEl>
                                      </p:cBhvr>
                                    </p:animEffect>
                                  </p:childTnLst>
                                </p:cTn>
                              </p:par>
                              <p:par>
                                <p:cTn id="237" presetID="3" presetClass="entr" presetSubtype="10" fill="hold" grpId="1" nodeType="withEffect">
                                  <p:stCondLst>
                                    <p:cond delay="0"/>
                                  </p:stCondLst>
                                  <p:childTnLst>
                                    <p:set>
                                      <p:cBhvr>
                                        <p:cTn id="238" dur="1" fill="hold">
                                          <p:stCondLst>
                                            <p:cond delay="0"/>
                                          </p:stCondLst>
                                        </p:cTn>
                                        <p:tgtEl>
                                          <p:spTgt spid="11"/>
                                        </p:tgtEl>
                                        <p:attrNameLst>
                                          <p:attrName>style.visibility</p:attrName>
                                        </p:attrNameLst>
                                      </p:cBhvr>
                                      <p:to>
                                        <p:strVal val="visible"/>
                                      </p:to>
                                    </p:set>
                                    <p:animEffect transition="in" filter="blinds(horizontal)">
                                      <p:cBhvr>
                                        <p:cTn id="239" dur="3000"/>
                                        <p:tgtEl>
                                          <p:spTgt spid="11"/>
                                        </p:tgtEl>
                                      </p:cBhvr>
                                    </p:animEffect>
                                  </p:childTnLst>
                                </p:cTn>
                              </p:par>
                              <p:par>
                                <p:cTn id="240" presetID="3" presetClass="entr" presetSubtype="10" fill="hold" grpId="1" nodeType="withEffect">
                                  <p:stCondLst>
                                    <p:cond delay="0"/>
                                  </p:stCondLst>
                                  <p:childTnLst>
                                    <p:set>
                                      <p:cBhvr>
                                        <p:cTn id="241" dur="1" fill="hold">
                                          <p:stCondLst>
                                            <p:cond delay="0"/>
                                          </p:stCondLst>
                                        </p:cTn>
                                        <p:tgtEl>
                                          <p:spTgt spid="13"/>
                                        </p:tgtEl>
                                        <p:attrNameLst>
                                          <p:attrName>style.visibility</p:attrName>
                                        </p:attrNameLst>
                                      </p:cBhvr>
                                      <p:to>
                                        <p:strVal val="visible"/>
                                      </p:to>
                                    </p:set>
                                    <p:animEffect transition="in" filter="blinds(horizontal)">
                                      <p:cBhvr>
                                        <p:cTn id="242" dur="3000"/>
                                        <p:tgtEl>
                                          <p:spTgt spid="13"/>
                                        </p:tgtEl>
                                      </p:cBhvr>
                                    </p:animEffect>
                                  </p:childTnLst>
                                </p:cTn>
                              </p:par>
                              <p:par>
                                <p:cTn id="243" presetID="3" presetClass="entr" presetSubtype="10" fill="hold" grpId="1" nodeType="withEffect">
                                  <p:stCondLst>
                                    <p:cond delay="0"/>
                                  </p:stCondLst>
                                  <p:childTnLst>
                                    <p:set>
                                      <p:cBhvr>
                                        <p:cTn id="244" dur="1" fill="hold">
                                          <p:stCondLst>
                                            <p:cond delay="0"/>
                                          </p:stCondLst>
                                        </p:cTn>
                                        <p:tgtEl>
                                          <p:spTgt spid="29"/>
                                        </p:tgtEl>
                                        <p:attrNameLst>
                                          <p:attrName>style.visibility</p:attrName>
                                        </p:attrNameLst>
                                      </p:cBhvr>
                                      <p:to>
                                        <p:strVal val="visible"/>
                                      </p:to>
                                    </p:set>
                                    <p:animEffect transition="in" filter="blinds(horizontal)">
                                      <p:cBhvr>
                                        <p:cTn id="245" dur="3000"/>
                                        <p:tgtEl>
                                          <p:spTgt spid="29"/>
                                        </p:tgtEl>
                                      </p:cBhvr>
                                    </p:animEffect>
                                  </p:childTnLst>
                                </p:cTn>
                              </p:par>
                              <p:par>
                                <p:cTn id="246" presetID="3" presetClass="entr" presetSubtype="10" fill="hold" grpId="1" nodeType="withEffect">
                                  <p:stCondLst>
                                    <p:cond delay="0"/>
                                  </p:stCondLst>
                                  <p:childTnLst>
                                    <p:set>
                                      <p:cBhvr>
                                        <p:cTn id="247" dur="1" fill="hold">
                                          <p:stCondLst>
                                            <p:cond delay="0"/>
                                          </p:stCondLst>
                                        </p:cTn>
                                        <p:tgtEl>
                                          <p:spTgt spid="30"/>
                                        </p:tgtEl>
                                        <p:attrNameLst>
                                          <p:attrName>style.visibility</p:attrName>
                                        </p:attrNameLst>
                                      </p:cBhvr>
                                      <p:to>
                                        <p:strVal val="visible"/>
                                      </p:to>
                                    </p:set>
                                    <p:animEffect transition="in" filter="blinds(horizontal)">
                                      <p:cBhvr>
                                        <p:cTn id="248" dur="3000"/>
                                        <p:tgtEl>
                                          <p:spTgt spid="30"/>
                                        </p:tgtEl>
                                      </p:cBhvr>
                                    </p:animEffect>
                                  </p:childTnLst>
                                </p:cTn>
                              </p:par>
                              <p:par>
                                <p:cTn id="249" presetID="3" presetClass="entr" presetSubtype="10" fill="hold" grpId="1" nodeType="withEffect">
                                  <p:stCondLst>
                                    <p:cond delay="0"/>
                                  </p:stCondLst>
                                  <p:childTnLst>
                                    <p:set>
                                      <p:cBhvr>
                                        <p:cTn id="250" dur="1" fill="hold">
                                          <p:stCondLst>
                                            <p:cond delay="0"/>
                                          </p:stCondLst>
                                        </p:cTn>
                                        <p:tgtEl>
                                          <p:spTgt spid="31"/>
                                        </p:tgtEl>
                                        <p:attrNameLst>
                                          <p:attrName>style.visibility</p:attrName>
                                        </p:attrNameLst>
                                      </p:cBhvr>
                                      <p:to>
                                        <p:strVal val="visible"/>
                                      </p:to>
                                    </p:set>
                                    <p:animEffect transition="in" filter="blinds(horizontal)">
                                      <p:cBhvr>
                                        <p:cTn id="251" dur="3000"/>
                                        <p:tgtEl>
                                          <p:spTgt spid="31"/>
                                        </p:tgtEl>
                                      </p:cBhvr>
                                    </p:animEffect>
                                  </p:childTnLst>
                                </p:cTn>
                              </p:par>
                              <p:par>
                                <p:cTn id="252" presetID="3" presetClass="entr" presetSubtype="10" fill="hold" grpId="1" nodeType="withEffect">
                                  <p:stCondLst>
                                    <p:cond delay="0"/>
                                  </p:stCondLst>
                                  <p:childTnLst>
                                    <p:set>
                                      <p:cBhvr>
                                        <p:cTn id="253" dur="1" fill="hold">
                                          <p:stCondLst>
                                            <p:cond delay="0"/>
                                          </p:stCondLst>
                                        </p:cTn>
                                        <p:tgtEl>
                                          <p:spTgt spid="32"/>
                                        </p:tgtEl>
                                        <p:attrNameLst>
                                          <p:attrName>style.visibility</p:attrName>
                                        </p:attrNameLst>
                                      </p:cBhvr>
                                      <p:to>
                                        <p:strVal val="visible"/>
                                      </p:to>
                                    </p:set>
                                    <p:animEffect transition="in" filter="blinds(horizontal)">
                                      <p:cBhvr>
                                        <p:cTn id="254" dur="3000"/>
                                        <p:tgtEl>
                                          <p:spTgt spid="32"/>
                                        </p:tgtEl>
                                      </p:cBhvr>
                                    </p:animEffect>
                                  </p:childTnLst>
                                </p:cTn>
                              </p:par>
                              <p:par>
                                <p:cTn id="255" presetID="3" presetClass="entr" presetSubtype="10" fill="hold" grpId="1" nodeType="withEffect">
                                  <p:stCondLst>
                                    <p:cond delay="0"/>
                                  </p:stCondLst>
                                  <p:childTnLst>
                                    <p:set>
                                      <p:cBhvr>
                                        <p:cTn id="256" dur="1" fill="hold">
                                          <p:stCondLst>
                                            <p:cond delay="0"/>
                                          </p:stCondLst>
                                        </p:cTn>
                                        <p:tgtEl>
                                          <p:spTgt spid="33"/>
                                        </p:tgtEl>
                                        <p:attrNameLst>
                                          <p:attrName>style.visibility</p:attrName>
                                        </p:attrNameLst>
                                      </p:cBhvr>
                                      <p:to>
                                        <p:strVal val="visible"/>
                                      </p:to>
                                    </p:set>
                                    <p:animEffect transition="in" filter="blinds(horizontal)">
                                      <p:cBhvr>
                                        <p:cTn id="257" dur="3000"/>
                                        <p:tgtEl>
                                          <p:spTgt spid="33"/>
                                        </p:tgtEl>
                                      </p:cBhvr>
                                    </p:animEffect>
                                  </p:childTnLst>
                                </p:cTn>
                              </p:par>
                              <p:par>
                                <p:cTn id="258" presetID="3" presetClass="entr" presetSubtype="10" fill="hold" grpId="1" nodeType="withEffect">
                                  <p:stCondLst>
                                    <p:cond delay="0"/>
                                  </p:stCondLst>
                                  <p:childTnLst>
                                    <p:set>
                                      <p:cBhvr>
                                        <p:cTn id="259" dur="1" fill="hold">
                                          <p:stCondLst>
                                            <p:cond delay="0"/>
                                          </p:stCondLst>
                                        </p:cTn>
                                        <p:tgtEl>
                                          <p:spTgt spid="34"/>
                                        </p:tgtEl>
                                        <p:attrNameLst>
                                          <p:attrName>style.visibility</p:attrName>
                                        </p:attrNameLst>
                                      </p:cBhvr>
                                      <p:to>
                                        <p:strVal val="visible"/>
                                      </p:to>
                                    </p:set>
                                    <p:animEffect transition="in" filter="blinds(horizontal)">
                                      <p:cBhvr>
                                        <p:cTn id="260" dur="3000"/>
                                        <p:tgtEl>
                                          <p:spTgt spid="34"/>
                                        </p:tgtEl>
                                      </p:cBhvr>
                                    </p:animEffect>
                                  </p:childTnLst>
                                </p:cTn>
                              </p:par>
                              <p:par>
                                <p:cTn id="261" presetID="3" presetClass="entr" presetSubtype="10" fill="hold" grpId="1" nodeType="withEffect">
                                  <p:stCondLst>
                                    <p:cond delay="0"/>
                                  </p:stCondLst>
                                  <p:childTnLst>
                                    <p:set>
                                      <p:cBhvr>
                                        <p:cTn id="262" dur="1" fill="hold">
                                          <p:stCondLst>
                                            <p:cond delay="0"/>
                                          </p:stCondLst>
                                        </p:cTn>
                                        <p:tgtEl>
                                          <p:spTgt spid="35"/>
                                        </p:tgtEl>
                                        <p:attrNameLst>
                                          <p:attrName>style.visibility</p:attrName>
                                        </p:attrNameLst>
                                      </p:cBhvr>
                                      <p:to>
                                        <p:strVal val="visible"/>
                                      </p:to>
                                    </p:set>
                                    <p:animEffect transition="in" filter="blinds(horizontal)">
                                      <p:cBhvr>
                                        <p:cTn id="263" dur="3000"/>
                                        <p:tgtEl>
                                          <p:spTgt spid="35"/>
                                        </p:tgtEl>
                                      </p:cBhvr>
                                    </p:animEffect>
                                  </p:childTnLst>
                                </p:cTn>
                              </p:par>
                              <p:par>
                                <p:cTn id="264" presetID="3" presetClass="entr" presetSubtype="10" fill="hold" grpId="1" nodeType="withEffect">
                                  <p:stCondLst>
                                    <p:cond delay="0"/>
                                  </p:stCondLst>
                                  <p:childTnLst>
                                    <p:set>
                                      <p:cBhvr>
                                        <p:cTn id="265" dur="1" fill="hold">
                                          <p:stCondLst>
                                            <p:cond delay="0"/>
                                          </p:stCondLst>
                                        </p:cTn>
                                        <p:tgtEl>
                                          <p:spTgt spid="36"/>
                                        </p:tgtEl>
                                        <p:attrNameLst>
                                          <p:attrName>style.visibility</p:attrName>
                                        </p:attrNameLst>
                                      </p:cBhvr>
                                      <p:to>
                                        <p:strVal val="visible"/>
                                      </p:to>
                                    </p:set>
                                    <p:animEffect transition="in" filter="blinds(horizontal)">
                                      <p:cBhvr>
                                        <p:cTn id="266" dur="3000"/>
                                        <p:tgtEl>
                                          <p:spTgt spid="36"/>
                                        </p:tgtEl>
                                      </p:cBhvr>
                                    </p:animEffect>
                                  </p:childTnLst>
                                </p:cTn>
                              </p:par>
                              <p:par>
                                <p:cTn id="267" presetID="3" presetClass="entr" presetSubtype="10" fill="hold" grpId="1" nodeType="withEffect">
                                  <p:stCondLst>
                                    <p:cond delay="0"/>
                                  </p:stCondLst>
                                  <p:childTnLst>
                                    <p:set>
                                      <p:cBhvr>
                                        <p:cTn id="268" dur="1" fill="hold">
                                          <p:stCondLst>
                                            <p:cond delay="0"/>
                                          </p:stCondLst>
                                        </p:cTn>
                                        <p:tgtEl>
                                          <p:spTgt spid="37"/>
                                        </p:tgtEl>
                                        <p:attrNameLst>
                                          <p:attrName>style.visibility</p:attrName>
                                        </p:attrNameLst>
                                      </p:cBhvr>
                                      <p:to>
                                        <p:strVal val="visible"/>
                                      </p:to>
                                    </p:set>
                                    <p:animEffect transition="in" filter="blinds(horizontal)">
                                      <p:cBhvr>
                                        <p:cTn id="269" dur="3000"/>
                                        <p:tgtEl>
                                          <p:spTgt spid="37"/>
                                        </p:tgtEl>
                                      </p:cBhvr>
                                    </p:animEffect>
                                  </p:childTnLst>
                                </p:cTn>
                              </p:par>
                              <p:par>
                                <p:cTn id="270" presetID="3" presetClass="entr" presetSubtype="10" fill="hold" grpId="1" nodeType="withEffect">
                                  <p:stCondLst>
                                    <p:cond delay="0"/>
                                  </p:stCondLst>
                                  <p:childTnLst>
                                    <p:set>
                                      <p:cBhvr>
                                        <p:cTn id="271" dur="1" fill="hold">
                                          <p:stCondLst>
                                            <p:cond delay="0"/>
                                          </p:stCondLst>
                                        </p:cTn>
                                        <p:tgtEl>
                                          <p:spTgt spid="38"/>
                                        </p:tgtEl>
                                        <p:attrNameLst>
                                          <p:attrName>style.visibility</p:attrName>
                                        </p:attrNameLst>
                                      </p:cBhvr>
                                      <p:to>
                                        <p:strVal val="visible"/>
                                      </p:to>
                                    </p:set>
                                    <p:animEffect transition="in" filter="blinds(horizontal)">
                                      <p:cBhvr>
                                        <p:cTn id="272" dur="3000"/>
                                        <p:tgtEl>
                                          <p:spTgt spid="38"/>
                                        </p:tgtEl>
                                      </p:cBhvr>
                                    </p:animEffect>
                                  </p:childTnLst>
                                </p:cTn>
                              </p:par>
                              <p:par>
                                <p:cTn id="273" presetID="3" presetClass="entr" presetSubtype="10" fill="hold" grpId="1" nodeType="withEffect">
                                  <p:stCondLst>
                                    <p:cond delay="0"/>
                                  </p:stCondLst>
                                  <p:childTnLst>
                                    <p:set>
                                      <p:cBhvr>
                                        <p:cTn id="274" dur="1" fill="hold">
                                          <p:stCondLst>
                                            <p:cond delay="0"/>
                                          </p:stCondLst>
                                        </p:cTn>
                                        <p:tgtEl>
                                          <p:spTgt spid="39"/>
                                        </p:tgtEl>
                                        <p:attrNameLst>
                                          <p:attrName>style.visibility</p:attrName>
                                        </p:attrNameLst>
                                      </p:cBhvr>
                                      <p:to>
                                        <p:strVal val="visible"/>
                                      </p:to>
                                    </p:set>
                                    <p:animEffect transition="in" filter="blinds(horizontal)">
                                      <p:cBhvr>
                                        <p:cTn id="275" dur="3000"/>
                                        <p:tgtEl>
                                          <p:spTgt spid="39"/>
                                        </p:tgtEl>
                                      </p:cBhvr>
                                    </p:animEffect>
                                  </p:childTnLst>
                                </p:cTn>
                              </p:par>
                              <p:par>
                                <p:cTn id="276" presetID="3" presetClass="entr" presetSubtype="10" fill="hold" grpId="1" nodeType="withEffect">
                                  <p:stCondLst>
                                    <p:cond delay="0"/>
                                  </p:stCondLst>
                                  <p:childTnLst>
                                    <p:set>
                                      <p:cBhvr>
                                        <p:cTn id="277" dur="1" fill="hold">
                                          <p:stCondLst>
                                            <p:cond delay="0"/>
                                          </p:stCondLst>
                                        </p:cTn>
                                        <p:tgtEl>
                                          <p:spTgt spid="40"/>
                                        </p:tgtEl>
                                        <p:attrNameLst>
                                          <p:attrName>style.visibility</p:attrName>
                                        </p:attrNameLst>
                                      </p:cBhvr>
                                      <p:to>
                                        <p:strVal val="visible"/>
                                      </p:to>
                                    </p:set>
                                    <p:animEffect transition="in" filter="blinds(horizontal)">
                                      <p:cBhvr>
                                        <p:cTn id="278" dur="3000"/>
                                        <p:tgtEl>
                                          <p:spTgt spid="40"/>
                                        </p:tgtEl>
                                      </p:cBhvr>
                                    </p:animEffect>
                                  </p:childTnLst>
                                </p:cTn>
                              </p:par>
                              <p:par>
                                <p:cTn id="279" presetID="3" presetClass="entr" presetSubtype="10" fill="hold" grpId="1" nodeType="withEffect">
                                  <p:stCondLst>
                                    <p:cond delay="0"/>
                                  </p:stCondLst>
                                  <p:childTnLst>
                                    <p:set>
                                      <p:cBhvr>
                                        <p:cTn id="280" dur="1" fill="hold">
                                          <p:stCondLst>
                                            <p:cond delay="0"/>
                                          </p:stCondLst>
                                        </p:cTn>
                                        <p:tgtEl>
                                          <p:spTgt spid="41"/>
                                        </p:tgtEl>
                                        <p:attrNameLst>
                                          <p:attrName>style.visibility</p:attrName>
                                        </p:attrNameLst>
                                      </p:cBhvr>
                                      <p:to>
                                        <p:strVal val="visible"/>
                                      </p:to>
                                    </p:set>
                                    <p:animEffect transition="in" filter="blinds(horizontal)">
                                      <p:cBhvr>
                                        <p:cTn id="281" dur="3000"/>
                                        <p:tgtEl>
                                          <p:spTgt spid="41"/>
                                        </p:tgtEl>
                                      </p:cBhvr>
                                    </p:animEffect>
                                  </p:childTnLst>
                                </p:cTn>
                              </p:par>
                              <p:par>
                                <p:cTn id="282" presetID="3" presetClass="entr" presetSubtype="10" fill="hold" grpId="1" nodeType="withEffect">
                                  <p:stCondLst>
                                    <p:cond delay="0"/>
                                  </p:stCondLst>
                                  <p:childTnLst>
                                    <p:set>
                                      <p:cBhvr>
                                        <p:cTn id="283" dur="1" fill="hold">
                                          <p:stCondLst>
                                            <p:cond delay="0"/>
                                          </p:stCondLst>
                                        </p:cTn>
                                        <p:tgtEl>
                                          <p:spTgt spid="42"/>
                                        </p:tgtEl>
                                        <p:attrNameLst>
                                          <p:attrName>style.visibility</p:attrName>
                                        </p:attrNameLst>
                                      </p:cBhvr>
                                      <p:to>
                                        <p:strVal val="visible"/>
                                      </p:to>
                                    </p:set>
                                    <p:animEffect transition="in" filter="blinds(horizontal)">
                                      <p:cBhvr>
                                        <p:cTn id="284" dur="3000"/>
                                        <p:tgtEl>
                                          <p:spTgt spid="42"/>
                                        </p:tgtEl>
                                      </p:cBhvr>
                                    </p:animEffect>
                                  </p:childTnLst>
                                </p:cTn>
                              </p:par>
                              <p:par>
                                <p:cTn id="285" presetID="3" presetClass="entr" presetSubtype="10" fill="hold" grpId="1" nodeType="withEffect">
                                  <p:stCondLst>
                                    <p:cond delay="0"/>
                                  </p:stCondLst>
                                  <p:childTnLst>
                                    <p:set>
                                      <p:cBhvr>
                                        <p:cTn id="286" dur="1" fill="hold">
                                          <p:stCondLst>
                                            <p:cond delay="0"/>
                                          </p:stCondLst>
                                        </p:cTn>
                                        <p:tgtEl>
                                          <p:spTgt spid="43"/>
                                        </p:tgtEl>
                                        <p:attrNameLst>
                                          <p:attrName>style.visibility</p:attrName>
                                        </p:attrNameLst>
                                      </p:cBhvr>
                                      <p:to>
                                        <p:strVal val="visible"/>
                                      </p:to>
                                    </p:set>
                                    <p:animEffect transition="in" filter="blinds(horizontal)">
                                      <p:cBhvr>
                                        <p:cTn id="287" dur="3000"/>
                                        <p:tgtEl>
                                          <p:spTgt spid="43"/>
                                        </p:tgtEl>
                                      </p:cBhvr>
                                    </p:animEffect>
                                  </p:childTnLst>
                                </p:cTn>
                              </p:par>
                              <p:par>
                                <p:cTn id="288" presetID="8" presetClass="emph" presetSubtype="0" fill="hold" grpId="2" nodeType="withEffect">
                                  <p:stCondLst>
                                    <p:cond delay="0"/>
                                  </p:stCondLst>
                                  <p:childTnLst>
                                    <p:animRot by="21600000">
                                      <p:cBhvr>
                                        <p:cTn id="289" dur="3000" fill="hold"/>
                                        <p:tgtEl>
                                          <p:spTgt spid="4"/>
                                        </p:tgtEl>
                                        <p:attrNameLst>
                                          <p:attrName>r</p:attrName>
                                        </p:attrNameLst>
                                      </p:cBhvr>
                                    </p:animRot>
                                  </p:childTnLst>
                                </p:cTn>
                              </p:par>
                              <p:par>
                                <p:cTn id="290" presetID="8" presetClass="emph" presetSubtype="0" fill="hold" grpId="2" nodeType="withEffect">
                                  <p:stCondLst>
                                    <p:cond delay="0"/>
                                  </p:stCondLst>
                                  <p:childTnLst>
                                    <p:animRot by="21600000">
                                      <p:cBhvr>
                                        <p:cTn id="291" dur="3000" fill="hold"/>
                                        <p:tgtEl>
                                          <p:spTgt spid="14"/>
                                        </p:tgtEl>
                                        <p:attrNameLst>
                                          <p:attrName>r</p:attrName>
                                        </p:attrNameLst>
                                      </p:cBhvr>
                                    </p:animRot>
                                  </p:childTnLst>
                                </p:cTn>
                              </p:par>
                              <p:par>
                                <p:cTn id="292" presetID="8" presetClass="emph" presetSubtype="0" fill="hold" grpId="2" nodeType="withEffect">
                                  <p:stCondLst>
                                    <p:cond delay="0"/>
                                  </p:stCondLst>
                                  <p:childTnLst>
                                    <p:animRot by="21600000">
                                      <p:cBhvr>
                                        <p:cTn id="293" dur="3000" fill="hold"/>
                                        <p:tgtEl>
                                          <p:spTgt spid="19"/>
                                        </p:tgtEl>
                                        <p:attrNameLst>
                                          <p:attrName>r</p:attrName>
                                        </p:attrNameLst>
                                      </p:cBhvr>
                                    </p:animRot>
                                  </p:childTnLst>
                                </p:cTn>
                              </p:par>
                              <p:par>
                                <p:cTn id="294" presetID="8" presetClass="emph" presetSubtype="0" fill="hold" grpId="2" nodeType="withEffect">
                                  <p:stCondLst>
                                    <p:cond delay="0"/>
                                  </p:stCondLst>
                                  <p:childTnLst>
                                    <p:animRot by="21600000">
                                      <p:cBhvr>
                                        <p:cTn id="295" dur="3000" fill="hold"/>
                                        <p:tgtEl>
                                          <p:spTgt spid="24"/>
                                        </p:tgtEl>
                                        <p:attrNameLst>
                                          <p:attrName>r</p:attrName>
                                        </p:attrNameLst>
                                      </p:cBhvr>
                                    </p:animRot>
                                  </p:childTnLst>
                                </p:cTn>
                              </p:par>
                              <p:par>
                                <p:cTn id="296" presetID="8" presetClass="emph" presetSubtype="0" fill="hold" grpId="2" nodeType="withEffect">
                                  <p:stCondLst>
                                    <p:cond delay="0"/>
                                  </p:stCondLst>
                                  <p:childTnLst>
                                    <p:animRot by="-21600000">
                                      <p:cBhvr>
                                        <p:cTn id="297" dur="3000" fill="hold"/>
                                        <p:tgtEl>
                                          <p:spTgt spid="5"/>
                                        </p:tgtEl>
                                        <p:attrNameLst>
                                          <p:attrName>r</p:attrName>
                                        </p:attrNameLst>
                                      </p:cBhvr>
                                    </p:animRot>
                                  </p:childTnLst>
                                </p:cTn>
                              </p:par>
                              <p:par>
                                <p:cTn id="298" presetID="8" presetClass="emph" presetSubtype="0" fill="hold" grpId="2" nodeType="withEffect">
                                  <p:stCondLst>
                                    <p:cond delay="0"/>
                                  </p:stCondLst>
                                  <p:childTnLst>
                                    <p:animRot by="-21600000">
                                      <p:cBhvr>
                                        <p:cTn id="299" dur="3000" fill="hold"/>
                                        <p:tgtEl>
                                          <p:spTgt spid="29"/>
                                        </p:tgtEl>
                                        <p:attrNameLst>
                                          <p:attrName>r</p:attrName>
                                        </p:attrNameLst>
                                      </p:cBhvr>
                                    </p:animRot>
                                  </p:childTnLst>
                                </p:cTn>
                              </p:par>
                              <p:par>
                                <p:cTn id="300" presetID="8" presetClass="emph" presetSubtype="0" fill="hold" grpId="2" nodeType="withEffect">
                                  <p:stCondLst>
                                    <p:cond delay="0"/>
                                  </p:stCondLst>
                                  <p:childTnLst>
                                    <p:animRot by="-21600000">
                                      <p:cBhvr>
                                        <p:cTn id="301" dur="3000" fill="hold"/>
                                        <p:tgtEl>
                                          <p:spTgt spid="34"/>
                                        </p:tgtEl>
                                        <p:attrNameLst>
                                          <p:attrName>r</p:attrName>
                                        </p:attrNameLst>
                                      </p:cBhvr>
                                    </p:animRot>
                                  </p:childTnLst>
                                </p:cTn>
                              </p:par>
                              <p:par>
                                <p:cTn id="302" presetID="8" presetClass="emph" presetSubtype="0" fill="hold" grpId="2" nodeType="withEffect">
                                  <p:stCondLst>
                                    <p:cond delay="0"/>
                                  </p:stCondLst>
                                  <p:childTnLst>
                                    <p:animRot by="-21600000">
                                      <p:cBhvr>
                                        <p:cTn id="303" dur="3000" fill="hold"/>
                                        <p:tgtEl>
                                          <p:spTgt spid="39"/>
                                        </p:tgtEl>
                                        <p:attrNameLst>
                                          <p:attrName>r</p:attrName>
                                        </p:attrNameLst>
                                      </p:cBhvr>
                                    </p:animRot>
                                  </p:childTnLst>
                                </p:cTn>
                              </p:par>
                              <p:par>
                                <p:cTn id="304" presetID="8" presetClass="emph" presetSubtype="0" fill="hold" grpId="2" nodeType="withEffect">
                                  <p:stCondLst>
                                    <p:cond delay="0"/>
                                  </p:stCondLst>
                                  <p:childTnLst>
                                    <p:animRot by="-21600000">
                                      <p:cBhvr>
                                        <p:cTn id="305" dur="3000" fill="hold"/>
                                        <p:tgtEl>
                                          <p:spTgt spid="6"/>
                                        </p:tgtEl>
                                        <p:attrNameLst>
                                          <p:attrName>r</p:attrName>
                                        </p:attrNameLst>
                                      </p:cBhvr>
                                    </p:animRot>
                                  </p:childTnLst>
                                </p:cTn>
                              </p:par>
                              <p:par>
                                <p:cTn id="306" presetID="8" presetClass="emph" presetSubtype="0" fill="hold" grpId="2" nodeType="withEffect">
                                  <p:stCondLst>
                                    <p:cond delay="0"/>
                                  </p:stCondLst>
                                  <p:childTnLst>
                                    <p:animRot by="-21600000">
                                      <p:cBhvr>
                                        <p:cTn id="307" dur="3000" fill="hold"/>
                                        <p:tgtEl>
                                          <p:spTgt spid="15"/>
                                        </p:tgtEl>
                                        <p:attrNameLst>
                                          <p:attrName>r</p:attrName>
                                        </p:attrNameLst>
                                      </p:cBhvr>
                                    </p:animRot>
                                  </p:childTnLst>
                                </p:cTn>
                              </p:par>
                              <p:par>
                                <p:cTn id="308" presetID="8" presetClass="emph" presetSubtype="0" fill="hold" grpId="2" nodeType="withEffect">
                                  <p:stCondLst>
                                    <p:cond delay="0"/>
                                  </p:stCondLst>
                                  <p:childTnLst>
                                    <p:animRot by="-21600000">
                                      <p:cBhvr>
                                        <p:cTn id="309" dur="3000" fill="hold"/>
                                        <p:tgtEl>
                                          <p:spTgt spid="20"/>
                                        </p:tgtEl>
                                        <p:attrNameLst>
                                          <p:attrName>r</p:attrName>
                                        </p:attrNameLst>
                                      </p:cBhvr>
                                    </p:animRot>
                                  </p:childTnLst>
                                </p:cTn>
                              </p:par>
                              <p:par>
                                <p:cTn id="310" presetID="8" presetClass="emph" presetSubtype="0" fill="hold" grpId="2" nodeType="withEffect">
                                  <p:stCondLst>
                                    <p:cond delay="0"/>
                                  </p:stCondLst>
                                  <p:childTnLst>
                                    <p:animRot by="-21600000">
                                      <p:cBhvr>
                                        <p:cTn id="311" dur="3000" fill="hold"/>
                                        <p:tgtEl>
                                          <p:spTgt spid="25"/>
                                        </p:tgtEl>
                                        <p:attrNameLst>
                                          <p:attrName>r</p:attrName>
                                        </p:attrNameLst>
                                      </p:cBhvr>
                                    </p:animRot>
                                  </p:childTnLst>
                                </p:cTn>
                              </p:par>
                              <p:par>
                                <p:cTn id="312" presetID="8" presetClass="emph" presetSubtype="0" fill="hold" grpId="2" nodeType="withEffect">
                                  <p:stCondLst>
                                    <p:cond delay="0"/>
                                  </p:stCondLst>
                                  <p:childTnLst>
                                    <p:animRot by="21600000">
                                      <p:cBhvr>
                                        <p:cTn id="313" dur="3000" fill="hold"/>
                                        <p:tgtEl>
                                          <p:spTgt spid="7"/>
                                        </p:tgtEl>
                                        <p:attrNameLst>
                                          <p:attrName>r</p:attrName>
                                        </p:attrNameLst>
                                      </p:cBhvr>
                                    </p:animRot>
                                  </p:childTnLst>
                                </p:cTn>
                              </p:par>
                              <p:par>
                                <p:cTn id="314" presetID="8" presetClass="emph" presetSubtype="0" fill="hold" grpId="2" nodeType="withEffect">
                                  <p:stCondLst>
                                    <p:cond delay="0"/>
                                  </p:stCondLst>
                                  <p:childTnLst>
                                    <p:animRot by="21600000">
                                      <p:cBhvr>
                                        <p:cTn id="315" dur="3000" fill="hold"/>
                                        <p:tgtEl>
                                          <p:spTgt spid="30"/>
                                        </p:tgtEl>
                                        <p:attrNameLst>
                                          <p:attrName>r</p:attrName>
                                        </p:attrNameLst>
                                      </p:cBhvr>
                                    </p:animRot>
                                  </p:childTnLst>
                                </p:cTn>
                              </p:par>
                              <p:par>
                                <p:cTn id="316" presetID="8" presetClass="emph" presetSubtype="0" fill="hold" grpId="2" nodeType="withEffect">
                                  <p:stCondLst>
                                    <p:cond delay="0"/>
                                  </p:stCondLst>
                                  <p:childTnLst>
                                    <p:animRot by="21600000">
                                      <p:cBhvr>
                                        <p:cTn id="317" dur="3000" fill="hold"/>
                                        <p:tgtEl>
                                          <p:spTgt spid="35"/>
                                        </p:tgtEl>
                                        <p:attrNameLst>
                                          <p:attrName>r</p:attrName>
                                        </p:attrNameLst>
                                      </p:cBhvr>
                                    </p:animRot>
                                  </p:childTnLst>
                                </p:cTn>
                              </p:par>
                              <p:par>
                                <p:cTn id="318" presetID="8" presetClass="emph" presetSubtype="0" fill="hold" grpId="2" nodeType="withEffect">
                                  <p:stCondLst>
                                    <p:cond delay="0"/>
                                  </p:stCondLst>
                                  <p:childTnLst>
                                    <p:animRot by="21600000">
                                      <p:cBhvr>
                                        <p:cTn id="319" dur="3000" fill="hold"/>
                                        <p:tgtEl>
                                          <p:spTgt spid="40"/>
                                        </p:tgtEl>
                                        <p:attrNameLst>
                                          <p:attrName>r</p:attrName>
                                        </p:attrNameLst>
                                      </p:cBhvr>
                                    </p:animRot>
                                  </p:childTnLst>
                                </p:cTn>
                              </p:par>
                              <p:par>
                                <p:cTn id="320" presetID="8" presetClass="emph" presetSubtype="0" fill="hold" grpId="2" nodeType="withEffect">
                                  <p:stCondLst>
                                    <p:cond delay="0"/>
                                  </p:stCondLst>
                                  <p:childTnLst>
                                    <p:animRot by="21600000">
                                      <p:cBhvr>
                                        <p:cTn id="321" dur="3000" fill="hold"/>
                                        <p:tgtEl>
                                          <p:spTgt spid="8"/>
                                        </p:tgtEl>
                                        <p:attrNameLst>
                                          <p:attrName>r</p:attrName>
                                        </p:attrNameLst>
                                      </p:cBhvr>
                                    </p:animRot>
                                  </p:childTnLst>
                                </p:cTn>
                              </p:par>
                              <p:par>
                                <p:cTn id="322" presetID="8" presetClass="emph" presetSubtype="0" fill="hold" grpId="2" nodeType="withEffect">
                                  <p:stCondLst>
                                    <p:cond delay="0"/>
                                  </p:stCondLst>
                                  <p:childTnLst>
                                    <p:animRot by="21600000">
                                      <p:cBhvr>
                                        <p:cTn id="323" dur="3000" fill="hold"/>
                                        <p:tgtEl>
                                          <p:spTgt spid="16"/>
                                        </p:tgtEl>
                                        <p:attrNameLst>
                                          <p:attrName>r</p:attrName>
                                        </p:attrNameLst>
                                      </p:cBhvr>
                                    </p:animRot>
                                  </p:childTnLst>
                                </p:cTn>
                              </p:par>
                              <p:par>
                                <p:cTn id="324" presetID="8" presetClass="emph" presetSubtype="0" fill="hold" grpId="2" nodeType="withEffect">
                                  <p:stCondLst>
                                    <p:cond delay="0"/>
                                  </p:stCondLst>
                                  <p:childTnLst>
                                    <p:animRot by="21600000">
                                      <p:cBhvr>
                                        <p:cTn id="325" dur="3000" fill="hold"/>
                                        <p:tgtEl>
                                          <p:spTgt spid="21"/>
                                        </p:tgtEl>
                                        <p:attrNameLst>
                                          <p:attrName>r</p:attrName>
                                        </p:attrNameLst>
                                      </p:cBhvr>
                                    </p:animRot>
                                  </p:childTnLst>
                                </p:cTn>
                              </p:par>
                              <p:par>
                                <p:cTn id="326" presetID="8" presetClass="emph" presetSubtype="0" fill="hold" grpId="2" nodeType="withEffect">
                                  <p:stCondLst>
                                    <p:cond delay="0"/>
                                  </p:stCondLst>
                                  <p:childTnLst>
                                    <p:animRot by="21600000">
                                      <p:cBhvr>
                                        <p:cTn id="327" dur="3000" fill="hold"/>
                                        <p:tgtEl>
                                          <p:spTgt spid="26"/>
                                        </p:tgtEl>
                                        <p:attrNameLst>
                                          <p:attrName>r</p:attrName>
                                        </p:attrNameLst>
                                      </p:cBhvr>
                                    </p:animRot>
                                  </p:childTnLst>
                                </p:cTn>
                              </p:par>
                              <p:par>
                                <p:cTn id="328" presetID="8" presetClass="emph" presetSubtype="0" fill="hold" grpId="2" nodeType="withEffect">
                                  <p:stCondLst>
                                    <p:cond delay="0"/>
                                  </p:stCondLst>
                                  <p:childTnLst>
                                    <p:animRot by="-21600000">
                                      <p:cBhvr>
                                        <p:cTn id="329" dur="3000" fill="hold"/>
                                        <p:tgtEl>
                                          <p:spTgt spid="9"/>
                                        </p:tgtEl>
                                        <p:attrNameLst>
                                          <p:attrName>r</p:attrName>
                                        </p:attrNameLst>
                                      </p:cBhvr>
                                    </p:animRot>
                                  </p:childTnLst>
                                </p:cTn>
                              </p:par>
                              <p:par>
                                <p:cTn id="330" presetID="8" presetClass="emph" presetSubtype="0" fill="hold" grpId="2" nodeType="withEffect">
                                  <p:stCondLst>
                                    <p:cond delay="0"/>
                                  </p:stCondLst>
                                  <p:childTnLst>
                                    <p:animRot by="-21600000">
                                      <p:cBhvr>
                                        <p:cTn id="331" dur="3000" fill="hold"/>
                                        <p:tgtEl>
                                          <p:spTgt spid="31"/>
                                        </p:tgtEl>
                                        <p:attrNameLst>
                                          <p:attrName>r</p:attrName>
                                        </p:attrNameLst>
                                      </p:cBhvr>
                                    </p:animRot>
                                  </p:childTnLst>
                                </p:cTn>
                              </p:par>
                              <p:par>
                                <p:cTn id="332" presetID="8" presetClass="emph" presetSubtype="0" fill="hold" grpId="2" nodeType="withEffect">
                                  <p:stCondLst>
                                    <p:cond delay="0"/>
                                  </p:stCondLst>
                                  <p:childTnLst>
                                    <p:animRot by="-21600000">
                                      <p:cBhvr>
                                        <p:cTn id="333" dur="3000" fill="hold"/>
                                        <p:tgtEl>
                                          <p:spTgt spid="36"/>
                                        </p:tgtEl>
                                        <p:attrNameLst>
                                          <p:attrName>r</p:attrName>
                                        </p:attrNameLst>
                                      </p:cBhvr>
                                    </p:animRot>
                                  </p:childTnLst>
                                </p:cTn>
                              </p:par>
                              <p:par>
                                <p:cTn id="334" presetID="8" presetClass="emph" presetSubtype="0" fill="hold" grpId="2" nodeType="withEffect">
                                  <p:stCondLst>
                                    <p:cond delay="0"/>
                                  </p:stCondLst>
                                  <p:childTnLst>
                                    <p:animRot by="-21600000">
                                      <p:cBhvr>
                                        <p:cTn id="335" dur="3000" fill="hold"/>
                                        <p:tgtEl>
                                          <p:spTgt spid="41"/>
                                        </p:tgtEl>
                                        <p:attrNameLst>
                                          <p:attrName>r</p:attrName>
                                        </p:attrNameLst>
                                      </p:cBhvr>
                                    </p:animRot>
                                  </p:childTnLst>
                                </p:cTn>
                              </p:par>
                              <p:par>
                                <p:cTn id="336" presetID="8" presetClass="emph" presetSubtype="0" fill="hold" grpId="2" nodeType="withEffect">
                                  <p:stCondLst>
                                    <p:cond delay="0"/>
                                  </p:stCondLst>
                                  <p:childTnLst>
                                    <p:animRot by="-21600000">
                                      <p:cBhvr>
                                        <p:cTn id="337" dur="3000" fill="hold"/>
                                        <p:tgtEl>
                                          <p:spTgt spid="10"/>
                                        </p:tgtEl>
                                        <p:attrNameLst>
                                          <p:attrName>r</p:attrName>
                                        </p:attrNameLst>
                                      </p:cBhvr>
                                    </p:animRot>
                                  </p:childTnLst>
                                </p:cTn>
                              </p:par>
                              <p:par>
                                <p:cTn id="338" presetID="8" presetClass="emph" presetSubtype="0" fill="hold" grpId="2" nodeType="withEffect">
                                  <p:stCondLst>
                                    <p:cond delay="0"/>
                                  </p:stCondLst>
                                  <p:childTnLst>
                                    <p:animRot by="-21600000">
                                      <p:cBhvr>
                                        <p:cTn id="339" dur="3000" fill="hold"/>
                                        <p:tgtEl>
                                          <p:spTgt spid="17"/>
                                        </p:tgtEl>
                                        <p:attrNameLst>
                                          <p:attrName>r</p:attrName>
                                        </p:attrNameLst>
                                      </p:cBhvr>
                                    </p:animRot>
                                  </p:childTnLst>
                                </p:cTn>
                              </p:par>
                              <p:par>
                                <p:cTn id="340" presetID="8" presetClass="emph" presetSubtype="0" fill="hold" grpId="2" nodeType="withEffect">
                                  <p:stCondLst>
                                    <p:cond delay="0"/>
                                  </p:stCondLst>
                                  <p:childTnLst>
                                    <p:animRot by="-21600000">
                                      <p:cBhvr>
                                        <p:cTn id="341" dur="3000" fill="hold"/>
                                        <p:tgtEl>
                                          <p:spTgt spid="22"/>
                                        </p:tgtEl>
                                        <p:attrNameLst>
                                          <p:attrName>r</p:attrName>
                                        </p:attrNameLst>
                                      </p:cBhvr>
                                    </p:animRot>
                                  </p:childTnLst>
                                </p:cTn>
                              </p:par>
                              <p:par>
                                <p:cTn id="342" presetID="8" presetClass="emph" presetSubtype="0" fill="hold" grpId="2" nodeType="withEffect">
                                  <p:stCondLst>
                                    <p:cond delay="0"/>
                                  </p:stCondLst>
                                  <p:childTnLst>
                                    <p:animRot by="-21600000">
                                      <p:cBhvr>
                                        <p:cTn id="343" dur="3000" fill="hold"/>
                                        <p:tgtEl>
                                          <p:spTgt spid="27"/>
                                        </p:tgtEl>
                                        <p:attrNameLst>
                                          <p:attrName>r</p:attrName>
                                        </p:attrNameLst>
                                      </p:cBhvr>
                                    </p:animRot>
                                  </p:childTnLst>
                                </p:cTn>
                              </p:par>
                              <p:par>
                                <p:cTn id="344" presetID="8" presetClass="emph" presetSubtype="0" fill="hold" grpId="2" nodeType="withEffect">
                                  <p:stCondLst>
                                    <p:cond delay="0"/>
                                  </p:stCondLst>
                                  <p:childTnLst>
                                    <p:animRot by="21600000">
                                      <p:cBhvr>
                                        <p:cTn id="345" dur="3000" fill="hold"/>
                                        <p:tgtEl>
                                          <p:spTgt spid="11"/>
                                        </p:tgtEl>
                                        <p:attrNameLst>
                                          <p:attrName>r</p:attrName>
                                        </p:attrNameLst>
                                      </p:cBhvr>
                                    </p:animRot>
                                  </p:childTnLst>
                                </p:cTn>
                              </p:par>
                              <p:par>
                                <p:cTn id="346" presetID="8" presetClass="emph" presetSubtype="0" fill="hold" grpId="2" nodeType="withEffect">
                                  <p:stCondLst>
                                    <p:cond delay="0"/>
                                  </p:stCondLst>
                                  <p:childTnLst>
                                    <p:animRot by="21600000">
                                      <p:cBhvr>
                                        <p:cTn id="347" dur="3000" fill="hold"/>
                                        <p:tgtEl>
                                          <p:spTgt spid="32"/>
                                        </p:tgtEl>
                                        <p:attrNameLst>
                                          <p:attrName>r</p:attrName>
                                        </p:attrNameLst>
                                      </p:cBhvr>
                                    </p:animRot>
                                  </p:childTnLst>
                                </p:cTn>
                              </p:par>
                              <p:par>
                                <p:cTn id="348" presetID="8" presetClass="emph" presetSubtype="0" fill="hold" grpId="2" nodeType="withEffect">
                                  <p:stCondLst>
                                    <p:cond delay="0"/>
                                  </p:stCondLst>
                                  <p:childTnLst>
                                    <p:animRot by="21600000">
                                      <p:cBhvr>
                                        <p:cTn id="349" dur="3000" fill="hold"/>
                                        <p:tgtEl>
                                          <p:spTgt spid="37"/>
                                        </p:tgtEl>
                                        <p:attrNameLst>
                                          <p:attrName>r</p:attrName>
                                        </p:attrNameLst>
                                      </p:cBhvr>
                                    </p:animRot>
                                  </p:childTnLst>
                                </p:cTn>
                              </p:par>
                              <p:par>
                                <p:cTn id="350" presetID="8" presetClass="emph" presetSubtype="0" fill="hold" grpId="2" nodeType="withEffect">
                                  <p:stCondLst>
                                    <p:cond delay="0"/>
                                  </p:stCondLst>
                                  <p:childTnLst>
                                    <p:animRot by="21600000">
                                      <p:cBhvr>
                                        <p:cTn id="351" dur="3000" fill="hold"/>
                                        <p:tgtEl>
                                          <p:spTgt spid="42"/>
                                        </p:tgtEl>
                                        <p:attrNameLst>
                                          <p:attrName>r</p:attrName>
                                        </p:attrNameLst>
                                      </p:cBhvr>
                                    </p:animRot>
                                  </p:childTnLst>
                                </p:cTn>
                              </p:par>
                              <p:par>
                                <p:cTn id="352" presetID="8" presetClass="emph" presetSubtype="0" fill="hold" grpId="2" nodeType="withEffect">
                                  <p:stCondLst>
                                    <p:cond delay="0"/>
                                  </p:stCondLst>
                                  <p:childTnLst>
                                    <p:animRot by="21600000">
                                      <p:cBhvr>
                                        <p:cTn id="353" dur="3000" fill="hold"/>
                                        <p:tgtEl>
                                          <p:spTgt spid="12"/>
                                        </p:tgtEl>
                                        <p:attrNameLst>
                                          <p:attrName>r</p:attrName>
                                        </p:attrNameLst>
                                      </p:cBhvr>
                                    </p:animRot>
                                  </p:childTnLst>
                                </p:cTn>
                              </p:par>
                              <p:par>
                                <p:cTn id="354" presetID="8" presetClass="emph" presetSubtype="0" fill="hold" grpId="2" nodeType="withEffect">
                                  <p:stCondLst>
                                    <p:cond delay="0"/>
                                  </p:stCondLst>
                                  <p:childTnLst>
                                    <p:animRot by="21600000">
                                      <p:cBhvr>
                                        <p:cTn id="355" dur="3000" fill="hold"/>
                                        <p:tgtEl>
                                          <p:spTgt spid="18"/>
                                        </p:tgtEl>
                                        <p:attrNameLst>
                                          <p:attrName>r</p:attrName>
                                        </p:attrNameLst>
                                      </p:cBhvr>
                                    </p:animRot>
                                  </p:childTnLst>
                                </p:cTn>
                              </p:par>
                              <p:par>
                                <p:cTn id="356" presetID="8" presetClass="emph" presetSubtype="0" fill="hold" grpId="2" nodeType="withEffect">
                                  <p:stCondLst>
                                    <p:cond delay="0"/>
                                  </p:stCondLst>
                                  <p:childTnLst>
                                    <p:animRot by="21600000">
                                      <p:cBhvr>
                                        <p:cTn id="357" dur="3000" fill="hold"/>
                                        <p:tgtEl>
                                          <p:spTgt spid="23"/>
                                        </p:tgtEl>
                                        <p:attrNameLst>
                                          <p:attrName>r</p:attrName>
                                        </p:attrNameLst>
                                      </p:cBhvr>
                                    </p:animRot>
                                  </p:childTnLst>
                                </p:cTn>
                              </p:par>
                              <p:par>
                                <p:cTn id="358" presetID="8" presetClass="emph" presetSubtype="0" fill="hold" grpId="2" nodeType="withEffect">
                                  <p:stCondLst>
                                    <p:cond delay="0"/>
                                  </p:stCondLst>
                                  <p:childTnLst>
                                    <p:animRot by="21600000">
                                      <p:cBhvr>
                                        <p:cTn id="359" dur="3000" fill="hold"/>
                                        <p:tgtEl>
                                          <p:spTgt spid="28"/>
                                        </p:tgtEl>
                                        <p:attrNameLst>
                                          <p:attrName>r</p:attrName>
                                        </p:attrNameLst>
                                      </p:cBhvr>
                                    </p:animRot>
                                  </p:childTnLst>
                                </p:cTn>
                              </p:par>
                              <p:par>
                                <p:cTn id="360" presetID="8" presetClass="emph" presetSubtype="0" fill="hold" grpId="2" nodeType="withEffect">
                                  <p:stCondLst>
                                    <p:cond delay="0"/>
                                  </p:stCondLst>
                                  <p:childTnLst>
                                    <p:animRot by="-21600000">
                                      <p:cBhvr>
                                        <p:cTn id="361" dur="3000" fill="hold"/>
                                        <p:tgtEl>
                                          <p:spTgt spid="13"/>
                                        </p:tgtEl>
                                        <p:attrNameLst>
                                          <p:attrName>r</p:attrName>
                                        </p:attrNameLst>
                                      </p:cBhvr>
                                    </p:animRot>
                                  </p:childTnLst>
                                </p:cTn>
                              </p:par>
                              <p:par>
                                <p:cTn id="362" presetID="8" presetClass="emph" presetSubtype="0" fill="hold" grpId="2" nodeType="withEffect">
                                  <p:stCondLst>
                                    <p:cond delay="0"/>
                                  </p:stCondLst>
                                  <p:childTnLst>
                                    <p:animRot by="-21600000">
                                      <p:cBhvr>
                                        <p:cTn id="363" dur="3000" fill="hold"/>
                                        <p:tgtEl>
                                          <p:spTgt spid="33"/>
                                        </p:tgtEl>
                                        <p:attrNameLst>
                                          <p:attrName>r</p:attrName>
                                        </p:attrNameLst>
                                      </p:cBhvr>
                                    </p:animRot>
                                  </p:childTnLst>
                                </p:cTn>
                              </p:par>
                              <p:par>
                                <p:cTn id="364" presetID="8" presetClass="emph" presetSubtype="0" fill="hold" grpId="2" nodeType="withEffect">
                                  <p:stCondLst>
                                    <p:cond delay="0"/>
                                  </p:stCondLst>
                                  <p:childTnLst>
                                    <p:animRot by="-21600000">
                                      <p:cBhvr>
                                        <p:cTn id="365" dur="3000" fill="hold"/>
                                        <p:tgtEl>
                                          <p:spTgt spid="38"/>
                                        </p:tgtEl>
                                        <p:attrNameLst>
                                          <p:attrName>r</p:attrName>
                                        </p:attrNameLst>
                                      </p:cBhvr>
                                    </p:animRot>
                                  </p:childTnLst>
                                </p:cTn>
                              </p:par>
                              <p:par>
                                <p:cTn id="366" presetID="8" presetClass="emph" presetSubtype="0" fill="hold" grpId="2" nodeType="withEffect">
                                  <p:stCondLst>
                                    <p:cond delay="0"/>
                                  </p:stCondLst>
                                  <p:childTnLst>
                                    <p:animRot by="-21600000">
                                      <p:cBhvr>
                                        <p:cTn id="367" dur="3000" fill="hold"/>
                                        <p:tgtEl>
                                          <p:spTgt spid="43"/>
                                        </p:tgtEl>
                                        <p:attrNameLst>
                                          <p:attrName>r</p:attrName>
                                        </p:attrNameLst>
                                      </p:cBhvr>
                                    </p:animRot>
                                  </p:childTnLst>
                                </p:cTn>
                              </p:par>
                            </p:childTnLst>
                          </p:cTn>
                        </p:par>
                        <p:par>
                          <p:cTn id="368" fill="hold">
                            <p:stCondLst>
                              <p:cond delay="3000"/>
                            </p:stCondLst>
                            <p:childTnLst>
                              <p:par>
                                <p:cTn id="369" presetID="2" presetClass="exit" presetSubtype="4" fill="hold" grpId="3" nodeType="afterEffect">
                                  <p:stCondLst>
                                    <p:cond delay="0"/>
                                  </p:stCondLst>
                                  <p:childTnLst>
                                    <p:anim calcmode="lin" valueType="num">
                                      <p:cBhvr additive="base">
                                        <p:cTn id="370" dur="3000"/>
                                        <p:tgtEl>
                                          <p:spTgt spid="4"/>
                                        </p:tgtEl>
                                        <p:attrNameLst>
                                          <p:attrName>ppt_x</p:attrName>
                                        </p:attrNameLst>
                                      </p:cBhvr>
                                      <p:tavLst>
                                        <p:tav tm="0">
                                          <p:val>
                                            <p:strVal val="ppt_x"/>
                                          </p:val>
                                        </p:tav>
                                        <p:tav tm="100000">
                                          <p:val>
                                            <p:strVal val="ppt_x"/>
                                          </p:val>
                                        </p:tav>
                                      </p:tavLst>
                                    </p:anim>
                                    <p:anim calcmode="lin" valueType="num">
                                      <p:cBhvr additive="base">
                                        <p:cTn id="371" dur="3000"/>
                                        <p:tgtEl>
                                          <p:spTgt spid="4"/>
                                        </p:tgtEl>
                                        <p:attrNameLst>
                                          <p:attrName>ppt_y</p:attrName>
                                        </p:attrNameLst>
                                      </p:cBhvr>
                                      <p:tavLst>
                                        <p:tav tm="0">
                                          <p:val>
                                            <p:strVal val="ppt_y"/>
                                          </p:val>
                                        </p:tav>
                                        <p:tav tm="100000">
                                          <p:val>
                                            <p:strVal val="1+ppt_h/2"/>
                                          </p:val>
                                        </p:tav>
                                      </p:tavLst>
                                    </p:anim>
                                    <p:set>
                                      <p:cBhvr>
                                        <p:cTn id="372" dur="1" fill="hold">
                                          <p:stCondLst>
                                            <p:cond delay="2999"/>
                                          </p:stCondLst>
                                        </p:cTn>
                                        <p:tgtEl>
                                          <p:spTgt spid="4"/>
                                        </p:tgtEl>
                                        <p:attrNameLst>
                                          <p:attrName>style.visibility</p:attrName>
                                        </p:attrNameLst>
                                      </p:cBhvr>
                                      <p:to>
                                        <p:strVal val="hidden"/>
                                      </p:to>
                                    </p:set>
                                  </p:childTnLst>
                                </p:cTn>
                              </p:par>
                              <p:par>
                                <p:cTn id="373" presetID="2" presetClass="exit" presetSubtype="4" fill="hold" grpId="3" nodeType="withEffect">
                                  <p:stCondLst>
                                    <p:cond delay="0"/>
                                  </p:stCondLst>
                                  <p:childTnLst>
                                    <p:anim calcmode="lin" valueType="num">
                                      <p:cBhvr additive="base">
                                        <p:cTn id="374" dur="3000"/>
                                        <p:tgtEl>
                                          <p:spTgt spid="6"/>
                                        </p:tgtEl>
                                        <p:attrNameLst>
                                          <p:attrName>ppt_x</p:attrName>
                                        </p:attrNameLst>
                                      </p:cBhvr>
                                      <p:tavLst>
                                        <p:tav tm="0">
                                          <p:val>
                                            <p:strVal val="ppt_x"/>
                                          </p:val>
                                        </p:tav>
                                        <p:tav tm="100000">
                                          <p:val>
                                            <p:strVal val="ppt_x"/>
                                          </p:val>
                                        </p:tav>
                                      </p:tavLst>
                                    </p:anim>
                                    <p:anim calcmode="lin" valueType="num">
                                      <p:cBhvr additive="base">
                                        <p:cTn id="375" dur="3000"/>
                                        <p:tgtEl>
                                          <p:spTgt spid="6"/>
                                        </p:tgtEl>
                                        <p:attrNameLst>
                                          <p:attrName>ppt_y</p:attrName>
                                        </p:attrNameLst>
                                      </p:cBhvr>
                                      <p:tavLst>
                                        <p:tav tm="0">
                                          <p:val>
                                            <p:strVal val="ppt_y"/>
                                          </p:val>
                                        </p:tav>
                                        <p:tav tm="100000">
                                          <p:val>
                                            <p:strVal val="1+ppt_h/2"/>
                                          </p:val>
                                        </p:tav>
                                      </p:tavLst>
                                    </p:anim>
                                    <p:set>
                                      <p:cBhvr>
                                        <p:cTn id="376" dur="1" fill="hold">
                                          <p:stCondLst>
                                            <p:cond delay="2999"/>
                                          </p:stCondLst>
                                        </p:cTn>
                                        <p:tgtEl>
                                          <p:spTgt spid="6"/>
                                        </p:tgtEl>
                                        <p:attrNameLst>
                                          <p:attrName>style.visibility</p:attrName>
                                        </p:attrNameLst>
                                      </p:cBhvr>
                                      <p:to>
                                        <p:strVal val="hidden"/>
                                      </p:to>
                                    </p:set>
                                  </p:childTnLst>
                                </p:cTn>
                              </p:par>
                              <p:par>
                                <p:cTn id="377" presetID="2" presetClass="exit" presetSubtype="4" fill="hold" grpId="3" nodeType="withEffect">
                                  <p:stCondLst>
                                    <p:cond delay="0"/>
                                  </p:stCondLst>
                                  <p:childTnLst>
                                    <p:anim calcmode="lin" valueType="num">
                                      <p:cBhvr additive="base">
                                        <p:cTn id="378" dur="3000"/>
                                        <p:tgtEl>
                                          <p:spTgt spid="8"/>
                                        </p:tgtEl>
                                        <p:attrNameLst>
                                          <p:attrName>ppt_x</p:attrName>
                                        </p:attrNameLst>
                                      </p:cBhvr>
                                      <p:tavLst>
                                        <p:tav tm="0">
                                          <p:val>
                                            <p:strVal val="ppt_x"/>
                                          </p:val>
                                        </p:tav>
                                        <p:tav tm="100000">
                                          <p:val>
                                            <p:strVal val="ppt_x"/>
                                          </p:val>
                                        </p:tav>
                                      </p:tavLst>
                                    </p:anim>
                                    <p:anim calcmode="lin" valueType="num">
                                      <p:cBhvr additive="base">
                                        <p:cTn id="379" dur="3000"/>
                                        <p:tgtEl>
                                          <p:spTgt spid="8"/>
                                        </p:tgtEl>
                                        <p:attrNameLst>
                                          <p:attrName>ppt_y</p:attrName>
                                        </p:attrNameLst>
                                      </p:cBhvr>
                                      <p:tavLst>
                                        <p:tav tm="0">
                                          <p:val>
                                            <p:strVal val="ppt_y"/>
                                          </p:val>
                                        </p:tav>
                                        <p:tav tm="100000">
                                          <p:val>
                                            <p:strVal val="1+ppt_h/2"/>
                                          </p:val>
                                        </p:tav>
                                      </p:tavLst>
                                    </p:anim>
                                    <p:set>
                                      <p:cBhvr>
                                        <p:cTn id="380" dur="1" fill="hold">
                                          <p:stCondLst>
                                            <p:cond delay="2999"/>
                                          </p:stCondLst>
                                        </p:cTn>
                                        <p:tgtEl>
                                          <p:spTgt spid="8"/>
                                        </p:tgtEl>
                                        <p:attrNameLst>
                                          <p:attrName>style.visibility</p:attrName>
                                        </p:attrNameLst>
                                      </p:cBhvr>
                                      <p:to>
                                        <p:strVal val="hidden"/>
                                      </p:to>
                                    </p:set>
                                  </p:childTnLst>
                                </p:cTn>
                              </p:par>
                              <p:par>
                                <p:cTn id="381" presetID="2" presetClass="exit" presetSubtype="4" fill="hold" grpId="3" nodeType="withEffect">
                                  <p:stCondLst>
                                    <p:cond delay="0"/>
                                  </p:stCondLst>
                                  <p:childTnLst>
                                    <p:anim calcmode="lin" valueType="num">
                                      <p:cBhvr additive="base">
                                        <p:cTn id="382" dur="3000"/>
                                        <p:tgtEl>
                                          <p:spTgt spid="10"/>
                                        </p:tgtEl>
                                        <p:attrNameLst>
                                          <p:attrName>ppt_x</p:attrName>
                                        </p:attrNameLst>
                                      </p:cBhvr>
                                      <p:tavLst>
                                        <p:tav tm="0">
                                          <p:val>
                                            <p:strVal val="ppt_x"/>
                                          </p:val>
                                        </p:tav>
                                        <p:tav tm="100000">
                                          <p:val>
                                            <p:strVal val="ppt_x"/>
                                          </p:val>
                                        </p:tav>
                                      </p:tavLst>
                                    </p:anim>
                                    <p:anim calcmode="lin" valueType="num">
                                      <p:cBhvr additive="base">
                                        <p:cTn id="383" dur="3000"/>
                                        <p:tgtEl>
                                          <p:spTgt spid="10"/>
                                        </p:tgtEl>
                                        <p:attrNameLst>
                                          <p:attrName>ppt_y</p:attrName>
                                        </p:attrNameLst>
                                      </p:cBhvr>
                                      <p:tavLst>
                                        <p:tav tm="0">
                                          <p:val>
                                            <p:strVal val="ppt_y"/>
                                          </p:val>
                                        </p:tav>
                                        <p:tav tm="100000">
                                          <p:val>
                                            <p:strVal val="1+ppt_h/2"/>
                                          </p:val>
                                        </p:tav>
                                      </p:tavLst>
                                    </p:anim>
                                    <p:set>
                                      <p:cBhvr>
                                        <p:cTn id="384" dur="1" fill="hold">
                                          <p:stCondLst>
                                            <p:cond delay="2999"/>
                                          </p:stCondLst>
                                        </p:cTn>
                                        <p:tgtEl>
                                          <p:spTgt spid="10"/>
                                        </p:tgtEl>
                                        <p:attrNameLst>
                                          <p:attrName>style.visibility</p:attrName>
                                        </p:attrNameLst>
                                      </p:cBhvr>
                                      <p:to>
                                        <p:strVal val="hidden"/>
                                      </p:to>
                                    </p:set>
                                  </p:childTnLst>
                                </p:cTn>
                              </p:par>
                              <p:par>
                                <p:cTn id="385" presetID="2" presetClass="exit" presetSubtype="4" fill="hold" grpId="3" nodeType="withEffect">
                                  <p:stCondLst>
                                    <p:cond delay="0"/>
                                  </p:stCondLst>
                                  <p:childTnLst>
                                    <p:anim calcmode="lin" valueType="num">
                                      <p:cBhvr additive="base">
                                        <p:cTn id="386" dur="3000"/>
                                        <p:tgtEl>
                                          <p:spTgt spid="12"/>
                                        </p:tgtEl>
                                        <p:attrNameLst>
                                          <p:attrName>ppt_x</p:attrName>
                                        </p:attrNameLst>
                                      </p:cBhvr>
                                      <p:tavLst>
                                        <p:tav tm="0">
                                          <p:val>
                                            <p:strVal val="ppt_x"/>
                                          </p:val>
                                        </p:tav>
                                        <p:tav tm="100000">
                                          <p:val>
                                            <p:strVal val="ppt_x"/>
                                          </p:val>
                                        </p:tav>
                                      </p:tavLst>
                                    </p:anim>
                                    <p:anim calcmode="lin" valueType="num">
                                      <p:cBhvr additive="base">
                                        <p:cTn id="387" dur="3000"/>
                                        <p:tgtEl>
                                          <p:spTgt spid="12"/>
                                        </p:tgtEl>
                                        <p:attrNameLst>
                                          <p:attrName>ppt_y</p:attrName>
                                        </p:attrNameLst>
                                      </p:cBhvr>
                                      <p:tavLst>
                                        <p:tav tm="0">
                                          <p:val>
                                            <p:strVal val="ppt_y"/>
                                          </p:val>
                                        </p:tav>
                                        <p:tav tm="100000">
                                          <p:val>
                                            <p:strVal val="1+ppt_h/2"/>
                                          </p:val>
                                        </p:tav>
                                      </p:tavLst>
                                    </p:anim>
                                    <p:set>
                                      <p:cBhvr>
                                        <p:cTn id="388" dur="1" fill="hold">
                                          <p:stCondLst>
                                            <p:cond delay="2999"/>
                                          </p:stCondLst>
                                        </p:cTn>
                                        <p:tgtEl>
                                          <p:spTgt spid="12"/>
                                        </p:tgtEl>
                                        <p:attrNameLst>
                                          <p:attrName>style.visibility</p:attrName>
                                        </p:attrNameLst>
                                      </p:cBhvr>
                                      <p:to>
                                        <p:strVal val="hidden"/>
                                      </p:to>
                                    </p:set>
                                  </p:childTnLst>
                                </p:cTn>
                              </p:par>
                              <p:par>
                                <p:cTn id="389" presetID="2" presetClass="exit" presetSubtype="4" fill="hold" grpId="3" nodeType="withEffect">
                                  <p:stCondLst>
                                    <p:cond delay="0"/>
                                  </p:stCondLst>
                                  <p:childTnLst>
                                    <p:anim calcmode="lin" valueType="num">
                                      <p:cBhvr additive="base">
                                        <p:cTn id="390" dur="3000"/>
                                        <p:tgtEl>
                                          <p:spTgt spid="14"/>
                                        </p:tgtEl>
                                        <p:attrNameLst>
                                          <p:attrName>ppt_x</p:attrName>
                                        </p:attrNameLst>
                                      </p:cBhvr>
                                      <p:tavLst>
                                        <p:tav tm="0">
                                          <p:val>
                                            <p:strVal val="ppt_x"/>
                                          </p:val>
                                        </p:tav>
                                        <p:tav tm="100000">
                                          <p:val>
                                            <p:strVal val="ppt_x"/>
                                          </p:val>
                                        </p:tav>
                                      </p:tavLst>
                                    </p:anim>
                                    <p:anim calcmode="lin" valueType="num">
                                      <p:cBhvr additive="base">
                                        <p:cTn id="391" dur="3000"/>
                                        <p:tgtEl>
                                          <p:spTgt spid="14"/>
                                        </p:tgtEl>
                                        <p:attrNameLst>
                                          <p:attrName>ppt_y</p:attrName>
                                        </p:attrNameLst>
                                      </p:cBhvr>
                                      <p:tavLst>
                                        <p:tav tm="0">
                                          <p:val>
                                            <p:strVal val="ppt_y"/>
                                          </p:val>
                                        </p:tav>
                                        <p:tav tm="100000">
                                          <p:val>
                                            <p:strVal val="1+ppt_h/2"/>
                                          </p:val>
                                        </p:tav>
                                      </p:tavLst>
                                    </p:anim>
                                    <p:set>
                                      <p:cBhvr>
                                        <p:cTn id="392" dur="1" fill="hold">
                                          <p:stCondLst>
                                            <p:cond delay="2999"/>
                                          </p:stCondLst>
                                        </p:cTn>
                                        <p:tgtEl>
                                          <p:spTgt spid="14"/>
                                        </p:tgtEl>
                                        <p:attrNameLst>
                                          <p:attrName>style.visibility</p:attrName>
                                        </p:attrNameLst>
                                      </p:cBhvr>
                                      <p:to>
                                        <p:strVal val="hidden"/>
                                      </p:to>
                                    </p:set>
                                  </p:childTnLst>
                                </p:cTn>
                              </p:par>
                              <p:par>
                                <p:cTn id="393" presetID="2" presetClass="exit" presetSubtype="4" fill="hold" grpId="3" nodeType="withEffect">
                                  <p:stCondLst>
                                    <p:cond delay="0"/>
                                  </p:stCondLst>
                                  <p:childTnLst>
                                    <p:anim calcmode="lin" valueType="num">
                                      <p:cBhvr additive="base">
                                        <p:cTn id="394" dur="3000"/>
                                        <p:tgtEl>
                                          <p:spTgt spid="15"/>
                                        </p:tgtEl>
                                        <p:attrNameLst>
                                          <p:attrName>ppt_x</p:attrName>
                                        </p:attrNameLst>
                                      </p:cBhvr>
                                      <p:tavLst>
                                        <p:tav tm="0">
                                          <p:val>
                                            <p:strVal val="ppt_x"/>
                                          </p:val>
                                        </p:tav>
                                        <p:tav tm="100000">
                                          <p:val>
                                            <p:strVal val="ppt_x"/>
                                          </p:val>
                                        </p:tav>
                                      </p:tavLst>
                                    </p:anim>
                                    <p:anim calcmode="lin" valueType="num">
                                      <p:cBhvr additive="base">
                                        <p:cTn id="395" dur="3000"/>
                                        <p:tgtEl>
                                          <p:spTgt spid="15"/>
                                        </p:tgtEl>
                                        <p:attrNameLst>
                                          <p:attrName>ppt_y</p:attrName>
                                        </p:attrNameLst>
                                      </p:cBhvr>
                                      <p:tavLst>
                                        <p:tav tm="0">
                                          <p:val>
                                            <p:strVal val="ppt_y"/>
                                          </p:val>
                                        </p:tav>
                                        <p:tav tm="100000">
                                          <p:val>
                                            <p:strVal val="1+ppt_h/2"/>
                                          </p:val>
                                        </p:tav>
                                      </p:tavLst>
                                    </p:anim>
                                    <p:set>
                                      <p:cBhvr>
                                        <p:cTn id="396" dur="1" fill="hold">
                                          <p:stCondLst>
                                            <p:cond delay="2999"/>
                                          </p:stCondLst>
                                        </p:cTn>
                                        <p:tgtEl>
                                          <p:spTgt spid="15"/>
                                        </p:tgtEl>
                                        <p:attrNameLst>
                                          <p:attrName>style.visibility</p:attrName>
                                        </p:attrNameLst>
                                      </p:cBhvr>
                                      <p:to>
                                        <p:strVal val="hidden"/>
                                      </p:to>
                                    </p:set>
                                  </p:childTnLst>
                                </p:cTn>
                              </p:par>
                              <p:par>
                                <p:cTn id="397" presetID="2" presetClass="exit" presetSubtype="4" fill="hold" grpId="3" nodeType="withEffect">
                                  <p:stCondLst>
                                    <p:cond delay="0"/>
                                  </p:stCondLst>
                                  <p:childTnLst>
                                    <p:anim calcmode="lin" valueType="num">
                                      <p:cBhvr additive="base">
                                        <p:cTn id="398" dur="3000"/>
                                        <p:tgtEl>
                                          <p:spTgt spid="16"/>
                                        </p:tgtEl>
                                        <p:attrNameLst>
                                          <p:attrName>ppt_x</p:attrName>
                                        </p:attrNameLst>
                                      </p:cBhvr>
                                      <p:tavLst>
                                        <p:tav tm="0">
                                          <p:val>
                                            <p:strVal val="ppt_x"/>
                                          </p:val>
                                        </p:tav>
                                        <p:tav tm="100000">
                                          <p:val>
                                            <p:strVal val="ppt_x"/>
                                          </p:val>
                                        </p:tav>
                                      </p:tavLst>
                                    </p:anim>
                                    <p:anim calcmode="lin" valueType="num">
                                      <p:cBhvr additive="base">
                                        <p:cTn id="399" dur="3000"/>
                                        <p:tgtEl>
                                          <p:spTgt spid="16"/>
                                        </p:tgtEl>
                                        <p:attrNameLst>
                                          <p:attrName>ppt_y</p:attrName>
                                        </p:attrNameLst>
                                      </p:cBhvr>
                                      <p:tavLst>
                                        <p:tav tm="0">
                                          <p:val>
                                            <p:strVal val="ppt_y"/>
                                          </p:val>
                                        </p:tav>
                                        <p:tav tm="100000">
                                          <p:val>
                                            <p:strVal val="1+ppt_h/2"/>
                                          </p:val>
                                        </p:tav>
                                      </p:tavLst>
                                    </p:anim>
                                    <p:set>
                                      <p:cBhvr>
                                        <p:cTn id="400" dur="1" fill="hold">
                                          <p:stCondLst>
                                            <p:cond delay="2999"/>
                                          </p:stCondLst>
                                        </p:cTn>
                                        <p:tgtEl>
                                          <p:spTgt spid="16"/>
                                        </p:tgtEl>
                                        <p:attrNameLst>
                                          <p:attrName>style.visibility</p:attrName>
                                        </p:attrNameLst>
                                      </p:cBhvr>
                                      <p:to>
                                        <p:strVal val="hidden"/>
                                      </p:to>
                                    </p:set>
                                  </p:childTnLst>
                                </p:cTn>
                              </p:par>
                              <p:par>
                                <p:cTn id="401" presetID="2" presetClass="exit" presetSubtype="4" fill="hold" grpId="3" nodeType="withEffect">
                                  <p:stCondLst>
                                    <p:cond delay="0"/>
                                  </p:stCondLst>
                                  <p:childTnLst>
                                    <p:anim calcmode="lin" valueType="num">
                                      <p:cBhvr additive="base">
                                        <p:cTn id="402" dur="3000"/>
                                        <p:tgtEl>
                                          <p:spTgt spid="17"/>
                                        </p:tgtEl>
                                        <p:attrNameLst>
                                          <p:attrName>ppt_x</p:attrName>
                                        </p:attrNameLst>
                                      </p:cBhvr>
                                      <p:tavLst>
                                        <p:tav tm="0">
                                          <p:val>
                                            <p:strVal val="ppt_x"/>
                                          </p:val>
                                        </p:tav>
                                        <p:tav tm="100000">
                                          <p:val>
                                            <p:strVal val="ppt_x"/>
                                          </p:val>
                                        </p:tav>
                                      </p:tavLst>
                                    </p:anim>
                                    <p:anim calcmode="lin" valueType="num">
                                      <p:cBhvr additive="base">
                                        <p:cTn id="403" dur="3000"/>
                                        <p:tgtEl>
                                          <p:spTgt spid="17"/>
                                        </p:tgtEl>
                                        <p:attrNameLst>
                                          <p:attrName>ppt_y</p:attrName>
                                        </p:attrNameLst>
                                      </p:cBhvr>
                                      <p:tavLst>
                                        <p:tav tm="0">
                                          <p:val>
                                            <p:strVal val="ppt_y"/>
                                          </p:val>
                                        </p:tav>
                                        <p:tav tm="100000">
                                          <p:val>
                                            <p:strVal val="1+ppt_h/2"/>
                                          </p:val>
                                        </p:tav>
                                      </p:tavLst>
                                    </p:anim>
                                    <p:set>
                                      <p:cBhvr>
                                        <p:cTn id="404" dur="1" fill="hold">
                                          <p:stCondLst>
                                            <p:cond delay="2999"/>
                                          </p:stCondLst>
                                        </p:cTn>
                                        <p:tgtEl>
                                          <p:spTgt spid="17"/>
                                        </p:tgtEl>
                                        <p:attrNameLst>
                                          <p:attrName>style.visibility</p:attrName>
                                        </p:attrNameLst>
                                      </p:cBhvr>
                                      <p:to>
                                        <p:strVal val="hidden"/>
                                      </p:to>
                                    </p:set>
                                  </p:childTnLst>
                                </p:cTn>
                              </p:par>
                              <p:par>
                                <p:cTn id="405" presetID="2" presetClass="exit" presetSubtype="4" fill="hold" grpId="3" nodeType="withEffect">
                                  <p:stCondLst>
                                    <p:cond delay="0"/>
                                  </p:stCondLst>
                                  <p:childTnLst>
                                    <p:anim calcmode="lin" valueType="num">
                                      <p:cBhvr additive="base">
                                        <p:cTn id="406" dur="3000"/>
                                        <p:tgtEl>
                                          <p:spTgt spid="18"/>
                                        </p:tgtEl>
                                        <p:attrNameLst>
                                          <p:attrName>ppt_x</p:attrName>
                                        </p:attrNameLst>
                                      </p:cBhvr>
                                      <p:tavLst>
                                        <p:tav tm="0">
                                          <p:val>
                                            <p:strVal val="ppt_x"/>
                                          </p:val>
                                        </p:tav>
                                        <p:tav tm="100000">
                                          <p:val>
                                            <p:strVal val="ppt_x"/>
                                          </p:val>
                                        </p:tav>
                                      </p:tavLst>
                                    </p:anim>
                                    <p:anim calcmode="lin" valueType="num">
                                      <p:cBhvr additive="base">
                                        <p:cTn id="407" dur="3000"/>
                                        <p:tgtEl>
                                          <p:spTgt spid="18"/>
                                        </p:tgtEl>
                                        <p:attrNameLst>
                                          <p:attrName>ppt_y</p:attrName>
                                        </p:attrNameLst>
                                      </p:cBhvr>
                                      <p:tavLst>
                                        <p:tav tm="0">
                                          <p:val>
                                            <p:strVal val="ppt_y"/>
                                          </p:val>
                                        </p:tav>
                                        <p:tav tm="100000">
                                          <p:val>
                                            <p:strVal val="1+ppt_h/2"/>
                                          </p:val>
                                        </p:tav>
                                      </p:tavLst>
                                    </p:anim>
                                    <p:set>
                                      <p:cBhvr>
                                        <p:cTn id="408" dur="1" fill="hold">
                                          <p:stCondLst>
                                            <p:cond delay="2999"/>
                                          </p:stCondLst>
                                        </p:cTn>
                                        <p:tgtEl>
                                          <p:spTgt spid="18"/>
                                        </p:tgtEl>
                                        <p:attrNameLst>
                                          <p:attrName>style.visibility</p:attrName>
                                        </p:attrNameLst>
                                      </p:cBhvr>
                                      <p:to>
                                        <p:strVal val="hidden"/>
                                      </p:to>
                                    </p:set>
                                  </p:childTnLst>
                                </p:cTn>
                              </p:par>
                              <p:par>
                                <p:cTn id="409" presetID="2" presetClass="exit" presetSubtype="4" fill="hold" grpId="3" nodeType="withEffect">
                                  <p:stCondLst>
                                    <p:cond delay="0"/>
                                  </p:stCondLst>
                                  <p:childTnLst>
                                    <p:anim calcmode="lin" valueType="num">
                                      <p:cBhvr additive="base">
                                        <p:cTn id="410" dur="3000"/>
                                        <p:tgtEl>
                                          <p:spTgt spid="19"/>
                                        </p:tgtEl>
                                        <p:attrNameLst>
                                          <p:attrName>ppt_x</p:attrName>
                                        </p:attrNameLst>
                                      </p:cBhvr>
                                      <p:tavLst>
                                        <p:tav tm="0">
                                          <p:val>
                                            <p:strVal val="ppt_x"/>
                                          </p:val>
                                        </p:tav>
                                        <p:tav tm="100000">
                                          <p:val>
                                            <p:strVal val="ppt_x"/>
                                          </p:val>
                                        </p:tav>
                                      </p:tavLst>
                                    </p:anim>
                                    <p:anim calcmode="lin" valueType="num">
                                      <p:cBhvr additive="base">
                                        <p:cTn id="411" dur="3000"/>
                                        <p:tgtEl>
                                          <p:spTgt spid="19"/>
                                        </p:tgtEl>
                                        <p:attrNameLst>
                                          <p:attrName>ppt_y</p:attrName>
                                        </p:attrNameLst>
                                      </p:cBhvr>
                                      <p:tavLst>
                                        <p:tav tm="0">
                                          <p:val>
                                            <p:strVal val="ppt_y"/>
                                          </p:val>
                                        </p:tav>
                                        <p:tav tm="100000">
                                          <p:val>
                                            <p:strVal val="1+ppt_h/2"/>
                                          </p:val>
                                        </p:tav>
                                      </p:tavLst>
                                    </p:anim>
                                    <p:set>
                                      <p:cBhvr>
                                        <p:cTn id="412" dur="1" fill="hold">
                                          <p:stCondLst>
                                            <p:cond delay="2999"/>
                                          </p:stCondLst>
                                        </p:cTn>
                                        <p:tgtEl>
                                          <p:spTgt spid="19"/>
                                        </p:tgtEl>
                                        <p:attrNameLst>
                                          <p:attrName>style.visibility</p:attrName>
                                        </p:attrNameLst>
                                      </p:cBhvr>
                                      <p:to>
                                        <p:strVal val="hidden"/>
                                      </p:to>
                                    </p:set>
                                  </p:childTnLst>
                                </p:cTn>
                              </p:par>
                              <p:par>
                                <p:cTn id="413" presetID="2" presetClass="exit" presetSubtype="4" fill="hold" grpId="3" nodeType="withEffect">
                                  <p:stCondLst>
                                    <p:cond delay="0"/>
                                  </p:stCondLst>
                                  <p:childTnLst>
                                    <p:anim calcmode="lin" valueType="num">
                                      <p:cBhvr additive="base">
                                        <p:cTn id="414" dur="3000"/>
                                        <p:tgtEl>
                                          <p:spTgt spid="20"/>
                                        </p:tgtEl>
                                        <p:attrNameLst>
                                          <p:attrName>ppt_x</p:attrName>
                                        </p:attrNameLst>
                                      </p:cBhvr>
                                      <p:tavLst>
                                        <p:tav tm="0">
                                          <p:val>
                                            <p:strVal val="ppt_x"/>
                                          </p:val>
                                        </p:tav>
                                        <p:tav tm="100000">
                                          <p:val>
                                            <p:strVal val="ppt_x"/>
                                          </p:val>
                                        </p:tav>
                                      </p:tavLst>
                                    </p:anim>
                                    <p:anim calcmode="lin" valueType="num">
                                      <p:cBhvr additive="base">
                                        <p:cTn id="415" dur="3000"/>
                                        <p:tgtEl>
                                          <p:spTgt spid="20"/>
                                        </p:tgtEl>
                                        <p:attrNameLst>
                                          <p:attrName>ppt_y</p:attrName>
                                        </p:attrNameLst>
                                      </p:cBhvr>
                                      <p:tavLst>
                                        <p:tav tm="0">
                                          <p:val>
                                            <p:strVal val="ppt_y"/>
                                          </p:val>
                                        </p:tav>
                                        <p:tav tm="100000">
                                          <p:val>
                                            <p:strVal val="1+ppt_h/2"/>
                                          </p:val>
                                        </p:tav>
                                      </p:tavLst>
                                    </p:anim>
                                    <p:set>
                                      <p:cBhvr>
                                        <p:cTn id="416" dur="1" fill="hold">
                                          <p:stCondLst>
                                            <p:cond delay="2999"/>
                                          </p:stCondLst>
                                        </p:cTn>
                                        <p:tgtEl>
                                          <p:spTgt spid="20"/>
                                        </p:tgtEl>
                                        <p:attrNameLst>
                                          <p:attrName>style.visibility</p:attrName>
                                        </p:attrNameLst>
                                      </p:cBhvr>
                                      <p:to>
                                        <p:strVal val="hidden"/>
                                      </p:to>
                                    </p:set>
                                  </p:childTnLst>
                                </p:cTn>
                              </p:par>
                              <p:par>
                                <p:cTn id="417" presetID="2" presetClass="exit" presetSubtype="4" fill="hold" grpId="3" nodeType="withEffect">
                                  <p:stCondLst>
                                    <p:cond delay="0"/>
                                  </p:stCondLst>
                                  <p:childTnLst>
                                    <p:anim calcmode="lin" valueType="num">
                                      <p:cBhvr additive="base">
                                        <p:cTn id="418" dur="3000"/>
                                        <p:tgtEl>
                                          <p:spTgt spid="21"/>
                                        </p:tgtEl>
                                        <p:attrNameLst>
                                          <p:attrName>ppt_x</p:attrName>
                                        </p:attrNameLst>
                                      </p:cBhvr>
                                      <p:tavLst>
                                        <p:tav tm="0">
                                          <p:val>
                                            <p:strVal val="ppt_x"/>
                                          </p:val>
                                        </p:tav>
                                        <p:tav tm="100000">
                                          <p:val>
                                            <p:strVal val="ppt_x"/>
                                          </p:val>
                                        </p:tav>
                                      </p:tavLst>
                                    </p:anim>
                                    <p:anim calcmode="lin" valueType="num">
                                      <p:cBhvr additive="base">
                                        <p:cTn id="419" dur="3000"/>
                                        <p:tgtEl>
                                          <p:spTgt spid="21"/>
                                        </p:tgtEl>
                                        <p:attrNameLst>
                                          <p:attrName>ppt_y</p:attrName>
                                        </p:attrNameLst>
                                      </p:cBhvr>
                                      <p:tavLst>
                                        <p:tav tm="0">
                                          <p:val>
                                            <p:strVal val="ppt_y"/>
                                          </p:val>
                                        </p:tav>
                                        <p:tav tm="100000">
                                          <p:val>
                                            <p:strVal val="1+ppt_h/2"/>
                                          </p:val>
                                        </p:tav>
                                      </p:tavLst>
                                    </p:anim>
                                    <p:set>
                                      <p:cBhvr>
                                        <p:cTn id="420" dur="1" fill="hold">
                                          <p:stCondLst>
                                            <p:cond delay="2999"/>
                                          </p:stCondLst>
                                        </p:cTn>
                                        <p:tgtEl>
                                          <p:spTgt spid="21"/>
                                        </p:tgtEl>
                                        <p:attrNameLst>
                                          <p:attrName>style.visibility</p:attrName>
                                        </p:attrNameLst>
                                      </p:cBhvr>
                                      <p:to>
                                        <p:strVal val="hidden"/>
                                      </p:to>
                                    </p:set>
                                  </p:childTnLst>
                                </p:cTn>
                              </p:par>
                              <p:par>
                                <p:cTn id="421" presetID="2" presetClass="exit" presetSubtype="4" fill="hold" grpId="3" nodeType="withEffect">
                                  <p:stCondLst>
                                    <p:cond delay="0"/>
                                  </p:stCondLst>
                                  <p:childTnLst>
                                    <p:anim calcmode="lin" valueType="num">
                                      <p:cBhvr additive="base">
                                        <p:cTn id="422" dur="3000"/>
                                        <p:tgtEl>
                                          <p:spTgt spid="22"/>
                                        </p:tgtEl>
                                        <p:attrNameLst>
                                          <p:attrName>ppt_x</p:attrName>
                                        </p:attrNameLst>
                                      </p:cBhvr>
                                      <p:tavLst>
                                        <p:tav tm="0">
                                          <p:val>
                                            <p:strVal val="ppt_x"/>
                                          </p:val>
                                        </p:tav>
                                        <p:tav tm="100000">
                                          <p:val>
                                            <p:strVal val="ppt_x"/>
                                          </p:val>
                                        </p:tav>
                                      </p:tavLst>
                                    </p:anim>
                                    <p:anim calcmode="lin" valueType="num">
                                      <p:cBhvr additive="base">
                                        <p:cTn id="423" dur="3000"/>
                                        <p:tgtEl>
                                          <p:spTgt spid="22"/>
                                        </p:tgtEl>
                                        <p:attrNameLst>
                                          <p:attrName>ppt_y</p:attrName>
                                        </p:attrNameLst>
                                      </p:cBhvr>
                                      <p:tavLst>
                                        <p:tav tm="0">
                                          <p:val>
                                            <p:strVal val="ppt_y"/>
                                          </p:val>
                                        </p:tav>
                                        <p:tav tm="100000">
                                          <p:val>
                                            <p:strVal val="1+ppt_h/2"/>
                                          </p:val>
                                        </p:tav>
                                      </p:tavLst>
                                    </p:anim>
                                    <p:set>
                                      <p:cBhvr>
                                        <p:cTn id="424" dur="1" fill="hold">
                                          <p:stCondLst>
                                            <p:cond delay="2999"/>
                                          </p:stCondLst>
                                        </p:cTn>
                                        <p:tgtEl>
                                          <p:spTgt spid="22"/>
                                        </p:tgtEl>
                                        <p:attrNameLst>
                                          <p:attrName>style.visibility</p:attrName>
                                        </p:attrNameLst>
                                      </p:cBhvr>
                                      <p:to>
                                        <p:strVal val="hidden"/>
                                      </p:to>
                                    </p:set>
                                  </p:childTnLst>
                                </p:cTn>
                              </p:par>
                              <p:par>
                                <p:cTn id="425" presetID="2" presetClass="exit" presetSubtype="4" fill="hold" grpId="3" nodeType="withEffect">
                                  <p:stCondLst>
                                    <p:cond delay="0"/>
                                  </p:stCondLst>
                                  <p:childTnLst>
                                    <p:anim calcmode="lin" valueType="num">
                                      <p:cBhvr additive="base">
                                        <p:cTn id="426" dur="3000"/>
                                        <p:tgtEl>
                                          <p:spTgt spid="23"/>
                                        </p:tgtEl>
                                        <p:attrNameLst>
                                          <p:attrName>ppt_x</p:attrName>
                                        </p:attrNameLst>
                                      </p:cBhvr>
                                      <p:tavLst>
                                        <p:tav tm="0">
                                          <p:val>
                                            <p:strVal val="ppt_x"/>
                                          </p:val>
                                        </p:tav>
                                        <p:tav tm="100000">
                                          <p:val>
                                            <p:strVal val="ppt_x"/>
                                          </p:val>
                                        </p:tav>
                                      </p:tavLst>
                                    </p:anim>
                                    <p:anim calcmode="lin" valueType="num">
                                      <p:cBhvr additive="base">
                                        <p:cTn id="427" dur="3000"/>
                                        <p:tgtEl>
                                          <p:spTgt spid="23"/>
                                        </p:tgtEl>
                                        <p:attrNameLst>
                                          <p:attrName>ppt_y</p:attrName>
                                        </p:attrNameLst>
                                      </p:cBhvr>
                                      <p:tavLst>
                                        <p:tav tm="0">
                                          <p:val>
                                            <p:strVal val="ppt_y"/>
                                          </p:val>
                                        </p:tav>
                                        <p:tav tm="100000">
                                          <p:val>
                                            <p:strVal val="1+ppt_h/2"/>
                                          </p:val>
                                        </p:tav>
                                      </p:tavLst>
                                    </p:anim>
                                    <p:set>
                                      <p:cBhvr>
                                        <p:cTn id="428" dur="1" fill="hold">
                                          <p:stCondLst>
                                            <p:cond delay="2999"/>
                                          </p:stCondLst>
                                        </p:cTn>
                                        <p:tgtEl>
                                          <p:spTgt spid="23"/>
                                        </p:tgtEl>
                                        <p:attrNameLst>
                                          <p:attrName>style.visibility</p:attrName>
                                        </p:attrNameLst>
                                      </p:cBhvr>
                                      <p:to>
                                        <p:strVal val="hidden"/>
                                      </p:to>
                                    </p:set>
                                  </p:childTnLst>
                                </p:cTn>
                              </p:par>
                              <p:par>
                                <p:cTn id="429" presetID="2" presetClass="exit" presetSubtype="4" fill="hold" grpId="3" nodeType="withEffect">
                                  <p:stCondLst>
                                    <p:cond delay="0"/>
                                  </p:stCondLst>
                                  <p:childTnLst>
                                    <p:anim calcmode="lin" valueType="num">
                                      <p:cBhvr additive="base">
                                        <p:cTn id="430" dur="3000"/>
                                        <p:tgtEl>
                                          <p:spTgt spid="24"/>
                                        </p:tgtEl>
                                        <p:attrNameLst>
                                          <p:attrName>ppt_x</p:attrName>
                                        </p:attrNameLst>
                                      </p:cBhvr>
                                      <p:tavLst>
                                        <p:tav tm="0">
                                          <p:val>
                                            <p:strVal val="ppt_x"/>
                                          </p:val>
                                        </p:tav>
                                        <p:tav tm="100000">
                                          <p:val>
                                            <p:strVal val="ppt_x"/>
                                          </p:val>
                                        </p:tav>
                                      </p:tavLst>
                                    </p:anim>
                                    <p:anim calcmode="lin" valueType="num">
                                      <p:cBhvr additive="base">
                                        <p:cTn id="431" dur="3000"/>
                                        <p:tgtEl>
                                          <p:spTgt spid="24"/>
                                        </p:tgtEl>
                                        <p:attrNameLst>
                                          <p:attrName>ppt_y</p:attrName>
                                        </p:attrNameLst>
                                      </p:cBhvr>
                                      <p:tavLst>
                                        <p:tav tm="0">
                                          <p:val>
                                            <p:strVal val="ppt_y"/>
                                          </p:val>
                                        </p:tav>
                                        <p:tav tm="100000">
                                          <p:val>
                                            <p:strVal val="1+ppt_h/2"/>
                                          </p:val>
                                        </p:tav>
                                      </p:tavLst>
                                    </p:anim>
                                    <p:set>
                                      <p:cBhvr>
                                        <p:cTn id="432" dur="1" fill="hold">
                                          <p:stCondLst>
                                            <p:cond delay="2999"/>
                                          </p:stCondLst>
                                        </p:cTn>
                                        <p:tgtEl>
                                          <p:spTgt spid="24"/>
                                        </p:tgtEl>
                                        <p:attrNameLst>
                                          <p:attrName>style.visibility</p:attrName>
                                        </p:attrNameLst>
                                      </p:cBhvr>
                                      <p:to>
                                        <p:strVal val="hidden"/>
                                      </p:to>
                                    </p:set>
                                  </p:childTnLst>
                                </p:cTn>
                              </p:par>
                              <p:par>
                                <p:cTn id="433" presetID="2" presetClass="exit" presetSubtype="4" fill="hold" grpId="3" nodeType="withEffect">
                                  <p:stCondLst>
                                    <p:cond delay="0"/>
                                  </p:stCondLst>
                                  <p:childTnLst>
                                    <p:anim calcmode="lin" valueType="num">
                                      <p:cBhvr additive="base">
                                        <p:cTn id="434" dur="3000"/>
                                        <p:tgtEl>
                                          <p:spTgt spid="25"/>
                                        </p:tgtEl>
                                        <p:attrNameLst>
                                          <p:attrName>ppt_x</p:attrName>
                                        </p:attrNameLst>
                                      </p:cBhvr>
                                      <p:tavLst>
                                        <p:tav tm="0">
                                          <p:val>
                                            <p:strVal val="ppt_x"/>
                                          </p:val>
                                        </p:tav>
                                        <p:tav tm="100000">
                                          <p:val>
                                            <p:strVal val="ppt_x"/>
                                          </p:val>
                                        </p:tav>
                                      </p:tavLst>
                                    </p:anim>
                                    <p:anim calcmode="lin" valueType="num">
                                      <p:cBhvr additive="base">
                                        <p:cTn id="435" dur="3000"/>
                                        <p:tgtEl>
                                          <p:spTgt spid="25"/>
                                        </p:tgtEl>
                                        <p:attrNameLst>
                                          <p:attrName>ppt_y</p:attrName>
                                        </p:attrNameLst>
                                      </p:cBhvr>
                                      <p:tavLst>
                                        <p:tav tm="0">
                                          <p:val>
                                            <p:strVal val="ppt_y"/>
                                          </p:val>
                                        </p:tav>
                                        <p:tav tm="100000">
                                          <p:val>
                                            <p:strVal val="1+ppt_h/2"/>
                                          </p:val>
                                        </p:tav>
                                      </p:tavLst>
                                    </p:anim>
                                    <p:set>
                                      <p:cBhvr>
                                        <p:cTn id="436" dur="1" fill="hold">
                                          <p:stCondLst>
                                            <p:cond delay="2999"/>
                                          </p:stCondLst>
                                        </p:cTn>
                                        <p:tgtEl>
                                          <p:spTgt spid="25"/>
                                        </p:tgtEl>
                                        <p:attrNameLst>
                                          <p:attrName>style.visibility</p:attrName>
                                        </p:attrNameLst>
                                      </p:cBhvr>
                                      <p:to>
                                        <p:strVal val="hidden"/>
                                      </p:to>
                                    </p:set>
                                  </p:childTnLst>
                                </p:cTn>
                              </p:par>
                              <p:par>
                                <p:cTn id="437" presetID="2" presetClass="exit" presetSubtype="4" fill="hold" grpId="3" nodeType="withEffect">
                                  <p:stCondLst>
                                    <p:cond delay="0"/>
                                  </p:stCondLst>
                                  <p:childTnLst>
                                    <p:anim calcmode="lin" valueType="num">
                                      <p:cBhvr additive="base">
                                        <p:cTn id="438" dur="3000"/>
                                        <p:tgtEl>
                                          <p:spTgt spid="26"/>
                                        </p:tgtEl>
                                        <p:attrNameLst>
                                          <p:attrName>ppt_x</p:attrName>
                                        </p:attrNameLst>
                                      </p:cBhvr>
                                      <p:tavLst>
                                        <p:tav tm="0">
                                          <p:val>
                                            <p:strVal val="ppt_x"/>
                                          </p:val>
                                        </p:tav>
                                        <p:tav tm="100000">
                                          <p:val>
                                            <p:strVal val="ppt_x"/>
                                          </p:val>
                                        </p:tav>
                                      </p:tavLst>
                                    </p:anim>
                                    <p:anim calcmode="lin" valueType="num">
                                      <p:cBhvr additive="base">
                                        <p:cTn id="439" dur="3000"/>
                                        <p:tgtEl>
                                          <p:spTgt spid="26"/>
                                        </p:tgtEl>
                                        <p:attrNameLst>
                                          <p:attrName>ppt_y</p:attrName>
                                        </p:attrNameLst>
                                      </p:cBhvr>
                                      <p:tavLst>
                                        <p:tav tm="0">
                                          <p:val>
                                            <p:strVal val="ppt_y"/>
                                          </p:val>
                                        </p:tav>
                                        <p:tav tm="100000">
                                          <p:val>
                                            <p:strVal val="1+ppt_h/2"/>
                                          </p:val>
                                        </p:tav>
                                      </p:tavLst>
                                    </p:anim>
                                    <p:set>
                                      <p:cBhvr>
                                        <p:cTn id="440" dur="1" fill="hold">
                                          <p:stCondLst>
                                            <p:cond delay="2999"/>
                                          </p:stCondLst>
                                        </p:cTn>
                                        <p:tgtEl>
                                          <p:spTgt spid="26"/>
                                        </p:tgtEl>
                                        <p:attrNameLst>
                                          <p:attrName>style.visibility</p:attrName>
                                        </p:attrNameLst>
                                      </p:cBhvr>
                                      <p:to>
                                        <p:strVal val="hidden"/>
                                      </p:to>
                                    </p:set>
                                  </p:childTnLst>
                                </p:cTn>
                              </p:par>
                              <p:par>
                                <p:cTn id="441" presetID="2" presetClass="exit" presetSubtype="4" fill="hold" grpId="3" nodeType="withEffect">
                                  <p:stCondLst>
                                    <p:cond delay="0"/>
                                  </p:stCondLst>
                                  <p:childTnLst>
                                    <p:anim calcmode="lin" valueType="num">
                                      <p:cBhvr additive="base">
                                        <p:cTn id="442" dur="3000"/>
                                        <p:tgtEl>
                                          <p:spTgt spid="27"/>
                                        </p:tgtEl>
                                        <p:attrNameLst>
                                          <p:attrName>ppt_x</p:attrName>
                                        </p:attrNameLst>
                                      </p:cBhvr>
                                      <p:tavLst>
                                        <p:tav tm="0">
                                          <p:val>
                                            <p:strVal val="ppt_x"/>
                                          </p:val>
                                        </p:tav>
                                        <p:tav tm="100000">
                                          <p:val>
                                            <p:strVal val="ppt_x"/>
                                          </p:val>
                                        </p:tav>
                                      </p:tavLst>
                                    </p:anim>
                                    <p:anim calcmode="lin" valueType="num">
                                      <p:cBhvr additive="base">
                                        <p:cTn id="443" dur="3000"/>
                                        <p:tgtEl>
                                          <p:spTgt spid="27"/>
                                        </p:tgtEl>
                                        <p:attrNameLst>
                                          <p:attrName>ppt_y</p:attrName>
                                        </p:attrNameLst>
                                      </p:cBhvr>
                                      <p:tavLst>
                                        <p:tav tm="0">
                                          <p:val>
                                            <p:strVal val="ppt_y"/>
                                          </p:val>
                                        </p:tav>
                                        <p:tav tm="100000">
                                          <p:val>
                                            <p:strVal val="1+ppt_h/2"/>
                                          </p:val>
                                        </p:tav>
                                      </p:tavLst>
                                    </p:anim>
                                    <p:set>
                                      <p:cBhvr>
                                        <p:cTn id="444" dur="1" fill="hold">
                                          <p:stCondLst>
                                            <p:cond delay="2999"/>
                                          </p:stCondLst>
                                        </p:cTn>
                                        <p:tgtEl>
                                          <p:spTgt spid="27"/>
                                        </p:tgtEl>
                                        <p:attrNameLst>
                                          <p:attrName>style.visibility</p:attrName>
                                        </p:attrNameLst>
                                      </p:cBhvr>
                                      <p:to>
                                        <p:strVal val="hidden"/>
                                      </p:to>
                                    </p:set>
                                  </p:childTnLst>
                                </p:cTn>
                              </p:par>
                              <p:par>
                                <p:cTn id="445" presetID="2" presetClass="exit" presetSubtype="4" fill="hold" grpId="3" nodeType="withEffect">
                                  <p:stCondLst>
                                    <p:cond delay="0"/>
                                  </p:stCondLst>
                                  <p:childTnLst>
                                    <p:anim calcmode="lin" valueType="num">
                                      <p:cBhvr additive="base">
                                        <p:cTn id="446" dur="3000"/>
                                        <p:tgtEl>
                                          <p:spTgt spid="28"/>
                                        </p:tgtEl>
                                        <p:attrNameLst>
                                          <p:attrName>ppt_x</p:attrName>
                                        </p:attrNameLst>
                                      </p:cBhvr>
                                      <p:tavLst>
                                        <p:tav tm="0">
                                          <p:val>
                                            <p:strVal val="ppt_x"/>
                                          </p:val>
                                        </p:tav>
                                        <p:tav tm="100000">
                                          <p:val>
                                            <p:strVal val="ppt_x"/>
                                          </p:val>
                                        </p:tav>
                                      </p:tavLst>
                                    </p:anim>
                                    <p:anim calcmode="lin" valueType="num">
                                      <p:cBhvr additive="base">
                                        <p:cTn id="447" dur="3000"/>
                                        <p:tgtEl>
                                          <p:spTgt spid="28"/>
                                        </p:tgtEl>
                                        <p:attrNameLst>
                                          <p:attrName>ppt_y</p:attrName>
                                        </p:attrNameLst>
                                      </p:cBhvr>
                                      <p:tavLst>
                                        <p:tav tm="0">
                                          <p:val>
                                            <p:strVal val="ppt_y"/>
                                          </p:val>
                                        </p:tav>
                                        <p:tav tm="100000">
                                          <p:val>
                                            <p:strVal val="1+ppt_h/2"/>
                                          </p:val>
                                        </p:tav>
                                      </p:tavLst>
                                    </p:anim>
                                    <p:set>
                                      <p:cBhvr>
                                        <p:cTn id="448" dur="1" fill="hold">
                                          <p:stCondLst>
                                            <p:cond delay="2999"/>
                                          </p:stCondLst>
                                        </p:cTn>
                                        <p:tgtEl>
                                          <p:spTgt spid="28"/>
                                        </p:tgtEl>
                                        <p:attrNameLst>
                                          <p:attrName>style.visibility</p:attrName>
                                        </p:attrNameLst>
                                      </p:cBhvr>
                                      <p:to>
                                        <p:strVal val="hidden"/>
                                      </p:to>
                                    </p:set>
                                  </p:childTnLst>
                                </p:cTn>
                              </p:par>
                              <p:par>
                                <p:cTn id="449" presetID="2" presetClass="exit" presetSubtype="1" fill="hold" grpId="3" nodeType="withEffect">
                                  <p:stCondLst>
                                    <p:cond delay="0"/>
                                  </p:stCondLst>
                                  <p:childTnLst>
                                    <p:anim calcmode="lin" valueType="num">
                                      <p:cBhvr additive="base">
                                        <p:cTn id="450" dur="3000"/>
                                        <p:tgtEl>
                                          <p:spTgt spid="5"/>
                                        </p:tgtEl>
                                        <p:attrNameLst>
                                          <p:attrName>ppt_x</p:attrName>
                                        </p:attrNameLst>
                                      </p:cBhvr>
                                      <p:tavLst>
                                        <p:tav tm="0">
                                          <p:val>
                                            <p:strVal val="ppt_x"/>
                                          </p:val>
                                        </p:tav>
                                        <p:tav tm="100000">
                                          <p:val>
                                            <p:strVal val="ppt_x"/>
                                          </p:val>
                                        </p:tav>
                                      </p:tavLst>
                                    </p:anim>
                                    <p:anim calcmode="lin" valueType="num">
                                      <p:cBhvr additive="base">
                                        <p:cTn id="451" dur="3000"/>
                                        <p:tgtEl>
                                          <p:spTgt spid="5"/>
                                        </p:tgtEl>
                                        <p:attrNameLst>
                                          <p:attrName>ppt_y</p:attrName>
                                        </p:attrNameLst>
                                      </p:cBhvr>
                                      <p:tavLst>
                                        <p:tav tm="0">
                                          <p:val>
                                            <p:strVal val="ppt_y"/>
                                          </p:val>
                                        </p:tav>
                                        <p:tav tm="100000">
                                          <p:val>
                                            <p:strVal val="0-ppt_h/2"/>
                                          </p:val>
                                        </p:tav>
                                      </p:tavLst>
                                    </p:anim>
                                    <p:set>
                                      <p:cBhvr>
                                        <p:cTn id="452" dur="1" fill="hold">
                                          <p:stCondLst>
                                            <p:cond delay="2999"/>
                                          </p:stCondLst>
                                        </p:cTn>
                                        <p:tgtEl>
                                          <p:spTgt spid="5"/>
                                        </p:tgtEl>
                                        <p:attrNameLst>
                                          <p:attrName>style.visibility</p:attrName>
                                        </p:attrNameLst>
                                      </p:cBhvr>
                                      <p:to>
                                        <p:strVal val="hidden"/>
                                      </p:to>
                                    </p:set>
                                  </p:childTnLst>
                                </p:cTn>
                              </p:par>
                              <p:par>
                                <p:cTn id="453" presetID="2" presetClass="exit" presetSubtype="1" fill="hold" grpId="3" nodeType="withEffect">
                                  <p:stCondLst>
                                    <p:cond delay="0"/>
                                  </p:stCondLst>
                                  <p:childTnLst>
                                    <p:anim calcmode="lin" valueType="num">
                                      <p:cBhvr additive="base">
                                        <p:cTn id="454" dur="3000"/>
                                        <p:tgtEl>
                                          <p:spTgt spid="7"/>
                                        </p:tgtEl>
                                        <p:attrNameLst>
                                          <p:attrName>ppt_x</p:attrName>
                                        </p:attrNameLst>
                                      </p:cBhvr>
                                      <p:tavLst>
                                        <p:tav tm="0">
                                          <p:val>
                                            <p:strVal val="ppt_x"/>
                                          </p:val>
                                        </p:tav>
                                        <p:tav tm="100000">
                                          <p:val>
                                            <p:strVal val="ppt_x"/>
                                          </p:val>
                                        </p:tav>
                                      </p:tavLst>
                                    </p:anim>
                                    <p:anim calcmode="lin" valueType="num">
                                      <p:cBhvr additive="base">
                                        <p:cTn id="455" dur="3000"/>
                                        <p:tgtEl>
                                          <p:spTgt spid="7"/>
                                        </p:tgtEl>
                                        <p:attrNameLst>
                                          <p:attrName>ppt_y</p:attrName>
                                        </p:attrNameLst>
                                      </p:cBhvr>
                                      <p:tavLst>
                                        <p:tav tm="0">
                                          <p:val>
                                            <p:strVal val="ppt_y"/>
                                          </p:val>
                                        </p:tav>
                                        <p:tav tm="100000">
                                          <p:val>
                                            <p:strVal val="0-ppt_h/2"/>
                                          </p:val>
                                        </p:tav>
                                      </p:tavLst>
                                    </p:anim>
                                    <p:set>
                                      <p:cBhvr>
                                        <p:cTn id="456" dur="1" fill="hold">
                                          <p:stCondLst>
                                            <p:cond delay="2999"/>
                                          </p:stCondLst>
                                        </p:cTn>
                                        <p:tgtEl>
                                          <p:spTgt spid="7"/>
                                        </p:tgtEl>
                                        <p:attrNameLst>
                                          <p:attrName>style.visibility</p:attrName>
                                        </p:attrNameLst>
                                      </p:cBhvr>
                                      <p:to>
                                        <p:strVal val="hidden"/>
                                      </p:to>
                                    </p:set>
                                  </p:childTnLst>
                                </p:cTn>
                              </p:par>
                              <p:par>
                                <p:cTn id="457" presetID="2" presetClass="exit" presetSubtype="1" fill="hold" grpId="3" nodeType="withEffect">
                                  <p:stCondLst>
                                    <p:cond delay="0"/>
                                  </p:stCondLst>
                                  <p:childTnLst>
                                    <p:anim calcmode="lin" valueType="num">
                                      <p:cBhvr additive="base">
                                        <p:cTn id="458" dur="3000"/>
                                        <p:tgtEl>
                                          <p:spTgt spid="9"/>
                                        </p:tgtEl>
                                        <p:attrNameLst>
                                          <p:attrName>ppt_x</p:attrName>
                                        </p:attrNameLst>
                                      </p:cBhvr>
                                      <p:tavLst>
                                        <p:tav tm="0">
                                          <p:val>
                                            <p:strVal val="ppt_x"/>
                                          </p:val>
                                        </p:tav>
                                        <p:tav tm="100000">
                                          <p:val>
                                            <p:strVal val="ppt_x"/>
                                          </p:val>
                                        </p:tav>
                                      </p:tavLst>
                                    </p:anim>
                                    <p:anim calcmode="lin" valueType="num">
                                      <p:cBhvr additive="base">
                                        <p:cTn id="459" dur="3000"/>
                                        <p:tgtEl>
                                          <p:spTgt spid="9"/>
                                        </p:tgtEl>
                                        <p:attrNameLst>
                                          <p:attrName>ppt_y</p:attrName>
                                        </p:attrNameLst>
                                      </p:cBhvr>
                                      <p:tavLst>
                                        <p:tav tm="0">
                                          <p:val>
                                            <p:strVal val="ppt_y"/>
                                          </p:val>
                                        </p:tav>
                                        <p:tav tm="100000">
                                          <p:val>
                                            <p:strVal val="0-ppt_h/2"/>
                                          </p:val>
                                        </p:tav>
                                      </p:tavLst>
                                    </p:anim>
                                    <p:set>
                                      <p:cBhvr>
                                        <p:cTn id="460" dur="1" fill="hold">
                                          <p:stCondLst>
                                            <p:cond delay="2999"/>
                                          </p:stCondLst>
                                        </p:cTn>
                                        <p:tgtEl>
                                          <p:spTgt spid="9"/>
                                        </p:tgtEl>
                                        <p:attrNameLst>
                                          <p:attrName>style.visibility</p:attrName>
                                        </p:attrNameLst>
                                      </p:cBhvr>
                                      <p:to>
                                        <p:strVal val="hidden"/>
                                      </p:to>
                                    </p:set>
                                  </p:childTnLst>
                                </p:cTn>
                              </p:par>
                              <p:par>
                                <p:cTn id="461" presetID="2" presetClass="exit" presetSubtype="1" fill="hold" grpId="3" nodeType="withEffect">
                                  <p:stCondLst>
                                    <p:cond delay="0"/>
                                  </p:stCondLst>
                                  <p:childTnLst>
                                    <p:anim calcmode="lin" valueType="num">
                                      <p:cBhvr additive="base">
                                        <p:cTn id="462" dur="3000"/>
                                        <p:tgtEl>
                                          <p:spTgt spid="11"/>
                                        </p:tgtEl>
                                        <p:attrNameLst>
                                          <p:attrName>ppt_x</p:attrName>
                                        </p:attrNameLst>
                                      </p:cBhvr>
                                      <p:tavLst>
                                        <p:tav tm="0">
                                          <p:val>
                                            <p:strVal val="ppt_x"/>
                                          </p:val>
                                        </p:tav>
                                        <p:tav tm="100000">
                                          <p:val>
                                            <p:strVal val="ppt_x"/>
                                          </p:val>
                                        </p:tav>
                                      </p:tavLst>
                                    </p:anim>
                                    <p:anim calcmode="lin" valueType="num">
                                      <p:cBhvr additive="base">
                                        <p:cTn id="463" dur="3000"/>
                                        <p:tgtEl>
                                          <p:spTgt spid="11"/>
                                        </p:tgtEl>
                                        <p:attrNameLst>
                                          <p:attrName>ppt_y</p:attrName>
                                        </p:attrNameLst>
                                      </p:cBhvr>
                                      <p:tavLst>
                                        <p:tav tm="0">
                                          <p:val>
                                            <p:strVal val="ppt_y"/>
                                          </p:val>
                                        </p:tav>
                                        <p:tav tm="100000">
                                          <p:val>
                                            <p:strVal val="0-ppt_h/2"/>
                                          </p:val>
                                        </p:tav>
                                      </p:tavLst>
                                    </p:anim>
                                    <p:set>
                                      <p:cBhvr>
                                        <p:cTn id="464" dur="1" fill="hold">
                                          <p:stCondLst>
                                            <p:cond delay="2999"/>
                                          </p:stCondLst>
                                        </p:cTn>
                                        <p:tgtEl>
                                          <p:spTgt spid="11"/>
                                        </p:tgtEl>
                                        <p:attrNameLst>
                                          <p:attrName>style.visibility</p:attrName>
                                        </p:attrNameLst>
                                      </p:cBhvr>
                                      <p:to>
                                        <p:strVal val="hidden"/>
                                      </p:to>
                                    </p:set>
                                  </p:childTnLst>
                                </p:cTn>
                              </p:par>
                              <p:par>
                                <p:cTn id="465" presetID="2" presetClass="exit" presetSubtype="1" fill="hold" grpId="3" nodeType="withEffect">
                                  <p:stCondLst>
                                    <p:cond delay="0"/>
                                  </p:stCondLst>
                                  <p:childTnLst>
                                    <p:anim calcmode="lin" valueType="num">
                                      <p:cBhvr additive="base">
                                        <p:cTn id="466" dur="3000"/>
                                        <p:tgtEl>
                                          <p:spTgt spid="13"/>
                                        </p:tgtEl>
                                        <p:attrNameLst>
                                          <p:attrName>ppt_x</p:attrName>
                                        </p:attrNameLst>
                                      </p:cBhvr>
                                      <p:tavLst>
                                        <p:tav tm="0">
                                          <p:val>
                                            <p:strVal val="ppt_x"/>
                                          </p:val>
                                        </p:tav>
                                        <p:tav tm="100000">
                                          <p:val>
                                            <p:strVal val="ppt_x"/>
                                          </p:val>
                                        </p:tav>
                                      </p:tavLst>
                                    </p:anim>
                                    <p:anim calcmode="lin" valueType="num">
                                      <p:cBhvr additive="base">
                                        <p:cTn id="467" dur="3000"/>
                                        <p:tgtEl>
                                          <p:spTgt spid="13"/>
                                        </p:tgtEl>
                                        <p:attrNameLst>
                                          <p:attrName>ppt_y</p:attrName>
                                        </p:attrNameLst>
                                      </p:cBhvr>
                                      <p:tavLst>
                                        <p:tav tm="0">
                                          <p:val>
                                            <p:strVal val="ppt_y"/>
                                          </p:val>
                                        </p:tav>
                                        <p:tav tm="100000">
                                          <p:val>
                                            <p:strVal val="0-ppt_h/2"/>
                                          </p:val>
                                        </p:tav>
                                      </p:tavLst>
                                    </p:anim>
                                    <p:set>
                                      <p:cBhvr>
                                        <p:cTn id="468" dur="1" fill="hold">
                                          <p:stCondLst>
                                            <p:cond delay="2999"/>
                                          </p:stCondLst>
                                        </p:cTn>
                                        <p:tgtEl>
                                          <p:spTgt spid="13"/>
                                        </p:tgtEl>
                                        <p:attrNameLst>
                                          <p:attrName>style.visibility</p:attrName>
                                        </p:attrNameLst>
                                      </p:cBhvr>
                                      <p:to>
                                        <p:strVal val="hidden"/>
                                      </p:to>
                                    </p:set>
                                  </p:childTnLst>
                                </p:cTn>
                              </p:par>
                              <p:par>
                                <p:cTn id="469" presetID="2" presetClass="exit" presetSubtype="1" fill="hold" grpId="3" nodeType="withEffect">
                                  <p:stCondLst>
                                    <p:cond delay="0"/>
                                  </p:stCondLst>
                                  <p:childTnLst>
                                    <p:anim calcmode="lin" valueType="num">
                                      <p:cBhvr additive="base">
                                        <p:cTn id="470" dur="3000"/>
                                        <p:tgtEl>
                                          <p:spTgt spid="29"/>
                                        </p:tgtEl>
                                        <p:attrNameLst>
                                          <p:attrName>ppt_x</p:attrName>
                                        </p:attrNameLst>
                                      </p:cBhvr>
                                      <p:tavLst>
                                        <p:tav tm="0">
                                          <p:val>
                                            <p:strVal val="ppt_x"/>
                                          </p:val>
                                        </p:tav>
                                        <p:tav tm="100000">
                                          <p:val>
                                            <p:strVal val="ppt_x"/>
                                          </p:val>
                                        </p:tav>
                                      </p:tavLst>
                                    </p:anim>
                                    <p:anim calcmode="lin" valueType="num">
                                      <p:cBhvr additive="base">
                                        <p:cTn id="471" dur="3000"/>
                                        <p:tgtEl>
                                          <p:spTgt spid="29"/>
                                        </p:tgtEl>
                                        <p:attrNameLst>
                                          <p:attrName>ppt_y</p:attrName>
                                        </p:attrNameLst>
                                      </p:cBhvr>
                                      <p:tavLst>
                                        <p:tav tm="0">
                                          <p:val>
                                            <p:strVal val="ppt_y"/>
                                          </p:val>
                                        </p:tav>
                                        <p:tav tm="100000">
                                          <p:val>
                                            <p:strVal val="0-ppt_h/2"/>
                                          </p:val>
                                        </p:tav>
                                      </p:tavLst>
                                    </p:anim>
                                    <p:set>
                                      <p:cBhvr>
                                        <p:cTn id="472" dur="1" fill="hold">
                                          <p:stCondLst>
                                            <p:cond delay="2999"/>
                                          </p:stCondLst>
                                        </p:cTn>
                                        <p:tgtEl>
                                          <p:spTgt spid="29"/>
                                        </p:tgtEl>
                                        <p:attrNameLst>
                                          <p:attrName>style.visibility</p:attrName>
                                        </p:attrNameLst>
                                      </p:cBhvr>
                                      <p:to>
                                        <p:strVal val="hidden"/>
                                      </p:to>
                                    </p:set>
                                  </p:childTnLst>
                                </p:cTn>
                              </p:par>
                              <p:par>
                                <p:cTn id="473" presetID="2" presetClass="exit" presetSubtype="1" fill="hold" grpId="3" nodeType="withEffect">
                                  <p:stCondLst>
                                    <p:cond delay="0"/>
                                  </p:stCondLst>
                                  <p:childTnLst>
                                    <p:anim calcmode="lin" valueType="num">
                                      <p:cBhvr additive="base">
                                        <p:cTn id="474" dur="3000"/>
                                        <p:tgtEl>
                                          <p:spTgt spid="30"/>
                                        </p:tgtEl>
                                        <p:attrNameLst>
                                          <p:attrName>ppt_x</p:attrName>
                                        </p:attrNameLst>
                                      </p:cBhvr>
                                      <p:tavLst>
                                        <p:tav tm="0">
                                          <p:val>
                                            <p:strVal val="ppt_x"/>
                                          </p:val>
                                        </p:tav>
                                        <p:tav tm="100000">
                                          <p:val>
                                            <p:strVal val="ppt_x"/>
                                          </p:val>
                                        </p:tav>
                                      </p:tavLst>
                                    </p:anim>
                                    <p:anim calcmode="lin" valueType="num">
                                      <p:cBhvr additive="base">
                                        <p:cTn id="475" dur="3000"/>
                                        <p:tgtEl>
                                          <p:spTgt spid="30"/>
                                        </p:tgtEl>
                                        <p:attrNameLst>
                                          <p:attrName>ppt_y</p:attrName>
                                        </p:attrNameLst>
                                      </p:cBhvr>
                                      <p:tavLst>
                                        <p:tav tm="0">
                                          <p:val>
                                            <p:strVal val="ppt_y"/>
                                          </p:val>
                                        </p:tav>
                                        <p:tav tm="100000">
                                          <p:val>
                                            <p:strVal val="0-ppt_h/2"/>
                                          </p:val>
                                        </p:tav>
                                      </p:tavLst>
                                    </p:anim>
                                    <p:set>
                                      <p:cBhvr>
                                        <p:cTn id="476" dur="1" fill="hold">
                                          <p:stCondLst>
                                            <p:cond delay="2999"/>
                                          </p:stCondLst>
                                        </p:cTn>
                                        <p:tgtEl>
                                          <p:spTgt spid="30"/>
                                        </p:tgtEl>
                                        <p:attrNameLst>
                                          <p:attrName>style.visibility</p:attrName>
                                        </p:attrNameLst>
                                      </p:cBhvr>
                                      <p:to>
                                        <p:strVal val="hidden"/>
                                      </p:to>
                                    </p:set>
                                  </p:childTnLst>
                                </p:cTn>
                              </p:par>
                              <p:par>
                                <p:cTn id="477" presetID="2" presetClass="exit" presetSubtype="1" fill="hold" grpId="3" nodeType="withEffect">
                                  <p:stCondLst>
                                    <p:cond delay="0"/>
                                  </p:stCondLst>
                                  <p:childTnLst>
                                    <p:anim calcmode="lin" valueType="num">
                                      <p:cBhvr additive="base">
                                        <p:cTn id="478" dur="3000"/>
                                        <p:tgtEl>
                                          <p:spTgt spid="31"/>
                                        </p:tgtEl>
                                        <p:attrNameLst>
                                          <p:attrName>ppt_x</p:attrName>
                                        </p:attrNameLst>
                                      </p:cBhvr>
                                      <p:tavLst>
                                        <p:tav tm="0">
                                          <p:val>
                                            <p:strVal val="ppt_x"/>
                                          </p:val>
                                        </p:tav>
                                        <p:tav tm="100000">
                                          <p:val>
                                            <p:strVal val="ppt_x"/>
                                          </p:val>
                                        </p:tav>
                                      </p:tavLst>
                                    </p:anim>
                                    <p:anim calcmode="lin" valueType="num">
                                      <p:cBhvr additive="base">
                                        <p:cTn id="479" dur="3000"/>
                                        <p:tgtEl>
                                          <p:spTgt spid="31"/>
                                        </p:tgtEl>
                                        <p:attrNameLst>
                                          <p:attrName>ppt_y</p:attrName>
                                        </p:attrNameLst>
                                      </p:cBhvr>
                                      <p:tavLst>
                                        <p:tav tm="0">
                                          <p:val>
                                            <p:strVal val="ppt_y"/>
                                          </p:val>
                                        </p:tav>
                                        <p:tav tm="100000">
                                          <p:val>
                                            <p:strVal val="0-ppt_h/2"/>
                                          </p:val>
                                        </p:tav>
                                      </p:tavLst>
                                    </p:anim>
                                    <p:set>
                                      <p:cBhvr>
                                        <p:cTn id="480" dur="1" fill="hold">
                                          <p:stCondLst>
                                            <p:cond delay="2999"/>
                                          </p:stCondLst>
                                        </p:cTn>
                                        <p:tgtEl>
                                          <p:spTgt spid="31"/>
                                        </p:tgtEl>
                                        <p:attrNameLst>
                                          <p:attrName>style.visibility</p:attrName>
                                        </p:attrNameLst>
                                      </p:cBhvr>
                                      <p:to>
                                        <p:strVal val="hidden"/>
                                      </p:to>
                                    </p:set>
                                  </p:childTnLst>
                                </p:cTn>
                              </p:par>
                              <p:par>
                                <p:cTn id="481" presetID="2" presetClass="exit" presetSubtype="1" fill="hold" grpId="3" nodeType="withEffect">
                                  <p:stCondLst>
                                    <p:cond delay="0"/>
                                  </p:stCondLst>
                                  <p:childTnLst>
                                    <p:anim calcmode="lin" valueType="num">
                                      <p:cBhvr additive="base">
                                        <p:cTn id="482" dur="3000"/>
                                        <p:tgtEl>
                                          <p:spTgt spid="32"/>
                                        </p:tgtEl>
                                        <p:attrNameLst>
                                          <p:attrName>ppt_x</p:attrName>
                                        </p:attrNameLst>
                                      </p:cBhvr>
                                      <p:tavLst>
                                        <p:tav tm="0">
                                          <p:val>
                                            <p:strVal val="ppt_x"/>
                                          </p:val>
                                        </p:tav>
                                        <p:tav tm="100000">
                                          <p:val>
                                            <p:strVal val="ppt_x"/>
                                          </p:val>
                                        </p:tav>
                                      </p:tavLst>
                                    </p:anim>
                                    <p:anim calcmode="lin" valueType="num">
                                      <p:cBhvr additive="base">
                                        <p:cTn id="483" dur="3000"/>
                                        <p:tgtEl>
                                          <p:spTgt spid="32"/>
                                        </p:tgtEl>
                                        <p:attrNameLst>
                                          <p:attrName>ppt_y</p:attrName>
                                        </p:attrNameLst>
                                      </p:cBhvr>
                                      <p:tavLst>
                                        <p:tav tm="0">
                                          <p:val>
                                            <p:strVal val="ppt_y"/>
                                          </p:val>
                                        </p:tav>
                                        <p:tav tm="100000">
                                          <p:val>
                                            <p:strVal val="0-ppt_h/2"/>
                                          </p:val>
                                        </p:tav>
                                      </p:tavLst>
                                    </p:anim>
                                    <p:set>
                                      <p:cBhvr>
                                        <p:cTn id="484" dur="1" fill="hold">
                                          <p:stCondLst>
                                            <p:cond delay="2999"/>
                                          </p:stCondLst>
                                        </p:cTn>
                                        <p:tgtEl>
                                          <p:spTgt spid="32"/>
                                        </p:tgtEl>
                                        <p:attrNameLst>
                                          <p:attrName>style.visibility</p:attrName>
                                        </p:attrNameLst>
                                      </p:cBhvr>
                                      <p:to>
                                        <p:strVal val="hidden"/>
                                      </p:to>
                                    </p:set>
                                  </p:childTnLst>
                                </p:cTn>
                              </p:par>
                              <p:par>
                                <p:cTn id="485" presetID="2" presetClass="exit" presetSubtype="1" fill="hold" grpId="3" nodeType="withEffect">
                                  <p:stCondLst>
                                    <p:cond delay="0"/>
                                  </p:stCondLst>
                                  <p:childTnLst>
                                    <p:anim calcmode="lin" valueType="num">
                                      <p:cBhvr additive="base">
                                        <p:cTn id="486" dur="3000"/>
                                        <p:tgtEl>
                                          <p:spTgt spid="33"/>
                                        </p:tgtEl>
                                        <p:attrNameLst>
                                          <p:attrName>ppt_x</p:attrName>
                                        </p:attrNameLst>
                                      </p:cBhvr>
                                      <p:tavLst>
                                        <p:tav tm="0">
                                          <p:val>
                                            <p:strVal val="ppt_x"/>
                                          </p:val>
                                        </p:tav>
                                        <p:tav tm="100000">
                                          <p:val>
                                            <p:strVal val="ppt_x"/>
                                          </p:val>
                                        </p:tav>
                                      </p:tavLst>
                                    </p:anim>
                                    <p:anim calcmode="lin" valueType="num">
                                      <p:cBhvr additive="base">
                                        <p:cTn id="487" dur="3000"/>
                                        <p:tgtEl>
                                          <p:spTgt spid="33"/>
                                        </p:tgtEl>
                                        <p:attrNameLst>
                                          <p:attrName>ppt_y</p:attrName>
                                        </p:attrNameLst>
                                      </p:cBhvr>
                                      <p:tavLst>
                                        <p:tav tm="0">
                                          <p:val>
                                            <p:strVal val="ppt_y"/>
                                          </p:val>
                                        </p:tav>
                                        <p:tav tm="100000">
                                          <p:val>
                                            <p:strVal val="0-ppt_h/2"/>
                                          </p:val>
                                        </p:tav>
                                      </p:tavLst>
                                    </p:anim>
                                    <p:set>
                                      <p:cBhvr>
                                        <p:cTn id="488" dur="1" fill="hold">
                                          <p:stCondLst>
                                            <p:cond delay="2999"/>
                                          </p:stCondLst>
                                        </p:cTn>
                                        <p:tgtEl>
                                          <p:spTgt spid="33"/>
                                        </p:tgtEl>
                                        <p:attrNameLst>
                                          <p:attrName>style.visibility</p:attrName>
                                        </p:attrNameLst>
                                      </p:cBhvr>
                                      <p:to>
                                        <p:strVal val="hidden"/>
                                      </p:to>
                                    </p:set>
                                  </p:childTnLst>
                                </p:cTn>
                              </p:par>
                              <p:par>
                                <p:cTn id="489" presetID="2" presetClass="exit" presetSubtype="1" fill="hold" grpId="3" nodeType="withEffect">
                                  <p:stCondLst>
                                    <p:cond delay="0"/>
                                  </p:stCondLst>
                                  <p:childTnLst>
                                    <p:anim calcmode="lin" valueType="num">
                                      <p:cBhvr additive="base">
                                        <p:cTn id="490" dur="3000"/>
                                        <p:tgtEl>
                                          <p:spTgt spid="34"/>
                                        </p:tgtEl>
                                        <p:attrNameLst>
                                          <p:attrName>ppt_x</p:attrName>
                                        </p:attrNameLst>
                                      </p:cBhvr>
                                      <p:tavLst>
                                        <p:tav tm="0">
                                          <p:val>
                                            <p:strVal val="ppt_x"/>
                                          </p:val>
                                        </p:tav>
                                        <p:tav tm="100000">
                                          <p:val>
                                            <p:strVal val="ppt_x"/>
                                          </p:val>
                                        </p:tav>
                                      </p:tavLst>
                                    </p:anim>
                                    <p:anim calcmode="lin" valueType="num">
                                      <p:cBhvr additive="base">
                                        <p:cTn id="491" dur="3000"/>
                                        <p:tgtEl>
                                          <p:spTgt spid="34"/>
                                        </p:tgtEl>
                                        <p:attrNameLst>
                                          <p:attrName>ppt_y</p:attrName>
                                        </p:attrNameLst>
                                      </p:cBhvr>
                                      <p:tavLst>
                                        <p:tav tm="0">
                                          <p:val>
                                            <p:strVal val="ppt_y"/>
                                          </p:val>
                                        </p:tav>
                                        <p:tav tm="100000">
                                          <p:val>
                                            <p:strVal val="0-ppt_h/2"/>
                                          </p:val>
                                        </p:tav>
                                      </p:tavLst>
                                    </p:anim>
                                    <p:set>
                                      <p:cBhvr>
                                        <p:cTn id="492" dur="1" fill="hold">
                                          <p:stCondLst>
                                            <p:cond delay="2999"/>
                                          </p:stCondLst>
                                        </p:cTn>
                                        <p:tgtEl>
                                          <p:spTgt spid="34"/>
                                        </p:tgtEl>
                                        <p:attrNameLst>
                                          <p:attrName>style.visibility</p:attrName>
                                        </p:attrNameLst>
                                      </p:cBhvr>
                                      <p:to>
                                        <p:strVal val="hidden"/>
                                      </p:to>
                                    </p:set>
                                  </p:childTnLst>
                                </p:cTn>
                              </p:par>
                              <p:par>
                                <p:cTn id="493" presetID="2" presetClass="exit" presetSubtype="1" fill="hold" grpId="3" nodeType="withEffect">
                                  <p:stCondLst>
                                    <p:cond delay="0"/>
                                  </p:stCondLst>
                                  <p:childTnLst>
                                    <p:anim calcmode="lin" valueType="num">
                                      <p:cBhvr additive="base">
                                        <p:cTn id="494" dur="3000"/>
                                        <p:tgtEl>
                                          <p:spTgt spid="35"/>
                                        </p:tgtEl>
                                        <p:attrNameLst>
                                          <p:attrName>ppt_x</p:attrName>
                                        </p:attrNameLst>
                                      </p:cBhvr>
                                      <p:tavLst>
                                        <p:tav tm="0">
                                          <p:val>
                                            <p:strVal val="ppt_x"/>
                                          </p:val>
                                        </p:tav>
                                        <p:tav tm="100000">
                                          <p:val>
                                            <p:strVal val="ppt_x"/>
                                          </p:val>
                                        </p:tav>
                                      </p:tavLst>
                                    </p:anim>
                                    <p:anim calcmode="lin" valueType="num">
                                      <p:cBhvr additive="base">
                                        <p:cTn id="495" dur="3000"/>
                                        <p:tgtEl>
                                          <p:spTgt spid="35"/>
                                        </p:tgtEl>
                                        <p:attrNameLst>
                                          <p:attrName>ppt_y</p:attrName>
                                        </p:attrNameLst>
                                      </p:cBhvr>
                                      <p:tavLst>
                                        <p:tav tm="0">
                                          <p:val>
                                            <p:strVal val="ppt_y"/>
                                          </p:val>
                                        </p:tav>
                                        <p:tav tm="100000">
                                          <p:val>
                                            <p:strVal val="0-ppt_h/2"/>
                                          </p:val>
                                        </p:tav>
                                      </p:tavLst>
                                    </p:anim>
                                    <p:set>
                                      <p:cBhvr>
                                        <p:cTn id="496" dur="1" fill="hold">
                                          <p:stCondLst>
                                            <p:cond delay="2999"/>
                                          </p:stCondLst>
                                        </p:cTn>
                                        <p:tgtEl>
                                          <p:spTgt spid="35"/>
                                        </p:tgtEl>
                                        <p:attrNameLst>
                                          <p:attrName>style.visibility</p:attrName>
                                        </p:attrNameLst>
                                      </p:cBhvr>
                                      <p:to>
                                        <p:strVal val="hidden"/>
                                      </p:to>
                                    </p:set>
                                  </p:childTnLst>
                                </p:cTn>
                              </p:par>
                              <p:par>
                                <p:cTn id="497" presetID="2" presetClass="exit" presetSubtype="1" fill="hold" grpId="3" nodeType="withEffect">
                                  <p:stCondLst>
                                    <p:cond delay="0"/>
                                  </p:stCondLst>
                                  <p:childTnLst>
                                    <p:anim calcmode="lin" valueType="num">
                                      <p:cBhvr additive="base">
                                        <p:cTn id="498" dur="3000"/>
                                        <p:tgtEl>
                                          <p:spTgt spid="36"/>
                                        </p:tgtEl>
                                        <p:attrNameLst>
                                          <p:attrName>ppt_x</p:attrName>
                                        </p:attrNameLst>
                                      </p:cBhvr>
                                      <p:tavLst>
                                        <p:tav tm="0">
                                          <p:val>
                                            <p:strVal val="ppt_x"/>
                                          </p:val>
                                        </p:tav>
                                        <p:tav tm="100000">
                                          <p:val>
                                            <p:strVal val="ppt_x"/>
                                          </p:val>
                                        </p:tav>
                                      </p:tavLst>
                                    </p:anim>
                                    <p:anim calcmode="lin" valueType="num">
                                      <p:cBhvr additive="base">
                                        <p:cTn id="499" dur="3000"/>
                                        <p:tgtEl>
                                          <p:spTgt spid="36"/>
                                        </p:tgtEl>
                                        <p:attrNameLst>
                                          <p:attrName>ppt_y</p:attrName>
                                        </p:attrNameLst>
                                      </p:cBhvr>
                                      <p:tavLst>
                                        <p:tav tm="0">
                                          <p:val>
                                            <p:strVal val="ppt_y"/>
                                          </p:val>
                                        </p:tav>
                                        <p:tav tm="100000">
                                          <p:val>
                                            <p:strVal val="0-ppt_h/2"/>
                                          </p:val>
                                        </p:tav>
                                      </p:tavLst>
                                    </p:anim>
                                    <p:set>
                                      <p:cBhvr>
                                        <p:cTn id="500" dur="1" fill="hold">
                                          <p:stCondLst>
                                            <p:cond delay="2999"/>
                                          </p:stCondLst>
                                        </p:cTn>
                                        <p:tgtEl>
                                          <p:spTgt spid="36"/>
                                        </p:tgtEl>
                                        <p:attrNameLst>
                                          <p:attrName>style.visibility</p:attrName>
                                        </p:attrNameLst>
                                      </p:cBhvr>
                                      <p:to>
                                        <p:strVal val="hidden"/>
                                      </p:to>
                                    </p:set>
                                  </p:childTnLst>
                                </p:cTn>
                              </p:par>
                              <p:par>
                                <p:cTn id="501" presetID="2" presetClass="exit" presetSubtype="1" fill="hold" grpId="3" nodeType="withEffect">
                                  <p:stCondLst>
                                    <p:cond delay="0"/>
                                  </p:stCondLst>
                                  <p:childTnLst>
                                    <p:anim calcmode="lin" valueType="num">
                                      <p:cBhvr additive="base">
                                        <p:cTn id="502" dur="3000"/>
                                        <p:tgtEl>
                                          <p:spTgt spid="37"/>
                                        </p:tgtEl>
                                        <p:attrNameLst>
                                          <p:attrName>ppt_x</p:attrName>
                                        </p:attrNameLst>
                                      </p:cBhvr>
                                      <p:tavLst>
                                        <p:tav tm="0">
                                          <p:val>
                                            <p:strVal val="ppt_x"/>
                                          </p:val>
                                        </p:tav>
                                        <p:tav tm="100000">
                                          <p:val>
                                            <p:strVal val="ppt_x"/>
                                          </p:val>
                                        </p:tav>
                                      </p:tavLst>
                                    </p:anim>
                                    <p:anim calcmode="lin" valueType="num">
                                      <p:cBhvr additive="base">
                                        <p:cTn id="503" dur="3000"/>
                                        <p:tgtEl>
                                          <p:spTgt spid="37"/>
                                        </p:tgtEl>
                                        <p:attrNameLst>
                                          <p:attrName>ppt_y</p:attrName>
                                        </p:attrNameLst>
                                      </p:cBhvr>
                                      <p:tavLst>
                                        <p:tav tm="0">
                                          <p:val>
                                            <p:strVal val="ppt_y"/>
                                          </p:val>
                                        </p:tav>
                                        <p:tav tm="100000">
                                          <p:val>
                                            <p:strVal val="0-ppt_h/2"/>
                                          </p:val>
                                        </p:tav>
                                      </p:tavLst>
                                    </p:anim>
                                    <p:set>
                                      <p:cBhvr>
                                        <p:cTn id="504" dur="1" fill="hold">
                                          <p:stCondLst>
                                            <p:cond delay="2999"/>
                                          </p:stCondLst>
                                        </p:cTn>
                                        <p:tgtEl>
                                          <p:spTgt spid="37"/>
                                        </p:tgtEl>
                                        <p:attrNameLst>
                                          <p:attrName>style.visibility</p:attrName>
                                        </p:attrNameLst>
                                      </p:cBhvr>
                                      <p:to>
                                        <p:strVal val="hidden"/>
                                      </p:to>
                                    </p:set>
                                  </p:childTnLst>
                                </p:cTn>
                              </p:par>
                              <p:par>
                                <p:cTn id="505" presetID="2" presetClass="exit" presetSubtype="1" fill="hold" grpId="3" nodeType="withEffect">
                                  <p:stCondLst>
                                    <p:cond delay="0"/>
                                  </p:stCondLst>
                                  <p:childTnLst>
                                    <p:anim calcmode="lin" valueType="num">
                                      <p:cBhvr additive="base">
                                        <p:cTn id="506" dur="3000"/>
                                        <p:tgtEl>
                                          <p:spTgt spid="38"/>
                                        </p:tgtEl>
                                        <p:attrNameLst>
                                          <p:attrName>ppt_x</p:attrName>
                                        </p:attrNameLst>
                                      </p:cBhvr>
                                      <p:tavLst>
                                        <p:tav tm="0">
                                          <p:val>
                                            <p:strVal val="ppt_x"/>
                                          </p:val>
                                        </p:tav>
                                        <p:tav tm="100000">
                                          <p:val>
                                            <p:strVal val="ppt_x"/>
                                          </p:val>
                                        </p:tav>
                                      </p:tavLst>
                                    </p:anim>
                                    <p:anim calcmode="lin" valueType="num">
                                      <p:cBhvr additive="base">
                                        <p:cTn id="507" dur="3000"/>
                                        <p:tgtEl>
                                          <p:spTgt spid="38"/>
                                        </p:tgtEl>
                                        <p:attrNameLst>
                                          <p:attrName>ppt_y</p:attrName>
                                        </p:attrNameLst>
                                      </p:cBhvr>
                                      <p:tavLst>
                                        <p:tav tm="0">
                                          <p:val>
                                            <p:strVal val="ppt_y"/>
                                          </p:val>
                                        </p:tav>
                                        <p:tav tm="100000">
                                          <p:val>
                                            <p:strVal val="0-ppt_h/2"/>
                                          </p:val>
                                        </p:tav>
                                      </p:tavLst>
                                    </p:anim>
                                    <p:set>
                                      <p:cBhvr>
                                        <p:cTn id="508" dur="1" fill="hold">
                                          <p:stCondLst>
                                            <p:cond delay="2999"/>
                                          </p:stCondLst>
                                        </p:cTn>
                                        <p:tgtEl>
                                          <p:spTgt spid="38"/>
                                        </p:tgtEl>
                                        <p:attrNameLst>
                                          <p:attrName>style.visibility</p:attrName>
                                        </p:attrNameLst>
                                      </p:cBhvr>
                                      <p:to>
                                        <p:strVal val="hidden"/>
                                      </p:to>
                                    </p:set>
                                  </p:childTnLst>
                                </p:cTn>
                              </p:par>
                              <p:par>
                                <p:cTn id="509" presetID="2" presetClass="exit" presetSubtype="1" fill="hold" grpId="3" nodeType="withEffect">
                                  <p:stCondLst>
                                    <p:cond delay="0"/>
                                  </p:stCondLst>
                                  <p:childTnLst>
                                    <p:anim calcmode="lin" valueType="num">
                                      <p:cBhvr additive="base">
                                        <p:cTn id="510" dur="3000"/>
                                        <p:tgtEl>
                                          <p:spTgt spid="39"/>
                                        </p:tgtEl>
                                        <p:attrNameLst>
                                          <p:attrName>ppt_x</p:attrName>
                                        </p:attrNameLst>
                                      </p:cBhvr>
                                      <p:tavLst>
                                        <p:tav tm="0">
                                          <p:val>
                                            <p:strVal val="ppt_x"/>
                                          </p:val>
                                        </p:tav>
                                        <p:tav tm="100000">
                                          <p:val>
                                            <p:strVal val="ppt_x"/>
                                          </p:val>
                                        </p:tav>
                                      </p:tavLst>
                                    </p:anim>
                                    <p:anim calcmode="lin" valueType="num">
                                      <p:cBhvr additive="base">
                                        <p:cTn id="511" dur="3000"/>
                                        <p:tgtEl>
                                          <p:spTgt spid="39"/>
                                        </p:tgtEl>
                                        <p:attrNameLst>
                                          <p:attrName>ppt_y</p:attrName>
                                        </p:attrNameLst>
                                      </p:cBhvr>
                                      <p:tavLst>
                                        <p:tav tm="0">
                                          <p:val>
                                            <p:strVal val="ppt_y"/>
                                          </p:val>
                                        </p:tav>
                                        <p:tav tm="100000">
                                          <p:val>
                                            <p:strVal val="0-ppt_h/2"/>
                                          </p:val>
                                        </p:tav>
                                      </p:tavLst>
                                    </p:anim>
                                    <p:set>
                                      <p:cBhvr>
                                        <p:cTn id="512" dur="1" fill="hold">
                                          <p:stCondLst>
                                            <p:cond delay="2999"/>
                                          </p:stCondLst>
                                        </p:cTn>
                                        <p:tgtEl>
                                          <p:spTgt spid="39"/>
                                        </p:tgtEl>
                                        <p:attrNameLst>
                                          <p:attrName>style.visibility</p:attrName>
                                        </p:attrNameLst>
                                      </p:cBhvr>
                                      <p:to>
                                        <p:strVal val="hidden"/>
                                      </p:to>
                                    </p:set>
                                  </p:childTnLst>
                                </p:cTn>
                              </p:par>
                              <p:par>
                                <p:cTn id="513" presetID="2" presetClass="exit" presetSubtype="1" fill="hold" grpId="3" nodeType="withEffect">
                                  <p:stCondLst>
                                    <p:cond delay="0"/>
                                  </p:stCondLst>
                                  <p:childTnLst>
                                    <p:anim calcmode="lin" valueType="num">
                                      <p:cBhvr additive="base">
                                        <p:cTn id="514" dur="3000"/>
                                        <p:tgtEl>
                                          <p:spTgt spid="40"/>
                                        </p:tgtEl>
                                        <p:attrNameLst>
                                          <p:attrName>ppt_x</p:attrName>
                                        </p:attrNameLst>
                                      </p:cBhvr>
                                      <p:tavLst>
                                        <p:tav tm="0">
                                          <p:val>
                                            <p:strVal val="ppt_x"/>
                                          </p:val>
                                        </p:tav>
                                        <p:tav tm="100000">
                                          <p:val>
                                            <p:strVal val="ppt_x"/>
                                          </p:val>
                                        </p:tav>
                                      </p:tavLst>
                                    </p:anim>
                                    <p:anim calcmode="lin" valueType="num">
                                      <p:cBhvr additive="base">
                                        <p:cTn id="515" dur="3000"/>
                                        <p:tgtEl>
                                          <p:spTgt spid="40"/>
                                        </p:tgtEl>
                                        <p:attrNameLst>
                                          <p:attrName>ppt_y</p:attrName>
                                        </p:attrNameLst>
                                      </p:cBhvr>
                                      <p:tavLst>
                                        <p:tav tm="0">
                                          <p:val>
                                            <p:strVal val="ppt_y"/>
                                          </p:val>
                                        </p:tav>
                                        <p:tav tm="100000">
                                          <p:val>
                                            <p:strVal val="0-ppt_h/2"/>
                                          </p:val>
                                        </p:tav>
                                      </p:tavLst>
                                    </p:anim>
                                    <p:set>
                                      <p:cBhvr>
                                        <p:cTn id="516" dur="1" fill="hold">
                                          <p:stCondLst>
                                            <p:cond delay="2999"/>
                                          </p:stCondLst>
                                        </p:cTn>
                                        <p:tgtEl>
                                          <p:spTgt spid="40"/>
                                        </p:tgtEl>
                                        <p:attrNameLst>
                                          <p:attrName>style.visibility</p:attrName>
                                        </p:attrNameLst>
                                      </p:cBhvr>
                                      <p:to>
                                        <p:strVal val="hidden"/>
                                      </p:to>
                                    </p:set>
                                  </p:childTnLst>
                                </p:cTn>
                              </p:par>
                              <p:par>
                                <p:cTn id="517" presetID="2" presetClass="exit" presetSubtype="1" fill="hold" grpId="3" nodeType="withEffect">
                                  <p:stCondLst>
                                    <p:cond delay="0"/>
                                  </p:stCondLst>
                                  <p:childTnLst>
                                    <p:anim calcmode="lin" valueType="num">
                                      <p:cBhvr additive="base">
                                        <p:cTn id="518" dur="3000"/>
                                        <p:tgtEl>
                                          <p:spTgt spid="41"/>
                                        </p:tgtEl>
                                        <p:attrNameLst>
                                          <p:attrName>ppt_x</p:attrName>
                                        </p:attrNameLst>
                                      </p:cBhvr>
                                      <p:tavLst>
                                        <p:tav tm="0">
                                          <p:val>
                                            <p:strVal val="ppt_x"/>
                                          </p:val>
                                        </p:tav>
                                        <p:tav tm="100000">
                                          <p:val>
                                            <p:strVal val="ppt_x"/>
                                          </p:val>
                                        </p:tav>
                                      </p:tavLst>
                                    </p:anim>
                                    <p:anim calcmode="lin" valueType="num">
                                      <p:cBhvr additive="base">
                                        <p:cTn id="519" dur="3000"/>
                                        <p:tgtEl>
                                          <p:spTgt spid="41"/>
                                        </p:tgtEl>
                                        <p:attrNameLst>
                                          <p:attrName>ppt_y</p:attrName>
                                        </p:attrNameLst>
                                      </p:cBhvr>
                                      <p:tavLst>
                                        <p:tav tm="0">
                                          <p:val>
                                            <p:strVal val="ppt_y"/>
                                          </p:val>
                                        </p:tav>
                                        <p:tav tm="100000">
                                          <p:val>
                                            <p:strVal val="0-ppt_h/2"/>
                                          </p:val>
                                        </p:tav>
                                      </p:tavLst>
                                    </p:anim>
                                    <p:set>
                                      <p:cBhvr>
                                        <p:cTn id="520" dur="1" fill="hold">
                                          <p:stCondLst>
                                            <p:cond delay="2999"/>
                                          </p:stCondLst>
                                        </p:cTn>
                                        <p:tgtEl>
                                          <p:spTgt spid="41"/>
                                        </p:tgtEl>
                                        <p:attrNameLst>
                                          <p:attrName>style.visibility</p:attrName>
                                        </p:attrNameLst>
                                      </p:cBhvr>
                                      <p:to>
                                        <p:strVal val="hidden"/>
                                      </p:to>
                                    </p:set>
                                  </p:childTnLst>
                                </p:cTn>
                              </p:par>
                              <p:par>
                                <p:cTn id="521" presetID="2" presetClass="exit" presetSubtype="1" fill="hold" grpId="3" nodeType="withEffect">
                                  <p:stCondLst>
                                    <p:cond delay="0"/>
                                  </p:stCondLst>
                                  <p:childTnLst>
                                    <p:anim calcmode="lin" valueType="num">
                                      <p:cBhvr additive="base">
                                        <p:cTn id="522" dur="3000"/>
                                        <p:tgtEl>
                                          <p:spTgt spid="42"/>
                                        </p:tgtEl>
                                        <p:attrNameLst>
                                          <p:attrName>ppt_x</p:attrName>
                                        </p:attrNameLst>
                                      </p:cBhvr>
                                      <p:tavLst>
                                        <p:tav tm="0">
                                          <p:val>
                                            <p:strVal val="ppt_x"/>
                                          </p:val>
                                        </p:tav>
                                        <p:tav tm="100000">
                                          <p:val>
                                            <p:strVal val="ppt_x"/>
                                          </p:val>
                                        </p:tav>
                                      </p:tavLst>
                                    </p:anim>
                                    <p:anim calcmode="lin" valueType="num">
                                      <p:cBhvr additive="base">
                                        <p:cTn id="523" dur="3000"/>
                                        <p:tgtEl>
                                          <p:spTgt spid="42"/>
                                        </p:tgtEl>
                                        <p:attrNameLst>
                                          <p:attrName>ppt_y</p:attrName>
                                        </p:attrNameLst>
                                      </p:cBhvr>
                                      <p:tavLst>
                                        <p:tav tm="0">
                                          <p:val>
                                            <p:strVal val="ppt_y"/>
                                          </p:val>
                                        </p:tav>
                                        <p:tav tm="100000">
                                          <p:val>
                                            <p:strVal val="0-ppt_h/2"/>
                                          </p:val>
                                        </p:tav>
                                      </p:tavLst>
                                    </p:anim>
                                    <p:set>
                                      <p:cBhvr>
                                        <p:cTn id="524" dur="1" fill="hold">
                                          <p:stCondLst>
                                            <p:cond delay="2999"/>
                                          </p:stCondLst>
                                        </p:cTn>
                                        <p:tgtEl>
                                          <p:spTgt spid="42"/>
                                        </p:tgtEl>
                                        <p:attrNameLst>
                                          <p:attrName>style.visibility</p:attrName>
                                        </p:attrNameLst>
                                      </p:cBhvr>
                                      <p:to>
                                        <p:strVal val="hidden"/>
                                      </p:to>
                                    </p:set>
                                  </p:childTnLst>
                                </p:cTn>
                              </p:par>
                              <p:par>
                                <p:cTn id="525" presetID="2" presetClass="exit" presetSubtype="1" fill="hold" grpId="3" nodeType="withEffect">
                                  <p:stCondLst>
                                    <p:cond delay="0"/>
                                  </p:stCondLst>
                                  <p:childTnLst>
                                    <p:anim calcmode="lin" valueType="num">
                                      <p:cBhvr additive="base">
                                        <p:cTn id="526" dur="3000"/>
                                        <p:tgtEl>
                                          <p:spTgt spid="43"/>
                                        </p:tgtEl>
                                        <p:attrNameLst>
                                          <p:attrName>ppt_x</p:attrName>
                                        </p:attrNameLst>
                                      </p:cBhvr>
                                      <p:tavLst>
                                        <p:tav tm="0">
                                          <p:val>
                                            <p:strVal val="ppt_x"/>
                                          </p:val>
                                        </p:tav>
                                        <p:tav tm="100000">
                                          <p:val>
                                            <p:strVal val="ppt_x"/>
                                          </p:val>
                                        </p:tav>
                                      </p:tavLst>
                                    </p:anim>
                                    <p:anim calcmode="lin" valueType="num">
                                      <p:cBhvr additive="base">
                                        <p:cTn id="527" dur="3000"/>
                                        <p:tgtEl>
                                          <p:spTgt spid="43"/>
                                        </p:tgtEl>
                                        <p:attrNameLst>
                                          <p:attrName>ppt_y</p:attrName>
                                        </p:attrNameLst>
                                      </p:cBhvr>
                                      <p:tavLst>
                                        <p:tav tm="0">
                                          <p:val>
                                            <p:strVal val="ppt_y"/>
                                          </p:val>
                                        </p:tav>
                                        <p:tav tm="100000">
                                          <p:val>
                                            <p:strVal val="0-ppt_h/2"/>
                                          </p:val>
                                        </p:tav>
                                      </p:tavLst>
                                    </p:anim>
                                    <p:set>
                                      <p:cBhvr>
                                        <p:cTn id="528" dur="1" fill="hold">
                                          <p:stCondLst>
                                            <p:cond delay="2999"/>
                                          </p:stCondLst>
                                        </p:cTn>
                                        <p:tgtEl>
                                          <p:spTgt spid="43"/>
                                        </p:tgtEl>
                                        <p:attrNameLst>
                                          <p:attrName>style.visibility</p:attrName>
                                        </p:attrNameLst>
                                      </p:cBhvr>
                                      <p:to>
                                        <p:strVal val="hidden"/>
                                      </p:to>
                                    </p:set>
                                  </p:childTnLst>
                                </p:cTn>
                              </p:par>
                              <p:par>
                                <p:cTn id="529" presetID="3" presetClass="exit" presetSubtype="10" fill="hold" grpId="4" nodeType="withEffect">
                                  <p:stCondLst>
                                    <p:cond delay="0"/>
                                  </p:stCondLst>
                                  <p:childTnLst>
                                    <p:animEffect transition="out" filter="blinds(horizontal)">
                                      <p:cBhvr>
                                        <p:cTn id="530" dur="3000"/>
                                        <p:tgtEl>
                                          <p:spTgt spid="4"/>
                                        </p:tgtEl>
                                      </p:cBhvr>
                                    </p:animEffect>
                                    <p:set>
                                      <p:cBhvr>
                                        <p:cTn id="531" dur="1" fill="hold">
                                          <p:stCondLst>
                                            <p:cond delay="2999"/>
                                          </p:stCondLst>
                                        </p:cTn>
                                        <p:tgtEl>
                                          <p:spTgt spid="4"/>
                                        </p:tgtEl>
                                        <p:attrNameLst>
                                          <p:attrName>style.visibility</p:attrName>
                                        </p:attrNameLst>
                                      </p:cBhvr>
                                      <p:to>
                                        <p:strVal val="hidden"/>
                                      </p:to>
                                    </p:set>
                                  </p:childTnLst>
                                </p:cTn>
                              </p:par>
                              <p:par>
                                <p:cTn id="532" presetID="3" presetClass="exit" presetSubtype="10" fill="hold" grpId="4" nodeType="withEffect">
                                  <p:stCondLst>
                                    <p:cond delay="0"/>
                                  </p:stCondLst>
                                  <p:childTnLst>
                                    <p:animEffect transition="out" filter="blinds(horizontal)">
                                      <p:cBhvr>
                                        <p:cTn id="533" dur="3000"/>
                                        <p:tgtEl>
                                          <p:spTgt spid="6"/>
                                        </p:tgtEl>
                                      </p:cBhvr>
                                    </p:animEffect>
                                    <p:set>
                                      <p:cBhvr>
                                        <p:cTn id="534" dur="1" fill="hold">
                                          <p:stCondLst>
                                            <p:cond delay="2999"/>
                                          </p:stCondLst>
                                        </p:cTn>
                                        <p:tgtEl>
                                          <p:spTgt spid="6"/>
                                        </p:tgtEl>
                                        <p:attrNameLst>
                                          <p:attrName>style.visibility</p:attrName>
                                        </p:attrNameLst>
                                      </p:cBhvr>
                                      <p:to>
                                        <p:strVal val="hidden"/>
                                      </p:to>
                                    </p:set>
                                  </p:childTnLst>
                                </p:cTn>
                              </p:par>
                              <p:par>
                                <p:cTn id="535" presetID="3" presetClass="exit" presetSubtype="10" fill="hold" grpId="4" nodeType="withEffect">
                                  <p:stCondLst>
                                    <p:cond delay="0"/>
                                  </p:stCondLst>
                                  <p:childTnLst>
                                    <p:animEffect transition="out" filter="blinds(horizontal)">
                                      <p:cBhvr>
                                        <p:cTn id="536" dur="3000"/>
                                        <p:tgtEl>
                                          <p:spTgt spid="8"/>
                                        </p:tgtEl>
                                      </p:cBhvr>
                                    </p:animEffect>
                                    <p:set>
                                      <p:cBhvr>
                                        <p:cTn id="537" dur="1" fill="hold">
                                          <p:stCondLst>
                                            <p:cond delay="2999"/>
                                          </p:stCondLst>
                                        </p:cTn>
                                        <p:tgtEl>
                                          <p:spTgt spid="8"/>
                                        </p:tgtEl>
                                        <p:attrNameLst>
                                          <p:attrName>style.visibility</p:attrName>
                                        </p:attrNameLst>
                                      </p:cBhvr>
                                      <p:to>
                                        <p:strVal val="hidden"/>
                                      </p:to>
                                    </p:set>
                                  </p:childTnLst>
                                </p:cTn>
                              </p:par>
                              <p:par>
                                <p:cTn id="538" presetID="3" presetClass="exit" presetSubtype="10" fill="hold" grpId="4" nodeType="withEffect">
                                  <p:stCondLst>
                                    <p:cond delay="0"/>
                                  </p:stCondLst>
                                  <p:childTnLst>
                                    <p:animEffect transition="out" filter="blinds(horizontal)">
                                      <p:cBhvr>
                                        <p:cTn id="539" dur="3000"/>
                                        <p:tgtEl>
                                          <p:spTgt spid="10"/>
                                        </p:tgtEl>
                                      </p:cBhvr>
                                    </p:animEffect>
                                    <p:set>
                                      <p:cBhvr>
                                        <p:cTn id="540" dur="1" fill="hold">
                                          <p:stCondLst>
                                            <p:cond delay="2999"/>
                                          </p:stCondLst>
                                        </p:cTn>
                                        <p:tgtEl>
                                          <p:spTgt spid="10"/>
                                        </p:tgtEl>
                                        <p:attrNameLst>
                                          <p:attrName>style.visibility</p:attrName>
                                        </p:attrNameLst>
                                      </p:cBhvr>
                                      <p:to>
                                        <p:strVal val="hidden"/>
                                      </p:to>
                                    </p:set>
                                  </p:childTnLst>
                                </p:cTn>
                              </p:par>
                              <p:par>
                                <p:cTn id="541" presetID="3" presetClass="exit" presetSubtype="10" fill="hold" grpId="4" nodeType="withEffect">
                                  <p:stCondLst>
                                    <p:cond delay="0"/>
                                  </p:stCondLst>
                                  <p:childTnLst>
                                    <p:animEffect transition="out" filter="blinds(horizontal)">
                                      <p:cBhvr>
                                        <p:cTn id="542" dur="3000"/>
                                        <p:tgtEl>
                                          <p:spTgt spid="12"/>
                                        </p:tgtEl>
                                      </p:cBhvr>
                                    </p:animEffect>
                                    <p:set>
                                      <p:cBhvr>
                                        <p:cTn id="543" dur="1" fill="hold">
                                          <p:stCondLst>
                                            <p:cond delay="2999"/>
                                          </p:stCondLst>
                                        </p:cTn>
                                        <p:tgtEl>
                                          <p:spTgt spid="12"/>
                                        </p:tgtEl>
                                        <p:attrNameLst>
                                          <p:attrName>style.visibility</p:attrName>
                                        </p:attrNameLst>
                                      </p:cBhvr>
                                      <p:to>
                                        <p:strVal val="hidden"/>
                                      </p:to>
                                    </p:set>
                                  </p:childTnLst>
                                </p:cTn>
                              </p:par>
                              <p:par>
                                <p:cTn id="544" presetID="3" presetClass="exit" presetSubtype="10" fill="hold" grpId="4" nodeType="withEffect">
                                  <p:stCondLst>
                                    <p:cond delay="0"/>
                                  </p:stCondLst>
                                  <p:childTnLst>
                                    <p:animEffect transition="out" filter="blinds(horizontal)">
                                      <p:cBhvr>
                                        <p:cTn id="545" dur="3000"/>
                                        <p:tgtEl>
                                          <p:spTgt spid="14"/>
                                        </p:tgtEl>
                                      </p:cBhvr>
                                    </p:animEffect>
                                    <p:set>
                                      <p:cBhvr>
                                        <p:cTn id="546" dur="1" fill="hold">
                                          <p:stCondLst>
                                            <p:cond delay="2999"/>
                                          </p:stCondLst>
                                        </p:cTn>
                                        <p:tgtEl>
                                          <p:spTgt spid="14"/>
                                        </p:tgtEl>
                                        <p:attrNameLst>
                                          <p:attrName>style.visibility</p:attrName>
                                        </p:attrNameLst>
                                      </p:cBhvr>
                                      <p:to>
                                        <p:strVal val="hidden"/>
                                      </p:to>
                                    </p:set>
                                  </p:childTnLst>
                                </p:cTn>
                              </p:par>
                              <p:par>
                                <p:cTn id="547" presetID="3" presetClass="exit" presetSubtype="10" fill="hold" grpId="4" nodeType="withEffect">
                                  <p:stCondLst>
                                    <p:cond delay="0"/>
                                  </p:stCondLst>
                                  <p:childTnLst>
                                    <p:animEffect transition="out" filter="blinds(horizontal)">
                                      <p:cBhvr>
                                        <p:cTn id="548" dur="3000"/>
                                        <p:tgtEl>
                                          <p:spTgt spid="15"/>
                                        </p:tgtEl>
                                      </p:cBhvr>
                                    </p:animEffect>
                                    <p:set>
                                      <p:cBhvr>
                                        <p:cTn id="549" dur="1" fill="hold">
                                          <p:stCondLst>
                                            <p:cond delay="2999"/>
                                          </p:stCondLst>
                                        </p:cTn>
                                        <p:tgtEl>
                                          <p:spTgt spid="15"/>
                                        </p:tgtEl>
                                        <p:attrNameLst>
                                          <p:attrName>style.visibility</p:attrName>
                                        </p:attrNameLst>
                                      </p:cBhvr>
                                      <p:to>
                                        <p:strVal val="hidden"/>
                                      </p:to>
                                    </p:set>
                                  </p:childTnLst>
                                </p:cTn>
                              </p:par>
                              <p:par>
                                <p:cTn id="550" presetID="3" presetClass="exit" presetSubtype="10" fill="hold" grpId="4" nodeType="withEffect">
                                  <p:stCondLst>
                                    <p:cond delay="0"/>
                                  </p:stCondLst>
                                  <p:childTnLst>
                                    <p:animEffect transition="out" filter="blinds(horizontal)">
                                      <p:cBhvr>
                                        <p:cTn id="551" dur="3000"/>
                                        <p:tgtEl>
                                          <p:spTgt spid="16"/>
                                        </p:tgtEl>
                                      </p:cBhvr>
                                    </p:animEffect>
                                    <p:set>
                                      <p:cBhvr>
                                        <p:cTn id="552" dur="1" fill="hold">
                                          <p:stCondLst>
                                            <p:cond delay="2999"/>
                                          </p:stCondLst>
                                        </p:cTn>
                                        <p:tgtEl>
                                          <p:spTgt spid="16"/>
                                        </p:tgtEl>
                                        <p:attrNameLst>
                                          <p:attrName>style.visibility</p:attrName>
                                        </p:attrNameLst>
                                      </p:cBhvr>
                                      <p:to>
                                        <p:strVal val="hidden"/>
                                      </p:to>
                                    </p:set>
                                  </p:childTnLst>
                                </p:cTn>
                              </p:par>
                              <p:par>
                                <p:cTn id="553" presetID="3" presetClass="exit" presetSubtype="10" fill="hold" grpId="4" nodeType="withEffect">
                                  <p:stCondLst>
                                    <p:cond delay="0"/>
                                  </p:stCondLst>
                                  <p:childTnLst>
                                    <p:animEffect transition="out" filter="blinds(horizontal)">
                                      <p:cBhvr>
                                        <p:cTn id="554" dur="3000"/>
                                        <p:tgtEl>
                                          <p:spTgt spid="17"/>
                                        </p:tgtEl>
                                      </p:cBhvr>
                                    </p:animEffect>
                                    <p:set>
                                      <p:cBhvr>
                                        <p:cTn id="555" dur="1" fill="hold">
                                          <p:stCondLst>
                                            <p:cond delay="2999"/>
                                          </p:stCondLst>
                                        </p:cTn>
                                        <p:tgtEl>
                                          <p:spTgt spid="17"/>
                                        </p:tgtEl>
                                        <p:attrNameLst>
                                          <p:attrName>style.visibility</p:attrName>
                                        </p:attrNameLst>
                                      </p:cBhvr>
                                      <p:to>
                                        <p:strVal val="hidden"/>
                                      </p:to>
                                    </p:set>
                                  </p:childTnLst>
                                </p:cTn>
                              </p:par>
                              <p:par>
                                <p:cTn id="556" presetID="3" presetClass="exit" presetSubtype="10" fill="hold" grpId="4" nodeType="withEffect">
                                  <p:stCondLst>
                                    <p:cond delay="0"/>
                                  </p:stCondLst>
                                  <p:childTnLst>
                                    <p:animEffect transition="out" filter="blinds(horizontal)">
                                      <p:cBhvr>
                                        <p:cTn id="557" dur="3000"/>
                                        <p:tgtEl>
                                          <p:spTgt spid="18"/>
                                        </p:tgtEl>
                                      </p:cBhvr>
                                    </p:animEffect>
                                    <p:set>
                                      <p:cBhvr>
                                        <p:cTn id="558" dur="1" fill="hold">
                                          <p:stCondLst>
                                            <p:cond delay="2999"/>
                                          </p:stCondLst>
                                        </p:cTn>
                                        <p:tgtEl>
                                          <p:spTgt spid="18"/>
                                        </p:tgtEl>
                                        <p:attrNameLst>
                                          <p:attrName>style.visibility</p:attrName>
                                        </p:attrNameLst>
                                      </p:cBhvr>
                                      <p:to>
                                        <p:strVal val="hidden"/>
                                      </p:to>
                                    </p:set>
                                  </p:childTnLst>
                                </p:cTn>
                              </p:par>
                              <p:par>
                                <p:cTn id="559" presetID="3" presetClass="exit" presetSubtype="10" fill="hold" grpId="4" nodeType="withEffect">
                                  <p:stCondLst>
                                    <p:cond delay="0"/>
                                  </p:stCondLst>
                                  <p:childTnLst>
                                    <p:animEffect transition="out" filter="blinds(horizontal)">
                                      <p:cBhvr>
                                        <p:cTn id="560" dur="3000"/>
                                        <p:tgtEl>
                                          <p:spTgt spid="19"/>
                                        </p:tgtEl>
                                      </p:cBhvr>
                                    </p:animEffect>
                                    <p:set>
                                      <p:cBhvr>
                                        <p:cTn id="561" dur="1" fill="hold">
                                          <p:stCondLst>
                                            <p:cond delay="2999"/>
                                          </p:stCondLst>
                                        </p:cTn>
                                        <p:tgtEl>
                                          <p:spTgt spid="19"/>
                                        </p:tgtEl>
                                        <p:attrNameLst>
                                          <p:attrName>style.visibility</p:attrName>
                                        </p:attrNameLst>
                                      </p:cBhvr>
                                      <p:to>
                                        <p:strVal val="hidden"/>
                                      </p:to>
                                    </p:set>
                                  </p:childTnLst>
                                </p:cTn>
                              </p:par>
                              <p:par>
                                <p:cTn id="562" presetID="3" presetClass="exit" presetSubtype="10" fill="hold" grpId="4" nodeType="withEffect">
                                  <p:stCondLst>
                                    <p:cond delay="0"/>
                                  </p:stCondLst>
                                  <p:childTnLst>
                                    <p:animEffect transition="out" filter="blinds(horizontal)">
                                      <p:cBhvr>
                                        <p:cTn id="563" dur="3000"/>
                                        <p:tgtEl>
                                          <p:spTgt spid="20"/>
                                        </p:tgtEl>
                                      </p:cBhvr>
                                    </p:animEffect>
                                    <p:set>
                                      <p:cBhvr>
                                        <p:cTn id="564" dur="1" fill="hold">
                                          <p:stCondLst>
                                            <p:cond delay="2999"/>
                                          </p:stCondLst>
                                        </p:cTn>
                                        <p:tgtEl>
                                          <p:spTgt spid="20"/>
                                        </p:tgtEl>
                                        <p:attrNameLst>
                                          <p:attrName>style.visibility</p:attrName>
                                        </p:attrNameLst>
                                      </p:cBhvr>
                                      <p:to>
                                        <p:strVal val="hidden"/>
                                      </p:to>
                                    </p:set>
                                  </p:childTnLst>
                                </p:cTn>
                              </p:par>
                              <p:par>
                                <p:cTn id="565" presetID="3" presetClass="exit" presetSubtype="10" fill="hold" grpId="4" nodeType="withEffect">
                                  <p:stCondLst>
                                    <p:cond delay="0"/>
                                  </p:stCondLst>
                                  <p:childTnLst>
                                    <p:animEffect transition="out" filter="blinds(horizontal)">
                                      <p:cBhvr>
                                        <p:cTn id="566" dur="3000"/>
                                        <p:tgtEl>
                                          <p:spTgt spid="21"/>
                                        </p:tgtEl>
                                      </p:cBhvr>
                                    </p:animEffect>
                                    <p:set>
                                      <p:cBhvr>
                                        <p:cTn id="567" dur="1" fill="hold">
                                          <p:stCondLst>
                                            <p:cond delay="2999"/>
                                          </p:stCondLst>
                                        </p:cTn>
                                        <p:tgtEl>
                                          <p:spTgt spid="21"/>
                                        </p:tgtEl>
                                        <p:attrNameLst>
                                          <p:attrName>style.visibility</p:attrName>
                                        </p:attrNameLst>
                                      </p:cBhvr>
                                      <p:to>
                                        <p:strVal val="hidden"/>
                                      </p:to>
                                    </p:set>
                                  </p:childTnLst>
                                </p:cTn>
                              </p:par>
                              <p:par>
                                <p:cTn id="568" presetID="3" presetClass="exit" presetSubtype="10" fill="hold" grpId="4" nodeType="withEffect">
                                  <p:stCondLst>
                                    <p:cond delay="0"/>
                                  </p:stCondLst>
                                  <p:childTnLst>
                                    <p:animEffect transition="out" filter="blinds(horizontal)">
                                      <p:cBhvr>
                                        <p:cTn id="569" dur="3000"/>
                                        <p:tgtEl>
                                          <p:spTgt spid="22"/>
                                        </p:tgtEl>
                                      </p:cBhvr>
                                    </p:animEffect>
                                    <p:set>
                                      <p:cBhvr>
                                        <p:cTn id="570" dur="1" fill="hold">
                                          <p:stCondLst>
                                            <p:cond delay="2999"/>
                                          </p:stCondLst>
                                        </p:cTn>
                                        <p:tgtEl>
                                          <p:spTgt spid="22"/>
                                        </p:tgtEl>
                                        <p:attrNameLst>
                                          <p:attrName>style.visibility</p:attrName>
                                        </p:attrNameLst>
                                      </p:cBhvr>
                                      <p:to>
                                        <p:strVal val="hidden"/>
                                      </p:to>
                                    </p:set>
                                  </p:childTnLst>
                                </p:cTn>
                              </p:par>
                              <p:par>
                                <p:cTn id="571" presetID="3" presetClass="exit" presetSubtype="10" fill="hold" grpId="4" nodeType="withEffect">
                                  <p:stCondLst>
                                    <p:cond delay="0"/>
                                  </p:stCondLst>
                                  <p:childTnLst>
                                    <p:animEffect transition="out" filter="blinds(horizontal)">
                                      <p:cBhvr>
                                        <p:cTn id="572" dur="3000"/>
                                        <p:tgtEl>
                                          <p:spTgt spid="23"/>
                                        </p:tgtEl>
                                      </p:cBhvr>
                                    </p:animEffect>
                                    <p:set>
                                      <p:cBhvr>
                                        <p:cTn id="573" dur="1" fill="hold">
                                          <p:stCondLst>
                                            <p:cond delay="2999"/>
                                          </p:stCondLst>
                                        </p:cTn>
                                        <p:tgtEl>
                                          <p:spTgt spid="23"/>
                                        </p:tgtEl>
                                        <p:attrNameLst>
                                          <p:attrName>style.visibility</p:attrName>
                                        </p:attrNameLst>
                                      </p:cBhvr>
                                      <p:to>
                                        <p:strVal val="hidden"/>
                                      </p:to>
                                    </p:set>
                                  </p:childTnLst>
                                </p:cTn>
                              </p:par>
                              <p:par>
                                <p:cTn id="574" presetID="3" presetClass="exit" presetSubtype="10" fill="hold" grpId="4" nodeType="withEffect">
                                  <p:stCondLst>
                                    <p:cond delay="0"/>
                                  </p:stCondLst>
                                  <p:childTnLst>
                                    <p:animEffect transition="out" filter="blinds(horizontal)">
                                      <p:cBhvr>
                                        <p:cTn id="575" dur="3000"/>
                                        <p:tgtEl>
                                          <p:spTgt spid="24"/>
                                        </p:tgtEl>
                                      </p:cBhvr>
                                    </p:animEffect>
                                    <p:set>
                                      <p:cBhvr>
                                        <p:cTn id="576" dur="1" fill="hold">
                                          <p:stCondLst>
                                            <p:cond delay="2999"/>
                                          </p:stCondLst>
                                        </p:cTn>
                                        <p:tgtEl>
                                          <p:spTgt spid="24"/>
                                        </p:tgtEl>
                                        <p:attrNameLst>
                                          <p:attrName>style.visibility</p:attrName>
                                        </p:attrNameLst>
                                      </p:cBhvr>
                                      <p:to>
                                        <p:strVal val="hidden"/>
                                      </p:to>
                                    </p:set>
                                  </p:childTnLst>
                                </p:cTn>
                              </p:par>
                              <p:par>
                                <p:cTn id="577" presetID="3" presetClass="exit" presetSubtype="10" fill="hold" grpId="4" nodeType="withEffect">
                                  <p:stCondLst>
                                    <p:cond delay="0"/>
                                  </p:stCondLst>
                                  <p:childTnLst>
                                    <p:animEffect transition="out" filter="blinds(horizontal)">
                                      <p:cBhvr>
                                        <p:cTn id="578" dur="3000"/>
                                        <p:tgtEl>
                                          <p:spTgt spid="25"/>
                                        </p:tgtEl>
                                      </p:cBhvr>
                                    </p:animEffect>
                                    <p:set>
                                      <p:cBhvr>
                                        <p:cTn id="579" dur="1" fill="hold">
                                          <p:stCondLst>
                                            <p:cond delay="2999"/>
                                          </p:stCondLst>
                                        </p:cTn>
                                        <p:tgtEl>
                                          <p:spTgt spid="25"/>
                                        </p:tgtEl>
                                        <p:attrNameLst>
                                          <p:attrName>style.visibility</p:attrName>
                                        </p:attrNameLst>
                                      </p:cBhvr>
                                      <p:to>
                                        <p:strVal val="hidden"/>
                                      </p:to>
                                    </p:set>
                                  </p:childTnLst>
                                </p:cTn>
                              </p:par>
                              <p:par>
                                <p:cTn id="580" presetID="3" presetClass="exit" presetSubtype="10" fill="hold" grpId="4" nodeType="withEffect">
                                  <p:stCondLst>
                                    <p:cond delay="0"/>
                                  </p:stCondLst>
                                  <p:childTnLst>
                                    <p:animEffect transition="out" filter="blinds(horizontal)">
                                      <p:cBhvr>
                                        <p:cTn id="581" dur="3000"/>
                                        <p:tgtEl>
                                          <p:spTgt spid="26"/>
                                        </p:tgtEl>
                                      </p:cBhvr>
                                    </p:animEffect>
                                    <p:set>
                                      <p:cBhvr>
                                        <p:cTn id="582" dur="1" fill="hold">
                                          <p:stCondLst>
                                            <p:cond delay="2999"/>
                                          </p:stCondLst>
                                        </p:cTn>
                                        <p:tgtEl>
                                          <p:spTgt spid="26"/>
                                        </p:tgtEl>
                                        <p:attrNameLst>
                                          <p:attrName>style.visibility</p:attrName>
                                        </p:attrNameLst>
                                      </p:cBhvr>
                                      <p:to>
                                        <p:strVal val="hidden"/>
                                      </p:to>
                                    </p:set>
                                  </p:childTnLst>
                                </p:cTn>
                              </p:par>
                              <p:par>
                                <p:cTn id="583" presetID="3" presetClass="exit" presetSubtype="10" fill="hold" grpId="4" nodeType="withEffect">
                                  <p:stCondLst>
                                    <p:cond delay="0"/>
                                  </p:stCondLst>
                                  <p:childTnLst>
                                    <p:animEffect transition="out" filter="blinds(horizontal)">
                                      <p:cBhvr>
                                        <p:cTn id="584" dur="3000"/>
                                        <p:tgtEl>
                                          <p:spTgt spid="27"/>
                                        </p:tgtEl>
                                      </p:cBhvr>
                                    </p:animEffect>
                                    <p:set>
                                      <p:cBhvr>
                                        <p:cTn id="585" dur="1" fill="hold">
                                          <p:stCondLst>
                                            <p:cond delay="2999"/>
                                          </p:stCondLst>
                                        </p:cTn>
                                        <p:tgtEl>
                                          <p:spTgt spid="27"/>
                                        </p:tgtEl>
                                        <p:attrNameLst>
                                          <p:attrName>style.visibility</p:attrName>
                                        </p:attrNameLst>
                                      </p:cBhvr>
                                      <p:to>
                                        <p:strVal val="hidden"/>
                                      </p:to>
                                    </p:set>
                                  </p:childTnLst>
                                </p:cTn>
                              </p:par>
                              <p:par>
                                <p:cTn id="586" presetID="3" presetClass="exit" presetSubtype="10" fill="hold" grpId="4" nodeType="withEffect">
                                  <p:stCondLst>
                                    <p:cond delay="0"/>
                                  </p:stCondLst>
                                  <p:childTnLst>
                                    <p:animEffect transition="out" filter="blinds(horizontal)">
                                      <p:cBhvr>
                                        <p:cTn id="587" dur="3000"/>
                                        <p:tgtEl>
                                          <p:spTgt spid="28"/>
                                        </p:tgtEl>
                                      </p:cBhvr>
                                    </p:animEffect>
                                    <p:set>
                                      <p:cBhvr>
                                        <p:cTn id="588" dur="1" fill="hold">
                                          <p:stCondLst>
                                            <p:cond delay="2999"/>
                                          </p:stCondLst>
                                        </p:cTn>
                                        <p:tgtEl>
                                          <p:spTgt spid="28"/>
                                        </p:tgtEl>
                                        <p:attrNameLst>
                                          <p:attrName>style.visibility</p:attrName>
                                        </p:attrNameLst>
                                      </p:cBhvr>
                                      <p:to>
                                        <p:strVal val="hidden"/>
                                      </p:to>
                                    </p:set>
                                  </p:childTnLst>
                                </p:cTn>
                              </p:par>
                              <p:par>
                                <p:cTn id="589" presetID="3" presetClass="exit" presetSubtype="10" fill="hold" grpId="4" nodeType="withEffect">
                                  <p:stCondLst>
                                    <p:cond delay="0"/>
                                  </p:stCondLst>
                                  <p:childTnLst>
                                    <p:animEffect transition="out" filter="blinds(horizontal)">
                                      <p:cBhvr>
                                        <p:cTn id="590" dur="3000"/>
                                        <p:tgtEl>
                                          <p:spTgt spid="5"/>
                                        </p:tgtEl>
                                      </p:cBhvr>
                                    </p:animEffect>
                                    <p:set>
                                      <p:cBhvr>
                                        <p:cTn id="591" dur="1" fill="hold">
                                          <p:stCondLst>
                                            <p:cond delay="2999"/>
                                          </p:stCondLst>
                                        </p:cTn>
                                        <p:tgtEl>
                                          <p:spTgt spid="5"/>
                                        </p:tgtEl>
                                        <p:attrNameLst>
                                          <p:attrName>style.visibility</p:attrName>
                                        </p:attrNameLst>
                                      </p:cBhvr>
                                      <p:to>
                                        <p:strVal val="hidden"/>
                                      </p:to>
                                    </p:set>
                                  </p:childTnLst>
                                </p:cTn>
                              </p:par>
                              <p:par>
                                <p:cTn id="592" presetID="3" presetClass="exit" presetSubtype="10" fill="hold" grpId="4" nodeType="withEffect">
                                  <p:stCondLst>
                                    <p:cond delay="0"/>
                                  </p:stCondLst>
                                  <p:childTnLst>
                                    <p:animEffect transition="out" filter="blinds(horizontal)">
                                      <p:cBhvr>
                                        <p:cTn id="593" dur="3000"/>
                                        <p:tgtEl>
                                          <p:spTgt spid="7"/>
                                        </p:tgtEl>
                                      </p:cBhvr>
                                    </p:animEffect>
                                    <p:set>
                                      <p:cBhvr>
                                        <p:cTn id="594" dur="1" fill="hold">
                                          <p:stCondLst>
                                            <p:cond delay="2999"/>
                                          </p:stCondLst>
                                        </p:cTn>
                                        <p:tgtEl>
                                          <p:spTgt spid="7"/>
                                        </p:tgtEl>
                                        <p:attrNameLst>
                                          <p:attrName>style.visibility</p:attrName>
                                        </p:attrNameLst>
                                      </p:cBhvr>
                                      <p:to>
                                        <p:strVal val="hidden"/>
                                      </p:to>
                                    </p:set>
                                  </p:childTnLst>
                                </p:cTn>
                              </p:par>
                              <p:par>
                                <p:cTn id="595" presetID="3" presetClass="exit" presetSubtype="10" fill="hold" grpId="4" nodeType="withEffect">
                                  <p:stCondLst>
                                    <p:cond delay="0"/>
                                  </p:stCondLst>
                                  <p:childTnLst>
                                    <p:animEffect transition="out" filter="blinds(horizontal)">
                                      <p:cBhvr>
                                        <p:cTn id="596" dur="3000"/>
                                        <p:tgtEl>
                                          <p:spTgt spid="9"/>
                                        </p:tgtEl>
                                      </p:cBhvr>
                                    </p:animEffect>
                                    <p:set>
                                      <p:cBhvr>
                                        <p:cTn id="597" dur="1" fill="hold">
                                          <p:stCondLst>
                                            <p:cond delay="2999"/>
                                          </p:stCondLst>
                                        </p:cTn>
                                        <p:tgtEl>
                                          <p:spTgt spid="9"/>
                                        </p:tgtEl>
                                        <p:attrNameLst>
                                          <p:attrName>style.visibility</p:attrName>
                                        </p:attrNameLst>
                                      </p:cBhvr>
                                      <p:to>
                                        <p:strVal val="hidden"/>
                                      </p:to>
                                    </p:set>
                                  </p:childTnLst>
                                </p:cTn>
                              </p:par>
                              <p:par>
                                <p:cTn id="598" presetID="3" presetClass="exit" presetSubtype="10" fill="hold" grpId="4" nodeType="withEffect">
                                  <p:stCondLst>
                                    <p:cond delay="0"/>
                                  </p:stCondLst>
                                  <p:childTnLst>
                                    <p:animEffect transition="out" filter="blinds(horizontal)">
                                      <p:cBhvr>
                                        <p:cTn id="599" dur="3000"/>
                                        <p:tgtEl>
                                          <p:spTgt spid="11"/>
                                        </p:tgtEl>
                                      </p:cBhvr>
                                    </p:animEffect>
                                    <p:set>
                                      <p:cBhvr>
                                        <p:cTn id="600" dur="1" fill="hold">
                                          <p:stCondLst>
                                            <p:cond delay="2999"/>
                                          </p:stCondLst>
                                        </p:cTn>
                                        <p:tgtEl>
                                          <p:spTgt spid="11"/>
                                        </p:tgtEl>
                                        <p:attrNameLst>
                                          <p:attrName>style.visibility</p:attrName>
                                        </p:attrNameLst>
                                      </p:cBhvr>
                                      <p:to>
                                        <p:strVal val="hidden"/>
                                      </p:to>
                                    </p:set>
                                  </p:childTnLst>
                                </p:cTn>
                              </p:par>
                              <p:par>
                                <p:cTn id="601" presetID="3" presetClass="exit" presetSubtype="10" fill="hold" grpId="4" nodeType="withEffect">
                                  <p:stCondLst>
                                    <p:cond delay="0"/>
                                  </p:stCondLst>
                                  <p:childTnLst>
                                    <p:animEffect transition="out" filter="blinds(horizontal)">
                                      <p:cBhvr>
                                        <p:cTn id="602" dur="3000"/>
                                        <p:tgtEl>
                                          <p:spTgt spid="13"/>
                                        </p:tgtEl>
                                      </p:cBhvr>
                                    </p:animEffect>
                                    <p:set>
                                      <p:cBhvr>
                                        <p:cTn id="603" dur="1" fill="hold">
                                          <p:stCondLst>
                                            <p:cond delay="2999"/>
                                          </p:stCondLst>
                                        </p:cTn>
                                        <p:tgtEl>
                                          <p:spTgt spid="13"/>
                                        </p:tgtEl>
                                        <p:attrNameLst>
                                          <p:attrName>style.visibility</p:attrName>
                                        </p:attrNameLst>
                                      </p:cBhvr>
                                      <p:to>
                                        <p:strVal val="hidden"/>
                                      </p:to>
                                    </p:set>
                                  </p:childTnLst>
                                </p:cTn>
                              </p:par>
                              <p:par>
                                <p:cTn id="604" presetID="3" presetClass="exit" presetSubtype="10" fill="hold" grpId="4" nodeType="withEffect">
                                  <p:stCondLst>
                                    <p:cond delay="0"/>
                                  </p:stCondLst>
                                  <p:childTnLst>
                                    <p:animEffect transition="out" filter="blinds(horizontal)">
                                      <p:cBhvr>
                                        <p:cTn id="605" dur="3000"/>
                                        <p:tgtEl>
                                          <p:spTgt spid="29"/>
                                        </p:tgtEl>
                                      </p:cBhvr>
                                    </p:animEffect>
                                    <p:set>
                                      <p:cBhvr>
                                        <p:cTn id="606" dur="1" fill="hold">
                                          <p:stCondLst>
                                            <p:cond delay="2999"/>
                                          </p:stCondLst>
                                        </p:cTn>
                                        <p:tgtEl>
                                          <p:spTgt spid="29"/>
                                        </p:tgtEl>
                                        <p:attrNameLst>
                                          <p:attrName>style.visibility</p:attrName>
                                        </p:attrNameLst>
                                      </p:cBhvr>
                                      <p:to>
                                        <p:strVal val="hidden"/>
                                      </p:to>
                                    </p:set>
                                  </p:childTnLst>
                                </p:cTn>
                              </p:par>
                              <p:par>
                                <p:cTn id="607" presetID="3" presetClass="exit" presetSubtype="10" fill="hold" grpId="4" nodeType="withEffect">
                                  <p:stCondLst>
                                    <p:cond delay="0"/>
                                  </p:stCondLst>
                                  <p:childTnLst>
                                    <p:animEffect transition="out" filter="blinds(horizontal)">
                                      <p:cBhvr>
                                        <p:cTn id="608" dur="3000"/>
                                        <p:tgtEl>
                                          <p:spTgt spid="30"/>
                                        </p:tgtEl>
                                      </p:cBhvr>
                                    </p:animEffect>
                                    <p:set>
                                      <p:cBhvr>
                                        <p:cTn id="609" dur="1" fill="hold">
                                          <p:stCondLst>
                                            <p:cond delay="2999"/>
                                          </p:stCondLst>
                                        </p:cTn>
                                        <p:tgtEl>
                                          <p:spTgt spid="30"/>
                                        </p:tgtEl>
                                        <p:attrNameLst>
                                          <p:attrName>style.visibility</p:attrName>
                                        </p:attrNameLst>
                                      </p:cBhvr>
                                      <p:to>
                                        <p:strVal val="hidden"/>
                                      </p:to>
                                    </p:set>
                                  </p:childTnLst>
                                </p:cTn>
                              </p:par>
                              <p:par>
                                <p:cTn id="610" presetID="3" presetClass="exit" presetSubtype="10" fill="hold" grpId="4" nodeType="withEffect">
                                  <p:stCondLst>
                                    <p:cond delay="0"/>
                                  </p:stCondLst>
                                  <p:childTnLst>
                                    <p:animEffect transition="out" filter="blinds(horizontal)">
                                      <p:cBhvr>
                                        <p:cTn id="611" dur="3000"/>
                                        <p:tgtEl>
                                          <p:spTgt spid="31"/>
                                        </p:tgtEl>
                                      </p:cBhvr>
                                    </p:animEffect>
                                    <p:set>
                                      <p:cBhvr>
                                        <p:cTn id="612" dur="1" fill="hold">
                                          <p:stCondLst>
                                            <p:cond delay="2999"/>
                                          </p:stCondLst>
                                        </p:cTn>
                                        <p:tgtEl>
                                          <p:spTgt spid="31"/>
                                        </p:tgtEl>
                                        <p:attrNameLst>
                                          <p:attrName>style.visibility</p:attrName>
                                        </p:attrNameLst>
                                      </p:cBhvr>
                                      <p:to>
                                        <p:strVal val="hidden"/>
                                      </p:to>
                                    </p:set>
                                  </p:childTnLst>
                                </p:cTn>
                              </p:par>
                              <p:par>
                                <p:cTn id="613" presetID="3" presetClass="exit" presetSubtype="10" fill="hold" grpId="4" nodeType="withEffect">
                                  <p:stCondLst>
                                    <p:cond delay="0"/>
                                  </p:stCondLst>
                                  <p:childTnLst>
                                    <p:animEffect transition="out" filter="blinds(horizontal)">
                                      <p:cBhvr>
                                        <p:cTn id="614" dur="3000"/>
                                        <p:tgtEl>
                                          <p:spTgt spid="32"/>
                                        </p:tgtEl>
                                      </p:cBhvr>
                                    </p:animEffect>
                                    <p:set>
                                      <p:cBhvr>
                                        <p:cTn id="615" dur="1" fill="hold">
                                          <p:stCondLst>
                                            <p:cond delay="2999"/>
                                          </p:stCondLst>
                                        </p:cTn>
                                        <p:tgtEl>
                                          <p:spTgt spid="32"/>
                                        </p:tgtEl>
                                        <p:attrNameLst>
                                          <p:attrName>style.visibility</p:attrName>
                                        </p:attrNameLst>
                                      </p:cBhvr>
                                      <p:to>
                                        <p:strVal val="hidden"/>
                                      </p:to>
                                    </p:set>
                                  </p:childTnLst>
                                </p:cTn>
                              </p:par>
                              <p:par>
                                <p:cTn id="616" presetID="3" presetClass="exit" presetSubtype="10" fill="hold" grpId="4" nodeType="withEffect">
                                  <p:stCondLst>
                                    <p:cond delay="0"/>
                                  </p:stCondLst>
                                  <p:childTnLst>
                                    <p:animEffect transition="out" filter="blinds(horizontal)">
                                      <p:cBhvr>
                                        <p:cTn id="617" dur="3000"/>
                                        <p:tgtEl>
                                          <p:spTgt spid="33"/>
                                        </p:tgtEl>
                                      </p:cBhvr>
                                    </p:animEffect>
                                    <p:set>
                                      <p:cBhvr>
                                        <p:cTn id="618" dur="1" fill="hold">
                                          <p:stCondLst>
                                            <p:cond delay="2999"/>
                                          </p:stCondLst>
                                        </p:cTn>
                                        <p:tgtEl>
                                          <p:spTgt spid="33"/>
                                        </p:tgtEl>
                                        <p:attrNameLst>
                                          <p:attrName>style.visibility</p:attrName>
                                        </p:attrNameLst>
                                      </p:cBhvr>
                                      <p:to>
                                        <p:strVal val="hidden"/>
                                      </p:to>
                                    </p:set>
                                  </p:childTnLst>
                                </p:cTn>
                              </p:par>
                              <p:par>
                                <p:cTn id="619" presetID="3" presetClass="exit" presetSubtype="10" fill="hold" grpId="4" nodeType="withEffect">
                                  <p:stCondLst>
                                    <p:cond delay="0"/>
                                  </p:stCondLst>
                                  <p:childTnLst>
                                    <p:animEffect transition="out" filter="blinds(horizontal)">
                                      <p:cBhvr>
                                        <p:cTn id="620" dur="3000"/>
                                        <p:tgtEl>
                                          <p:spTgt spid="34"/>
                                        </p:tgtEl>
                                      </p:cBhvr>
                                    </p:animEffect>
                                    <p:set>
                                      <p:cBhvr>
                                        <p:cTn id="621" dur="1" fill="hold">
                                          <p:stCondLst>
                                            <p:cond delay="2999"/>
                                          </p:stCondLst>
                                        </p:cTn>
                                        <p:tgtEl>
                                          <p:spTgt spid="34"/>
                                        </p:tgtEl>
                                        <p:attrNameLst>
                                          <p:attrName>style.visibility</p:attrName>
                                        </p:attrNameLst>
                                      </p:cBhvr>
                                      <p:to>
                                        <p:strVal val="hidden"/>
                                      </p:to>
                                    </p:set>
                                  </p:childTnLst>
                                </p:cTn>
                              </p:par>
                              <p:par>
                                <p:cTn id="622" presetID="3" presetClass="exit" presetSubtype="10" fill="hold" grpId="4" nodeType="withEffect">
                                  <p:stCondLst>
                                    <p:cond delay="0"/>
                                  </p:stCondLst>
                                  <p:childTnLst>
                                    <p:animEffect transition="out" filter="blinds(horizontal)">
                                      <p:cBhvr>
                                        <p:cTn id="623" dur="3000"/>
                                        <p:tgtEl>
                                          <p:spTgt spid="35"/>
                                        </p:tgtEl>
                                      </p:cBhvr>
                                    </p:animEffect>
                                    <p:set>
                                      <p:cBhvr>
                                        <p:cTn id="624" dur="1" fill="hold">
                                          <p:stCondLst>
                                            <p:cond delay="2999"/>
                                          </p:stCondLst>
                                        </p:cTn>
                                        <p:tgtEl>
                                          <p:spTgt spid="35"/>
                                        </p:tgtEl>
                                        <p:attrNameLst>
                                          <p:attrName>style.visibility</p:attrName>
                                        </p:attrNameLst>
                                      </p:cBhvr>
                                      <p:to>
                                        <p:strVal val="hidden"/>
                                      </p:to>
                                    </p:set>
                                  </p:childTnLst>
                                </p:cTn>
                              </p:par>
                              <p:par>
                                <p:cTn id="625" presetID="3" presetClass="exit" presetSubtype="10" fill="hold" grpId="4" nodeType="withEffect">
                                  <p:stCondLst>
                                    <p:cond delay="0"/>
                                  </p:stCondLst>
                                  <p:childTnLst>
                                    <p:animEffect transition="out" filter="blinds(horizontal)">
                                      <p:cBhvr>
                                        <p:cTn id="626" dur="3000"/>
                                        <p:tgtEl>
                                          <p:spTgt spid="36"/>
                                        </p:tgtEl>
                                      </p:cBhvr>
                                    </p:animEffect>
                                    <p:set>
                                      <p:cBhvr>
                                        <p:cTn id="627" dur="1" fill="hold">
                                          <p:stCondLst>
                                            <p:cond delay="2999"/>
                                          </p:stCondLst>
                                        </p:cTn>
                                        <p:tgtEl>
                                          <p:spTgt spid="36"/>
                                        </p:tgtEl>
                                        <p:attrNameLst>
                                          <p:attrName>style.visibility</p:attrName>
                                        </p:attrNameLst>
                                      </p:cBhvr>
                                      <p:to>
                                        <p:strVal val="hidden"/>
                                      </p:to>
                                    </p:set>
                                  </p:childTnLst>
                                </p:cTn>
                              </p:par>
                              <p:par>
                                <p:cTn id="628" presetID="3" presetClass="exit" presetSubtype="10" fill="hold" grpId="4" nodeType="withEffect">
                                  <p:stCondLst>
                                    <p:cond delay="0"/>
                                  </p:stCondLst>
                                  <p:childTnLst>
                                    <p:animEffect transition="out" filter="blinds(horizontal)">
                                      <p:cBhvr>
                                        <p:cTn id="629" dur="3000"/>
                                        <p:tgtEl>
                                          <p:spTgt spid="37"/>
                                        </p:tgtEl>
                                      </p:cBhvr>
                                    </p:animEffect>
                                    <p:set>
                                      <p:cBhvr>
                                        <p:cTn id="630" dur="1" fill="hold">
                                          <p:stCondLst>
                                            <p:cond delay="2999"/>
                                          </p:stCondLst>
                                        </p:cTn>
                                        <p:tgtEl>
                                          <p:spTgt spid="37"/>
                                        </p:tgtEl>
                                        <p:attrNameLst>
                                          <p:attrName>style.visibility</p:attrName>
                                        </p:attrNameLst>
                                      </p:cBhvr>
                                      <p:to>
                                        <p:strVal val="hidden"/>
                                      </p:to>
                                    </p:set>
                                  </p:childTnLst>
                                </p:cTn>
                              </p:par>
                              <p:par>
                                <p:cTn id="631" presetID="3" presetClass="exit" presetSubtype="10" fill="hold" grpId="4" nodeType="withEffect">
                                  <p:stCondLst>
                                    <p:cond delay="0"/>
                                  </p:stCondLst>
                                  <p:childTnLst>
                                    <p:animEffect transition="out" filter="blinds(horizontal)">
                                      <p:cBhvr>
                                        <p:cTn id="632" dur="3000"/>
                                        <p:tgtEl>
                                          <p:spTgt spid="38"/>
                                        </p:tgtEl>
                                      </p:cBhvr>
                                    </p:animEffect>
                                    <p:set>
                                      <p:cBhvr>
                                        <p:cTn id="633" dur="1" fill="hold">
                                          <p:stCondLst>
                                            <p:cond delay="2999"/>
                                          </p:stCondLst>
                                        </p:cTn>
                                        <p:tgtEl>
                                          <p:spTgt spid="38"/>
                                        </p:tgtEl>
                                        <p:attrNameLst>
                                          <p:attrName>style.visibility</p:attrName>
                                        </p:attrNameLst>
                                      </p:cBhvr>
                                      <p:to>
                                        <p:strVal val="hidden"/>
                                      </p:to>
                                    </p:set>
                                  </p:childTnLst>
                                </p:cTn>
                              </p:par>
                              <p:par>
                                <p:cTn id="634" presetID="3" presetClass="exit" presetSubtype="10" fill="hold" grpId="4" nodeType="withEffect">
                                  <p:stCondLst>
                                    <p:cond delay="0"/>
                                  </p:stCondLst>
                                  <p:childTnLst>
                                    <p:animEffect transition="out" filter="blinds(horizontal)">
                                      <p:cBhvr>
                                        <p:cTn id="635" dur="3000"/>
                                        <p:tgtEl>
                                          <p:spTgt spid="39"/>
                                        </p:tgtEl>
                                      </p:cBhvr>
                                    </p:animEffect>
                                    <p:set>
                                      <p:cBhvr>
                                        <p:cTn id="636" dur="1" fill="hold">
                                          <p:stCondLst>
                                            <p:cond delay="2999"/>
                                          </p:stCondLst>
                                        </p:cTn>
                                        <p:tgtEl>
                                          <p:spTgt spid="39"/>
                                        </p:tgtEl>
                                        <p:attrNameLst>
                                          <p:attrName>style.visibility</p:attrName>
                                        </p:attrNameLst>
                                      </p:cBhvr>
                                      <p:to>
                                        <p:strVal val="hidden"/>
                                      </p:to>
                                    </p:set>
                                  </p:childTnLst>
                                </p:cTn>
                              </p:par>
                              <p:par>
                                <p:cTn id="637" presetID="3" presetClass="exit" presetSubtype="10" fill="hold" grpId="4" nodeType="withEffect">
                                  <p:stCondLst>
                                    <p:cond delay="0"/>
                                  </p:stCondLst>
                                  <p:childTnLst>
                                    <p:animEffect transition="out" filter="blinds(horizontal)">
                                      <p:cBhvr>
                                        <p:cTn id="638" dur="3000"/>
                                        <p:tgtEl>
                                          <p:spTgt spid="40"/>
                                        </p:tgtEl>
                                      </p:cBhvr>
                                    </p:animEffect>
                                    <p:set>
                                      <p:cBhvr>
                                        <p:cTn id="639" dur="1" fill="hold">
                                          <p:stCondLst>
                                            <p:cond delay="2999"/>
                                          </p:stCondLst>
                                        </p:cTn>
                                        <p:tgtEl>
                                          <p:spTgt spid="40"/>
                                        </p:tgtEl>
                                        <p:attrNameLst>
                                          <p:attrName>style.visibility</p:attrName>
                                        </p:attrNameLst>
                                      </p:cBhvr>
                                      <p:to>
                                        <p:strVal val="hidden"/>
                                      </p:to>
                                    </p:set>
                                  </p:childTnLst>
                                </p:cTn>
                              </p:par>
                              <p:par>
                                <p:cTn id="640" presetID="3" presetClass="exit" presetSubtype="10" fill="hold" grpId="4" nodeType="withEffect">
                                  <p:stCondLst>
                                    <p:cond delay="0"/>
                                  </p:stCondLst>
                                  <p:childTnLst>
                                    <p:animEffect transition="out" filter="blinds(horizontal)">
                                      <p:cBhvr>
                                        <p:cTn id="641" dur="3000"/>
                                        <p:tgtEl>
                                          <p:spTgt spid="41"/>
                                        </p:tgtEl>
                                      </p:cBhvr>
                                    </p:animEffect>
                                    <p:set>
                                      <p:cBhvr>
                                        <p:cTn id="642" dur="1" fill="hold">
                                          <p:stCondLst>
                                            <p:cond delay="2999"/>
                                          </p:stCondLst>
                                        </p:cTn>
                                        <p:tgtEl>
                                          <p:spTgt spid="41"/>
                                        </p:tgtEl>
                                        <p:attrNameLst>
                                          <p:attrName>style.visibility</p:attrName>
                                        </p:attrNameLst>
                                      </p:cBhvr>
                                      <p:to>
                                        <p:strVal val="hidden"/>
                                      </p:to>
                                    </p:set>
                                  </p:childTnLst>
                                </p:cTn>
                              </p:par>
                              <p:par>
                                <p:cTn id="643" presetID="3" presetClass="exit" presetSubtype="10" fill="hold" grpId="4" nodeType="withEffect">
                                  <p:stCondLst>
                                    <p:cond delay="0"/>
                                  </p:stCondLst>
                                  <p:childTnLst>
                                    <p:animEffect transition="out" filter="blinds(horizontal)">
                                      <p:cBhvr>
                                        <p:cTn id="644" dur="3000"/>
                                        <p:tgtEl>
                                          <p:spTgt spid="42"/>
                                        </p:tgtEl>
                                      </p:cBhvr>
                                    </p:animEffect>
                                    <p:set>
                                      <p:cBhvr>
                                        <p:cTn id="645" dur="1" fill="hold">
                                          <p:stCondLst>
                                            <p:cond delay="2999"/>
                                          </p:stCondLst>
                                        </p:cTn>
                                        <p:tgtEl>
                                          <p:spTgt spid="42"/>
                                        </p:tgtEl>
                                        <p:attrNameLst>
                                          <p:attrName>style.visibility</p:attrName>
                                        </p:attrNameLst>
                                      </p:cBhvr>
                                      <p:to>
                                        <p:strVal val="hidden"/>
                                      </p:to>
                                    </p:set>
                                  </p:childTnLst>
                                </p:cTn>
                              </p:par>
                              <p:par>
                                <p:cTn id="646" presetID="3" presetClass="exit" presetSubtype="10" fill="hold" grpId="4" nodeType="withEffect">
                                  <p:stCondLst>
                                    <p:cond delay="0"/>
                                  </p:stCondLst>
                                  <p:childTnLst>
                                    <p:animEffect transition="out" filter="blinds(horizontal)">
                                      <p:cBhvr>
                                        <p:cTn id="647" dur="3000"/>
                                        <p:tgtEl>
                                          <p:spTgt spid="43"/>
                                        </p:tgtEl>
                                      </p:cBhvr>
                                    </p:animEffect>
                                    <p:set>
                                      <p:cBhvr>
                                        <p:cTn id="648" dur="1" fill="hold">
                                          <p:stCondLst>
                                            <p:cond delay="2999"/>
                                          </p:stCondLst>
                                        </p:cTn>
                                        <p:tgtEl>
                                          <p:spTgt spid="43"/>
                                        </p:tgtEl>
                                        <p:attrNameLst>
                                          <p:attrName>style.visibility</p:attrName>
                                        </p:attrNameLst>
                                      </p:cBhvr>
                                      <p:to>
                                        <p:strVal val="hidden"/>
                                      </p:to>
                                    </p:set>
                                  </p:childTnLst>
                                </p:cTn>
                              </p:par>
                              <p:par>
                                <p:cTn id="649" presetID="8" presetClass="emph" presetSubtype="0" fill="hold" grpId="5" nodeType="withEffect">
                                  <p:stCondLst>
                                    <p:cond delay="0"/>
                                  </p:stCondLst>
                                  <p:childTnLst>
                                    <p:animRot by="21600000">
                                      <p:cBhvr>
                                        <p:cTn id="650" dur="3000" fill="hold"/>
                                        <p:tgtEl>
                                          <p:spTgt spid="4"/>
                                        </p:tgtEl>
                                        <p:attrNameLst>
                                          <p:attrName>r</p:attrName>
                                        </p:attrNameLst>
                                      </p:cBhvr>
                                    </p:animRot>
                                  </p:childTnLst>
                                </p:cTn>
                              </p:par>
                              <p:par>
                                <p:cTn id="651" presetID="8" presetClass="emph" presetSubtype="0" fill="hold" grpId="5" nodeType="withEffect">
                                  <p:stCondLst>
                                    <p:cond delay="0"/>
                                  </p:stCondLst>
                                  <p:childTnLst>
                                    <p:animRot by="21600000">
                                      <p:cBhvr>
                                        <p:cTn id="652" dur="3000" fill="hold"/>
                                        <p:tgtEl>
                                          <p:spTgt spid="14"/>
                                        </p:tgtEl>
                                        <p:attrNameLst>
                                          <p:attrName>r</p:attrName>
                                        </p:attrNameLst>
                                      </p:cBhvr>
                                    </p:animRot>
                                  </p:childTnLst>
                                </p:cTn>
                              </p:par>
                              <p:par>
                                <p:cTn id="653" presetID="8" presetClass="emph" presetSubtype="0" fill="hold" grpId="5" nodeType="withEffect">
                                  <p:stCondLst>
                                    <p:cond delay="0"/>
                                  </p:stCondLst>
                                  <p:childTnLst>
                                    <p:animRot by="21600000">
                                      <p:cBhvr>
                                        <p:cTn id="654" dur="3000" fill="hold"/>
                                        <p:tgtEl>
                                          <p:spTgt spid="19"/>
                                        </p:tgtEl>
                                        <p:attrNameLst>
                                          <p:attrName>r</p:attrName>
                                        </p:attrNameLst>
                                      </p:cBhvr>
                                    </p:animRot>
                                  </p:childTnLst>
                                </p:cTn>
                              </p:par>
                              <p:par>
                                <p:cTn id="655" presetID="8" presetClass="emph" presetSubtype="0" fill="hold" grpId="5" nodeType="withEffect">
                                  <p:stCondLst>
                                    <p:cond delay="0"/>
                                  </p:stCondLst>
                                  <p:childTnLst>
                                    <p:animRot by="21600000">
                                      <p:cBhvr>
                                        <p:cTn id="656" dur="3000" fill="hold"/>
                                        <p:tgtEl>
                                          <p:spTgt spid="24"/>
                                        </p:tgtEl>
                                        <p:attrNameLst>
                                          <p:attrName>r</p:attrName>
                                        </p:attrNameLst>
                                      </p:cBhvr>
                                    </p:animRot>
                                  </p:childTnLst>
                                </p:cTn>
                              </p:par>
                              <p:par>
                                <p:cTn id="657" presetID="8" presetClass="emph" presetSubtype="0" fill="hold" grpId="5" nodeType="withEffect">
                                  <p:stCondLst>
                                    <p:cond delay="0"/>
                                  </p:stCondLst>
                                  <p:childTnLst>
                                    <p:animRot by="-21600000">
                                      <p:cBhvr>
                                        <p:cTn id="658" dur="3000" fill="hold"/>
                                        <p:tgtEl>
                                          <p:spTgt spid="5"/>
                                        </p:tgtEl>
                                        <p:attrNameLst>
                                          <p:attrName>r</p:attrName>
                                        </p:attrNameLst>
                                      </p:cBhvr>
                                    </p:animRot>
                                  </p:childTnLst>
                                </p:cTn>
                              </p:par>
                              <p:par>
                                <p:cTn id="659" presetID="8" presetClass="emph" presetSubtype="0" fill="hold" grpId="5" nodeType="withEffect">
                                  <p:stCondLst>
                                    <p:cond delay="0"/>
                                  </p:stCondLst>
                                  <p:childTnLst>
                                    <p:animRot by="-21600000">
                                      <p:cBhvr>
                                        <p:cTn id="660" dur="3000" fill="hold"/>
                                        <p:tgtEl>
                                          <p:spTgt spid="29"/>
                                        </p:tgtEl>
                                        <p:attrNameLst>
                                          <p:attrName>r</p:attrName>
                                        </p:attrNameLst>
                                      </p:cBhvr>
                                    </p:animRot>
                                  </p:childTnLst>
                                </p:cTn>
                              </p:par>
                              <p:par>
                                <p:cTn id="661" presetID="8" presetClass="emph" presetSubtype="0" fill="hold" grpId="5" nodeType="withEffect">
                                  <p:stCondLst>
                                    <p:cond delay="0"/>
                                  </p:stCondLst>
                                  <p:childTnLst>
                                    <p:animRot by="-21600000">
                                      <p:cBhvr>
                                        <p:cTn id="662" dur="3000" fill="hold"/>
                                        <p:tgtEl>
                                          <p:spTgt spid="34"/>
                                        </p:tgtEl>
                                        <p:attrNameLst>
                                          <p:attrName>r</p:attrName>
                                        </p:attrNameLst>
                                      </p:cBhvr>
                                    </p:animRot>
                                  </p:childTnLst>
                                </p:cTn>
                              </p:par>
                              <p:par>
                                <p:cTn id="663" presetID="8" presetClass="emph" presetSubtype="0" fill="hold" grpId="5" nodeType="withEffect">
                                  <p:stCondLst>
                                    <p:cond delay="0"/>
                                  </p:stCondLst>
                                  <p:childTnLst>
                                    <p:animRot by="-21600000">
                                      <p:cBhvr>
                                        <p:cTn id="664" dur="3000" fill="hold"/>
                                        <p:tgtEl>
                                          <p:spTgt spid="39"/>
                                        </p:tgtEl>
                                        <p:attrNameLst>
                                          <p:attrName>r</p:attrName>
                                        </p:attrNameLst>
                                      </p:cBhvr>
                                    </p:animRot>
                                  </p:childTnLst>
                                </p:cTn>
                              </p:par>
                              <p:par>
                                <p:cTn id="665" presetID="8" presetClass="emph" presetSubtype="0" fill="hold" grpId="5" nodeType="withEffect">
                                  <p:stCondLst>
                                    <p:cond delay="0"/>
                                  </p:stCondLst>
                                  <p:childTnLst>
                                    <p:animRot by="-21600000">
                                      <p:cBhvr>
                                        <p:cTn id="666" dur="3000" fill="hold"/>
                                        <p:tgtEl>
                                          <p:spTgt spid="6"/>
                                        </p:tgtEl>
                                        <p:attrNameLst>
                                          <p:attrName>r</p:attrName>
                                        </p:attrNameLst>
                                      </p:cBhvr>
                                    </p:animRot>
                                  </p:childTnLst>
                                </p:cTn>
                              </p:par>
                              <p:par>
                                <p:cTn id="667" presetID="8" presetClass="emph" presetSubtype="0" fill="hold" grpId="5" nodeType="withEffect">
                                  <p:stCondLst>
                                    <p:cond delay="0"/>
                                  </p:stCondLst>
                                  <p:childTnLst>
                                    <p:animRot by="-21600000">
                                      <p:cBhvr>
                                        <p:cTn id="668" dur="3000" fill="hold"/>
                                        <p:tgtEl>
                                          <p:spTgt spid="15"/>
                                        </p:tgtEl>
                                        <p:attrNameLst>
                                          <p:attrName>r</p:attrName>
                                        </p:attrNameLst>
                                      </p:cBhvr>
                                    </p:animRot>
                                  </p:childTnLst>
                                </p:cTn>
                              </p:par>
                              <p:par>
                                <p:cTn id="669" presetID="8" presetClass="emph" presetSubtype="0" fill="hold" grpId="5" nodeType="withEffect">
                                  <p:stCondLst>
                                    <p:cond delay="0"/>
                                  </p:stCondLst>
                                  <p:childTnLst>
                                    <p:animRot by="-21600000">
                                      <p:cBhvr>
                                        <p:cTn id="670" dur="3000" fill="hold"/>
                                        <p:tgtEl>
                                          <p:spTgt spid="20"/>
                                        </p:tgtEl>
                                        <p:attrNameLst>
                                          <p:attrName>r</p:attrName>
                                        </p:attrNameLst>
                                      </p:cBhvr>
                                    </p:animRot>
                                  </p:childTnLst>
                                </p:cTn>
                              </p:par>
                              <p:par>
                                <p:cTn id="671" presetID="8" presetClass="emph" presetSubtype="0" fill="hold" grpId="5" nodeType="withEffect">
                                  <p:stCondLst>
                                    <p:cond delay="0"/>
                                  </p:stCondLst>
                                  <p:childTnLst>
                                    <p:animRot by="-21600000">
                                      <p:cBhvr>
                                        <p:cTn id="672" dur="3000" fill="hold"/>
                                        <p:tgtEl>
                                          <p:spTgt spid="25"/>
                                        </p:tgtEl>
                                        <p:attrNameLst>
                                          <p:attrName>r</p:attrName>
                                        </p:attrNameLst>
                                      </p:cBhvr>
                                    </p:animRot>
                                  </p:childTnLst>
                                </p:cTn>
                              </p:par>
                              <p:par>
                                <p:cTn id="673" presetID="8" presetClass="emph" presetSubtype="0" fill="hold" grpId="5" nodeType="withEffect">
                                  <p:stCondLst>
                                    <p:cond delay="0"/>
                                  </p:stCondLst>
                                  <p:childTnLst>
                                    <p:animRot by="21600000">
                                      <p:cBhvr>
                                        <p:cTn id="674" dur="3000" fill="hold"/>
                                        <p:tgtEl>
                                          <p:spTgt spid="7"/>
                                        </p:tgtEl>
                                        <p:attrNameLst>
                                          <p:attrName>r</p:attrName>
                                        </p:attrNameLst>
                                      </p:cBhvr>
                                    </p:animRot>
                                  </p:childTnLst>
                                </p:cTn>
                              </p:par>
                              <p:par>
                                <p:cTn id="675" presetID="8" presetClass="emph" presetSubtype="0" fill="hold" grpId="5" nodeType="withEffect">
                                  <p:stCondLst>
                                    <p:cond delay="0"/>
                                  </p:stCondLst>
                                  <p:childTnLst>
                                    <p:animRot by="21600000">
                                      <p:cBhvr>
                                        <p:cTn id="676" dur="3000" fill="hold"/>
                                        <p:tgtEl>
                                          <p:spTgt spid="30"/>
                                        </p:tgtEl>
                                        <p:attrNameLst>
                                          <p:attrName>r</p:attrName>
                                        </p:attrNameLst>
                                      </p:cBhvr>
                                    </p:animRot>
                                  </p:childTnLst>
                                </p:cTn>
                              </p:par>
                              <p:par>
                                <p:cTn id="677" presetID="8" presetClass="emph" presetSubtype="0" fill="hold" grpId="5" nodeType="withEffect">
                                  <p:stCondLst>
                                    <p:cond delay="0"/>
                                  </p:stCondLst>
                                  <p:childTnLst>
                                    <p:animRot by="21600000">
                                      <p:cBhvr>
                                        <p:cTn id="678" dur="3000" fill="hold"/>
                                        <p:tgtEl>
                                          <p:spTgt spid="35"/>
                                        </p:tgtEl>
                                        <p:attrNameLst>
                                          <p:attrName>r</p:attrName>
                                        </p:attrNameLst>
                                      </p:cBhvr>
                                    </p:animRot>
                                  </p:childTnLst>
                                </p:cTn>
                              </p:par>
                              <p:par>
                                <p:cTn id="679" presetID="8" presetClass="emph" presetSubtype="0" fill="hold" grpId="5" nodeType="withEffect">
                                  <p:stCondLst>
                                    <p:cond delay="0"/>
                                  </p:stCondLst>
                                  <p:childTnLst>
                                    <p:animRot by="21600000">
                                      <p:cBhvr>
                                        <p:cTn id="680" dur="3000" fill="hold"/>
                                        <p:tgtEl>
                                          <p:spTgt spid="40"/>
                                        </p:tgtEl>
                                        <p:attrNameLst>
                                          <p:attrName>r</p:attrName>
                                        </p:attrNameLst>
                                      </p:cBhvr>
                                    </p:animRot>
                                  </p:childTnLst>
                                </p:cTn>
                              </p:par>
                              <p:par>
                                <p:cTn id="681" presetID="8" presetClass="emph" presetSubtype="0" fill="hold" grpId="5" nodeType="withEffect">
                                  <p:stCondLst>
                                    <p:cond delay="0"/>
                                  </p:stCondLst>
                                  <p:childTnLst>
                                    <p:animRot by="21600000">
                                      <p:cBhvr>
                                        <p:cTn id="682" dur="3000" fill="hold"/>
                                        <p:tgtEl>
                                          <p:spTgt spid="8"/>
                                        </p:tgtEl>
                                        <p:attrNameLst>
                                          <p:attrName>r</p:attrName>
                                        </p:attrNameLst>
                                      </p:cBhvr>
                                    </p:animRot>
                                  </p:childTnLst>
                                </p:cTn>
                              </p:par>
                              <p:par>
                                <p:cTn id="683" presetID="8" presetClass="emph" presetSubtype="0" fill="hold" grpId="5" nodeType="withEffect">
                                  <p:stCondLst>
                                    <p:cond delay="0"/>
                                  </p:stCondLst>
                                  <p:childTnLst>
                                    <p:animRot by="21600000">
                                      <p:cBhvr>
                                        <p:cTn id="684" dur="3000" fill="hold"/>
                                        <p:tgtEl>
                                          <p:spTgt spid="16"/>
                                        </p:tgtEl>
                                        <p:attrNameLst>
                                          <p:attrName>r</p:attrName>
                                        </p:attrNameLst>
                                      </p:cBhvr>
                                    </p:animRot>
                                  </p:childTnLst>
                                </p:cTn>
                              </p:par>
                              <p:par>
                                <p:cTn id="685" presetID="8" presetClass="emph" presetSubtype="0" fill="hold" grpId="5" nodeType="withEffect">
                                  <p:stCondLst>
                                    <p:cond delay="0"/>
                                  </p:stCondLst>
                                  <p:childTnLst>
                                    <p:animRot by="21600000">
                                      <p:cBhvr>
                                        <p:cTn id="686" dur="3000" fill="hold"/>
                                        <p:tgtEl>
                                          <p:spTgt spid="21"/>
                                        </p:tgtEl>
                                        <p:attrNameLst>
                                          <p:attrName>r</p:attrName>
                                        </p:attrNameLst>
                                      </p:cBhvr>
                                    </p:animRot>
                                  </p:childTnLst>
                                </p:cTn>
                              </p:par>
                              <p:par>
                                <p:cTn id="687" presetID="8" presetClass="emph" presetSubtype="0" fill="hold" grpId="5" nodeType="withEffect">
                                  <p:stCondLst>
                                    <p:cond delay="0"/>
                                  </p:stCondLst>
                                  <p:childTnLst>
                                    <p:animRot by="21600000">
                                      <p:cBhvr>
                                        <p:cTn id="688" dur="3000" fill="hold"/>
                                        <p:tgtEl>
                                          <p:spTgt spid="26"/>
                                        </p:tgtEl>
                                        <p:attrNameLst>
                                          <p:attrName>r</p:attrName>
                                        </p:attrNameLst>
                                      </p:cBhvr>
                                    </p:animRot>
                                  </p:childTnLst>
                                </p:cTn>
                              </p:par>
                              <p:par>
                                <p:cTn id="689" presetID="8" presetClass="emph" presetSubtype="0" fill="hold" grpId="5" nodeType="withEffect">
                                  <p:stCondLst>
                                    <p:cond delay="0"/>
                                  </p:stCondLst>
                                  <p:childTnLst>
                                    <p:animRot by="-21600000">
                                      <p:cBhvr>
                                        <p:cTn id="690" dur="3000" fill="hold"/>
                                        <p:tgtEl>
                                          <p:spTgt spid="9"/>
                                        </p:tgtEl>
                                        <p:attrNameLst>
                                          <p:attrName>r</p:attrName>
                                        </p:attrNameLst>
                                      </p:cBhvr>
                                    </p:animRot>
                                  </p:childTnLst>
                                </p:cTn>
                              </p:par>
                              <p:par>
                                <p:cTn id="691" presetID="8" presetClass="emph" presetSubtype="0" fill="hold" grpId="5" nodeType="withEffect">
                                  <p:stCondLst>
                                    <p:cond delay="0"/>
                                  </p:stCondLst>
                                  <p:childTnLst>
                                    <p:animRot by="-21600000">
                                      <p:cBhvr>
                                        <p:cTn id="692" dur="3000" fill="hold"/>
                                        <p:tgtEl>
                                          <p:spTgt spid="31"/>
                                        </p:tgtEl>
                                        <p:attrNameLst>
                                          <p:attrName>r</p:attrName>
                                        </p:attrNameLst>
                                      </p:cBhvr>
                                    </p:animRot>
                                  </p:childTnLst>
                                </p:cTn>
                              </p:par>
                              <p:par>
                                <p:cTn id="693" presetID="8" presetClass="emph" presetSubtype="0" fill="hold" grpId="5" nodeType="withEffect">
                                  <p:stCondLst>
                                    <p:cond delay="0"/>
                                  </p:stCondLst>
                                  <p:childTnLst>
                                    <p:animRot by="-21600000">
                                      <p:cBhvr>
                                        <p:cTn id="694" dur="3000" fill="hold"/>
                                        <p:tgtEl>
                                          <p:spTgt spid="36"/>
                                        </p:tgtEl>
                                        <p:attrNameLst>
                                          <p:attrName>r</p:attrName>
                                        </p:attrNameLst>
                                      </p:cBhvr>
                                    </p:animRot>
                                  </p:childTnLst>
                                </p:cTn>
                              </p:par>
                              <p:par>
                                <p:cTn id="695" presetID="8" presetClass="emph" presetSubtype="0" fill="hold" grpId="5" nodeType="withEffect">
                                  <p:stCondLst>
                                    <p:cond delay="0"/>
                                  </p:stCondLst>
                                  <p:childTnLst>
                                    <p:animRot by="-21600000">
                                      <p:cBhvr>
                                        <p:cTn id="696" dur="3000" fill="hold"/>
                                        <p:tgtEl>
                                          <p:spTgt spid="41"/>
                                        </p:tgtEl>
                                        <p:attrNameLst>
                                          <p:attrName>r</p:attrName>
                                        </p:attrNameLst>
                                      </p:cBhvr>
                                    </p:animRot>
                                  </p:childTnLst>
                                </p:cTn>
                              </p:par>
                              <p:par>
                                <p:cTn id="697" presetID="8" presetClass="emph" presetSubtype="0" fill="hold" grpId="5" nodeType="withEffect">
                                  <p:stCondLst>
                                    <p:cond delay="0"/>
                                  </p:stCondLst>
                                  <p:childTnLst>
                                    <p:animRot by="-21600000">
                                      <p:cBhvr>
                                        <p:cTn id="698" dur="3000" fill="hold"/>
                                        <p:tgtEl>
                                          <p:spTgt spid="10"/>
                                        </p:tgtEl>
                                        <p:attrNameLst>
                                          <p:attrName>r</p:attrName>
                                        </p:attrNameLst>
                                      </p:cBhvr>
                                    </p:animRot>
                                  </p:childTnLst>
                                </p:cTn>
                              </p:par>
                              <p:par>
                                <p:cTn id="699" presetID="8" presetClass="emph" presetSubtype="0" fill="hold" grpId="5" nodeType="withEffect">
                                  <p:stCondLst>
                                    <p:cond delay="0"/>
                                  </p:stCondLst>
                                  <p:childTnLst>
                                    <p:animRot by="-21600000">
                                      <p:cBhvr>
                                        <p:cTn id="700" dur="3000" fill="hold"/>
                                        <p:tgtEl>
                                          <p:spTgt spid="17"/>
                                        </p:tgtEl>
                                        <p:attrNameLst>
                                          <p:attrName>r</p:attrName>
                                        </p:attrNameLst>
                                      </p:cBhvr>
                                    </p:animRot>
                                  </p:childTnLst>
                                </p:cTn>
                              </p:par>
                              <p:par>
                                <p:cTn id="701" presetID="8" presetClass="emph" presetSubtype="0" fill="hold" grpId="5" nodeType="withEffect">
                                  <p:stCondLst>
                                    <p:cond delay="0"/>
                                  </p:stCondLst>
                                  <p:childTnLst>
                                    <p:animRot by="-21600000">
                                      <p:cBhvr>
                                        <p:cTn id="702" dur="3000" fill="hold"/>
                                        <p:tgtEl>
                                          <p:spTgt spid="22"/>
                                        </p:tgtEl>
                                        <p:attrNameLst>
                                          <p:attrName>r</p:attrName>
                                        </p:attrNameLst>
                                      </p:cBhvr>
                                    </p:animRot>
                                  </p:childTnLst>
                                </p:cTn>
                              </p:par>
                              <p:par>
                                <p:cTn id="703" presetID="8" presetClass="emph" presetSubtype="0" fill="hold" grpId="5" nodeType="withEffect">
                                  <p:stCondLst>
                                    <p:cond delay="0"/>
                                  </p:stCondLst>
                                  <p:childTnLst>
                                    <p:animRot by="-21600000">
                                      <p:cBhvr>
                                        <p:cTn id="704" dur="3000" fill="hold"/>
                                        <p:tgtEl>
                                          <p:spTgt spid="27"/>
                                        </p:tgtEl>
                                        <p:attrNameLst>
                                          <p:attrName>r</p:attrName>
                                        </p:attrNameLst>
                                      </p:cBhvr>
                                    </p:animRot>
                                  </p:childTnLst>
                                </p:cTn>
                              </p:par>
                              <p:par>
                                <p:cTn id="705" presetID="8" presetClass="emph" presetSubtype="0" fill="hold" grpId="5" nodeType="withEffect">
                                  <p:stCondLst>
                                    <p:cond delay="0"/>
                                  </p:stCondLst>
                                  <p:childTnLst>
                                    <p:animRot by="21600000">
                                      <p:cBhvr>
                                        <p:cTn id="706" dur="3000" fill="hold"/>
                                        <p:tgtEl>
                                          <p:spTgt spid="11"/>
                                        </p:tgtEl>
                                        <p:attrNameLst>
                                          <p:attrName>r</p:attrName>
                                        </p:attrNameLst>
                                      </p:cBhvr>
                                    </p:animRot>
                                  </p:childTnLst>
                                </p:cTn>
                              </p:par>
                              <p:par>
                                <p:cTn id="707" presetID="8" presetClass="emph" presetSubtype="0" fill="hold" grpId="5" nodeType="withEffect">
                                  <p:stCondLst>
                                    <p:cond delay="0"/>
                                  </p:stCondLst>
                                  <p:childTnLst>
                                    <p:animRot by="21600000">
                                      <p:cBhvr>
                                        <p:cTn id="708" dur="3000" fill="hold"/>
                                        <p:tgtEl>
                                          <p:spTgt spid="32"/>
                                        </p:tgtEl>
                                        <p:attrNameLst>
                                          <p:attrName>r</p:attrName>
                                        </p:attrNameLst>
                                      </p:cBhvr>
                                    </p:animRot>
                                  </p:childTnLst>
                                </p:cTn>
                              </p:par>
                              <p:par>
                                <p:cTn id="709" presetID="8" presetClass="emph" presetSubtype="0" fill="hold" grpId="5" nodeType="withEffect">
                                  <p:stCondLst>
                                    <p:cond delay="0"/>
                                  </p:stCondLst>
                                  <p:childTnLst>
                                    <p:animRot by="21600000">
                                      <p:cBhvr>
                                        <p:cTn id="710" dur="3000" fill="hold"/>
                                        <p:tgtEl>
                                          <p:spTgt spid="37"/>
                                        </p:tgtEl>
                                        <p:attrNameLst>
                                          <p:attrName>r</p:attrName>
                                        </p:attrNameLst>
                                      </p:cBhvr>
                                    </p:animRot>
                                  </p:childTnLst>
                                </p:cTn>
                              </p:par>
                              <p:par>
                                <p:cTn id="711" presetID="8" presetClass="emph" presetSubtype="0" fill="hold" grpId="5" nodeType="withEffect">
                                  <p:stCondLst>
                                    <p:cond delay="0"/>
                                  </p:stCondLst>
                                  <p:childTnLst>
                                    <p:animRot by="21600000">
                                      <p:cBhvr>
                                        <p:cTn id="712" dur="3000" fill="hold"/>
                                        <p:tgtEl>
                                          <p:spTgt spid="42"/>
                                        </p:tgtEl>
                                        <p:attrNameLst>
                                          <p:attrName>r</p:attrName>
                                        </p:attrNameLst>
                                      </p:cBhvr>
                                    </p:animRot>
                                  </p:childTnLst>
                                </p:cTn>
                              </p:par>
                              <p:par>
                                <p:cTn id="713" presetID="8" presetClass="emph" presetSubtype="0" fill="hold" grpId="5" nodeType="withEffect">
                                  <p:stCondLst>
                                    <p:cond delay="0"/>
                                  </p:stCondLst>
                                  <p:childTnLst>
                                    <p:animRot by="21600000">
                                      <p:cBhvr>
                                        <p:cTn id="714" dur="3000" fill="hold"/>
                                        <p:tgtEl>
                                          <p:spTgt spid="12"/>
                                        </p:tgtEl>
                                        <p:attrNameLst>
                                          <p:attrName>r</p:attrName>
                                        </p:attrNameLst>
                                      </p:cBhvr>
                                    </p:animRot>
                                  </p:childTnLst>
                                </p:cTn>
                              </p:par>
                              <p:par>
                                <p:cTn id="715" presetID="8" presetClass="emph" presetSubtype="0" fill="hold" grpId="5" nodeType="withEffect">
                                  <p:stCondLst>
                                    <p:cond delay="0"/>
                                  </p:stCondLst>
                                  <p:childTnLst>
                                    <p:animRot by="21600000">
                                      <p:cBhvr>
                                        <p:cTn id="716" dur="3000" fill="hold"/>
                                        <p:tgtEl>
                                          <p:spTgt spid="18"/>
                                        </p:tgtEl>
                                        <p:attrNameLst>
                                          <p:attrName>r</p:attrName>
                                        </p:attrNameLst>
                                      </p:cBhvr>
                                    </p:animRot>
                                  </p:childTnLst>
                                </p:cTn>
                              </p:par>
                              <p:par>
                                <p:cTn id="717" presetID="8" presetClass="emph" presetSubtype="0" fill="hold" grpId="5" nodeType="withEffect">
                                  <p:stCondLst>
                                    <p:cond delay="0"/>
                                  </p:stCondLst>
                                  <p:childTnLst>
                                    <p:animRot by="21600000">
                                      <p:cBhvr>
                                        <p:cTn id="718" dur="3000" fill="hold"/>
                                        <p:tgtEl>
                                          <p:spTgt spid="23"/>
                                        </p:tgtEl>
                                        <p:attrNameLst>
                                          <p:attrName>r</p:attrName>
                                        </p:attrNameLst>
                                      </p:cBhvr>
                                    </p:animRot>
                                  </p:childTnLst>
                                </p:cTn>
                              </p:par>
                              <p:par>
                                <p:cTn id="719" presetID="8" presetClass="emph" presetSubtype="0" fill="hold" grpId="5" nodeType="withEffect">
                                  <p:stCondLst>
                                    <p:cond delay="0"/>
                                  </p:stCondLst>
                                  <p:childTnLst>
                                    <p:animRot by="21600000">
                                      <p:cBhvr>
                                        <p:cTn id="720" dur="3000" fill="hold"/>
                                        <p:tgtEl>
                                          <p:spTgt spid="28"/>
                                        </p:tgtEl>
                                        <p:attrNameLst>
                                          <p:attrName>r</p:attrName>
                                        </p:attrNameLst>
                                      </p:cBhvr>
                                    </p:animRot>
                                  </p:childTnLst>
                                </p:cTn>
                              </p:par>
                              <p:par>
                                <p:cTn id="721" presetID="8" presetClass="emph" presetSubtype="0" fill="hold" grpId="5" nodeType="withEffect">
                                  <p:stCondLst>
                                    <p:cond delay="0"/>
                                  </p:stCondLst>
                                  <p:childTnLst>
                                    <p:animRot by="-21600000">
                                      <p:cBhvr>
                                        <p:cTn id="722" dur="3000" fill="hold"/>
                                        <p:tgtEl>
                                          <p:spTgt spid="13"/>
                                        </p:tgtEl>
                                        <p:attrNameLst>
                                          <p:attrName>r</p:attrName>
                                        </p:attrNameLst>
                                      </p:cBhvr>
                                    </p:animRot>
                                  </p:childTnLst>
                                </p:cTn>
                              </p:par>
                              <p:par>
                                <p:cTn id="723" presetID="8" presetClass="emph" presetSubtype="0" fill="hold" grpId="5" nodeType="withEffect">
                                  <p:stCondLst>
                                    <p:cond delay="0"/>
                                  </p:stCondLst>
                                  <p:childTnLst>
                                    <p:animRot by="-21600000">
                                      <p:cBhvr>
                                        <p:cTn id="724" dur="3000" fill="hold"/>
                                        <p:tgtEl>
                                          <p:spTgt spid="33"/>
                                        </p:tgtEl>
                                        <p:attrNameLst>
                                          <p:attrName>r</p:attrName>
                                        </p:attrNameLst>
                                      </p:cBhvr>
                                    </p:animRot>
                                  </p:childTnLst>
                                </p:cTn>
                              </p:par>
                              <p:par>
                                <p:cTn id="725" presetID="8" presetClass="emph" presetSubtype="0" fill="hold" grpId="5" nodeType="withEffect">
                                  <p:stCondLst>
                                    <p:cond delay="0"/>
                                  </p:stCondLst>
                                  <p:childTnLst>
                                    <p:animRot by="-21600000">
                                      <p:cBhvr>
                                        <p:cTn id="726" dur="3000" fill="hold"/>
                                        <p:tgtEl>
                                          <p:spTgt spid="38"/>
                                        </p:tgtEl>
                                        <p:attrNameLst>
                                          <p:attrName>r</p:attrName>
                                        </p:attrNameLst>
                                      </p:cBhvr>
                                    </p:animRot>
                                  </p:childTnLst>
                                </p:cTn>
                              </p:par>
                              <p:par>
                                <p:cTn id="727" presetID="8" presetClass="emph" presetSubtype="0" fill="hold" grpId="5" nodeType="withEffect">
                                  <p:stCondLst>
                                    <p:cond delay="0"/>
                                  </p:stCondLst>
                                  <p:childTnLst>
                                    <p:animRot by="-21600000">
                                      <p:cBhvr>
                                        <p:cTn id="728" dur="3000" fill="hold"/>
                                        <p:tgtEl>
                                          <p:spTgt spid="43"/>
                                        </p:tgtEl>
                                        <p:attrNameLst>
                                          <p:attrName>r</p:attrName>
                                        </p:attrNameLst>
                                      </p:cBhvr>
                                    </p:animRot>
                                  </p:childTnLst>
                                </p:cTn>
                              </p:par>
                              <p:par>
                                <p:cTn id="729" presetID="23" presetClass="entr" presetSubtype="288" fill="hold" nodeType="withEffect">
                                  <p:stCondLst>
                                    <p:cond delay="0"/>
                                  </p:stCondLst>
                                  <p:childTnLst>
                                    <p:set>
                                      <p:cBhvr>
                                        <p:cTn id="730" dur="1" fill="hold">
                                          <p:stCondLst>
                                            <p:cond delay="0"/>
                                          </p:stCondLst>
                                        </p:cTn>
                                        <p:tgtEl>
                                          <p:spTgt spid="2"/>
                                        </p:tgtEl>
                                        <p:attrNameLst>
                                          <p:attrName>style.visibility</p:attrName>
                                        </p:attrNameLst>
                                      </p:cBhvr>
                                      <p:to>
                                        <p:strVal val="visible"/>
                                      </p:to>
                                    </p:set>
                                    <p:anim calcmode="lin" valueType="num">
                                      <p:cBhvr>
                                        <p:cTn id="731" dur="3000" fill="hold"/>
                                        <p:tgtEl>
                                          <p:spTgt spid="2"/>
                                        </p:tgtEl>
                                        <p:attrNameLst>
                                          <p:attrName>ppt_w</p:attrName>
                                        </p:attrNameLst>
                                      </p:cBhvr>
                                      <p:tavLst>
                                        <p:tav tm="0">
                                          <p:val>
                                            <p:strVal val="4/3*#ppt_w"/>
                                          </p:val>
                                        </p:tav>
                                        <p:tav tm="100000">
                                          <p:val>
                                            <p:strVal val="#ppt_w"/>
                                          </p:val>
                                        </p:tav>
                                      </p:tavLst>
                                    </p:anim>
                                    <p:anim calcmode="lin" valueType="num">
                                      <p:cBhvr>
                                        <p:cTn id="732" dur="3000" fill="hold"/>
                                        <p:tgtEl>
                                          <p:spTgt spid="2"/>
                                        </p:tgtEl>
                                        <p:attrNameLst>
                                          <p:attrName>ppt_h</p:attrName>
                                        </p:attrNameLst>
                                      </p:cBhvr>
                                      <p:tavLst>
                                        <p:tav tm="0">
                                          <p:val>
                                            <p:strVal val="4/3*#ppt_h"/>
                                          </p:val>
                                        </p:tav>
                                        <p:tav tm="100000">
                                          <p:val>
                                            <p:strVal val="#ppt_h"/>
                                          </p:val>
                                        </p:tav>
                                      </p:tavLst>
                                    </p:anim>
                                  </p:childTnLst>
                                </p:cTn>
                              </p:par>
                              <p:par>
                                <p:cTn id="733" presetID="16" presetClass="entr" presetSubtype="42" fill="hold" nodeType="withEffect">
                                  <p:stCondLst>
                                    <p:cond delay="0"/>
                                  </p:stCondLst>
                                  <p:childTnLst>
                                    <p:set>
                                      <p:cBhvr>
                                        <p:cTn id="734" dur="1" fill="hold">
                                          <p:stCondLst>
                                            <p:cond delay="0"/>
                                          </p:stCondLst>
                                        </p:cTn>
                                        <p:tgtEl>
                                          <p:spTgt spid="2"/>
                                        </p:tgtEl>
                                        <p:attrNameLst>
                                          <p:attrName>style.visibility</p:attrName>
                                        </p:attrNameLst>
                                      </p:cBhvr>
                                      <p:to>
                                        <p:strVal val="visible"/>
                                      </p:to>
                                    </p:set>
                                    <p:animEffect transition="in" filter="barn(outHorizontal)">
                                      <p:cBhvr>
                                        <p:cTn id="73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P spid="25" grpId="1" animBg="1"/>
      <p:bldP spid="25" grpId="2" animBg="1"/>
      <p:bldP spid="25" grpId="3" animBg="1"/>
      <p:bldP spid="25" grpId="4" animBg="1"/>
      <p:bldP spid="25" grpId="5" animBg="1"/>
      <p:bldP spid="26" grpId="0" animBg="1"/>
      <p:bldP spid="26" grpId="1" animBg="1"/>
      <p:bldP spid="26" grpId="2" animBg="1"/>
      <p:bldP spid="26" grpId="3" animBg="1"/>
      <p:bldP spid="26" grpId="4" animBg="1"/>
      <p:bldP spid="26" grpId="5" animBg="1"/>
      <p:bldP spid="27" grpId="0" animBg="1"/>
      <p:bldP spid="27" grpId="1" animBg="1"/>
      <p:bldP spid="27" grpId="2" animBg="1"/>
      <p:bldP spid="27" grpId="3" animBg="1"/>
      <p:bldP spid="27" grpId="4" animBg="1"/>
      <p:bldP spid="27" grpId="5" animBg="1"/>
      <p:bldP spid="28" grpId="0" animBg="1"/>
      <p:bldP spid="28" grpId="1" animBg="1"/>
      <p:bldP spid="28" grpId="2" animBg="1"/>
      <p:bldP spid="28" grpId="3" animBg="1"/>
      <p:bldP spid="28" grpId="4" animBg="1"/>
      <p:bldP spid="28" grpId="5" animBg="1"/>
      <p:bldP spid="29" grpId="0" animBg="1"/>
      <p:bldP spid="29" grpId="1" animBg="1"/>
      <p:bldP spid="29" grpId="2" animBg="1"/>
      <p:bldP spid="29" grpId="3" animBg="1"/>
      <p:bldP spid="29" grpId="4" animBg="1"/>
      <p:bldP spid="29" grpId="5" animBg="1"/>
      <p:bldP spid="30" grpId="0" animBg="1"/>
      <p:bldP spid="30" grpId="1" animBg="1"/>
      <p:bldP spid="30" grpId="2" animBg="1"/>
      <p:bldP spid="30" grpId="3" animBg="1"/>
      <p:bldP spid="30" grpId="4" animBg="1"/>
      <p:bldP spid="30" grpId="5" animBg="1"/>
      <p:bldP spid="31" grpId="0" animBg="1"/>
      <p:bldP spid="31" grpId="1" animBg="1"/>
      <p:bldP spid="31" grpId="2" animBg="1"/>
      <p:bldP spid="31" grpId="3" animBg="1"/>
      <p:bldP spid="31" grpId="4" animBg="1"/>
      <p:bldP spid="31" grpId="5" animBg="1"/>
      <p:bldP spid="32" grpId="0" animBg="1"/>
      <p:bldP spid="32" grpId="1" animBg="1"/>
      <p:bldP spid="32" grpId="2" animBg="1"/>
      <p:bldP spid="32" grpId="3" animBg="1"/>
      <p:bldP spid="32" grpId="4" animBg="1"/>
      <p:bldP spid="32" grpId="5" animBg="1"/>
      <p:bldP spid="33" grpId="0" animBg="1"/>
      <p:bldP spid="33" grpId="1" animBg="1"/>
      <p:bldP spid="33" grpId="2" animBg="1"/>
      <p:bldP spid="33" grpId="3" animBg="1"/>
      <p:bldP spid="33" grpId="4" animBg="1"/>
      <p:bldP spid="33" grpId="5" animBg="1"/>
      <p:bldP spid="34" grpId="0" animBg="1"/>
      <p:bldP spid="34" grpId="1" animBg="1"/>
      <p:bldP spid="34" grpId="2" animBg="1"/>
      <p:bldP spid="34" grpId="3" animBg="1"/>
      <p:bldP spid="34" grpId="4" animBg="1"/>
      <p:bldP spid="34" grpId="5" animBg="1"/>
      <p:bldP spid="35" grpId="0" animBg="1"/>
      <p:bldP spid="35" grpId="1" animBg="1"/>
      <p:bldP spid="35" grpId="2" animBg="1"/>
      <p:bldP spid="35" grpId="3" animBg="1"/>
      <p:bldP spid="35" grpId="4" animBg="1"/>
      <p:bldP spid="35" grpId="5" animBg="1"/>
      <p:bldP spid="36" grpId="0" animBg="1"/>
      <p:bldP spid="36" grpId="1" animBg="1"/>
      <p:bldP spid="36" grpId="2" animBg="1"/>
      <p:bldP spid="36" grpId="3" animBg="1"/>
      <p:bldP spid="36" grpId="4" animBg="1"/>
      <p:bldP spid="36" grpId="5" animBg="1"/>
      <p:bldP spid="37" grpId="0" animBg="1"/>
      <p:bldP spid="37" grpId="1" animBg="1"/>
      <p:bldP spid="37" grpId="2" animBg="1"/>
      <p:bldP spid="37" grpId="3" animBg="1"/>
      <p:bldP spid="37" grpId="4" animBg="1"/>
      <p:bldP spid="37" grpId="5" animBg="1"/>
      <p:bldP spid="38" grpId="0" animBg="1"/>
      <p:bldP spid="38" grpId="1" animBg="1"/>
      <p:bldP spid="38" grpId="2" animBg="1"/>
      <p:bldP spid="38" grpId="3" animBg="1"/>
      <p:bldP spid="38" grpId="4" animBg="1"/>
      <p:bldP spid="38" grpId="5" animBg="1"/>
      <p:bldP spid="39" grpId="0" animBg="1"/>
      <p:bldP spid="39" grpId="1" animBg="1"/>
      <p:bldP spid="39" grpId="2" animBg="1"/>
      <p:bldP spid="39" grpId="3" animBg="1"/>
      <p:bldP spid="39" grpId="4" animBg="1"/>
      <p:bldP spid="39" grpId="5" animBg="1"/>
      <p:bldP spid="40" grpId="0" animBg="1"/>
      <p:bldP spid="40" grpId="1" animBg="1"/>
      <p:bldP spid="40" grpId="2" animBg="1"/>
      <p:bldP spid="40" grpId="3" animBg="1"/>
      <p:bldP spid="40" grpId="4" animBg="1"/>
      <p:bldP spid="40" grpId="5" animBg="1"/>
      <p:bldP spid="41" grpId="0" animBg="1"/>
      <p:bldP spid="41" grpId="1" animBg="1"/>
      <p:bldP spid="41" grpId="2" animBg="1"/>
      <p:bldP spid="41" grpId="3" animBg="1"/>
      <p:bldP spid="41" grpId="4" animBg="1"/>
      <p:bldP spid="41" grpId="5" animBg="1"/>
      <p:bldP spid="42" grpId="0" animBg="1"/>
      <p:bldP spid="42" grpId="1" animBg="1"/>
      <p:bldP spid="42" grpId="2" animBg="1"/>
      <p:bldP spid="42" grpId="3" animBg="1"/>
      <p:bldP spid="42" grpId="4" animBg="1"/>
      <p:bldP spid="42" grpId="5" animBg="1"/>
      <p:bldP spid="43" grpId="0" animBg="1"/>
      <p:bldP spid="43" grpId="1" animBg="1"/>
      <p:bldP spid="43" grpId="2" animBg="1"/>
      <p:bldP spid="43" grpId="3" animBg="1"/>
      <p:bldP spid="43" grpId="4" animBg="1"/>
      <p:bldP spid="43" grpId="5" animBg="1"/>
      <p:bldP spid="44"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5F4027"/>
            </a:gs>
            <a:gs pos="30000">
              <a:srgbClr val="D49E6C"/>
            </a:gs>
            <a:gs pos="70000">
              <a:srgbClr val="A65528"/>
            </a:gs>
            <a:gs pos="100000">
              <a:srgbClr val="663012"/>
            </a:gs>
          </a:gsLst>
          <a:lin ang="10800000" scaled="1"/>
          <a:tileRect/>
        </a:gradFill>
        <a:effectLst/>
      </p:bgPr>
    </p:bg>
    <p:spTree>
      <p:nvGrpSpPr>
        <p:cNvPr id="1" name=""/>
        <p:cNvGrpSpPr/>
        <p:nvPr/>
      </p:nvGrpSpPr>
      <p:grpSpPr>
        <a:xfrm>
          <a:off x="0" y="0"/>
          <a:ext cx="0" cy="0"/>
          <a:chOff x="0" y="0"/>
          <a:chExt cx="0" cy="0"/>
        </a:xfrm>
      </p:grpSpPr>
      <p:pic>
        <p:nvPicPr>
          <p:cNvPr id="2" name="1 Imagen" descr="ehnhyb44.gif"/>
          <p:cNvPicPr>
            <a:picLocks noChangeAspect="1"/>
          </p:cNvPicPr>
          <p:nvPr/>
        </p:nvPicPr>
        <p:blipFill>
          <a:blip r:embed="rId2"/>
          <a:stretch>
            <a:fillRect/>
          </a:stretch>
        </p:blipFill>
        <p:spPr>
          <a:xfrm>
            <a:off x="4762500" y="2228850"/>
            <a:ext cx="4381500" cy="2914650"/>
          </a:xfrm>
          <a:prstGeom prst="rect">
            <a:avLst/>
          </a:prstGeom>
          <a:effectLst>
            <a:softEdge rad="31750"/>
          </a:effectLst>
        </p:spPr>
      </p:pic>
      <p:pic>
        <p:nvPicPr>
          <p:cNvPr id="3" name="2 Imagen" descr="7fyqkosg.gif"/>
          <p:cNvPicPr>
            <a:picLocks noChangeAspect="1"/>
          </p:cNvPicPr>
          <p:nvPr/>
        </p:nvPicPr>
        <p:blipFill>
          <a:blip r:embed="rId3"/>
          <a:stretch>
            <a:fillRect/>
          </a:stretch>
        </p:blipFill>
        <p:spPr>
          <a:xfrm>
            <a:off x="1285852" y="2643200"/>
            <a:ext cx="2500300" cy="2500300"/>
          </a:xfrm>
          <a:prstGeom prst="rect">
            <a:avLst/>
          </a:prstGeom>
          <a:effectLst>
            <a:softEdge rad="31750"/>
          </a:effectLst>
        </p:spPr>
      </p:pic>
      <p:sp>
        <p:nvSpPr>
          <p:cNvPr id="6" name="5 CuadroTexto"/>
          <p:cNvSpPr txBox="1"/>
          <p:nvPr/>
        </p:nvSpPr>
        <p:spPr>
          <a:xfrm>
            <a:off x="357158" y="857238"/>
            <a:ext cx="8429684" cy="1631216"/>
          </a:xfrm>
          <a:prstGeom prst="rect">
            <a:avLst/>
          </a:prstGeom>
          <a:noFill/>
        </p:spPr>
        <p:txBody>
          <a:bodyPr wrap="square" rtlCol="0">
            <a:spAutoFit/>
          </a:bodyPr>
          <a:lstStyle/>
          <a:p>
            <a:pPr algn="ctr"/>
            <a:r>
              <a:rPr lang="es-ES" sz="2000" b="1" dirty="0" smtClean="0">
                <a:effectLst>
                  <a:outerShdw blurRad="38100" dist="38100" dir="2700000" algn="tl">
                    <a:srgbClr val="000000">
                      <a:alpha val="43137"/>
                    </a:srgbClr>
                  </a:outerShdw>
                </a:effectLst>
              </a:rPr>
              <a:t>Al conejo nunca le paran de crecer los dientes y las uñas. Es por eso que debes estar atento a sus dientes, que siempre tenga un juguete de madera para que pueda roer. Si sus dientes no se desgastaran, podría tener problemas e incluso puede dejar de comer. En cuanto a sus uñas, tienen que ser cortadas cada seis meses</a:t>
            </a:r>
            <a:endParaRPr lang="es-ES" sz="2000" b="1" dirty="0">
              <a:effectLst>
                <a:outerShdw blurRad="38100" dist="38100" dir="2700000" algn="tl">
                  <a:srgbClr val="000000">
                    <a:alpha val="43137"/>
                  </a:srgbClr>
                </a:outerShdw>
              </a:effectLst>
            </a:endParaRPr>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Right)">
                                      <p:cBhvr>
                                        <p:cTn id="7" dur="3000"/>
                                        <p:tgtEl>
                                          <p:spTgt spid="2"/>
                                        </p:tgtEl>
                                      </p:cBhvr>
                                    </p:animEffect>
                                  </p:childTnLst>
                                </p:cTn>
                              </p:par>
                              <p:par>
                                <p:cTn id="8" presetID="2" presetClass="entr" presetSubtype="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5000" fill="hold"/>
                                        <p:tgtEl>
                                          <p:spTgt spid="3"/>
                                        </p:tgtEl>
                                        <p:attrNameLst>
                                          <p:attrName>ppt_x</p:attrName>
                                        </p:attrNameLst>
                                      </p:cBhvr>
                                      <p:tavLst>
                                        <p:tav tm="0">
                                          <p:val>
                                            <p:strVal val="0-#ppt_w/2"/>
                                          </p:val>
                                        </p:tav>
                                        <p:tav tm="100000">
                                          <p:val>
                                            <p:strVal val="#ppt_x"/>
                                          </p:val>
                                        </p:tav>
                                      </p:tavLst>
                                    </p:anim>
                                    <p:anim calcmode="lin" valueType="num">
                                      <p:cBhvr additive="base">
                                        <p:cTn id="11" dur="5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10800000" scaled="0"/>
        </a:gradFill>
        <a:effectLst/>
      </p:bgPr>
    </p:bg>
    <p:spTree>
      <p:nvGrpSpPr>
        <p:cNvPr id="1" name=""/>
        <p:cNvGrpSpPr/>
        <p:nvPr/>
      </p:nvGrpSpPr>
      <p:grpSpPr>
        <a:xfrm>
          <a:off x="0" y="0"/>
          <a:ext cx="0" cy="0"/>
          <a:chOff x="0" y="0"/>
          <a:chExt cx="0" cy="0"/>
        </a:xfrm>
      </p:grpSpPr>
      <p:pic>
        <p:nvPicPr>
          <p:cNvPr id="2" name="1 Imagen" descr="ñ-ghklñ.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18875311">
            <a:off x="3351987" y="446767"/>
            <a:ext cx="1359050" cy="249456"/>
          </a:xfrm>
          <a:prstGeom prst="rect">
            <a:avLst/>
          </a:prstGeom>
          <a:gradFill flip="none" rotWithShape="1">
            <a:gsLst>
              <a:gs pos="37000">
                <a:srgbClr val="5F4027"/>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3939732">
            <a:off x="4426149" y="449322"/>
            <a:ext cx="1238504" cy="239935"/>
          </a:xfrm>
          <a:prstGeom prst="rect">
            <a:avLst/>
          </a:prstGeom>
          <a:gradFill flip="none" rotWithShape="1">
            <a:gsLst>
              <a:gs pos="37000">
                <a:srgbClr val="5F4027"/>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8875311">
            <a:off x="3351986" y="1012436"/>
            <a:ext cx="1359050" cy="249456"/>
          </a:xfrm>
          <a:prstGeom prst="rect">
            <a:avLst/>
          </a:prstGeom>
          <a:gradFill flip="none" rotWithShape="1">
            <a:gsLst>
              <a:gs pos="37000">
                <a:srgbClr val="5F4027"/>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3939732">
            <a:off x="4426148" y="1014991"/>
            <a:ext cx="1238504" cy="239935"/>
          </a:xfrm>
          <a:prstGeom prst="rect">
            <a:avLst/>
          </a:prstGeom>
          <a:gradFill flip="none" rotWithShape="1">
            <a:gsLst>
              <a:gs pos="37000">
                <a:srgbClr val="5F4027"/>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8875311">
            <a:off x="3351988" y="1589775"/>
            <a:ext cx="1359050" cy="249456"/>
          </a:xfrm>
          <a:prstGeom prst="rect">
            <a:avLst/>
          </a:prstGeom>
          <a:gradFill flip="none" rotWithShape="1">
            <a:gsLst>
              <a:gs pos="37000">
                <a:srgbClr val="5F4027"/>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3939732">
            <a:off x="4426150" y="1592330"/>
            <a:ext cx="1238504" cy="239935"/>
          </a:xfrm>
          <a:prstGeom prst="rect">
            <a:avLst/>
          </a:prstGeom>
          <a:gradFill flip="none" rotWithShape="1">
            <a:gsLst>
              <a:gs pos="37000">
                <a:srgbClr val="5F4027"/>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8875311">
            <a:off x="3351987" y="2155444"/>
            <a:ext cx="1359050" cy="249456"/>
          </a:xfrm>
          <a:prstGeom prst="rect">
            <a:avLst/>
          </a:prstGeom>
          <a:gradFill flip="none" rotWithShape="1">
            <a:gsLst>
              <a:gs pos="37000">
                <a:srgbClr val="5F4027"/>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3939732">
            <a:off x="4426149" y="2157999"/>
            <a:ext cx="1238504" cy="239935"/>
          </a:xfrm>
          <a:prstGeom prst="rect">
            <a:avLst/>
          </a:prstGeom>
          <a:gradFill flip="none" rotWithShape="1">
            <a:gsLst>
              <a:gs pos="37000">
                <a:srgbClr val="5F4027"/>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8875311">
            <a:off x="3351986" y="2738600"/>
            <a:ext cx="1359050" cy="249456"/>
          </a:xfrm>
          <a:prstGeom prst="rect">
            <a:avLst/>
          </a:prstGeom>
          <a:gradFill flip="none" rotWithShape="1">
            <a:gsLst>
              <a:gs pos="37000">
                <a:srgbClr val="5F4027"/>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3939732">
            <a:off x="4426148" y="2741155"/>
            <a:ext cx="1238504" cy="239935"/>
          </a:xfrm>
          <a:prstGeom prst="rect">
            <a:avLst/>
          </a:prstGeom>
          <a:gradFill flip="none" rotWithShape="1">
            <a:gsLst>
              <a:gs pos="37000">
                <a:srgbClr val="5F4027"/>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8875311">
            <a:off x="3351985" y="3304269"/>
            <a:ext cx="1359050" cy="249456"/>
          </a:xfrm>
          <a:prstGeom prst="rect">
            <a:avLst/>
          </a:prstGeom>
          <a:gradFill flip="none" rotWithShape="1">
            <a:gsLst>
              <a:gs pos="37000">
                <a:srgbClr val="5F4027"/>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3939732">
            <a:off x="4426147" y="3306824"/>
            <a:ext cx="1238504" cy="239935"/>
          </a:xfrm>
          <a:prstGeom prst="rect">
            <a:avLst/>
          </a:prstGeom>
          <a:gradFill flip="none" rotWithShape="1">
            <a:gsLst>
              <a:gs pos="37000">
                <a:srgbClr val="5F4027"/>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8875311">
            <a:off x="3351987" y="3881608"/>
            <a:ext cx="1359050" cy="249456"/>
          </a:xfrm>
          <a:prstGeom prst="rect">
            <a:avLst/>
          </a:prstGeom>
          <a:gradFill flip="none" rotWithShape="1">
            <a:gsLst>
              <a:gs pos="37000">
                <a:srgbClr val="5F4027"/>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3939732">
            <a:off x="4426149" y="3884163"/>
            <a:ext cx="1238504" cy="239935"/>
          </a:xfrm>
          <a:prstGeom prst="rect">
            <a:avLst/>
          </a:prstGeom>
          <a:gradFill flip="none" rotWithShape="1">
            <a:gsLst>
              <a:gs pos="37000">
                <a:srgbClr val="5F4027"/>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8875311">
            <a:off x="3351986" y="4447277"/>
            <a:ext cx="1359050" cy="249456"/>
          </a:xfrm>
          <a:prstGeom prst="rect">
            <a:avLst/>
          </a:prstGeom>
          <a:gradFill flip="none" rotWithShape="1">
            <a:gsLst>
              <a:gs pos="37000">
                <a:srgbClr val="5F4027"/>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3939732">
            <a:off x="4426148" y="4449832"/>
            <a:ext cx="1238504" cy="239935"/>
          </a:xfrm>
          <a:prstGeom prst="rect">
            <a:avLst/>
          </a:prstGeom>
          <a:gradFill flip="none" rotWithShape="1">
            <a:gsLst>
              <a:gs pos="37000">
                <a:srgbClr val="5F4027"/>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8875311">
            <a:off x="5387030" y="446767"/>
            <a:ext cx="1359050" cy="249456"/>
          </a:xfrm>
          <a:prstGeom prst="rect">
            <a:avLst/>
          </a:prstGeom>
          <a:gradFill flip="none" rotWithShape="1">
            <a:gsLst>
              <a:gs pos="37000">
                <a:srgbClr val="5F4027"/>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8875311">
            <a:off x="5387029" y="1012436"/>
            <a:ext cx="1359050" cy="249456"/>
          </a:xfrm>
          <a:prstGeom prst="rect">
            <a:avLst/>
          </a:prstGeom>
          <a:gradFill flip="none" rotWithShape="1">
            <a:gsLst>
              <a:gs pos="37000">
                <a:srgbClr val="5F4027"/>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8875311">
            <a:off x="5387031" y="1589775"/>
            <a:ext cx="1359050" cy="249456"/>
          </a:xfrm>
          <a:prstGeom prst="rect">
            <a:avLst/>
          </a:prstGeom>
          <a:gradFill flip="none" rotWithShape="1">
            <a:gsLst>
              <a:gs pos="37000">
                <a:srgbClr val="5F4027"/>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8875311">
            <a:off x="5387030" y="2155444"/>
            <a:ext cx="1359050" cy="249456"/>
          </a:xfrm>
          <a:prstGeom prst="rect">
            <a:avLst/>
          </a:prstGeom>
          <a:gradFill flip="none" rotWithShape="1">
            <a:gsLst>
              <a:gs pos="37000">
                <a:srgbClr val="5F4027"/>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8875311">
            <a:off x="5387029" y="2738600"/>
            <a:ext cx="1359050" cy="249456"/>
          </a:xfrm>
          <a:prstGeom prst="rect">
            <a:avLst/>
          </a:prstGeom>
          <a:gradFill flip="none" rotWithShape="1">
            <a:gsLst>
              <a:gs pos="37000">
                <a:srgbClr val="5F4027"/>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8875311">
            <a:off x="5387028" y="3304269"/>
            <a:ext cx="1359050" cy="249456"/>
          </a:xfrm>
          <a:prstGeom prst="rect">
            <a:avLst/>
          </a:prstGeom>
          <a:gradFill flip="none" rotWithShape="1">
            <a:gsLst>
              <a:gs pos="37000">
                <a:srgbClr val="5F4027"/>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8875311">
            <a:off x="5387030" y="3881608"/>
            <a:ext cx="1359050" cy="249456"/>
          </a:xfrm>
          <a:prstGeom prst="rect">
            <a:avLst/>
          </a:prstGeom>
          <a:gradFill flip="none" rotWithShape="1">
            <a:gsLst>
              <a:gs pos="37000">
                <a:srgbClr val="5F4027"/>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8875311">
            <a:off x="5387029" y="4447277"/>
            <a:ext cx="1359050" cy="249456"/>
          </a:xfrm>
          <a:prstGeom prst="rect">
            <a:avLst/>
          </a:prstGeom>
          <a:gradFill flip="none" rotWithShape="1">
            <a:gsLst>
              <a:gs pos="37000">
                <a:srgbClr val="5F4027"/>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3939732">
            <a:off x="2425886" y="459549"/>
            <a:ext cx="1238504" cy="239935"/>
          </a:xfrm>
          <a:prstGeom prst="rect">
            <a:avLst/>
          </a:prstGeom>
          <a:gradFill flip="none" rotWithShape="1">
            <a:gsLst>
              <a:gs pos="37000">
                <a:srgbClr val="5F4027"/>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3939732">
            <a:off x="2425885" y="1025218"/>
            <a:ext cx="1238504" cy="239935"/>
          </a:xfrm>
          <a:prstGeom prst="rect">
            <a:avLst/>
          </a:prstGeom>
          <a:gradFill flip="none" rotWithShape="1">
            <a:gsLst>
              <a:gs pos="37000">
                <a:srgbClr val="5F4027"/>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3939732">
            <a:off x="2425887" y="1602557"/>
            <a:ext cx="1238504" cy="239935"/>
          </a:xfrm>
          <a:prstGeom prst="rect">
            <a:avLst/>
          </a:prstGeom>
          <a:gradFill flip="none" rotWithShape="1">
            <a:gsLst>
              <a:gs pos="37000">
                <a:srgbClr val="5F4027"/>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3939732">
            <a:off x="2425886" y="2168226"/>
            <a:ext cx="1238504" cy="239935"/>
          </a:xfrm>
          <a:prstGeom prst="rect">
            <a:avLst/>
          </a:prstGeom>
          <a:gradFill flip="none" rotWithShape="1">
            <a:gsLst>
              <a:gs pos="37000">
                <a:srgbClr val="5F4027"/>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3939732">
            <a:off x="2425885" y="2751382"/>
            <a:ext cx="1238504" cy="239935"/>
          </a:xfrm>
          <a:prstGeom prst="rect">
            <a:avLst/>
          </a:prstGeom>
          <a:gradFill flip="none" rotWithShape="1">
            <a:gsLst>
              <a:gs pos="37000">
                <a:srgbClr val="5F4027"/>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3939732">
            <a:off x="2425884" y="3317051"/>
            <a:ext cx="1238504" cy="239935"/>
          </a:xfrm>
          <a:prstGeom prst="rect">
            <a:avLst/>
          </a:prstGeom>
          <a:gradFill flip="none" rotWithShape="1">
            <a:gsLst>
              <a:gs pos="37000">
                <a:srgbClr val="5F4027"/>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3939732">
            <a:off x="2425886" y="3894390"/>
            <a:ext cx="1238504" cy="239935"/>
          </a:xfrm>
          <a:prstGeom prst="rect">
            <a:avLst/>
          </a:prstGeom>
          <a:gradFill flip="none" rotWithShape="1">
            <a:gsLst>
              <a:gs pos="37000">
                <a:srgbClr val="5F4027"/>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3939732">
            <a:off x="2425885" y="4460059"/>
            <a:ext cx="1238504" cy="239935"/>
          </a:xfrm>
          <a:prstGeom prst="rect">
            <a:avLst/>
          </a:prstGeom>
          <a:gradFill flip="none" rotWithShape="1">
            <a:gsLst>
              <a:gs pos="37000">
                <a:srgbClr val="5F4027"/>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8875311">
            <a:off x="1315064" y="446766"/>
            <a:ext cx="1359050" cy="249456"/>
          </a:xfrm>
          <a:prstGeom prst="rect">
            <a:avLst/>
          </a:prstGeom>
          <a:gradFill flip="none" rotWithShape="1">
            <a:gsLst>
              <a:gs pos="37000">
                <a:srgbClr val="5F4027"/>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8875311">
            <a:off x="1315063" y="1012435"/>
            <a:ext cx="1359050" cy="249456"/>
          </a:xfrm>
          <a:prstGeom prst="rect">
            <a:avLst/>
          </a:prstGeom>
          <a:gradFill flip="none" rotWithShape="1">
            <a:gsLst>
              <a:gs pos="37000">
                <a:srgbClr val="5F4027"/>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8875311">
            <a:off x="1315065" y="1589774"/>
            <a:ext cx="1359050" cy="249456"/>
          </a:xfrm>
          <a:prstGeom prst="rect">
            <a:avLst/>
          </a:prstGeom>
          <a:gradFill flip="none" rotWithShape="1">
            <a:gsLst>
              <a:gs pos="37000">
                <a:srgbClr val="5F4027"/>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8875311">
            <a:off x="1315064" y="2155443"/>
            <a:ext cx="1359050" cy="249456"/>
          </a:xfrm>
          <a:prstGeom prst="rect">
            <a:avLst/>
          </a:prstGeom>
          <a:gradFill flip="none" rotWithShape="1">
            <a:gsLst>
              <a:gs pos="37000">
                <a:srgbClr val="5F4027"/>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8875311">
            <a:off x="1315063" y="2738599"/>
            <a:ext cx="1359050" cy="249456"/>
          </a:xfrm>
          <a:prstGeom prst="rect">
            <a:avLst/>
          </a:prstGeom>
          <a:gradFill flip="none" rotWithShape="1">
            <a:gsLst>
              <a:gs pos="37000">
                <a:srgbClr val="5F4027"/>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8875311">
            <a:off x="1315062" y="3304268"/>
            <a:ext cx="1359050" cy="249456"/>
          </a:xfrm>
          <a:prstGeom prst="rect">
            <a:avLst/>
          </a:prstGeom>
          <a:gradFill flip="none" rotWithShape="1">
            <a:gsLst>
              <a:gs pos="37000">
                <a:srgbClr val="5F4027"/>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8875311">
            <a:off x="1315064" y="3881607"/>
            <a:ext cx="1359050" cy="249456"/>
          </a:xfrm>
          <a:prstGeom prst="rect">
            <a:avLst/>
          </a:prstGeom>
          <a:gradFill flip="none" rotWithShape="1">
            <a:gsLst>
              <a:gs pos="37000">
                <a:srgbClr val="5F4027"/>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8875311">
            <a:off x="1315063" y="4447276"/>
            <a:ext cx="1359050" cy="249456"/>
          </a:xfrm>
          <a:prstGeom prst="rect">
            <a:avLst/>
          </a:prstGeom>
          <a:gradFill flip="none" rotWithShape="1">
            <a:gsLst>
              <a:gs pos="37000">
                <a:srgbClr val="5F4027"/>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3939732">
            <a:off x="6497851" y="443506"/>
            <a:ext cx="1238504" cy="239935"/>
          </a:xfrm>
          <a:prstGeom prst="rect">
            <a:avLst/>
          </a:prstGeom>
          <a:gradFill flip="none" rotWithShape="1">
            <a:gsLst>
              <a:gs pos="37000">
                <a:srgbClr val="5F4027"/>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3939732">
            <a:off x="6497850" y="1009175"/>
            <a:ext cx="1238504" cy="239935"/>
          </a:xfrm>
          <a:prstGeom prst="rect">
            <a:avLst/>
          </a:prstGeom>
          <a:gradFill flip="none" rotWithShape="1">
            <a:gsLst>
              <a:gs pos="37000">
                <a:srgbClr val="5F4027"/>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3939732">
            <a:off x="6497852" y="1586514"/>
            <a:ext cx="1238504" cy="239935"/>
          </a:xfrm>
          <a:prstGeom prst="rect">
            <a:avLst/>
          </a:prstGeom>
          <a:gradFill flip="none" rotWithShape="1">
            <a:gsLst>
              <a:gs pos="37000">
                <a:srgbClr val="5F4027"/>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3939732">
            <a:off x="6497851" y="2152183"/>
            <a:ext cx="1238504" cy="239935"/>
          </a:xfrm>
          <a:prstGeom prst="rect">
            <a:avLst/>
          </a:prstGeom>
          <a:gradFill flip="none" rotWithShape="1">
            <a:gsLst>
              <a:gs pos="37000">
                <a:srgbClr val="5F4027"/>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3939732">
            <a:off x="6497850" y="2735339"/>
            <a:ext cx="1238504" cy="239935"/>
          </a:xfrm>
          <a:prstGeom prst="rect">
            <a:avLst/>
          </a:prstGeom>
          <a:gradFill flip="none" rotWithShape="1">
            <a:gsLst>
              <a:gs pos="37000">
                <a:srgbClr val="5F4027"/>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13939732">
            <a:off x="6497849" y="3301008"/>
            <a:ext cx="1238504" cy="239935"/>
          </a:xfrm>
          <a:prstGeom prst="rect">
            <a:avLst/>
          </a:prstGeom>
          <a:gradFill flip="none" rotWithShape="1">
            <a:gsLst>
              <a:gs pos="37000">
                <a:srgbClr val="5F4027"/>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rot="13939732">
            <a:off x="6497851" y="3878347"/>
            <a:ext cx="1238504" cy="239935"/>
          </a:xfrm>
          <a:prstGeom prst="rect">
            <a:avLst/>
          </a:prstGeom>
          <a:gradFill flip="none" rotWithShape="1">
            <a:gsLst>
              <a:gs pos="37000">
                <a:srgbClr val="5F4027"/>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rot="13939732">
            <a:off x="6497850" y="4444016"/>
            <a:ext cx="1238504" cy="239935"/>
          </a:xfrm>
          <a:prstGeom prst="rect">
            <a:avLst/>
          </a:prstGeom>
          <a:gradFill flip="none" rotWithShape="1">
            <a:gsLst>
              <a:gs pos="37000">
                <a:srgbClr val="5F4027"/>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rot="13939732">
            <a:off x="354183" y="459550"/>
            <a:ext cx="1238504" cy="239935"/>
          </a:xfrm>
          <a:prstGeom prst="rect">
            <a:avLst/>
          </a:prstGeom>
          <a:gradFill flip="none" rotWithShape="1">
            <a:gsLst>
              <a:gs pos="37000">
                <a:srgbClr val="5F4027"/>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rot="13939732">
            <a:off x="354182" y="1025219"/>
            <a:ext cx="1238504" cy="239935"/>
          </a:xfrm>
          <a:prstGeom prst="rect">
            <a:avLst/>
          </a:prstGeom>
          <a:gradFill flip="none" rotWithShape="1">
            <a:gsLst>
              <a:gs pos="37000">
                <a:srgbClr val="5F4027"/>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rot="13939732">
            <a:off x="354184" y="1602558"/>
            <a:ext cx="1238504" cy="239935"/>
          </a:xfrm>
          <a:prstGeom prst="rect">
            <a:avLst/>
          </a:prstGeom>
          <a:gradFill flip="none" rotWithShape="1">
            <a:gsLst>
              <a:gs pos="37000">
                <a:srgbClr val="5F4027"/>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rot="13939732">
            <a:off x="354183" y="2168227"/>
            <a:ext cx="1238504" cy="239935"/>
          </a:xfrm>
          <a:prstGeom prst="rect">
            <a:avLst/>
          </a:prstGeom>
          <a:gradFill flip="none" rotWithShape="1">
            <a:gsLst>
              <a:gs pos="37000">
                <a:srgbClr val="5F4027"/>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rot="13939732">
            <a:off x="354182" y="2751383"/>
            <a:ext cx="1238504" cy="239935"/>
          </a:xfrm>
          <a:prstGeom prst="rect">
            <a:avLst/>
          </a:prstGeom>
          <a:gradFill flip="none" rotWithShape="1">
            <a:gsLst>
              <a:gs pos="37000">
                <a:srgbClr val="5F4027"/>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rot="13939732">
            <a:off x="354181" y="3317052"/>
            <a:ext cx="1238504" cy="239935"/>
          </a:xfrm>
          <a:prstGeom prst="rect">
            <a:avLst/>
          </a:prstGeom>
          <a:gradFill flip="none" rotWithShape="1">
            <a:gsLst>
              <a:gs pos="37000">
                <a:srgbClr val="5F4027"/>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rot="13939732">
            <a:off x="354183" y="3894391"/>
            <a:ext cx="1238504" cy="239935"/>
          </a:xfrm>
          <a:prstGeom prst="rect">
            <a:avLst/>
          </a:prstGeom>
          <a:gradFill flip="none" rotWithShape="1">
            <a:gsLst>
              <a:gs pos="37000">
                <a:srgbClr val="5F4027"/>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rot="13939732">
            <a:off x="354182" y="4460060"/>
            <a:ext cx="1238504" cy="239935"/>
          </a:xfrm>
          <a:prstGeom prst="rect">
            <a:avLst/>
          </a:prstGeom>
          <a:gradFill flip="none" rotWithShape="1">
            <a:gsLst>
              <a:gs pos="37000">
                <a:srgbClr val="5F4027"/>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rot="18875311">
            <a:off x="7458733" y="446767"/>
            <a:ext cx="1359050" cy="249456"/>
          </a:xfrm>
          <a:prstGeom prst="rect">
            <a:avLst/>
          </a:prstGeom>
          <a:gradFill flip="none" rotWithShape="1">
            <a:gsLst>
              <a:gs pos="37000">
                <a:srgbClr val="5F4027"/>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rot="18875311">
            <a:off x="7458732" y="1012436"/>
            <a:ext cx="1359050" cy="249456"/>
          </a:xfrm>
          <a:prstGeom prst="rect">
            <a:avLst/>
          </a:prstGeom>
          <a:gradFill flip="none" rotWithShape="1">
            <a:gsLst>
              <a:gs pos="37000">
                <a:srgbClr val="5F4027"/>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rot="18875311">
            <a:off x="7458734" y="1589775"/>
            <a:ext cx="1359050" cy="249456"/>
          </a:xfrm>
          <a:prstGeom prst="rect">
            <a:avLst/>
          </a:prstGeom>
          <a:gradFill flip="none" rotWithShape="1">
            <a:gsLst>
              <a:gs pos="37000">
                <a:srgbClr val="5F4027"/>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rot="18875311">
            <a:off x="7458733" y="2155444"/>
            <a:ext cx="1359050" cy="249456"/>
          </a:xfrm>
          <a:prstGeom prst="rect">
            <a:avLst/>
          </a:prstGeom>
          <a:gradFill flip="none" rotWithShape="1">
            <a:gsLst>
              <a:gs pos="37000">
                <a:srgbClr val="5F4027"/>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rot="18875311">
            <a:off x="7458732" y="2738600"/>
            <a:ext cx="1359050" cy="249456"/>
          </a:xfrm>
          <a:prstGeom prst="rect">
            <a:avLst/>
          </a:prstGeom>
          <a:gradFill flip="none" rotWithShape="1">
            <a:gsLst>
              <a:gs pos="37000">
                <a:srgbClr val="5F4027"/>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rot="18875311">
            <a:off x="7458731" y="3304269"/>
            <a:ext cx="1359050" cy="249456"/>
          </a:xfrm>
          <a:prstGeom prst="rect">
            <a:avLst/>
          </a:prstGeom>
          <a:gradFill flip="none" rotWithShape="1">
            <a:gsLst>
              <a:gs pos="37000">
                <a:srgbClr val="5F4027"/>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rot="18875311">
            <a:off x="7458733" y="3881608"/>
            <a:ext cx="1359050" cy="249456"/>
          </a:xfrm>
          <a:prstGeom prst="rect">
            <a:avLst/>
          </a:prstGeom>
          <a:gradFill flip="none" rotWithShape="1">
            <a:gsLst>
              <a:gs pos="37000">
                <a:srgbClr val="5F4027"/>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rot="18875311">
            <a:off x="7458732" y="4447277"/>
            <a:ext cx="1359050" cy="249456"/>
          </a:xfrm>
          <a:prstGeom prst="rect">
            <a:avLst/>
          </a:prstGeom>
          <a:gradFill flip="none" rotWithShape="1">
            <a:gsLst>
              <a:gs pos="37000">
                <a:srgbClr val="5F4027"/>
              </a:gs>
              <a:gs pos="50000">
                <a:srgbClr val="A16B1B">
                  <a:shade val="67500"/>
                  <a:satMod val="115000"/>
                </a:srgbClr>
              </a:gs>
              <a:gs pos="100000">
                <a:srgbClr val="A16B1B">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a:off x="-571536" y="-285770"/>
            <a:ext cx="10072758" cy="6572296"/>
          </a:xfrm>
          <a:prstGeom prst="rect">
            <a:avLst/>
          </a:prstGeom>
          <a:gradFill flip="none" rotWithShape="1">
            <a:gsLst>
              <a:gs pos="0">
                <a:srgbClr val="362416"/>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7"/>
                                        </p:tgtEl>
                                        <p:attrNameLst>
                                          <p:attrName>style.opacity</p:attrName>
                                        </p:attrNameLst>
                                      </p:cBhvr>
                                      <p:to>
                                        <p:strVal val="0"/>
                                      </p:to>
                                    </p:set>
                                    <p:animEffect filter="image" prLst="opacity: 0">
                                      <p:cBhvr rctx="IE">
                                        <p:cTn id="7" dur="indefinite"/>
                                        <p:tgtEl>
                                          <p:spTgt spid="67"/>
                                        </p:tgtEl>
                                      </p:cBhvr>
                                    </p:animEffect>
                                  </p:childTnLst>
                                </p:cTn>
                              </p:par>
                              <p:par>
                                <p:cTn id="8" presetID="2" presetClass="entr" presetSubtype="9" fill="hold" grpId="0" nodeType="withEffect">
                                  <p:stCondLst>
                                    <p:cond delay="0"/>
                                  </p:stCondLst>
                                  <p:childTnLst>
                                    <p:set>
                                      <p:cBhvr>
                                        <p:cTn id="9" dur="1" fill="hold">
                                          <p:stCondLst>
                                            <p:cond delay="0"/>
                                          </p:stCondLst>
                                        </p:cTn>
                                        <p:tgtEl>
                                          <p:spTgt spid="51"/>
                                        </p:tgtEl>
                                        <p:attrNameLst>
                                          <p:attrName>style.visibility</p:attrName>
                                        </p:attrNameLst>
                                      </p:cBhvr>
                                      <p:to>
                                        <p:strVal val="visible"/>
                                      </p:to>
                                    </p:set>
                                    <p:anim calcmode="lin" valueType="num">
                                      <p:cBhvr additive="base">
                                        <p:cTn id="10" dur="3000" fill="hold"/>
                                        <p:tgtEl>
                                          <p:spTgt spid="51"/>
                                        </p:tgtEl>
                                        <p:attrNameLst>
                                          <p:attrName>ppt_x</p:attrName>
                                        </p:attrNameLst>
                                      </p:cBhvr>
                                      <p:tavLst>
                                        <p:tav tm="0">
                                          <p:val>
                                            <p:strVal val="0-#ppt_w/2"/>
                                          </p:val>
                                        </p:tav>
                                        <p:tav tm="100000">
                                          <p:val>
                                            <p:strVal val="#ppt_x"/>
                                          </p:val>
                                        </p:tav>
                                      </p:tavLst>
                                    </p:anim>
                                    <p:anim calcmode="lin" valueType="num">
                                      <p:cBhvr additive="base">
                                        <p:cTn id="11" dur="3000" fill="hold"/>
                                        <p:tgtEl>
                                          <p:spTgt spid="51"/>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52"/>
                                        </p:tgtEl>
                                        <p:attrNameLst>
                                          <p:attrName>style.visibility</p:attrName>
                                        </p:attrNameLst>
                                      </p:cBhvr>
                                      <p:to>
                                        <p:strVal val="visible"/>
                                      </p:to>
                                    </p:set>
                                    <p:anim calcmode="lin" valueType="num">
                                      <p:cBhvr additive="base">
                                        <p:cTn id="14" dur="3000" fill="hold"/>
                                        <p:tgtEl>
                                          <p:spTgt spid="52"/>
                                        </p:tgtEl>
                                        <p:attrNameLst>
                                          <p:attrName>ppt_x</p:attrName>
                                        </p:attrNameLst>
                                      </p:cBhvr>
                                      <p:tavLst>
                                        <p:tav tm="0">
                                          <p:val>
                                            <p:strVal val="0-#ppt_w/2"/>
                                          </p:val>
                                        </p:tav>
                                        <p:tav tm="100000">
                                          <p:val>
                                            <p:strVal val="#ppt_x"/>
                                          </p:val>
                                        </p:tav>
                                      </p:tavLst>
                                    </p:anim>
                                    <p:anim calcmode="lin" valueType="num">
                                      <p:cBhvr additive="base">
                                        <p:cTn id="15" dur="3000" fill="hold"/>
                                        <p:tgtEl>
                                          <p:spTgt spid="52"/>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53"/>
                                        </p:tgtEl>
                                        <p:attrNameLst>
                                          <p:attrName>style.visibility</p:attrName>
                                        </p:attrNameLst>
                                      </p:cBhvr>
                                      <p:to>
                                        <p:strVal val="visible"/>
                                      </p:to>
                                    </p:set>
                                    <p:anim calcmode="lin" valueType="num">
                                      <p:cBhvr additive="base">
                                        <p:cTn id="18" dur="3000" fill="hold"/>
                                        <p:tgtEl>
                                          <p:spTgt spid="53"/>
                                        </p:tgtEl>
                                        <p:attrNameLst>
                                          <p:attrName>ppt_x</p:attrName>
                                        </p:attrNameLst>
                                      </p:cBhvr>
                                      <p:tavLst>
                                        <p:tav tm="0">
                                          <p:val>
                                            <p:strVal val="0-#ppt_w/2"/>
                                          </p:val>
                                        </p:tav>
                                        <p:tav tm="100000">
                                          <p:val>
                                            <p:strVal val="#ppt_x"/>
                                          </p:val>
                                        </p:tav>
                                      </p:tavLst>
                                    </p:anim>
                                    <p:anim calcmode="lin" valueType="num">
                                      <p:cBhvr additive="base">
                                        <p:cTn id="19" dur="3000" fill="hold"/>
                                        <p:tgtEl>
                                          <p:spTgt spid="53"/>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54"/>
                                        </p:tgtEl>
                                        <p:attrNameLst>
                                          <p:attrName>style.visibility</p:attrName>
                                        </p:attrNameLst>
                                      </p:cBhvr>
                                      <p:to>
                                        <p:strVal val="visible"/>
                                      </p:to>
                                    </p:set>
                                    <p:anim calcmode="lin" valueType="num">
                                      <p:cBhvr additive="base">
                                        <p:cTn id="22" dur="3000" fill="hold"/>
                                        <p:tgtEl>
                                          <p:spTgt spid="54"/>
                                        </p:tgtEl>
                                        <p:attrNameLst>
                                          <p:attrName>ppt_x</p:attrName>
                                        </p:attrNameLst>
                                      </p:cBhvr>
                                      <p:tavLst>
                                        <p:tav tm="0">
                                          <p:val>
                                            <p:strVal val="0-#ppt_w/2"/>
                                          </p:val>
                                        </p:tav>
                                        <p:tav tm="100000">
                                          <p:val>
                                            <p:strVal val="#ppt_x"/>
                                          </p:val>
                                        </p:tav>
                                      </p:tavLst>
                                    </p:anim>
                                    <p:anim calcmode="lin" valueType="num">
                                      <p:cBhvr additive="base">
                                        <p:cTn id="23" dur="3000" fill="hold"/>
                                        <p:tgtEl>
                                          <p:spTgt spid="54"/>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55"/>
                                        </p:tgtEl>
                                        <p:attrNameLst>
                                          <p:attrName>style.visibility</p:attrName>
                                        </p:attrNameLst>
                                      </p:cBhvr>
                                      <p:to>
                                        <p:strVal val="visible"/>
                                      </p:to>
                                    </p:set>
                                    <p:anim calcmode="lin" valueType="num">
                                      <p:cBhvr additive="base">
                                        <p:cTn id="26" dur="3000" fill="hold"/>
                                        <p:tgtEl>
                                          <p:spTgt spid="55"/>
                                        </p:tgtEl>
                                        <p:attrNameLst>
                                          <p:attrName>ppt_x</p:attrName>
                                        </p:attrNameLst>
                                      </p:cBhvr>
                                      <p:tavLst>
                                        <p:tav tm="0">
                                          <p:val>
                                            <p:strVal val="0-#ppt_w/2"/>
                                          </p:val>
                                        </p:tav>
                                        <p:tav tm="100000">
                                          <p:val>
                                            <p:strVal val="#ppt_x"/>
                                          </p:val>
                                        </p:tav>
                                      </p:tavLst>
                                    </p:anim>
                                    <p:anim calcmode="lin" valueType="num">
                                      <p:cBhvr additive="base">
                                        <p:cTn id="27" dur="3000" fill="hold"/>
                                        <p:tgtEl>
                                          <p:spTgt spid="55"/>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56"/>
                                        </p:tgtEl>
                                        <p:attrNameLst>
                                          <p:attrName>style.visibility</p:attrName>
                                        </p:attrNameLst>
                                      </p:cBhvr>
                                      <p:to>
                                        <p:strVal val="visible"/>
                                      </p:to>
                                    </p:set>
                                    <p:anim calcmode="lin" valueType="num">
                                      <p:cBhvr additive="base">
                                        <p:cTn id="30" dur="3000" fill="hold"/>
                                        <p:tgtEl>
                                          <p:spTgt spid="56"/>
                                        </p:tgtEl>
                                        <p:attrNameLst>
                                          <p:attrName>ppt_x</p:attrName>
                                        </p:attrNameLst>
                                      </p:cBhvr>
                                      <p:tavLst>
                                        <p:tav tm="0">
                                          <p:val>
                                            <p:strVal val="0-#ppt_w/2"/>
                                          </p:val>
                                        </p:tav>
                                        <p:tav tm="100000">
                                          <p:val>
                                            <p:strVal val="#ppt_x"/>
                                          </p:val>
                                        </p:tav>
                                      </p:tavLst>
                                    </p:anim>
                                    <p:anim calcmode="lin" valueType="num">
                                      <p:cBhvr additive="base">
                                        <p:cTn id="31" dur="3000" fill="hold"/>
                                        <p:tgtEl>
                                          <p:spTgt spid="56"/>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57"/>
                                        </p:tgtEl>
                                        <p:attrNameLst>
                                          <p:attrName>style.visibility</p:attrName>
                                        </p:attrNameLst>
                                      </p:cBhvr>
                                      <p:to>
                                        <p:strVal val="visible"/>
                                      </p:to>
                                    </p:set>
                                    <p:anim calcmode="lin" valueType="num">
                                      <p:cBhvr additive="base">
                                        <p:cTn id="34" dur="3000" fill="hold"/>
                                        <p:tgtEl>
                                          <p:spTgt spid="57"/>
                                        </p:tgtEl>
                                        <p:attrNameLst>
                                          <p:attrName>ppt_x</p:attrName>
                                        </p:attrNameLst>
                                      </p:cBhvr>
                                      <p:tavLst>
                                        <p:tav tm="0">
                                          <p:val>
                                            <p:strVal val="0-#ppt_w/2"/>
                                          </p:val>
                                        </p:tav>
                                        <p:tav tm="100000">
                                          <p:val>
                                            <p:strVal val="#ppt_x"/>
                                          </p:val>
                                        </p:tav>
                                      </p:tavLst>
                                    </p:anim>
                                    <p:anim calcmode="lin" valueType="num">
                                      <p:cBhvr additive="base">
                                        <p:cTn id="35" dur="3000" fill="hold"/>
                                        <p:tgtEl>
                                          <p:spTgt spid="57"/>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58"/>
                                        </p:tgtEl>
                                        <p:attrNameLst>
                                          <p:attrName>style.visibility</p:attrName>
                                        </p:attrNameLst>
                                      </p:cBhvr>
                                      <p:to>
                                        <p:strVal val="visible"/>
                                      </p:to>
                                    </p:set>
                                    <p:anim calcmode="lin" valueType="num">
                                      <p:cBhvr additive="base">
                                        <p:cTn id="38" dur="3000" fill="hold"/>
                                        <p:tgtEl>
                                          <p:spTgt spid="58"/>
                                        </p:tgtEl>
                                        <p:attrNameLst>
                                          <p:attrName>ppt_x</p:attrName>
                                        </p:attrNameLst>
                                      </p:cBhvr>
                                      <p:tavLst>
                                        <p:tav tm="0">
                                          <p:val>
                                            <p:strVal val="0-#ppt_w/2"/>
                                          </p:val>
                                        </p:tav>
                                        <p:tav tm="100000">
                                          <p:val>
                                            <p:strVal val="#ppt_x"/>
                                          </p:val>
                                        </p:tav>
                                      </p:tavLst>
                                    </p:anim>
                                    <p:anim calcmode="lin" valueType="num">
                                      <p:cBhvr additive="base">
                                        <p:cTn id="39" dur="3000" fill="hold"/>
                                        <p:tgtEl>
                                          <p:spTgt spid="58"/>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35"/>
                                        </p:tgtEl>
                                        <p:attrNameLst>
                                          <p:attrName>style.visibility</p:attrName>
                                        </p:attrNameLst>
                                      </p:cBhvr>
                                      <p:to>
                                        <p:strVal val="visible"/>
                                      </p:to>
                                    </p:set>
                                    <p:anim calcmode="lin" valueType="num">
                                      <p:cBhvr additive="base">
                                        <p:cTn id="42" dur="3000" fill="hold"/>
                                        <p:tgtEl>
                                          <p:spTgt spid="35"/>
                                        </p:tgtEl>
                                        <p:attrNameLst>
                                          <p:attrName>ppt_x</p:attrName>
                                        </p:attrNameLst>
                                      </p:cBhvr>
                                      <p:tavLst>
                                        <p:tav tm="0">
                                          <p:val>
                                            <p:strVal val="1+#ppt_w/2"/>
                                          </p:val>
                                        </p:tav>
                                        <p:tav tm="100000">
                                          <p:val>
                                            <p:strVal val="#ppt_x"/>
                                          </p:val>
                                        </p:tav>
                                      </p:tavLst>
                                    </p:anim>
                                    <p:anim calcmode="lin" valueType="num">
                                      <p:cBhvr additive="base">
                                        <p:cTn id="43" dur="3000" fill="hold"/>
                                        <p:tgtEl>
                                          <p:spTgt spid="35"/>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36"/>
                                        </p:tgtEl>
                                        <p:attrNameLst>
                                          <p:attrName>style.visibility</p:attrName>
                                        </p:attrNameLst>
                                      </p:cBhvr>
                                      <p:to>
                                        <p:strVal val="visible"/>
                                      </p:to>
                                    </p:set>
                                    <p:anim calcmode="lin" valueType="num">
                                      <p:cBhvr additive="base">
                                        <p:cTn id="46" dur="3000" fill="hold"/>
                                        <p:tgtEl>
                                          <p:spTgt spid="36"/>
                                        </p:tgtEl>
                                        <p:attrNameLst>
                                          <p:attrName>ppt_x</p:attrName>
                                        </p:attrNameLst>
                                      </p:cBhvr>
                                      <p:tavLst>
                                        <p:tav tm="0">
                                          <p:val>
                                            <p:strVal val="1+#ppt_w/2"/>
                                          </p:val>
                                        </p:tav>
                                        <p:tav tm="100000">
                                          <p:val>
                                            <p:strVal val="#ppt_x"/>
                                          </p:val>
                                        </p:tav>
                                      </p:tavLst>
                                    </p:anim>
                                    <p:anim calcmode="lin" valueType="num">
                                      <p:cBhvr additive="base">
                                        <p:cTn id="47" dur="3000" fill="hold"/>
                                        <p:tgtEl>
                                          <p:spTgt spid="36"/>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37"/>
                                        </p:tgtEl>
                                        <p:attrNameLst>
                                          <p:attrName>style.visibility</p:attrName>
                                        </p:attrNameLst>
                                      </p:cBhvr>
                                      <p:to>
                                        <p:strVal val="visible"/>
                                      </p:to>
                                    </p:set>
                                    <p:anim calcmode="lin" valueType="num">
                                      <p:cBhvr additive="base">
                                        <p:cTn id="50" dur="3000" fill="hold"/>
                                        <p:tgtEl>
                                          <p:spTgt spid="37"/>
                                        </p:tgtEl>
                                        <p:attrNameLst>
                                          <p:attrName>ppt_x</p:attrName>
                                        </p:attrNameLst>
                                      </p:cBhvr>
                                      <p:tavLst>
                                        <p:tav tm="0">
                                          <p:val>
                                            <p:strVal val="1+#ppt_w/2"/>
                                          </p:val>
                                        </p:tav>
                                        <p:tav tm="100000">
                                          <p:val>
                                            <p:strVal val="#ppt_x"/>
                                          </p:val>
                                        </p:tav>
                                      </p:tavLst>
                                    </p:anim>
                                    <p:anim calcmode="lin" valueType="num">
                                      <p:cBhvr additive="base">
                                        <p:cTn id="51" dur="3000" fill="hold"/>
                                        <p:tgtEl>
                                          <p:spTgt spid="37"/>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38"/>
                                        </p:tgtEl>
                                        <p:attrNameLst>
                                          <p:attrName>style.visibility</p:attrName>
                                        </p:attrNameLst>
                                      </p:cBhvr>
                                      <p:to>
                                        <p:strVal val="visible"/>
                                      </p:to>
                                    </p:set>
                                    <p:anim calcmode="lin" valueType="num">
                                      <p:cBhvr additive="base">
                                        <p:cTn id="54" dur="3000" fill="hold"/>
                                        <p:tgtEl>
                                          <p:spTgt spid="38"/>
                                        </p:tgtEl>
                                        <p:attrNameLst>
                                          <p:attrName>ppt_x</p:attrName>
                                        </p:attrNameLst>
                                      </p:cBhvr>
                                      <p:tavLst>
                                        <p:tav tm="0">
                                          <p:val>
                                            <p:strVal val="1+#ppt_w/2"/>
                                          </p:val>
                                        </p:tav>
                                        <p:tav tm="100000">
                                          <p:val>
                                            <p:strVal val="#ppt_x"/>
                                          </p:val>
                                        </p:tav>
                                      </p:tavLst>
                                    </p:anim>
                                    <p:anim calcmode="lin" valueType="num">
                                      <p:cBhvr additive="base">
                                        <p:cTn id="55" dur="3000" fill="hold"/>
                                        <p:tgtEl>
                                          <p:spTgt spid="38"/>
                                        </p:tgtEl>
                                        <p:attrNameLst>
                                          <p:attrName>ppt_y</p:attrName>
                                        </p:attrNameLst>
                                      </p:cBhvr>
                                      <p:tavLst>
                                        <p:tav tm="0">
                                          <p:val>
                                            <p:strVal val="0-#ppt_h/2"/>
                                          </p:val>
                                        </p:tav>
                                        <p:tav tm="100000">
                                          <p:val>
                                            <p:strVal val="#ppt_y"/>
                                          </p:val>
                                        </p:tav>
                                      </p:tavLst>
                                    </p:anim>
                                  </p:childTnLst>
                                </p:cTn>
                              </p:par>
                              <p:par>
                                <p:cTn id="56" presetID="2" presetClass="entr" presetSubtype="3" fill="hold" grpId="0" nodeType="withEffect">
                                  <p:stCondLst>
                                    <p:cond delay="0"/>
                                  </p:stCondLst>
                                  <p:childTnLst>
                                    <p:set>
                                      <p:cBhvr>
                                        <p:cTn id="57" dur="1" fill="hold">
                                          <p:stCondLst>
                                            <p:cond delay="0"/>
                                          </p:stCondLst>
                                        </p:cTn>
                                        <p:tgtEl>
                                          <p:spTgt spid="39"/>
                                        </p:tgtEl>
                                        <p:attrNameLst>
                                          <p:attrName>style.visibility</p:attrName>
                                        </p:attrNameLst>
                                      </p:cBhvr>
                                      <p:to>
                                        <p:strVal val="visible"/>
                                      </p:to>
                                    </p:set>
                                    <p:anim calcmode="lin" valueType="num">
                                      <p:cBhvr additive="base">
                                        <p:cTn id="58" dur="3000" fill="hold"/>
                                        <p:tgtEl>
                                          <p:spTgt spid="39"/>
                                        </p:tgtEl>
                                        <p:attrNameLst>
                                          <p:attrName>ppt_x</p:attrName>
                                        </p:attrNameLst>
                                      </p:cBhvr>
                                      <p:tavLst>
                                        <p:tav tm="0">
                                          <p:val>
                                            <p:strVal val="1+#ppt_w/2"/>
                                          </p:val>
                                        </p:tav>
                                        <p:tav tm="100000">
                                          <p:val>
                                            <p:strVal val="#ppt_x"/>
                                          </p:val>
                                        </p:tav>
                                      </p:tavLst>
                                    </p:anim>
                                    <p:anim calcmode="lin" valueType="num">
                                      <p:cBhvr additive="base">
                                        <p:cTn id="59" dur="3000" fill="hold"/>
                                        <p:tgtEl>
                                          <p:spTgt spid="39"/>
                                        </p:tgtEl>
                                        <p:attrNameLst>
                                          <p:attrName>ppt_y</p:attrName>
                                        </p:attrNameLst>
                                      </p:cBhvr>
                                      <p:tavLst>
                                        <p:tav tm="0">
                                          <p:val>
                                            <p:strVal val="0-#ppt_h/2"/>
                                          </p:val>
                                        </p:tav>
                                        <p:tav tm="100000">
                                          <p:val>
                                            <p:strVal val="#ppt_y"/>
                                          </p:val>
                                        </p:tav>
                                      </p:tavLst>
                                    </p:anim>
                                  </p:childTnLst>
                                </p:cTn>
                              </p:par>
                              <p:par>
                                <p:cTn id="60" presetID="2" presetClass="entr" presetSubtype="3" fill="hold" grpId="0" nodeType="withEffect">
                                  <p:stCondLst>
                                    <p:cond delay="0"/>
                                  </p:stCondLst>
                                  <p:childTnLst>
                                    <p:set>
                                      <p:cBhvr>
                                        <p:cTn id="61" dur="1" fill="hold">
                                          <p:stCondLst>
                                            <p:cond delay="0"/>
                                          </p:stCondLst>
                                        </p:cTn>
                                        <p:tgtEl>
                                          <p:spTgt spid="40"/>
                                        </p:tgtEl>
                                        <p:attrNameLst>
                                          <p:attrName>style.visibility</p:attrName>
                                        </p:attrNameLst>
                                      </p:cBhvr>
                                      <p:to>
                                        <p:strVal val="visible"/>
                                      </p:to>
                                    </p:set>
                                    <p:anim calcmode="lin" valueType="num">
                                      <p:cBhvr additive="base">
                                        <p:cTn id="62" dur="3000" fill="hold"/>
                                        <p:tgtEl>
                                          <p:spTgt spid="40"/>
                                        </p:tgtEl>
                                        <p:attrNameLst>
                                          <p:attrName>ppt_x</p:attrName>
                                        </p:attrNameLst>
                                      </p:cBhvr>
                                      <p:tavLst>
                                        <p:tav tm="0">
                                          <p:val>
                                            <p:strVal val="1+#ppt_w/2"/>
                                          </p:val>
                                        </p:tav>
                                        <p:tav tm="100000">
                                          <p:val>
                                            <p:strVal val="#ppt_x"/>
                                          </p:val>
                                        </p:tav>
                                      </p:tavLst>
                                    </p:anim>
                                    <p:anim calcmode="lin" valueType="num">
                                      <p:cBhvr additive="base">
                                        <p:cTn id="63" dur="3000" fill="hold"/>
                                        <p:tgtEl>
                                          <p:spTgt spid="40"/>
                                        </p:tgtEl>
                                        <p:attrNameLst>
                                          <p:attrName>ppt_y</p:attrName>
                                        </p:attrNameLst>
                                      </p:cBhvr>
                                      <p:tavLst>
                                        <p:tav tm="0">
                                          <p:val>
                                            <p:strVal val="0-#ppt_h/2"/>
                                          </p:val>
                                        </p:tav>
                                        <p:tav tm="100000">
                                          <p:val>
                                            <p:strVal val="#ppt_y"/>
                                          </p:val>
                                        </p:tav>
                                      </p:tavLst>
                                    </p:anim>
                                  </p:childTnLst>
                                </p:cTn>
                              </p:par>
                              <p:par>
                                <p:cTn id="64" presetID="2" presetClass="entr" presetSubtype="3" fill="hold" grpId="0" nodeType="withEffect">
                                  <p:stCondLst>
                                    <p:cond delay="0"/>
                                  </p:stCondLst>
                                  <p:childTnLst>
                                    <p:set>
                                      <p:cBhvr>
                                        <p:cTn id="65" dur="1" fill="hold">
                                          <p:stCondLst>
                                            <p:cond delay="0"/>
                                          </p:stCondLst>
                                        </p:cTn>
                                        <p:tgtEl>
                                          <p:spTgt spid="41"/>
                                        </p:tgtEl>
                                        <p:attrNameLst>
                                          <p:attrName>style.visibility</p:attrName>
                                        </p:attrNameLst>
                                      </p:cBhvr>
                                      <p:to>
                                        <p:strVal val="visible"/>
                                      </p:to>
                                    </p:set>
                                    <p:anim calcmode="lin" valueType="num">
                                      <p:cBhvr additive="base">
                                        <p:cTn id="66" dur="3000" fill="hold"/>
                                        <p:tgtEl>
                                          <p:spTgt spid="41"/>
                                        </p:tgtEl>
                                        <p:attrNameLst>
                                          <p:attrName>ppt_x</p:attrName>
                                        </p:attrNameLst>
                                      </p:cBhvr>
                                      <p:tavLst>
                                        <p:tav tm="0">
                                          <p:val>
                                            <p:strVal val="1+#ppt_w/2"/>
                                          </p:val>
                                        </p:tav>
                                        <p:tav tm="100000">
                                          <p:val>
                                            <p:strVal val="#ppt_x"/>
                                          </p:val>
                                        </p:tav>
                                      </p:tavLst>
                                    </p:anim>
                                    <p:anim calcmode="lin" valueType="num">
                                      <p:cBhvr additive="base">
                                        <p:cTn id="67" dur="3000" fill="hold"/>
                                        <p:tgtEl>
                                          <p:spTgt spid="41"/>
                                        </p:tgtEl>
                                        <p:attrNameLst>
                                          <p:attrName>ppt_y</p:attrName>
                                        </p:attrNameLst>
                                      </p:cBhvr>
                                      <p:tavLst>
                                        <p:tav tm="0">
                                          <p:val>
                                            <p:strVal val="0-#ppt_h/2"/>
                                          </p:val>
                                        </p:tav>
                                        <p:tav tm="100000">
                                          <p:val>
                                            <p:strVal val="#ppt_y"/>
                                          </p:val>
                                        </p:tav>
                                      </p:tavLst>
                                    </p:anim>
                                  </p:childTnLst>
                                </p:cTn>
                              </p:par>
                              <p:par>
                                <p:cTn id="68" presetID="2" presetClass="entr" presetSubtype="3" fill="hold" grpId="0" nodeType="withEffect">
                                  <p:stCondLst>
                                    <p:cond delay="0"/>
                                  </p:stCondLst>
                                  <p:childTnLst>
                                    <p:set>
                                      <p:cBhvr>
                                        <p:cTn id="69" dur="1" fill="hold">
                                          <p:stCondLst>
                                            <p:cond delay="0"/>
                                          </p:stCondLst>
                                        </p:cTn>
                                        <p:tgtEl>
                                          <p:spTgt spid="42"/>
                                        </p:tgtEl>
                                        <p:attrNameLst>
                                          <p:attrName>style.visibility</p:attrName>
                                        </p:attrNameLst>
                                      </p:cBhvr>
                                      <p:to>
                                        <p:strVal val="visible"/>
                                      </p:to>
                                    </p:set>
                                    <p:anim calcmode="lin" valueType="num">
                                      <p:cBhvr additive="base">
                                        <p:cTn id="70" dur="3000" fill="hold"/>
                                        <p:tgtEl>
                                          <p:spTgt spid="42"/>
                                        </p:tgtEl>
                                        <p:attrNameLst>
                                          <p:attrName>ppt_x</p:attrName>
                                        </p:attrNameLst>
                                      </p:cBhvr>
                                      <p:tavLst>
                                        <p:tav tm="0">
                                          <p:val>
                                            <p:strVal val="1+#ppt_w/2"/>
                                          </p:val>
                                        </p:tav>
                                        <p:tav tm="100000">
                                          <p:val>
                                            <p:strVal val="#ppt_x"/>
                                          </p:val>
                                        </p:tav>
                                      </p:tavLst>
                                    </p:anim>
                                    <p:anim calcmode="lin" valueType="num">
                                      <p:cBhvr additive="base">
                                        <p:cTn id="71" dur="3000" fill="hold"/>
                                        <p:tgtEl>
                                          <p:spTgt spid="42"/>
                                        </p:tgtEl>
                                        <p:attrNameLst>
                                          <p:attrName>ppt_y</p:attrName>
                                        </p:attrNameLst>
                                      </p:cBhvr>
                                      <p:tavLst>
                                        <p:tav tm="0">
                                          <p:val>
                                            <p:strVal val="0-#ppt_h/2"/>
                                          </p:val>
                                        </p:tav>
                                        <p:tav tm="100000">
                                          <p:val>
                                            <p:strVal val="#ppt_y"/>
                                          </p:val>
                                        </p:tav>
                                      </p:tavLst>
                                    </p:anim>
                                  </p:childTnLst>
                                </p:cTn>
                              </p:par>
                              <p:par>
                                <p:cTn id="72" presetID="2" presetClass="entr" presetSubtype="9" fill="hold" grpId="0" nodeType="withEffect">
                                  <p:stCondLst>
                                    <p:cond delay="0"/>
                                  </p:stCondLst>
                                  <p:childTnLst>
                                    <p:set>
                                      <p:cBhvr>
                                        <p:cTn id="73" dur="1" fill="hold">
                                          <p:stCondLst>
                                            <p:cond delay="0"/>
                                          </p:stCondLst>
                                        </p:cTn>
                                        <p:tgtEl>
                                          <p:spTgt spid="27"/>
                                        </p:tgtEl>
                                        <p:attrNameLst>
                                          <p:attrName>style.visibility</p:attrName>
                                        </p:attrNameLst>
                                      </p:cBhvr>
                                      <p:to>
                                        <p:strVal val="visible"/>
                                      </p:to>
                                    </p:set>
                                    <p:anim calcmode="lin" valueType="num">
                                      <p:cBhvr additive="base">
                                        <p:cTn id="74" dur="3000" fill="hold"/>
                                        <p:tgtEl>
                                          <p:spTgt spid="27"/>
                                        </p:tgtEl>
                                        <p:attrNameLst>
                                          <p:attrName>ppt_x</p:attrName>
                                        </p:attrNameLst>
                                      </p:cBhvr>
                                      <p:tavLst>
                                        <p:tav tm="0">
                                          <p:val>
                                            <p:strVal val="0-#ppt_w/2"/>
                                          </p:val>
                                        </p:tav>
                                        <p:tav tm="100000">
                                          <p:val>
                                            <p:strVal val="#ppt_x"/>
                                          </p:val>
                                        </p:tav>
                                      </p:tavLst>
                                    </p:anim>
                                    <p:anim calcmode="lin" valueType="num">
                                      <p:cBhvr additive="base">
                                        <p:cTn id="75" dur="3000" fill="hold"/>
                                        <p:tgtEl>
                                          <p:spTgt spid="27"/>
                                        </p:tgtEl>
                                        <p:attrNameLst>
                                          <p:attrName>ppt_y</p:attrName>
                                        </p:attrNameLst>
                                      </p:cBhvr>
                                      <p:tavLst>
                                        <p:tav tm="0">
                                          <p:val>
                                            <p:strVal val="0-#ppt_h/2"/>
                                          </p:val>
                                        </p:tav>
                                        <p:tav tm="100000">
                                          <p:val>
                                            <p:strVal val="#ppt_y"/>
                                          </p:val>
                                        </p:tav>
                                      </p:tavLst>
                                    </p:anim>
                                  </p:childTnLst>
                                </p:cTn>
                              </p:par>
                              <p:par>
                                <p:cTn id="76" presetID="2" presetClass="entr" presetSubtype="9" fill="hold" grpId="0" nodeType="withEffect">
                                  <p:stCondLst>
                                    <p:cond delay="0"/>
                                  </p:stCondLst>
                                  <p:childTnLst>
                                    <p:set>
                                      <p:cBhvr>
                                        <p:cTn id="77" dur="1" fill="hold">
                                          <p:stCondLst>
                                            <p:cond delay="0"/>
                                          </p:stCondLst>
                                        </p:cTn>
                                        <p:tgtEl>
                                          <p:spTgt spid="28"/>
                                        </p:tgtEl>
                                        <p:attrNameLst>
                                          <p:attrName>style.visibility</p:attrName>
                                        </p:attrNameLst>
                                      </p:cBhvr>
                                      <p:to>
                                        <p:strVal val="visible"/>
                                      </p:to>
                                    </p:set>
                                    <p:anim calcmode="lin" valueType="num">
                                      <p:cBhvr additive="base">
                                        <p:cTn id="78" dur="3000" fill="hold"/>
                                        <p:tgtEl>
                                          <p:spTgt spid="28"/>
                                        </p:tgtEl>
                                        <p:attrNameLst>
                                          <p:attrName>ppt_x</p:attrName>
                                        </p:attrNameLst>
                                      </p:cBhvr>
                                      <p:tavLst>
                                        <p:tav tm="0">
                                          <p:val>
                                            <p:strVal val="0-#ppt_w/2"/>
                                          </p:val>
                                        </p:tav>
                                        <p:tav tm="100000">
                                          <p:val>
                                            <p:strVal val="#ppt_x"/>
                                          </p:val>
                                        </p:tav>
                                      </p:tavLst>
                                    </p:anim>
                                    <p:anim calcmode="lin" valueType="num">
                                      <p:cBhvr additive="base">
                                        <p:cTn id="79" dur="3000" fill="hold"/>
                                        <p:tgtEl>
                                          <p:spTgt spid="28"/>
                                        </p:tgtEl>
                                        <p:attrNameLst>
                                          <p:attrName>ppt_y</p:attrName>
                                        </p:attrNameLst>
                                      </p:cBhvr>
                                      <p:tavLst>
                                        <p:tav tm="0">
                                          <p:val>
                                            <p:strVal val="0-#ppt_h/2"/>
                                          </p:val>
                                        </p:tav>
                                        <p:tav tm="100000">
                                          <p:val>
                                            <p:strVal val="#ppt_y"/>
                                          </p:val>
                                        </p:tav>
                                      </p:tavLst>
                                    </p:anim>
                                  </p:childTnLst>
                                </p:cTn>
                              </p:par>
                              <p:par>
                                <p:cTn id="80" presetID="2" presetClass="entr" presetSubtype="9" fill="hold" grpId="0" nodeType="withEffect">
                                  <p:stCondLst>
                                    <p:cond delay="0"/>
                                  </p:stCondLst>
                                  <p:childTnLst>
                                    <p:set>
                                      <p:cBhvr>
                                        <p:cTn id="81" dur="1" fill="hold">
                                          <p:stCondLst>
                                            <p:cond delay="0"/>
                                          </p:stCondLst>
                                        </p:cTn>
                                        <p:tgtEl>
                                          <p:spTgt spid="29"/>
                                        </p:tgtEl>
                                        <p:attrNameLst>
                                          <p:attrName>style.visibility</p:attrName>
                                        </p:attrNameLst>
                                      </p:cBhvr>
                                      <p:to>
                                        <p:strVal val="visible"/>
                                      </p:to>
                                    </p:set>
                                    <p:anim calcmode="lin" valueType="num">
                                      <p:cBhvr additive="base">
                                        <p:cTn id="82" dur="3000" fill="hold"/>
                                        <p:tgtEl>
                                          <p:spTgt spid="29"/>
                                        </p:tgtEl>
                                        <p:attrNameLst>
                                          <p:attrName>ppt_x</p:attrName>
                                        </p:attrNameLst>
                                      </p:cBhvr>
                                      <p:tavLst>
                                        <p:tav tm="0">
                                          <p:val>
                                            <p:strVal val="0-#ppt_w/2"/>
                                          </p:val>
                                        </p:tav>
                                        <p:tav tm="100000">
                                          <p:val>
                                            <p:strVal val="#ppt_x"/>
                                          </p:val>
                                        </p:tav>
                                      </p:tavLst>
                                    </p:anim>
                                    <p:anim calcmode="lin" valueType="num">
                                      <p:cBhvr additive="base">
                                        <p:cTn id="83" dur="3000" fill="hold"/>
                                        <p:tgtEl>
                                          <p:spTgt spid="29"/>
                                        </p:tgtEl>
                                        <p:attrNameLst>
                                          <p:attrName>ppt_y</p:attrName>
                                        </p:attrNameLst>
                                      </p:cBhvr>
                                      <p:tavLst>
                                        <p:tav tm="0">
                                          <p:val>
                                            <p:strVal val="0-#ppt_h/2"/>
                                          </p:val>
                                        </p:tav>
                                        <p:tav tm="100000">
                                          <p:val>
                                            <p:strVal val="#ppt_y"/>
                                          </p:val>
                                        </p:tav>
                                      </p:tavLst>
                                    </p:anim>
                                  </p:childTnLst>
                                </p:cTn>
                              </p:par>
                              <p:par>
                                <p:cTn id="84" presetID="2" presetClass="entr" presetSubtype="9" fill="hold" grpId="0" nodeType="withEffect">
                                  <p:stCondLst>
                                    <p:cond delay="0"/>
                                  </p:stCondLst>
                                  <p:childTnLst>
                                    <p:set>
                                      <p:cBhvr>
                                        <p:cTn id="85" dur="1" fill="hold">
                                          <p:stCondLst>
                                            <p:cond delay="0"/>
                                          </p:stCondLst>
                                        </p:cTn>
                                        <p:tgtEl>
                                          <p:spTgt spid="30"/>
                                        </p:tgtEl>
                                        <p:attrNameLst>
                                          <p:attrName>style.visibility</p:attrName>
                                        </p:attrNameLst>
                                      </p:cBhvr>
                                      <p:to>
                                        <p:strVal val="visible"/>
                                      </p:to>
                                    </p:set>
                                    <p:anim calcmode="lin" valueType="num">
                                      <p:cBhvr additive="base">
                                        <p:cTn id="86" dur="3000" fill="hold"/>
                                        <p:tgtEl>
                                          <p:spTgt spid="30"/>
                                        </p:tgtEl>
                                        <p:attrNameLst>
                                          <p:attrName>ppt_x</p:attrName>
                                        </p:attrNameLst>
                                      </p:cBhvr>
                                      <p:tavLst>
                                        <p:tav tm="0">
                                          <p:val>
                                            <p:strVal val="0-#ppt_w/2"/>
                                          </p:val>
                                        </p:tav>
                                        <p:tav tm="100000">
                                          <p:val>
                                            <p:strVal val="#ppt_x"/>
                                          </p:val>
                                        </p:tav>
                                      </p:tavLst>
                                    </p:anim>
                                    <p:anim calcmode="lin" valueType="num">
                                      <p:cBhvr additive="base">
                                        <p:cTn id="87" dur="3000" fill="hold"/>
                                        <p:tgtEl>
                                          <p:spTgt spid="30"/>
                                        </p:tgtEl>
                                        <p:attrNameLst>
                                          <p:attrName>ppt_y</p:attrName>
                                        </p:attrNameLst>
                                      </p:cBhvr>
                                      <p:tavLst>
                                        <p:tav tm="0">
                                          <p:val>
                                            <p:strVal val="0-#ppt_h/2"/>
                                          </p:val>
                                        </p:tav>
                                        <p:tav tm="100000">
                                          <p:val>
                                            <p:strVal val="#ppt_y"/>
                                          </p:val>
                                        </p:tav>
                                      </p:tavLst>
                                    </p:anim>
                                  </p:childTnLst>
                                </p:cTn>
                              </p:par>
                              <p:par>
                                <p:cTn id="88" presetID="2" presetClass="entr" presetSubtype="9" fill="hold" grpId="0" nodeType="withEffect">
                                  <p:stCondLst>
                                    <p:cond delay="0"/>
                                  </p:stCondLst>
                                  <p:childTnLst>
                                    <p:set>
                                      <p:cBhvr>
                                        <p:cTn id="89" dur="1" fill="hold">
                                          <p:stCondLst>
                                            <p:cond delay="0"/>
                                          </p:stCondLst>
                                        </p:cTn>
                                        <p:tgtEl>
                                          <p:spTgt spid="31"/>
                                        </p:tgtEl>
                                        <p:attrNameLst>
                                          <p:attrName>style.visibility</p:attrName>
                                        </p:attrNameLst>
                                      </p:cBhvr>
                                      <p:to>
                                        <p:strVal val="visible"/>
                                      </p:to>
                                    </p:set>
                                    <p:anim calcmode="lin" valueType="num">
                                      <p:cBhvr additive="base">
                                        <p:cTn id="90" dur="3000" fill="hold"/>
                                        <p:tgtEl>
                                          <p:spTgt spid="31"/>
                                        </p:tgtEl>
                                        <p:attrNameLst>
                                          <p:attrName>ppt_x</p:attrName>
                                        </p:attrNameLst>
                                      </p:cBhvr>
                                      <p:tavLst>
                                        <p:tav tm="0">
                                          <p:val>
                                            <p:strVal val="0-#ppt_w/2"/>
                                          </p:val>
                                        </p:tav>
                                        <p:tav tm="100000">
                                          <p:val>
                                            <p:strVal val="#ppt_x"/>
                                          </p:val>
                                        </p:tav>
                                      </p:tavLst>
                                    </p:anim>
                                    <p:anim calcmode="lin" valueType="num">
                                      <p:cBhvr additive="base">
                                        <p:cTn id="91" dur="3000" fill="hold"/>
                                        <p:tgtEl>
                                          <p:spTgt spid="31"/>
                                        </p:tgtEl>
                                        <p:attrNameLst>
                                          <p:attrName>ppt_y</p:attrName>
                                        </p:attrNameLst>
                                      </p:cBhvr>
                                      <p:tavLst>
                                        <p:tav tm="0">
                                          <p:val>
                                            <p:strVal val="0-#ppt_h/2"/>
                                          </p:val>
                                        </p:tav>
                                        <p:tav tm="100000">
                                          <p:val>
                                            <p:strVal val="#ppt_y"/>
                                          </p:val>
                                        </p:tav>
                                      </p:tavLst>
                                    </p:anim>
                                  </p:childTnLst>
                                </p:cTn>
                              </p:par>
                              <p:par>
                                <p:cTn id="92" presetID="2" presetClass="entr" presetSubtype="9" fill="hold" grpId="0" nodeType="withEffect">
                                  <p:stCondLst>
                                    <p:cond delay="0"/>
                                  </p:stCondLst>
                                  <p:childTnLst>
                                    <p:set>
                                      <p:cBhvr>
                                        <p:cTn id="93" dur="1" fill="hold">
                                          <p:stCondLst>
                                            <p:cond delay="0"/>
                                          </p:stCondLst>
                                        </p:cTn>
                                        <p:tgtEl>
                                          <p:spTgt spid="32"/>
                                        </p:tgtEl>
                                        <p:attrNameLst>
                                          <p:attrName>style.visibility</p:attrName>
                                        </p:attrNameLst>
                                      </p:cBhvr>
                                      <p:to>
                                        <p:strVal val="visible"/>
                                      </p:to>
                                    </p:set>
                                    <p:anim calcmode="lin" valueType="num">
                                      <p:cBhvr additive="base">
                                        <p:cTn id="94" dur="3000" fill="hold"/>
                                        <p:tgtEl>
                                          <p:spTgt spid="32"/>
                                        </p:tgtEl>
                                        <p:attrNameLst>
                                          <p:attrName>ppt_x</p:attrName>
                                        </p:attrNameLst>
                                      </p:cBhvr>
                                      <p:tavLst>
                                        <p:tav tm="0">
                                          <p:val>
                                            <p:strVal val="0-#ppt_w/2"/>
                                          </p:val>
                                        </p:tav>
                                        <p:tav tm="100000">
                                          <p:val>
                                            <p:strVal val="#ppt_x"/>
                                          </p:val>
                                        </p:tav>
                                      </p:tavLst>
                                    </p:anim>
                                    <p:anim calcmode="lin" valueType="num">
                                      <p:cBhvr additive="base">
                                        <p:cTn id="95" dur="3000" fill="hold"/>
                                        <p:tgtEl>
                                          <p:spTgt spid="32"/>
                                        </p:tgtEl>
                                        <p:attrNameLst>
                                          <p:attrName>ppt_y</p:attrName>
                                        </p:attrNameLst>
                                      </p:cBhvr>
                                      <p:tavLst>
                                        <p:tav tm="0">
                                          <p:val>
                                            <p:strVal val="0-#ppt_h/2"/>
                                          </p:val>
                                        </p:tav>
                                        <p:tav tm="100000">
                                          <p:val>
                                            <p:strVal val="#ppt_y"/>
                                          </p:val>
                                        </p:tav>
                                      </p:tavLst>
                                    </p:anim>
                                  </p:childTnLst>
                                </p:cTn>
                              </p:par>
                              <p:par>
                                <p:cTn id="96" presetID="2" presetClass="entr" presetSubtype="9" fill="hold" grpId="0" nodeType="withEffect">
                                  <p:stCondLst>
                                    <p:cond delay="0"/>
                                  </p:stCondLst>
                                  <p:childTnLst>
                                    <p:set>
                                      <p:cBhvr>
                                        <p:cTn id="97" dur="1" fill="hold">
                                          <p:stCondLst>
                                            <p:cond delay="0"/>
                                          </p:stCondLst>
                                        </p:cTn>
                                        <p:tgtEl>
                                          <p:spTgt spid="33"/>
                                        </p:tgtEl>
                                        <p:attrNameLst>
                                          <p:attrName>style.visibility</p:attrName>
                                        </p:attrNameLst>
                                      </p:cBhvr>
                                      <p:to>
                                        <p:strVal val="visible"/>
                                      </p:to>
                                    </p:set>
                                    <p:anim calcmode="lin" valueType="num">
                                      <p:cBhvr additive="base">
                                        <p:cTn id="98" dur="3000" fill="hold"/>
                                        <p:tgtEl>
                                          <p:spTgt spid="33"/>
                                        </p:tgtEl>
                                        <p:attrNameLst>
                                          <p:attrName>ppt_x</p:attrName>
                                        </p:attrNameLst>
                                      </p:cBhvr>
                                      <p:tavLst>
                                        <p:tav tm="0">
                                          <p:val>
                                            <p:strVal val="0-#ppt_w/2"/>
                                          </p:val>
                                        </p:tav>
                                        <p:tav tm="100000">
                                          <p:val>
                                            <p:strVal val="#ppt_x"/>
                                          </p:val>
                                        </p:tav>
                                      </p:tavLst>
                                    </p:anim>
                                    <p:anim calcmode="lin" valueType="num">
                                      <p:cBhvr additive="base">
                                        <p:cTn id="99" dur="3000" fill="hold"/>
                                        <p:tgtEl>
                                          <p:spTgt spid="33"/>
                                        </p:tgtEl>
                                        <p:attrNameLst>
                                          <p:attrName>ppt_y</p:attrName>
                                        </p:attrNameLst>
                                      </p:cBhvr>
                                      <p:tavLst>
                                        <p:tav tm="0">
                                          <p:val>
                                            <p:strVal val="0-#ppt_h/2"/>
                                          </p:val>
                                        </p:tav>
                                        <p:tav tm="100000">
                                          <p:val>
                                            <p:strVal val="#ppt_y"/>
                                          </p:val>
                                        </p:tav>
                                      </p:tavLst>
                                    </p:anim>
                                  </p:childTnLst>
                                </p:cTn>
                              </p:par>
                              <p:par>
                                <p:cTn id="100" presetID="2" presetClass="entr" presetSubtype="9" fill="hold" grpId="0" nodeType="withEffect">
                                  <p:stCondLst>
                                    <p:cond delay="0"/>
                                  </p:stCondLst>
                                  <p:childTnLst>
                                    <p:set>
                                      <p:cBhvr>
                                        <p:cTn id="101" dur="1" fill="hold">
                                          <p:stCondLst>
                                            <p:cond delay="0"/>
                                          </p:stCondLst>
                                        </p:cTn>
                                        <p:tgtEl>
                                          <p:spTgt spid="34"/>
                                        </p:tgtEl>
                                        <p:attrNameLst>
                                          <p:attrName>style.visibility</p:attrName>
                                        </p:attrNameLst>
                                      </p:cBhvr>
                                      <p:to>
                                        <p:strVal val="visible"/>
                                      </p:to>
                                    </p:set>
                                    <p:anim calcmode="lin" valueType="num">
                                      <p:cBhvr additive="base">
                                        <p:cTn id="102" dur="3000" fill="hold"/>
                                        <p:tgtEl>
                                          <p:spTgt spid="34"/>
                                        </p:tgtEl>
                                        <p:attrNameLst>
                                          <p:attrName>ppt_x</p:attrName>
                                        </p:attrNameLst>
                                      </p:cBhvr>
                                      <p:tavLst>
                                        <p:tav tm="0">
                                          <p:val>
                                            <p:strVal val="0-#ppt_w/2"/>
                                          </p:val>
                                        </p:tav>
                                        <p:tav tm="100000">
                                          <p:val>
                                            <p:strVal val="#ppt_x"/>
                                          </p:val>
                                        </p:tav>
                                      </p:tavLst>
                                    </p:anim>
                                    <p:anim calcmode="lin" valueType="num">
                                      <p:cBhvr additive="base">
                                        <p:cTn id="103" dur="3000" fill="hold"/>
                                        <p:tgtEl>
                                          <p:spTgt spid="34"/>
                                        </p:tgtEl>
                                        <p:attrNameLst>
                                          <p:attrName>ppt_y</p:attrName>
                                        </p:attrNameLst>
                                      </p:cBhvr>
                                      <p:tavLst>
                                        <p:tav tm="0">
                                          <p:val>
                                            <p:strVal val="0-#ppt_h/2"/>
                                          </p:val>
                                        </p:tav>
                                        <p:tav tm="100000">
                                          <p:val>
                                            <p:strVal val="#ppt_y"/>
                                          </p:val>
                                        </p:tav>
                                      </p:tavLst>
                                    </p:anim>
                                  </p:childTnLst>
                                </p:cTn>
                              </p:par>
                              <p:par>
                                <p:cTn id="104" presetID="2" presetClass="entr" presetSubtype="3" fill="hold" grpId="0" nodeType="withEffect">
                                  <p:stCondLst>
                                    <p:cond delay="0"/>
                                  </p:stCondLst>
                                  <p:childTnLst>
                                    <p:set>
                                      <p:cBhvr>
                                        <p:cTn id="105" dur="1" fill="hold">
                                          <p:stCondLst>
                                            <p:cond delay="0"/>
                                          </p:stCondLst>
                                        </p:cTn>
                                        <p:tgtEl>
                                          <p:spTgt spid="3"/>
                                        </p:tgtEl>
                                        <p:attrNameLst>
                                          <p:attrName>style.visibility</p:attrName>
                                        </p:attrNameLst>
                                      </p:cBhvr>
                                      <p:to>
                                        <p:strVal val="visible"/>
                                      </p:to>
                                    </p:set>
                                    <p:anim calcmode="lin" valueType="num">
                                      <p:cBhvr additive="base">
                                        <p:cTn id="106" dur="3000" fill="hold"/>
                                        <p:tgtEl>
                                          <p:spTgt spid="3"/>
                                        </p:tgtEl>
                                        <p:attrNameLst>
                                          <p:attrName>ppt_x</p:attrName>
                                        </p:attrNameLst>
                                      </p:cBhvr>
                                      <p:tavLst>
                                        <p:tav tm="0">
                                          <p:val>
                                            <p:strVal val="1+#ppt_w/2"/>
                                          </p:val>
                                        </p:tav>
                                        <p:tav tm="100000">
                                          <p:val>
                                            <p:strVal val="#ppt_x"/>
                                          </p:val>
                                        </p:tav>
                                      </p:tavLst>
                                    </p:anim>
                                    <p:anim calcmode="lin" valueType="num">
                                      <p:cBhvr additive="base">
                                        <p:cTn id="107" dur="3000" fill="hold"/>
                                        <p:tgtEl>
                                          <p:spTgt spid="3"/>
                                        </p:tgtEl>
                                        <p:attrNameLst>
                                          <p:attrName>ppt_y</p:attrName>
                                        </p:attrNameLst>
                                      </p:cBhvr>
                                      <p:tavLst>
                                        <p:tav tm="0">
                                          <p:val>
                                            <p:strVal val="0-#ppt_h/2"/>
                                          </p:val>
                                        </p:tav>
                                        <p:tav tm="100000">
                                          <p:val>
                                            <p:strVal val="#ppt_y"/>
                                          </p:val>
                                        </p:tav>
                                      </p:tavLst>
                                    </p:anim>
                                  </p:childTnLst>
                                </p:cTn>
                              </p:par>
                              <p:par>
                                <p:cTn id="108" presetID="2" presetClass="entr" presetSubtype="3" fill="hold" grpId="0" nodeType="withEffect">
                                  <p:stCondLst>
                                    <p:cond delay="0"/>
                                  </p:stCondLst>
                                  <p:childTnLst>
                                    <p:set>
                                      <p:cBhvr>
                                        <p:cTn id="109" dur="1" fill="hold">
                                          <p:stCondLst>
                                            <p:cond delay="0"/>
                                          </p:stCondLst>
                                        </p:cTn>
                                        <p:tgtEl>
                                          <p:spTgt spid="5"/>
                                        </p:tgtEl>
                                        <p:attrNameLst>
                                          <p:attrName>style.visibility</p:attrName>
                                        </p:attrNameLst>
                                      </p:cBhvr>
                                      <p:to>
                                        <p:strVal val="visible"/>
                                      </p:to>
                                    </p:set>
                                    <p:anim calcmode="lin" valueType="num">
                                      <p:cBhvr additive="base">
                                        <p:cTn id="110" dur="3000" fill="hold"/>
                                        <p:tgtEl>
                                          <p:spTgt spid="5"/>
                                        </p:tgtEl>
                                        <p:attrNameLst>
                                          <p:attrName>ppt_x</p:attrName>
                                        </p:attrNameLst>
                                      </p:cBhvr>
                                      <p:tavLst>
                                        <p:tav tm="0">
                                          <p:val>
                                            <p:strVal val="1+#ppt_w/2"/>
                                          </p:val>
                                        </p:tav>
                                        <p:tav tm="100000">
                                          <p:val>
                                            <p:strVal val="#ppt_x"/>
                                          </p:val>
                                        </p:tav>
                                      </p:tavLst>
                                    </p:anim>
                                    <p:anim calcmode="lin" valueType="num">
                                      <p:cBhvr additive="base">
                                        <p:cTn id="111" dur="3000" fill="hold"/>
                                        <p:tgtEl>
                                          <p:spTgt spid="5"/>
                                        </p:tgtEl>
                                        <p:attrNameLst>
                                          <p:attrName>ppt_y</p:attrName>
                                        </p:attrNameLst>
                                      </p:cBhvr>
                                      <p:tavLst>
                                        <p:tav tm="0">
                                          <p:val>
                                            <p:strVal val="0-#ppt_h/2"/>
                                          </p:val>
                                        </p:tav>
                                        <p:tav tm="100000">
                                          <p:val>
                                            <p:strVal val="#ppt_y"/>
                                          </p:val>
                                        </p:tav>
                                      </p:tavLst>
                                    </p:anim>
                                  </p:childTnLst>
                                </p:cTn>
                              </p:par>
                              <p:par>
                                <p:cTn id="112" presetID="2" presetClass="entr" presetSubtype="3" fill="hold" grpId="0" nodeType="withEffect">
                                  <p:stCondLst>
                                    <p:cond delay="0"/>
                                  </p:stCondLst>
                                  <p:childTnLst>
                                    <p:set>
                                      <p:cBhvr>
                                        <p:cTn id="113" dur="1" fill="hold">
                                          <p:stCondLst>
                                            <p:cond delay="0"/>
                                          </p:stCondLst>
                                        </p:cTn>
                                        <p:tgtEl>
                                          <p:spTgt spid="7"/>
                                        </p:tgtEl>
                                        <p:attrNameLst>
                                          <p:attrName>style.visibility</p:attrName>
                                        </p:attrNameLst>
                                      </p:cBhvr>
                                      <p:to>
                                        <p:strVal val="visible"/>
                                      </p:to>
                                    </p:set>
                                    <p:anim calcmode="lin" valueType="num">
                                      <p:cBhvr additive="base">
                                        <p:cTn id="114" dur="3000" fill="hold"/>
                                        <p:tgtEl>
                                          <p:spTgt spid="7"/>
                                        </p:tgtEl>
                                        <p:attrNameLst>
                                          <p:attrName>ppt_x</p:attrName>
                                        </p:attrNameLst>
                                      </p:cBhvr>
                                      <p:tavLst>
                                        <p:tav tm="0">
                                          <p:val>
                                            <p:strVal val="1+#ppt_w/2"/>
                                          </p:val>
                                        </p:tav>
                                        <p:tav tm="100000">
                                          <p:val>
                                            <p:strVal val="#ppt_x"/>
                                          </p:val>
                                        </p:tav>
                                      </p:tavLst>
                                    </p:anim>
                                    <p:anim calcmode="lin" valueType="num">
                                      <p:cBhvr additive="base">
                                        <p:cTn id="115" dur="3000" fill="hold"/>
                                        <p:tgtEl>
                                          <p:spTgt spid="7"/>
                                        </p:tgtEl>
                                        <p:attrNameLst>
                                          <p:attrName>ppt_y</p:attrName>
                                        </p:attrNameLst>
                                      </p:cBhvr>
                                      <p:tavLst>
                                        <p:tav tm="0">
                                          <p:val>
                                            <p:strVal val="0-#ppt_h/2"/>
                                          </p:val>
                                        </p:tav>
                                        <p:tav tm="100000">
                                          <p:val>
                                            <p:strVal val="#ppt_y"/>
                                          </p:val>
                                        </p:tav>
                                      </p:tavLst>
                                    </p:anim>
                                  </p:childTnLst>
                                </p:cTn>
                              </p:par>
                              <p:par>
                                <p:cTn id="116" presetID="2" presetClass="entr" presetSubtype="3" fill="hold" grpId="0" nodeType="withEffect">
                                  <p:stCondLst>
                                    <p:cond delay="0"/>
                                  </p:stCondLst>
                                  <p:childTnLst>
                                    <p:set>
                                      <p:cBhvr>
                                        <p:cTn id="117" dur="1" fill="hold">
                                          <p:stCondLst>
                                            <p:cond delay="0"/>
                                          </p:stCondLst>
                                        </p:cTn>
                                        <p:tgtEl>
                                          <p:spTgt spid="9"/>
                                        </p:tgtEl>
                                        <p:attrNameLst>
                                          <p:attrName>style.visibility</p:attrName>
                                        </p:attrNameLst>
                                      </p:cBhvr>
                                      <p:to>
                                        <p:strVal val="visible"/>
                                      </p:to>
                                    </p:set>
                                    <p:anim calcmode="lin" valueType="num">
                                      <p:cBhvr additive="base">
                                        <p:cTn id="118" dur="3000" fill="hold"/>
                                        <p:tgtEl>
                                          <p:spTgt spid="9"/>
                                        </p:tgtEl>
                                        <p:attrNameLst>
                                          <p:attrName>ppt_x</p:attrName>
                                        </p:attrNameLst>
                                      </p:cBhvr>
                                      <p:tavLst>
                                        <p:tav tm="0">
                                          <p:val>
                                            <p:strVal val="1+#ppt_w/2"/>
                                          </p:val>
                                        </p:tav>
                                        <p:tav tm="100000">
                                          <p:val>
                                            <p:strVal val="#ppt_x"/>
                                          </p:val>
                                        </p:tav>
                                      </p:tavLst>
                                    </p:anim>
                                    <p:anim calcmode="lin" valueType="num">
                                      <p:cBhvr additive="base">
                                        <p:cTn id="119" dur="3000" fill="hold"/>
                                        <p:tgtEl>
                                          <p:spTgt spid="9"/>
                                        </p:tgtEl>
                                        <p:attrNameLst>
                                          <p:attrName>ppt_y</p:attrName>
                                        </p:attrNameLst>
                                      </p:cBhvr>
                                      <p:tavLst>
                                        <p:tav tm="0">
                                          <p:val>
                                            <p:strVal val="0-#ppt_h/2"/>
                                          </p:val>
                                        </p:tav>
                                        <p:tav tm="100000">
                                          <p:val>
                                            <p:strVal val="#ppt_y"/>
                                          </p:val>
                                        </p:tav>
                                      </p:tavLst>
                                    </p:anim>
                                  </p:childTnLst>
                                </p:cTn>
                              </p:par>
                              <p:par>
                                <p:cTn id="120" presetID="2" presetClass="entr" presetSubtype="3" fill="hold" grpId="0" nodeType="withEffect">
                                  <p:stCondLst>
                                    <p:cond delay="0"/>
                                  </p:stCondLst>
                                  <p:childTnLst>
                                    <p:set>
                                      <p:cBhvr>
                                        <p:cTn id="121" dur="1" fill="hold">
                                          <p:stCondLst>
                                            <p:cond delay="0"/>
                                          </p:stCondLst>
                                        </p:cTn>
                                        <p:tgtEl>
                                          <p:spTgt spid="11"/>
                                        </p:tgtEl>
                                        <p:attrNameLst>
                                          <p:attrName>style.visibility</p:attrName>
                                        </p:attrNameLst>
                                      </p:cBhvr>
                                      <p:to>
                                        <p:strVal val="visible"/>
                                      </p:to>
                                    </p:set>
                                    <p:anim calcmode="lin" valueType="num">
                                      <p:cBhvr additive="base">
                                        <p:cTn id="122" dur="3000" fill="hold"/>
                                        <p:tgtEl>
                                          <p:spTgt spid="11"/>
                                        </p:tgtEl>
                                        <p:attrNameLst>
                                          <p:attrName>ppt_x</p:attrName>
                                        </p:attrNameLst>
                                      </p:cBhvr>
                                      <p:tavLst>
                                        <p:tav tm="0">
                                          <p:val>
                                            <p:strVal val="1+#ppt_w/2"/>
                                          </p:val>
                                        </p:tav>
                                        <p:tav tm="100000">
                                          <p:val>
                                            <p:strVal val="#ppt_x"/>
                                          </p:val>
                                        </p:tav>
                                      </p:tavLst>
                                    </p:anim>
                                    <p:anim calcmode="lin" valueType="num">
                                      <p:cBhvr additive="base">
                                        <p:cTn id="123" dur="3000" fill="hold"/>
                                        <p:tgtEl>
                                          <p:spTgt spid="11"/>
                                        </p:tgtEl>
                                        <p:attrNameLst>
                                          <p:attrName>ppt_y</p:attrName>
                                        </p:attrNameLst>
                                      </p:cBhvr>
                                      <p:tavLst>
                                        <p:tav tm="0">
                                          <p:val>
                                            <p:strVal val="0-#ppt_h/2"/>
                                          </p:val>
                                        </p:tav>
                                        <p:tav tm="100000">
                                          <p:val>
                                            <p:strVal val="#ppt_y"/>
                                          </p:val>
                                        </p:tav>
                                      </p:tavLst>
                                    </p:anim>
                                  </p:childTnLst>
                                </p:cTn>
                              </p:par>
                              <p:par>
                                <p:cTn id="124" presetID="2" presetClass="entr" presetSubtype="3" fill="hold" grpId="0" nodeType="withEffect">
                                  <p:stCondLst>
                                    <p:cond delay="0"/>
                                  </p:stCondLst>
                                  <p:childTnLst>
                                    <p:set>
                                      <p:cBhvr>
                                        <p:cTn id="125" dur="1" fill="hold">
                                          <p:stCondLst>
                                            <p:cond delay="0"/>
                                          </p:stCondLst>
                                        </p:cTn>
                                        <p:tgtEl>
                                          <p:spTgt spid="13"/>
                                        </p:tgtEl>
                                        <p:attrNameLst>
                                          <p:attrName>style.visibility</p:attrName>
                                        </p:attrNameLst>
                                      </p:cBhvr>
                                      <p:to>
                                        <p:strVal val="visible"/>
                                      </p:to>
                                    </p:set>
                                    <p:anim calcmode="lin" valueType="num">
                                      <p:cBhvr additive="base">
                                        <p:cTn id="126" dur="3000" fill="hold"/>
                                        <p:tgtEl>
                                          <p:spTgt spid="13"/>
                                        </p:tgtEl>
                                        <p:attrNameLst>
                                          <p:attrName>ppt_x</p:attrName>
                                        </p:attrNameLst>
                                      </p:cBhvr>
                                      <p:tavLst>
                                        <p:tav tm="0">
                                          <p:val>
                                            <p:strVal val="1+#ppt_w/2"/>
                                          </p:val>
                                        </p:tav>
                                        <p:tav tm="100000">
                                          <p:val>
                                            <p:strVal val="#ppt_x"/>
                                          </p:val>
                                        </p:tav>
                                      </p:tavLst>
                                    </p:anim>
                                    <p:anim calcmode="lin" valueType="num">
                                      <p:cBhvr additive="base">
                                        <p:cTn id="127" dur="3000" fill="hold"/>
                                        <p:tgtEl>
                                          <p:spTgt spid="13"/>
                                        </p:tgtEl>
                                        <p:attrNameLst>
                                          <p:attrName>ppt_y</p:attrName>
                                        </p:attrNameLst>
                                      </p:cBhvr>
                                      <p:tavLst>
                                        <p:tav tm="0">
                                          <p:val>
                                            <p:strVal val="0-#ppt_h/2"/>
                                          </p:val>
                                        </p:tav>
                                        <p:tav tm="100000">
                                          <p:val>
                                            <p:strVal val="#ppt_y"/>
                                          </p:val>
                                        </p:tav>
                                      </p:tavLst>
                                    </p:anim>
                                  </p:childTnLst>
                                </p:cTn>
                              </p:par>
                              <p:par>
                                <p:cTn id="128" presetID="2" presetClass="entr" presetSubtype="3" fill="hold" grpId="0" nodeType="withEffect">
                                  <p:stCondLst>
                                    <p:cond delay="0"/>
                                  </p:stCondLst>
                                  <p:childTnLst>
                                    <p:set>
                                      <p:cBhvr>
                                        <p:cTn id="129" dur="1" fill="hold">
                                          <p:stCondLst>
                                            <p:cond delay="0"/>
                                          </p:stCondLst>
                                        </p:cTn>
                                        <p:tgtEl>
                                          <p:spTgt spid="15"/>
                                        </p:tgtEl>
                                        <p:attrNameLst>
                                          <p:attrName>style.visibility</p:attrName>
                                        </p:attrNameLst>
                                      </p:cBhvr>
                                      <p:to>
                                        <p:strVal val="visible"/>
                                      </p:to>
                                    </p:set>
                                    <p:anim calcmode="lin" valueType="num">
                                      <p:cBhvr additive="base">
                                        <p:cTn id="130" dur="3000" fill="hold"/>
                                        <p:tgtEl>
                                          <p:spTgt spid="15"/>
                                        </p:tgtEl>
                                        <p:attrNameLst>
                                          <p:attrName>ppt_x</p:attrName>
                                        </p:attrNameLst>
                                      </p:cBhvr>
                                      <p:tavLst>
                                        <p:tav tm="0">
                                          <p:val>
                                            <p:strVal val="1+#ppt_w/2"/>
                                          </p:val>
                                        </p:tav>
                                        <p:tav tm="100000">
                                          <p:val>
                                            <p:strVal val="#ppt_x"/>
                                          </p:val>
                                        </p:tav>
                                      </p:tavLst>
                                    </p:anim>
                                    <p:anim calcmode="lin" valueType="num">
                                      <p:cBhvr additive="base">
                                        <p:cTn id="131" dur="3000" fill="hold"/>
                                        <p:tgtEl>
                                          <p:spTgt spid="15"/>
                                        </p:tgtEl>
                                        <p:attrNameLst>
                                          <p:attrName>ppt_y</p:attrName>
                                        </p:attrNameLst>
                                      </p:cBhvr>
                                      <p:tavLst>
                                        <p:tav tm="0">
                                          <p:val>
                                            <p:strVal val="0-#ppt_h/2"/>
                                          </p:val>
                                        </p:tav>
                                        <p:tav tm="100000">
                                          <p:val>
                                            <p:strVal val="#ppt_y"/>
                                          </p:val>
                                        </p:tav>
                                      </p:tavLst>
                                    </p:anim>
                                  </p:childTnLst>
                                </p:cTn>
                              </p:par>
                              <p:par>
                                <p:cTn id="132" presetID="2" presetClass="entr" presetSubtype="3" fill="hold" grpId="0" nodeType="withEffect">
                                  <p:stCondLst>
                                    <p:cond delay="0"/>
                                  </p:stCondLst>
                                  <p:childTnLst>
                                    <p:set>
                                      <p:cBhvr>
                                        <p:cTn id="133" dur="1" fill="hold">
                                          <p:stCondLst>
                                            <p:cond delay="0"/>
                                          </p:stCondLst>
                                        </p:cTn>
                                        <p:tgtEl>
                                          <p:spTgt spid="17"/>
                                        </p:tgtEl>
                                        <p:attrNameLst>
                                          <p:attrName>style.visibility</p:attrName>
                                        </p:attrNameLst>
                                      </p:cBhvr>
                                      <p:to>
                                        <p:strVal val="visible"/>
                                      </p:to>
                                    </p:set>
                                    <p:anim calcmode="lin" valueType="num">
                                      <p:cBhvr additive="base">
                                        <p:cTn id="134" dur="3000" fill="hold"/>
                                        <p:tgtEl>
                                          <p:spTgt spid="17"/>
                                        </p:tgtEl>
                                        <p:attrNameLst>
                                          <p:attrName>ppt_x</p:attrName>
                                        </p:attrNameLst>
                                      </p:cBhvr>
                                      <p:tavLst>
                                        <p:tav tm="0">
                                          <p:val>
                                            <p:strVal val="1+#ppt_w/2"/>
                                          </p:val>
                                        </p:tav>
                                        <p:tav tm="100000">
                                          <p:val>
                                            <p:strVal val="#ppt_x"/>
                                          </p:val>
                                        </p:tav>
                                      </p:tavLst>
                                    </p:anim>
                                    <p:anim calcmode="lin" valueType="num">
                                      <p:cBhvr additive="base">
                                        <p:cTn id="135" dur="3000" fill="hold"/>
                                        <p:tgtEl>
                                          <p:spTgt spid="17"/>
                                        </p:tgtEl>
                                        <p:attrNameLst>
                                          <p:attrName>ppt_y</p:attrName>
                                        </p:attrNameLst>
                                      </p:cBhvr>
                                      <p:tavLst>
                                        <p:tav tm="0">
                                          <p:val>
                                            <p:strVal val="0-#ppt_h/2"/>
                                          </p:val>
                                        </p:tav>
                                        <p:tav tm="100000">
                                          <p:val>
                                            <p:strVal val="#ppt_y"/>
                                          </p:val>
                                        </p:tav>
                                      </p:tavLst>
                                    </p:anim>
                                  </p:childTnLst>
                                </p:cTn>
                              </p:par>
                              <p:par>
                                <p:cTn id="136" presetID="2" presetClass="entr" presetSubtype="9" fill="hold" grpId="0" nodeType="withEffect">
                                  <p:stCondLst>
                                    <p:cond delay="0"/>
                                  </p:stCondLst>
                                  <p:childTnLst>
                                    <p:set>
                                      <p:cBhvr>
                                        <p:cTn id="137" dur="1" fill="hold">
                                          <p:stCondLst>
                                            <p:cond delay="0"/>
                                          </p:stCondLst>
                                        </p:cTn>
                                        <p:tgtEl>
                                          <p:spTgt spid="4"/>
                                        </p:tgtEl>
                                        <p:attrNameLst>
                                          <p:attrName>style.visibility</p:attrName>
                                        </p:attrNameLst>
                                      </p:cBhvr>
                                      <p:to>
                                        <p:strVal val="visible"/>
                                      </p:to>
                                    </p:set>
                                    <p:anim calcmode="lin" valueType="num">
                                      <p:cBhvr additive="base">
                                        <p:cTn id="138" dur="3000" fill="hold"/>
                                        <p:tgtEl>
                                          <p:spTgt spid="4"/>
                                        </p:tgtEl>
                                        <p:attrNameLst>
                                          <p:attrName>ppt_x</p:attrName>
                                        </p:attrNameLst>
                                      </p:cBhvr>
                                      <p:tavLst>
                                        <p:tav tm="0">
                                          <p:val>
                                            <p:strVal val="0-#ppt_w/2"/>
                                          </p:val>
                                        </p:tav>
                                        <p:tav tm="100000">
                                          <p:val>
                                            <p:strVal val="#ppt_x"/>
                                          </p:val>
                                        </p:tav>
                                      </p:tavLst>
                                    </p:anim>
                                    <p:anim calcmode="lin" valueType="num">
                                      <p:cBhvr additive="base">
                                        <p:cTn id="139" dur="3000" fill="hold"/>
                                        <p:tgtEl>
                                          <p:spTgt spid="4"/>
                                        </p:tgtEl>
                                        <p:attrNameLst>
                                          <p:attrName>ppt_y</p:attrName>
                                        </p:attrNameLst>
                                      </p:cBhvr>
                                      <p:tavLst>
                                        <p:tav tm="0">
                                          <p:val>
                                            <p:strVal val="0-#ppt_h/2"/>
                                          </p:val>
                                        </p:tav>
                                        <p:tav tm="100000">
                                          <p:val>
                                            <p:strVal val="#ppt_y"/>
                                          </p:val>
                                        </p:tav>
                                      </p:tavLst>
                                    </p:anim>
                                  </p:childTnLst>
                                </p:cTn>
                              </p:par>
                              <p:par>
                                <p:cTn id="140" presetID="2" presetClass="entr" presetSubtype="9" fill="hold" grpId="0" nodeType="withEffect">
                                  <p:stCondLst>
                                    <p:cond delay="0"/>
                                  </p:stCondLst>
                                  <p:childTnLst>
                                    <p:set>
                                      <p:cBhvr>
                                        <p:cTn id="141" dur="1" fill="hold">
                                          <p:stCondLst>
                                            <p:cond delay="0"/>
                                          </p:stCondLst>
                                        </p:cTn>
                                        <p:tgtEl>
                                          <p:spTgt spid="6"/>
                                        </p:tgtEl>
                                        <p:attrNameLst>
                                          <p:attrName>style.visibility</p:attrName>
                                        </p:attrNameLst>
                                      </p:cBhvr>
                                      <p:to>
                                        <p:strVal val="visible"/>
                                      </p:to>
                                    </p:set>
                                    <p:anim calcmode="lin" valueType="num">
                                      <p:cBhvr additive="base">
                                        <p:cTn id="142" dur="3000" fill="hold"/>
                                        <p:tgtEl>
                                          <p:spTgt spid="6"/>
                                        </p:tgtEl>
                                        <p:attrNameLst>
                                          <p:attrName>ppt_x</p:attrName>
                                        </p:attrNameLst>
                                      </p:cBhvr>
                                      <p:tavLst>
                                        <p:tav tm="0">
                                          <p:val>
                                            <p:strVal val="0-#ppt_w/2"/>
                                          </p:val>
                                        </p:tav>
                                        <p:tav tm="100000">
                                          <p:val>
                                            <p:strVal val="#ppt_x"/>
                                          </p:val>
                                        </p:tav>
                                      </p:tavLst>
                                    </p:anim>
                                    <p:anim calcmode="lin" valueType="num">
                                      <p:cBhvr additive="base">
                                        <p:cTn id="143" dur="3000" fill="hold"/>
                                        <p:tgtEl>
                                          <p:spTgt spid="6"/>
                                        </p:tgtEl>
                                        <p:attrNameLst>
                                          <p:attrName>ppt_y</p:attrName>
                                        </p:attrNameLst>
                                      </p:cBhvr>
                                      <p:tavLst>
                                        <p:tav tm="0">
                                          <p:val>
                                            <p:strVal val="0-#ppt_h/2"/>
                                          </p:val>
                                        </p:tav>
                                        <p:tav tm="100000">
                                          <p:val>
                                            <p:strVal val="#ppt_y"/>
                                          </p:val>
                                        </p:tav>
                                      </p:tavLst>
                                    </p:anim>
                                  </p:childTnLst>
                                </p:cTn>
                              </p:par>
                              <p:par>
                                <p:cTn id="144" presetID="2" presetClass="entr" presetSubtype="9" fill="hold" grpId="0" nodeType="withEffect">
                                  <p:stCondLst>
                                    <p:cond delay="0"/>
                                  </p:stCondLst>
                                  <p:childTnLst>
                                    <p:set>
                                      <p:cBhvr>
                                        <p:cTn id="145" dur="1" fill="hold">
                                          <p:stCondLst>
                                            <p:cond delay="0"/>
                                          </p:stCondLst>
                                        </p:cTn>
                                        <p:tgtEl>
                                          <p:spTgt spid="8"/>
                                        </p:tgtEl>
                                        <p:attrNameLst>
                                          <p:attrName>style.visibility</p:attrName>
                                        </p:attrNameLst>
                                      </p:cBhvr>
                                      <p:to>
                                        <p:strVal val="visible"/>
                                      </p:to>
                                    </p:set>
                                    <p:anim calcmode="lin" valueType="num">
                                      <p:cBhvr additive="base">
                                        <p:cTn id="146" dur="3000" fill="hold"/>
                                        <p:tgtEl>
                                          <p:spTgt spid="8"/>
                                        </p:tgtEl>
                                        <p:attrNameLst>
                                          <p:attrName>ppt_x</p:attrName>
                                        </p:attrNameLst>
                                      </p:cBhvr>
                                      <p:tavLst>
                                        <p:tav tm="0">
                                          <p:val>
                                            <p:strVal val="0-#ppt_w/2"/>
                                          </p:val>
                                        </p:tav>
                                        <p:tav tm="100000">
                                          <p:val>
                                            <p:strVal val="#ppt_x"/>
                                          </p:val>
                                        </p:tav>
                                      </p:tavLst>
                                    </p:anim>
                                    <p:anim calcmode="lin" valueType="num">
                                      <p:cBhvr additive="base">
                                        <p:cTn id="147" dur="3000" fill="hold"/>
                                        <p:tgtEl>
                                          <p:spTgt spid="8"/>
                                        </p:tgtEl>
                                        <p:attrNameLst>
                                          <p:attrName>ppt_y</p:attrName>
                                        </p:attrNameLst>
                                      </p:cBhvr>
                                      <p:tavLst>
                                        <p:tav tm="0">
                                          <p:val>
                                            <p:strVal val="0-#ppt_h/2"/>
                                          </p:val>
                                        </p:tav>
                                        <p:tav tm="100000">
                                          <p:val>
                                            <p:strVal val="#ppt_y"/>
                                          </p:val>
                                        </p:tav>
                                      </p:tavLst>
                                    </p:anim>
                                  </p:childTnLst>
                                </p:cTn>
                              </p:par>
                              <p:par>
                                <p:cTn id="148" presetID="2" presetClass="entr" presetSubtype="9" fill="hold" grpId="0" nodeType="withEffect">
                                  <p:stCondLst>
                                    <p:cond delay="0"/>
                                  </p:stCondLst>
                                  <p:childTnLst>
                                    <p:set>
                                      <p:cBhvr>
                                        <p:cTn id="149" dur="1" fill="hold">
                                          <p:stCondLst>
                                            <p:cond delay="0"/>
                                          </p:stCondLst>
                                        </p:cTn>
                                        <p:tgtEl>
                                          <p:spTgt spid="10"/>
                                        </p:tgtEl>
                                        <p:attrNameLst>
                                          <p:attrName>style.visibility</p:attrName>
                                        </p:attrNameLst>
                                      </p:cBhvr>
                                      <p:to>
                                        <p:strVal val="visible"/>
                                      </p:to>
                                    </p:set>
                                    <p:anim calcmode="lin" valueType="num">
                                      <p:cBhvr additive="base">
                                        <p:cTn id="150" dur="3000" fill="hold"/>
                                        <p:tgtEl>
                                          <p:spTgt spid="10"/>
                                        </p:tgtEl>
                                        <p:attrNameLst>
                                          <p:attrName>ppt_x</p:attrName>
                                        </p:attrNameLst>
                                      </p:cBhvr>
                                      <p:tavLst>
                                        <p:tav tm="0">
                                          <p:val>
                                            <p:strVal val="0-#ppt_w/2"/>
                                          </p:val>
                                        </p:tav>
                                        <p:tav tm="100000">
                                          <p:val>
                                            <p:strVal val="#ppt_x"/>
                                          </p:val>
                                        </p:tav>
                                      </p:tavLst>
                                    </p:anim>
                                    <p:anim calcmode="lin" valueType="num">
                                      <p:cBhvr additive="base">
                                        <p:cTn id="151" dur="3000" fill="hold"/>
                                        <p:tgtEl>
                                          <p:spTgt spid="10"/>
                                        </p:tgtEl>
                                        <p:attrNameLst>
                                          <p:attrName>ppt_y</p:attrName>
                                        </p:attrNameLst>
                                      </p:cBhvr>
                                      <p:tavLst>
                                        <p:tav tm="0">
                                          <p:val>
                                            <p:strVal val="0-#ppt_h/2"/>
                                          </p:val>
                                        </p:tav>
                                        <p:tav tm="100000">
                                          <p:val>
                                            <p:strVal val="#ppt_y"/>
                                          </p:val>
                                        </p:tav>
                                      </p:tavLst>
                                    </p:anim>
                                  </p:childTnLst>
                                </p:cTn>
                              </p:par>
                              <p:par>
                                <p:cTn id="152" presetID="2" presetClass="entr" presetSubtype="9" fill="hold" grpId="0" nodeType="withEffect">
                                  <p:stCondLst>
                                    <p:cond delay="0"/>
                                  </p:stCondLst>
                                  <p:childTnLst>
                                    <p:set>
                                      <p:cBhvr>
                                        <p:cTn id="153" dur="1" fill="hold">
                                          <p:stCondLst>
                                            <p:cond delay="0"/>
                                          </p:stCondLst>
                                        </p:cTn>
                                        <p:tgtEl>
                                          <p:spTgt spid="12"/>
                                        </p:tgtEl>
                                        <p:attrNameLst>
                                          <p:attrName>style.visibility</p:attrName>
                                        </p:attrNameLst>
                                      </p:cBhvr>
                                      <p:to>
                                        <p:strVal val="visible"/>
                                      </p:to>
                                    </p:set>
                                    <p:anim calcmode="lin" valueType="num">
                                      <p:cBhvr additive="base">
                                        <p:cTn id="154" dur="3000" fill="hold"/>
                                        <p:tgtEl>
                                          <p:spTgt spid="12"/>
                                        </p:tgtEl>
                                        <p:attrNameLst>
                                          <p:attrName>ppt_x</p:attrName>
                                        </p:attrNameLst>
                                      </p:cBhvr>
                                      <p:tavLst>
                                        <p:tav tm="0">
                                          <p:val>
                                            <p:strVal val="0-#ppt_w/2"/>
                                          </p:val>
                                        </p:tav>
                                        <p:tav tm="100000">
                                          <p:val>
                                            <p:strVal val="#ppt_x"/>
                                          </p:val>
                                        </p:tav>
                                      </p:tavLst>
                                    </p:anim>
                                    <p:anim calcmode="lin" valueType="num">
                                      <p:cBhvr additive="base">
                                        <p:cTn id="155" dur="3000" fill="hold"/>
                                        <p:tgtEl>
                                          <p:spTgt spid="12"/>
                                        </p:tgtEl>
                                        <p:attrNameLst>
                                          <p:attrName>ppt_y</p:attrName>
                                        </p:attrNameLst>
                                      </p:cBhvr>
                                      <p:tavLst>
                                        <p:tav tm="0">
                                          <p:val>
                                            <p:strVal val="0-#ppt_h/2"/>
                                          </p:val>
                                        </p:tav>
                                        <p:tav tm="100000">
                                          <p:val>
                                            <p:strVal val="#ppt_y"/>
                                          </p:val>
                                        </p:tav>
                                      </p:tavLst>
                                    </p:anim>
                                  </p:childTnLst>
                                </p:cTn>
                              </p:par>
                              <p:par>
                                <p:cTn id="156" presetID="2" presetClass="entr" presetSubtype="9" fill="hold" grpId="0" nodeType="withEffect">
                                  <p:stCondLst>
                                    <p:cond delay="0"/>
                                  </p:stCondLst>
                                  <p:childTnLst>
                                    <p:set>
                                      <p:cBhvr>
                                        <p:cTn id="157" dur="1" fill="hold">
                                          <p:stCondLst>
                                            <p:cond delay="0"/>
                                          </p:stCondLst>
                                        </p:cTn>
                                        <p:tgtEl>
                                          <p:spTgt spid="14"/>
                                        </p:tgtEl>
                                        <p:attrNameLst>
                                          <p:attrName>style.visibility</p:attrName>
                                        </p:attrNameLst>
                                      </p:cBhvr>
                                      <p:to>
                                        <p:strVal val="visible"/>
                                      </p:to>
                                    </p:set>
                                    <p:anim calcmode="lin" valueType="num">
                                      <p:cBhvr additive="base">
                                        <p:cTn id="158" dur="3000" fill="hold"/>
                                        <p:tgtEl>
                                          <p:spTgt spid="14"/>
                                        </p:tgtEl>
                                        <p:attrNameLst>
                                          <p:attrName>ppt_x</p:attrName>
                                        </p:attrNameLst>
                                      </p:cBhvr>
                                      <p:tavLst>
                                        <p:tav tm="0">
                                          <p:val>
                                            <p:strVal val="0-#ppt_w/2"/>
                                          </p:val>
                                        </p:tav>
                                        <p:tav tm="100000">
                                          <p:val>
                                            <p:strVal val="#ppt_x"/>
                                          </p:val>
                                        </p:tav>
                                      </p:tavLst>
                                    </p:anim>
                                    <p:anim calcmode="lin" valueType="num">
                                      <p:cBhvr additive="base">
                                        <p:cTn id="159" dur="3000" fill="hold"/>
                                        <p:tgtEl>
                                          <p:spTgt spid="14"/>
                                        </p:tgtEl>
                                        <p:attrNameLst>
                                          <p:attrName>ppt_y</p:attrName>
                                        </p:attrNameLst>
                                      </p:cBhvr>
                                      <p:tavLst>
                                        <p:tav tm="0">
                                          <p:val>
                                            <p:strVal val="0-#ppt_h/2"/>
                                          </p:val>
                                        </p:tav>
                                        <p:tav tm="100000">
                                          <p:val>
                                            <p:strVal val="#ppt_y"/>
                                          </p:val>
                                        </p:tav>
                                      </p:tavLst>
                                    </p:anim>
                                  </p:childTnLst>
                                </p:cTn>
                              </p:par>
                              <p:par>
                                <p:cTn id="160" presetID="2" presetClass="entr" presetSubtype="9" fill="hold" grpId="0" nodeType="withEffect">
                                  <p:stCondLst>
                                    <p:cond delay="0"/>
                                  </p:stCondLst>
                                  <p:childTnLst>
                                    <p:set>
                                      <p:cBhvr>
                                        <p:cTn id="161" dur="1" fill="hold">
                                          <p:stCondLst>
                                            <p:cond delay="0"/>
                                          </p:stCondLst>
                                        </p:cTn>
                                        <p:tgtEl>
                                          <p:spTgt spid="16"/>
                                        </p:tgtEl>
                                        <p:attrNameLst>
                                          <p:attrName>style.visibility</p:attrName>
                                        </p:attrNameLst>
                                      </p:cBhvr>
                                      <p:to>
                                        <p:strVal val="visible"/>
                                      </p:to>
                                    </p:set>
                                    <p:anim calcmode="lin" valueType="num">
                                      <p:cBhvr additive="base">
                                        <p:cTn id="162" dur="3000" fill="hold"/>
                                        <p:tgtEl>
                                          <p:spTgt spid="16"/>
                                        </p:tgtEl>
                                        <p:attrNameLst>
                                          <p:attrName>ppt_x</p:attrName>
                                        </p:attrNameLst>
                                      </p:cBhvr>
                                      <p:tavLst>
                                        <p:tav tm="0">
                                          <p:val>
                                            <p:strVal val="0-#ppt_w/2"/>
                                          </p:val>
                                        </p:tav>
                                        <p:tav tm="100000">
                                          <p:val>
                                            <p:strVal val="#ppt_x"/>
                                          </p:val>
                                        </p:tav>
                                      </p:tavLst>
                                    </p:anim>
                                    <p:anim calcmode="lin" valueType="num">
                                      <p:cBhvr additive="base">
                                        <p:cTn id="163" dur="3000" fill="hold"/>
                                        <p:tgtEl>
                                          <p:spTgt spid="16"/>
                                        </p:tgtEl>
                                        <p:attrNameLst>
                                          <p:attrName>ppt_y</p:attrName>
                                        </p:attrNameLst>
                                      </p:cBhvr>
                                      <p:tavLst>
                                        <p:tav tm="0">
                                          <p:val>
                                            <p:strVal val="0-#ppt_h/2"/>
                                          </p:val>
                                        </p:tav>
                                        <p:tav tm="100000">
                                          <p:val>
                                            <p:strVal val="#ppt_y"/>
                                          </p:val>
                                        </p:tav>
                                      </p:tavLst>
                                    </p:anim>
                                  </p:childTnLst>
                                </p:cTn>
                              </p:par>
                              <p:par>
                                <p:cTn id="164" presetID="2" presetClass="entr" presetSubtype="9" fill="hold" grpId="0" nodeType="withEffect">
                                  <p:stCondLst>
                                    <p:cond delay="0"/>
                                  </p:stCondLst>
                                  <p:childTnLst>
                                    <p:set>
                                      <p:cBhvr>
                                        <p:cTn id="165" dur="1" fill="hold">
                                          <p:stCondLst>
                                            <p:cond delay="0"/>
                                          </p:stCondLst>
                                        </p:cTn>
                                        <p:tgtEl>
                                          <p:spTgt spid="18"/>
                                        </p:tgtEl>
                                        <p:attrNameLst>
                                          <p:attrName>style.visibility</p:attrName>
                                        </p:attrNameLst>
                                      </p:cBhvr>
                                      <p:to>
                                        <p:strVal val="visible"/>
                                      </p:to>
                                    </p:set>
                                    <p:anim calcmode="lin" valueType="num">
                                      <p:cBhvr additive="base">
                                        <p:cTn id="166" dur="3000" fill="hold"/>
                                        <p:tgtEl>
                                          <p:spTgt spid="18"/>
                                        </p:tgtEl>
                                        <p:attrNameLst>
                                          <p:attrName>ppt_x</p:attrName>
                                        </p:attrNameLst>
                                      </p:cBhvr>
                                      <p:tavLst>
                                        <p:tav tm="0">
                                          <p:val>
                                            <p:strVal val="0-#ppt_w/2"/>
                                          </p:val>
                                        </p:tav>
                                        <p:tav tm="100000">
                                          <p:val>
                                            <p:strVal val="#ppt_x"/>
                                          </p:val>
                                        </p:tav>
                                      </p:tavLst>
                                    </p:anim>
                                    <p:anim calcmode="lin" valueType="num">
                                      <p:cBhvr additive="base">
                                        <p:cTn id="167" dur="3000" fill="hold"/>
                                        <p:tgtEl>
                                          <p:spTgt spid="18"/>
                                        </p:tgtEl>
                                        <p:attrNameLst>
                                          <p:attrName>ppt_y</p:attrName>
                                        </p:attrNameLst>
                                      </p:cBhvr>
                                      <p:tavLst>
                                        <p:tav tm="0">
                                          <p:val>
                                            <p:strVal val="0-#ppt_h/2"/>
                                          </p:val>
                                        </p:tav>
                                        <p:tav tm="100000">
                                          <p:val>
                                            <p:strVal val="#ppt_y"/>
                                          </p:val>
                                        </p:tav>
                                      </p:tavLst>
                                    </p:anim>
                                  </p:childTnLst>
                                </p:cTn>
                              </p:par>
                              <p:par>
                                <p:cTn id="168" presetID="2" presetClass="entr" presetSubtype="3" fill="hold" grpId="0" nodeType="withEffect">
                                  <p:stCondLst>
                                    <p:cond delay="0"/>
                                  </p:stCondLst>
                                  <p:childTnLst>
                                    <p:set>
                                      <p:cBhvr>
                                        <p:cTn id="169" dur="1" fill="hold">
                                          <p:stCondLst>
                                            <p:cond delay="0"/>
                                          </p:stCondLst>
                                        </p:cTn>
                                        <p:tgtEl>
                                          <p:spTgt spid="19"/>
                                        </p:tgtEl>
                                        <p:attrNameLst>
                                          <p:attrName>style.visibility</p:attrName>
                                        </p:attrNameLst>
                                      </p:cBhvr>
                                      <p:to>
                                        <p:strVal val="visible"/>
                                      </p:to>
                                    </p:set>
                                    <p:anim calcmode="lin" valueType="num">
                                      <p:cBhvr additive="base">
                                        <p:cTn id="170" dur="3000" fill="hold"/>
                                        <p:tgtEl>
                                          <p:spTgt spid="19"/>
                                        </p:tgtEl>
                                        <p:attrNameLst>
                                          <p:attrName>ppt_x</p:attrName>
                                        </p:attrNameLst>
                                      </p:cBhvr>
                                      <p:tavLst>
                                        <p:tav tm="0">
                                          <p:val>
                                            <p:strVal val="1+#ppt_w/2"/>
                                          </p:val>
                                        </p:tav>
                                        <p:tav tm="100000">
                                          <p:val>
                                            <p:strVal val="#ppt_x"/>
                                          </p:val>
                                        </p:tav>
                                      </p:tavLst>
                                    </p:anim>
                                    <p:anim calcmode="lin" valueType="num">
                                      <p:cBhvr additive="base">
                                        <p:cTn id="171" dur="3000" fill="hold"/>
                                        <p:tgtEl>
                                          <p:spTgt spid="19"/>
                                        </p:tgtEl>
                                        <p:attrNameLst>
                                          <p:attrName>ppt_y</p:attrName>
                                        </p:attrNameLst>
                                      </p:cBhvr>
                                      <p:tavLst>
                                        <p:tav tm="0">
                                          <p:val>
                                            <p:strVal val="0-#ppt_h/2"/>
                                          </p:val>
                                        </p:tav>
                                        <p:tav tm="100000">
                                          <p:val>
                                            <p:strVal val="#ppt_y"/>
                                          </p:val>
                                        </p:tav>
                                      </p:tavLst>
                                    </p:anim>
                                  </p:childTnLst>
                                </p:cTn>
                              </p:par>
                              <p:par>
                                <p:cTn id="172" presetID="2" presetClass="entr" presetSubtype="3" fill="hold" grpId="0" nodeType="withEffect">
                                  <p:stCondLst>
                                    <p:cond delay="0"/>
                                  </p:stCondLst>
                                  <p:childTnLst>
                                    <p:set>
                                      <p:cBhvr>
                                        <p:cTn id="173" dur="1" fill="hold">
                                          <p:stCondLst>
                                            <p:cond delay="0"/>
                                          </p:stCondLst>
                                        </p:cTn>
                                        <p:tgtEl>
                                          <p:spTgt spid="20"/>
                                        </p:tgtEl>
                                        <p:attrNameLst>
                                          <p:attrName>style.visibility</p:attrName>
                                        </p:attrNameLst>
                                      </p:cBhvr>
                                      <p:to>
                                        <p:strVal val="visible"/>
                                      </p:to>
                                    </p:set>
                                    <p:anim calcmode="lin" valueType="num">
                                      <p:cBhvr additive="base">
                                        <p:cTn id="174" dur="3000" fill="hold"/>
                                        <p:tgtEl>
                                          <p:spTgt spid="20"/>
                                        </p:tgtEl>
                                        <p:attrNameLst>
                                          <p:attrName>ppt_x</p:attrName>
                                        </p:attrNameLst>
                                      </p:cBhvr>
                                      <p:tavLst>
                                        <p:tav tm="0">
                                          <p:val>
                                            <p:strVal val="1+#ppt_w/2"/>
                                          </p:val>
                                        </p:tav>
                                        <p:tav tm="100000">
                                          <p:val>
                                            <p:strVal val="#ppt_x"/>
                                          </p:val>
                                        </p:tav>
                                      </p:tavLst>
                                    </p:anim>
                                    <p:anim calcmode="lin" valueType="num">
                                      <p:cBhvr additive="base">
                                        <p:cTn id="175" dur="3000" fill="hold"/>
                                        <p:tgtEl>
                                          <p:spTgt spid="20"/>
                                        </p:tgtEl>
                                        <p:attrNameLst>
                                          <p:attrName>ppt_y</p:attrName>
                                        </p:attrNameLst>
                                      </p:cBhvr>
                                      <p:tavLst>
                                        <p:tav tm="0">
                                          <p:val>
                                            <p:strVal val="0-#ppt_h/2"/>
                                          </p:val>
                                        </p:tav>
                                        <p:tav tm="100000">
                                          <p:val>
                                            <p:strVal val="#ppt_y"/>
                                          </p:val>
                                        </p:tav>
                                      </p:tavLst>
                                    </p:anim>
                                  </p:childTnLst>
                                </p:cTn>
                              </p:par>
                              <p:par>
                                <p:cTn id="176" presetID="2" presetClass="entr" presetSubtype="3" fill="hold" grpId="0" nodeType="withEffect">
                                  <p:stCondLst>
                                    <p:cond delay="0"/>
                                  </p:stCondLst>
                                  <p:childTnLst>
                                    <p:set>
                                      <p:cBhvr>
                                        <p:cTn id="177" dur="1" fill="hold">
                                          <p:stCondLst>
                                            <p:cond delay="0"/>
                                          </p:stCondLst>
                                        </p:cTn>
                                        <p:tgtEl>
                                          <p:spTgt spid="21"/>
                                        </p:tgtEl>
                                        <p:attrNameLst>
                                          <p:attrName>style.visibility</p:attrName>
                                        </p:attrNameLst>
                                      </p:cBhvr>
                                      <p:to>
                                        <p:strVal val="visible"/>
                                      </p:to>
                                    </p:set>
                                    <p:anim calcmode="lin" valueType="num">
                                      <p:cBhvr additive="base">
                                        <p:cTn id="178" dur="3000" fill="hold"/>
                                        <p:tgtEl>
                                          <p:spTgt spid="21"/>
                                        </p:tgtEl>
                                        <p:attrNameLst>
                                          <p:attrName>ppt_x</p:attrName>
                                        </p:attrNameLst>
                                      </p:cBhvr>
                                      <p:tavLst>
                                        <p:tav tm="0">
                                          <p:val>
                                            <p:strVal val="1+#ppt_w/2"/>
                                          </p:val>
                                        </p:tav>
                                        <p:tav tm="100000">
                                          <p:val>
                                            <p:strVal val="#ppt_x"/>
                                          </p:val>
                                        </p:tav>
                                      </p:tavLst>
                                    </p:anim>
                                    <p:anim calcmode="lin" valueType="num">
                                      <p:cBhvr additive="base">
                                        <p:cTn id="179" dur="3000" fill="hold"/>
                                        <p:tgtEl>
                                          <p:spTgt spid="21"/>
                                        </p:tgtEl>
                                        <p:attrNameLst>
                                          <p:attrName>ppt_y</p:attrName>
                                        </p:attrNameLst>
                                      </p:cBhvr>
                                      <p:tavLst>
                                        <p:tav tm="0">
                                          <p:val>
                                            <p:strVal val="0-#ppt_h/2"/>
                                          </p:val>
                                        </p:tav>
                                        <p:tav tm="100000">
                                          <p:val>
                                            <p:strVal val="#ppt_y"/>
                                          </p:val>
                                        </p:tav>
                                      </p:tavLst>
                                    </p:anim>
                                  </p:childTnLst>
                                </p:cTn>
                              </p:par>
                              <p:par>
                                <p:cTn id="180" presetID="2" presetClass="entr" presetSubtype="3" fill="hold" grpId="0" nodeType="withEffect">
                                  <p:stCondLst>
                                    <p:cond delay="0"/>
                                  </p:stCondLst>
                                  <p:childTnLst>
                                    <p:set>
                                      <p:cBhvr>
                                        <p:cTn id="181" dur="1" fill="hold">
                                          <p:stCondLst>
                                            <p:cond delay="0"/>
                                          </p:stCondLst>
                                        </p:cTn>
                                        <p:tgtEl>
                                          <p:spTgt spid="22"/>
                                        </p:tgtEl>
                                        <p:attrNameLst>
                                          <p:attrName>style.visibility</p:attrName>
                                        </p:attrNameLst>
                                      </p:cBhvr>
                                      <p:to>
                                        <p:strVal val="visible"/>
                                      </p:to>
                                    </p:set>
                                    <p:anim calcmode="lin" valueType="num">
                                      <p:cBhvr additive="base">
                                        <p:cTn id="182" dur="3000" fill="hold"/>
                                        <p:tgtEl>
                                          <p:spTgt spid="22"/>
                                        </p:tgtEl>
                                        <p:attrNameLst>
                                          <p:attrName>ppt_x</p:attrName>
                                        </p:attrNameLst>
                                      </p:cBhvr>
                                      <p:tavLst>
                                        <p:tav tm="0">
                                          <p:val>
                                            <p:strVal val="1+#ppt_w/2"/>
                                          </p:val>
                                        </p:tav>
                                        <p:tav tm="100000">
                                          <p:val>
                                            <p:strVal val="#ppt_x"/>
                                          </p:val>
                                        </p:tav>
                                      </p:tavLst>
                                    </p:anim>
                                    <p:anim calcmode="lin" valueType="num">
                                      <p:cBhvr additive="base">
                                        <p:cTn id="183" dur="3000" fill="hold"/>
                                        <p:tgtEl>
                                          <p:spTgt spid="22"/>
                                        </p:tgtEl>
                                        <p:attrNameLst>
                                          <p:attrName>ppt_y</p:attrName>
                                        </p:attrNameLst>
                                      </p:cBhvr>
                                      <p:tavLst>
                                        <p:tav tm="0">
                                          <p:val>
                                            <p:strVal val="0-#ppt_h/2"/>
                                          </p:val>
                                        </p:tav>
                                        <p:tav tm="100000">
                                          <p:val>
                                            <p:strVal val="#ppt_y"/>
                                          </p:val>
                                        </p:tav>
                                      </p:tavLst>
                                    </p:anim>
                                  </p:childTnLst>
                                </p:cTn>
                              </p:par>
                              <p:par>
                                <p:cTn id="184" presetID="2" presetClass="entr" presetSubtype="3" fill="hold" grpId="0" nodeType="withEffect">
                                  <p:stCondLst>
                                    <p:cond delay="0"/>
                                  </p:stCondLst>
                                  <p:childTnLst>
                                    <p:set>
                                      <p:cBhvr>
                                        <p:cTn id="185" dur="1" fill="hold">
                                          <p:stCondLst>
                                            <p:cond delay="0"/>
                                          </p:stCondLst>
                                        </p:cTn>
                                        <p:tgtEl>
                                          <p:spTgt spid="23"/>
                                        </p:tgtEl>
                                        <p:attrNameLst>
                                          <p:attrName>style.visibility</p:attrName>
                                        </p:attrNameLst>
                                      </p:cBhvr>
                                      <p:to>
                                        <p:strVal val="visible"/>
                                      </p:to>
                                    </p:set>
                                    <p:anim calcmode="lin" valueType="num">
                                      <p:cBhvr additive="base">
                                        <p:cTn id="186" dur="3000" fill="hold"/>
                                        <p:tgtEl>
                                          <p:spTgt spid="23"/>
                                        </p:tgtEl>
                                        <p:attrNameLst>
                                          <p:attrName>ppt_x</p:attrName>
                                        </p:attrNameLst>
                                      </p:cBhvr>
                                      <p:tavLst>
                                        <p:tav tm="0">
                                          <p:val>
                                            <p:strVal val="1+#ppt_w/2"/>
                                          </p:val>
                                        </p:tav>
                                        <p:tav tm="100000">
                                          <p:val>
                                            <p:strVal val="#ppt_x"/>
                                          </p:val>
                                        </p:tav>
                                      </p:tavLst>
                                    </p:anim>
                                    <p:anim calcmode="lin" valueType="num">
                                      <p:cBhvr additive="base">
                                        <p:cTn id="187" dur="3000" fill="hold"/>
                                        <p:tgtEl>
                                          <p:spTgt spid="23"/>
                                        </p:tgtEl>
                                        <p:attrNameLst>
                                          <p:attrName>ppt_y</p:attrName>
                                        </p:attrNameLst>
                                      </p:cBhvr>
                                      <p:tavLst>
                                        <p:tav tm="0">
                                          <p:val>
                                            <p:strVal val="0-#ppt_h/2"/>
                                          </p:val>
                                        </p:tav>
                                        <p:tav tm="100000">
                                          <p:val>
                                            <p:strVal val="#ppt_y"/>
                                          </p:val>
                                        </p:tav>
                                      </p:tavLst>
                                    </p:anim>
                                  </p:childTnLst>
                                </p:cTn>
                              </p:par>
                              <p:par>
                                <p:cTn id="188" presetID="2" presetClass="entr" presetSubtype="3" fill="hold" grpId="0" nodeType="withEffect">
                                  <p:stCondLst>
                                    <p:cond delay="0"/>
                                  </p:stCondLst>
                                  <p:childTnLst>
                                    <p:set>
                                      <p:cBhvr>
                                        <p:cTn id="189" dur="1" fill="hold">
                                          <p:stCondLst>
                                            <p:cond delay="0"/>
                                          </p:stCondLst>
                                        </p:cTn>
                                        <p:tgtEl>
                                          <p:spTgt spid="24"/>
                                        </p:tgtEl>
                                        <p:attrNameLst>
                                          <p:attrName>style.visibility</p:attrName>
                                        </p:attrNameLst>
                                      </p:cBhvr>
                                      <p:to>
                                        <p:strVal val="visible"/>
                                      </p:to>
                                    </p:set>
                                    <p:anim calcmode="lin" valueType="num">
                                      <p:cBhvr additive="base">
                                        <p:cTn id="190" dur="3000" fill="hold"/>
                                        <p:tgtEl>
                                          <p:spTgt spid="24"/>
                                        </p:tgtEl>
                                        <p:attrNameLst>
                                          <p:attrName>ppt_x</p:attrName>
                                        </p:attrNameLst>
                                      </p:cBhvr>
                                      <p:tavLst>
                                        <p:tav tm="0">
                                          <p:val>
                                            <p:strVal val="1+#ppt_w/2"/>
                                          </p:val>
                                        </p:tav>
                                        <p:tav tm="100000">
                                          <p:val>
                                            <p:strVal val="#ppt_x"/>
                                          </p:val>
                                        </p:tav>
                                      </p:tavLst>
                                    </p:anim>
                                    <p:anim calcmode="lin" valueType="num">
                                      <p:cBhvr additive="base">
                                        <p:cTn id="191" dur="3000" fill="hold"/>
                                        <p:tgtEl>
                                          <p:spTgt spid="24"/>
                                        </p:tgtEl>
                                        <p:attrNameLst>
                                          <p:attrName>ppt_y</p:attrName>
                                        </p:attrNameLst>
                                      </p:cBhvr>
                                      <p:tavLst>
                                        <p:tav tm="0">
                                          <p:val>
                                            <p:strVal val="0-#ppt_h/2"/>
                                          </p:val>
                                        </p:tav>
                                        <p:tav tm="100000">
                                          <p:val>
                                            <p:strVal val="#ppt_y"/>
                                          </p:val>
                                        </p:tav>
                                      </p:tavLst>
                                    </p:anim>
                                  </p:childTnLst>
                                </p:cTn>
                              </p:par>
                              <p:par>
                                <p:cTn id="192" presetID="2" presetClass="entr" presetSubtype="3" fill="hold" grpId="0" nodeType="withEffect">
                                  <p:stCondLst>
                                    <p:cond delay="0"/>
                                  </p:stCondLst>
                                  <p:childTnLst>
                                    <p:set>
                                      <p:cBhvr>
                                        <p:cTn id="193" dur="1" fill="hold">
                                          <p:stCondLst>
                                            <p:cond delay="0"/>
                                          </p:stCondLst>
                                        </p:cTn>
                                        <p:tgtEl>
                                          <p:spTgt spid="25"/>
                                        </p:tgtEl>
                                        <p:attrNameLst>
                                          <p:attrName>style.visibility</p:attrName>
                                        </p:attrNameLst>
                                      </p:cBhvr>
                                      <p:to>
                                        <p:strVal val="visible"/>
                                      </p:to>
                                    </p:set>
                                    <p:anim calcmode="lin" valueType="num">
                                      <p:cBhvr additive="base">
                                        <p:cTn id="194" dur="3000" fill="hold"/>
                                        <p:tgtEl>
                                          <p:spTgt spid="25"/>
                                        </p:tgtEl>
                                        <p:attrNameLst>
                                          <p:attrName>ppt_x</p:attrName>
                                        </p:attrNameLst>
                                      </p:cBhvr>
                                      <p:tavLst>
                                        <p:tav tm="0">
                                          <p:val>
                                            <p:strVal val="1+#ppt_w/2"/>
                                          </p:val>
                                        </p:tav>
                                        <p:tav tm="100000">
                                          <p:val>
                                            <p:strVal val="#ppt_x"/>
                                          </p:val>
                                        </p:tav>
                                      </p:tavLst>
                                    </p:anim>
                                    <p:anim calcmode="lin" valueType="num">
                                      <p:cBhvr additive="base">
                                        <p:cTn id="195" dur="3000" fill="hold"/>
                                        <p:tgtEl>
                                          <p:spTgt spid="25"/>
                                        </p:tgtEl>
                                        <p:attrNameLst>
                                          <p:attrName>ppt_y</p:attrName>
                                        </p:attrNameLst>
                                      </p:cBhvr>
                                      <p:tavLst>
                                        <p:tav tm="0">
                                          <p:val>
                                            <p:strVal val="0-#ppt_h/2"/>
                                          </p:val>
                                        </p:tav>
                                        <p:tav tm="100000">
                                          <p:val>
                                            <p:strVal val="#ppt_y"/>
                                          </p:val>
                                        </p:tav>
                                      </p:tavLst>
                                    </p:anim>
                                  </p:childTnLst>
                                </p:cTn>
                              </p:par>
                              <p:par>
                                <p:cTn id="196" presetID="2" presetClass="entr" presetSubtype="3" fill="hold" grpId="0" nodeType="withEffect">
                                  <p:stCondLst>
                                    <p:cond delay="0"/>
                                  </p:stCondLst>
                                  <p:childTnLst>
                                    <p:set>
                                      <p:cBhvr>
                                        <p:cTn id="197" dur="1" fill="hold">
                                          <p:stCondLst>
                                            <p:cond delay="0"/>
                                          </p:stCondLst>
                                        </p:cTn>
                                        <p:tgtEl>
                                          <p:spTgt spid="26"/>
                                        </p:tgtEl>
                                        <p:attrNameLst>
                                          <p:attrName>style.visibility</p:attrName>
                                        </p:attrNameLst>
                                      </p:cBhvr>
                                      <p:to>
                                        <p:strVal val="visible"/>
                                      </p:to>
                                    </p:set>
                                    <p:anim calcmode="lin" valueType="num">
                                      <p:cBhvr additive="base">
                                        <p:cTn id="198" dur="3000" fill="hold"/>
                                        <p:tgtEl>
                                          <p:spTgt spid="26"/>
                                        </p:tgtEl>
                                        <p:attrNameLst>
                                          <p:attrName>ppt_x</p:attrName>
                                        </p:attrNameLst>
                                      </p:cBhvr>
                                      <p:tavLst>
                                        <p:tav tm="0">
                                          <p:val>
                                            <p:strVal val="1+#ppt_w/2"/>
                                          </p:val>
                                        </p:tav>
                                        <p:tav tm="100000">
                                          <p:val>
                                            <p:strVal val="#ppt_x"/>
                                          </p:val>
                                        </p:tav>
                                      </p:tavLst>
                                    </p:anim>
                                    <p:anim calcmode="lin" valueType="num">
                                      <p:cBhvr additive="base">
                                        <p:cTn id="199" dur="3000" fill="hold"/>
                                        <p:tgtEl>
                                          <p:spTgt spid="26"/>
                                        </p:tgtEl>
                                        <p:attrNameLst>
                                          <p:attrName>ppt_y</p:attrName>
                                        </p:attrNameLst>
                                      </p:cBhvr>
                                      <p:tavLst>
                                        <p:tav tm="0">
                                          <p:val>
                                            <p:strVal val="0-#ppt_h/2"/>
                                          </p:val>
                                        </p:tav>
                                        <p:tav tm="100000">
                                          <p:val>
                                            <p:strVal val="#ppt_y"/>
                                          </p:val>
                                        </p:tav>
                                      </p:tavLst>
                                    </p:anim>
                                  </p:childTnLst>
                                </p:cTn>
                              </p:par>
                              <p:par>
                                <p:cTn id="200" presetID="2" presetClass="entr" presetSubtype="9" fill="hold" grpId="0" nodeType="withEffect">
                                  <p:stCondLst>
                                    <p:cond delay="0"/>
                                  </p:stCondLst>
                                  <p:childTnLst>
                                    <p:set>
                                      <p:cBhvr>
                                        <p:cTn id="201" dur="1" fill="hold">
                                          <p:stCondLst>
                                            <p:cond delay="0"/>
                                          </p:stCondLst>
                                        </p:cTn>
                                        <p:tgtEl>
                                          <p:spTgt spid="43"/>
                                        </p:tgtEl>
                                        <p:attrNameLst>
                                          <p:attrName>style.visibility</p:attrName>
                                        </p:attrNameLst>
                                      </p:cBhvr>
                                      <p:to>
                                        <p:strVal val="visible"/>
                                      </p:to>
                                    </p:set>
                                    <p:anim calcmode="lin" valueType="num">
                                      <p:cBhvr additive="base">
                                        <p:cTn id="202" dur="3000" fill="hold"/>
                                        <p:tgtEl>
                                          <p:spTgt spid="43"/>
                                        </p:tgtEl>
                                        <p:attrNameLst>
                                          <p:attrName>ppt_x</p:attrName>
                                        </p:attrNameLst>
                                      </p:cBhvr>
                                      <p:tavLst>
                                        <p:tav tm="0">
                                          <p:val>
                                            <p:strVal val="0-#ppt_w/2"/>
                                          </p:val>
                                        </p:tav>
                                        <p:tav tm="100000">
                                          <p:val>
                                            <p:strVal val="#ppt_x"/>
                                          </p:val>
                                        </p:tav>
                                      </p:tavLst>
                                    </p:anim>
                                    <p:anim calcmode="lin" valueType="num">
                                      <p:cBhvr additive="base">
                                        <p:cTn id="203" dur="3000" fill="hold"/>
                                        <p:tgtEl>
                                          <p:spTgt spid="43"/>
                                        </p:tgtEl>
                                        <p:attrNameLst>
                                          <p:attrName>ppt_y</p:attrName>
                                        </p:attrNameLst>
                                      </p:cBhvr>
                                      <p:tavLst>
                                        <p:tav tm="0">
                                          <p:val>
                                            <p:strVal val="0-#ppt_h/2"/>
                                          </p:val>
                                        </p:tav>
                                        <p:tav tm="100000">
                                          <p:val>
                                            <p:strVal val="#ppt_y"/>
                                          </p:val>
                                        </p:tav>
                                      </p:tavLst>
                                    </p:anim>
                                  </p:childTnLst>
                                </p:cTn>
                              </p:par>
                              <p:par>
                                <p:cTn id="204" presetID="2" presetClass="entr" presetSubtype="9" fill="hold" grpId="0" nodeType="withEffect">
                                  <p:stCondLst>
                                    <p:cond delay="0"/>
                                  </p:stCondLst>
                                  <p:childTnLst>
                                    <p:set>
                                      <p:cBhvr>
                                        <p:cTn id="205" dur="1" fill="hold">
                                          <p:stCondLst>
                                            <p:cond delay="0"/>
                                          </p:stCondLst>
                                        </p:cTn>
                                        <p:tgtEl>
                                          <p:spTgt spid="44"/>
                                        </p:tgtEl>
                                        <p:attrNameLst>
                                          <p:attrName>style.visibility</p:attrName>
                                        </p:attrNameLst>
                                      </p:cBhvr>
                                      <p:to>
                                        <p:strVal val="visible"/>
                                      </p:to>
                                    </p:set>
                                    <p:anim calcmode="lin" valueType="num">
                                      <p:cBhvr additive="base">
                                        <p:cTn id="206" dur="3000" fill="hold"/>
                                        <p:tgtEl>
                                          <p:spTgt spid="44"/>
                                        </p:tgtEl>
                                        <p:attrNameLst>
                                          <p:attrName>ppt_x</p:attrName>
                                        </p:attrNameLst>
                                      </p:cBhvr>
                                      <p:tavLst>
                                        <p:tav tm="0">
                                          <p:val>
                                            <p:strVal val="0-#ppt_w/2"/>
                                          </p:val>
                                        </p:tav>
                                        <p:tav tm="100000">
                                          <p:val>
                                            <p:strVal val="#ppt_x"/>
                                          </p:val>
                                        </p:tav>
                                      </p:tavLst>
                                    </p:anim>
                                    <p:anim calcmode="lin" valueType="num">
                                      <p:cBhvr additive="base">
                                        <p:cTn id="207" dur="3000" fill="hold"/>
                                        <p:tgtEl>
                                          <p:spTgt spid="44"/>
                                        </p:tgtEl>
                                        <p:attrNameLst>
                                          <p:attrName>ppt_y</p:attrName>
                                        </p:attrNameLst>
                                      </p:cBhvr>
                                      <p:tavLst>
                                        <p:tav tm="0">
                                          <p:val>
                                            <p:strVal val="0-#ppt_h/2"/>
                                          </p:val>
                                        </p:tav>
                                        <p:tav tm="100000">
                                          <p:val>
                                            <p:strVal val="#ppt_y"/>
                                          </p:val>
                                        </p:tav>
                                      </p:tavLst>
                                    </p:anim>
                                  </p:childTnLst>
                                </p:cTn>
                              </p:par>
                              <p:par>
                                <p:cTn id="208" presetID="2" presetClass="entr" presetSubtype="9" fill="hold" grpId="0" nodeType="withEffect">
                                  <p:stCondLst>
                                    <p:cond delay="0"/>
                                  </p:stCondLst>
                                  <p:childTnLst>
                                    <p:set>
                                      <p:cBhvr>
                                        <p:cTn id="209" dur="1" fill="hold">
                                          <p:stCondLst>
                                            <p:cond delay="0"/>
                                          </p:stCondLst>
                                        </p:cTn>
                                        <p:tgtEl>
                                          <p:spTgt spid="45"/>
                                        </p:tgtEl>
                                        <p:attrNameLst>
                                          <p:attrName>style.visibility</p:attrName>
                                        </p:attrNameLst>
                                      </p:cBhvr>
                                      <p:to>
                                        <p:strVal val="visible"/>
                                      </p:to>
                                    </p:set>
                                    <p:anim calcmode="lin" valueType="num">
                                      <p:cBhvr additive="base">
                                        <p:cTn id="210" dur="3000" fill="hold"/>
                                        <p:tgtEl>
                                          <p:spTgt spid="45"/>
                                        </p:tgtEl>
                                        <p:attrNameLst>
                                          <p:attrName>ppt_x</p:attrName>
                                        </p:attrNameLst>
                                      </p:cBhvr>
                                      <p:tavLst>
                                        <p:tav tm="0">
                                          <p:val>
                                            <p:strVal val="0-#ppt_w/2"/>
                                          </p:val>
                                        </p:tav>
                                        <p:tav tm="100000">
                                          <p:val>
                                            <p:strVal val="#ppt_x"/>
                                          </p:val>
                                        </p:tav>
                                      </p:tavLst>
                                    </p:anim>
                                    <p:anim calcmode="lin" valueType="num">
                                      <p:cBhvr additive="base">
                                        <p:cTn id="211" dur="3000" fill="hold"/>
                                        <p:tgtEl>
                                          <p:spTgt spid="45"/>
                                        </p:tgtEl>
                                        <p:attrNameLst>
                                          <p:attrName>ppt_y</p:attrName>
                                        </p:attrNameLst>
                                      </p:cBhvr>
                                      <p:tavLst>
                                        <p:tav tm="0">
                                          <p:val>
                                            <p:strVal val="0-#ppt_h/2"/>
                                          </p:val>
                                        </p:tav>
                                        <p:tav tm="100000">
                                          <p:val>
                                            <p:strVal val="#ppt_y"/>
                                          </p:val>
                                        </p:tav>
                                      </p:tavLst>
                                    </p:anim>
                                  </p:childTnLst>
                                </p:cTn>
                              </p:par>
                              <p:par>
                                <p:cTn id="212" presetID="2" presetClass="entr" presetSubtype="9" fill="hold" grpId="0" nodeType="withEffect">
                                  <p:stCondLst>
                                    <p:cond delay="0"/>
                                  </p:stCondLst>
                                  <p:childTnLst>
                                    <p:set>
                                      <p:cBhvr>
                                        <p:cTn id="213" dur="1" fill="hold">
                                          <p:stCondLst>
                                            <p:cond delay="0"/>
                                          </p:stCondLst>
                                        </p:cTn>
                                        <p:tgtEl>
                                          <p:spTgt spid="46"/>
                                        </p:tgtEl>
                                        <p:attrNameLst>
                                          <p:attrName>style.visibility</p:attrName>
                                        </p:attrNameLst>
                                      </p:cBhvr>
                                      <p:to>
                                        <p:strVal val="visible"/>
                                      </p:to>
                                    </p:set>
                                    <p:anim calcmode="lin" valueType="num">
                                      <p:cBhvr additive="base">
                                        <p:cTn id="214" dur="3000" fill="hold"/>
                                        <p:tgtEl>
                                          <p:spTgt spid="46"/>
                                        </p:tgtEl>
                                        <p:attrNameLst>
                                          <p:attrName>ppt_x</p:attrName>
                                        </p:attrNameLst>
                                      </p:cBhvr>
                                      <p:tavLst>
                                        <p:tav tm="0">
                                          <p:val>
                                            <p:strVal val="0-#ppt_w/2"/>
                                          </p:val>
                                        </p:tav>
                                        <p:tav tm="100000">
                                          <p:val>
                                            <p:strVal val="#ppt_x"/>
                                          </p:val>
                                        </p:tav>
                                      </p:tavLst>
                                    </p:anim>
                                    <p:anim calcmode="lin" valueType="num">
                                      <p:cBhvr additive="base">
                                        <p:cTn id="215" dur="3000" fill="hold"/>
                                        <p:tgtEl>
                                          <p:spTgt spid="46"/>
                                        </p:tgtEl>
                                        <p:attrNameLst>
                                          <p:attrName>ppt_y</p:attrName>
                                        </p:attrNameLst>
                                      </p:cBhvr>
                                      <p:tavLst>
                                        <p:tav tm="0">
                                          <p:val>
                                            <p:strVal val="0-#ppt_h/2"/>
                                          </p:val>
                                        </p:tav>
                                        <p:tav tm="100000">
                                          <p:val>
                                            <p:strVal val="#ppt_y"/>
                                          </p:val>
                                        </p:tav>
                                      </p:tavLst>
                                    </p:anim>
                                  </p:childTnLst>
                                </p:cTn>
                              </p:par>
                              <p:par>
                                <p:cTn id="216" presetID="2" presetClass="entr" presetSubtype="9" fill="hold" grpId="0" nodeType="withEffect">
                                  <p:stCondLst>
                                    <p:cond delay="0"/>
                                  </p:stCondLst>
                                  <p:childTnLst>
                                    <p:set>
                                      <p:cBhvr>
                                        <p:cTn id="217" dur="1" fill="hold">
                                          <p:stCondLst>
                                            <p:cond delay="0"/>
                                          </p:stCondLst>
                                        </p:cTn>
                                        <p:tgtEl>
                                          <p:spTgt spid="47"/>
                                        </p:tgtEl>
                                        <p:attrNameLst>
                                          <p:attrName>style.visibility</p:attrName>
                                        </p:attrNameLst>
                                      </p:cBhvr>
                                      <p:to>
                                        <p:strVal val="visible"/>
                                      </p:to>
                                    </p:set>
                                    <p:anim calcmode="lin" valueType="num">
                                      <p:cBhvr additive="base">
                                        <p:cTn id="218" dur="3000" fill="hold"/>
                                        <p:tgtEl>
                                          <p:spTgt spid="47"/>
                                        </p:tgtEl>
                                        <p:attrNameLst>
                                          <p:attrName>ppt_x</p:attrName>
                                        </p:attrNameLst>
                                      </p:cBhvr>
                                      <p:tavLst>
                                        <p:tav tm="0">
                                          <p:val>
                                            <p:strVal val="0-#ppt_w/2"/>
                                          </p:val>
                                        </p:tav>
                                        <p:tav tm="100000">
                                          <p:val>
                                            <p:strVal val="#ppt_x"/>
                                          </p:val>
                                        </p:tav>
                                      </p:tavLst>
                                    </p:anim>
                                    <p:anim calcmode="lin" valueType="num">
                                      <p:cBhvr additive="base">
                                        <p:cTn id="219" dur="3000" fill="hold"/>
                                        <p:tgtEl>
                                          <p:spTgt spid="47"/>
                                        </p:tgtEl>
                                        <p:attrNameLst>
                                          <p:attrName>ppt_y</p:attrName>
                                        </p:attrNameLst>
                                      </p:cBhvr>
                                      <p:tavLst>
                                        <p:tav tm="0">
                                          <p:val>
                                            <p:strVal val="0-#ppt_h/2"/>
                                          </p:val>
                                        </p:tav>
                                        <p:tav tm="100000">
                                          <p:val>
                                            <p:strVal val="#ppt_y"/>
                                          </p:val>
                                        </p:tav>
                                      </p:tavLst>
                                    </p:anim>
                                  </p:childTnLst>
                                </p:cTn>
                              </p:par>
                              <p:par>
                                <p:cTn id="220" presetID="2" presetClass="entr" presetSubtype="9" fill="hold" grpId="0" nodeType="withEffect">
                                  <p:stCondLst>
                                    <p:cond delay="0"/>
                                  </p:stCondLst>
                                  <p:childTnLst>
                                    <p:set>
                                      <p:cBhvr>
                                        <p:cTn id="221" dur="1" fill="hold">
                                          <p:stCondLst>
                                            <p:cond delay="0"/>
                                          </p:stCondLst>
                                        </p:cTn>
                                        <p:tgtEl>
                                          <p:spTgt spid="48"/>
                                        </p:tgtEl>
                                        <p:attrNameLst>
                                          <p:attrName>style.visibility</p:attrName>
                                        </p:attrNameLst>
                                      </p:cBhvr>
                                      <p:to>
                                        <p:strVal val="visible"/>
                                      </p:to>
                                    </p:set>
                                    <p:anim calcmode="lin" valueType="num">
                                      <p:cBhvr additive="base">
                                        <p:cTn id="222" dur="3000" fill="hold"/>
                                        <p:tgtEl>
                                          <p:spTgt spid="48"/>
                                        </p:tgtEl>
                                        <p:attrNameLst>
                                          <p:attrName>ppt_x</p:attrName>
                                        </p:attrNameLst>
                                      </p:cBhvr>
                                      <p:tavLst>
                                        <p:tav tm="0">
                                          <p:val>
                                            <p:strVal val="0-#ppt_w/2"/>
                                          </p:val>
                                        </p:tav>
                                        <p:tav tm="100000">
                                          <p:val>
                                            <p:strVal val="#ppt_x"/>
                                          </p:val>
                                        </p:tav>
                                      </p:tavLst>
                                    </p:anim>
                                    <p:anim calcmode="lin" valueType="num">
                                      <p:cBhvr additive="base">
                                        <p:cTn id="223" dur="3000" fill="hold"/>
                                        <p:tgtEl>
                                          <p:spTgt spid="48"/>
                                        </p:tgtEl>
                                        <p:attrNameLst>
                                          <p:attrName>ppt_y</p:attrName>
                                        </p:attrNameLst>
                                      </p:cBhvr>
                                      <p:tavLst>
                                        <p:tav tm="0">
                                          <p:val>
                                            <p:strVal val="0-#ppt_h/2"/>
                                          </p:val>
                                        </p:tav>
                                        <p:tav tm="100000">
                                          <p:val>
                                            <p:strVal val="#ppt_y"/>
                                          </p:val>
                                        </p:tav>
                                      </p:tavLst>
                                    </p:anim>
                                  </p:childTnLst>
                                </p:cTn>
                              </p:par>
                              <p:par>
                                <p:cTn id="224" presetID="2" presetClass="entr" presetSubtype="9" fill="hold" grpId="0" nodeType="withEffect">
                                  <p:stCondLst>
                                    <p:cond delay="0"/>
                                  </p:stCondLst>
                                  <p:childTnLst>
                                    <p:set>
                                      <p:cBhvr>
                                        <p:cTn id="225" dur="1" fill="hold">
                                          <p:stCondLst>
                                            <p:cond delay="0"/>
                                          </p:stCondLst>
                                        </p:cTn>
                                        <p:tgtEl>
                                          <p:spTgt spid="49"/>
                                        </p:tgtEl>
                                        <p:attrNameLst>
                                          <p:attrName>style.visibility</p:attrName>
                                        </p:attrNameLst>
                                      </p:cBhvr>
                                      <p:to>
                                        <p:strVal val="visible"/>
                                      </p:to>
                                    </p:set>
                                    <p:anim calcmode="lin" valueType="num">
                                      <p:cBhvr additive="base">
                                        <p:cTn id="226" dur="3000" fill="hold"/>
                                        <p:tgtEl>
                                          <p:spTgt spid="49"/>
                                        </p:tgtEl>
                                        <p:attrNameLst>
                                          <p:attrName>ppt_x</p:attrName>
                                        </p:attrNameLst>
                                      </p:cBhvr>
                                      <p:tavLst>
                                        <p:tav tm="0">
                                          <p:val>
                                            <p:strVal val="0-#ppt_w/2"/>
                                          </p:val>
                                        </p:tav>
                                        <p:tav tm="100000">
                                          <p:val>
                                            <p:strVal val="#ppt_x"/>
                                          </p:val>
                                        </p:tav>
                                      </p:tavLst>
                                    </p:anim>
                                    <p:anim calcmode="lin" valueType="num">
                                      <p:cBhvr additive="base">
                                        <p:cTn id="227" dur="3000" fill="hold"/>
                                        <p:tgtEl>
                                          <p:spTgt spid="49"/>
                                        </p:tgtEl>
                                        <p:attrNameLst>
                                          <p:attrName>ppt_y</p:attrName>
                                        </p:attrNameLst>
                                      </p:cBhvr>
                                      <p:tavLst>
                                        <p:tav tm="0">
                                          <p:val>
                                            <p:strVal val="0-#ppt_h/2"/>
                                          </p:val>
                                        </p:tav>
                                        <p:tav tm="100000">
                                          <p:val>
                                            <p:strVal val="#ppt_y"/>
                                          </p:val>
                                        </p:tav>
                                      </p:tavLst>
                                    </p:anim>
                                  </p:childTnLst>
                                </p:cTn>
                              </p:par>
                              <p:par>
                                <p:cTn id="228" presetID="2" presetClass="entr" presetSubtype="9" fill="hold" grpId="0" nodeType="withEffect">
                                  <p:stCondLst>
                                    <p:cond delay="0"/>
                                  </p:stCondLst>
                                  <p:childTnLst>
                                    <p:set>
                                      <p:cBhvr>
                                        <p:cTn id="229" dur="1" fill="hold">
                                          <p:stCondLst>
                                            <p:cond delay="0"/>
                                          </p:stCondLst>
                                        </p:cTn>
                                        <p:tgtEl>
                                          <p:spTgt spid="50"/>
                                        </p:tgtEl>
                                        <p:attrNameLst>
                                          <p:attrName>style.visibility</p:attrName>
                                        </p:attrNameLst>
                                      </p:cBhvr>
                                      <p:to>
                                        <p:strVal val="visible"/>
                                      </p:to>
                                    </p:set>
                                    <p:anim calcmode="lin" valueType="num">
                                      <p:cBhvr additive="base">
                                        <p:cTn id="230" dur="3000" fill="hold"/>
                                        <p:tgtEl>
                                          <p:spTgt spid="50"/>
                                        </p:tgtEl>
                                        <p:attrNameLst>
                                          <p:attrName>ppt_x</p:attrName>
                                        </p:attrNameLst>
                                      </p:cBhvr>
                                      <p:tavLst>
                                        <p:tav tm="0">
                                          <p:val>
                                            <p:strVal val="0-#ppt_w/2"/>
                                          </p:val>
                                        </p:tav>
                                        <p:tav tm="100000">
                                          <p:val>
                                            <p:strVal val="#ppt_x"/>
                                          </p:val>
                                        </p:tav>
                                      </p:tavLst>
                                    </p:anim>
                                    <p:anim calcmode="lin" valueType="num">
                                      <p:cBhvr additive="base">
                                        <p:cTn id="231" dur="3000" fill="hold"/>
                                        <p:tgtEl>
                                          <p:spTgt spid="50"/>
                                        </p:tgtEl>
                                        <p:attrNameLst>
                                          <p:attrName>ppt_y</p:attrName>
                                        </p:attrNameLst>
                                      </p:cBhvr>
                                      <p:tavLst>
                                        <p:tav tm="0">
                                          <p:val>
                                            <p:strVal val="0-#ppt_h/2"/>
                                          </p:val>
                                        </p:tav>
                                        <p:tav tm="100000">
                                          <p:val>
                                            <p:strVal val="#ppt_y"/>
                                          </p:val>
                                        </p:tav>
                                      </p:tavLst>
                                    </p:anim>
                                  </p:childTnLst>
                                </p:cTn>
                              </p:par>
                              <p:par>
                                <p:cTn id="232" presetID="2" presetClass="entr" presetSubtype="3" fill="hold" grpId="0" nodeType="withEffect">
                                  <p:stCondLst>
                                    <p:cond delay="0"/>
                                  </p:stCondLst>
                                  <p:childTnLst>
                                    <p:set>
                                      <p:cBhvr>
                                        <p:cTn id="233" dur="1" fill="hold">
                                          <p:stCondLst>
                                            <p:cond delay="0"/>
                                          </p:stCondLst>
                                        </p:cTn>
                                        <p:tgtEl>
                                          <p:spTgt spid="59"/>
                                        </p:tgtEl>
                                        <p:attrNameLst>
                                          <p:attrName>style.visibility</p:attrName>
                                        </p:attrNameLst>
                                      </p:cBhvr>
                                      <p:to>
                                        <p:strVal val="visible"/>
                                      </p:to>
                                    </p:set>
                                    <p:anim calcmode="lin" valueType="num">
                                      <p:cBhvr additive="base">
                                        <p:cTn id="234" dur="3000" fill="hold"/>
                                        <p:tgtEl>
                                          <p:spTgt spid="59"/>
                                        </p:tgtEl>
                                        <p:attrNameLst>
                                          <p:attrName>ppt_x</p:attrName>
                                        </p:attrNameLst>
                                      </p:cBhvr>
                                      <p:tavLst>
                                        <p:tav tm="0">
                                          <p:val>
                                            <p:strVal val="1+#ppt_w/2"/>
                                          </p:val>
                                        </p:tav>
                                        <p:tav tm="100000">
                                          <p:val>
                                            <p:strVal val="#ppt_x"/>
                                          </p:val>
                                        </p:tav>
                                      </p:tavLst>
                                    </p:anim>
                                    <p:anim calcmode="lin" valueType="num">
                                      <p:cBhvr additive="base">
                                        <p:cTn id="235" dur="3000" fill="hold"/>
                                        <p:tgtEl>
                                          <p:spTgt spid="59"/>
                                        </p:tgtEl>
                                        <p:attrNameLst>
                                          <p:attrName>ppt_y</p:attrName>
                                        </p:attrNameLst>
                                      </p:cBhvr>
                                      <p:tavLst>
                                        <p:tav tm="0">
                                          <p:val>
                                            <p:strVal val="0-#ppt_h/2"/>
                                          </p:val>
                                        </p:tav>
                                        <p:tav tm="100000">
                                          <p:val>
                                            <p:strVal val="#ppt_y"/>
                                          </p:val>
                                        </p:tav>
                                      </p:tavLst>
                                    </p:anim>
                                  </p:childTnLst>
                                </p:cTn>
                              </p:par>
                              <p:par>
                                <p:cTn id="236" presetID="2" presetClass="entr" presetSubtype="3" fill="hold" grpId="0" nodeType="withEffect">
                                  <p:stCondLst>
                                    <p:cond delay="0"/>
                                  </p:stCondLst>
                                  <p:childTnLst>
                                    <p:set>
                                      <p:cBhvr>
                                        <p:cTn id="237" dur="1" fill="hold">
                                          <p:stCondLst>
                                            <p:cond delay="0"/>
                                          </p:stCondLst>
                                        </p:cTn>
                                        <p:tgtEl>
                                          <p:spTgt spid="60"/>
                                        </p:tgtEl>
                                        <p:attrNameLst>
                                          <p:attrName>style.visibility</p:attrName>
                                        </p:attrNameLst>
                                      </p:cBhvr>
                                      <p:to>
                                        <p:strVal val="visible"/>
                                      </p:to>
                                    </p:set>
                                    <p:anim calcmode="lin" valueType="num">
                                      <p:cBhvr additive="base">
                                        <p:cTn id="238" dur="3000" fill="hold"/>
                                        <p:tgtEl>
                                          <p:spTgt spid="60"/>
                                        </p:tgtEl>
                                        <p:attrNameLst>
                                          <p:attrName>ppt_x</p:attrName>
                                        </p:attrNameLst>
                                      </p:cBhvr>
                                      <p:tavLst>
                                        <p:tav tm="0">
                                          <p:val>
                                            <p:strVal val="1+#ppt_w/2"/>
                                          </p:val>
                                        </p:tav>
                                        <p:tav tm="100000">
                                          <p:val>
                                            <p:strVal val="#ppt_x"/>
                                          </p:val>
                                        </p:tav>
                                      </p:tavLst>
                                    </p:anim>
                                    <p:anim calcmode="lin" valueType="num">
                                      <p:cBhvr additive="base">
                                        <p:cTn id="239" dur="3000" fill="hold"/>
                                        <p:tgtEl>
                                          <p:spTgt spid="60"/>
                                        </p:tgtEl>
                                        <p:attrNameLst>
                                          <p:attrName>ppt_y</p:attrName>
                                        </p:attrNameLst>
                                      </p:cBhvr>
                                      <p:tavLst>
                                        <p:tav tm="0">
                                          <p:val>
                                            <p:strVal val="0-#ppt_h/2"/>
                                          </p:val>
                                        </p:tav>
                                        <p:tav tm="100000">
                                          <p:val>
                                            <p:strVal val="#ppt_y"/>
                                          </p:val>
                                        </p:tav>
                                      </p:tavLst>
                                    </p:anim>
                                  </p:childTnLst>
                                </p:cTn>
                              </p:par>
                              <p:par>
                                <p:cTn id="240" presetID="2" presetClass="entr" presetSubtype="3" fill="hold" grpId="0" nodeType="withEffect">
                                  <p:stCondLst>
                                    <p:cond delay="0"/>
                                  </p:stCondLst>
                                  <p:childTnLst>
                                    <p:set>
                                      <p:cBhvr>
                                        <p:cTn id="241" dur="1" fill="hold">
                                          <p:stCondLst>
                                            <p:cond delay="0"/>
                                          </p:stCondLst>
                                        </p:cTn>
                                        <p:tgtEl>
                                          <p:spTgt spid="61"/>
                                        </p:tgtEl>
                                        <p:attrNameLst>
                                          <p:attrName>style.visibility</p:attrName>
                                        </p:attrNameLst>
                                      </p:cBhvr>
                                      <p:to>
                                        <p:strVal val="visible"/>
                                      </p:to>
                                    </p:set>
                                    <p:anim calcmode="lin" valueType="num">
                                      <p:cBhvr additive="base">
                                        <p:cTn id="242" dur="3000" fill="hold"/>
                                        <p:tgtEl>
                                          <p:spTgt spid="61"/>
                                        </p:tgtEl>
                                        <p:attrNameLst>
                                          <p:attrName>ppt_x</p:attrName>
                                        </p:attrNameLst>
                                      </p:cBhvr>
                                      <p:tavLst>
                                        <p:tav tm="0">
                                          <p:val>
                                            <p:strVal val="1+#ppt_w/2"/>
                                          </p:val>
                                        </p:tav>
                                        <p:tav tm="100000">
                                          <p:val>
                                            <p:strVal val="#ppt_x"/>
                                          </p:val>
                                        </p:tav>
                                      </p:tavLst>
                                    </p:anim>
                                    <p:anim calcmode="lin" valueType="num">
                                      <p:cBhvr additive="base">
                                        <p:cTn id="243" dur="3000" fill="hold"/>
                                        <p:tgtEl>
                                          <p:spTgt spid="61"/>
                                        </p:tgtEl>
                                        <p:attrNameLst>
                                          <p:attrName>ppt_y</p:attrName>
                                        </p:attrNameLst>
                                      </p:cBhvr>
                                      <p:tavLst>
                                        <p:tav tm="0">
                                          <p:val>
                                            <p:strVal val="0-#ppt_h/2"/>
                                          </p:val>
                                        </p:tav>
                                        <p:tav tm="100000">
                                          <p:val>
                                            <p:strVal val="#ppt_y"/>
                                          </p:val>
                                        </p:tav>
                                      </p:tavLst>
                                    </p:anim>
                                  </p:childTnLst>
                                </p:cTn>
                              </p:par>
                              <p:par>
                                <p:cTn id="244" presetID="2" presetClass="entr" presetSubtype="3" fill="hold" grpId="0" nodeType="withEffect">
                                  <p:stCondLst>
                                    <p:cond delay="0"/>
                                  </p:stCondLst>
                                  <p:childTnLst>
                                    <p:set>
                                      <p:cBhvr>
                                        <p:cTn id="245" dur="1" fill="hold">
                                          <p:stCondLst>
                                            <p:cond delay="0"/>
                                          </p:stCondLst>
                                        </p:cTn>
                                        <p:tgtEl>
                                          <p:spTgt spid="62"/>
                                        </p:tgtEl>
                                        <p:attrNameLst>
                                          <p:attrName>style.visibility</p:attrName>
                                        </p:attrNameLst>
                                      </p:cBhvr>
                                      <p:to>
                                        <p:strVal val="visible"/>
                                      </p:to>
                                    </p:set>
                                    <p:anim calcmode="lin" valueType="num">
                                      <p:cBhvr additive="base">
                                        <p:cTn id="246" dur="3000" fill="hold"/>
                                        <p:tgtEl>
                                          <p:spTgt spid="62"/>
                                        </p:tgtEl>
                                        <p:attrNameLst>
                                          <p:attrName>ppt_x</p:attrName>
                                        </p:attrNameLst>
                                      </p:cBhvr>
                                      <p:tavLst>
                                        <p:tav tm="0">
                                          <p:val>
                                            <p:strVal val="1+#ppt_w/2"/>
                                          </p:val>
                                        </p:tav>
                                        <p:tav tm="100000">
                                          <p:val>
                                            <p:strVal val="#ppt_x"/>
                                          </p:val>
                                        </p:tav>
                                      </p:tavLst>
                                    </p:anim>
                                    <p:anim calcmode="lin" valueType="num">
                                      <p:cBhvr additive="base">
                                        <p:cTn id="247" dur="3000" fill="hold"/>
                                        <p:tgtEl>
                                          <p:spTgt spid="62"/>
                                        </p:tgtEl>
                                        <p:attrNameLst>
                                          <p:attrName>ppt_y</p:attrName>
                                        </p:attrNameLst>
                                      </p:cBhvr>
                                      <p:tavLst>
                                        <p:tav tm="0">
                                          <p:val>
                                            <p:strVal val="0-#ppt_h/2"/>
                                          </p:val>
                                        </p:tav>
                                        <p:tav tm="100000">
                                          <p:val>
                                            <p:strVal val="#ppt_y"/>
                                          </p:val>
                                        </p:tav>
                                      </p:tavLst>
                                    </p:anim>
                                  </p:childTnLst>
                                </p:cTn>
                              </p:par>
                              <p:par>
                                <p:cTn id="248" presetID="2" presetClass="entr" presetSubtype="3" fill="hold" grpId="0" nodeType="withEffect">
                                  <p:stCondLst>
                                    <p:cond delay="0"/>
                                  </p:stCondLst>
                                  <p:childTnLst>
                                    <p:set>
                                      <p:cBhvr>
                                        <p:cTn id="249" dur="1" fill="hold">
                                          <p:stCondLst>
                                            <p:cond delay="0"/>
                                          </p:stCondLst>
                                        </p:cTn>
                                        <p:tgtEl>
                                          <p:spTgt spid="63"/>
                                        </p:tgtEl>
                                        <p:attrNameLst>
                                          <p:attrName>style.visibility</p:attrName>
                                        </p:attrNameLst>
                                      </p:cBhvr>
                                      <p:to>
                                        <p:strVal val="visible"/>
                                      </p:to>
                                    </p:set>
                                    <p:anim calcmode="lin" valueType="num">
                                      <p:cBhvr additive="base">
                                        <p:cTn id="250" dur="3000" fill="hold"/>
                                        <p:tgtEl>
                                          <p:spTgt spid="63"/>
                                        </p:tgtEl>
                                        <p:attrNameLst>
                                          <p:attrName>ppt_x</p:attrName>
                                        </p:attrNameLst>
                                      </p:cBhvr>
                                      <p:tavLst>
                                        <p:tav tm="0">
                                          <p:val>
                                            <p:strVal val="1+#ppt_w/2"/>
                                          </p:val>
                                        </p:tav>
                                        <p:tav tm="100000">
                                          <p:val>
                                            <p:strVal val="#ppt_x"/>
                                          </p:val>
                                        </p:tav>
                                      </p:tavLst>
                                    </p:anim>
                                    <p:anim calcmode="lin" valueType="num">
                                      <p:cBhvr additive="base">
                                        <p:cTn id="251" dur="3000" fill="hold"/>
                                        <p:tgtEl>
                                          <p:spTgt spid="63"/>
                                        </p:tgtEl>
                                        <p:attrNameLst>
                                          <p:attrName>ppt_y</p:attrName>
                                        </p:attrNameLst>
                                      </p:cBhvr>
                                      <p:tavLst>
                                        <p:tav tm="0">
                                          <p:val>
                                            <p:strVal val="0-#ppt_h/2"/>
                                          </p:val>
                                        </p:tav>
                                        <p:tav tm="100000">
                                          <p:val>
                                            <p:strVal val="#ppt_y"/>
                                          </p:val>
                                        </p:tav>
                                      </p:tavLst>
                                    </p:anim>
                                  </p:childTnLst>
                                </p:cTn>
                              </p:par>
                              <p:par>
                                <p:cTn id="252" presetID="2" presetClass="entr" presetSubtype="3" fill="hold" grpId="0" nodeType="withEffect">
                                  <p:stCondLst>
                                    <p:cond delay="0"/>
                                  </p:stCondLst>
                                  <p:childTnLst>
                                    <p:set>
                                      <p:cBhvr>
                                        <p:cTn id="253" dur="1" fill="hold">
                                          <p:stCondLst>
                                            <p:cond delay="0"/>
                                          </p:stCondLst>
                                        </p:cTn>
                                        <p:tgtEl>
                                          <p:spTgt spid="64"/>
                                        </p:tgtEl>
                                        <p:attrNameLst>
                                          <p:attrName>style.visibility</p:attrName>
                                        </p:attrNameLst>
                                      </p:cBhvr>
                                      <p:to>
                                        <p:strVal val="visible"/>
                                      </p:to>
                                    </p:set>
                                    <p:anim calcmode="lin" valueType="num">
                                      <p:cBhvr additive="base">
                                        <p:cTn id="254" dur="3000" fill="hold"/>
                                        <p:tgtEl>
                                          <p:spTgt spid="64"/>
                                        </p:tgtEl>
                                        <p:attrNameLst>
                                          <p:attrName>ppt_x</p:attrName>
                                        </p:attrNameLst>
                                      </p:cBhvr>
                                      <p:tavLst>
                                        <p:tav tm="0">
                                          <p:val>
                                            <p:strVal val="1+#ppt_w/2"/>
                                          </p:val>
                                        </p:tav>
                                        <p:tav tm="100000">
                                          <p:val>
                                            <p:strVal val="#ppt_x"/>
                                          </p:val>
                                        </p:tav>
                                      </p:tavLst>
                                    </p:anim>
                                    <p:anim calcmode="lin" valueType="num">
                                      <p:cBhvr additive="base">
                                        <p:cTn id="255" dur="3000" fill="hold"/>
                                        <p:tgtEl>
                                          <p:spTgt spid="64"/>
                                        </p:tgtEl>
                                        <p:attrNameLst>
                                          <p:attrName>ppt_y</p:attrName>
                                        </p:attrNameLst>
                                      </p:cBhvr>
                                      <p:tavLst>
                                        <p:tav tm="0">
                                          <p:val>
                                            <p:strVal val="0-#ppt_h/2"/>
                                          </p:val>
                                        </p:tav>
                                        <p:tav tm="100000">
                                          <p:val>
                                            <p:strVal val="#ppt_y"/>
                                          </p:val>
                                        </p:tav>
                                      </p:tavLst>
                                    </p:anim>
                                  </p:childTnLst>
                                </p:cTn>
                              </p:par>
                              <p:par>
                                <p:cTn id="256" presetID="2" presetClass="entr" presetSubtype="3" fill="hold" grpId="0" nodeType="withEffect">
                                  <p:stCondLst>
                                    <p:cond delay="0"/>
                                  </p:stCondLst>
                                  <p:childTnLst>
                                    <p:set>
                                      <p:cBhvr>
                                        <p:cTn id="257" dur="1" fill="hold">
                                          <p:stCondLst>
                                            <p:cond delay="0"/>
                                          </p:stCondLst>
                                        </p:cTn>
                                        <p:tgtEl>
                                          <p:spTgt spid="65"/>
                                        </p:tgtEl>
                                        <p:attrNameLst>
                                          <p:attrName>style.visibility</p:attrName>
                                        </p:attrNameLst>
                                      </p:cBhvr>
                                      <p:to>
                                        <p:strVal val="visible"/>
                                      </p:to>
                                    </p:set>
                                    <p:anim calcmode="lin" valueType="num">
                                      <p:cBhvr additive="base">
                                        <p:cTn id="258" dur="3000" fill="hold"/>
                                        <p:tgtEl>
                                          <p:spTgt spid="65"/>
                                        </p:tgtEl>
                                        <p:attrNameLst>
                                          <p:attrName>ppt_x</p:attrName>
                                        </p:attrNameLst>
                                      </p:cBhvr>
                                      <p:tavLst>
                                        <p:tav tm="0">
                                          <p:val>
                                            <p:strVal val="1+#ppt_w/2"/>
                                          </p:val>
                                        </p:tav>
                                        <p:tav tm="100000">
                                          <p:val>
                                            <p:strVal val="#ppt_x"/>
                                          </p:val>
                                        </p:tav>
                                      </p:tavLst>
                                    </p:anim>
                                    <p:anim calcmode="lin" valueType="num">
                                      <p:cBhvr additive="base">
                                        <p:cTn id="259" dur="3000" fill="hold"/>
                                        <p:tgtEl>
                                          <p:spTgt spid="65"/>
                                        </p:tgtEl>
                                        <p:attrNameLst>
                                          <p:attrName>ppt_y</p:attrName>
                                        </p:attrNameLst>
                                      </p:cBhvr>
                                      <p:tavLst>
                                        <p:tav tm="0">
                                          <p:val>
                                            <p:strVal val="0-#ppt_h/2"/>
                                          </p:val>
                                        </p:tav>
                                        <p:tav tm="100000">
                                          <p:val>
                                            <p:strVal val="#ppt_y"/>
                                          </p:val>
                                        </p:tav>
                                      </p:tavLst>
                                    </p:anim>
                                  </p:childTnLst>
                                </p:cTn>
                              </p:par>
                              <p:par>
                                <p:cTn id="260" presetID="2" presetClass="entr" presetSubtype="3" fill="hold" grpId="0" nodeType="withEffect">
                                  <p:stCondLst>
                                    <p:cond delay="0"/>
                                  </p:stCondLst>
                                  <p:childTnLst>
                                    <p:set>
                                      <p:cBhvr>
                                        <p:cTn id="261" dur="1" fill="hold">
                                          <p:stCondLst>
                                            <p:cond delay="0"/>
                                          </p:stCondLst>
                                        </p:cTn>
                                        <p:tgtEl>
                                          <p:spTgt spid="66"/>
                                        </p:tgtEl>
                                        <p:attrNameLst>
                                          <p:attrName>style.visibility</p:attrName>
                                        </p:attrNameLst>
                                      </p:cBhvr>
                                      <p:to>
                                        <p:strVal val="visible"/>
                                      </p:to>
                                    </p:set>
                                    <p:anim calcmode="lin" valueType="num">
                                      <p:cBhvr additive="base">
                                        <p:cTn id="262" dur="3000" fill="hold"/>
                                        <p:tgtEl>
                                          <p:spTgt spid="66"/>
                                        </p:tgtEl>
                                        <p:attrNameLst>
                                          <p:attrName>ppt_x</p:attrName>
                                        </p:attrNameLst>
                                      </p:cBhvr>
                                      <p:tavLst>
                                        <p:tav tm="0">
                                          <p:val>
                                            <p:strVal val="1+#ppt_w/2"/>
                                          </p:val>
                                        </p:tav>
                                        <p:tav tm="100000">
                                          <p:val>
                                            <p:strVal val="#ppt_x"/>
                                          </p:val>
                                        </p:tav>
                                      </p:tavLst>
                                    </p:anim>
                                    <p:anim calcmode="lin" valueType="num">
                                      <p:cBhvr additive="base">
                                        <p:cTn id="263" dur="3000" fill="hold"/>
                                        <p:tgtEl>
                                          <p:spTgt spid="66"/>
                                        </p:tgtEl>
                                        <p:attrNameLst>
                                          <p:attrName>ppt_y</p:attrName>
                                        </p:attrNameLst>
                                      </p:cBhvr>
                                      <p:tavLst>
                                        <p:tav tm="0">
                                          <p:val>
                                            <p:strVal val="0-#ppt_h/2"/>
                                          </p:val>
                                        </p:tav>
                                        <p:tav tm="100000">
                                          <p:val>
                                            <p:strVal val="#ppt_y"/>
                                          </p:val>
                                        </p:tav>
                                      </p:tavLst>
                                    </p:anim>
                                  </p:childTnLst>
                                </p:cTn>
                              </p:par>
                            </p:childTnLst>
                          </p:cTn>
                        </p:par>
                        <p:par>
                          <p:cTn id="264" fill="hold">
                            <p:stCondLst>
                              <p:cond delay="3000"/>
                            </p:stCondLst>
                            <p:childTnLst>
                              <p:par>
                                <p:cTn id="265" presetID="2" presetClass="exit" presetSubtype="4" fill="hold" grpId="1" nodeType="afterEffect">
                                  <p:stCondLst>
                                    <p:cond delay="0"/>
                                  </p:stCondLst>
                                  <p:childTnLst>
                                    <p:anim calcmode="lin" valueType="num">
                                      <p:cBhvr additive="base">
                                        <p:cTn id="266" dur="3000"/>
                                        <p:tgtEl>
                                          <p:spTgt spid="3"/>
                                        </p:tgtEl>
                                        <p:attrNameLst>
                                          <p:attrName>ppt_x</p:attrName>
                                        </p:attrNameLst>
                                      </p:cBhvr>
                                      <p:tavLst>
                                        <p:tav tm="0">
                                          <p:val>
                                            <p:strVal val="ppt_x"/>
                                          </p:val>
                                        </p:tav>
                                        <p:tav tm="100000">
                                          <p:val>
                                            <p:strVal val="ppt_x"/>
                                          </p:val>
                                        </p:tav>
                                      </p:tavLst>
                                    </p:anim>
                                    <p:anim calcmode="lin" valueType="num">
                                      <p:cBhvr additive="base">
                                        <p:cTn id="267" dur="3000"/>
                                        <p:tgtEl>
                                          <p:spTgt spid="3"/>
                                        </p:tgtEl>
                                        <p:attrNameLst>
                                          <p:attrName>ppt_y</p:attrName>
                                        </p:attrNameLst>
                                      </p:cBhvr>
                                      <p:tavLst>
                                        <p:tav tm="0">
                                          <p:val>
                                            <p:strVal val="ppt_y"/>
                                          </p:val>
                                        </p:tav>
                                        <p:tav tm="100000">
                                          <p:val>
                                            <p:strVal val="1+ppt_h/2"/>
                                          </p:val>
                                        </p:tav>
                                      </p:tavLst>
                                    </p:anim>
                                    <p:set>
                                      <p:cBhvr>
                                        <p:cTn id="268" dur="1" fill="hold">
                                          <p:stCondLst>
                                            <p:cond delay="2999"/>
                                          </p:stCondLst>
                                        </p:cTn>
                                        <p:tgtEl>
                                          <p:spTgt spid="3"/>
                                        </p:tgtEl>
                                        <p:attrNameLst>
                                          <p:attrName>style.visibility</p:attrName>
                                        </p:attrNameLst>
                                      </p:cBhvr>
                                      <p:to>
                                        <p:strVal val="hidden"/>
                                      </p:to>
                                    </p:set>
                                  </p:childTnLst>
                                </p:cTn>
                              </p:par>
                              <p:par>
                                <p:cTn id="269" presetID="2" presetClass="exit" presetSubtype="4" fill="hold" grpId="1" nodeType="withEffect">
                                  <p:stCondLst>
                                    <p:cond delay="0"/>
                                  </p:stCondLst>
                                  <p:childTnLst>
                                    <p:anim calcmode="lin" valueType="num">
                                      <p:cBhvr additive="base">
                                        <p:cTn id="270" dur="3000"/>
                                        <p:tgtEl>
                                          <p:spTgt spid="4"/>
                                        </p:tgtEl>
                                        <p:attrNameLst>
                                          <p:attrName>ppt_x</p:attrName>
                                        </p:attrNameLst>
                                      </p:cBhvr>
                                      <p:tavLst>
                                        <p:tav tm="0">
                                          <p:val>
                                            <p:strVal val="ppt_x"/>
                                          </p:val>
                                        </p:tav>
                                        <p:tav tm="100000">
                                          <p:val>
                                            <p:strVal val="ppt_x"/>
                                          </p:val>
                                        </p:tav>
                                      </p:tavLst>
                                    </p:anim>
                                    <p:anim calcmode="lin" valueType="num">
                                      <p:cBhvr additive="base">
                                        <p:cTn id="271" dur="3000"/>
                                        <p:tgtEl>
                                          <p:spTgt spid="4"/>
                                        </p:tgtEl>
                                        <p:attrNameLst>
                                          <p:attrName>ppt_y</p:attrName>
                                        </p:attrNameLst>
                                      </p:cBhvr>
                                      <p:tavLst>
                                        <p:tav tm="0">
                                          <p:val>
                                            <p:strVal val="ppt_y"/>
                                          </p:val>
                                        </p:tav>
                                        <p:tav tm="100000">
                                          <p:val>
                                            <p:strVal val="1+ppt_h/2"/>
                                          </p:val>
                                        </p:tav>
                                      </p:tavLst>
                                    </p:anim>
                                    <p:set>
                                      <p:cBhvr>
                                        <p:cTn id="272" dur="1" fill="hold">
                                          <p:stCondLst>
                                            <p:cond delay="2999"/>
                                          </p:stCondLst>
                                        </p:cTn>
                                        <p:tgtEl>
                                          <p:spTgt spid="4"/>
                                        </p:tgtEl>
                                        <p:attrNameLst>
                                          <p:attrName>style.visibility</p:attrName>
                                        </p:attrNameLst>
                                      </p:cBhvr>
                                      <p:to>
                                        <p:strVal val="hidden"/>
                                      </p:to>
                                    </p:set>
                                  </p:childTnLst>
                                </p:cTn>
                              </p:par>
                              <p:par>
                                <p:cTn id="273" presetID="2" presetClass="exit" presetSubtype="4" fill="hold" grpId="1" nodeType="withEffect">
                                  <p:stCondLst>
                                    <p:cond delay="0"/>
                                  </p:stCondLst>
                                  <p:childTnLst>
                                    <p:anim calcmode="lin" valueType="num">
                                      <p:cBhvr additive="base">
                                        <p:cTn id="274" dur="3000"/>
                                        <p:tgtEl>
                                          <p:spTgt spid="5"/>
                                        </p:tgtEl>
                                        <p:attrNameLst>
                                          <p:attrName>ppt_x</p:attrName>
                                        </p:attrNameLst>
                                      </p:cBhvr>
                                      <p:tavLst>
                                        <p:tav tm="0">
                                          <p:val>
                                            <p:strVal val="ppt_x"/>
                                          </p:val>
                                        </p:tav>
                                        <p:tav tm="100000">
                                          <p:val>
                                            <p:strVal val="ppt_x"/>
                                          </p:val>
                                        </p:tav>
                                      </p:tavLst>
                                    </p:anim>
                                    <p:anim calcmode="lin" valueType="num">
                                      <p:cBhvr additive="base">
                                        <p:cTn id="275" dur="3000"/>
                                        <p:tgtEl>
                                          <p:spTgt spid="5"/>
                                        </p:tgtEl>
                                        <p:attrNameLst>
                                          <p:attrName>ppt_y</p:attrName>
                                        </p:attrNameLst>
                                      </p:cBhvr>
                                      <p:tavLst>
                                        <p:tav tm="0">
                                          <p:val>
                                            <p:strVal val="ppt_y"/>
                                          </p:val>
                                        </p:tav>
                                        <p:tav tm="100000">
                                          <p:val>
                                            <p:strVal val="1+ppt_h/2"/>
                                          </p:val>
                                        </p:tav>
                                      </p:tavLst>
                                    </p:anim>
                                    <p:set>
                                      <p:cBhvr>
                                        <p:cTn id="276" dur="1" fill="hold">
                                          <p:stCondLst>
                                            <p:cond delay="2999"/>
                                          </p:stCondLst>
                                        </p:cTn>
                                        <p:tgtEl>
                                          <p:spTgt spid="5"/>
                                        </p:tgtEl>
                                        <p:attrNameLst>
                                          <p:attrName>style.visibility</p:attrName>
                                        </p:attrNameLst>
                                      </p:cBhvr>
                                      <p:to>
                                        <p:strVal val="hidden"/>
                                      </p:to>
                                    </p:set>
                                  </p:childTnLst>
                                </p:cTn>
                              </p:par>
                              <p:par>
                                <p:cTn id="277" presetID="2" presetClass="exit" presetSubtype="4" fill="hold" grpId="1" nodeType="withEffect">
                                  <p:stCondLst>
                                    <p:cond delay="0"/>
                                  </p:stCondLst>
                                  <p:childTnLst>
                                    <p:anim calcmode="lin" valueType="num">
                                      <p:cBhvr additive="base">
                                        <p:cTn id="278" dur="3000"/>
                                        <p:tgtEl>
                                          <p:spTgt spid="6"/>
                                        </p:tgtEl>
                                        <p:attrNameLst>
                                          <p:attrName>ppt_x</p:attrName>
                                        </p:attrNameLst>
                                      </p:cBhvr>
                                      <p:tavLst>
                                        <p:tav tm="0">
                                          <p:val>
                                            <p:strVal val="ppt_x"/>
                                          </p:val>
                                        </p:tav>
                                        <p:tav tm="100000">
                                          <p:val>
                                            <p:strVal val="ppt_x"/>
                                          </p:val>
                                        </p:tav>
                                      </p:tavLst>
                                    </p:anim>
                                    <p:anim calcmode="lin" valueType="num">
                                      <p:cBhvr additive="base">
                                        <p:cTn id="279" dur="3000"/>
                                        <p:tgtEl>
                                          <p:spTgt spid="6"/>
                                        </p:tgtEl>
                                        <p:attrNameLst>
                                          <p:attrName>ppt_y</p:attrName>
                                        </p:attrNameLst>
                                      </p:cBhvr>
                                      <p:tavLst>
                                        <p:tav tm="0">
                                          <p:val>
                                            <p:strVal val="ppt_y"/>
                                          </p:val>
                                        </p:tav>
                                        <p:tav tm="100000">
                                          <p:val>
                                            <p:strVal val="1+ppt_h/2"/>
                                          </p:val>
                                        </p:tav>
                                      </p:tavLst>
                                    </p:anim>
                                    <p:set>
                                      <p:cBhvr>
                                        <p:cTn id="280" dur="1" fill="hold">
                                          <p:stCondLst>
                                            <p:cond delay="2999"/>
                                          </p:stCondLst>
                                        </p:cTn>
                                        <p:tgtEl>
                                          <p:spTgt spid="6"/>
                                        </p:tgtEl>
                                        <p:attrNameLst>
                                          <p:attrName>style.visibility</p:attrName>
                                        </p:attrNameLst>
                                      </p:cBhvr>
                                      <p:to>
                                        <p:strVal val="hidden"/>
                                      </p:to>
                                    </p:set>
                                  </p:childTnLst>
                                </p:cTn>
                              </p:par>
                              <p:par>
                                <p:cTn id="281" presetID="2" presetClass="exit" presetSubtype="4" fill="hold" grpId="1" nodeType="withEffect">
                                  <p:stCondLst>
                                    <p:cond delay="0"/>
                                  </p:stCondLst>
                                  <p:childTnLst>
                                    <p:anim calcmode="lin" valueType="num">
                                      <p:cBhvr additive="base">
                                        <p:cTn id="282" dur="3000"/>
                                        <p:tgtEl>
                                          <p:spTgt spid="7"/>
                                        </p:tgtEl>
                                        <p:attrNameLst>
                                          <p:attrName>ppt_x</p:attrName>
                                        </p:attrNameLst>
                                      </p:cBhvr>
                                      <p:tavLst>
                                        <p:tav tm="0">
                                          <p:val>
                                            <p:strVal val="ppt_x"/>
                                          </p:val>
                                        </p:tav>
                                        <p:tav tm="100000">
                                          <p:val>
                                            <p:strVal val="ppt_x"/>
                                          </p:val>
                                        </p:tav>
                                      </p:tavLst>
                                    </p:anim>
                                    <p:anim calcmode="lin" valueType="num">
                                      <p:cBhvr additive="base">
                                        <p:cTn id="283" dur="3000"/>
                                        <p:tgtEl>
                                          <p:spTgt spid="7"/>
                                        </p:tgtEl>
                                        <p:attrNameLst>
                                          <p:attrName>ppt_y</p:attrName>
                                        </p:attrNameLst>
                                      </p:cBhvr>
                                      <p:tavLst>
                                        <p:tav tm="0">
                                          <p:val>
                                            <p:strVal val="ppt_y"/>
                                          </p:val>
                                        </p:tav>
                                        <p:tav tm="100000">
                                          <p:val>
                                            <p:strVal val="1+ppt_h/2"/>
                                          </p:val>
                                        </p:tav>
                                      </p:tavLst>
                                    </p:anim>
                                    <p:set>
                                      <p:cBhvr>
                                        <p:cTn id="284" dur="1" fill="hold">
                                          <p:stCondLst>
                                            <p:cond delay="2999"/>
                                          </p:stCondLst>
                                        </p:cTn>
                                        <p:tgtEl>
                                          <p:spTgt spid="7"/>
                                        </p:tgtEl>
                                        <p:attrNameLst>
                                          <p:attrName>style.visibility</p:attrName>
                                        </p:attrNameLst>
                                      </p:cBhvr>
                                      <p:to>
                                        <p:strVal val="hidden"/>
                                      </p:to>
                                    </p:set>
                                  </p:childTnLst>
                                </p:cTn>
                              </p:par>
                              <p:par>
                                <p:cTn id="285" presetID="2" presetClass="exit" presetSubtype="4" fill="hold" grpId="1" nodeType="withEffect">
                                  <p:stCondLst>
                                    <p:cond delay="0"/>
                                  </p:stCondLst>
                                  <p:childTnLst>
                                    <p:anim calcmode="lin" valueType="num">
                                      <p:cBhvr additive="base">
                                        <p:cTn id="286" dur="3000"/>
                                        <p:tgtEl>
                                          <p:spTgt spid="8"/>
                                        </p:tgtEl>
                                        <p:attrNameLst>
                                          <p:attrName>ppt_x</p:attrName>
                                        </p:attrNameLst>
                                      </p:cBhvr>
                                      <p:tavLst>
                                        <p:tav tm="0">
                                          <p:val>
                                            <p:strVal val="ppt_x"/>
                                          </p:val>
                                        </p:tav>
                                        <p:tav tm="100000">
                                          <p:val>
                                            <p:strVal val="ppt_x"/>
                                          </p:val>
                                        </p:tav>
                                      </p:tavLst>
                                    </p:anim>
                                    <p:anim calcmode="lin" valueType="num">
                                      <p:cBhvr additive="base">
                                        <p:cTn id="287" dur="3000"/>
                                        <p:tgtEl>
                                          <p:spTgt spid="8"/>
                                        </p:tgtEl>
                                        <p:attrNameLst>
                                          <p:attrName>ppt_y</p:attrName>
                                        </p:attrNameLst>
                                      </p:cBhvr>
                                      <p:tavLst>
                                        <p:tav tm="0">
                                          <p:val>
                                            <p:strVal val="ppt_y"/>
                                          </p:val>
                                        </p:tav>
                                        <p:tav tm="100000">
                                          <p:val>
                                            <p:strVal val="1+ppt_h/2"/>
                                          </p:val>
                                        </p:tav>
                                      </p:tavLst>
                                    </p:anim>
                                    <p:set>
                                      <p:cBhvr>
                                        <p:cTn id="288" dur="1" fill="hold">
                                          <p:stCondLst>
                                            <p:cond delay="2999"/>
                                          </p:stCondLst>
                                        </p:cTn>
                                        <p:tgtEl>
                                          <p:spTgt spid="8"/>
                                        </p:tgtEl>
                                        <p:attrNameLst>
                                          <p:attrName>style.visibility</p:attrName>
                                        </p:attrNameLst>
                                      </p:cBhvr>
                                      <p:to>
                                        <p:strVal val="hidden"/>
                                      </p:to>
                                    </p:set>
                                  </p:childTnLst>
                                </p:cTn>
                              </p:par>
                              <p:par>
                                <p:cTn id="289" presetID="2" presetClass="exit" presetSubtype="4" fill="hold" grpId="1" nodeType="withEffect">
                                  <p:stCondLst>
                                    <p:cond delay="0"/>
                                  </p:stCondLst>
                                  <p:childTnLst>
                                    <p:anim calcmode="lin" valueType="num">
                                      <p:cBhvr additive="base">
                                        <p:cTn id="290" dur="3000"/>
                                        <p:tgtEl>
                                          <p:spTgt spid="9"/>
                                        </p:tgtEl>
                                        <p:attrNameLst>
                                          <p:attrName>ppt_x</p:attrName>
                                        </p:attrNameLst>
                                      </p:cBhvr>
                                      <p:tavLst>
                                        <p:tav tm="0">
                                          <p:val>
                                            <p:strVal val="ppt_x"/>
                                          </p:val>
                                        </p:tav>
                                        <p:tav tm="100000">
                                          <p:val>
                                            <p:strVal val="ppt_x"/>
                                          </p:val>
                                        </p:tav>
                                      </p:tavLst>
                                    </p:anim>
                                    <p:anim calcmode="lin" valueType="num">
                                      <p:cBhvr additive="base">
                                        <p:cTn id="291" dur="3000"/>
                                        <p:tgtEl>
                                          <p:spTgt spid="9"/>
                                        </p:tgtEl>
                                        <p:attrNameLst>
                                          <p:attrName>ppt_y</p:attrName>
                                        </p:attrNameLst>
                                      </p:cBhvr>
                                      <p:tavLst>
                                        <p:tav tm="0">
                                          <p:val>
                                            <p:strVal val="ppt_y"/>
                                          </p:val>
                                        </p:tav>
                                        <p:tav tm="100000">
                                          <p:val>
                                            <p:strVal val="1+ppt_h/2"/>
                                          </p:val>
                                        </p:tav>
                                      </p:tavLst>
                                    </p:anim>
                                    <p:set>
                                      <p:cBhvr>
                                        <p:cTn id="292" dur="1" fill="hold">
                                          <p:stCondLst>
                                            <p:cond delay="2999"/>
                                          </p:stCondLst>
                                        </p:cTn>
                                        <p:tgtEl>
                                          <p:spTgt spid="9"/>
                                        </p:tgtEl>
                                        <p:attrNameLst>
                                          <p:attrName>style.visibility</p:attrName>
                                        </p:attrNameLst>
                                      </p:cBhvr>
                                      <p:to>
                                        <p:strVal val="hidden"/>
                                      </p:to>
                                    </p:set>
                                  </p:childTnLst>
                                </p:cTn>
                              </p:par>
                              <p:par>
                                <p:cTn id="293" presetID="2" presetClass="exit" presetSubtype="4" fill="hold" grpId="1" nodeType="withEffect">
                                  <p:stCondLst>
                                    <p:cond delay="0"/>
                                  </p:stCondLst>
                                  <p:childTnLst>
                                    <p:anim calcmode="lin" valueType="num">
                                      <p:cBhvr additive="base">
                                        <p:cTn id="294" dur="3000"/>
                                        <p:tgtEl>
                                          <p:spTgt spid="10"/>
                                        </p:tgtEl>
                                        <p:attrNameLst>
                                          <p:attrName>ppt_x</p:attrName>
                                        </p:attrNameLst>
                                      </p:cBhvr>
                                      <p:tavLst>
                                        <p:tav tm="0">
                                          <p:val>
                                            <p:strVal val="ppt_x"/>
                                          </p:val>
                                        </p:tav>
                                        <p:tav tm="100000">
                                          <p:val>
                                            <p:strVal val="ppt_x"/>
                                          </p:val>
                                        </p:tav>
                                      </p:tavLst>
                                    </p:anim>
                                    <p:anim calcmode="lin" valueType="num">
                                      <p:cBhvr additive="base">
                                        <p:cTn id="295" dur="3000"/>
                                        <p:tgtEl>
                                          <p:spTgt spid="10"/>
                                        </p:tgtEl>
                                        <p:attrNameLst>
                                          <p:attrName>ppt_y</p:attrName>
                                        </p:attrNameLst>
                                      </p:cBhvr>
                                      <p:tavLst>
                                        <p:tav tm="0">
                                          <p:val>
                                            <p:strVal val="ppt_y"/>
                                          </p:val>
                                        </p:tav>
                                        <p:tav tm="100000">
                                          <p:val>
                                            <p:strVal val="1+ppt_h/2"/>
                                          </p:val>
                                        </p:tav>
                                      </p:tavLst>
                                    </p:anim>
                                    <p:set>
                                      <p:cBhvr>
                                        <p:cTn id="296" dur="1" fill="hold">
                                          <p:stCondLst>
                                            <p:cond delay="2999"/>
                                          </p:stCondLst>
                                        </p:cTn>
                                        <p:tgtEl>
                                          <p:spTgt spid="10"/>
                                        </p:tgtEl>
                                        <p:attrNameLst>
                                          <p:attrName>style.visibility</p:attrName>
                                        </p:attrNameLst>
                                      </p:cBhvr>
                                      <p:to>
                                        <p:strVal val="hidden"/>
                                      </p:to>
                                    </p:set>
                                  </p:childTnLst>
                                </p:cTn>
                              </p:par>
                              <p:par>
                                <p:cTn id="297" presetID="2" presetClass="exit" presetSubtype="4" fill="hold" grpId="1" nodeType="withEffect">
                                  <p:stCondLst>
                                    <p:cond delay="0"/>
                                  </p:stCondLst>
                                  <p:childTnLst>
                                    <p:anim calcmode="lin" valueType="num">
                                      <p:cBhvr additive="base">
                                        <p:cTn id="298" dur="3000"/>
                                        <p:tgtEl>
                                          <p:spTgt spid="11"/>
                                        </p:tgtEl>
                                        <p:attrNameLst>
                                          <p:attrName>ppt_x</p:attrName>
                                        </p:attrNameLst>
                                      </p:cBhvr>
                                      <p:tavLst>
                                        <p:tav tm="0">
                                          <p:val>
                                            <p:strVal val="ppt_x"/>
                                          </p:val>
                                        </p:tav>
                                        <p:tav tm="100000">
                                          <p:val>
                                            <p:strVal val="ppt_x"/>
                                          </p:val>
                                        </p:tav>
                                      </p:tavLst>
                                    </p:anim>
                                    <p:anim calcmode="lin" valueType="num">
                                      <p:cBhvr additive="base">
                                        <p:cTn id="299" dur="3000"/>
                                        <p:tgtEl>
                                          <p:spTgt spid="11"/>
                                        </p:tgtEl>
                                        <p:attrNameLst>
                                          <p:attrName>ppt_y</p:attrName>
                                        </p:attrNameLst>
                                      </p:cBhvr>
                                      <p:tavLst>
                                        <p:tav tm="0">
                                          <p:val>
                                            <p:strVal val="ppt_y"/>
                                          </p:val>
                                        </p:tav>
                                        <p:tav tm="100000">
                                          <p:val>
                                            <p:strVal val="1+ppt_h/2"/>
                                          </p:val>
                                        </p:tav>
                                      </p:tavLst>
                                    </p:anim>
                                    <p:set>
                                      <p:cBhvr>
                                        <p:cTn id="300" dur="1" fill="hold">
                                          <p:stCondLst>
                                            <p:cond delay="2999"/>
                                          </p:stCondLst>
                                        </p:cTn>
                                        <p:tgtEl>
                                          <p:spTgt spid="11"/>
                                        </p:tgtEl>
                                        <p:attrNameLst>
                                          <p:attrName>style.visibility</p:attrName>
                                        </p:attrNameLst>
                                      </p:cBhvr>
                                      <p:to>
                                        <p:strVal val="hidden"/>
                                      </p:to>
                                    </p:set>
                                  </p:childTnLst>
                                </p:cTn>
                              </p:par>
                              <p:par>
                                <p:cTn id="301" presetID="2" presetClass="exit" presetSubtype="4" fill="hold" grpId="1" nodeType="withEffect">
                                  <p:stCondLst>
                                    <p:cond delay="0"/>
                                  </p:stCondLst>
                                  <p:childTnLst>
                                    <p:anim calcmode="lin" valueType="num">
                                      <p:cBhvr additive="base">
                                        <p:cTn id="302" dur="3000"/>
                                        <p:tgtEl>
                                          <p:spTgt spid="12"/>
                                        </p:tgtEl>
                                        <p:attrNameLst>
                                          <p:attrName>ppt_x</p:attrName>
                                        </p:attrNameLst>
                                      </p:cBhvr>
                                      <p:tavLst>
                                        <p:tav tm="0">
                                          <p:val>
                                            <p:strVal val="ppt_x"/>
                                          </p:val>
                                        </p:tav>
                                        <p:tav tm="100000">
                                          <p:val>
                                            <p:strVal val="ppt_x"/>
                                          </p:val>
                                        </p:tav>
                                      </p:tavLst>
                                    </p:anim>
                                    <p:anim calcmode="lin" valueType="num">
                                      <p:cBhvr additive="base">
                                        <p:cTn id="303" dur="3000"/>
                                        <p:tgtEl>
                                          <p:spTgt spid="12"/>
                                        </p:tgtEl>
                                        <p:attrNameLst>
                                          <p:attrName>ppt_y</p:attrName>
                                        </p:attrNameLst>
                                      </p:cBhvr>
                                      <p:tavLst>
                                        <p:tav tm="0">
                                          <p:val>
                                            <p:strVal val="ppt_y"/>
                                          </p:val>
                                        </p:tav>
                                        <p:tav tm="100000">
                                          <p:val>
                                            <p:strVal val="1+ppt_h/2"/>
                                          </p:val>
                                        </p:tav>
                                      </p:tavLst>
                                    </p:anim>
                                    <p:set>
                                      <p:cBhvr>
                                        <p:cTn id="304" dur="1" fill="hold">
                                          <p:stCondLst>
                                            <p:cond delay="2999"/>
                                          </p:stCondLst>
                                        </p:cTn>
                                        <p:tgtEl>
                                          <p:spTgt spid="12"/>
                                        </p:tgtEl>
                                        <p:attrNameLst>
                                          <p:attrName>style.visibility</p:attrName>
                                        </p:attrNameLst>
                                      </p:cBhvr>
                                      <p:to>
                                        <p:strVal val="hidden"/>
                                      </p:to>
                                    </p:set>
                                  </p:childTnLst>
                                </p:cTn>
                              </p:par>
                              <p:par>
                                <p:cTn id="305" presetID="2" presetClass="exit" presetSubtype="4" fill="hold" grpId="1" nodeType="withEffect">
                                  <p:stCondLst>
                                    <p:cond delay="0"/>
                                  </p:stCondLst>
                                  <p:childTnLst>
                                    <p:anim calcmode="lin" valueType="num">
                                      <p:cBhvr additive="base">
                                        <p:cTn id="306" dur="3000"/>
                                        <p:tgtEl>
                                          <p:spTgt spid="13"/>
                                        </p:tgtEl>
                                        <p:attrNameLst>
                                          <p:attrName>ppt_x</p:attrName>
                                        </p:attrNameLst>
                                      </p:cBhvr>
                                      <p:tavLst>
                                        <p:tav tm="0">
                                          <p:val>
                                            <p:strVal val="ppt_x"/>
                                          </p:val>
                                        </p:tav>
                                        <p:tav tm="100000">
                                          <p:val>
                                            <p:strVal val="ppt_x"/>
                                          </p:val>
                                        </p:tav>
                                      </p:tavLst>
                                    </p:anim>
                                    <p:anim calcmode="lin" valueType="num">
                                      <p:cBhvr additive="base">
                                        <p:cTn id="307" dur="3000"/>
                                        <p:tgtEl>
                                          <p:spTgt spid="13"/>
                                        </p:tgtEl>
                                        <p:attrNameLst>
                                          <p:attrName>ppt_y</p:attrName>
                                        </p:attrNameLst>
                                      </p:cBhvr>
                                      <p:tavLst>
                                        <p:tav tm="0">
                                          <p:val>
                                            <p:strVal val="ppt_y"/>
                                          </p:val>
                                        </p:tav>
                                        <p:tav tm="100000">
                                          <p:val>
                                            <p:strVal val="1+ppt_h/2"/>
                                          </p:val>
                                        </p:tav>
                                      </p:tavLst>
                                    </p:anim>
                                    <p:set>
                                      <p:cBhvr>
                                        <p:cTn id="308" dur="1" fill="hold">
                                          <p:stCondLst>
                                            <p:cond delay="2999"/>
                                          </p:stCondLst>
                                        </p:cTn>
                                        <p:tgtEl>
                                          <p:spTgt spid="13"/>
                                        </p:tgtEl>
                                        <p:attrNameLst>
                                          <p:attrName>style.visibility</p:attrName>
                                        </p:attrNameLst>
                                      </p:cBhvr>
                                      <p:to>
                                        <p:strVal val="hidden"/>
                                      </p:to>
                                    </p:set>
                                  </p:childTnLst>
                                </p:cTn>
                              </p:par>
                              <p:par>
                                <p:cTn id="309" presetID="2" presetClass="exit" presetSubtype="4" fill="hold" grpId="1" nodeType="withEffect">
                                  <p:stCondLst>
                                    <p:cond delay="0"/>
                                  </p:stCondLst>
                                  <p:childTnLst>
                                    <p:anim calcmode="lin" valueType="num">
                                      <p:cBhvr additive="base">
                                        <p:cTn id="310" dur="3000"/>
                                        <p:tgtEl>
                                          <p:spTgt spid="14"/>
                                        </p:tgtEl>
                                        <p:attrNameLst>
                                          <p:attrName>ppt_x</p:attrName>
                                        </p:attrNameLst>
                                      </p:cBhvr>
                                      <p:tavLst>
                                        <p:tav tm="0">
                                          <p:val>
                                            <p:strVal val="ppt_x"/>
                                          </p:val>
                                        </p:tav>
                                        <p:tav tm="100000">
                                          <p:val>
                                            <p:strVal val="ppt_x"/>
                                          </p:val>
                                        </p:tav>
                                      </p:tavLst>
                                    </p:anim>
                                    <p:anim calcmode="lin" valueType="num">
                                      <p:cBhvr additive="base">
                                        <p:cTn id="311" dur="3000"/>
                                        <p:tgtEl>
                                          <p:spTgt spid="14"/>
                                        </p:tgtEl>
                                        <p:attrNameLst>
                                          <p:attrName>ppt_y</p:attrName>
                                        </p:attrNameLst>
                                      </p:cBhvr>
                                      <p:tavLst>
                                        <p:tav tm="0">
                                          <p:val>
                                            <p:strVal val="ppt_y"/>
                                          </p:val>
                                        </p:tav>
                                        <p:tav tm="100000">
                                          <p:val>
                                            <p:strVal val="1+ppt_h/2"/>
                                          </p:val>
                                        </p:tav>
                                      </p:tavLst>
                                    </p:anim>
                                    <p:set>
                                      <p:cBhvr>
                                        <p:cTn id="312" dur="1" fill="hold">
                                          <p:stCondLst>
                                            <p:cond delay="2999"/>
                                          </p:stCondLst>
                                        </p:cTn>
                                        <p:tgtEl>
                                          <p:spTgt spid="14"/>
                                        </p:tgtEl>
                                        <p:attrNameLst>
                                          <p:attrName>style.visibility</p:attrName>
                                        </p:attrNameLst>
                                      </p:cBhvr>
                                      <p:to>
                                        <p:strVal val="hidden"/>
                                      </p:to>
                                    </p:set>
                                  </p:childTnLst>
                                </p:cTn>
                              </p:par>
                              <p:par>
                                <p:cTn id="313" presetID="2" presetClass="exit" presetSubtype="4" fill="hold" grpId="1" nodeType="withEffect">
                                  <p:stCondLst>
                                    <p:cond delay="0"/>
                                  </p:stCondLst>
                                  <p:childTnLst>
                                    <p:anim calcmode="lin" valueType="num">
                                      <p:cBhvr additive="base">
                                        <p:cTn id="314" dur="3000"/>
                                        <p:tgtEl>
                                          <p:spTgt spid="15"/>
                                        </p:tgtEl>
                                        <p:attrNameLst>
                                          <p:attrName>ppt_x</p:attrName>
                                        </p:attrNameLst>
                                      </p:cBhvr>
                                      <p:tavLst>
                                        <p:tav tm="0">
                                          <p:val>
                                            <p:strVal val="ppt_x"/>
                                          </p:val>
                                        </p:tav>
                                        <p:tav tm="100000">
                                          <p:val>
                                            <p:strVal val="ppt_x"/>
                                          </p:val>
                                        </p:tav>
                                      </p:tavLst>
                                    </p:anim>
                                    <p:anim calcmode="lin" valueType="num">
                                      <p:cBhvr additive="base">
                                        <p:cTn id="315" dur="3000"/>
                                        <p:tgtEl>
                                          <p:spTgt spid="15"/>
                                        </p:tgtEl>
                                        <p:attrNameLst>
                                          <p:attrName>ppt_y</p:attrName>
                                        </p:attrNameLst>
                                      </p:cBhvr>
                                      <p:tavLst>
                                        <p:tav tm="0">
                                          <p:val>
                                            <p:strVal val="ppt_y"/>
                                          </p:val>
                                        </p:tav>
                                        <p:tav tm="100000">
                                          <p:val>
                                            <p:strVal val="1+ppt_h/2"/>
                                          </p:val>
                                        </p:tav>
                                      </p:tavLst>
                                    </p:anim>
                                    <p:set>
                                      <p:cBhvr>
                                        <p:cTn id="316" dur="1" fill="hold">
                                          <p:stCondLst>
                                            <p:cond delay="2999"/>
                                          </p:stCondLst>
                                        </p:cTn>
                                        <p:tgtEl>
                                          <p:spTgt spid="15"/>
                                        </p:tgtEl>
                                        <p:attrNameLst>
                                          <p:attrName>style.visibility</p:attrName>
                                        </p:attrNameLst>
                                      </p:cBhvr>
                                      <p:to>
                                        <p:strVal val="hidden"/>
                                      </p:to>
                                    </p:set>
                                  </p:childTnLst>
                                </p:cTn>
                              </p:par>
                              <p:par>
                                <p:cTn id="317" presetID="2" presetClass="exit" presetSubtype="4" fill="hold" grpId="1" nodeType="withEffect">
                                  <p:stCondLst>
                                    <p:cond delay="0"/>
                                  </p:stCondLst>
                                  <p:childTnLst>
                                    <p:anim calcmode="lin" valueType="num">
                                      <p:cBhvr additive="base">
                                        <p:cTn id="318" dur="3000"/>
                                        <p:tgtEl>
                                          <p:spTgt spid="16"/>
                                        </p:tgtEl>
                                        <p:attrNameLst>
                                          <p:attrName>ppt_x</p:attrName>
                                        </p:attrNameLst>
                                      </p:cBhvr>
                                      <p:tavLst>
                                        <p:tav tm="0">
                                          <p:val>
                                            <p:strVal val="ppt_x"/>
                                          </p:val>
                                        </p:tav>
                                        <p:tav tm="100000">
                                          <p:val>
                                            <p:strVal val="ppt_x"/>
                                          </p:val>
                                        </p:tav>
                                      </p:tavLst>
                                    </p:anim>
                                    <p:anim calcmode="lin" valueType="num">
                                      <p:cBhvr additive="base">
                                        <p:cTn id="319" dur="3000"/>
                                        <p:tgtEl>
                                          <p:spTgt spid="16"/>
                                        </p:tgtEl>
                                        <p:attrNameLst>
                                          <p:attrName>ppt_y</p:attrName>
                                        </p:attrNameLst>
                                      </p:cBhvr>
                                      <p:tavLst>
                                        <p:tav tm="0">
                                          <p:val>
                                            <p:strVal val="ppt_y"/>
                                          </p:val>
                                        </p:tav>
                                        <p:tav tm="100000">
                                          <p:val>
                                            <p:strVal val="1+ppt_h/2"/>
                                          </p:val>
                                        </p:tav>
                                      </p:tavLst>
                                    </p:anim>
                                    <p:set>
                                      <p:cBhvr>
                                        <p:cTn id="320" dur="1" fill="hold">
                                          <p:stCondLst>
                                            <p:cond delay="2999"/>
                                          </p:stCondLst>
                                        </p:cTn>
                                        <p:tgtEl>
                                          <p:spTgt spid="16"/>
                                        </p:tgtEl>
                                        <p:attrNameLst>
                                          <p:attrName>style.visibility</p:attrName>
                                        </p:attrNameLst>
                                      </p:cBhvr>
                                      <p:to>
                                        <p:strVal val="hidden"/>
                                      </p:to>
                                    </p:set>
                                  </p:childTnLst>
                                </p:cTn>
                              </p:par>
                              <p:par>
                                <p:cTn id="321" presetID="2" presetClass="exit" presetSubtype="4" fill="hold" grpId="1" nodeType="withEffect">
                                  <p:stCondLst>
                                    <p:cond delay="0"/>
                                  </p:stCondLst>
                                  <p:childTnLst>
                                    <p:anim calcmode="lin" valueType="num">
                                      <p:cBhvr additive="base">
                                        <p:cTn id="322" dur="3000"/>
                                        <p:tgtEl>
                                          <p:spTgt spid="17"/>
                                        </p:tgtEl>
                                        <p:attrNameLst>
                                          <p:attrName>ppt_x</p:attrName>
                                        </p:attrNameLst>
                                      </p:cBhvr>
                                      <p:tavLst>
                                        <p:tav tm="0">
                                          <p:val>
                                            <p:strVal val="ppt_x"/>
                                          </p:val>
                                        </p:tav>
                                        <p:tav tm="100000">
                                          <p:val>
                                            <p:strVal val="ppt_x"/>
                                          </p:val>
                                        </p:tav>
                                      </p:tavLst>
                                    </p:anim>
                                    <p:anim calcmode="lin" valueType="num">
                                      <p:cBhvr additive="base">
                                        <p:cTn id="323" dur="3000"/>
                                        <p:tgtEl>
                                          <p:spTgt spid="17"/>
                                        </p:tgtEl>
                                        <p:attrNameLst>
                                          <p:attrName>ppt_y</p:attrName>
                                        </p:attrNameLst>
                                      </p:cBhvr>
                                      <p:tavLst>
                                        <p:tav tm="0">
                                          <p:val>
                                            <p:strVal val="ppt_y"/>
                                          </p:val>
                                        </p:tav>
                                        <p:tav tm="100000">
                                          <p:val>
                                            <p:strVal val="1+ppt_h/2"/>
                                          </p:val>
                                        </p:tav>
                                      </p:tavLst>
                                    </p:anim>
                                    <p:set>
                                      <p:cBhvr>
                                        <p:cTn id="324" dur="1" fill="hold">
                                          <p:stCondLst>
                                            <p:cond delay="2999"/>
                                          </p:stCondLst>
                                        </p:cTn>
                                        <p:tgtEl>
                                          <p:spTgt spid="17"/>
                                        </p:tgtEl>
                                        <p:attrNameLst>
                                          <p:attrName>style.visibility</p:attrName>
                                        </p:attrNameLst>
                                      </p:cBhvr>
                                      <p:to>
                                        <p:strVal val="hidden"/>
                                      </p:to>
                                    </p:set>
                                  </p:childTnLst>
                                </p:cTn>
                              </p:par>
                              <p:par>
                                <p:cTn id="325" presetID="2" presetClass="exit" presetSubtype="4" fill="hold" grpId="1" nodeType="withEffect">
                                  <p:stCondLst>
                                    <p:cond delay="0"/>
                                  </p:stCondLst>
                                  <p:childTnLst>
                                    <p:anim calcmode="lin" valueType="num">
                                      <p:cBhvr additive="base">
                                        <p:cTn id="326" dur="3000"/>
                                        <p:tgtEl>
                                          <p:spTgt spid="18"/>
                                        </p:tgtEl>
                                        <p:attrNameLst>
                                          <p:attrName>ppt_x</p:attrName>
                                        </p:attrNameLst>
                                      </p:cBhvr>
                                      <p:tavLst>
                                        <p:tav tm="0">
                                          <p:val>
                                            <p:strVal val="ppt_x"/>
                                          </p:val>
                                        </p:tav>
                                        <p:tav tm="100000">
                                          <p:val>
                                            <p:strVal val="ppt_x"/>
                                          </p:val>
                                        </p:tav>
                                      </p:tavLst>
                                    </p:anim>
                                    <p:anim calcmode="lin" valueType="num">
                                      <p:cBhvr additive="base">
                                        <p:cTn id="327" dur="3000"/>
                                        <p:tgtEl>
                                          <p:spTgt spid="18"/>
                                        </p:tgtEl>
                                        <p:attrNameLst>
                                          <p:attrName>ppt_y</p:attrName>
                                        </p:attrNameLst>
                                      </p:cBhvr>
                                      <p:tavLst>
                                        <p:tav tm="0">
                                          <p:val>
                                            <p:strVal val="ppt_y"/>
                                          </p:val>
                                        </p:tav>
                                        <p:tav tm="100000">
                                          <p:val>
                                            <p:strVal val="1+ppt_h/2"/>
                                          </p:val>
                                        </p:tav>
                                      </p:tavLst>
                                    </p:anim>
                                    <p:set>
                                      <p:cBhvr>
                                        <p:cTn id="328" dur="1" fill="hold">
                                          <p:stCondLst>
                                            <p:cond delay="2999"/>
                                          </p:stCondLst>
                                        </p:cTn>
                                        <p:tgtEl>
                                          <p:spTgt spid="18"/>
                                        </p:tgtEl>
                                        <p:attrNameLst>
                                          <p:attrName>style.visibility</p:attrName>
                                        </p:attrNameLst>
                                      </p:cBhvr>
                                      <p:to>
                                        <p:strVal val="hidden"/>
                                      </p:to>
                                    </p:set>
                                  </p:childTnLst>
                                </p:cTn>
                              </p:par>
                              <p:par>
                                <p:cTn id="329" presetID="2" presetClass="exit" presetSubtype="4" fill="hold" grpId="1" nodeType="withEffect">
                                  <p:stCondLst>
                                    <p:cond delay="0"/>
                                  </p:stCondLst>
                                  <p:childTnLst>
                                    <p:anim calcmode="lin" valueType="num">
                                      <p:cBhvr additive="base">
                                        <p:cTn id="330" dur="3000"/>
                                        <p:tgtEl>
                                          <p:spTgt spid="19"/>
                                        </p:tgtEl>
                                        <p:attrNameLst>
                                          <p:attrName>ppt_x</p:attrName>
                                        </p:attrNameLst>
                                      </p:cBhvr>
                                      <p:tavLst>
                                        <p:tav tm="0">
                                          <p:val>
                                            <p:strVal val="ppt_x"/>
                                          </p:val>
                                        </p:tav>
                                        <p:tav tm="100000">
                                          <p:val>
                                            <p:strVal val="ppt_x"/>
                                          </p:val>
                                        </p:tav>
                                      </p:tavLst>
                                    </p:anim>
                                    <p:anim calcmode="lin" valueType="num">
                                      <p:cBhvr additive="base">
                                        <p:cTn id="331" dur="3000"/>
                                        <p:tgtEl>
                                          <p:spTgt spid="19"/>
                                        </p:tgtEl>
                                        <p:attrNameLst>
                                          <p:attrName>ppt_y</p:attrName>
                                        </p:attrNameLst>
                                      </p:cBhvr>
                                      <p:tavLst>
                                        <p:tav tm="0">
                                          <p:val>
                                            <p:strVal val="ppt_y"/>
                                          </p:val>
                                        </p:tav>
                                        <p:tav tm="100000">
                                          <p:val>
                                            <p:strVal val="1+ppt_h/2"/>
                                          </p:val>
                                        </p:tav>
                                      </p:tavLst>
                                    </p:anim>
                                    <p:set>
                                      <p:cBhvr>
                                        <p:cTn id="332" dur="1" fill="hold">
                                          <p:stCondLst>
                                            <p:cond delay="2999"/>
                                          </p:stCondLst>
                                        </p:cTn>
                                        <p:tgtEl>
                                          <p:spTgt spid="19"/>
                                        </p:tgtEl>
                                        <p:attrNameLst>
                                          <p:attrName>style.visibility</p:attrName>
                                        </p:attrNameLst>
                                      </p:cBhvr>
                                      <p:to>
                                        <p:strVal val="hidden"/>
                                      </p:to>
                                    </p:set>
                                  </p:childTnLst>
                                </p:cTn>
                              </p:par>
                              <p:par>
                                <p:cTn id="333" presetID="2" presetClass="exit" presetSubtype="4" fill="hold" grpId="1" nodeType="withEffect">
                                  <p:stCondLst>
                                    <p:cond delay="0"/>
                                  </p:stCondLst>
                                  <p:childTnLst>
                                    <p:anim calcmode="lin" valueType="num">
                                      <p:cBhvr additive="base">
                                        <p:cTn id="334" dur="3000"/>
                                        <p:tgtEl>
                                          <p:spTgt spid="20"/>
                                        </p:tgtEl>
                                        <p:attrNameLst>
                                          <p:attrName>ppt_x</p:attrName>
                                        </p:attrNameLst>
                                      </p:cBhvr>
                                      <p:tavLst>
                                        <p:tav tm="0">
                                          <p:val>
                                            <p:strVal val="ppt_x"/>
                                          </p:val>
                                        </p:tav>
                                        <p:tav tm="100000">
                                          <p:val>
                                            <p:strVal val="ppt_x"/>
                                          </p:val>
                                        </p:tav>
                                      </p:tavLst>
                                    </p:anim>
                                    <p:anim calcmode="lin" valueType="num">
                                      <p:cBhvr additive="base">
                                        <p:cTn id="335" dur="3000"/>
                                        <p:tgtEl>
                                          <p:spTgt spid="20"/>
                                        </p:tgtEl>
                                        <p:attrNameLst>
                                          <p:attrName>ppt_y</p:attrName>
                                        </p:attrNameLst>
                                      </p:cBhvr>
                                      <p:tavLst>
                                        <p:tav tm="0">
                                          <p:val>
                                            <p:strVal val="ppt_y"/>
                                          </p:val>
                                        </p:tav>
                                        <p:tav tm="100000">
                                          <p:val>
                                            <p:strVal val="1+ppt_h/2"/>
                                          </p:val>
                                        </p:tav>
                                      </p:tavLst>
                                    </p:anim>
                                    <p:set>
                                      <p:cBhvr>
                                        <p:cTn id="336" dur="1" fill="hold">
                                          <p:stCondLst>
                                            <p:cond delay="2999"/>
                                          </p:stCondLst>
                                        </p:cTn>
                                        <p:tgtEl>
                                          <p:spTgt spid="20"/>
                                        </p:tgtEl>
                                        <p:attrNameLst>
                                          <p:attrName>style.visibility</p:attrName>
                                        </p:attrNameLst>
                                      </p:cBhvr>
                                      <p:to>
                                        <p:strVal val="hidden"/>
                                      </p:to>
                                    </p:set>
                                  </p:childTnLst>
                                </p:cTn>
                              </p:par>
                              <p:par>
                                <p:cTn id="337" presetID="2" presetClass="exit" presetSubtype="4" fill="hold" grpId="1" nodeType="withEffect">
                                  <p:stCondLst>
                                    <p:cond delay="0"/>
                                  </p:stCondLst>
                                  <p:childTnLst>
                                    <p:anim calcmode="lin" valueType="num">
                                      <p:cBhvr additive="base">
                                        <p:cTn id="338" dur="3000"/>
                                        <p:tgtEl>
                                          <p:spTgt spid="21"/>
                                        </p:tgtEl>
                                        <p:attrNameLst>
                                          <p:attrName>ppt_x</p:attrName>
                                        </p:attrNameLst>
                                      </p:cBhvr>
                                      <p:tavLst>
                                        <p:tav tm="0">
                                          <p:val>
                                            <p:strVal val="ppt_x"/>
                                          </p:val>
                                        </p:tav>
                                        <p:tav tm="100000">
                                          <p:val>
                                            <p:strVal val="ppt_x"/>
                                          </p:val>
                                        </p:tav>
                                      </p:tavLst>
                                    </p:anim>
                                    <p:anim calcmode="lin" valueType="num">
                                      <p:cBhvr additive="base">
                                        <p:cTn id="339" dur="3000"/>
                                        <p:tgtEl>
                                          <p:spTgt spid="21"/>
                                        </p:tgtEl>
                                        <p:attrNameLst>
                                          <p:attrName>ppt_y</p:attrName>
                                        </p:attrNameLst>
                                      </p:cBhvr>
                                      <p:tavLst>
                                        <p:tav tm="0">
                                          <p:val>
                                            <p:strVal val="ppt_y"/>
                                          </p:val>
                                        </p:tav>
                                        <p:tav tm="100000">
                                          <p:val>
                                            <p:strVal val="1+ppt_h/2"/>
                                          </p:val>
                                        </p:tav>
                                      </p:tavLst>
                                    </p:anim>
                                    <p:set>
                                      <p:cBhvr>
                                        <p:cTn id="340" dur="1" fill="hold">
                                          <p:stCondLst>
                                            <p:cond delay="2999"/>
                                          </p:stCondLst>
                                        </p:cTn>
                                        <p:tgtEl>
                                          <p:spTgt spid="21"/>
                                        </p:tgtEl>
                                        <p:attrNameLst>
                                          <p:attrName>style.visibility</p:attrName>
                                        </p:attrNameLst>
                                      </p:cBhvr>
                                      <p:to>
                                        <p:strVal val="hidden"/>
                                      </p:to>
                                    </p:set>
                                  </p:childTnLst>
                                </p:cTn>
                              </p:par>
                              <p:par>
                                <p:cTn id="341" presetID="2" presetClass="exit" presetSubtype="4" fill="hold" grpId="1" nodeType="withEffect">
                                  <p:stCondLst>
                                    <p:cond delay="0"/>
                                  </p:stCondLst>
                                  <p:childTnLst>
                                    <p:anim calcmode="lin" valueType="num">
                                      <p:cBhvr additive="base">
                                        <p:cTn id="342" dur="3000"/>
                                        <p:tgtEl>
                                          <p:spTgt spid="22"/>
                                        </p:tgtEl>
                                        <p:attrNameLst>
                                          <p:attrName>ppt_x</p:attrName>
                                        </p:attrNameLst>
                                      </p:cBhvr>
                                      <p:tavLst>
                                        <p:tav tm="0">
                                          <p:val>
                                            <p:strVal val="ppt_x"/>
                                          </p:val>
                                        </p:tav>
                                        <p:tav tm="100000">
                                          <p:val>
                                            <p:strVal val="ppt_x"/>
                                          </p:val>
                                        </p:tav>
                                      </p:tavLst>
                                    </p:anim>
                                    <p:anim calcmode="lin" valueType="num">
                                      <p:cBhvr additive="base">
                                        <p:cTn id="343" dur="3000"/>
                                        <p:tgtEl>
                                          <p:spTgt spid="22"/>
                                        </p:tgtEl>
                                        <p:attrNameLst>
                                          <p:attrName>ppt_y</p:attrName>
                                        </p:attrNameLst>
                                      </p:cBhvr>
                                      <p:tavLst>
                                        <p:tav tm="0">
                                          <p:val>
                                            <p:strVal val="ppt_y"/>
                                          </p:val>
                                        </p:tav>
                                        <p:tav tm="100000">
                                          <p:val>
                                            <p:strVal val="1+ppt_h/2"/>
                                          </p:val>
                                        </p:tav>
                                      </p:tavLst>
                                    </p:anim>
                                    <p:set>
                                      <p:cBhvr>
                                        <p:cTn id="344" dur="1" fill="hold">
                                          <p:stCondLst>
                                            <p:cond delay="2999"/>
                                          </p:stCondLst>
                                        </p:cTn>
                                        <p:tgtEl>
                                          <p:spTgt spid="22"/>
                                        </p:tgtEl>
                                        <p:attrNameLst>
                                          <p:attrName>style.visibility</p:attrName>
                                        </p:attrNameLst>
                                      </p:cBhvr>
                                      <p:to>
                                        <p:strVal val="hidden"/>
                                      </p:to>
                                    </p:set>
                                  </p:childTnLst>
                                </p:cTn>
                              </p:par>
                              <p:par>
                                <p:cTn id="345" presetID="2" presetClass="exit" presetSubtype="4" fill="hold" grpId="1" nodeType="withEffect">
                                  <p:stCondLst>
                                    <p:cond delay="0"/>
                                  </p:stCondLst>
                                  <p:childTnLst>
                                    <p:anim calcmode="lin" valueType="num">
                                      <p:cBhvr additive="base">
                                        <p:cTn id="346" dur="3000"/>
                                        <p:tgtEl>
                                          <p:spTgt spid="23"/>
                                        </p:tgtEl>
                                        <p:attrNameLst>
                                          <p:attrName>ppt_x</p:attrName>
                                        </p:attrNameLst>
                                      </p:cBhvr>
                                      <p:tavLst>
                                        <p:tav tm="0">
                                          <p:val>
                                            <p:strVal val="ppt_x"/>
                                          </p:val>
                                        </p:tav>
                                        <p:tav tm="100000">
                                          <p:val>
                                            <p:strVal val="ppt_x"/>
                                          </p:val>
                                        </p:tav>
                                      </p:tavLst>
                                    </p:anim>
                                    <p:anim calcmode="lin" valueType="num">
                                      <p:cBhvr additive="base">
                                        <p:cTn id="347" dur="3000"/>
                                        <p:tgtEl>
                                          <p:spTgt spid="23"/>
                                        </p:tgtEl>
                                        <p:attrNameLst>
                                          <p:attrName>ppt_y</p:attrName>
                                        </p:attrNameLst>
                                      </p:cBhvr>
                                      <p:tavLst>
                                        <p:tav tm="0">
                                          <p:val>
                                            <p:strVal val="ppt_y"/>
                                          </p:val>
                                        </p:tav>
                                        <p:tav tm="100000">
                                          <p:val>
                                            <p:strVal val="1+ppt_h/2"/>
                                          </p:val>
                                        </p:tav>
                                      </p:tavLst>
                                    </p:anim>
                                    <p:set>
                                      <p:cBhvr>
                                        <p:cTn id="348" dur="1" fill="hold">
                                          <p:stCondLst>
                                            <p:cond delay="2999"/>
                                          </p:stCondLst>
                                        </p:cTn>
                                        <p:tgtEl>
                                          <p:spTgt spid="23"/>
                                        </p:tgtEl>
                                        <p:attrNameLst>
                                          <p:attrName>style.visibility</p:attrName>
                                        </p:attrNameLst>
                                      </p:cBhvr>
                                      <p:to>
                                        <p:strVal val="hidden"/>
                                      </p:to>
                                    </p:set>
                                  </p:childTnLst>
                                </p:cTn>
                              </p:par>
                              <p:par>
                                <p:cTn id="349" presetID="2" presetClass="exit" presetSubtype="4" fill="hold" grpId="1" nodeType="withEffect">
                                  <p:stCondLst>
                                    <p:cond delay="0"/>
                                  </p:stCondLst>
                                  <p:childTnLst>
                                    <p:anim calcmode="lin" valueType="num">
                                      <p:cBhvr additive="base">
                                        <p:cTn id="350" dur="3000"/>
                                        <p:tgtEl>
                                          <p:spTgt spid="24"/>
                                        </p:tgtEl>
                                        <p:attrNameLst>
                                          <p:attrName>ppt_x</p:attrName>
                                        </p:attrNameLst>
                                      </p:cBhvr>
                                      <p:tavLst>
                                        <p:tav tm="0">
                                          <p:val>
                                            <p:strVal val="ppt_x"/>
                                          </p:val>
                                        </p:tav>
                                        <p:tav tm="100000">
                                          <p:val>
                                            <p:strVal val="ppt_x"/>
                                          </p:val>
                                        </p:tav>
                                      </p:tavLst>
                                    </p:anim>
                                    <p:anim calcmode="lin" valueType="num">
                                      <p:cBhvr additive="base">
                                        <p:cTn id="351" dur="3000"/>
                                        <p:tgtEl>
                                          <p:spTgt spid="24"/>
                                        </p:tgtEl>
                                        <p:attrNameLst>
                                          <p:attrName>ppt_y</p:attrName>
                                        </p:attrNameLst>
                                      </p:cBhvr>
                                      <p:tavLst>
                                        <p:tav tm="0">
                                          <p:val>
                                            <p:strVal val="ppt_y"/>
                                          </p:val>
                                        </p:tav>
                                        <p:tav tm="100000">
                                          <p:val>
                                            <p:strVal val="1+ppt_h/2"/>
                                          </p:val>
                                        </p:tav>
                                      </p:tavLst>
                                    </p:anim>
                                    <p:set>
                                      <p:cBhvr>
                                        <p:cTn id="352" dur="1" fill="hold">
                                          <p:stCondLst>
                                            <p:cond delay="2999"/>
                                          </p:stCondLst>
                                        </p:cTn>
                                        <p:tgtEl>
                                          <p:spTgt spid="24"/>
                                        </p:tgtEl>
                                        <p:attrNameLst>
                                          <p:attrName>style.visibility</p:attrName>
                                        </p:attrNameLst>
                                      </p:cBhvr>
                                      <p:to>
                                        <p:strVal val="hidden"/>
                                      </p:to>
                                    </p:set>
                                  </p:childTnLst>
                                </p:cTn>
                              </p:par>
                              <p:par>
                                <p:cTn id="353" presetID="2" presetClass="exit" presetSubtype="4" fill="hold" grpId="1" nodeType="withEffect">
                                  <p:stCondLst>
                                    <p:cond delay="0"/>
                                  </p:stCondLst>
                                  <p:childTnLst>
                                    <p:anim calcmode="lin" valueType="num">
                                      <p:cBhvr additive="base">
                                        <p:cTn id="354" dur="3000"/>
                                        <p:tgtEl>
                                          <p:spTgt spid="25"/>
                                        </p:tgtEl>
                                        <p:attrNameLst>
                                          <p:attrName>ppt_x</p:attrName>
                                        </p:attrNameLst>
                                      </p:cBhvr>
                                      <p:tavLst>
                                        <p:tav tm="0">
                                          <p:val>
                                            <p:strVal val="ppt_x"/>
                                          </p:val>
                                        </p:tav>
                                        <p:tav tm="100000">
                                          <p:val>
                                            <p:strVal val="ppt_x"/>
                                          </p:val>
                                        </p:tav>
                                      </p:tavLst>
                                    </p:anim>
                                    <p:anim calcmode="lin" valueType="num">
                                      <p:cBhvr additive="base">
                                        <p:cTn id="355" dur="3000"/>
                                        <p:tgtEl>
                                          <p:spTgt spid="25"/>
                                        </p:tgtEl>
                                        <p:attrNameLst>
                                          <p:attrName>ppt_y</p:attrName>
                                        </p:attrNameLst>
                                      </p:cBhvr>
                                      <p:tavLst>
                                        <p:tav tm="0">
                                          <p:val>
                                            <p:strVal val="ppt_y"/>
                                          </p:val>
                                        </p:tav>
                                        <p:tav tm="100000">
                                          <p:val>
                                            <p:strVal val="1+ppt_h/2"/>
                                          </p:val>
                                        </p:tav>
                                      </p:tavLst>
                                    </p:anim>
                                    <p:set>
                                      <p:cBhvr>
                                        <p:cTn id="356" dur="1" fill="hold">
                                          <p:stCondLst>
                                            <p:cond delay="2999"/>
                                          </p:stCondLst>
                                        </p:cTn>
                                        <p:tgtEl>
                                          <p:spTgt spid="25"/>
                                        </p:tgtEl>
                                        <p:attrNameLst>
                                          <p:attrName>style.visibility</p:attrName>
                                        </p:attrNameLst>
                                      </p:cBhvr>
                                      <p:to>
                                        <p:strVal val="hidden"/>
                                      </p:to>
                                    </p:set>
                                  </p:childTnLst>
                                </p:cTn>
                              </p:par>
                              <p:par>
                                <p:cTn id="357" presetID="2" presetClass="exit" presetSubtype="4" fill="hold" grpId="1" nodeType="withEffect">
                                  <p:stCondLst>
                                    <p:cond delay="0"/>
                                  </p:stCondLst>
                                  <p:childTnLst>
                                    <p:anim calcmode="lin" valueType="num">
                                      <p:cBhvr additive="base">
                                        <p:cTn id="358" dur="3000"/>
                                        <p:tgtEl>
                                          <p:spTgt spid="26"/>
                                        </p:tgtEl>
                                        <p:attrNameLst>
                                          <p:attrName>ppt_x</p:attrName>
                                        </p:attrNameLst>
                                      </p:cBhvr>
                                      <p:tavLst>
                                        <p:tav tm="0">
                                          <p:val>
                                            <p:strVal val="ppt_x"/>
                                          </p:val>
                                        </p:tav>
                                        <p:tav tm="100000">
                                          <p:val>
                                            <p:strVal val="ppt_x"/>
                                          </p:val>
                                        </p:tav>
                                      </p:tavLst>
                                    </p:anim>
                                    <p:anim calcmode="lin" valueType="num">
                                      <p:cBhvr additive="base">
                                        <p:cTn id="359" dur="3000"/>
                                        <p:tgtEl>
                                          <p:spTgt spid="26"/>
                                        </p:tgtEl>
                                        <p:attrNameLst>
                                          <p:attrName>ppt_y</p:attrName>
                                        </p:attrNameLst>
                                      </p:cBhvr>
                                      <p:tavLst>
                                        <p:tav tm="0">
                                          <p:val>
                                            <p:strVal val="ppt_y"/>
                                          </p:val>
                                        </p:tav>
                                        <p:tav tm="100000">
                                          <p:val>
                                            <p:strVal val="1+ppt_h/2"/>
                                          </p:val>
                                        </p:tav>
                                      </p:tavLst>
                                    </p:anim>
                                    <p:set>
                                      <p:cBhvr>
                                        <p:cTn id="360" dur="1" fill="hold">
                                          <p:stCondLst>
                                            <p:cond delay="2999"/>
                                          </p:stCondLst>
                                        </p:cTn>
                                        <p:tgtEl>
                                          <p:spTgt spid="26"/>
                                        </p:tgtEl>
                                        <p:attrNameLst>
                                          <p:attrName>style.visibility</p:attrName>
                                        </p:attrNameLst>
                                      </p:cBhvr>
                                      <p:to>
                                        <p:strVal val="hidden"/>
                                      </p:to>
                                    </p:set>
                                  </p:childTnLst>
                                </p:cTn>
                              </p:par>
                              <p:par>
                                <p:cTn id="361" presetID="2" presetClass="exit" presetSubtype="4" fill="hold" grpId="1" nodeType="withEffect">
                                  <p:stCondLst>
                                    <p:cond delay="0"/>
                                  </p:stCondLst>
                                  <p:childTnLst>
                                    <p:anim calcmode="lin" valueType="num">
                                      <p:cBhvr additive="base">
                                        <p:cTn id="362" dur="3000"/>
                                        <p:tgtEl>
                                          <p:spTgt spid="27"/>
                                        </p:tgtEl>
                                        <p:attrNameLst>
                                          <p:attrName>ppt_x</p:attrName>
                                        </p:attrNameLst>
                                      </p:cBhvr>
                                      <p:tavLst>
                                        <p:tav tm="0">
                                          <p:val>
                                            <p:strVal val="ppt_x"/>
                                          </p:val>
                                        </p:tav>
                                        <p:tav tm="100000">
                                          <p:val>
                                            <p:strVal val="ppt_x"/>
                                          </p:val>
                                        </p:tav>
                                      </p:tavLst>
                                    </p:anim>
                                    <p:anim calcmode="lin" valueType="num">
                                      <p:cBhvr additive="base">
                                        <p:cTn id="363" dur="3000"/>
                                        <p:tgtEl>
                                          <p:spTgt spid="27"/>
                                        </p:tgtEl>
                                        <p:attrNameLst>
                                          <p:attrName>ppt_y</p:attrName>
                                        </p:attrNameLst>
                                      </p:cBhvr>
                                      <p:tavLst>
                                        <p:tav tm="0">
                                          <p:val>
                                            <p:strVal val="ppt_y"/>
                                          </p:val>
                                        </p:tav>
                                        <p:tav tm="100000">
                                          <p:val>
                                            <p:strVal val="1+ppt_h/2"/>
                                          </p:val>
                                        </p:tav>
                                      </p:tavLst>
                                    </p:anim>
                                    <p:set>
                                      <p:cBhvr>
                                        <p:cTn id="364" dur="1" fill="hold">
                                          <p:stCondLst>
                                            <p:cond delay="2999"/>
                                          </p:stCondLst>
                                        </p:cTn>
                                        <p:tgtEl>
                                          <p:spTgt spid="27"/>
                                        </p:tgtEl>
                                        <p:attrNameLst>
                                          <p:attrName>style.visibility</p:attrName>
                                        </p:attrNameLst>
                                      </p:cBhvr>
                                      <p:to>
                                        <p:strVal val="hidden"/>
                                      </p:to>
                                    </p:set>
                                  </p:childTnLst>
                                </p:cTn>
                              </p:par>
                              <p:par>
                                <p:cTn id="365" presetID="2" presetClass="exit" presetSubtype="4" fill="hold" grpId="1" nodeType="withEffect">
                                  <p:stCondLst>
                                    <p:cond delay="0"/>
                                  </p:stCondLst>
                                  <p:childTnLst>
                                    <p:anim calcmode="lin" valueType="num">
                                      <p:cBhvr additive="base">
                                        <p:cTn id="366" dur="3000"/>
                                        <p:tgtEl>
                                          <p:spTgt spid="28"/>
                                        </p:tgtEl>
                                        <p:attrNameLst>
                                          <p:attrName>ppt_x</p:attrName>
                                        </p:attrNameLst>
                                      </p:cBhvr>
                                      <p:tavLst>
                                        <p:tav tm="0">
                                          <p:val>
                                            <p:strVal val="ppt_x"/>
                                          </p:val>
                                        </p:tav>
                                        <p:tav tm="100000">
                                          <p:val>
                                            <p:strVal val="ppt_x"/>
                                          </p:val>
                                        </p:tav>
                                      </p:tavLst>
                                    </p:anim>
                                    <p:anim calcmode="lin" valueType="num">
                                      <p:cBhvr additive="base">
                                        <p:cTn id="367" dur="3000"/>
                                        <p:tgtEl>
                                          <p:spTgt spid="28"/>
                                        </p:tgtEl>
                                        <p:attrNameLst>
                                          <p:attrName>ppt_y</p:attrName>
                                        </p:attrNameLst>
                                      </p:cBhvr>
                                      <p:tavLst>
                                        <p:tav tm="0">
                                          <p:val>
                                            <p:strVal val="ppt_y"/>
                                          </p:val>
                                        </p:tav>
                                        <p:tav tm="100000">
                                          <p:val>
                                            <p:strVal val="1+ppt_h/2"/>
                                          </p:val>
                                        </p:tav>
                                      </p:tavLst>
                                    </p:anim>
                                    <p:set>
                                      <p:cBhvr>
                                        <p:cTn id="368" dur="1" fill="hold">
                                          <p:stCondLst>
                                            <p:cond delay="2999"/>
                                          </p:stCondLst>
                                        </p:cTn>
                                        <p:tgtEl>
                                          <p:spTgt spid="28"/>
                                        </p:tgtEl>
                                        <p:attrNameLst>
                                          <p:attrName>style.visibility</p:attrName>
                                        </p:attrNameLst>
                                      </p:cBhvr>
                                      <p:to>
                                        <p:strVal val="hidden"/>
                                      </p:to>
                                    </p:set>
                                  </p:childTnLst>
                                </p:cTn>
                              </p:par>
                              <p:par>
                                <p:cTn id="369" presetID="2" presetClass="exit" presetSubtype="4" fill="hold" grpId="1" nodeType="withEffect">
                                  <p:stCondLst>
                                    <p:cond delay="0"/>
                                  </p:stCondLst>
                                  <p:childTnLst>
                                    <p:anim calcmode="lin" valueType="num">
                                      <p:cBhvr additive="base">
                                        <p:cTn id="370" dur="3000"/>
                                        <p:tgtEl>
                                          <p:spTgt spid="29"/>
                                        </p:tgtEl>
                                        <p:attrNameLst>
                                          <p:attrName>ppt_x</p:attrName>
                                        </p:attrNameLst>
                                      </p:cBhvr>
                                      <p:tavLst>
                                        <p:tav tm="0">
                                          <p:val>
                                            <p:strVal val="ppt_x"/>
                                          </p:val>
                                        </p:tav>
                                        <p:tav tm="100000">
                                          <p:val>
                                            <p:strVal val="ppt_x"/>
                                          </p:val>
                                        </p:tav>
                                      </p:tavLst>
                                    </p:anim>
                                    <p:anim calcmode="lin" valueType="num">
                                      <p:cBhvr additive="base">
                                        <p:cTn id="371" dur="3000"/>
                                        <p:tgtEl>
                                          <p:spTgt spid="29"/>
                                        </p:tgtEl>
                                        <p:attrNameLst>
                                          <p:attrName>ppt_y</p:attrName>
                                        </p:attrNameLst>
                                      </p:cBhvr>
                                      <p:tavLst>
                                        <p:tav tm="0">
                                          <p:val>
                                            <p:strVal val="ppt_y"/>
                                          </p:val>
                                        </p:tav>
                                        <p:tav tm="100000">
                                          <p:val>
                                            <p:strVal val="1+ppt_h/2"/>
                                          </p:val>
                                        </p:tav>
                                      </p:tavLst>
                                    </p:anim>
                                    <p:set>
                                      <p:cBhvr>
                                        <p:cTn id="372" dur="1" fill="hold">
                                          <p:stCondLst>
                                            <p:cond delay="2999"/>
                                          </p:stCondLst>
                                        </p:cTn>
                                        <p:tgtEl>
                                          <p:spTgt spid="29"/>
                                        </p:tgtEl>
                                        <p:attrNameLst>
                                          <p:attrName>style.visibility</p:attrName>
                                        </p:attrNameLst>
                                      </p:cBhvr>
                                      <p:to>
                                        <p:strVal val="hidden"/>
                                      </p:to>
                                    </p:set>
                                  </p:childTnLst>
                                </p:cTn>
                              </p:par>
                              <p:par>
                                <p:cTn id="373" presetID="2" presetClass="exit" presetSubtype="4" fill="hold" grpId="1" nodeType="withEffect">
                                  <p:stCondLst>
                                    <p:cond delay="0"/>
                                  </p:stCondLst>
                                  <p:childTnLst>
                                    <p:anim calcmode="lin" valueType="num">
                                      <p:cBhvr additive="base">
                                        <p:cTn id="374" dur="3000"/>
                                        <p:tgtEl>
                                          <p:spTgt spid="30"/>
                                        </p:tgtEl>
                                        <p:attrNameLst>
                                          <p:attrName>ppt_x</p:attrName>
                                        </p:attrNameLst>
                                      </p:cBhvr>
                                      <p:tavLst>
                                        <p:tav tm="0">
                                          <p:val>
                                            <p:strVal val="ppt_x"/>
                                          </p:val>
                                        </p:tav>
                                        <p:tav tm="100000">
                                          <p:val>
                                            <p:strVal val="ppt_x"/>
                                          </p:val>
                                        </p:tav>
                                      </p:tavLst>
                                    </p:anim>
                                    <p:anim calcmode="lin" valueType="num">
                                      <p:cBhvr additive="base">
                                        <p:cTn id="375" dur="3000"/>
                                        <p:tgtEl>
                                          <p:spTgt spid="30"/>
                                        </p:tgtEl>
                                        <p:attrNameLst>
                                          <p:attrName>ppt_y</p:attrName>
                                        </p:attrNameLst>
                                      </p:cBhvr>
                                      <p:tavLst>
                                        <p:tav tm="0">
                                          <p:val>
                                            <p:strVal val="ppt_y"/>
                                          </p:val>
                                        </p:tav>
                                        <p:tav tm="100000">
                                          <p:val>
                                            <p:strVal val="1+ppt_h/2"/>
                                          </p:val>
                                        </p:tav>
                                      </p:tavLst>
                                    </p:anim>
                                    <p:set>
                                      <p:cBhvr>
                                        <p:cTn id="376" dur="1" fill="hold">
                                          <p:stCondLst>
                                            <p:cond delay="2999"/>
                                          </p:stCondLst>
                                        </p:cTn>
                                        <p:tgtEl>
                                          <p:spTgt spid="30"/>
                                        </p:tgtEl>
                                        <p:attrNameLst>
                                          <p:attrName>style.visibility</p:attrName>
                                        </p:attrNameLst>
                                      </p:cBhvr>
                                      <p:to>
                                        <p:strVal val="hidden"/>
                                      </p:to>
                                    </p:set>
                                  </p:childTnLst>
                                </p:cTn>
                              </p:par>
                              <p:par>
                                <p:cTn id="377" presetID="2" presetClass="exit" presetSubtype="4" fill="hold" grpId="1" nodeType="withEffect">
                                  <p:stCondLst>
                                    <p:cond delay="0"/>
                                  </p:stCondLst>
                                  <p:childTnLst>
                                    <p:anim calcmode="lin" valueType="num">
                                      <p:cBhvr additive="base">
                                        <p:cTn id="378" dur="3000"/>
                                        <p:tgtEl>
                                          <p:spTgt spid="31"/>
                                        </p:tgtEl>
                                        <p:attrNameLst>
                                          <p:attrName>ppt_x</p:attrName>
                                        </p:attrNameLst>
                                      </p:cBhvr>
                                      <p:tavLst>
                                        <p:tav tm="0">
                                          <p:val>
                                            <p:strVal val="ppt_x"/>
                                          </p:val>
                                        </p:tav>
                                        <p:tav tm="100000">
                                          <p:val>
                                            <p:strVal val="ppt_x"/>
                                          </p:val>
                                        </p:tav>
                                      </p:tavLst>
                                    </p:anim>
                                    <p:anim calcmode="lin" valueType="num">
                                      <p:cBhvr additive="base">
                                        <p:cTn id="379" dur="3000"/>
                                        <p:tgtEl>
                                          <p:spTgt spid="31"/>
                                        </p:tgtEl>
                                        <p:attrNameLst>
                                          <p:attrName>ppt_y</p:attrName>
                                        </p:attrNameLst>
                                      </p:cBhvr>
                                      <p:tavLst>
                                        <p:tav tm="0">
                                          <p:val>
                                            <p:strVal val="ppt_y"/>
                                          </p:val>
                                        </p:tav>
                                        <p:tav tm="100000">
                                          <p:val>
                                            <p:strVal val="1+ppt_h/2"/>
                                          </p:val>
                                        </p:tav>
                                      </p:tavLst>
                                    </p:anim>
                                    <p:set>
                                      <p:cBhvr>
                                        <p:cTn id="380" dur="1" fill="hold">
                                          <p:stCondLst>
                                            <p:cond delay="2999"/>
                                          </p:stCondLst>
                                        </p:cTn>
                                        <p:tgtEl>
                                          <p:spTgt spid="31"/>
                                        </p:tgtEl>
                                        <p:attrNameLst>
                                          <p:attrName>style.visibility</p:attrName>
                                        </p:attrNameLst>
                                      </p:cBhvr>
                                      <p:to>
                                        <p:strVal val="hidden"/>
                                      </p:to>
                                    </p:set>
                                  </p:childTnLst>
                                </p:cTn>
                              </p:par>
                              <p:par>
                                <p:cTn id="381" presetID="2" presetClass="exit" presetSubtype="4" fill="hold" grpId="1" nodeType="withEffect">
                                  <p:stCondLst>
                                    <p:cond delay="0"/>
                                  </p:stCondLst>
                                  <p:childTnLst>
                                    <p:anim calcmode="lin" valueType="num">
                                      <p:cBhvr additive="base">
                                        <p:cTn id="382" dur="3000"/>
                                        <p:tgtEl>
                                          <p:spTgt spid="32"/>
                                        </p:tgtEl>
                                        <p:attrNameLst>
                                          <p:attrName>ppt_x</p:attrName>
                                        </p:attrNameLst>
                                      </p:cBhvr>
                                      <p:tavLst>
                                        <p:tav tm="0">
                                          <p:val>
                                            <p:strVal val="ppt_x"/>
                                          </p:val>
                                        </p:tav>
                                        <p:tav tm="100000">
                                          <p:val>
                                            <p:strVal val="ppt_x"/>
                                          </p:val>
                                        </p:tav>
                                      </p:tavLst>
                                    </p:anim>
                                    <p:anim calcmode="lin" valueType="num">
                                      <p:cBhvr additive="base">
                                        <p:cTn id="383" dur="3000"/>
                                        <p:tgtEl>
                                          <p:spTgt spid="32"/>
                                        </p:tgtEl>
                                        <p:attrNameLst>
                                          <p:attrName>ppt_y</p:attrName>
                                        </p:attrNameLst>
                                      </p:cBhvr>
                                      <p:tavLst>
                                        <p:tav tm="0">
                                          <p:val>
                                            <p:strVal val="ppt_y"/>
                                          </p:val>
                                        </p:tav>
                                        <p:tav tm="100000">
                                          <p:val>
                                            <p:strVal val="1+ppt_h/2"/>
                                          </p:val>
                                        </p:tav>
                                      </p:tavLst>
                                    </p:anim>
                                    <p:set>
                                      <p:cBhvr>
                                        <p:cTn id="384" dur="1" fill="hold">
                                          <p:stCondLst>
                                            <p:cond delay="2999"/>
                                          </p:stCondLst>
                                        </p:cTn>
                                        <p:tgtEl>
                                          <p:spTgt spid="32"/>
                                        </p:tgtEl>
                                        <p:attrNameLst>
                                          <p:attrName>style.visibility</p:attrName>
                                        </p:attrNameLst>
                                      </p:cBhvr>
                                      <p:to>
                                        <p:strVal val="hidden"/>
                                      </p:to>
                                    </p:set>
                                  </p:childTnLst>
                                </p:cTn>
                              </p:par>
                              <p:par>
                                <p:cTn id="385" presetID="2" presetClass="exit" presetSubtype="4" fill="hold" grpId="1" nodeType="withEffect">
                                  <p:stCondLst>
                                    <p:cond delay="0"/>
                                  </p:stCondLst>
                                  <p:childTnLst>
                                    <p:anim calcmode="lin" valueType="num">
                                      <p:cBhvr additive="base">
                                        <p:cTn id="386" dur="3000"/>
                                        <p:tgtEl>
                                          <p:spTgt spid="33"/>
                                        </p:tgtEl>
                                        <p:attrNameLst>
                                          <p:attrName>ppt_x</p:attrName>
                                        </p:attrNameLst>
                                      </p:cBhvr>
                                      <p:tavLst>
                                        <p:tav tm="0">
                                          <p:val>
                                            <p:strVal val="ppt_x"/>
                                          </p:val>
                                        </p:tav>
                                        <p:tav tm="100000">
                                          <p:val>
                                            <p:strVal val="ppt_x"/>
                                          </p:val>
                                        </p:tav>
                                      </p:tavLst>
                                    </p:anim>
                                    <p:anim calcmode="lin" valueType="num">
                                      <p:cBhvr additive="base">
                                        <p:cTn id="387" dur="3000"/>
                                        <p:tgtEl>
                                          <p:spTgt spid="33"/>
                                        </p:tgtEl>
                                        <p:attrNameLst>
                                          <p:attrName>ppt_y</p:attrName>
                                        </p:attrNameLst>
                                      </p:cBhvr>
                                      <p:tavLst>
                                        <p:tav tm="0">
                                          <p:val>
                                            <p:strVal val="ppt_y"/>
                                          </p:val>
                                        </p:tav>
                                        <p:tav tm="100000">
                                          <p:val>
                                            <p:strVal val="1+ppt_h/2"/>
                                          </p:val>
                                        </p:tav>
                                      </p:tavLst>
                                    </p:anim>
                                    <p:set>
                                      <p:cBhvr>
                                        <p:cTn id="388" dur="1" fill="hold">
                                          <p:stCondLst>
                                            <p:cond delay="2999"/>
                                          </p:stCondLst>
                                        </p:cTn>
                                        <p:tgtEl>
                                          <p:spTgt spid="33"/>
                                        </p:tgtEl>
                                        <p:attrNameLst>
                                          <p:attrName>style.visibility</p:attrName>
                                        </p:attrNameLst>
                                      </p:cBhvr>
                                      <p:to>
                                        <p:strVal val="hidden"/>
                                      </p:to>
                                    </p:set>
                                  </p:childTnLst>
                                </p:cTn>
                              </p:par>
                              <p:par>
                                <p:cTn id="389" presetID="2" presetClass="exit" presetSubtype="4" fill="hold" grpId="1" nodeType="withEffect">
                                  <p:stCondLst>
                                    <p:cond delay="0"/>
                                  </p:stCondLst>
                                  <p:childTnLst>
                                    <p:anim calcmode="lin" valueType="num">
                                      <p:cBhvr additive="base">
                                        <p:cTn id="390" dur="3000"/>
                                        <p:tgtEl>
                                          <p:spTgt spid="34"/>
                                        </p:tgtEl>
                                        <p:attrNameLst>
                                          <p:attrName>ppt_x</p:attrName>
                                        </p:attrNameLst>
                                      </p:cBhvr>
                                      <p:tavLst>
                                        <p:tav tm="0">
                                          <p:val>
                                            <p:strVal val="ppt_x"/>
                                          </p:val>
                                        </p:tav>
                                        <p:tav tm="100000">
                                          <p:val>
                                            <p:strVal val="ppt_x"/>
                                          </p:val>
                                        </p:tav>
                                      </p:tavLst>
                                    </p:anim>
                                    <p:anim calcmode="lin" valueType="num">
                                      <p:cBhvr additive="base">
                                        <p:cTn id="391" dur="3000"/>
                                        <p:tgtEl>
                                          <p:spTgt spid="34"/>
                                        </p:tgtEl>
                                        <p:attrNameLst>
                                          <p:attrName>ppt_y</p:attrName>
                                        </p:attrNameLst>
                                      </p:cBhvr>
                                      <p:tavLst>
                                        <p:tav tm="0">
                                          <p:val>
                                            <p:strVal val="ppt_y"/>
                                          </p:val>
                                        </p:tav>
                                        <p:tav tm="100000">
                                          <p:val>
                                            <p:strVal val="1+ppt_h/2"/>
                                          </p:val>
                                        </p:tav>
                                      </p:tavLst>
                                    </p:anim>
                                    <p:set>
                                      <p:cBhvr>
                                        <p:cTn id="392" dur="1" fill="hold">
                                          <p:stCondLst>
                                            <p:cond delay="2999"/>
                                          </p:stCondLst>
                                        </p:cTn>
                                        <p:tgtEl>
                                          <p:spTgt spid="34"/>
                                        </p:tgtEl>
                                        <p:attrNameLst>
                                          <p:attrName>style.visibility</p:attrName>
                                        </p:attrNameLst>
                                      </p:cBhvr>
                                      <p:to>
                                        <p:strVal val="hidden"/>
                                      </p:to>
                                    </p:set>
                                  </p:childTnLst>
                                </p:cTn>
                              </p:par>
                              <p:par>
                                <p:cTn id="393" presetID="2" presetClass="exit" presetSubtype="4" fill="hold" grpId="1" nodeType="withEffect">
                                  <p:stCondLst>
                                    <p:cond delay="0"/>
                                  </p:stCondLst>
                                  <p:childTnLst>
                                    <p:anim calcmode="lin" valueType="num">
                                      <p:cBhvr additive="base">
                                        <p:cTn id="394" dur="3000"/>
                                        <p:tgtEl>
                                          <p:spTgt spid="35"/>
                                        </p:tgtEl>
                                        <p:attrNameLst>
                                          <p:attrName>ppt_x</p:attrName>
                                        </p:attrNameLst>
                                      </p:cBhvr>
                                      <p:tavLst>
                                        <p:tav tm="0">
                                          <p:val>
                                            <p:strVal val="ppt_x"/>
                                          </p:val>
                                        </p:tav>
                                        <p:tav tm="100000">
                                          <p:val>
                                            <p:strVal val="ppt_x"/>
                                          </p:val>
                                        </p:tav>
                                      </p:tavLst>
                                    </p:anim>
                                    <p:anim calcmode="lin" valueType="num">
                                      <p:cBhvr additive="base">
                                        <p:cTn id="395" dur="3000"/>
                                        <p:tgtEl>
                                          <p:spTgt spid="35"/>
                                        </p:tgtEl>
                                        <p:attrNameLst>
                                          <p:attrName>ppt_y</p:attrName>
                                        </p:attrNameLst>
                                      </p:cBhvr>
                                      <p:tavLst>
                                        <p:tav tm="0">
                                          <p:val>
                                            <p:strVal val="ppt_y"/>
                                          </p:val>
                                        </p:tav>
                                        <p:tav tm="100000">
                                          <p:val>
                                            <p:strVal val="1+ppt_h/2"/>
                                          </p:val>
                                        </p:tav>
                                      </p:tavLst>
                                    </p:anim>
                                    <p:set>
                                      <p:cBhvr>
                                        <p:cTn id="396" dur="1" fill="hold">
                                          <p:stCondLst>
                                            <p:cond delay="2999"/>
                                          </p:stCondLst>
                                        </p:cTn>
                                        <p:tgtEl>
                                          <p:spTgt spid="35"/>
                                        </p:tgtEl>
                                        <p:attrNameLst>
                                          <p:attrName>style.visibility</p:attrName>
                                        </p:attrNameLst>
                                      </p:cBhvr>
                                      <p:to>
                                        <p:strVal val="hidden"/>
                                      </p:to>
                                    </p:set>
                                  </p:childTnLst>
                                </p:cTn>
                              </p:par>
                              <p:par>
                                <p:cTn id="397" presetID="2" presetClass="exit" presetSubtype="4" fill="hold" grpId="1" nodeType="withEffect">
                                  <p:stCondLst>
                                    <p:cond delay="0"/>
                                  </p:stCondLst>
                                  <p:childTnLst>
                                    <p:anim calcmode="lin" valueType="num">
                                      <p:cBhvr additive="base">
                                        <p:cTn id="398" dur="3000"/>
                                        <p:tgtEl>
                                          <p:spTgt spid="36"/>
                                        </p:tgtEl>
                                        <p:attrNameLst>
                                          <p:attrName>ppt_x</p:attrName>
                                        </p:attrNameLst>
                                      </p:cBhvr>
                                      <p:tavLst>
                                        <p:tav tm="0">
                                          <p:val>
                                            <p:strVal val="ppt_x"/>
                                          </p:val>
                                        </p:tav>
                                        <p:tav tm="100000">
                                          <p:val>
                                            <p:strVal val="ppt_x"/>
                                          </p:val>
                                        </p:tav>
                                      </p:tavLst>
                                    </p:anim>
                                    <p:anim calcmode="lin" valueType="num">
                                      <p:cBhvr additive="base">
                                        <p:cTn id="399" dur="3000"/>
                                        <p:tgtEl>
                                          <p:spTgt spid="36"/>
                                        </p:tgtEl>
                                        <p:attrNameLst>
                                          <p:attrName>ppt_y</p:attrName>
                                        </p:attrNameLst>
                                      </p:cBhvr>
                                      <p:tavLst>
                                        <p:tav tm="0">
                                          <p:val>
                                            <p:strVal val="ppt_y"/>
                                          </p:val>
                                        </p:tav>
                                        <p:tav tm="100000">
                                          <p:val>
                                            <p:strVal val="1+ppt_h/2"/>
                                          </p:val>
                                        </p:tav>
                                      </p:tavLst>
                                    </p:anim>
                                    <p:set>
                                      <p:cBhvr>
                                        <p:cTn id="400" dur="1" fill="hold">
                                          <p:stCondLst>
                                            <p:cond delay="2999"/>
                                          </p:stCondLst>
                                        </p:cTn>
                                        <p:tgtEl>
                                          <p:spTgt spid="36"/>
                                        </p:tgtEl>
                                        <p:attrNameLst>
                                          <p:attrName>style.visibility</p:attrName>
                                        </p:attrNameLst>
                                      </p:cBhvr>
                                      <p:to>
                                        <p:strVal val="hidden"/>
                                      </p:to>
                                    </p:set>
                                  </p:childTnLst>
                                </p:cTn>
                              </p:par>
                              <p:par>
                                <p:cTn id="401" presetID="2" presetClass="exit" presetSubtype="4" fill="hold" grpId="1" nodeType="withEffect">
                                  <p:stCondLst>
                                    <p:cond delay="0"/>
                                  </p:stCondLst>
                                  <p:childTnLst>
                                    <p:anim calcmode="lin" valueType="num">
                                      <p:cBhvr additive="base">
                                        <p:cTn id="402" dur="3000"/>
                                        <p:tgtEl>
                                          <p:spTgt spid="37"/>
                                        </p:tgtEl>
                                        <p:attrNameLst>
                                          <p:attrName>ppt_x</p:attrName>
                                        </p:attrNameLst>
                                      </p:cBhvr>
                                      <p:tavLst>
                                        <p:tav tm="0">
                                          <p:val>
                                            <p:strVal val="ppt_x"/>
                                          </p:val>
                                        </p:tav>
                                        <p:tav tm="100000">
                                          <p:val>
                                            <p:strVal val="ppt_x"/>
                                          </p:val>
                                        </p:tav>
                                      </p:tavLst>
                                    </p:anim>
                                    <p:anim calcmode="lin" valueType="num">
                                      <p:cBhvr additive="base">
                                        <p:cTn id="403" dur="3000"/>
                                        <p:tgtEl>
                                          <p:spTgt spid="37"/>
                                        </p:tgtEl>
                                        <p:attrNameLst>
                                          <p:attrName>ppt_y</p:attrName>
                                        </p:attrNameLst>
                                      </p:cBhvr>
                                      <p:tavLst>
                                        <p:tav tm="0">
                                          <p:val>
                                            <p:strVal val="ppt_y"/>
                                          </p:val>
                                        </p:tav>
                                        <p:tav tm="100000">
                                          <p:val>
                                            <p:strVal val="1+ppt_h/2"/>
                                          </p:val>
                                        </p:tav>
                                      </p:tavLst>
                                    </p:anim>
                                    <p:set>
                                      <p:cBhvr>
                                        <p:cTn id="404" dur="1" fill="hold">
                                          <p:stCondLst>
                                            <p:cond delay="2999"/>
                                          </p:stCondLst>
                                        </p:cTn>
                                        <p:tgtEl>
                                          <p:spTgt spid="37"/>
                                        </p:tgtEl>
                                        <p:attrNameLst>
                                          <p:attrName>style.visibility</p:attrName>
                                        </p:attrNameLst>
                                      </p:cBhvr>
                                      <p:to>
                                        <p:strVal val="hidden"/>
                                      </p:to>
                                    </p:set>
                                  </p:childTnLst>
                                </p:cTn>
                              </p:par>
                              <p:par>
                                <p:cTn id="405" presetID="2" presetClass="exit" presetSubtype="4" fill="hold" grpId="1" nodeType="withEffect">
                                  <p:stCondLst>
                                    <p:cond delay="0"/>
                                  </p:stCondLst>
                                  <p:childTnLst>
                                    <p:anim calcmode="lin" valueType="num">
                                      <p:cBhvr additive="base">
                                        <p:cTn id="406" dur="3000"/>
                                        <p:tgtEl>
                                          <p:spTgt spid="38"/>
                                        </p:tgtEl>
                                        <p:attrNameLst>
                                          <p:attrName>ppt_x</p:attrName>
                                        </p:attrNameLst>
                                      </p:cBhvr>
                                      <p:tavLst>
                                        <p:tav tm="0">
                                          <p:val>
                                            <p:strVal val="ppt_x"/>
                                          </p:val>
                                        </p:tav>
                                        <p:tav tm="100000">
                                          <p:val>
                                            <p:strVal val="ppt_x"/>
                                          </p:val>
                                        </p:tav>
                                      </p:tavLst>
                                    </p:anim>
                                    <p:anim calcmode="lin" valueType="num">
                                      <p:cBhvr additive="base">
                                        <p:cTn id="407" dur="3000"/>
                                        <p:tgtEl>
                                          <p:spTgt spid="38"/>
                                        </p:tgtEl>
                                        <p:attrNameLst>
                                          <p:attrName>ppt_y</p:attrName>
                                        </p:attrNameLst>
                                      </p:cBhvr>
                                      <p:tavLst>
                                        <p:tav tm="0">
                                          <p:val>
                                            <p:strVal val="ppt_y"/>
                                          </p:val>
                                        </p:tav>
                                        <p:tav tm="100000">
                                          <p:val>
                                            <p:strVal val="1+ppt_h/2"/>
                                          </p:val>
                                        </p:tav>
                                      </p:tavLst>
                                    </p:anim>
                                    <p:set>
                                      <p:cBhvr>
                                        <p:cTn id="408" dur="1" fill="hold">
                                          <p:stCondLst>
                                            <p:cond delay="2999"/>
                                          </p:stCondLst>
                                        </p:cTn>
                                        <p:tgtEl>
                                          <p:spTgt spid="38"/>
                                        </p:tgtEl>
                                        <p:attrNameLst>
                                          <p:attrName>style.visibility</p:attrName>
                                        </p:attrNameLst>
                                      </p:cBhvr>
                                      <p:to>
                                        <p:strVal val="hidden"/>
                                      </p:to>
                                    </p:set>
                                  </p:childTnLst>
                                </p:cTn>
                              </p:par>
                              <p:par>
                                <p:cTn id="409" presetID="2" presetClass="exit" presetSubtype="4" fill="hold" grpId="1" nodeType="withEffect">
                                  <p:stCondLst>
                                    <p:cond delay="0"/>
                                  </p:stCondLst>
                                  <p:childTnLst>
                                    <p:anim calcmode="lin" valueType="num">
                                      <p:cBhvr additive="base">
                                        <p:cTn id="410" dur="3000"/>
                                        <p:tgtEl>
                                          <p:spTgt spid="39"/>
                                        </p:tgtEl>
                                        <p:attrNameLst>
                                          <p:attrName>ppt_x</p:attrName>
                                        </p:attrNameLst>
                                      </p:cBhvr>
                                      <p:tavLst>
                                        <p:tav tm="0">
                                          <p:val>
                                            <p:strVal val="ppt_x"/>
                                          </p:val>
                                        </p:tav>
                                        <p:tav tm="100000">
                                          <p:val>
                                            <p:strVal val="ppt_x"/>
                                          </p:val>
                                        </p:tav>
                                      </p:tavLst>
                                    </p:anim>
                                    <p:anim calcmode="lin" valueType="num">
                                      <p:cBhvr additive="base">
                                        <p:cTn id="411" dur="3000"/>
                                        <p:tgtEl>
                                          <p:spTgt spid="39"/>
                                        </p:tgtEl>
                                        <p:attrNameLst>
                                          <p:attrName>ppt_y</p:attrName>
                                        </p:attrNameLst>
                                      </p:cBhvr>
                                      <p:tavLst>
                                        <p:tav tm="0">
                                          <p:val>
                                            <p:strVal val="ppt_y"/>
                                          </p:val>
                                        </p:tav>
                                        <p:tav tm="100000">
                                          <p:val>
                                            <p:strVal val="1+ppt_h/2"/>
                                          </p:val>
                                        </p:tav>
                                      </p:tavLst>
                                    </p:anim>
                                    <p:set>
                                      <p:cBhvr>
                                        <p:cTn id="412" dur="1" fill="hold">
                                          <p:stCondLst>
                                            <p:cond delay="2999"/>
                                          </p:stCondLst>
                                        </p:cTn>
                                        <p:tgtEl>
                                          <p:spTgt spid="39"/>
                                        </p:tgtEl>
                                        <p:attrNameLst>
                                          <p:attrName>style.visibility</p:attrName>
                                        </p:attrNameLst>
                                      </p:cBhvr>
                                      <p:to>
                                        <p:strVal val="hidden"/>
                                      </p:to>
                                    </p:set>
                                  </p:childTnLst>
                                </p:cTn>
                              </p:par>
                              <p:par>
                                <p:cTn id="413" presetID="2" presetClass="exit" presetSubtype="4" fill="hold" grpId="1" nodeType="withEffect">
                                  <p:stCondLst>
                                    <p:cond delay="0"/>
                                  </p:stCondLst>
                                  <p:childTnLst>
                                    <p:anim calcmode="lin" valueType="num">
                                      <p:cBhvr additive="base">
                                        <p:cTn id="414" dur="3000"/>
                                        <p:tgtEl>
                                          <p:spTgt spid="40"/>
                                        </p:tgtEl>
                                        <p:attrNameLst>
                                          <p:attrName>ppt_x</p:attrName>
                                        </p:attrNameLst>
                                      </p:cBhvr>
                                      <p:tavLst>
                                        <p:tav tm="0">
                                          <p:val>
                                            <p:strVal val="ppt_x"/>
                                          </p:val>
                                        </p:tav>
                                        <p:tav tm="100000">
                                          <p:val>
                                            <p:strVal val="ppt_x"/>
                                          </p:val>
                                        </p:tav>
                                      </p:tavLst>
                                    </p:anim>
                                    <p:anim calcmode="lin" valueType="num">
                                      <p:cBhvr additive="base">
                                        <p:cTn id="415" dur="3000"/>
                                        <p:tgtEl>
                                          <p:spTgt spid="40"/>
                                        </p:tgtEl>
                                        <p:attrNameLst>
                                          <p:attrName>ppt_y</p:attrName>
                                        </p:attrNameLst>
                                      </p:cBhvr>
                                      <p:tavLst>
                                        <p:tav tm="0">
                                          <p:val>
                                            <p:strVal val="ppt_y"/>
                                          </p:val>
                                        </p:tav>
                                        <p:tav tm="100000">
                                          <p:val>
                                            <p:strVal val="1+ppt_h/2"/>
                                          </p:val>
                                        </p:tav>
                                      </p:tavLst>
                                    </p:anim>
                                    <p:set>
                                      <p:cBhvr>
                                        <p:cTn id="416" dur="1" fill="hold">
                                          <p:stCondLst>
                                            <p:cond delay="2999"/>
                                          </p:stCondLst>
                                        </p:cTn>
                                        <p:tgtEl>
                                          <p:spTgt spid="40"/>
                                        </p:tgtEl>
                                        <p:attrNameLst>
                                          <p:attrName>style.visibility</p:attrName>
                                        </p:attrNameLst>
                                      </p:cBhvr>
                                      <p:to>
                                        <p:strVal val="hidden"/>
                                      </p:to>
                                    </p:set>
                                  </p:childTnLst>
                                </p:cTn>
                              </p:par>
                              <p:par>
                                <p:cTn id="417" presetID="2" presetClass="exit" presetSubtype="4" fill="hold" grpId="1" nodeType="withEffect">
                                  <p:stCondLst>
                                    <p:cond delay="0"/>
                                  </p:stCondLst>
                                  <p:childTnLst>
                                    <p:anim calcmode="lin" valueType="num">
                                      <p:cBhvr additive="base">
                                        <p:cTn id="418" dur="3000"/>
                                        <p:tgtEl>
                                          <p:spTgt spid="41"/>
                                        </p:tgtEl>
                                        <p:attrNameLst>
                                          <p:attrName>ppt_x</p:attrName>
                                        </p:attrNameLst>
                                      </p:cBhvr>
                                      <p:tavLst>
                                        <p:tav tm="0">
                                          <p:val>
                                            <p:strVal val="ppt_x"/>
                                          </p:val>
                                        </p:tav>
                                        <p:tav tm="100000">
                                          <p:val>
                                            <p:strVal val="ppt_x"/>
                                          </p:val>
                                        </p:tav>
                                      </p:tavLst>
                                    </p:anim>
                                    <p:anim calcmode="lin" valueType="num">
                                      <p:cBhvr additive="base">
                                        <p:cTn id="419" dur="3000"/>
                                        <p:tgtEl>
                                          <p:spTgt spid="41"/>
                                        </p:tgtEl>
                                        <p:attrNameLst>
                                          <p:attrName>ppt_y</p:attrName>
                                        </p:attrNameLst>
                                      </p:cBhvr>
                                      <p:tavLst>
                                        <p:tav tm="0">
                                          <p:val>
                                            <p:strVal val="ppt_y"/>
                                          </p:val>
                                        </p:tav>
                                        <p:tav tm="100000">
                                          <p:val>
                                            <p:strVal val="1+ppt_h/2"/>
                                          </p:val>
                                        </p:tav>
                                      </p:tavLst>
                                    </p:anim>
                                    <p:set>
                                      <p:cBhvr>
                                        <p:cTn id="420" dur="1" fill="hold">
                                          <p:stCondLst>
                                            <p:cond delay="2999"/>
                                          </p:stCondLst>
                                        </p:cTn>
                                        <p:tgtEl>
                                          <p:spTgt spid="41"/>
                                        </p:tgtEl>
                                        <p:attrNameLst>
                                          <p:attrName>style.visibility</p:attrName>
                                        </p:attrNameLst>
                                      </p:cBhvr>
                                      <p:to>
                                        <p:strVal val="hidden"/>
                                      </p:to>
                                    </p:set>
                                  </p:childTnLst>
                                </p:cTn>
                              </p:par>
                              <p:par>
                                <p:cTn id="421" presetID="2" presetClass="exit" presetSubtype="4" fill="hold" grpId="1" nodeType="withEffect">
                                  <p:stCondLst>
                                    <p:cond delay="0"/>
                                  </p:stCondLst>
                                  <p:childTnLst>
                                    <p:anim calcmode="lin" valueType="num">
                                      <p:cBhvr additive="base">
                                        <p:cTn id="422" dur="3000"/>
                                        <p:tgtEl>
                                          <p:spTgt spid="42"/>
                                        </p:tgtEl>
                                        <p:attrNameLst>
                                          <p:attrName>ppt_x</p:attrName>
                                        </p:attrNameLst>
                                      </p:cBhvr>
                                      <p:tavLst>
                                        <p:tav tm="0">
                                          <p:val>
                                            <p:strVal val="ppt_x"/>
                                          </p:val>
                                        </p:tav>
                                        <p:tav tm="100000">
                                          <p:val>
                                            <p:strVal val="ppt_x"/>
                                          </p:val>
                                        </p:tav>
                                      </p:tavLst>
                                    </p:anim>
                                    <p:anim calcmode="lin" valueType="num">
                                      <p:cBhvr additive="base">
                                        <p:cTn id="423" dur="3000"/>
                                        <p:tgtEl>
                                          <p:spTgt spid="42"/>
                                        </p:tgtEl>
                                        <p:attrNameLst>
                                          <p:attrName>ppt_y</p:attrName>
                                        </p:attrNameLst>
                                      </p:cBhvr>
                                      <p:tavLst>
                                        <p:tav tm="0">
                                          <p:val>
                                            <p:strVal val="ppt_y"/>
                                          </p:val>
                                        </p:tav>
                                        <p:tav tm="100000">
                                          <p:val>
                                            <p:strVal val="1+ppt_h/2"/>
                                          </p:val>
                                        </p:tav>
                                      </p:tavLst>
                                    </p:anim>
                                    <p:set>
                                      <p:cBhvr>
                                        <p:cTn id="424" dur="1" fill="hold">
                                          <p:stCondLst>
                                            <p:cond delay="2999"/>
                                          </p:stCondLst>
                                        </p:cTn>
                                        <p:tgtEl>
                                          <p:spTgt spid="42"/>
                                        </p:tgtEl>
                                        <p:attrNameLst>
                                          <p:attrName>style.visibility</p:attrName>
                                        </p:attrNameLst>
                                      </p:cBhvr>
                                      <p:to>
                                        <p:strVal val="hidden"/>
                                      </p:to>
                                    </p:set>
                                  </p:childTnLst>
                                </p:cTn>
                              </p:par>
                              <p:par>
                                <p:cTn id="425" presetID="2" presetClass="exit" presetSubtype="4" fill="hold" grpId="1" nodeType="withEffect">
                                  <p:stCondLst>
                                    <p:cond delay="0"/>
                                  </p:stCondLst>
                                  <p:childTnLst>
                                    <p:anim calcmode="lin" valueType="num">
                                      <p:cBhvr additive="base">
                                        <p:cTn id="426" dur="3000"/>
                                        <p:tgtEl>
                                          <p:spTgt spid="43"/>
                                        </p:tgtEl>
                                        <p:attrNameLst>
                                          <p:attrName>ppt_x</p:attrName>
                                        </p:attrNameLst>
                                      </p:cBhvr>
                                      <p:tavLst>
                                        <p:tav tm="0">
                                          <p:val>
                                            <p:strVal val="ppt_x"/>
                                          </p:val>
                                        </p:tav>
                                        <p:tav tm="100000">
                                          <p:val>
                                            <p:strVal val="ppt_x"/>
                                          </p:val>
                                        </p:tav>
                                      </p:tavLst>
                                    </p:anim>
                                    <p:anim calcmode="lin" valueType="num">
                                      <p:cBhvr additive="base">
                                        <p:cTn id="427" dur="3000"/>
                                        <p:tgtEl>
                                          <p:spTgt spid="43"/>
                                        </p:tgtEl>
                                        <p:attrNameLst>
                                          <p:attrName>ppt_y</p:attrName>
                                        </p:attrNameLst>
                                      </p:cBhvr>
                                      <p:tavLst>
                                        <p:tav tm="0">
                                          <p:val>
                                            <p:strVal val="ppt_y"/>
                                          </p:val>
                                        </p:tav>
                                        <p:tav tm="100000">
                                          <p:val>
                                            <p:strVal val="1+ppt_h/2"/>
                                          </p:val>
                                        </p:tav>
                                      </p:tavLst>
                                    </p:anim>
                                    <p:set>
                                      <p:cBhvr>
                                        <p:cTn id="428" dur="1" fill="hold">
                                          <p:stCondLst>
                                            <p:cond delay="2999"/>
                                          </p:stCondLst>
                                        </p:cTn>
                                        <p:tgtEl>
                                          <p:spTgt spid="43"/>
                                        </p:tgtEl>
                                        <p:attrNameLst>
                                          <p:attrName>style.visibility</p:attrName>
                                        </p:attrNameLst>
                                      </p:cBhvr>
                                      <p:to>
                                        <p:strVal val="hidden"/>
                                      </p:to>
                                    </p:set>
                                  </p:childTnLst>
                                </p:cTn>
                              </p:par>
                              <p:par>
                                <p:cTn id="429" presetID="2" presetClass="exit" presetSubtype="4" fill="hold" grpId="1" nodeType="withEffect">
                                  <p:stCondLst>
                                    <p:cond delay="0"/>
                                  </p:stCondLst>
                                  <p:childTnLst>
                                    <p:anim calcmode="lin" valueType="num">
                                      <p:cBhvr additive="base">
                                        <p:cTn id="430" dur="3000"/>
                                        <p:tgtEl>
                                          <p:spTgt spid="44"/>
                                        </p:tgtEl>
                                        <p:attrNameLst>
                                          <p:attrName>ppt_x</p:attrName>
                                        </p:attrNameLst>
                                      </p:cBhvr>
                                      <p:tavLst>
                                        <p:tav tm="0">
                                          <p:val>
                                            <p:strVal val="ppt_x"/>
                                          </p:val>
                                        </p:tav>
                                        <p:tav tm="100000">
                                          <p:val>
                                            <p:strVal val="ppt_x"/>
                                          </p:val>
                                        </p:tav>
                                      </p:tavLst>
                                    </p:anim>
                                    <p:anim calcmode="lin" valueType="num">
                                      <p:cBhvr additive="base">
                                        <p:cTn id="431" dur="3000"/>
                                        <p:tgtEl>
                                          <p:spTgt spid="44"/>
                                        </p:tgtEl>
                                        <p:attrNameLst>
                                          <p:attrName>ppt_y</p:attrName>
                                        </p:attrNameLst>
                                      </p:cBhvr>
                                      <p:tavLst>
                                        <p:tav tm="0">
                                          <p:val>
                                            <p:strVal val="ppt_y"/>
                                          </p:val>
                                        </p:tav>
                                        <p:tav tm="100000">
                                          <p:val>
                                            <p:strVal val="1+ppt_h/2"/>
                                          </p:val>
                                        </p:tav>
                                      </p:tavLst>
                                    </p:anim>
                                    <p:set>
                                      <p:cBhvr>
                                        <p:cTn id="432" dur="1" fill="hold">
                                          <p:stCondLst>
                                            <p:cond delay="2999"/>
                                          </p:stCondLst>
                                        </p:cTn>
                                        <p:tgtEl>
                                          <p:spTgt spid="44"/>
                                        </p:tgtEl>
                                        <p:attrNameLst>
                                          <p:attrName>style.visibility</p:attrName>
                                        </p:attrNameLst>
                                      </p:cBhvr>
                                      <p:to>
                                        <p:strVal val="hidden"/>
                                      </p:to>
                                    </p:set>
                                  </p:childTnLst>
                                </p:cTn>
                              </p:par>
                              <p:par>
                                <p:cTn id="433" presetID="2" presetClass="exit" presetSubtype="4" fill="hold" grpId="1" nodeType="withEffect">
                                  <p:stCondLst>
                                    <p:cond delay="0"/>
                                  </p:stCondLst>
                                  <p:childTnLst>
                                    <p:anim calcmode="lin" valueType="num">
                                      <p:cBhvr additive="base">
                                        <p:cTn id="434" dur="3000"/>
                                        <p:tgtEl>
                                          <p:spTgt spid="45"/>
                                        </p:tgtEl>
                                        <p:attrNameLst>
                                          <p:attrName>ppt_x</p:attrName>
                                        </p:attrNameLst>
                                      </p:cBhvr>
                                      <p:tavLst>
                                        <p:tav tm="0">
                                          <p:val>
                                            <p:strVal val="ppt_x"/>
                                          </p:val>
                                        </p:tav>
                                        <p:tav tm="100000">
                                          <p:val>
                                            <p:strVal val="ppt_x"/>
                                          </p:val>
                                        </p:tav>
                                      </p:tavLst>
                                    </p:anim>
                                    <p:anim calcmode="lin" valueType="num">
                                      <p:cBhvr additive="base">
                                        <p:cTn id="435" dur="3000"/>
                                        <p:tgtEl>
                                          <p:spTgt spid="45"/>
                                        </p:tgtEl>
                                        <p:attrNameLst>
                                          <p:attrName>ppt_y</p:attrName>
                                        </p:attrNameLst>
                                      </p:cBhvr>
                                      <p:tavLst>
                                        <p:tav tm="0">
                                          <p:val>
                                            <p:strVal val="ppt_y"/>
                                          </p:val>
                                        </p:tav>
                                        <p:tav tm="100000">
                                          <p:val>
                                            <p:strVal val="1+ppt_h/2"/>
                                          </p:val>
                                        </p:tav>
                                      </p:tavLst>
                                    </p:anim>
                                    <p:set>
                                      <p:cBhvr>
                                        <p:cTn id="436" dur="1" fill="hold">
                                          <p:stCondLst>
                                            <p:cond delay="2999"/>
                                          </p:stCondLst>
                                        </p:cTn>
                                        <p:tgtEl>
                                          <p:spTgt spid="45"/>
                                        </p:tgtEl>
                                        <p:attrNameLst>
                                          <p:attrName>style.visibility</p:attrName>
                                        </p:attrNameLst>
                                      </p:cBhvr>
                                      <p:to>
                                        <p:strVal val="hidden"/>
                                      </p:to>
                                    </p:set>
                                  </p:childTnLst>
                                </p:cTn>
                              </p:par>
                              <p:par>
                                <p:cTn id="437" presetID="2" presetClass="exit" presetSubtype="4" fill="hold" grpId="1" nodeType="withEffect">
                                  <p:stCondLst>
                                    <p:cond delay="0"/>
                                  </p:stCondLst>
                                  <p:childTnLst>
                                    <p:anim calcmode="lin" valueType="num">
                                      <p:cBhvr additive="base">
                                        <p:cTn id="438" dur="3000"/>
                                        <p:tgtEl>
                                          <p:spTgt spid="46"/>
                                        </p:tgtEl>
                                        <p:attrNameLst>
                                          <p:attrName>ppt_x</p:attrName>
                                        </p:attrNameLst>
                                      </p:cBhvr>
                                      <p:tavLst>
                                        <p:tav tm="0">
                                          <p:val>
                                            <p:strVal val="ppt_x"/>
                                          </p:val>
                                        </p:tav>
                                        <p:tav tm="100000">
                                          <p:val>
                                            <p:strVal val="ppt_x"/>
                                          </p:val>
                                        </p:tav>
                                      </p:tavLst>
                                    </p:anim>
                                    <p:anim calcmode="lin" valueType="num">
                                      <p:cBhvr additive="base">
                                        <p:cTn id="439" dur="3000"/>
                                        <p:tgtEl>
                                          <p:spTgt spid="46"/>
                                        </p:tgtEl>
                                        <p:attrNameLst>
                                          <p:attrName>ppt_y</p:attrName>
                                        </p:attrNameLst>
                                      </p:cBhvr>
                                      <p:tavLst>
                                        <p:tav tm="0">
                                          <p:val>
                                            <p:strVal val="ppt_y"/>
                                          </p:val>
                                        </p:tav>
                                        <p:tav tm="100000">
                                          <p:val>
                                            <p:strVal val="1+ppt_h/2"/>
                                          </p:val>
                                        </p:tav>
                                      </p:tavLst>
                                    </p:anim>
                                    <p:set>
                                      <p:cBhvr>
                                        <p:cTn id="440" dur="1" fill="hold">
                                          <p:stCondLst>
                                            <p:cond delay="2999"/>
                                          </p:stCondLst>
                                        </p:cTn>
                                        <p:tgtEl>
                                          <p:spTgt spid="46"/>
                                        </p:tgtEl>
                                        <p:attrNameLst>
                                          <p:attrName>style.visibility</p:attrName>
                                        </p:attrNameLst>
                                      </p:cBhvr>
                                      <p:to>
                                        <p:strVal val="hidden"/>
                                      </p:to>
                                    </p:set>
                                  </p:childTnLst>
                                </p:cTn>
                              </p:par>
                              <p:par>
                                <p:cTn id="441" presetID="2" presetClass="exit" presetSubtype="4" fill="hold" grpId="1" nodeType="withEffect">
                                  <p:stCondLst>
                                    <p:cond delay="0"/>
                                  </p:stCondLst>
                                  <p:childTnLst>
                                    <p:anim calcmode="lin" valueType="num">
                                      <p:cBhvr additive="base">
                                        <p:cTn id="442" dur="3000"/>
                                        <p:tgtEl>
                                          <p:spTgt spid="47"/>
                                        </p:tgtEl>
                                        <p:attrNameLst>
                                          <p:attrName>ppt_x</p:attrName>
                                        </p:attrNameLst>
                                      </p:cBhvr>
                                      <p:tavLst>
                                        <p:tav tm="0">
                                          <p:val>
                                            <p:strVal val="ppt_x"/>
                                          </p:val>
                                        </p:tav>
                                        <p:tav tm="100000">
                                          <p:val>
                                            <p:strVal val="ppt_x"/>
                                          </p:val>
                                        </p:tav>
                                      </p:tavLst>
                                    </p:anim>
                                    <p:anim calcmode="lin" valueType="num">
                                      <p:cBhvr additive="base">
                                        <p:cTn id="443" dur="3000"/>
                                        <p:tgtEl>
                                          <p:spTgt spid="47"/>
                                        </p:tgtEl>
                                        <p:attrNameLst>
                                          <p:attrName>ppt_y</p:attrName>
                                        </p:attrNameLst>
                                      </p:cBhvr>
                                      <p:tavLst>
                                        <p:tav tm="0">
                                          <p:val>
                                            <p:strVal val="ppt_y"/>
                                          </p:val>
                                        </p:tav>
                                        <p:tav tm="100000">
                                          <p:val>
                                            <p:strVal val="1+ppt_h/2"/>
                                          </p:val>
                                        </p:tav>
                                      </p:tavLst>
                                    </p:anim>
                                    <p:set>
                                      <p:cBhvr>
                                        <p:cTn id="444" dur="1" fill="hold">
                                          <p:stCondLst>
                                            <p:cond delay="2999"/>
                                          </p:stCondLst>
                                        </p:cTn>
                                        <p:tgtEl>
                                          <p:spTgt spid="47"/>
                                        </p:tgtEl>
                                        <p:attrNameLst>
                                          <p:attrName>style.visibility</p:attrName>
                                        </p:attrNameLst>
                                      </p:cBhvr>
                                      <p:to>
                                        <p:strVal val="hidden"/>
                                      </p:to>
                                    </p:set>
                                  </p:childTnLst>
                                </p:cTn>
                              </p:par>
                              <p:par>
                                <p:cTn id="445" presetID="2" presetClass="exit" presetSubtype="4" fill="hold" grpId="1" nodeType="withEffect">
                                  <p:stCondLst>
                                    <p:cond delay="0"/>
                                  </p:stCondLst>
                                  <p:childTnLst>
                                    <p:anim calcmode="lin" valueType="num">
                                      <p:cBhvr additive="base">
                                        <p:cTn id="446" dur="3000"/>
                                        <p:tgtEl>
                                          <p:spTgt spid="48"/>
                                        </p:tgtEl>
                                        <p:attrNameLst>
                                          <p:attrName>ppt_x</p:attrName>
                                        </p:attrNameLst>
                                      </p:cBhvr>
                                      <p:tavLst>
                                        <p:tav tm="0">
                                          <p:val>
                                            <p:strVal val="ppt_x"/>
                                          </p:val>
                                        </p:tav>
                                        <p:tav tm="100000">
                                          <p:val>
                                            <p:strVal val="ppt_x"/>
                                          </p:val>
                                        </p:tav>
                                      </p:tavLst>
                                    </p:anim>
                                    <p:anim calcmode="lin" valueType="num">
                                      <p:cBhvr additive="base">
                                        <p:cTn id="447" dur="3000"/>
                                        <p:tgtEl>
                                          <p:spTgt spid="48"/>
                                        </p:tgtEl>
                                        <p:attrNameLst>
                                          <p:attrName>ppt_y</p:attrName>
                                        </p:attrNameLst>
                                      </p:cBhvr>
                                      <p:tavLst>
                                        <p:tav tm="0">
                                          <p:val>
                                            <p:strVal val="ppt_y"/>
                                          </p:val>
                                        </p:tav>
                                        <p:tav tm="100000">
                                          <p:val>
                                            <p:strVal val="1+ppt_h/2"/>
                                          </p:val>
                                        </p:tav>
                                      </p:tavLst>
                                    </p:anim>
                                    <p:set>
                                      <p:cBhvr>
                                        <p:cTn id="448" dur="1" fill="hold">
                                          <p:stCondLst>
                                            <p:cond delay="2999"/>
                                          </p:stCondLst>
                                        </p:cTn>
                                        <p:tgtEl>
                                          <p:spTgt spid="48"/>
                                        </p:tgtEl>
                                        <p:attrNameLst>
                                          <p:attrName>style.visibility</p:attrName>
                                        </p:attrNameLst>
                                      </p:cBhvr>
                                      <p:to>
                                        <p:strVal val="hidden"/>
                                      </p:to>
                                    </p:set>
                                  </p:childTnLst>
                                </p:cTn>
                              </p:par>
                              <p:par>
                                <p:cTn id="449" presetID="2" presetClass="exit" presetSubtype="4" fill="hold" grpId="1" nodeType="withEffect">
                                  <p:stCondLst>
                                    <p:cond delay="0"/>
                                  </p:stCondLst>
                                  <p:childTnLst>
                                    <p:anim calcmode="lin" valueType="num">
                                      <p:cBhvr additive="base">
                                        <p:cTn id="450" dur="3000"/>
                                        <p:tgtEl>
                                          <p:spTgt spid="49"/>
                                        </p:tgtEl>
                                        <p:attrNameLst>
                                          <p:attrName>ppt_x</p:attrName>
                                        </p:attrNameLst>
                                      </p:cBhvr>
                                      <p:tavLst>
                                        <p:tav tm="0">
                                          <p:val>
                                            <p:strVal val="ppt_x"/>
                                          </p:val>
                                        </p:tav>
                                        <p:tav tm="100000">
                                          <p:val>
                                            <p:strVal val="ppt_x"/>
                                          </p:val>
                                        </p:tav>
                                      </p:tavLst>
                                    </p:anim>
                                    <p:anim calcmode="lin" valueType="num">
                                      <p:cBhvr additive="base">
                                        <p:cTn id="451" dur="3000"/>
                                        <p:tgtEl>
                                          <p:spTgt spid="49"/>
                                        </p:tgtEl>
                                        <p:attrNameLst>
                                          <p:attrName>ppt_y</p:attrName>
                                        </p:attrNameLst>
                                      </p:cBhvr>
                                      <p:tavLst>
                                        <p:tav tm="0">
                                          <p:val>
                                            <p:strVal val="ppt_y"/>
                                          </p:val>
                                        </p:tav>
                                        <p:tav tm="100000">
                                          <p:val>
                                            <p:strVal val="1+ppt_h/2"/>
                                          </p:val>
                                        </p:tav>
                                      </p:tavLst>
                                    </p:anim>
                                    <p:set>
                                      <p:cBhvr>
                                        <p:cTn id="452" dur="1" fill="hold">
                                          <p:stCondLst>
                                            <p:cond delay="2999"/>
                                          </p:stCondLst>
                                        </p:cTn>
                                        <p:tgtEl>
                                          <p:spTgt spid="49"/>
                                        </p:tgtEl>
                                        <p:attrNameLst>
                                          <p:attrName>style.visibility</p:attrName>
                                        </p:attrNameLst>
                                      </p:cBhvr>
                                      <p:to>
                                        <p:strVal val="hidden"/>
                                      </p:to>
                                    </p:set>
                                  </p:childTnLst>
                                </p:cTn>
                              </p:par>
                              <p:par>
                                <p:cTn id="453" presetID="2" presetClass="exit" presetSubtype="4" fill="hold" grpId="1" nodeType="withEffect">
                                  <p:stCondLst>
                                    <p:cond delay="0"/>
                                  </p:stCondLst>
                                  <p:childTnLst>
                                    <p:anim calcmode="lin" valueType="num">
                                      <p:cBhvr additive="base">
                                        <p:cTn id="454" dur="3000"/>
                                        <p:tgtEl>
                                          <p:spTgt spid="50"/>
                                        </p:tgtEl>
                                        <p:attrNameLst>
                                          <p:attrName>ppt_x</p:attrName>
                                        </p:attrNameLst>
                                      </p:cBhvr>
                                      <p:tavLst>
                                        <p:tav tm="0">
                                          <p:val>
                                            <p:strVal val="ppt_x"/>
                                          </p:val>
                                        </p:tav>
                                        <p:tav tm="100000">
                                          <p:val>
                                            <p:strVal val="ppt_x"/>
                                          </p:val>
                                        </p:tav>
                                      </p:tavLst>
                                    </p:anim>
                                    <p:anim calcmode="lin" valueType="num">
                                      <p:cBhvr additive="base">
                                        <p:cTn id="455" dur="3000"/>
                                        <p:tgtEl>
                                          <p:spTgt spid="50"/>
                                        </p:tgtEl>
                                        <p:attrNameLst>
                                          <p:attrName>ppt_y</p:attrName>
                                        </p:attrNameLst>
                                      </p:cBhvr>
                                      <p:tavLst>
                                        <p:tav tm="0">
                                          <p:val>
                                            <p:strVal val="ppt_y"/>
                                          </p:val>
                                        </p:tav>
                                        <p:tav tm="100000">
                                          <p:val>
                                            <p:strVal val="1+ppt_h/2"/>
                                          </p:val>
                                        </p:tav>
                                      </p:tavLst>
                                    </p:anim>
                                    <p:set>
                                      <p:cBhvr>
                                        <p:cTn id="456" dur="1" fill="hold">
                                          <p:stCondLst>
                                            <p:cond delay="2999"/>
                                          </p:stCondLst>
                                        </p:cTn>
                                        <p:tgtEl>
                                          <p:spTgt spid="50"/>
                                        </p:tgtEl>
                                        <p:attrNameLst>
                                          <p:attrName>style.visibility</p:attrName>
                                        </p:attrNameLst>
                                      </p:cBhvr>
                                      <p:to>
                                        <p:strVal val="hidden"/>
                                      </p:to>
                                    </p:set>
                                  </p:childTnLst>
                                </p:cTn>
                              </p:par>
                              <p:par>
                                <p:cTn id="457" presetID="2" presetClass="exit" presetSubtype="4" fill="hold" grpId="1" nodeType="withEffect">
                                  <p:stCondLst>
                                    <p:cond delay="0"/>
                                  </p:stCondLst>
                                  <p:childTnLst>
                                    <p:anim calcmode="lin" valueType="num">
                                      <p:cBhvr additive="base">
                                        <p:cTn id="458" dur="3000"/>
                                        <p:tgtEl>
                                          <p:spTgt spid="51"/>
                                        </p:tgtEl>
                                        <p:attrNameLst>
                                          <p:attrName>ppt_x</p:attrName>
                                        </p:attrNameLst>
                                      </p:cBhvr>
                                      <p:tavLst>
                                        <p:tav tm="0">
                                          <p:val>
                                            <p:strVal val="ppt_x"/>
                                          </p:val>
                                        </p:tav>
                                        <p:tav tm="100000">
                                          <p:val>
                                            <p:strVal val="ppt_x"/>
                                          </p:val>
                                        </p:tav>
                                      </p:tavLst>
                                    </p:anim>
                                    <p:anim calcmode="lin" valueType="num">
                                      <p:cBhvr additive="base">
                                        <p:cTn id="459" dur="3000"/>
                                        <p:tgtEl>
                                          <p:spTgt spid="51"/>
                                        </p:tgtEl>
                                        <p:attrNameLst>
                                          <p:attrName>ppt_y</p:attrName>
                                        </p:attrNameLst>
                                      </p:cBhvr>
                                      <p:tavLst>
                                        <p:tav tm="0">
                                          <p:val>
                                            <p:strVal val="ppt_y"/>
                                          </p:val>
                                        </p:tav>
                                        <p:tav tm="100000">
                                          <p:val>
                                            <p:strVal val="1+ppt_h/2"/>
                                          </p:val>
                                        </p:tav>
                                      </p:tavLst>
                                    </p:anim>
                                    <p:set>
                                      <p:cBhvr>
                                        <p:cTn id="460" dur="1" fill="hold">
                                          <p:stCondLst>
                                            <p:cond delay="2999"/>
                                          </p:stCondLst>
                                        </p:cTn>
                                        <p:tgtEl>
                                          <p:spTgt spid="51"/>
                                        </p:tgtEl>
                                        <p:attrNameLst>
                                          <p:attrName>style.visibility</p:attrName>
                                        </p:attrNameLst>
                                      </p:cBhvr>
                                      <p:to>
                                        <p:strVal val="hidden"/>
                                      </p:to>
                                    </p:set>
                                  </p:childTnLst>
                                </p:cTn>
                              </p:par>
                              <p:par>
                                <p:cTn id="461" presetID="2" presetClass="exit" presetSubtype="4" fill="hold" grpId="1" nodeType="withEffect">
                                  <p:stCondLst>
                                    <p:cond delay="0"/>
                                  </p:stCondLst>
                                  <p:childTnLst>
                                    <p:anim calcmode="lin" valueType="num">
                                      <p:cBhvr additive="base">
                                        <p:cTn id="462" dur="3000"/>
                                        <p:tgtEl>
                                          <p:spTgt spid="52"/>
                                        </p:tgtEl>
                                        <p:attrNameLst>
                                          <p:attrName>ppt_x</p:attrName>
                                        </p:attrNameLst>
                                      </p:cBhvr>
                                      <p:tavLst>
                                        <p:tav tm="0">
                                          <p:val>
                                            <p:strVal val="ppt_x"/>
                                          </p:val>
                                        </p:tav>
                                        <p:tav tm="100000">
                                          <p:val>
                                            <p:strVal val="ppt_x"/>
                                          </p:val>
                                        </p:tav>
                                      </p:tavLst>
                                    </p:anim>
                                    <p:anim calcmode="lin" valueType="num">
                                      <p:cBhvr additive="base">
                                        <p:cTn id="463" dur="3000"/>
                                        <p:tgtEl>
                                          <p:spTgt spid="52"/>
                                        </p:tgtEl>
                                        <p:attrNameLst>
                                          <p:attrName>ppt_y</p:attrName>
                                        </p:attrNameLst>
                                      </p:cBhvr>
                                      <p:tavLst>
                                        <p:tav tm="0">
                                          <p:val>
                                            <p:strVal val="ppt_y"/>
                                          </p:val>
                                        </p:tav>
                                        <p:tav tm="100000">
                                          <p:val>
                                            <p:strVal val="1+ppt_h/2"/>
                                          </p:val>
                                        </p:tav>
                                      </p:tavLst>
                                    </p:anim>
                                    <p:set>
                                      <p:cBhvr>
                                        <p:cTn id="464" dur="1" fill="hold">
                                          <p:stCondLst>
                                            <p:cond delay="2999"/>
                                          </p:stCondLst>
                                        </p:cTn>
                                        <p:tgtEl>
                                          <p:spTgt spid="52"/>
                                        </p:tgtEl>
                                        <p:attrNameLst>
                                          <p:attrName>style.visibility</p:attrName>
                                        </p:attrNameLst>
                                      </p:cBhvr>
                                      <p:to>
                                        <p:strVal val="hidden"/>
                                      </p:to>
                                    </p:set>
                                  </p:childTnLst>
                                </p:cTn>
                              </p:par>
                              <p:par>
                                <p:cTn id="465" presetID="2" presetClass="exit" presetSubtype="4" fill="hold" grpId="1" nodeType="withEffect">
                                  <p:stCondLst>
                                    <p:cond delay="0"/>
                                  </p:stCondLst>
                                  <p:childTnLst>
                                    <p:anim calcmode="lin" valueType="num">
                                      <p:cBhvr additive="base">
                                        <p:cTn id="466" dur="3000"/>
                                        <p:tgtEl>
                                          <p:spTgt spid="53"/>
                                        </p:tgtEl>
                                        <p:attrNameLst>
                                          <p:attrName>ppt_x</p:attrName>
                                        </p:attrNameLst>
                                      </p:cBhvr>
                                      <p:tavLst>
                                        <p:tav tm="0">
                                          <p:val>
                                            <p:strVal val="ppt_x"/>
                                          </p:val>
                                        </p:tav>
                                        <p:tav tm="100000">
                                          <p:val>
                                            <p:strVal val="ppt_x"/>
                                          </p:val>
                                        </p:tav>
                                      </p:tavLst>
                                    </p:anim>
                                    <p:anim calcmode="lin" valueType="num">
                                      <p:cBhvr additive="base">
                                        <p:cTn id="467" dur="3000"/>
                                        <p:tgtEl>
                                          <p:spTgt spid="53"/>
                                        </p:tgtEl>
                                        <p:attrNameLst>
                                          <p:attrName>ppt_y</p:attrName>
                                        </p:attrNameLst>
                                      </p:cBhvr>
                                      <p:tavLst>
                                        <p:tav tm="0">
                                          <p:val>
                                            <p:strVal val="ppt_y"/>
                                          </p:val>
                                        </p:tav>
                                        <p:tav tm="100000">
                                          <p:val>
                                            <p:strVal val="1+ppt_h/2"/>
                                          </p:val>
                                        </p:tav>
                                      </p:tavLst>
                                    </p:anim>
                                    <p:set>
                                      <p:cBhvr>
                                        <p:cTn id="468" dur="1" fill="hold">
                                          <p:stCondLst>
                                            <p:cond delay="2999"/>
                                          </p:stCondLst>
                                        </p:cTn>
                                        <p:tgtEl>
                                          <p:spTgt spid="53"/>
                                        </p:tgtEl>
                                        <p:attrNameLst>
                                          <p:attrName>style.visibility</p:attrName>
                                        </p:attrNameLst>
                                      </p:cBhvr>
                                      <p:to>
                                        <p:strVal val="hidden"/>
                                      </p:to>
                                    </p:set>
                                  </p:childTnLst>
                                </p:cTn>
                              </p:par>
                              <p:par>
                                <p:cTn id="469" presetID="2" presetClass="exit" presetSubtype="4" fill="hold" grpId="1" nodeType="withEffect">
                                  <p:stCondLst>
                                    <p:cond delay="0"/>
                                  </p:stCondLst>
                                  <p:childTnLst>
                                    <p:anim calcmode="lin" valueType="num">
                                      <p:cBhvr additive="base">
                                        <p:cTn id="470" dur="3000"/>
                                        <p:tgtEl>
                                          <p:spTgt spid="54"/>
                                        </p:tgtEl>
                                        <p:attrNameLst>
                                          <p:attrName>ppt_x</p:attrName>
                                        </p:attrNameLst>
                                      </p:cBhvr>
                                      <p:tavLst>
                                        <p:tav tm="0">
                                          <p:val>
                                            <p:strVal val="ppt_x"/>
                                          </p:val>
                                        </p:tav>
                                        <p:tav tm="100000">
                                          <p:val>
                                            <p:strVal val="ppt_x"/>
                                          </p:val>
                                        </p:tav>
                                      </p:tavLst>
                                    </p:anim>
                                    <p:anim calcmode="lin" valueType="num">
                                      <p:cBhvr additive="base">
                                        <p:cTn id="471" dur="3000"/>
                                        <p:tgtEl>
                                          <p:spTgt spid="54"/>
                                        </p:tgtEl>
                                        <p:attrNameLst>
                                          <p:attrName>ppt_y</p:attrName>
                                        </p:attrNameLst>
                                      </p:cBhvr>
                                      <p:tavLst>
                                        <p:tav tm="0">
                                          <p:val>
                                            <p:strVal val="ppt_y"/>
                                          </p:val>
                                        </p:tav>
                                        <p:tav tm="100000">
                                          <p:val>
                                            <p:strVal val="1+ppt_h/2"/>
                                          </p:val>
                                        </p:tav>
                                      </p:tavLst>
                                    </p:anim>
                                    <p:set>
                                      <p:cBhvr>
                                        <p:cTn id="472" dur="1" fill="hold">
                                          <p:stCondLst>
                                            <p:cond delay="2999"/>
                                          </p:stCondLst>
                                        </p:cTn>
                                        <p:tgtEl>
                                          <p:spTgt spid="54"/>
                                        </p:tgtEl>
                                        <p:attrNameLst>
                                          <p:attrName>style.visibility</p:attrName>
                                        </p:attrNameLst>
                                      </p:cBhvr>
                                      <p:to>
                                        <p:strVal val="hidden"/>
                                      </p:to>
                                    </p:set>
                                  </p:childTnLst>
                                </p:cTn>
                              </p:par>
                              <p:par>
                                <p:cTn id="473" presetID="2" presetClass="exit" presetSubtype="4" fill="hold" grpId="1" nodeType="withEffect">
                                  <p:stCondLst>
                                    <p:cond delay="0"/>
                                  </p:stCondLst>
                                  <p:childTnLst>
                                    <p:anim calcmode="lin" valueType="num">
                                      <p:cBhvr additive="base">
                                        <p:cTn id="474" dur="3000"/>
                                        <p:tgtEl>
                                          <p:spTgt spid="55"/>
                                        </p:tgtEl>
                                        <p:attrNameLst>
                                          <p:attrName>ppt_x</p:attrName>
                                        </p:attrNameLst>
                                      </p:cBhvr>
                                      <p:tavLst>
                                        <p:tav tm="0">
                                          <p:val>
                                            <p:strVal val="ppt_x"/>
                                          </p:val>
                                        </p:tav>
                                        <p:tav tm="100000">
                                          <p:val>
                                            <p:strVal val="ppt_x"/>
                                          </p:val>
                                        </p:tav>
                                      </p:tavLst>
                                    </p:anim>
                                    <p:anim calcmode="lin" valueType="num">
                                      <p:cBhvr additive="base">
                                        <p:cTn id="475" dur="3000"/>
                                        <p:tgtEl>
                                          <p:spTgt spid="55"/>
                                        </p:tgtEl>
                                        <p:attrNameLst>
                                          <p:attrName>ppt_y</p:attrName>
                                        </p:attrNameLst>
                                      </p:cBhvr>
                                      <p:tavLst>
                                        <p:tav tm="0">
                                          <p:val>
                                            <p:strVal val="ppt_y"/>
                                          </p:val>
                                        </p:tav>
                                        <p:tav tm="100000">
                                          <p:val>
                                            <p:strVal val="1+ppt_h/2"/>
                                          </p:val>
                                        </p:tav>
                                      </p:tavLst>
                                    </p:anim>
                                    <p:set>
                                      <p:cBhvr>
                                        <p:cTn id="476" dur="1" fill="hold">
                                          <p:stCondLst>
                                            <p:cond delay="2999"/>
                                          </p:stCondLst>
                                        </p:cTn>
                                        <p:tgtEl>
                                          <p:spTgt spid="55"/>
                                        </p:tgtEl>
                                        <p:attrNameLst>
                                          <p:attrName>style.visibility</p:attrName>
                                        </p:attrNameLst>
                                      </p:cBhvr>
                                      <p:to>
                                        <p:strVal val="hidden"/>
                                      </p:to>
                                    </p:set>
                                  </p:childTnLst>
                                </p:cTn>
                              </p:par>
                              <p:par>
                                <p:cTn id="477" presetID="2" presetClass="exit" presetSubtype="4" fill="hold" grpId="1" nodeType="withEffect">
                                  <p:stCondLst>
                                    <p:cond delay="0"/>
                                  </p:stCondLst>
                                  <p:childTnLst>
                                    <p:anim calcmode="lin" valueType="num">
                                      <p:cBhvr additive="base">
                                        <p:cTn id="478" dur="3000"/>
                                        <p:tgtEl>
                                          <p:spTgt spid="56"/>
                                        </p:tgtEl>
                                        <p:attrNameLst>
                                          <p:attrName>ppt_x</p:attrName>
                                        </p:attrNameLst>
                                      </p:cBhvr>
                                      <p:tavLst>
                                        <p:tav tm="0">
                                          <p:val>
                                            <p:strVal val="ppt_x"/>
                                          </p:val>
                                        </p:tav>
                                        <p:tav tm="100000">
                                          <p:val>
                                            <p:strVal val="ppt_x"/>
                                          </p:val>
                                        </p:tav>
                                      </p:tavLst>
                                    </p:anim>
                                    <p:anim calcmode="lin" valueType="num">
                                      <p:cBhvr additive="base">
                                        <p:cTn id="479" dur="3000"/>
                                        <p:tgtEl>
                                          <p:spTgt spid="56"/>
                                        </p:tgtEl>
                                        <p:attrNameLst>
                                          <p:attrName>ppt_y</p:attrName>
                                        </p:attrNameLst>
                                      </p:cBhvr>
                                      <p:tavLst>
                                        <p:tav tm="0">
                                          <p:val>
                                            <p:strVal val="ppt_y"/>
                                          </p:val>
                                        </p:tav>
                                        <p:tav tm="100000">
                                          <p:val>
                                            <p:strVal val="1+ppt_h/2"/>
                                          </p:val>
                                        </p:tav>
                                      </p:tavLst>
                                    </p:anim>
                                    <p:set>
                                      <p:cBhvr>
                                        <p:cTn id="480" dur="1" fill="hold">
                                          <p:stCondLst>
                                            <p:cond delay="2999"/>
                                          </p:stCondLst>
                                        </p:cTn>
                                        <p:tgtEl>
                                          <p:spTgt spid="56"/>
                                        </p:tgtEl>
                                        <p:attrNameLst>
                                          <p:attrName>style.visibility</p:attrName>
                                        </p:attrNameLst>
                                      </p:cBhvr>
                                      <p:to>
                                        <p:strVal val="hidden"/>
                                      </p:to>
                                    </p:set>
                                  </p:childTnLst>
                                </p:cTn>
                              </p:par>
                              <p:par>
                                <p:cTn id="481" presetID="2" presetClass="exit" presetSubtype="4" fill="hold" grpId="1" nodeType="withEffect">
                                  <p:stCondLst>
                                    <p:cond delay="0"/>
                                  </p:stCondLst>
                                  <p:childTnLst>
                                    <p:anim calcmode="lin" valueType="num">
                                      <p:cBhvr additive="base">
                                        <p:cTn id="482" dur="3000"/>
                                        <p:tgtEl>
                                          <p:spTgt spid="57"/>
                                        </p:tgtEl>
                                        <p:attrNameLst>
                                          <p:attrName>ppt_x</p:attrName>
                                        </p:attrNameLst>
                                      </p:cBhvr>
                                      <p:tavLst>
                                        <p:tav tm="0">
                                          <p:val>
                                            <p:strVal val="ppt_x"/>
                                          </p:val>
                                        </p:tav>
                                        <p:tav tm="100000">
                                          <p:val>
                                            <p:strVal val="ppt_x"/>
                                          </p:val>
                                        </p:tav>
                                      </p:tavLst>
                                    </p:anim>
                                    <p:anim calcmode="lin" valueType="num">
                                      <p:cBhvr additive="base">
                                        <p:cTn id="483" dur="3000"/>
                                        <p:tgtEl>
                                          <p:spTgt spid="57"/>
                                        </p:tgtEl>
                                        <p:attrNameLst>
                                          <p:attrName>ppt_y</p:attrName>
                                        </p:attrNameLst>
                                      </p:cBhvr>
                                      <p:tavLst>
                                        <p:tav tm="0">
                                          <p:val>
                                            <p:strVal val="ppt_y"/>
                                          </p:val>
                                        </p:tav>
                                        <p:tav tm="100000">
                                          <p:val>
                                            <p:strVal val="1+ppt_h/2"/>
                                          </p:val>
                                        </p:tav>
                                      </p:tavLst>
                                    </p:anim>
                                    <p:set>
                                      <p:cBhvr>
                                        <p:cTn id="484" dur="1" fill="hold">
                                          <p:stCondLst>
                                            <p:cond delay="2999"/>
                                          </p:stCondLst>
                                        </p:cTn>
                                        <p:tgtEl>
                                          <p:spTgt spid="57"/>
                                        </p:tgtEl>
                                        <p:attrNameLst>
                                          <p:attrName>style.visibility</p:attrName>
                                        </p:attrNameLst>
                                      </p:cBhvr>
                                      <p:to>
                                        <p:strVal val="hidden"/>
                                      </p:to>
                                    </p:set>
                                  </p:childTnLst>
                                </p:cTn>
                              </p:par>
                              <p:par>
                                <p:cTn id="485" presetID="2" presetClass="exit" presetSubtype="4" fill="hold" grpId="1" nodeType="withEffect">
                                  <p:stCondLst>
                                    <p:cond delay="0"/>
                                  </p:stCondLst>
                                  <p:childTnLst>
                                    <p:anim calcmode="lin" valueType="num">
                                      <p:cBhvr additive="base">
                                        <p:cTn id="486" dur="3000"/>
                                        <p:tgtEl>
                                          <p:spTgt spid="58"/>
                                        </p:tgtEl>
                                        <p:attrNameLst>
                                          <p:attrName>ppt_x</p:attrName>
                                        </p:attrNameLst>
                                      </p:cBhvr>
                                      <p:tavLst>
                                        <p:tav tm="0">
                                          <p:val>
                                            <p:strVal val="ppt_x"/>
                                          </p:val>
                                        </p:tav>
                                        <p:tav tm="100000">
                                          <p:val>
                                            <p:strVal val="ppt_x"/>
                                          </p:val>
                                        </p:tav>
                                      </p:tavLst>
                                    </p:anim>
                                    <p:anim calcmode="lin" valueType="num">
                                      <p:cBhvr additive="base">
                                        <p:cTn id="487" dur="3000"/>
                                        <p:tgtEl>
                                          <p:spTgt spid="58"/>
                                        </p:tgtEl>
                                        <p:attrNameLst>
                                          <p:attrName>ppt_y</p:attrName>
                                        </p:attrNameLst>
                                      </p:cBhvr>
                                      <p:tavLst>
                                        <p:tav tm="0">
                                          <p:val>
                                            <p:strVal val="ppt_y"/>
                                          </p:val>
                                        </p:tav>
                                        <p:tav tm="100000">
                                          <p:val>
                                            <p:strVal val="1+ppt_h/2"/>
                                          </p:val>
                                        </p:tav>
                                      </p:tavLst>
                                    </p:anim>
                                    <p:set>
                                      <p:cBhvr>
                                        <p:cTn id="488" dur="1" fill="hold">
                                          <p:stCondLst>
                                            <p:cond delay="2999"/>
                                          </p:stCondLst>
                                        </p:cTn>
                                        <p:tgtEl>
                                          <p:spTgt spid="58"/>
                                        </p:tgtEl>
                                        <p:attrNameLst>
                                          <p:attrName>style.visibility</p:attrName>
                                        </p:attrNameLst>
                                      </p:cBhvr>
                                      <p:to>
                                        <p:strVal val="hidden"/>
                                      </p:to>
                                    </p:set>
                                  </p:childTnLst>
                                </p:cTn>
                              </p:par>
                              <p:par>
                                <p:cTn id="489" presetID="2" presetClass="exit" presetSubtype="4" fill="hold" grpId="1" nodeType="withEffect">
                                  <p:stCondLst>
                                    <p:cond delay="0"/>
                                  </p:stCondLst>
                                  <p:childTnLst>
                                    <p:anim calcmode="lin" valueType="num">
                                      <p:cBhvr additive="base">
                                        <p:cTn id="490" dur="3000"/>
                                        <p:tgtEl>
                                          <p:spTgt spid="59"/>
                                        </p:tgtEl>
                                        <p:attrNameLst>
                                          <p:attrName>ppt_x</p:attrName>
                                        </p:attrNameLst>
                                      </p:cBhvr>
                                      <p:tavLst>
                                        <p:tav tm="0">
                                          <p:val>
                                            <p:strVal val="ppt_x"/>
                                          </p:val>
                                        </p:tav>
                                        <p:tav tm="100000">
                                          <p:val>
                                            <p:strVal val="ppt_x"/>
                                          </p:val>
                                        </p:tav>
                                      </p:tavLst>
                                    </p:anim>
                                    <p:anim calcmode="lin" valueType="num">
                                      <p:cBhvr additive="base">
                                        <p:cTn id="491" dur="3000"/>
                                        <p:tgtEl>
                                          <p:spTgt spid="59"/>
                                        </p:tgtEl>
                                        <p:attrNameLst>
                                          <p:attrName>ppt_y</p:attrName>
                                        </p:attrNameLst>
                                      </p:cBhvr>
                                      <p:tavLst>
                                        <p:tav tm="0">
                                          <p:val>
                                            <p:strVal val="ppt_y"/>
                                          </p:val>
                                        </p:tav>
                                        <p:tav tm="100000">
                                          <p:val>
                                            <p:strVal val="1+ppt_h/2"/>
                                          </p:val>
                                        </p:tav>
                                      </p:tavLst>
                                    </p:anim>
                                    <p:set>
                                      <p:cBhvr>
                                        <p:cTn id="492" dur="1" fill="hold">
                                          <p:stCondLst>
                                            <p:cond delay="2999"/>
                                          </p:stCondLst>
                                        </p:cTn>
                                        <p:tgtEl>
                                          <p:spTgt spid="59"/>
                                        </p:tgtEl>
                                        <p:attrNameLst>
                                          <p:attrName>style.visibility</p:attrName>
                                        </p:attrNameLst>
                                      </p:cBhvr>
                                      <p:to>
                                        <p:strVal val="hidden"/>
                                      </p:to>
                                    </p:set>
                                  </p:childTnLst>
                                </p:cTn>
                              </p:par>
                              <p:par>
                                <p:cTn id="493" presetID="2" presetClass="exit" presetSubtype="4" fill="hold" grpId="1" nodeType="withEffect">
                                  <p:stCondLst>
                                    <p:cond delay="0"/>
                                  </p:stCondLst>
                                  <p:childTnLst>
                                    <p:anim calcmode="lin" valueType="num">
                                      <p:cBhvr additive="base">
                                        <p:cTn id="494" dur="3000"/>
                                        <p:tgtEl>
                                          <p:spTgt spid="60"/>
                                        </p:tgtEl>
                                        <p:attrNameLst>
                                          <p:attrName>ppt_x</p:attrName>
                                        </p:attrNameLst>
                                      </p:cBhvr>
                                      <p:tavLst>
                                        <p:tav tm="0">
                                          <p:val>
                                            <p:strVal val="ppt_x"/>
                                          </p:val>
                                        </p:tav>
                                        <p:tav tm="100000">
                                          <p:val>
                                            <p:strVal val="ppt_x"/>
                                          </p:val>
                                        </p:tav>
                                      </p:tavLst>
                                    </p:anim>
                                    <p:anim calcmode="lin" valueType="num">
                                      <p:cBhvr additive="base">
                                        <p:cTn id="495" dur="3000"/>
                                        <p:tgtEl>
                                          <p:spTgt spid="60"/>
                                        </p:tgtEl>
                                        <p:attrNameLst>
                                          <p:attrName>ppt_y</p:attrName>
                                        </p:attrNameLst>
                                      </p:cBhvr>
                                      <p:tavLst>
                                        <p:tav tm="0">
                                          <p:val>
                                            <p:strVal val="ppt_y"/>
                                          </p:val>
                                        </p:tav>
                                        <p:tav tm="100000">
                                          <p:val>
                                            <p:strVal val="1+ppt_h/2"/>
                                          </p:val>
                                        </p:tav>
                                      </p:tavLst>
                                    </p:anim>
                                    <p:set>
                                      <p:cBhvr>
                                        <p:cTn id="496" dur="1" fill="hold">
                                          <p:stCondLst>
                                            <p:cond delay="2999"/>
                                          </p:stCondLst>
                                        </p:cTn>
                                        <p:tgtEl>
                                          <p:spTgt spid="60"/>
                                        </p:tgtEl>
                                        <p:attrNameLst>
                                          <p:attrName>style.visibility</p:attrName>
                                        </p:attrNameLst>
                                      </p:cBhvr>
                                      <p:to>
                                        <p:strVal val="hidden"/>
                                      </p:to>
                                    </p:set>
                                  </p:childTnLst>
                                </p:cTn>
                              </p:par>
                              <p:par>
                                <p:cTn id="497" presetID="2" presetClass="exit" presetSubtype="4" fill="hold" grpId="1" nodeType="withEffect">
                                  <p:stCondLst>
                                    <p:cond delay="0"/>
                                  </p:stCondLst>
                                  <p:childTnLst>
                                    <p:anim calcmode="lin" valueType="num">
                                      <p:cBhvr additive="base">
                                        <p:cTn id="498" dur="3000"/>
                                        <p:tgtEl>
                                          <p:spTgt spid="61"/>
                                        </p:tgtEl>
                                        <p:attrNameLst>
                                          <p:attrName>ppt_x</p:attrName>
                                        </p:attrNameLst>
                                      </p:cBhvr>
                                      <p:tavLst>
                                        <p:tav tm="0">
                                          <p:val>
                                            <p:strVal val="ppt_x"/>
                                          </p:val>
                                        </p:tav>
                                        <p:tav tm="100000">
                                          <p:val>
                                            <p:strVal val="ppt_x"/>
                                          </p:val>
                                        </p:tav>
                                      </p:tavLst>
                                    </p:anim>
                                    <p:anim calcmode="lin" valueType="num">
                                      <p:cBhvr additive="base">
                                        <p:cTn id="499" dur="3000"/>
                                        <p:tgtEl>
                                          <p:spTgt spid="61"/>
                                        </p:tgtEl>
                                        <p:attrNameLst>
                                          <p:attrName>ppt_y</p:attrName>
                                        </p:attrNameLst>
                                      </p:cBhvr>
                                      <p:tavLst>
                                        <p:tav tm="0">
                                          <p:val>
                                            <p:strVal val="ppt_y"/>
                                          </p:val>
                                        </p:tav>
                                        <p:tav tm="100000">
                                          <p:val>
                                            <p:strVal val="1+ppt_h/2"/>
                                          </p:val>
                                        </p:tav>
                                      </p:tavLst>
                                    </p:anim>
                                    <p:set>
                                      <p:cBhvr>
                                        <p:cTn id="500" dur="1" fill="hold">
                                          <p:stCondLst>
                                            <p:cond delay="2999"/>
                                          </p:stCondLst>
                                        </p:cTn>
                                        <p:tgtEl>
                                          <p:spTgt spid="61"/>
                                        </p:tgtEl>
                                        <p:attrNameLst>
                                          <p:attrName>style.visibility</p:attrName>
                                        </p:attrNameLst>
                                      </p:cBhvr>
                                      <p:to>
                                        <p:strVal val="hidden"/>
                                      </p:to>
                                    </p:set>
                                  </p:childTnLst>
                                </p:cTn>
                              </p:par>
                              <p:par>
                                <p:cTn id="501" presetID="2" presetClass="exit" presetSubtype="4" fill="hold" grpId="1" nodeType="withEffect">
                                  <p:stCondLst>
                                    <p:cond delay="0"/>
                                  </p:stCondLst>
                                  <p:childTnLst>
                                    <p:anim calcmode="lin" valueType="num">
                                      <p:cBhvr additive="base">
                                        <p:cTn id="502" dur="3000"/>
                                        <p:tgtEl>
                                          <p:spTgt spid="62"/>
                                        </p:tgtEl>
                                        <p:attrNameLst>
                                          <p:attrName>ppt_x</p:attrName>
                                        </p:attrNameLst>
                                      </p:cBhvr>
                                      <p:tavLst>
                                        <p:tav tm="0">
                                          <p:val>
                                            <p:strVal val="ppt_x"/>
                                          </p:val>
                                        </p:tav>
                                        <p:tav tm="100000">
                                          <p:val>
                                            <p:strVal val="ppt_x"/>
                                          </p:val>
                                        </p:tav>
                                      </p:tavLst>
                                    </p:anim>
                                    <p:anim calcmode="lin" valueType="num">
                                      <p:cBhvr additive="base">
                                        <p:cTn id="503" dur="3000"/>
                                        <p:tgtEl>
                                          <p:spTgt spid="62"/>
                                        </p:tgtEl>
                                        <p:attrNameLst>
                                          <p:attrName>ppt_y</p:attrName>
                                        </p:attrNameLst>
                                      </p:cBhvr>
                                      <p:tavLst>
                                        <p:tav tm="0">
                                          <p:val>
                                            <p:strVal val="ppt_y"/>
                                          </p:val>
                                        </p:tav>
                                        <p:tav tm="100000">
                                          <p:val>
                                            <p:strVal val="1+ppt_h/2"/>
                                          </p:val>
                                        </p:tav>
                                      </p:tavLst>
                                    </p:anim>
                                    <p:set>
                                      <p:cBhvr>
                                        <p:cTn id="504" dur="1" fill="hold">
                                          <p:stCondLst>
                                            <p:cond delay="2999"/>
                                          </p:stCondLst>
                                        </p:cTn>
                                        <p:tgtEl>
                                          <p:spTgt spid="62"/>
                                        </p:tgtEl>
                                        <p:attrNameLst>
                                          <p:attrName>style.visibility</p:attrName>
                                        </p:attrNameLst>
                                      </p:cBhvr>
                                      <p:to>
                                        <p:strVal val="hidden"/>
                                      </p:to>
                                    </p:set>
                                  </p:childTnLst>
                                </p:cTn>
                              </p:par>
                              <p:par>
                                <p:cTn id="505" presetID="2" presetClass="exit" presetSubtype="4" fill="hold" grpId="1" nodeType="withEffect">
                                  <p:stCondLst>
                                    <p:cond delay="0"/>
                                  </p:stCondLst>
                                  <p:childTnLst>
                                    <p:anim calcmode="lin" valueType="num">
                                      <p:cBhvr additive="base">
                                        <p:cTn id="506" dur="3000"/>
                                        <p:tgtEl>
                                          <p:spTgt spid="63"/>
                                        </p:tgtEl>
                                        <p:attrNameLst>
                                          <p:attrName>ppt_x</p:attrName>
                                        </p:attrNameLst>
                                      </p:cBhvr>
                                      <p:tavLst>
                                        <p:tav tm="0">
                                          <p:val>
                                            <p:strVal val="ppt_x"/>
                                          </p:val>
                                        </p:tav>
                                        <p:tav tm="100000">
                                          <p:val>
                                            <p:strVal val="ppt_x"/>
                                          </p:val>
                                        </p:tav>
                                      </p:tavLst>
                                    </p:anim>
                                    <p:anim calcmode="lin" valueType="num">
                                      <p:cBhvr additive="base">
                                        <p:cTn id="507" dur="3000"/>
                                        <p:tgtEl>
                                          <p:spTgt spid="63"/>
                                        </p:tgtEl>
                                        <p:attrNameLst>
                                          <p:attrName>ppt_y</p:attrName>
                                        </p:attrNameLst>
                                      </p:cBhvr>
                                      <p:tavLst>
                                        <p:tav tm="0">
                                          <p:val>
                                            <p:strVal val="ppt_y"/>
                                          </p:val>
                                        </p:tav>
                                        <p:tav tm="100000">
                                          <p:val>
                                            <p:strVal val="1+ppt_h/2"/>
                                          </p:val>
                                        </p:tav>
                                      </p:tavLst>
                                    </p:anim>
                                    <p:set>
                                      <p:cBhvr>
                                        <p:cTn id="508" dur="1" fill="hold">
                                          <p:stCondLst>
                                            <p:cond delay="2999"/>
                                          </p:stCondLst>
                                        </p:cTn>
                                        <p:tgtEl>
                                          <p:spTgt spid="63"/>
                                        </p:tgtEl>
                                        <p:attrNameLst>
                                          <p:attrName>style.visibility</p:attrName>
                                        </p:attrNameLst>
                                      </p:cBhvr>
                                      <p:to>
                                        <p:strVal val="hidden"/>
                                      </p:to>
                                    </p:set>
                                  </p:childTnLst>
                                </p:cTn>
                              </p:par>
                              <p:par>
                                <p:cTn id="509" presetID="2" presetClass="exit" presetSubtype="4" fill="hold" grpId="1" nodeType="withEffect">
                                  <p:stCondLst>
                                    <p:cond delay="0"/>
                                  </p:stCondLst>
                                  <p:childTnLst>
                                    <p:anim calcmode="lin" valueType="num">
                                      <p:cBhvr additive="base">
                                        <p:cTn id="510" dur="3000"/>
                                        <p:tgtEl>
                                          <p:spTgt spid="64"/>
                                        </p:tgtEl>
                                        <p:attrNameLst>
                                          <p:attrName>ppt_x</p:attrName>
                                        </p:attrNameLst>
                                      </p:cBhvr>
                                      <p:tavLst>
                                        <p:tav tm="0">
                                          <p:val>
                                            <p:strVal val="ppt_x"/>
                                          </p:val>
                                        </p:tav>
                                        <p:tav tm="100000">
                                          <p:val>
                                            <p:strVal val="ppt_x"/>
                                          </p:val>
                                        </p:tav>
                                      </p:tavLst>
                                    </p:anim>
                                    <p:anim calcmode="lin" valueType="num">
                                      <p:cBhvr additive="base">
                                        <p:cTn id="511" dur="3000"/>
                                        <p:tgtEl>
                                          <p:spTgt spid="64"/>
                                        </p:tgtEl>
                                        <p:attrNameLst>
                                          <p:attrName>ppt_y</p:attrName>
                                        </p:attrNameLst>
                                      </p:cBhvr>
                                      <p:tavLst>
                                        <p:tav tm="0">
                                          <p:val>
                                            <p:strVal val="ppt_y"/>
                                          </p:val>
                                        </p:tav>
                                        <p:tav tm="100000">
                                          <p:val>
                                            <p:strVal val="1+ppt_h/2"/>
                                          </p:val>
                                        </p:tav>
                                      </p:tavLst>
                                    </p:anim>
                                    <p:set>
                                      <p:cBhvr>
                                        <p:cTn id="512" dur="1" fill="hold">
                                          <p:stCondLst>
                                            <p:cond delay="2999"/>
                                          </p:stCondLst>
                                        </p:cTn>
                                        <p:tgtEl>
                                          <p:spTgt spid="64"/>
                                        </p:tgtEl>
                                        <p:attrNameLst>
                                          <p:attrName>style.visibility</p:attrName>
                                        </p:attrNameLst>
                                      </p:cBhvr>
                                      <p:to>
                                        <p:strVal val="hidden"/>
                                      </p:to>
                                    </p:set>
                                  </p:childTnLst>
                                </p:cTn>
                              </p:par>
                              <p:par>
                                <p:cTn id="513" presetID="2" presetClass="exit" presetSubtype="4" fill="hold" grpId="1" nodeType="withEffect">
                                  <p:stCondLst>
                                    <p:cond delay="0"/>
                                  </p:stCondLst>
                                  <p:childTnLst>
                                    <p:anim calcmode="lin" valueType="num">
                                      <p:cBhvr additive="base">
                                        <p:cTn id="514" dur="3000"/>
                                        <p:tgtEl>
                                          <p:spTgt spid="65"/>
                                        </p:tgtEl>
                                        <p:attrNameLst>
                                          <p:attrName>ppt_x</p:attrName>
                                        </p:attrNameLst>
                                      </p:cBhvr>
                                      <p:tavLst>
                                        <p:tav tm="0">
                                          <p:val>
                                            <p:strVal val="ppt_x"/>
                                          </p:val>
                                        </p:tav>
                                        <p:tav tm="100000">
                                          <p:val>
                                            <p:strVal val="ppt_x"/>
                                          </p:val>
                                        </p:tav>
                                      </p:tavLst>
                                    </p:anim>
                                    <p:anim calcmode="lin" valueType="num">
                                      <p:cBhvr additive="base">
                                        <p:cTn id="515" dur="3000"/>
                                        <p:tgtEl>
                                          <p:spTgt spid="65"/>
                                        </p:tgtEl>
                                        <p:attrNameLst>
                                          <p:attrName>ppt_y</p:attrName>
                                        </p:attrNameLst>
                                      </p:cBhvr>
                                      <p:tavLst>
                                        <p:tav tm="0">
                                          <p:val>
                                            <p:strVal val="ppt_y"/>
                                          </p:val>
                                        </p:tav>
                                        <p:tav tm="100000">
                                          <p:val>
                                            <p:strVal val="1+ppt_h/2"/>
                                          </p:val>
                                        </p:tav>
                                      </p:tavLst>
                                    </p:anim>
                                    <p:set>
                                      <p:cBhvr>
                                        <p:cTn id="516" dur="1" fill="hold">
                                          <p:stCondLst>
                                            <p:cond delay="2999"/>
                                          </p:stCondLst>
                                        </p:cTn>
                                        <p:tgtEl>
                                          <p:spTgt spid="65"/>
                                        </p:tgtEl>
                                        <p:attrNameLst>
                                          <p:attrName>style.visibility</p:attrName>
                                        </p:attrNameLst>
                                      </p:cBhvr>
                                      <p:to>
                                        <p:strVal val="hidden"/>
                                      </p:to>
                                    </p:set>
                                  </p:childTnLst>
                                </p:cTn>
                              </p:par>
                              <p:par>
                                <p:cTn id="517" presetID="2" presetClass="exit" presetSubtype="4" fill="hold" grpId="1" nodeType="withEffect">
                                  <p:stCondLst>
                                    <p:cond delay="0"/>
                                  </p:stCondLst>
                                  <p:childTnLst>
                                    <p:anim calcmode="lin" valueType="num">
                                      <p:cBhvr additive="base">
                                        <p:cTn id="518" dur="3000"/>
                                        <p:tgtEl>
                                          <p:spTgt spid="66"/>
                                        </p:tgtEl>
                                        <p:attrNameLst>
                                          <p:attrName>ppt_x</p:attrName>
                                        </p:attrNameLst>
                                      </p:cBhvr>
                                      <p:tavLst>
                                        <p:tav tm="0">
                                          <p:val>
                                            <p:strVal val="ppt_x"/>
                                          </p:val>
                                        </p:tav>
                                        <p:tav tm="100000">
                                          <p:val>
                                            <p:strVal val="ppt_x"/>
                                          </p:val>
                                        </p:tav>
                                      </p:tavLst>
                                    </p:anim>
                                    <p:anim calcmode="lin" valueType="num">
                                      <p:cBhvr additive="base">
                                        <p:cTn id="519" dur="3000"/>
                                        <p:tgtEl>
                                          <p:spTgt spid="66"/>
                                        </p:tgtEl>
                                        <p:attrNameLst>
                                          <p:attrName>ppt_y</p:attrName>
                                        </p:attrNameLst>
                                      </p:cBhvr>
                                      <p:tavLst>
                                        <p:tav tm="0">
                                          <p:val>
                                            <p:strVal val="ppt_y"/>
                                          </p:val>
                                        </p:tav>
                                        <p:tav tm="100000">
                                          <p:val>
                                            <p:strVal val="1+ppt_h/2"/>
                                          </p:val>
                                        </p:tav>
                                      </p:tavLst>
                                    </p:anim>
                                    <p:set>
                                      <p:cBhvr>
                                        <p:cTn id="520" dur="1" fill="hold">
                                          <p:stCondLst>
                                            <p:cond delay="2999"/>
                                          </p:stCondLst>
                                        </p:cTn>
                                        <p:tgtEl>
                                          <p:spTgt spid="66"/>
                                        </p:tgtEl>
                                        <p:attrNameLst>
                                          <p:attrName>style.visibility</p:attrName>
                                        </p:attrNameLst>
                                      </p:cBhvr>
                                      <p:to>
                                        <p:strVal val="hidden"/>
                                      </p:to>
                                    </p:set>
                                  </p:childTnLst>
                                </p:cTn>
                              </p:par>
                              <p:par>
                                <p:cTn id="521" presetID="8" presetClass="emph" presetSubtype="0" fill="hold" grpId="2" nodeType="withEffect">
                                  <p:stCondLst>
                                    <p:cond delay="0"/>
                                  </p:stCondLst>
                                  <p:childTnLst>
                                    <p:animRot by="21600000">
                                      <p:cBhvr>
                                        <p:cTn id="522" dur="3000" fill="hold"/>
                                        <p:tgtEl>
                                          <p:spTgt spid="51"/>
                                        </p:tgtEl>
                                        <p:attrNameLst>
                                          <p:attrName>r</p:attrName>
                                        </p:attrNameLst>
                                      </p:cBhvr>
                                    </p:animRot>
                                  </p:childTnLst>
                                </p:cTn>
                              </p:par>
                              <p:par>
                                <p:cTn id="523" presetID="8" presetClass="emph" presetSubtype="0" fill="hold" grpId="2" nodeType="withEffect">
                                  <p:stCondLst>
                                    <p:cond delay="0"/>
                                  </p:stCondLst>
                                  <p:childTnLst>
                                    <p:animRot by="21600000">
                                      <p:cBhvr>
                                        <p:cTn id="524" dur="3000" fill="hold"/>
                                        <p:tgtEl>
                                          <p:spTgt spid="52"/>
                                        </p:tgtEl>
                                        <p:attrNameLst>
                                          <p:attrName>r</p:attrName>
                                        </p:attrNameLst>
                                      </p:cBhvr>
                                    </p:animRot>
                                  </p:childTnLst>
                                </p:cTn>
                              </p:par>
                              <p:par>
                                <p:cTn id="525" presetID="8" presetClass="emph" presetSubtype="0" fill="hold" grpId="2" nodeType="withEffect">
                                  <p:stCondLst>
                                    <p:cond delay="0"/>
                                  </p:stCondLst>
                                  <p:childTnLst>
                                    <p:animRot by="21600000">
                                      <p:cBhvr>
                                        <p:cTn id="526" dur="3000" fill="hold"/>
                                        <p:tgtEl>
                                          <p:spTgt spid="53"/>
                                        </p:tgtEl>
                                        <p:attrNameLst>
                                          <p:attrName>r</p:attrName>
                                        </p:attrNameLst>
                                      </p:cBhvr>
                                    </p:animRot>
                                  </p:childTnLst>
                                </p:cTn>
                              </p:par>
                              <p:par>
                                <p:cTn id="527" presetID="8" presetClass="emph" presetSubtype="0" fill="hold" grpId="2" nodeType="withEffect">
                                  <p:stCondLst>
                                    <p:cond delay="0"/>
                                  </p:stCondLst>
                                  <p:childTnLst>
                                    <p:animRot by="21600000">
                                      <p:cBhvr>
                                        <p:cTn id="528" dur="3000" fill="hold"/>
                                        <p:tgtEl>
                                          <p:spTgt spid="54"/>
                                        </p:tgtEl>
                                        <p:attrNameLst>
                                          <p:attrName>r</p:attrName>
                                        </p:attrNameLst>
                                      </p:cBhvr>
                                    </p:animRot>
                                  </p:childTnLst>
                                </p:cTn>
                              </p:par>
                              <p:par>
                                <p:cTn id="529" presetID="8" presetClass="emph" presetSubtype="0" fill="hold" grpId="2" nodeType="withEffect">
                                  <p:stCondLst>
                                    <p:cond delay="0"/>
                                  </p:stCondLst>
                                  <p:childTnLst>
                                    <p:animRot by="21600000">
                                      <p:cBhvr>
                                        <p:cTn id="530" dur="3000" fill="hold"/>
                                        <p:tgtEl>
                                          <p:spTgt spid="55"/>
                                        </p:tgtEl>
                                        <p:attrNameLst>
                                          <p:attrName>r</p:attrName>
                                        </p:attrNameLst>
                                      </p:cBhvr>
                                    </p:animRot>
                                  </p:childTnLst>
                                </p:cTn>
                              </p:par>
                              <p:par>
                                <p:cTn id="531" presetID="8" presetClass="emph" presetSubtype="0" fill="hold" grpId="2" nodeType="withEffect">
                                  <p:stCondLst>
                                    <p:cond delay="0"/>
                                  </p:stCondLst>
                                  <p:childTnLst>
                                    <p:animRot by="21600000">
                                      <p:cBhvr>
                                        <p:cTn id="532" dur="3000" fill="hold"/>
                                        <p:tgtEl>
                                          <p:spTgt spid="56"/>
                                        </p:tgtEl>
                                        <p:attrNameLst>
                                          <p:attrName>r</p:attrName>
                                        </p:attrNameLst>
                                      </p:cBhvr>
                                    </p:animRot>
                                  </p:childTnLst>
                                </p:cTn>
                              </p:par>
                              <p:par>
                                <p:cTn id="533" presetID="8" presetClass="emph" presetSubtype="0" fill="hold" grpId="2" nodeType="withEffect">
                                  <p:stCondLst>
                                    <p:cond delay="0"/>
                                  </p:stCondLst>
                                  <p:childTnLst>
                                    <p:animRot by="21600000">
                                      <p:cBhvr>
                                        <p:cTn id="534" dur="3000" fill="hold"/>
                                        <p:tgtEl>
                                          <p:spTgt spid="57"/>
                                        </p:tgtEl>
                                        <p:attrNameLst>
                                          <p:attrName>r</p:attrName>
                                        </p:attrNameLst>
                                      </p:cBhvr>
                                    </p:animRot>
                                  </p:childTnLst>
                                </p:cTn>
                              </p:par>
                              <p:par>
                                <p:cTn id="535" presetID="8" presetClass="emph" presetSubtype="0" fill="hold" grpId="2" nodeType="withEffect">
                                  <p:stCondLst>
                                    <p:cond delay="0"/>
                                  </p:stCondLst>
                                  <p:childTnLst>
                                    <p:animRot by="21600000">
                                      <p:cBhvr>
                                        <p:cTn id="536" dur="3000" fill="hold"/>
                                        <p:tgtEl>
                                          <p:spTgt spid="58"/>
                                        </p:tgtEl>
                                        <p:attrNameLst>
                                          <p:attrName>r</p:attrName>
                                        </p:attrNameLst>
                                      </p:cBhvr>
                                    </p:animRot>
                                  </p:childTnLst>
                                </p:cTn>
                              </p:par>
                              <p:par>
                                <p:cTn id="537" presetID="8" presetClass="emph" presetSubtype="0" fill="hold" grpId="2" nodeType="withEffect">
                                  <p:stCondLst>
                                    <p:cond delay="0"/>
                                  </p:stCondLst>
                                  <p:childTnLst>
                                    <p:animRot by="21600000">
                                      <p:cBhvr>
                                        <p:cTn id="538" dur="3000" fill="hold"/>
                                        <p:tgtEl>
                                          <p:spTgt spid="27"/>
                                        </p:tgtEl>
                                        <p:attrNameLst>
                                          <p:attrName>r</p:attrName>
                                        </p:attrNameLst>
                                      </p:cBhvr>
                                    </p:animRot>
                                  </p:childTnLst>
                                </p:cTn>
                              </p:par>
                              <p:par>
                                <p:cTn id="539" presetID="8" presetClass="emph" presetSubtype="0" fill="hold" grpId="2" nodeType="withEffect">
                                  <p:stCondLst>
                                    <p:cond delay="0"/>
                                  </p:stCondLst>
                                  <p:childTnLst>
                                    <p:animRot by="21600000">
                                      <p:cBhvr>
                                        <p:cTn id="540" dur="3000" fill="hold"/>
                                        <p:tgtEl>
                                          <p:spTgt spid="28"/>
                                        </p:tgtEl>
                                        <p:attrNameLst>
                                          <p:attrName>r</p:attrName>
                                        </p:attrNameLst>
                                      </p:cBhvr>
                                    </p:animRot>
                                  </p:childTnLst>
                                </p:cTn>
                              </p:par>
                              <p:par>
                                <p:cTn id="541" presetID="8" presetClass="emph" presetSubtype="0" fill="hold" grpId="2" nodeType="withEffect">
                                  <p:stCondLst>
                                    <p:cond delay="0"/>
                                  </p:stCondLst>
                                  <p:childTnLst>
                                    <p:animRot by="21600000">
                                      <p:cBhvr>
                                        <p:cTn id="542" dur="3000" fill="hold"/>
                                        <p:tgtEl>
                                          <p:spTgt spid="29"/>
                                        </p:tgtEl>
                                        <p:attrNameLst>
                                          <p:attrName>r</p:attrName>
                                        </p:attrNameLst>
                                      </p:cBhvr>
                                    </p:animRot>
                                  </p:childTnLst>
                                </p:cTn>
                              </p:par>
                              <p:par>
                                <p:cTn id="543" presetID="8" presetClass="emph" presetSubtype="0" fill="hold" grpId="2" nodeType="withEffect">
                                  <p:stCondLst>
                                    <p:cond delay="0"/>
                                  </p:stCondLst>
                                  <p:childTnLst>
                                    <p:animRot by="21600000">
                                      <p:cBhvr>
                                        <p:cTn id="544" dur="3000" fill="hold"/>
                                        <p:tgtEl>
                                          <p:spTgt spid="30"/>
                                        </p:tgtEl>
                                        <p:attrNameLst>
                                          <p:attrName>r</p:attrName>
                                        </p:attrNameLst>
                                      </p:cBhvr>
                                    </p:animRot>
                                  </p:childTnLst>
                                </p:cTn>
                              </p:par>
                              <p:par>
                                <p:cTn id="545" presetID="8" presetClass="emph" presetSubtype="0" fill="hold" grpId="2" nodeType="withEffect">
                                  <p:stCondLst>
                                    <p:cond delay="0"/>
                                  </p:stCondLst>
                                  <p:childTnLst>
                                    <p:animRot by="21600000">
                                      <p:cBhvr>
                                        <p:cTn id="546" dur="3000" fill="hold"/>
                                        <p:tgtEl>
                                          <p:spTgt spid="31"/>
                                        </p:tgtEl>
                                        <p:attrNameLst>
                                          <p:attrName>r</p:attrName>
                                        </p:attrNameLst>
                                      </p:cBhvr>
                                    </p:animRot>
                                  </p:childTnLst>
                                </p:cTn>
                              </p:par>
                              <p:par>
                                <p:cTn id="547" presetID="8" presetClass="emph" presetSubtype="0" fill="hold" grpId="2" nodeType="withEffect">
                                  <p:stCondLst>
                                    <p:cond delay="0"/>
                                  </p:stCondLst>
                                  <p:childTnLst>
                                    <p:animRot by="21600000">
                                      <p:cBhvr>
                                        <p:cTn id="548" dur="3000" fill="hold"/>
                                        <p:tgtEl>
                                          <p:spTgt spid="32"/>
                                        </p:tgtEl>
                                        <p:attrNameLst>
                                          <p:attrName>r</p:attrName>
                                        </p:attrNameLst>
                                      </p:cBhvr>
                                    </p:animRot>
                                  </p:childTnLst>
                                </p:cTn>
                              </p:par>
                              <p:par>
                                <p:cTn id="549" presetID="8" presetClass="emph" presetSubtype="0" fill="hold" grpId="2" nodeType="withEffect">
                                  <p:stCondLst>
                                    <p:cond delay="0"/>
                                  </p:stCondLst>
                                  <p:childTnLst>
                                    <p:animRot by="21600000">
                                      <p:cBhvr>
                                        <p:cTn id="550" dur="3000" fill="hold"/>
                                        <p:tgtEl>
                                          <p:spTgt spid="33"/>
                                        </p:tgtEl>
                                        <p:attrNameLst>
                                          <p:attrName>r</p:attrName>
                                        </p:attrNameLst>
                                      </p:cBhvr>
                                    </p:animRot>
                                  </p:childTnLst>
                                </p:cTn>
                              </p:par>
                              <p:par>
                                <p:cTn id="551" presetID="8" presetClass="emph" presetSubtype="0" fill="hold" grpId="2" nodeType="withEffect">
                                  <p:stCondLst>
                                    <p:cond delay="0"/>
                                  </p:stCondLst>
                                  <p:childTnLst>
                                    <p:animRot by="21600000">
                                      <p:cBhvr>
                                        <p:cTn id="552" dur="3000" fill="hold"/>
                                        <p:tgtEl>
                                          <p:spTgt spid="34"/>
                                        </p:tgtEl>
                                        <p:attrNameLst>
                                          <p:attrName>r</p:attrName>
                                        </p:attrNameLst>
                                      </p:cBhvr>
                                    </p:animRot>
                                  </p:childTnLst>
                                </p:cTn>
                              </p:par>
                              <p:par>
                                <p:cTn id="553" presetID="8" presetClass="emph" presetSubtype="0" fill="hold" grpId="2" nodeType="withEffect">
                                  <p:stCondLst>
                                    <p:cond delay="0"/>
                                  </p:stCondLst>
                                  <p:childTnLst>
                                    <p:animRot by="21600000">
                                      <p:cBhvr>
                                        <p:cTn id="554" dur="3000" fill="hold"/>
                                        <p:tgtEl>
                                          <p:spTgt spid="4"/>
                                        </p:tgtEl>
                                        <p:attrNameLst>
                                          <p:attrName>r</p:attrName>
                                        </p:attrNameLst>
                                      </p:cBhvr>
                                    </p:animRot>
                                  </p:childTnLst>
                                </p:cTn>
                              </p:par>
                              <p:par>
                                <p:cTn id="555" presetID="8" presetClass="emph" presetSubtype="0" fill="hold" grpId="2" nodeType="withEffect">
                                  <p:stCondLst>
                                    <p:cond delay="0"/>
                                  </p:stCondLst>
                                  <p:childTnLst>
                                    <p:animRot by="21600000">
                                      <p:cBhvr>
                                        <p:cTn id="556" dur="3000" fill="hold"/>
                                        <p:tgtEl>
                                          <p:spTgt spid="6"/>
                                        </p:tgtEl>
                                        <p:attrNameLst>
                                          <p:attrName>r</p:attrName>
                                        </p:attrNameLst>
                                      </p:cBhvr>
                                    </p:animRot>
                                  </p:childTnLst>
                                </p:cTn>
                              </p:par>
                              <p:par>
                                <p:cTn id="557" presetID="8" presetClass="emph" presetSubtype="0" fill="hold" grpId="2" nodeType="withEffect">
                                  <p:stCondLst>
                                    <p:cond delay="0"/>
                                  </p:stCondLst>
                                  <p:childTnLst>
                                    <p:animRot by="21600000">
                                      <p:cBhvr>
                                        <p:cTn id="558" dur="3000" fill="hold"/>
                                        <p:tgtEl>
                                          <p:spTgt spid="8"/>
                                        </p:tgtEl>
                                        <p:attrNameLst>
                                          <p:attrName>r</p:attrName>
                                        </p:attrNameLst>
                                      </p:cBhvr>
                                    </p:animRot>
                                  </p:childTnLst>
                                </p:cTn>
                              </p:par>
                              <p:par>
                                <p:cTn id="559" presetID="8" presetClass="emph" presetSubtype="0" fill="hold" grpId="2" nodeType="withEffect">
                                  <p:stCondLst>
                                    <p:cond delay="0"/>
                                  </p:stCondLst>
                                  <p:childTnLst>
                                    <p:animRot by="21600000">
                                      <p:cBhvr>
                                        <p:cTn id="560" dur="3000" fill="hold"/>
                                        <p:tgtEl>
                                          <p:spTgt spid="10"/>
                                        </p:tgtEl>
                                        <p:attrNameLst>
                                          <p:attrName>r</p:attrName>
                                        </p:attrNameLst>
                                      </p:cBhvr>
                                    </p:animRot>
                                  </p:childTnLst>
                                </p:cTn>
                              </p:par>
                              <p:par>
                                <p:cTn id="561" presetID="8" presetClass="emph" presetSubtype="0" fill="hold" grpId="2" nodeType="withEffect">
                                  <p:stCondLst>
                                    <p:cond delay="0"/>
                                  </p:stCondLst>
                                  <p:childTnLst>
                                    <p:animRot by="21600000">
                                      <p:cBhvr>
                                        <p:cTn id="562" dur="3000" fill="hold"/>
                                        <p:tgtEl>
                                          <p:spTgt spid="12"/>
                                        </p:tgtEl>
                                        <p:attrNameLst>
                                          <p:attrName>r</p:attrName>
                                        </p:attrNameLst>
                                      </p:cBhvr>
                                    </p:animRot>
                                  </p:childTnLst>
                                </p:cTn>
                              </p:par>
                              <p:par>
                                <p:cTn id="563" presetID="8" presetClass="emph" presetSubtype="0" fill="hold" grpId="2" nodeType="withEffect">
                                  <p:stCondLst>
                                    <p:cond delay="0"/>
                                  </p:stCondLst>
                                  <p:childTnLst>
                                    <p:animRot by="21600000">
                                      <p:cBhvr>
                                        <p:cTn id="564" dur="3000" fill="hold"/>
                                        <p:tgtEl>
                                          <p:spTgt spid="14"/>
                                        </p:tgtEl>
                                        <p:attrNameLst>
                                          <p:attrName>r</p:attrName>
                                        </p:attrNameLst>
                                      </p:cBhvr>
                                    </p:animRot>
                                  </p:childTnLst>
                                </p:cTn>
                              </p:par>
                              <p:par>
                                <p:cTn id="565" presetID="8" presetClass="emph" presetSubtype="0" fill="hold" grpId="2" nodeType="withEffect">
                                  <p:stCondLst>
                                    <p:cond delay="0"/>
                                  </p:stCondLst>
                                  <p:childTnLst>
                                    <p:animRot by="21600000">
                                      <p:cBhvr>
                                        <p:cTn id="566" dur="3000" fill="hold"/>
                                        <p:tgtEl>
                                          <p:spTgt spid="16"/>
                                        </p:tgtEl>
                                        <p:attrNameLst>
                                          <p:attrName>r</p:attrName>
                                        </p:attrNameLst>
                                      </p:cBhvr>
                                    </p:animRot>
                                  </p:childTnLst>
                                </p:cTn>
                              </p:par>
                              <p:par>
                                <p:cTn id="567" presetID="8" presetClass="emph" presetSubtype="0" fill="hold" grpId="2" nodeType="withEffect">
                                  <p:stCondLst>
                                    <p:cond delay="0"/>
                                  </p:stCondLst>
                                  <p:childTnLst>
                                    <p:animRot by="21600000">
                                      <p:cBhvr>
                                        <p:cTn id="568" dur="3000" fill="hold"/>
                                        <p:tgtEl>
                                          <p:spTgt spid="18"/>
                                        </p:tgtEl>
                                        <p:attrNameLst>
                                          <p:attrName>r</p:attrName>
                                        </p:attrNameLst>
                                      </p:cBhvr>
                                    </p:animRot>
                                  </p:childTnLst>
                                </p:cTn>
                              </p:par>
                              <p:par>
                                <p:cTn id="569" presetID="8" presetClass="emph" presetSubtype="0" fill="hold" grpId="2" nodeType="withEffect">
                                  <p:stCondLst>
                                    <p:cond delay="0"/>
                                  </p:stCondLst>
                                  <p:childTnLst>
                                    <p:animRot by="21600000">
                                      <p:cBhvr>
                                        <p:cTn id="570" dur="3000" fill="hold"/>
                                        <p:tgtEl>
                                          <p:spTgt spid="43"/>
                                        </p:tgtEl>
                                        <p:attrNameLst>
                                          <p:attrName>r</p:attrName>
                                        </p:attrNameLst>
                                      </p:cBhvr>
                                    </p:animRot>
                                  </p:childTnLst>
                                </p:cTn>
                              </p:par>
                              <p:par>
                                <p:cTn id="571" presetID="8" presetClass="emph" presetSubtype="0" fill="hold" grpId="2" nodeType="withEffect">
                                  <p:stCondLst>
                                    <p:cond delay="0"/>
                                  </p:stCondLst>
                                  <p:childTnLst>
                                    <p:animRot by="21600000">
                                      <p:cBhvr>
                                        <p:cTn id="572" dur="3000" fill="hold"/>
                                        <p:tgtEl>
                                          <p:spTgt spid="44"/>
                                        </p:tgtEl>
                                        <p:attrNameLst>
                                          <p:attrName>r</p:attrName>
                                        </p:attrNameLst>
                                      </p:cBhvr>
                                    </p:animRot>
                                  </p:childTnLst>
                                </p:cTn>
                              </p:par>
                              <p:par>
                                <p:cTn id="573" presetID="8" presetClass="emph" presetSubtype="0" fill="hold" grpId="2" nodeType="withEffect">
                                  <p:stCondLst>
                                    <p:cond delay="0"/>
                                  </p:stCondLst>
                                  <p:childTnLst>
                                    <p:animRot by="21600000">
                                      <p:cBhvr>
                                        <p:cTn id="574" dur="3000" fill="hold"/>
                                        <p:tgtEl>
                                          <p:spTgt spid="45"/>
                                        </p:tgtEl>
                                        <p:attrNameLst>
                                          <p:attrName>r</p:attrName>
                                        </p:attrNameLst>
                                      </p:cBhvr>
                                    </p:animRot>
                                  </p:childTnLst>
                                </p:cTn>
                              </p:par>
                              <p:par>
                                <p:cTn id="575" presetID="8" presetClass="emph" presetSubtype="0" fill="hold" grpId="2" nodeType="withEffect">
                                  <p:stCondLst>
                                    <p:cond delay="0"/>
                                  </p:stCondLst>
                                  <p:childTnLst>
                                    <p:animRot by="21600000">
                                      <p:cBhvr>
                                        <p:cTn id="576" dur="3000" fill="hold"/>
                                        <p:tgtEl>
                                          <p:spTgt spid="46"/>
                                        </p:tgtEl>
                                        <p:attrNameLst>
                                          <p:attrName>r</p:attrName>
                                        </p:attrNameLst>
                                      </p:cBhvr>
                                    </p:animRot>
                                  </p:childTnLst>
                                </p:cTn>
                              </p:par>
                              <p:par>
                                <p:cTn id="577" presetID="8" presetClass="emph" presetSubtype="0" fill="hold" grpId="2" nodeType="withEffect">
                                  <p:stCondLst>
                                    <p:cond delay="0"/>
                                  </p:stCondLst>
                                  <p:childTnLst>
                                    <p:animRot by="21600000">
                                      <p:cBhvr>
                                        <p:cTn id="578" dur="3000" fill="hold"/>
                                        <p:tgtEl>
                                          <p:spTgt spid="47"/>
                                        </p:tgtEl>
                                        <p:attrNameLst>
                                          <p:attrName>r</p:attrName>
                                        </p:attrNameLst>
                                      </p:cBhvr>
                                    </p:animRot>
                                  </p:childTnLst>
                                </p:cTn>
                              </p:par>
                              <p:par>
                                <p:cTn id="579" presetID="8" presetClass="emph" presetSubtype="0" fill="hold" grpId="2" nodeType="withEffect">
                                  <p:stCondLst>
                                    <p:cond delay="0"/>
                                  </p:stCondLst>
                                  <p:childTnLst>
                                    <p:animRot by="21600000">
                                      <p:cBhvr>
                                        <p:cTn id="580" dur="3000" fill="hold"/>
                                        <p:tgtEl>
                                          <p:spTgt spid="48"/>
                                        </p:tgtEl>
                                        <p:attrNameLst>
                                          <p:attrName>r</p:attrName>
                                        </p:attrNameLst>
                                      </p:cBhvr>
                                    </p:animRot>
                                  </p:childTnLst>
                                </p:cTn>
                              </p:par>
                              <p:par>
                                <p:cTn id="581" presetID="8" presetClass="emph" presetSubtype="0" fill="hold" grpId="2" nodeType="withEffect">
                                  <p:stCondLst>
                                    <p:cond delay="0"/>
                                  </p:stCondLst>
                                  <p:childTnLst>
                                    <p:animRot by="21600000">
                                      <p:cBhvr>
                                        <p:cTn id="582" dur="3000" fill="hold"/>
                                        <p:tgtEl>
                                          <p:spTgt spid="49"/>
                                        </p:tgtEl>
                                        <p:attrNameLst>
                                          <p:attrName>r</p:attrName>
                                        </p:attrNameLst>
                                      </p:cBhvr>
                                    </p:animRot>
                                  </p:childTnLst>
                                </p:cTn>
                              </p:par>
                              <p:par>
                                <p:cTn id="583" presetID="8" presetClass="emph" presetSubtype="0" fill="hold" grpId="2" nodeType="withEffect">
                                  <p:stCondLst>
                                    <p:cond delay="0"/>
                                  </p:stCondLst>
                                  <p:childTnLst>
                                    <p:animRot by="21600000">
                                      <p:cBhvr>
                                        <p:cTn id="584" dur="3000" fill="hold"/>
                                        <p:tgtEl>
                                          <p:spTgt spid="50"/>
                                        </p:tgtEl>
                                        <p:attrNameLst>
                                          <p:attrName>r</p:attrName>
                                        </p:attrNameLst>
                                      </p:cBhvr>
                                    </p:animRot>
                                  </p:childTnLst>
                                </p:cTn>
                              </p:par>
                              <p:par>
                                <p:cTn id="585" presetID="8" presetClass="emph" presetSubtype="0" fill="hold" grpId="2" nodeType="withEffect">
                                  <p:stCondLst>
                                    <p:cond delay="0"/>
                                  </p:stCondLst>
                                  <p:childTnLst>
                                    <p:animRot by="-21600000">
                                      <p:cBhvr>
                                        <p:cTn id="586" dur="3000" fill="hold"/>
                                        <p:tgtEl>
                                          <p:spTgt spid="35"/>
                                        </p:tgtEl>
                                        <p:attrNameLst>
                                          <p:attrName>r</p:attrName>
                                        </p:attrNameLst>
                                      </p:cBhvr>
                                    </p:animRot>
                                  </p:childTnLst>
                                </p:cTn>
                              </p:par>
                              <p:par>
                                <p:cTn id="587" presetID="8" presetClass="emph" presetSubtype="0" fill="hold" grpId="2" nodeType="withEffect">
                                  <p:stCondLst>
                                    <p:cond delay="0"/>
                                  </p:stCondLst>
                                  <p:childTnLst>
                                    <p:animRot by="-21600000">
                                      <p:cBhvr>
                                        <p:cTn id="588" dur="3000" fill="hold"/>
                                        <p:tgtEl>
                                          <p:spTgt spid="36"/>
                                        </p:tgtEl>
                                        <p:attrNameLst>
                                          <p:attrName>r</p:attrName>
                                        </p:attrNameLst>
                                      </p:cBhvr>
                                    </p:animRot>
                                  </p:childTnLst>
                                </p:cTn>
                              </p:par>
                              <p:par>
                                <p:cTn id="589" presetID="8" presetClass="emph" presetSubtype="0" fill="hold" grpId="2" nodeType="withEffect">
                                  <p:stCondLst>
                                    <p:cond delay="0"/>
                                  </p:stCondLst>
                                  <p:childTnLst>
                                    <p:animRot by="-21600000">
                                      <p:cBhvr>
                                        <p:cTn id="590" dur="3000" fill="hold"/>
                                        <p:tgtEl>
                                          <p:spTgt spid="37"/>
                                        </p:tgtEl>
                                        <p:attrNameLst>
                                          <p:attrName>r</p:attrName>
                                        </p:attrNameLst>
                                      </p:cBhvr>
                                    </p:animRot>
                                  </p:childTnLst>
                                </p:cTn>
                              </p:par>
                              <p:par>
                                <p:cTn id="591" presetID="8" presetClass="emph" presetSubtype="0" fill="hold" grpId="2" nodeType="withEffect">
                                  <p:stCondLst>
                                    <p:cond delay="0"/>
                                  </p:stCondLst>
                                  <p:childTnLst>
                                    <p:animRot by="-21600000">
                                      <p:cBhvr>
                                        <p:cTn id="592" dur="3000" fill="hold"/>
                                        <p:tgtEl>
                                          <p:spTgt spid="38"/>
                                        </p:tgtEl>
                                        <p:attrNameLst>
                                          <p:attrName>r</p:attrName>
                                        </p:attrNameLst>
                                      </p:cBhvr>
                                    </p:animRot>
                                  </p:childTnLst>
                                </p:cTn>
                              </p:par>
                              <p:par>
                                <p:cTn id="593" presetID="8" presetClass="emph" presetSubtype="0" fill="hold" grpId="2" nodeType="withEffect">
                                  <p:stCondLst>
                                    <p:cond delay="0"/>
                                  </p:stCondLst>
                                  <p:childTnLst>
                                    <p:animRot by="-21600000">
                                      <p:cBhvr>
                                        <p:cTn id="594" dur="3000" fill="hold"/>
                                        <p:tgtEl>
                                          <p:spTgt spid="39"/>
                                        </p:tgtEl>
                                        <p:attrNameLst>
                                          <p:attrName>r</p:attrName>
                                        </p:attrNameLst>
                                      </p:cBhvr>
                                    </p:animRot>
                                  </p:childTnLst>
                                </p:cTn>
                              </p:par>
                              <p:par>
                                <p:cTn id="595" presetID="8" presetClass="emph" presetSubtype="0" fill="hold" grpId="2" nodeType="withEffect">
                                  <p:stCondLst>
                                    <p:cond delay="0"/>
                                  </p:stCondLst>
                                  <p:childTnLst>
                                    <p:animRot by="-21600000">
                                      <p:cBhvr>
                                        <p:cTn id="596" dur="3000" fill="hold"/>
                                        <p:tgtEl>
                                          <p:spTgt spid="40"/>
                                        </p:tgtEl>
                                        <p:attrNameLst>
                                          <p:attrName>r</p:attrName>
                                        </p:attrNameLst>
                                      </p:cBhvr>
                                    </p:animRot>
                                  </p:childTnLst>
                                </p:cTn>
                              </p:par>
                              <p:par>
                                <p:cTn id="597" presetID="8" presetClass="emph" presetSubtype="0" fill="hold" grpId="2" nodeType="withEffect">
                                  <p:stCondLst>
                                    <p:cond delay="0"/>
                                  </p:stCondLst>
                                  <p:childTnLst>
                                    <p:animRot by="-21600000">
                                      <p:cBhvr>
                                        <p:cTn id="598" dur="3000" fill="hold"/>
                                        <p:tgtEl>
                                          <p:spTgt spid="41"/>
                                        </p:tgtEl>
                                        <p:attrNameLst>
                                          <p:attrName>r</p:attrName>
                                        </p:attrNameLst>
                                      </p:cBhvr>
                                    </p:animRot>
                                  </p:childTnLst>
                                </p:cTn>
                              </p:par>
                              <p:par>
                                <p:cTn id="599" presetID="8" presetClass="emph" presetSubtype="0" fill="hold" grpId="2" nodeType="withEffect">
                                  <p:stCondLst>
                                    <p:cond delay="0"/>
                                  </p:stCondLst>
                                  <p:childTnLst>
                                    <p:animRot by="-21600000">
                                      <p:cBhvr>
                                        <p:cTn id="600" dur="3000" fill="hold"/>
                                        <p:tgtEl>
                                          <p:spTgt spid="42"/>
                                        </p:tgtEl>
                                        <p:attrNameLst>
                                          <p:attrName>r</p:attrName>
                                        </p:attrNameLst>
                                      </p:cBhvr>
                                    </p:animRot>
                                  </p:childTnLst>
                                </p:cTn>
                              </p:par>
                              <p:par>
                                <p:cTn id="601" presetID="8" presetClass="emph" presetSubtype="0" fill="hold" grpId="2" nodeType="withEffect">
                                  <p:stCondLst>
                                    <p:cond delay="0"/>
                                  </p:stCondLst>
                                  <p:childTnLst>
                                    <p:animRot by="-21600000">
                                      <p:cBhvr>
                                        <p:cTn id="602" dur="3000" fill="hold"/>
                                        <p:tgtEl>
                                          <p:spTgt spid="3"/>
                                        </p:tgtEl>
                                        <p:attrNameLst>
                                          <p:attrName>r</p:attrName>
                                        </p:attrNameLst>
                                      </p:cBhvr>
                                    </p:animRot>
                                  </p:childTnLst>
                                </p:cTn>
                              </p:par>
                              <p:par>
                                <p:cTn id="603" presetID="8" presetClass="emph" presetSubtype="0" fill="hold" grpId="2" nodeType="withEffect">
                                  <p:stCondLst>
                                    <p:cond delay="0"/>
                                  </p:stCondLst>
                                  <p:childTnLst>
                                    <p:animRot by="-21600000">
                                      <p:cBhvr>
                                        <p:cTn id="604" dur="3000" fill="hold"/>
                                        <p:tgtEl>
                                          <p:spTgt spid="5"/>
                                        </p:tgtEl>
                                        <p:attrNameLst>
                                          <p:attrName>r</p:attrName>
                                        </p:attrNameLst>
                                      </p:cBhvr>
                                    </p:animRot>
                                  </p:childTnLst>
                                </p:cTn>
                              </p:par>
                              <p:par>
                                <p:cTn id="605" presetID="8" presetClass="emph" presetSubtype="0" fill="hold" grpId="2" nodeType="withEffect">
                                  <p:stCondLst>
                                    <p:cond delay="0"/>
                                  </p:stCondLst>
                                  <p:childTnLst>
                                    <p:animRot by="-21600000">
                                      <p:cBhvr>
                                        <p:cTn id="606" dur="3000" fill="hold"/>
                                        <p:tgtEl>
                                          <p:spTgt spid="7"/>
                                        </p:tgtEl>
                                        <p:attrNameLst>
                                          <p:attrName>r</p:attrName>
                                        </p:attrNameLst>
                                      </p:cBhvr>
                                    </p:animRot>
                                  </p:childTnLst>
                                </p:cTn>
                              </p:par>
                              <p:par>
                                <p:cTn id="607" presetID="8" presetClass="emph" presetSubtype="0" fill="hold" grpId="2" nodeType="withEffect">
                                  <p:stCondLst>
                                    <p:cond delay="0"/>
                                  </p:stCondLst>
                                  <p:childTnLst>
                                    <p:animRot by="-21600000">
                                      <p:cBhvr>
                                        <p:cTn id="608" dur="3000" fill="hold"/>
                                        <p:tgtEl>
                                          <p:spTgt spid="9"/>
                                        </p:tgtEl>
                                        <p:attrNameLst>
                                          <p:attrName>r</p:attrName>
                                        </p:attrNameLst>
                                      </p:cBhvr>
                                    </p:animRot>
                                  </p:childTnLst>
                                </p:cTn>
                              </p:par>
                              <p:par>
                                <p:cTn id="609" presetID="8" presetClass="emph" presetSubtype="0" fill="hold" grpId="2" nodeType="withEffect">
                                  <p:stCondLst>
                                    <p:cond delay="0"/>
                                  </p:stCondLst>
                                  <p:childTnLst>
                                    <p:animRot by="-21600000">
                                      <p:cBhvr>
                                        <p:cTn id="610" dur="3000" fill="hold"/>
                                        <p:tgtEl>
                                          <p:spTgt spid="11"/>
                                        </p:tgtEl>
                                        <p:attrNameLst>
                                          <p:attrName>r</p:attrName>
                                        </p:attrNameLst>
                                      </p:cBhvr>
                                    </p:animRot>
                                  </p:childTnLst>
                                </p:cTn>
                              </p:par>
                              <p:par>
                                <p:cTn id="611" presetID="8" presetClass="emph" presetSubtype="0" fill="hold" grpId="2" nodeType="withEffect">
                                  <p:stCondLst>
                                    <p:cond delay="0"/>
                                  </p:stCondLst>
                                  <p:childTnLst>
                                    <p:animRot by="-21600000">
                                      <p:cBhvr>
                                        <p:cTn id="612" dur="3000" fill="hold"/>
                                        <p:tgtEl>
                                          <p:spTgt spid="13"/>
                                        </p:tgtEl>
                                        <p:attrNameLst>
                                          <p:attrName>r</p:attrName>
                                        </p:attrNameLst>
                                      </p:cBhvr>
                                    </p:animRot>
                                  </p:childTnLst>
                                </p:cTn>
                              </p:par>
                              <p:par>
                                <p:cTn id="613" presetID="8" presetClass="emph" presetSubtype="0" fill="hold" grpId="2" nodeType="withEffect">
                                  <p:stCondLst>
                                    <p:cond delay="0"/>
                                  </p:stCondLst>
                                  <p:childTnLst>
                                    <p:animRot by="-21600000">
                                      <p:cBhvr>
                                        <p:cTn id="614" dur="3000" fill="hold"/>
                                        <p:tgtEl>
                                          <p:spTgt spid="15"/>
                                        </p:tgtEl>
                                        <p:attrNameLst>
                                          <p:attrName>r</p:attrName>
                                        </p:attrNameLst>
                                      </p:cBhvr>
                                    </p:animRot>
                                  </p:childTnLst>
                                </p:cTn>
                              </p:par>
                              <p:par>
                                <p:cTn id="615" presetID="8" presetClass="emph" presetSubtype="0" fill="hold" grpId="2" nodeType="withEffect">
                                  <p:stCondLst>
                                    <p:cond delay="0"/>
                                  </p:stCondLst>
                                  <p:childTnLst>
                                    <p:animRot by="-21600000">
                                      <p:cBhvr>
                                        <p:cTn id="616" dur="3000" fill="hold"/>
                                        <p:tgtEl>
                                          <p:spTgt spid="17"/>
                                        </p:tgtEl>
                                        <p:attrNameLst>
                                          <p:attrName>r</p:attrName>
                                        </p:attrNameLst>
                                      </p:cBhvr>
                                    </p:animRot>
                                  </p:childTnLst>
                                </p:cTn>
                              </p:par>
                              <p:par>
                                <p:cTn id="617" presetID="8" presetClass="emph" presetSubtype="0" fill="hold" grpId="2" nodeType="withEffect">
                                  <p:stCondLst>
                                    <p:cond delay="0"/>
                                  </p:stCondLst>
                                  <p:childTnLst>
                                    <p:animRot by="-21600000">
                                      <p:cBhvr>
                                        <p:cTn id="618" dur="3000" fill="hold"/>
                                        <p:tgtEl>
                                          <p:spTgt spid="19"/>
                                        </p:tgtEl>
                                        <p:attrNameLst>
                                          <p:attrName>r</p:attrName>
                                        </p:attrNameLst>
                                      </p:cBhvr>
                                    </p:animRot>
                                  </p:childTnLst>
                                </p:cTn>
                              </p:par>
                              <p:par>
                                <p:cTn id="619" presetID="8" presetClass="emph" presetSubtype="0" fill="hold" grpId="2" nodeType="withEffect">
                                  <p:stCondLst>
                                    <p:cond delay="0"/>
                                  </p:stCondLst>
                                  <p:childTnLst>
                                    <p:animRot by="-21600000">
                                      <p:cBhvr>
                                        <p:cTn id="620" dur="3000" fill="hold"/>
                                        <p:tgtEl>
                                          <p:spTgt spid="20"/>
                                        </p:tgtEl>
                                        <p:attrNameLst>
                                          <p:attrName>r</p:attrName>
                                        </p:attrNameLst>
                                      </p:cBhvr>
                                    </p:animRot>
                                  </p:childTnLst>
                                </p:cTn>
                              </p:par>
                              <p:par>
                                <p:cTn id="621" presetID="8" presetClass="emph" presetSubtype="0" fill="hold" grpId="2" nodeType="withEffect">
                                  <p:stCondLst>
                                    <p:cond delay="0"/>
                                  </p:stCondLst>
                                  <p:childTnLst>
                                    <p:animRot by="-21600000">
                                      <p:cBhvr>
                                        <p:cTn id="622" dur="3000" fill="hold"/>
                                        <p:tgtEl>
                                          <p:spTgt spid="21"/>
                                        </p:tgtEl>
                                        <p:attrNameLst>
                                          <p:attrName>r</p:attrName>
                                        </p:attrNameLst>
                                      </p:cBhvr>
                                    </p:animRot>
                                  </p:childTnLst>
                                </p:cTn>
                              </p:par>
                              <p:par>
                                <p:cTn id="623" presetID="8" presetClass="emph" presetSubtype="0" fill="hold" grpId="2" nodeType="withEffect">
                                  <p:stCondLst>
                                    <p:cond delay="0"/>
                                  </p:stCondLst>
                                  <p:childTnLst>
                                    <p:animRot by="-21600000">
                                      <p:cBhvr>
                                        <p:cTn id="624" dur="3000" fill="hold"/>
                                        <p:tgtEl>
                                          <p:spTgt spid="22"/>
                                        </p:tgtEl>
                                        <p:attrNameLst>
                                          <p:attrName>r</p:attrName>
                                        </p:attrNameLst>
                                      </p:cBhvr>
                                    </p:animRot>
                                  </p:childTnLst>
                                </p:cTn>
                              </p:par>
                              <p:par>
                                <p:cTn id="625" presetID="8" presetClass="emph" presetSubtype="0" fill="hold" grpId="2" nodeType="withEffect">
                                  <p:stCondLst>
                                    <p:cond delay="0"/>
                                  </p:stCondLst>
                                  <p:childTnLst>
                                    <p:animRot by="-21600000">
                                      <p:cBhvr>
                                        <p:cTn id="626" dur="3000" fill="hold"/>
                                        <p:tgtEl>
                                          <p:spTgt spid="23"/>
                                        </p:tgtEl>
                                        <p:attrNameLst>
                                          <p:attrName>r</p:attrName>
                                        </p:attrNameLst>
                                      </p:cBhvr>
                                    </p:animRot>
                                  </p:childTnLst>
                                </p:cTn>
                              </p:par>
                              <p:par>
                                <p:cTn id="627" presetID="8" presetClass="emph" presetSubtype="0" fill="hold" grpId="2" nodeType="withEffect">
                                  <p:stCondLst>
                                    <p:cond delay="0"/>
                                  </p:stCondLst>
                                  <p:childTnLst>
                                    <p:animRot by="-21600000">
                                      <p:cBhvr>
                                        <p:cTn id="628" dur="3000" fill="hold"/>
                                        <p:tgtEl>
                                          <p:spTgt spid="24"/>
                                        </p:tgtEl>
                                        <p:attrNameLst>
                                          <p:attrName>r</p:attrName>
                                        </p:attrNameLst>
                                      </p:cBhvr>
                                    </p:animRot>
                                  </p:childTnLst>
                                </p:cTn>
                              </p:par>
                              <p:par>
                                <p:cTn id="629" presetID="8" presetClass="emph" presetSubtype="0" fill="hold" grpId="2" nodeType="withEffect">
                                  <p:stCondLst>
                                    <p:cond delay="0"/>
                                  </p:stCondLst>
                                  <p:childTnLst>
                                    <p:animRot by="-21600000">
                                      <p:cBhvr>
                                        <p:cTn id="630" dur="3000" fill="hold"/>
                                        <p:tgtEl>
                                          <p:spTgt spid="25"/>
                                        </p:tgtEl>
                                        <p:attrNameLst>
                                          <p:attrName>r</p:attrName>
                                        </p:attrNameLst>
                                      </p:cBhvr>
                                    </p:animRot>
                                  </p:childTnLst>
                                </p:cTn>
                              </p:par>
                              <p:par>
                                <p:cTn id="631" presetID="8" presetClass="emph" presetSubtype="0" fill="hold" grpId="2" nodeType="withEffect">
                                  <p:stCondLst>
                                    <p:cond delay="0"/>
                                  </p:stCondLst>
                                  <p:childTnLst>
                                    <p:animRot by="-21600000">
                                      <p:cBhvr>
                                        <p:cTn id="632" dur="3000" fill="hold"/>
                                        <p:tgtEl>
                                          <p:spTgt spid="26"/>
                                        </p:tgtEl>
                                        <p:attrNameLst>
                                          <p:attrName>r</p:attrName>
                                        </p:attrNameLst>
                                      </p:cBhvr>
                                    </p:animRot>
                                  </p:childTnLst>
                                </p:cTn>
                              </p:par>
                              <p:par>
                                <p:cTn id="633" presetID="8" presetClass="emph" presetSubtype="0" fill="hold" grpId="2" nodeType="withEffect">
                                  <p:stCondLst>
                                    <p:cond delay="0"/>
                                  </p:stCondLst>
                                  <p:childTnLst>
                                    <p:animRot by="-21600000">
                                      <p:cBhvr>
                                        <p:cTn id="634" dur="3000" fill="hold"/>
                                        <p:tgtEl>
                                          <p:spTgt spid="59"/>
                                        </p:tgtEl>
                                        <p:attrNameLst>
                                          <p:attrName>r</p:attrName>
                                        </p:attrNameLst>
                                      </p:cBhvr>
                                    </p:animRot>
                                  </p:childTnLst>
                                </p:cTn>
                              </p:par>
                              <p:par>
                                <p:cTn id="635" presetID="8" presetClass="emph" presetSubtype="0" fill="hold" grpId="2" nodeType="withEffect">
                                  <p:stCondLst>
                                    <p:cond delay="0"/>
                                  </p:stCondLst>
                                  <p:childTnLst>
                                    <p:animRot by="-21600000">
                                      <p:cBhvr>
                                        <p:cTn id="636" dur="3000" fill="hold"/>
                                        <p:tgtEl>
                                          <p:spTgt spid="60"/>
                                        </p:tgtEl>
                                        <p:attrNameLst>
                                          <p:attrName>r</p:attrName>
                                        </p:attrNameLst>
                                      </p:cBhvr>
                                    </p:animRot>
                                  </p:childTnLst>
                                </p:cTn>
                              </p:par>
                              <p:par>
                                <p:cTn id="637" presetID="8" presetClass="emph" presetSubtype="0" fill="hold" grpId="2" nodeType="withEffect">
                                  <p:stCondLst>
                                    <p:cond delay="0"/>
                                  </p:stCondLst>
                                  <p:childTnLst>
                                    <p:animRot by="-21600000">
                                      <p:cBhvr>
                                        <p:cTn id="638" dur="3000" fill="hold"/>
                                        <p:tgtEl>
                                          <p:spTgt spid="61"/>
                                        </p:tgtEl>
                                        <p:attrNameLst>
                                          <p:attrName>r</p:attrName>
                                        </p:attrNameLst>
                                      </p:cBhvr>
                                    </p:animRot>
                                  </p:childTnLst>
                                </p:cTn>
                              </p:par>
                              <p:par>
                                <p:cTn id="639" presetID="8" presetClass="emph" presetSubtype="0" fill="hold" grpId="2" nodeType="withEffect">
                                  <p:stCondLst>
                                    <p:cond delay="0"/>
                                  </p:stCondLst>
                                  <p:childTnLst>
                                    <p:animRot by="-21600000">
                                      <p:cBhvr>
                                        <p:cTn id="640" dur="3000" fill="hold"/>
                                        <p:tgtEl>
                                          <p:spTgt spid="62"/>
                                        </p:tgtEl>
                                        <p:attrNameLst>
                                          <p:attrName>r</p:attrName>
                                        </p:attrNameLst>
                                      </p:cBhvr>
                                    </p:animRot>
                                  </p:childTnLst>
                                </p:cTn>
                              </p:par>
                              <p:par>
                                <p:cTn id="641" presetID="8" presetClass="emph" presetSubtype="0" fill="hold" grpId="2" nodeType="withEffect">
                                  <p:stCondLst>
                                    <p:cond delay="0"/>
                                  </p:stCondLst>
                                  <p:childTnLst>
                                    <p:animRot by="-21600000">
                                      <p:cBhvr>
                                        <p:cTn id="642" dur="3000" fill="hold"/>
                                        <p:tgtEl>
                                          <p:spTgt spid="63"/>
                                        </p:tgtEl>
                                        <p:attrNameLst>
                                          <p:attrName>r</p:attrName>
                                        </p:attrNameLst>
                                      </p:cBhvr>
                                    </p:animRot>
                                  </p:childTnLst>
                                </p:cTn>
                              </p:par>
                              <p:par>
                                <p:cTn id="643" presetID="8" presetClass="emph" presetSubtype="0" fill="hold" grpId="2" nodeType="withEffect">
                                  <p:stCondLst>
                                    <p:cond delay="0"/>
                                  </p:stCondLst>
                                  <p:childTnLst>
                                    <p:animRot by="-21600000">
                                      <p:cBhvr>
                                        <p:cTn id="644" dur="3000" fill="hold"/>
                                        <p:tgtEl>
                                          <p:spTgt spid="64"/>
                                        </p:tgtEl>
                                        <p:attrNameLst>
                                          <p:attrName>r</p:attrName>
                                        </p:attrNameLst>
                                      </p:cBhvr>
                                    </p:animRot>
                                  </p:childTnLst>
                                </p:cTn>
                              </p:par>
                              <p:par>
                                <p:cTn id="645" presetID="8" presetClass="emph" presetSubtype="0" fill="hold" grpId="2" nodeType="withEffect">
                                  <p:stCondLst>
                                    <p:cond delay="0"/>
                                  </p:stCondLst>
                                  <p:childTnLst>
                                    <p:animRot by="-21600000">
                                      <p:cBhvr>
                                        <p:cTn id="646" dur="3000" fill="hold"/>
                                        <p:tgtEl>
                                          <p:spTgt spid="65"/>
                                        </p:tgtEl>
                                        <p:attrNameLst>
                                          <p:attrName>r</p:attrName>
                                        </p:attrNameLst>
                                      </p:cBhvr>
                                    </p:animRot>
                                  </p:childTnLst>
                                </p:cTn>
                              </p:par>
                              <p:par>
                                <p:cTn id="647" presetID="8" presetClass="emph" presetSubtype="0" fill="hold" grpId="2" nodeType="withEffect">
                                  <p:stCondLst>
                                    <p:cond delay="0"/>
                                  </p:stCondLst>
                                  <p:childTnLst>
                                    <p:animRot by="-21600000">
                                      <p:cBhvr>
                                        <p:cTn id="648" dur="3000" fill="hold"/>
                                        <p:tgtEl>
                                          <p:spTgt spid="66"/>
                                        </p:tgtEl>
                                        <p:attrNameLst>
                                          <p:attrName>r</p:attrName>
                                        </p:attrNameLst>
                                      </p:cBhvr>
                                    </p:animRot>
                                  </p:childTnLst>
                                </p:cTn>
                              </p:par>
                              <p:par>
                                <p:cTn id="649" presetID="17" presetClass="entr" presetSubtype="1" fill="hold" nodeType="withEffect">
                                  <p:stCondLst>
                                    <p:cond delay="0"/>
                                  </p:stCondLst>
                                  <p:childTnLst>
                                    <p:set>
                                      <p:cBhvr>
                                        <p:cTn id="650" dur="1" fill="hold">
                                          <p:stCondLst>
                                            <p:cond delay="0"/>
                                          </p:stCondLst>
                                        </p:cTn>
                                        <p:tgtEl>
                                          <p:spTgt spid="2"/>
                                        </p:tgtEl>
                                        <p:attrNameLst>
                                          <p:attrName>style.visibility</p:attrName>
                                        </p:attrNameLst>
                                      </p:cBhvr>
                                      <p:to>
                                        <p:strVal val="visible"/>
                                      </p:to>
                                    </p:set>
                                    <p:anim calcmode="lin" valueType="num">
                                      <p:cBhvr>
                                        <p:cTn id="651" dur="3000" fill="hold"/>
                                        <p:tgtEl>
                                          <p:spTgt spid="2"/>
                                        </p:tgtEl>
                                        <p:attrNameLst>
                                          <p:attrName>ppt_x</p:attrName>
                                        </p:attrNameLst>
                                      </p:cBhvr>
                                      <p:tavLst>
                                        <p:tav tm="0">
                                          <p:val>
                                            <p:strVal val="#ppt_x"/>
                                          </p:val>
                                        </p:tav>
                                        <p:tav tm="100000">
                                          <p:val>
                                            <p:strVal val="#ppt_x"/>
                                          </p:val>
                                        </p:tav>
                                      </p:tavLst>
                                    </p:anim>
                                    <p:anim calcmode="lin" valueType="num">
                                      <p:cBhvr>
                                        <p:cTn id="652" dur="3000" fill="hold"/>
                                        <p:tgtEl>
                                          <p:spTgt spid="2"/>
                                        </p:tgtEl>
                                        <p:attrNameLst>
                                          <p:attrName>ppt_y</p:attrName>
                                        </p:attrNameLst>
                                      </p:cBhvr>
                                      <p:tavLst>
                                        <p:tav tm="0">
                                          <p:val>
                                            <p:strVal val="#ppt_y-#ppt_h/2"/>
                                          </p:val>
                                        </p:tav>
                                        <p:tav tm="100000">
                                          <p:val>
                                            <p:strVal val="#ppt_y"/>
                                          </p:val>
                                        </p:tav>
                                      </p:tavLst>
                                    </p:anim>
                                    <p:anim calcmode="lin" valueType="num">
                                      <p:cBhvr>
                                        <p:cTn id="653" dur="3000" fill="hold"/>
                                        <p:tgtEl>
                                          <p:spTgt spid="2"/>
                                        </p:tgtEl>
                                        <p:attrNameLst>
                                          <p:attrName>ppt_w</p:attrName>
                                        </p:attrNameLst>
                                      </p:cBhvr>
                                      <p:tavLst>
                                        <p:tav tm="0">
                                          <p:val>
                                            <p:strVal val="#ppt_w"/>
                                          </p:val>
                                        </p:tav>
                                        <p:tav tm="100000">
                                          <p:val>
                                            <p:strVal val="#ppt_w"/>
                                          </p:val>
                                        </p:tav>
                                      </p:tavLst>
                                    </p:anim>
                                    <p:anim calcmode="lin" valueType="num">
                                      <p:cBhvr>
                                        <p:cTn id="654"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P spid="50" grpId="1" animBg="1"/>
      <p:bldP spid="50" grpId="2" animBg="1"/>
      <p:bldP spid="51" grpId="0" animBg="1"/>
      <p:bldP spid="51" grpId="1" animBg="1"/>
      <p:bldP spid="51" grpId="2" animBg="1"/>
      <p:bldP spid="52" grpId="0" animBg="1"/>
      <p:bldP spid="52" grpId="1" animBg="1"/>
      <p:bldP spid="52" grpId="2" animBg="1"/>
      <p:bldP spid="53" grpId="0" animBg="1"/>
      <p:bldP spid="53" grpId="1" animBg="1"/>
      <p:bldP spid="53" grpId="2" animBg="1"/>
      <p:bldP spid="54" grpId="0" animBg="1"/>
      <p:bldP spid="54" grpId="1" animBg="1"/>
      <p:bldP spid="54" grpId="2" animBg="1"/>
      <p:bldP spid="55" grpId="0" animBg="1"/>
      <p:bldP spid="55" grpId="1" animBg="1"/>
      <p:bldP spid="55" grpId="2" animBg="1"/>
      <p:bldP spid="56" grpId="0" animBg="1"/>
      <p:bldP spid="56" grpId="1" animBg="1"/>
      <p:bldP spid="56" grpId="2" animBg="1"/>
      <p:bldP spid="57" grpId="0" animBg="1"/>
      <p:bldP spid="57" grpId="1" animBg="1"/>
      <p:bldP spid="57" grpId="2" animBg="1"/>
      <p:bldP spid="58" grpId="0" animBg="1"/>
      <p:bldP spid="58" grpId="1" animBg="1"/>
      <p:bldP spid="58" grpId="2" animBg="1"/>
      <p:bldP spid="59" grpId="0" animBg="1"/>
      <p:bldP spid="59" grpId="1" animBg="1"/>
      <p:bldP spid="59" grpId="2" animBg="1"/>
      <p:bldP spid="60" grpId="0" animBg="1"/>
      <p:bldP spid="60" grpId="1" animBg="1"/>
      <p:bldP spid="60" grpId="2" animBg="1"/>
      <p:bldP spid="61" grpId="0" animBg="1"/>
      <p:bldP spid="61" grpId="1" animBg="1"/>
      <p:bldP spid="61" grpId="2" animBg="1"/>
      <p:bldP spid="62" grpId="0" animBg="1"/>
      <p:bldP spid="62" grpId="1" animBg="1"/>
      <p:bldP spid="62" grpId="2" animBg="1"/>
      <p:bldP spid="63" grpId="0" animBg="1"/>
      <p:bldP spid="63" grpId="1" animBg="1"/>
      <p:bldP spid="63" grpId="2" animBg="1"/>
      <p:bldP spid="64" grpId="0" animBg="1"/>
      <p:bldP spid="64" grpId="1" animBg="1"/>
      <p:bldP spid="64" grpId="2" animBg="1"/>
      <p:bldP spid="65" grpId="0" animBg="1"/>
      <p:bldP spid="65" grpId="1" animBg="1"/>
      <p:bldP spid="65" grpId="2" animBg="1"/>
      <p:bldP spid="66" grpId="0" animBg="1"/>
      <p:bldP spid="66" grpId="1" animBg="1"/>
      <p:bldP spid="66" grpId="2" animBg="1"/>
      <p:bldP spid="67"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ñgio.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Anillo"/>
          <p:cNvSpPr/>
          <p:nvPr/>
        </p:nvSpPr>
        <p:spPr>
          <a:xfrm>
            <a:off x="-214346" y="785800"/>
            <a:ext cx="714348" cy="3571900"/>
          </a:xfrm>
          <a:prstGeom prst="donut">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71406" y="785800"/>
            <a:ext cx="714348" cy="3571900"/>
          </a:xfrm>
          <a:prstGeom prst="donut">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500034" y="785800"/>
            <a:ext cx="714348" cy="3571900"/>
          </a:xfrm>
          <a:prstGeom prst="donut">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857224" y="785800"/>
            <a:ext cx="714348" cy="3571900"/>
          </a:xfrm>
          <a:prstGeom prst="donut">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1214414" y="785800"/>
            <a:ext cx="714348" cy="3571900"/>
          </a:xfrm>
          <a:prstGeom prst="donut">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1571636" y="714362"/>
            <a:ext cx="714348" cy="3571900"/>
          </a:xfrm>
          <a:prstGeom prst="donut">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1857356" y="714362"/>
            <a:ext cx="714348" cy="3571900"/>
          </a:xfrm>
          <a:prstGeom prst="donut">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2285984" y="714362"/>
            <a:ext cx="714348" cy="3571900"/>
          </a:xfrm>
          <a:prstGeom prst="donut">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2571736" y="714362"/>
            <a:ext cx="714348" cy="3571900"/>
          </a:xfrm>
          <a:prstGeom prst="donut">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3000364" y="714362"/>
            <a:ext cx="714348" cy="3571900"/>
          </a:xfrm>
          <a:prstGeom prst="donut">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3357554" y="714362"/>
            <a:ext cx="714348" cy="3571900"/>
          </a:xfrm>
          <a:prstGeom prst="donut">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3714744" y="714362"/>
            <a:ext cx="714348" cy="3571900"/>
          </a:xfrm>
          <a:prstGeom prst="donut">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4071966" y="714362"/>
            <a:ext cx="714348" cy="3571900"/>
          </a:xfrm>
          <a:prstGeom prst="donut">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4357686" y="714362"/>
            <a:ext cx="714348" cy="3571900"/>
          </a:xfrm>
          <a:prstGeom prst="donut">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4786314" y="714362"/>
            <a:ext cx="714348" cy="3571900"/>
          </a:xfrm>
          <a:prstGeom prst="donut">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5072066" y="714362"/>
            <a:ext cx="714348" cy="3571900"/>
          </a:xfrm>
          <a:prstGeom prst="donut">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5500694" y="714362"/>
            <a:ext cx="714348" cy="3571900"/>
          </a:xfrm>
          <a:prstGeom prst="donut">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5857884" y="714362"/>
            <a:ext cx="714348" cy="3571900"/>
          </a:xfrm>
          <a:prstGeom prst="donut">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6215074" y="714362"/>
            <a:ext cx="714348" cy="3571900"/>
          </a:xfrm>
          <a:prstGeom prst="donut">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6572296" y="714362"/>
            <a:ext cx="714348" cy="3571900"/>
          </a:xfrm>
          <a:prstGeom prst="donut">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6858016" y="714362"/>
            <a:ext cx="714348" cy="3571900"/>
          </a:xfrm>
          <a:prstGeom prst="donut">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a:off x="7286644" y="714362"/>
            <a:ext cx="714348" cy="3571900"/>
          </a:xfrm>
          <a:prstGeom prst="donut">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a:off x="7572396" y="714362"/>
            <a:ext cx="714348" cy="3571900"/>
          </a:xfrm>
          <a:prstGeom prst="donut">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Rectángulo"/>
          <p:cNvSpPr/>
          <p:nvPr/>
        </p:nvSpPr>
        <p:spPr>
          <a:xfrm>
            <a:off x="-571536" y="-285770"/>
            <a:ext cx="10072758" cy="5429270"/>
          </a:xfrm>
          <a:prstGeom prst="rect">
            <a:avLst/>
          </a:prstGeom>
          <a:gradFill flip="none" rotWithShape="1">
            <a:gsLst>
              <a:gs pos="0">
                <a:srgbClr val="362416"/>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8"/>
                                        </p:tgtEl>
                                        <p:attrNameLst>
                                          <p:attrName>style.opacity</p:attrName>
                                        </p:attrNameLst>
                                      </p:cBhvr>
                                      <p:to>
                                        <p:strVal val="0"/>
                                      </p:to>
                                    </p:set>
                                    <p:animEffect filter="image" prLst="opacity: 0">
                                      <p:cBhvr rctx="IE">
                                        <p:cTn id="7" dur="indefinite"/>
                                        <p:tgtEl>
                                          <p:spTgt spid="28"/>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0-#ppt_w/2"/>
                                          </p:val>
                                        </p:tav>
                                        <p:tav tm="100000">
                                          <p:val>
                                            <p:strVal val="#ppt_x"/>
                                          </p:val>
                                        </p:tav>
                                      </p:tavLst>
                                    </p:anim>
                                    <p:anim calcmode="lin" valueType="num">
                                      <p:cBhvr additive="base">
                                        <p:cTn id="11" dur="5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0" fill="hold"/>
                                        <p:tgtEl>
                                          <p:spTgt spid="6"/>
                                        </p:tgtEl>
                                        <p:attrNameLst>
                                          <p:attrName>ppt_x</p:attrName>
                                        </p:attrNameLst>
                                      </p:cBhvr>
                                      <p:tavLst>
                                        <p:tav tm="0">
                                          <p:val>
                                            <p:strVal val="0-#ppt_w/2"/>
                                          </p:val>
                                        </p:tav>
                                        <p:tav tm="100000">
                                          <p:val>
                                            <p:strVal val="#ppt_x"/>
                                          </p:val>
                                        </p:tav>
                                      </p:tavLst>
                                    </p:anim>
                                    <p:anim calcmode="lin" valueType="num">
                                      <p:cBhvr additive="base">
                                        <p:cTn id="15" dur="5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0" fill="hold"/>
                                        <p:tgtEl>
                                          <p:spTgt spid="7"/>
                                        </p:tgtEl>
                                        <p:attrNameLst>
                                          <p:attrName>ppt_x</p:attrName>
                                        </p:attrNameLst>
                                      </p:cBhvr>
                                      <p:tavLst>
                                        <p:tav tm="0">
                                          <p:val>
                                            <p:strVal val="0-#ppt_w/2"/>
                                          </p:val>
                                        </p:tav>
                                        <p:tav tm="100000">
                                          <p:val>
                                            <p:strVal val="#ppt_x"/>
                                          </p:val>
                                        </p:tav>
                                      </p:tavLst>
                                    </p:anim>
                                    <p:anim calcmode="lin" valueType="num">
                                      <p:cBhvr additive="base">
                                        <p:cTn id="19" dur="5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0" fill="hold"/>
                                        <p:tgtEl>
                                          <p:spTgt spid="8"/>
                                        </p:tgtEl>
                                        <p:attrNameLst>
                                          <p:attrName>ppt_x</p:attrName>
                                        </p:attrNameLst>
                                      </p:cBhvr>
                                      <p:tavLst>
                                        <p:tav tm="0">
                                          <p:val>
                                            <p:strVal val="0-#ppt_w/2"/>
                                          </p:val>
                                        </p:tav>
                                        <p:tav tm="100000">
                                          <p:val>
                                            <p:strVal val="#ppt_x"/>
                                          </p:val>
                                        </p:tav>
                                      </p:tavLst>
                                    </p:anim>
                                    <p:anim calcmode="lin" valueType="num">
                                      <p:cBhvr additive="base">
                                        <p:cTn id="23" dur="5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0" fill="hold"/>
                                        <p:tgtEl>
                                          <p:spTgt spid="9"/>
                                        </p:tgtEl>
                                        <p:attrNameLst>
                                          <p:attrName>ppt_x</p:attrName>
                                        </p:attrNameLst>
                                      </p:cBhvr>
                                      <p:tavLst>
                                        <p:tav tm="0">
                                          <p:val>
                                            <p:strVal val="0-#ppt_w/2"/>
                                          </p:val>
                                        </p:tav>
                                        <p:tav tm="100000">
                                          <p:val>
                                            <p:strVal val="#ppt_x"/>
                                          </p:val>
                                        </p:tav>
                                      </p:tavLst>
                                    </p:anim>
                                    <p:anim calcmode="lin" valueType="num">
                                      <p:cBhvr additive="base">
                                        <p:cTn id="27" dur="5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0" fill="hold"/>
                                        <p:tgtEl>
                                          <p:spTgt spid="10"/>
                                        </p:tgtEl>
                                        <p:attrNameLst>
                                          <p:attrName>ppt_x</p:attrName>
                                        </p:attrNameLst>
                                      </p:cBhvr>
                                      <p:tavLst>
                                        <p:tav tm="0">
                                          <p:val>
                                            <p:strVal val="0-#ppt_w/2"/>
                                          </p:val>
                                        </p:tav>
                                        <p:tav tm="100000">
                                          <p:val>
                                            <p:strVal val="#ppt_x"/>
                                          </p:val>
                                        </p:tav>
                                      </p:tavLst>
                                    </p:anim>
                                    <p:anim calcmode="lin" valueType="num">
                                      <p:cBhvr additive="base">
                                        <p:cTn id="31" dur="5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0" fill="hold"/>
                                        <p:tgtEl>
                                          <p:spTgt spid="11"/>
                                        </p:tgtEl>
                                        <p:attrNameLst>
                                          <p:attrName>ppt_x</p:attrName>
                                        </p:attrNameLst>
                                      </p:cBhvr>
                                      <p:tavLst>
                                        <p:tav tm="0">
                                          <p:val>
                                            <p:strVal val="0-#ppt_w/2"/>
                                          </p:val>
                                        </p:tav>
                                        <p:tav tm="100000">
                                          <p:val>
                                            <p:strVal val="#ppt_x"/>
                                          </p:val>
                                        </p:tav>
                                      </p:tavLst>
                                    </p:anim>
                                    <p:anim calcmode="lin" valueType="num">
                                      <p:cBhvr additive="base">
                                        <p:cTn id="35" dur="5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0" fill="hold"/>
                                        <p:tgtEl>
                                          <p:spTgt spid="12"/>
                                        </p:tgtEl>
                                        <p:attrNameLst>
                                          <p:attrName>ppt_x</p:attrName>
                                        </p:attrNameLst>
                                      </p:cBhvr>
                                      <p:tavLst>
                                        <p:tav tm="0">
                                          <p:val>
                                            <p:strVal val="0-#ppt_w/2"/>
                                          </p:val>
                                        </p:tav>
                                        <p:tav tm="100000">
                                          <p:val>
                                            <p:strVal val="#ppt_x"/>
                                          </p:val>
                                        </p:tav>
                                      </p:tavLst>
                                    </p:anim>
                                    <p:anim calcmode="lin" valueType="num">
                                      <p:cBhvr additive="base">
                                        <p:cTn id="39" dur="5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0" fill="hold"/>
                                        <p:tgtEl>
                                          <p:spTgt spid="13"/>
                                        </p:tgtEl>
                                        <p:attrNameLst>
                                          <p:attrName>ppt_x</p:attrName>
                                        </p:attrNameLst>
                                      </p:cBhvr>
                                      <p:tavLst>
                                        <p:tav tm="0">
                                          <p:val>
                                            <p:strVal val="0-#ppt_w/2"/>
                                          </p:val>
                                        </p:tav>
                                        <p:tav tm="100000">
                                          <p:val>
                                            <p:strVal val="#ppt_x"/>
                                          </p:val>
                                        </p:tav>
                                      </p:tavLst>
                                    </p:anim>
                                    <p:anim calcmode="lin" valueType="num">
                                      <p:cBhvr additive="base">
                                        <p:cTn id="43" dur="5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5000" fill="hold"/>
                                        <p:tgtEl>
                                          <p:spTgt spid="14"/>
                                        </p:tgtEl>
                                        <p:attrNameLst>
                                          <p:attrName>ppt_x</p:attrName>
                                        </p:attrNameLst>
                                      </p:cBhvr>
                                      <p:tavLst>
                                        <p:tav tm="0">
                                          <p:val>
                                            <p:strVal val="0-#ppt_w/2"/>
                                          </p:val>
                                        </p:tav>
                                        <p:tav tm="100000">
                                          <p:val>
                                            <p:strVal val="#ppt_x"/>
                                          </p:val>
                                        </p:tav>
                                      </p:tavLst>
                                    </p:anim>
                                    <p:anim calcmode="lin" valueType="num">
                                      <p:cBhvr additive="base">
                                        <p:cTn id="47" dur="5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5000" fill="hold"/>
                                        <p:tgtEl>
                                          <p:spTgt spid="15"/>
                                        </p:tgtEl>
                                        <p:attrNameLst>
                                          <p:attrName>ppt_x</p:attrName>
                                        </p:attrNameLst>
                                      </p:cBhvr>
                                      <p:tavLst>
                                        <p:tav tm="0">
                                          <p:val>
                                            <p:strVal val="0-#ppt_w/2"/>
                                          </p:val>
                                        </p:tav>
                                        <p:tav tm="100000">
                                          <p:val>
                                            <p:strVal val="#ppt_x"/>
                                          </p:val>
                                        </p:tav>
                                      </p:tavLst>
                                    </p:anim>
                                    <p:anim calcmode="lin" valueType="num">
                                      <p:cBhvr additive="base">
                                        <p:cTn id="51" dur="5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5000" fill="hold"/>
                                        <p:tgtEl>
                                          <p:spTgt spid="16"/>
                                        </p:tgtEl>
                                        <p:attrNameLst>
                                          <p:attrName>ppt_x</p:attrName>
                                        </p:attrNameLst>
                                      </p:cBhvr>
                                      <p:tavLst>
                                        <p:tav tm="0">
                                          <p:val>
                                            <p:strVal val="0-#ppt_w/2"/>
                                          </p:val>
                                        </p:tav>
                                        <p:tav tm="100000">
                                          <p:val>
                                            <p:strVal val="#ppt_x"/>
                                          </p:val>
                                        </p:tav>
                                      </p:tavLst>
                                    </p:anim>
                                    <p:anim calcmode="lin" valueType="num">
                                      <p:cBhvr additive="base">
                                        <p:cTn id="55" dur="5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5000" fill="hold"/>
                                        <p:tgtEl>
                                          <p:spTgt spid="17"/>
                                        </p:tgtEl>
                                        <p:attrNameLst>
                                          <p:attrName>ppt_x</p:attrName>
                                        </p:attrNameLst>
                                      </p:cBhvr>
                                      <p:tavLst>
                                        <p:tav tm="0">
                                          <p:val>
                                            <p:strVal val="0-#ppt_w/2"/>
                                          </p:val>
                                        </p:tav>
                                        <p:tav tm="100000">
                                          <p:val>
                                            <p:strVal val="#ppt_x"/>
                                          </p:val>
                                        </p:tav>
                                      </p:tavLst>
                                    </p:anim>
                                    <p:anim calcmode="lin" valueType="num">
                                      <p:cBhvr additive="base">
                                        <p:cTn id="59" dur="5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5000" fill="hold"/>
                                        <p:tgtEl>
                                          <p:spTgt spid="18"/>
                                        </p:tgtEl>
                                        <p:attrNameLst>
                                          <p:attrName>ppt_x</p:attrName>
                                        </p:attrNameLst>
                                      </p:cBhvr>
                                      <p:tavLst>
                                        <p:tav tm="0">
                                          <p:val>
                                            <p:strVal val="0-#ppt_w/2"/>
                                          </p:val>
                                        </p:tav>
                                        <p:tav tm="100000">
                                          <p:val>
                                            <p:strVal val="#ppt_x"/>
                                          </p:val>
                                        </p:tav>
                                      </p:tavLst>
                                    </p:anim>
                                    <p:anim calcmode="lin" valueType="num">
                                      <p:cBhvr additive="base">
                                        <p:cTn id="63" dur="5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5000" fill="hold"/>
                                        <p:tgtEl>
                                          <p:spTgt spid="19"/>
                                        </p:tgtEl>
                                        <p:attrNameLst>
                                          <p:attrName>ppt_x</p:attrName>
                                        </p:attrNameLst>
                                      </p:cBhvr>
                                      <p:tavLst>
                                        <p:tav tm="0">
                                          <p:val>
                                            <p:strVal val="0-#ppt_w/2"/>
                                          </p:val>
                                        </p:tav>
                                        <p:tav tm="100000">
                                          <p:val>
                                            <p:strVal val="#ppt_x"/>
                                          </p:val>
                                        </p:tav>
                                      </p:tavLst>
                                    </p:anim>
                                    <p:anim calcmode="lin" valueType="num">
                                      <p:cBhvr additive="base">
                                        <p:cTn id="67" dur="5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5000" fill="hold"/>
                                        <p:tgtEl>
                                          <p:spTgt spid="20"/>
                                        </p:tgtEl>
                                        <p:attrNameLst>
                                          <p:attrName>ppt_x</p:attrName>
                                        </p:attrNameLst>
                                      </p:cBhvr>
                                      <p:tavLst>
                                        <p:tav tm="0">
                                          <p:val>
                                            <p:strVal val="0-#ppt_w/2"/>
                                          </p:val>
                                        </p:tav>
                                        <p:tav tm="100000">
                                          <p:val>
                                            <p:strVal val="#ppt_x"/>
                                          </p:val>
                                        </p:tav>
                                      </p:tavLst>
                                    </p:anim>
                                    <p:anim calcmode="lin" valueType="num">
                                      <p:cBhvr additive="base">
                                        <p:cTn id="71" dur="5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5000" fill="hold"/>
                                        <p:tgtEl>
                                          <p:spTgt spid="21"/>
                                        </p:tgtEl>
                                        <p:attrNameLst>
                                          <p:attrName>ppt_x</p:attrName>
                                        </p:attrNameLst>
                                      </p:cBhvr>
                                      <p:tavLst>
                                        <p:tav tm="0">
                                          <p:val>
                                            <p:strVal val="0-#ppt_w/2"/>
                                          </p:val>
                                        </p:tav>
                                        <p:tav tm="100000">
                                          <p:val>
                                            <p:strVal val="#ppt_x"/>
                                          </p:val>
                                        </p:tav>
                                      </p:tavLst>
                                    </p:anim>
                                    <p:anim calcmode="lin" valueType="num">
                                      <p:cBhvr additive="base">
                                        <p:cTn id="75" dur="5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5000" fill="hold"/>
                                        <p:tgtEl>
                                          <p:spTgt spid="22"/>
                                        </p:tgtEl>
                                        <p:attrNameLst>
                                          <p:attrName>ppt_x</p:attrName>
                                        </p:attrNameLst>
                                      </p:cBhvr>
                                      <p:tavLst>
                                        <p:tav tm="0">
                                          <p:val>
                                            <p:strVal val="0-#ppt_w/2"/>
                                          </p:val>
                                        </p:tav>
                                        <p:tav tm="100000">
                                          <p:val>
                                            <p:strVal val="#ppt_x"/>
                                          </p:val>
                                        </p:tav>
                                      </p:tavLst>
                                    </p:anim>
                                    <p:anim calcmode="lin" valueType="num">
                                      <p:cBhvr additive="base">
                                        <p:cTn id="79" dur="5000" fill="hold"/>
                                        <p:tgtEl>
                                          <p:spTgt spid="22"/>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5000" fill="hold"/>
                                        <p:tgtEl>
                                          <p:spTgt spid="23"/>
                                        </p:tgtEl>
                                        <p:attrNameLst>
                                          <p:attrName>ppt_x</p:attrName>
                                        </p:attrNameLst>
                                      </p:cBhvr>
                                      <p:tavLst>
                                        <p:tav tm="0">
                                          <p:val>
                                            <p:strVal val="0-#ppt_w/2"/>
                                          </p:val>
                                        </p:tav>
                                        <p:tav tm="100000">
                                          <p:val>
                                            <p:strVal val="#ppt_x"/>
                                          </p:val>
                                        </p:tav>
                                      </p:tavLst>
                                    </p:anim>
                                    <p:anim calcmode="lin" valueType="num">
                                      <p:cBhvr additive="base">
                                        <p:cTn id="83" dur="5000" fill="hold"/>
                                        <p:tgtEl>
                                          <p:spTgt spid="23"/>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5000" fill="hold"/>
                                        <p:tgtEl>
                                          <p:spTgt spid="24"/>
                                        </p:tgtEl>
                                        <p:attrNameLst>
                                          <p:attrName>ppt_x</p:attrName>
                                        </p:attrNameLst>
                                      </p:cBhvr>
                                      <p:tavLst>
                                        <p:tav tm="0">
                                          <p:val>
                                            <p:strVal val="0-#ppt_w/2"/>
                                          </p:val>
                                        </p:tav>
                                        <p:tav tm="100000">
                                          <p:val>
                                            <p:strVal val="#ppt_x"/>
                                          </p:val>
                                        </p:tav>
                                      </p:tavLst>
                                    </p:anim>
                                    <p:anim calcmode="lin" valueType="num">
                                      <p:cBhvr additive="base">
                                        <p:cTn id="87" dur="5000" fill="hold"/>
                                        <p:tgtEl>
                                          <p:spTgt spid="24"/>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5000" fill="hold"/>
                                        <p:tgtEl>
                                          <p:spTgt spid="25"/>
                                        </p:tgtEl>
                                        <p:attrNameLst>
                                          <p:attrName>ppt_x</p:attrName>
                                        </p:attrNameLst>
                                      </p:cBhvr>
                                      <p:tavLst>
                                        <p:tav tm="0">
                                          <p:val>
                                            <p:strVal val="0-#ppt_w/2"/>
                                          </p:val>
                                        </p:tav>
                                        <p:tav tm="100000">
                                          <p:val>
                                            <p:strVal val="#ppt_x"/>
                                          </p:val>
                                        </p:tav>
                                      </p:tavLst>
                                    </p:anim>
                                    <p:anim calcmode="lin" valueType="num">
                                      <p:cBhvr additive="base">
                                        <p:cTn id="91" dur="5000" fill="hold"/>
                                        <p:tgtEl>
                                          <p:spTgt spid="25"/>
                                        </p:tgtEl>
                                        <p:attrNameLst>
                                          <p:attrName>ppt_y</p:attrName>
                                        </p:attrNameLst>
                                      </p:cBhvr>
                                      <p:tavLst>
                                        <p:tav tm="0">
                                          <p:val>
                                            <p:strVal val="#ppt_y"/>
                                          </p:val>
                                        </p:tav>
                                        <p:tav tm="100000">
                                          <p:val>
                                            <p:strVal val="#ppt_y"/>
                                          </p:val>
                                        </p:tav>
                                      </p:tavLst>
                                    </p:anim>
                                  </p:childTnLst>
                                </p:cTn>
                              </p:par>
                              <p:par>
                                <p:cTn id="92" presetID="2" presetClass="entr" presetSubtype="8"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5000" fill="hold"/>
                                        <p:tgtEl>
                                          <p:spTgt spid="26"/>
                                        </p:tgtEl>
                                        <p:attrNameLst>
                                          <p:attrName>ppt_x</p:attrName>
                                        </p:attrNameLst>
                                      </p:cBhvr>
                                      <p:tavLst>
                                        <p:tav tm="0">
                                          <p:val>
                                            <p:strVal val="0-#ppt_w/2"/>
                                          </p:val>
                                        </p:tav>
                                        <p:tav tm="100000">
                                          <p:val>
                                            <p:strVal val="#ppt_x"/>
                                          </p:val>
                                        </p:tav>
                                      </p:tavLst>
                                    </p:anim>
                                    <p:anim calcmode="lin" valueType="num">
                                      <p:cBhvr additive="base">
                                        <p:cTn id="95" dur="5000" fill="hold"/>
                                        <p:tgtEl>
                                          <p:spTgt spid="26"/>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5000" fill="hold"/>
                                        <p:tgtEl>
                                          <p:spTgt spid="27"/>
                                        </p:tgtEl>
                                        <p:attrNameLst>
                                          <p:attrName>ppt_x</p:attrName>
                                        </p:attrNameLst>
                                      </p:cBhvr>
                                      <p:tavLst>
                                        <p:tav tm="0">
                                          <p:val>
                                            <p:strVal val="0-#ppt_w/2"/>
                                          </p:val>
                                        </p:tav>
                                        <p:tav tm="100000">
                                          <p:val>
                                            <p:strVal val="#ppt_x"/>
                                          </p:val>
                                        </p:tav>
                                      </p:tavLst>
                                    </p:anim>
                                    <p:anim calcmode="lin" valueType="num">
                                      <p:cBhvr additive="base">
                                        <p:cTn id="99" dur="5000" fill="hold"/>
                                        <p:tgtEl>
                                          <p:spTgt spid="27"/>
                                        </p:tgtEl>
                                        <p:attrNameLst>
                                          <p:attrName>ppt_y</p:attrName>
                                        </p:attrNameLst>
                                      </p:cBhvr>
                                      <p:tavLst>
                                        <p:tav tm="0">
                                          <p:val>
                                            <p:strVal val="#ppt_y"/>
                                          </p:val>
                                        </p:tav>
                                        <p:tav tm="100000">
                                          <p:val>
                                            <p:strVal val="#ppt_y"/>
                                          </p:val>
                                        </p:tav>
                                      </p:tavLst>
                                    </p:anim>
                                  </p:childTnLst>
                                </p:cTn>
                              </p:par>
                              <p:par>
                                <p:cTn id="100" presetID="8" presetClass="emph" presetSubtype="0" fill="hold" grpId="1" nodeType="withEffect">
                                  <p:stCondLst>
                                    <p:cond delay="0"/>
                                  </p:stCondLst>
                                  <p:childTnLst>
                                    <p:animRot by="21600000">
                                      <p:cBhvr>
                                        <p:cTn id="101" dur="5000" fill="hold"/>
                                        <p:tgtEl>
                                          <p:spTgt spid="5"/>
                                        </p:tgtEl>
                                        <p:attrNameLst>
                                          <p:attrName>r</p:attrName>
                                        </p:attrNameLst>
                                      </p:cBhvr>
                                    </p:animRot>
                                  </p:childTnLst>
                                </p:cTn>
                              </p:par>
                              <p:par>
                                <p:cTn id="102" presetID="8" presetClass="emph" presetSubtype="0" fill="hold" grpId="1" nodeType="withEffect">
                                  <p:stCondLst>
                                    <p:cond delay="0"/>
                                  </p:stCondLst>
                                  <p:childTnLst>
                                    <p:animRot by="-21600000">
                                      <p:cBhvr>
                                        <p:cTn id="103" dur="5000" fill="hold"/>
                                        <p:tgtEl>
                                          <p:spTgt spid="6"/>
                                        </p:tgtEl>
                                        <p:attrNameLst>
                                          <p:attrName>r</p:attrName>
                                        </p:attrNameLst>
                                      </p:cBhvr>
                                    </p:animRot>
                                  </p:childTnLst>
                                </p:cTn>
                              </p:par>
                              <p:par>
                                <p:cTn id="104" presetID="8" presetClass="emph" presetSubtype="0" fill="hold" grpId="1" nodeType="withEffect">
                                  <p:stCondLst>
                                    <p:cond delay="0"/>
                                  </p:stCondLst>
                                  <p:childTnLst>
                                    <p:animRot by="21600000">
                                      <p:cBhvr>
                                        <p:cTn id="105" dur="5000" fill="hold"/>
                                        <p:tgtEl>
                                          <p:spTgt spid="7"/>
                                        </p:tgtEl>
                                        <p:attrNameLst>
                                          <p:attrName>r</p:attrName>
                                        </p:attrNameLst>
                                      </p:cBhvr>
                                    </p:animRot>
                                  </p:childTnLst>
                                </p:cTn>
                              </p:par>
                              <p:par>
                                <p:cTn id="106" presetID="8" presetClass="emph" presetSubtype="0" fill="hold" grpId="1" nodeType="withEffect">
                                  <p:stCondLst>
                                    <p:cond delay="0"/>
                                  </p:stCondLst>
                                  <p:childTnLst>
                                    <p:animRot by="-21600000">
                                      <p:cBhvr>
                                        <p:cTn id="107" dur="5000" fill="hold"/>
                                        <p:tgtEl>
                                          <p:spTgt spid="8"/>
                                        </p:tgtEl>
                                        <p:attrNameLst>
                                          <p:attrName>r</p:attrName>
                                        </p:attrNameLst>
                                      </p:cBhvr>
                                    </p:animRot>
                                  </p:childTnLst>
                                </p:cTn>
                              </p:par>
                              <p:par>
                                <p:cTn id="108" presetID="8" presetClass="emph" presetSubtype="0" fill="hold" grpId="1" nodeType="withEffect">
                                  <p:stCondLst>
                                    <p:cond delay="0"/>
                                  </p:stCondLst>
                                  <p:childTnLst>
                                    <p:animRot by="21600000">
                                      <p:cBhvr>
                                        <p:cTn id="109" dur="5000" fill="hold"/>
                                        <p:tgtEl>
                                          <p:spTgt spid="9"/>
                                        </p:tgtEl>
                                        <p:attrNameLst>
                                          <p:attrName>r</p:attrName>
                                        </p:attrNameLst>
                                      </p:cBhvr>
                                    </p:animRot>
                                  </p:childTnLst>
                                </p:cTn>
                              </p:par>
                              <p:par>
                                <p:cTn id="110" presetID="8" presetClass="emph" presetSubtype="0" fill="hold" grpId="1" nodeType="withEffect">
                                  <p:stCondLst>
                                    <p:cond delay="0"/>
                                  </p:stCondLst>
                                  <p:childTnLst>
                                    <p:animRot by="-21600000">
                                      <p:cBhvr>
                                        <p:cTn id="111" dur="5000" fill="hold"/>
                                        <p:tgtEl>
                                          <p:spTgt spid="10"/>
                                        </p:tgtEl>
                                        <p:attrNameLst>
                                          <p:attrName>r</p:attrName>
                                        </p:attrNameLst>
                                      </p:cBhvr>
                                    </p:animRot>
                                  </p:childTnLst>
                                </p:cTn>
                              </p:par>
                              <p:par>
                                <p:cTn id="112" presetID="8" presetClass="emph" presetSubtype="0" fill="hold" grpId="1" nodeType="withEffect">
                                  <p:stCondLst>
                                    <p:cond delay="0"/>
                                  </p:stCondLst>
                                  <p:childTnLst>
                                    <p:animRot by="21600000">
                                      <p:cBhvr>
                                        <p:cTn id="113" dur="5000" fill="hold"/>
                                        <p:tgtEl>
                                          <p:spTgt spid="11"/>
                                        </p:tgtEl>
                                        <p:attrNameLst>
                                          <p:attrName>r</p:attrName>
                                        </p:attrNameLst>
                                      </p:cBhvr>
                                    </p:animRot>
                                  </p:childTnLst>
                                </p:cTn>
                              </p:par>
                              <p:par>
                                <p:cTn id="114" presetID="8" presetClass="emph" presetSubtype="0" fill="hold" grpId="1" nodeType="withEffect">
                                  <p:stCondLst>
                                    <p:cond delay="0"/>
                                  </p:stCondLst>
                                  <p:childTnLst>
                                    <p:animRot by="-21600000">
                                      <p:cBhvr>
                                        <p:cTn id="115" dur="5000" fill="hold"/>
                                        <p:tgtEl>
                                          <p:spTgt spid="12"/>
                                        </p:tgtEl>
                                        <p:attrNameLst>
                                          <p:attrName>r</p:attrName>
                                        </p:attrNameLst>
                                      </p:cBhvr>
                                    </p:animRot>
                                  </p:childTnLst>
                                </p:cTn>
                              </p:par>
                              <p:par>
                                <p:cTn id="116" presetID="8" presetClass="emph" presetSubtype="0" fill="hold" grpId="1" nodeType="withEffect">
                                  <p:stCondLst>
                                    <p:cond delay="0"/>
                                  </p:stCondLst>
                                  <p:childTnLst>
                                    <p:animRot by="21600000">
                                      <p:cBhvr>
                                        <p:cTn id="117" dur="5000" fill="hold"/>
                                        <p:tgtEl>
                                          <p:spTgt spid="13"/>
                                        </p:tgtEl>
                                        <p:attrNameLst>
                                          <p:attrName>r</p:attrName>
                                        </p:attrNameLst>
                                      </p:cBhvr>
                                    </p:animRot>
                                  </p:childTnLst>
                                </p:cTn>
                              </p:par>
                              <p:par>
                                <p:cTn id="118" presetID="8" presetClass="emph" presetSubtype="0" fill="hold" grpId="1" nodeType="withEffect">
                                  <p:stCondLst>
                                    <p:cond delay="0"/>
                                  </p:stCondLst>
                                  <p:childTnLst>
                                    <p:animRot by="-21600000">
                                      <p:cBhvr>
                                        <p:cTn id="119" dur="5000" fill="hold"/>
                                        <p:tgtEl>
                                          <p:spTgt spid="14"/>
                                        </p:tgtEl>
                                        <p:attrNameLst>
                                          <p:attrName>r</p:attrName>
                                        </p:attrNameLst>
                                      </p:cBhvr>
                                    </p:animRot>
                                  </p:childTnLst>
                                </p:cTn>
                              </p:par>
                              <p:par>
                                <p:cTn id="120" presetID="8" presetClass="emph" presetSubtype="0" fill="hold" grpId="1" nodeType="withEffect">
                                  <p:stCondLst>
                                    <p:cond delay="0"/>
                                  </p:stCondLst>
                                  <p:childTnLst>
                                    <p:animRot by="21600000">
                                      <p:cBhvr>
                                        <p:cTn id="121" dur="5000" fill="hold"/>
                                        <p:tgtEl>
                                          <p:spTgt spid="15"/>
                                        </p:tgtEl>
                                        <p:attrNameLst>
                                          <p:attrName>r</p:attrName>
                                        </p:attrNameLst>
                                      </p:cBhvr>
                                    </p:animRot>
                                  </p:childTnLst>
                                </p:cTn>
                              </p:par>
                              <p:par>
                                <p:cTn id="122" presetID="8" presetClass="emph" presetSubtype="0" fill="hold" grpId="1" nodeType="withEffect">
                                  <p:stCondLst>
                                    <p:cond delay="0"/>
                                  </p:stCondLst>
                                  <p:childTnLst>
                                    <p:animRot by="-21600000">
                                      <p:cBhvr>
                                        <p:cTn id="123" dur="5000" fill="hold"/>
                                        <p:tgtEl>
                                          <p:spTgt spid="16"/>
                                        </p:tgtEl>
                                        <p:attrNameLst>
                                          <p:attrName>r</p:attrName>
                                        </p:attrNameLst>
                                      </p:cBhvr>
                                    </p:animRot>
                                  </p:childTnLst>
                                </p:cTn>
                              </p:par>
                              <p:par>
                                <p:cTn id="124" presetID="8" presetClass="emph" presetSubtype="0" fill="hold" grpId="1" nodeType="withEffect">
                                  <p:stCondLst>
                                    <p:cond delay="0"/>
                                  </p:stCondLst>
                                  <p:childTnLst>
                                    <p:animRot by="21600000">
                                      <p:cBhvr>
                                        <p:cTn id="125" dur="5000" fill="hold"/>
                                        <p:tgtEl>
                                          <p:spTgt spid="17"/>
                                        </p:tgtEl>
                                        <p:attrNameLst>
                                          <p:attrName>r</p:attrName>
                                        </p:attrNameLst>
                                      </p:cBhvr>
                                    </p:animRot>
                                  </p:childTnLst>
                                </p:cTn>
                              </p:par>
                              <p:par>
                                <p:cTn id="126" presetID="8" presetClass="emph" presetSubtype="0" fill="hold" grpId="1" nodeType="withEffect">
                                  <p:stCondLst>
                                    <p:cond delay="0"/>
                                  </p:stCondLst>
                                  <p:childTnLst>
                                    <p:animRot by="-21600000">
                                      <p:cBhvr>
                                        <p:cTn id="127" dur="5000" fill="hold"/>
                                        <p:tgtEl>
                                          <p:spTgt spid="18"/>
                                        </p:tgtEl>
                                        <p:attrNameLst>
                                          <p:attrName>r</p:attrName>
                                        </p:attrNameLst>
                                      </p:cBhvr>
                                    </p:animRot>
                                  </p:childTnLst>
                                </p:cTn>
                              </p:par>
                              <p:par>
                                <p:cTn id="128" presetID="8" presetClass="emph" presetSubtype="0" fill="hold" grpId="1" nodeType="withEffect">
                                  <p:stCondLst>
                                    <p:cond delay="0"/>
                                  </p:stCondLst>
                                  <p:childTnLst>
                                    <p:animRot by="21600000">
                                      <p:cBhvr>
                                        <p:cTn id="129" dur="5000" fill="hold"/>
                                        <p:tgtEl>
                                          <p:spTgt spid="19"/>
                                        </p:tgtEl>
                                        <p:attrNameLst>
                                          <p:attrName>r</p:attrName>
                                        </p:attrNameLst>
                                      </p:cBhvr>
                                    </p:animRot>
                                  </p:childTnLst>
                                </p:cTn>
                              </p:par>
                              <p:par>
                                <p:cTn id="130" presetID="8" presetClass="emph" presetSubtype="0" fill="hold" grpId="1" nodeType="withEffect">
                                  <p:stCondLst>
                                    <p:cond delay="0"/>
                                  </p:stCondLst>
                                  <p:childTnLst>
                                    <p:animRot by="-21600000">
                                      <p:cBhvr>
                                        <p:cTn id="131" dur="5000" fill="hold"/>
                                        <p:tgtEl>
                                          <p:spTgt spid="20"/>
                                        </p:tgtEl>
                                        <p:attrNameLst>
                                          <p:attrName>r</p:attrName>
                                        </p:attrNameLst>
                                      </p:cBhvr>
                                    </p:animRot>
                                  </p:childTnLst>
                                </p:cTn>
                              </p:par>
                              <p:par>
                                <p:cTn id="132" presetID="8" presetClass="emph" presetSubtype="0" fill="hold" grpId="1" nodeType="withEffect">
                                  <p:stCondLst>
                                    <p:cond delay="0"/>
                                  </p:stCondLst>
                                  <p:childTnLst>
                                    <p:animRot by="21600000">
                                      <p:cBhvr>
                                        <p:cTn id="133" dur="5000" fill="hold"/>
                                        <p:tgtEl>
                                          <p:spTgt spid="21"/>
                                        </p:tgtEl>
                                        <p:attrNameLst>
                                          <p:attrName>r</p:attrName>
                                        </p:attrNameLst>
                                      </p:cBhvr>
                                    </p:animRot>
                                  </p:childTnLst>
                                </p:cTn>
                              </p:par>
                              <p:par>
                                <p:cTn id="134" presetID="8" presetClass="emph" presetSubtype="0" fill="hold" grpId="1" nodeType="withEffect">
                                  <p:stCondLst>
                                    <p:cond delay="0"/>
                                  </p:stCondLst>
                                  <p:childTnLst>
                                    <p:animRot by="-21600000">
                                      <p:cBhvr>
                                        <p:cTn id="135" dur="5000" fill="hold"/>
                                        <p:tgtEl>
                                          <p:spTgt spid="22"/>
                                        </p:tgtEl>
                                        <p:attrNameLst>
                                          <p:attrName>r</p:attrName>
                                        </p:attrNameLst>
                                      </p:cBhvr>
                                    </p:animRot>
                                  </p:childTnLst>
                                </p:cTn>
                              </p:par>
                              <p:par>
                                <p:cTn id="136" presetID="8" presetClass="emph" presetSubtype="0" fill="hold" grpId="1" nodeType="withEffect">
                                  <p:stCondLst>
                                    <p:cond delay="0"/>
                                  </p:stCondLst>
                                  <p:childTnLst>
                                    <p:animRot by="21600000">
                                      <p:cBhvr>
                                        <p:cTn id="137" dur="5000" fill="hold"/>
                                        <p:tgtEl>
                                          <p:spTgt spid="23"/>
                                        </p:tgtEl>
                                        <p:attrNameLst>
                                          <p:attrName>r</p:attrName>
                                        </p:attrNameLst>
                                      </p:cBhvr>
                                    </p:animRot>
                                  </p:childTnLst>
                                </p:cTn>
                              </p:par>
                              <p:par>
                                <p:cTn id="138" presetID="8" presetClass="emph" presetSubtype="0" fill="hold" grpId="1" nodeType="withEffect">
                                  <p:stCondLst>
                                    <p:cond delay="0"/>
                                  </p:stCondLst>
                                  <p:childTnLst>
                                    <p:animRot by="-21600000">
                                      <p:cBhvr>
                                        <p:cTn id="139" dur="5000" fill="hold"/>
                                        <p:tgtEl>
                                          <p:spTgt spid="24"/>
                                        </p:tgtEl>
                                        <p:attrNameLst>
                                          <p:attrName>r</p:attrName>
                                        </p:attrNameLst>
                                      </p:cBhvr>
                                    </p:animRot>
                                  </p:childTnLst>
                                </p:cTn>
                              </p:par>
                              <p:par>
                                <p:cTn id="140" presetID="8" presetClass="emph" presetSubtype="0" fill="hold" grpId="1" nodeType="withEffect">
                                  <p:stCondLst>
                                    <p:cond delay="0"/>
                                  </p:stCondLst>
                                  <p:childTnLst>
                                    <p:animRot by="21600000">
                                      <p:cBhvr>
                                        <p:cTn id="141" dur="5000" fill="hold"/>
                                        <p:tgtEl>
                                          <p:spTgt spid="25"/>
                                        </p:tgtEl>
                                        <p:attrNameLst>
                                          <p:attrName>r</p:attrName>
                                        </p:attrNameLst>
                                      </p:cBhvr>
                                    </p:animRot>
                                  </p:childTnLst>
                                </p:cTn>
                              </p:par>
                              <p:par>
                                <p:cTn id="142" presetID="8" presetClass="emph" presetSubtype="0" fill="hold" grpId="1" nodeType="withEffect">
                                  <p:stCondLst>
                                    <p:cond delay="0"/>
                                  </p:stCondLst>
                                  <p:childTnLst>
                                    <p:animRot by="-21600000">
                                      <p:cBhvr>
                                        <p:cTn id="143" dur="5000" fill="hold"/>
                                        <p:tgtEl>
                                          <p:spTgt spid="26"/>
                                        </p:tgtEl>
                                        <p:attrNameLst>
                                          <p:attrName>r</p:attrName>
                                        </p:attrNameLst>
                                      </p:cBhvr>
                                    </p:animRot>
                                  </p:childTnLst>
                                </p:cTn>
                              </p:par>
                              <p:par>
                                <p:cTn id="144" presetID="8" presetClass="emph" presetSubtype="0" fill="hold" grpId="1" nodeType="withEffect">
                                  <p:stCondLst>
                                    <p:cond delay="0"/>
                                  </p:stCondLst>
                                  <p:childTnLst>
                                    <p:animRot by="21600000">
                                      <p:cBhvr>
                                        <p:cTn id="145" dur="5000" fill="hold"/>
                                        <p:tgtEl>
                                          <p:spTgt spid="27"/>
                                        </p:tgtEl>
                                        <p:attrNameLst>
                                          <p:attrName>r</p:attrName>
                                        </p:attrNameLst>
                                      </p:cBhvr>
                                    </p:animRot>
                                  </p:childTnLst>
                                </p:cTn>
                              </p:par>
                              <p:par>
                                <p:cTn id="146" presetID="3" presetClass="entr" presetSubtype="10" fill="hold" grpId="2" nodeType="withEffect">
                                  <p:stCondLst>
                                    <p:cond delay="0"/>
                                  </p:stCondLst>
                                  <p:childTnLst>
                                    <p:set>
                                      <p:cBhvr>
                                        <p:cTn id="147" dur="1" fill="hold">
                                          <p:stCondLst>
                                            <p:cond delay="0"/>
                                          </p:stCondLst>
                                        </p:cTn>
                                        <p:tgtEl>
                                          <p:spTgt spid="5"/>
                                        </p:tgtEl>
                                        <p:attrNameLst>
                                          <p:attrName>style.visibility</p:attrName>
                                        </p:attrNameLst>
                                      </p:cBhvr>
                                      <p:to>
                                        <p:strVal val="visible"/>
                                      </p:to>
                                    </p:set>
                                    <p:animEffect transition="in" filter="blinds(horizontal)">
                                      <p:cBhvr>
                                        <p:cTn id="148" dur="5000"/>
                                        <p:tgtEl>
                                          <p:spTgt spid="5"/>
                                        </p:tgtEl>
                                      </p:cBhvr>
                                    </p:animEffect>
                                  </p:childTnLst>
                                </p:cTn>
                              </p:par>
                              <p:par>
                                <p:cTn id="149" presetID="3" presetClass="entr" presetSubtype="10" fill="hold" grpId="2" nodeType="withEffect">
                                  <p:stCondLst>
                                    <p:cond delay="0"/>
                                  </p:stCondLst>
                                  <p:childTnLst>
                                    <p:set>
                                      <p:cBhvr>
                                        <p:cTn id="150" dur="1" fill="hold">
                                          <p:stCondLst>
                                            <p:cond delay="0"/>
                                          </p:stCondLst>
                                        </p:cTn>
                                        <p:tgtEl>
                                          <p:spTgt spid="6"/>
                                        </p:tgtEl>
                                        <p:attrNameLst>
                                          <p:attrName>style.visibility</p:attrName>
                                        </p:attrNameLst>
                                      </p:cBhvr>
                                      <p:to>
                                        <p:strVal val="visible"/>
                                      </p:to>
                                    </p:set>
                                    <p:animEffect transition="in" filter="blinds(horizontal)">
                                      <p:cBhvr>
                                        <p:cTn id="151" dur="5000"/>
                                        <p:tgtEl>
                                          <p:spTgt spid="6"/>
                                        </p:tgtEl>
                                      </p:cBhvr>
                                    </p:animEffect>
                                  </p:childTnLst>
                                </p:cTn>
                              </p:par>
                              <p:par>
                                <p:cTn id="152" presetID="3" presetClass="entr" presetSubtype="10" fill="hold" grpId="2" nodeType="withEffect">
                                  <p:stCondLst>
                                    <p:cond delay="0"/>
                                  </p:stCondLst>
                                  <p:childTnLst>
                                    <p:set>
                                      <p:cBhvr>
                                        <p:cTn id="153" dur="1" fill="hold">
                                          <p:stCondLst>
                                            <p:cond delay="0"/>
                                          </p:stCondLst>
                                        </p:cTn>
                                        <p:tgtEl>
                                          <p:spTgt spid="7"/>
                                        </p:tgtEl>
                                        <p:attrNameLst>
                                          <p:attrName>style.visibility</p:attrName>
                                        </p:attrNameLst>
                                      </p:cBhvr>
                                      <p:to>
                                        <p:strVal val="visible"/>
                                      </p:to>
                                    </p:set>
                                    <p:animEffect transition="in" filter="blinds(horizontal)">
                                      <p:cBhvr>
                                        <p:cTn id="154" dur="5000"/>
                                        <p:tgtEl>
                                          <p:spTgt spid="7"/>
                                        </p:tgtEl>
                                      </p:cBhvr>
                                    </p:animEffect>
                                  </p:childTnLst>
                                </p:cTn>
                              </p:par>
                              <p:par>
                                <p:cTn id="155" presetID="3" presetClass="entr" presetSubtype="10" fill="hold" grpId="2" nodeType="withEffect">
                                  <p:stCondLst>
                                    <p:cond delay="0"/>
                                  </p:stCondLst>
                                  <p:childTnLst>
                                    <p:set>
                                      <p:cBhvr>
                                        <p:cTn id="156" dur="1" fill="hold">
                                          <p:stCondLst>
                                            <p:cond delay="0"/>
                                          </p:stCondLst>
                                        </p:cTn>
                                        <p:tgtEl>
                                          <p:spTgt spid="8"/>
                                        </p:tgtEl>
                                        <p:attrNameLst>
                                          <p:attrName>style.visibility</p:attrName>
                                        </p:attrNameLst>
                                      </p:cBhvr>
                                      <p:to>
                                        <p:strVal val="visible"/>
                                      </p:to>
                                    </p:set>
                                    <p:animEffect transition="in" filter="blinds(horizontal)">
                                      <p:cBhvr>
                                        <p:cTn id="157" dur="5000"/>
                                        <p:tgtEl>
                                          <p:spTgt spid="8"/>
                                        </p:tgtEl>
                                      </p:cBhvr>
                                    </p:animEffect>
                                  </p:childTnLst>
                                </p:cTn>
                              </p:par>
                              <p:par>
                                <p:cTn id="158" presetID="3" presetClass="entr" presetSubtype="10" fill="hold" grpId="2" nodeType="withEffect">
                                  <p:stCondLst>
                                    <p:cond delay="0"/>
                                  </p:stCondLst>
                                  <p:childTnLst>
                                    <p:set>
                                      <p:cBhvr>
                                        <p:cTn id="159" dur="1" fill="hold">
                                          <p:stCondLst>
                                            <p:cond delay="0"/>
                                          </p:stCondLst>
                                        </p:cTn>
                                        <p:tgtEl>
                                          <p:spTgt spid="9"/>
                                        </p:tgtEl>
                                        <p:attrNameLst>
                                          <p:attrName>style.visibility</p:attrName>
                                        </p:attrNameLst>
                                      </p:cBhvr>
                                      <p:to>
                                        <p:strVal val="visible"/>
                                      </p:to>
                                    </p:set>
                                    <p:animEffect transition="in" filter="blinds(horizontal)">
                                      <p:cBhvr>
                                        <p:cTn id="160" dur="5000"/>
                                        <p:tgtEl>
                                          <p:spTgt spid="9"/>
                                        </p:tgtEl>
                                      </p:cBhvr>
                                    </p:animEffect>
                                  </p:childTnLst>
                                </p:cTn>
                              </p:par>
                              <p:par>
                                <p:cTn id="161" presetID="3" presetClass="entr" presetSubtype="10" fill="hold" grpId="2" nodeType="withEffect">
                                  <p:stCondLst>
                                    <p:cond delay="0"/>
                                  </p:stCondLst>
                                  <p:childTnLst>
                                    <p:set>
                                      <p:cBhvr>
                                        <p:cTn id="162" dur="1" fill="hold">
                                          <p:stCondLst>
                                            <p:cond delay="0"/>
                                          </p:stCondLst>
                                        </p:cTn>
                                        <p:tgtEl>
                                          <p:spTgt spid="10"/>
                                        </p:tgtEl>
                                        <p:attrNameLst>
                                          <p:attrName>style.visibility</p:attrName>
                                        </p:attrNameLst>
                                      </p:cBhvr>
                                      <p:to>
                                        <p:strVal val="visible"/>
                                      </p:to>
                                    </p:set>
                                    <p:animEffect transition="in" filter="blinds(horizontal)">
                                      <p:cBhvr>
                                        <p:cTn id="163" dur="5000"/>
                                        <p:tgtEl>
                                          <p:spTgt spid="10"/>
                                        </p:tgtEl>
                                      </p:cBhvr>
                                    </p:animEffect>
                                  </p:childTnLst>
                                </p:cTn>
                              </p:par>
                              <p:par>
                                <p:cTn id="164" presetID="3" presetClass="entr" presetSubtype="10" fill="hold" grpId="2" nodeType="withEffect">
                                  <p:stCondLst>
                                    <p:cond delay="0"/>
                                  </p:stCondLst>
                                  <p:childTnLst>
                                    <p:set>
                                      <p:cBhvr>
                                        <p:cTn id="165" dur="1" fill="hold">
                                          <p:stCondLst>
                                            <p:cond delay="0"/>
                                          </p:stCondLst>
                                        </p:cTn>
                                        <p:tgtEl>
                                          <p:spTgt spid="11"/>
                                        </p:tgtEl>
                                        <p:attrNameLst>
                                          <p:attrName>style.visibility</p:attrName>
                                        </p:attrNameLst>
                                      </p:cBhvr>
                                      <p:to>
                                        <p:strVal val="visible"/>
                                      </p:to>
                                    </p:set>
                                    <p:animEffect transition="in" filter="blinds(horizontal)">
                                      <p:cBhvr>
                                        <p:cTn id="166" dur="5000"/>
                                        <p:tgtEl>
                                          <p:spTgt spid="11"/>
                                        </p:tgtEl>
                                      </p:cBhvr>
                                    </p:animEffect>
                                  </p:childTnLst>
                                </p:cTn>
                              </p:par>
                              <p:par>
                                <p:cTn id="167" presetID="3" presetClass="entr" presetSubtype="10" fill="hold" grpId="2" nodeType="withEffect">
                                  <p:stCondLst>
                                    <p:cond delay="0"/>
                                  </p:stCondLst>
                                  <p:childTnLst>
                                    <p:set>
                                      <p:cBhvr>
                                        <p:cTn id="168" dur="1" fill="hold">
                                          <p:stCondLst>
                                            <p:cond delay="0"/>
                                          </p:stCondLst>
                                        </p:cTn>
                                        <p:tgtEl>
                                          <p:spTgt spid="12"/>
                                        </p:tgtEl>
                                        <p:attrNameLst>
                                          <p:attrName>style.visibility</p:attrName>
                                        </p:attrNameLst>
                                      </p:cBhvr>
                                      <p:to>
                                        <p:strVal val="visible"/>
                                      </p:to>
                                    </p:set>
                                    <p:animEffect transition="in" filter="blinds(horizontal)">
                                      <p:cBhvr>
                                        <p:cTn id="169" dur="5000"/>
                                        <p:tgtEl>
                                          <p:spTgt spid="12"/>
                                        </p:tgtEl>
                                      </p:cBhvr>
                                    </p:animEffect>
                                  </p:childTnLst>
                                </p:cTn>
                              </p:par>
                              <p:par>
                                <p:cTn id="170" presetID="3" presetClass="entr" presetSubtype="10" fill="hold" grpId="2" nodeType="withEffect">
                                  <p:stCondLst>
                                    <p:cond delay="0"/>
                                  </p:stCondLst>
                                  <p:childTnLst>
                                    <p:set>
                                      <p:cBhvr>
                                        <p:cTn id="171" dur="1" fill="hold">
                                          <p:stCondLst>
                                            <p:cond delay="0"/>
                                          </p:stCondLst>
                                        </p:cTn>
                                        <p:tgtEl>
                                          <p:spTgt spid="13"/>
                                        </p:tgtEl>
                                        <p:attrNameLst>
                                          <p:attrName>style.visibility</p:attrName>
                                        </p:attrNameLst>
                                      </p:cBhvr>
                                      <p:to>
                                        <p:strVal val="visible"/>
                                      </p:to>
                                    </p:set>
                                    <p:animEffect transition="in" filter="blinds(horizontal)">
                                      <p:cBhvr>
                                        <p:cTn id="172" dur="5000"/>
                                        <p:tgtEl>
                                          <p:spTgt spid="13"/>
                                        </p:tgtEl>
                                      </p:cBhvr>
                                    </p:animEffect>
                                  </p:childTnLst>
                                </p:cTn>
                              </p:par>
                              <p:par>
                                <p:cTn id="173" presetID="3" presetClass="entr" presetSubtype="10" fill="hold" grpId="2" nodeType="withEffect">
                                  <p:stCondLst>
                                    <p:cond delay="0"/>
                                  </p:stCondLst>
                                  <p:childTnLst>
                                    <p:set>
                                      <p:cBhvr>
                                        <p:cTn id="174" dur="1" fill="hold">
                                          <p:stCondLst>
                                            <p:cond delay="0"/>
                                          </p:stCondLst>
                                        </p:cTn>
                                        <p:tgtEl>
                                          <p:spTgt spid="14"/>
                                        </p:tgtEl>
                                        <p:attrNameLst>
                                          <p:attrName>style.visibility</p:attrName>
                                        </p:attrNameLst>
                                      </p:cBhvr>
                                      <p:to>
                                        <p:strVal val="visible"/>
                                      </p:to>
                                    </p:set>
                                    <p:animEffect transition="in" filter="blinds(horizontal)">
                                      <p:cBhvr>
                                        <p:cTn id="175" dur="5000"/>
                                        <p:tgtEl>
                                          <p:spTgt spid="14"/>
                                        </p:tgtEl>
                                      </p:cBhvr>
                                    </p:animEffect>
                                  </p:childTnLst>
                                </p:cTn>
                              </p:par>
                              <p:par>
                                <p:cTn id="176" presetID="3" presetClass="entr" presetSubtype="10" fill="hold" grpId="2" nodeType="withEffect">
                                  <p:stCondLst>
                                    <p:cond delay="0"/>
                                  </p:stCondLst>
                                  <p:childTnLst>
                                    <p:set>
                                      <p:cBhvr>
                                        <p:cTn id="177" dur="1" fill="hold">
                                          <p:stCondLst>
                                            <p:cond delay="0"/>
                                          </p:stCondLst>
                                        </p:cTn>
                                        <p:tgtEl>
                                          <p:spTgt spid="15"/>
                                        </p:tgtEl>
                                        <p:attrNameLst>
                                          <p:attrName>style.visibility</p:attrName>
                                        </p:attrNameLst>
                                      </p:cBhvr>
                                      <p:to>
                                        <p:strVal val="visible"/>
                                      </p:to>
                                    </p:set>
                                    <p:animEffect transition="in" filter="blinds(horizontal)">
                                      <p:cBhvr>
                                        <p:cTn id="178" dur="5000"/>
                                        <p:tgtEl>
                                          <p:spTgt spid="15"/>
                                        </p:tgtEl>
                                      </p:cBhvr>
                                    </p:animEffect>
                                  </p:childTnLst>
                                </p:cTn>
                              </p:par>
                              <p:par>
                                <p:cTn id="179" presetID="3" presetClass="entr" presetSubtype="10" fill="hold" grpId="2" nodeType="withEffect">
                                  <p:stCondLst>
                                    <p:cond delay="0"/>
                                  </p:stCondLst>
                                  <p:childTnLst>
                                    <p:set>
                                      <p:cBhvr>
                                        <p:cTn id="180" dur="1" fill="hold">
                                          <p:stCondLst>
                                            <p:cond delay="0"/>
                                          </p:stCondLst>
                                        </p:cTn>
                                        <p:tgtEl>
                                          <p:spTgt spid="16"/>
                                        </p:tgtEl>
                                        <p:attrNameLst>
                                          <p:attrName>style.visibility</p:attrName>
                                        </p:attrNameLst>
                                      </p:cBhvr>
                                      <p:to>
                                        <p:strVal val="visible"/>
                                      </p:to>
                                    </p:set>
                                    <p:animEffect transition="in" filter="blinds(horizontal)">
                                      <p:cBhvr>
                                        <p:cTn id="181" dur="5000"/>
                                        <p:tgtEl>
                                          <p:spTgt spid="16"/>
                                        </p:tgtEl>
                                      </p:cBhvr>
                                    </p:animEffect>
                                  </p:childTnLst>
                                </p:cTn>
                              </p:par>
                              <p:par>
                                <p:cTn id="182" presetID="3" presetClass="entr" presetSubtype="10" fill="hold" grpId="2" nodeType="withEffect">
                                  <p:stCondLst>
                                    <p:cond delay="0"/>
                                  </p:stCondLst>
                                  <p:childTnLst>
                                    <p:set>
                                      <p:cBhvr>
                                        <p:cTn id="183" dur="1" fill="hold">
                                          <p:stCondLst>
                                            <p:cond delay="0"/>
                                          </p:stCondLst>
                                        </p:cTn>
                                        <p:tgtEl>
                                          <p:spTgt spid="17"/>
                                        </p:tgtEl>
                                        <p:attrNameLst>
                                          <p:attrName>style.visibility</p:attrName>
                                        </p:attrNameLst>
                                      </p:cBhvr>
                                      <p:to>
                                        <p:strVal val="visible"/>
                                      </p:to>
                                    </p:set>
                                    <p:animEffect transition="in" filter="blinds(horizontal)">
                                      <p:cBhvr>
                                        <p:cTn id="184" dur="5000"/>
                                        <p:tgtEl>
                                          <p:spTgt spid="17"/>
                                        </p:tgtEl>
                                      </p:cBhvr>
                                    </p:animEffect>
                                  </p:childTnLst>
                                </p:cTn>
                              </p:par>
                              <p:par>
                                <p:cTn id="185" presetID="3" presetClass="entr" presetSubtype="10" fill="hold" grpId="2" nodeType="withEffect">
                                  <p:stCondLst>
                                    <p:cond delay="0"/>
                                  </p:stCondLst>
                                  <p:childTnLst>
                                    <p:set>
                                      <p:cBhvr>
                                        <p:cTn id="186" dur="1" fill="hold">
                                          <p:stCondLst>
                                            <p:cond delay="0"/>
                                          </p:stCondLst>
                                        </p:cTn>
                                        <p:tgtEl>
                                          <p:spTgt spid="18"/>
                                        </p:tgtEl>
                                        <p:attrNameLst>
                                          <p:attrName>style.visibility</p:attrName>
                                        </p:attrNameLst>
                                      </p:cBhvr>
                                      <p:to>
                                        <p:strVal val="visible"/>
                                      </p:to>
                                    </p:set>
                                    <p:animEffect transition="in" filter="blinds(horizontal)">
                                      <p:cBhvr>
                                        <p:cTn id="187" dur="5000"/>
                                        <p:tgtEl>
                                          <p:spTgt spid="18"/>
                                        </p:tgtEl>
                                      </p:cBhvr>
                                    </p:animEffect>
                                  </p:childTnLst>
                                </p:cTn>
                              </p:par>
                              <p:par>
                                <p:cTn id="188" presetID="3" presetClass="entr" presetSubtype="10" fill="hold" grpId="2" nodeType="withEffect">
                                  <p:stCondLst>
                                    <p:cond delay="0"/>
                                  </p:stCondLst>
                                  <p:childTnLst>
                                    <p:set>
                                      <p:cBhvr>
                                        <p:cTn id="189" dur="1" fill="hold">
                                          <p:stCondLst>
                                            <p:cond delay="0"/>
                                          </p:stCondLst>
                                        </p:cTn>
                                        <p:tgtEl>
                                          <p:spTgt spid="19"/>
                                        </p:tgtEl>
                                        <p:attrNameLst>
                                          <p:attrName>style.visibility</p:attrName>
                                        </p:attrNameLst>
                                      </p:cBhvr>
                                      <p:to>
                                        <p:strVal val="visible"/>
                                      </p:to>
                                    </p:set>
                                    <p:animEffect transition="in" filter="blinds(horizontal)">
                                      <p:cBhvr>
                                        <p:cTn id="190" dur="5000"/>
                                        <p:tgtEl>
                                          <p:spTgt spid="19"/>
                                        </p:tgtEl>
                                      </p:cBhvr>
                                    </p:animEffect>
                                  </p:childTnLst>
                                </p:cTn>
                              </p:par>
                              <p:par>
                                <p:cTn id="191" presetID="3" presetClass="entr" presetSubtype="10" fill="hold" grpId="2" nodeType="withEffect">
                                  <p:stCondLst>
                                    <p:cond delay="0"/>
                                  </p:stCondLst>
                                  <p:childTnLst>
                                    <p:set>
                                      <p:cBhvr>
                                        <p:cTn id="192" dur="1" fill="hold">
                                          <p:stCondLst>
                                            <p:cond delay="0"/>
                                          </p:stCondLst>
                                        </p:cTn>
                                        <p:tgtEl>
                                          <p:spTgt spid="20"/>
                                        </p:tgtEl>
                                        <p:attrNameLst>
                                          <p:attrName>style.visibility</p:attrName>
                                        </p:attrNameLst>
                                      </p:cBhvr>
                                      <p:to>
                                        <p:strVal val="visible"/>
                                      </p:to>
                                    </p:set>
                                    <p:animEffect transition="in" filter="blinds(horizontal)">
                                      <p:cBhvr>
                                        <p:cTn id="193" dur="5000"/>
                                        <p:tgtEl>
                                          <p:spTgt spid="20"/>
                                        </p:tgtEl>
                                      </p:cBhvr>
                                    </p:animEffect>
                                  </p:childTnLst>
                                </p:cTn>
                              </p:par>
                              <p:par>
                                <p:cTn id="194" presetID="3" presetClass="entr" presetSubtype="10" fill="hold" grpId="2" nodeType="withEffect">
                                  <p:stCondLst>
                                    <p:cond delay="0"/>
                                  </p:stCondLst>
                                  <p:childTnLst>
                                    <p:set>
                                      <p:cBhvr>
                                        <p:cTn id="195" dur="1" fill="hold">
                                          <p:stCondLst>
                                            <p:cond delay="0"/>
                                          </p:stCondLst>
                                        </p:cTn>
                                        <p:tgtEl>
                                          <p:spTgt spid="21"/>
                                        </p:tgtEl>
                                        <p:attrNameLst>
                                          <p:attrName>style.visibility</p:attrName>
                                        </p:attrNameLst>
                                      </p:cBhvr>
                                      <p:to>
                                        <p:strVal val="visible"/>
                                      </p:to>
                                    </p:set>
                                    <p:animEffect transition="in" filter="blinds(horizontal)">
                                      <p:cBhvr>
                                        <p:cTn id="196" dur="5000"/>
                                        <p:tgtEl>
                                          <p:spTgt spid="21"/>
                                        </p:tgtEl>
                                      </p:cBhvr>
                                    </p:animEffect>
                                  </p:childTnLst>
                                </p:cTn>
                              </p:par>
                              <p:par>
                                <p:cTn id="197" presetID="3" presetClass="entr" presetSubtype="10" fill="hold" grpId="2" nodeType="withEffect">
                                  <p:stCondLst>
                                    <p:cond delay="0"/>
                                  </p:stCondLst>
                                  <p:childTnLst>
                                    <p:set>
                                      <p:cBhvr>
                                        <p:cTn id="198" dur="1" fill="hold">
                                          <p:stCondLst>
                                            <p:cond delay="0"/>
                                          </p:stCondLst>
                                        </p:cTn>
                                        <p:tgtEl>
                                          <p:spTgt spid="22"/>
                                        </p:tgtEl>
                                        <p:attrNameLst>
                                          <p:attrName>style.visibility</p:attrName>
                                        </p:attrNameLst>
                                      </p:cBhvr>
                                      <p:to>
                                        <p:strVal val="visible"/>
                                      </p:to>
                                    </p:set>
                                    <p:animEffect transition="in" filter="blinds(horizontal)">
                                      <p:cBhvr>
                                        <p:cTn id="199" dur="5000"/>
                                        <p:tgtEl>
                                          <p:spTgt spid="22"/>
                                        </p:tgtEl>
                                      </p:cBhvr>
                                    </p:animEffect>
                                  </p:childTnLst>
                                </p:cTn>
                              </p:par>
                              <p:par>
                                <p:cTn id="200" presetID="3" presetClass="entr" presetSubtype="10" fill="hold" grpId="2" nodeType="withEffect">
                                  <p:stCondLst>
                                    <p:cond delay="0"/>
                                  </p:stCondLst>
                                  <p:childTnLst>
                                    <p:set>
                                      <p:cBhvr>
                                        <p:cTn id="201" dur="1" fill="hold">
                                          <p:stCondLst>
                                            <p:cond delay="0"/>
                                          </p:stCondLst>
                                        </p:cTn>
                                        <p:tgtEl>
                                          <p:spTgt spid="23"/>
                                        </p:tgtEl>
                                        <p:attrNameLst>
                                          <p:attrName>style.visibility</p:attrName>
                                        </p:attrNameLst>
                                      </p:cBhvr>
                                      <p:to>
                                        <p:strVal val="visible"/>
                                      </p:to>
                                    </p:set>
                                    <p:animEffect transition="in" filter="blinds(horizontal)">
                                      <p:cBhvr>
                                        <p:cTn id="202" dur="5000"/>
                                        <p:tgtEl>
                                          <p:spTgt spid="23"/>
                                        </p:tgtEl>
                                      </p:cBhvr>
                                    </p:animEffect>
                                  </p:childTnLst>
                                </p:cTn>
                              </p:par>
                              <p:par>
                                <p:cTn id="203" presetID="3" presetClass="entr" presetSubtype="10" fill="hold" grpId="2" nodeType="withEffect">
                                  <p:stCondLst>
                                    <p:cond delay="0"/>
                                  </p:stCondLst>
                                  <p:childTnLst>
                                    <p:set>
                                      <p:cBhvr>
                                        <p:cTn id="204" dur="1" fill="hold">
                                          <p:stCondLst>
                                            <p:cond delay="0"/>
                                          </p:stCondLst>
                                        </p:cTn>
                                        <p:tgtEl>
                                          <p:spTgt spid="24"/>
                                        </p:tgtEl>
                                        <p:attrNameLst>
                                          <p:attrName>style.visibility</p:attrName>
                                        </p:attrNameLst>
                                      </p:cBhvr>
                                      <p:to>
                                        <p:strVal val="visible"/>
                                      </p:to>
                                    </p:set>
                                    <p:animEffect transition="in" filter="blinds(horizontal)">
                                      <p:cBhvr>
                                        <p:cTn id="205" dur="5000"/>
                                        <p:tgtEl>
                                          <p:spTgt spid="24"/>
                                        </p:tgtEl>
                                      </p:cBhvr>
                                    </p:animEffect>
                                  </p:childTnLst>
                                </p:cTn>
                              </p:par>
                              <p:par>
                                <p:cTn id="206" presetID="3" presetClass="entr" presetSubtype="10" fill="hold" grpId="2" nodeType="withEffect">
                                  <p:stCondLst>
                                    <p:cond delay="0"/>
                                  </p:stCondLst>
                                  <p:childTnLst>
                                    <p:set>
                                      <p:cBhvr>
                                        <p:cTn id="207" dur="1" fill="hold">
                                          <p:stCondLst>
                                            <p:cond delay="0"/>
                                          </p:stCondLst>
                                        </p:cTn>
                                        <p:tgtEl>
                                          <p:spTgt spid="25"/>
                                        </p:tgtEl>
                                        <p:attrNameLst>
                                          <p:attrName>style.visibility</p:attrName>
                                        </p:attrNameLst>
                                      </p:cBhvr>
                                      <p:to>
                                        <p:strVal val="visible"/>
                                      </p:to>
                                    </p:set>
                                    <p:animEffect transition="in" filter="blinds(horizontal)">
                                      <p:cBhvr>
                                        <p:cTn id="208" dur="5000"/>
                                        <p:tgtEl>
                                          <p:spTgt spid="25"/>
                                        </p:tgtEl>
                                      </p:cBhvr>
                                    </p:animEffect>
                                  </p:childTnLst>
                                </p:cTn>
                              </p:par>
                              <p:par>
                                <p:cTn id="209" presetID="3" presetClass="entr" presetSubtype="10" fill="hold" grpId="2" nodeType="withEffect">
                                  <p:stCondLst>
                                    <p:cond delay="0"/>
                                  </p:stCondLst>
                                  <p:childTnLst>
                                    <p:set>
                                      <p:cBhvr>
                                        <p:cTn id="210" dur="1" fill="hold">
                                          <p:stCondLst>
                                            <p:cond delay="0"/>
                                          </p:stCondLst>
                                        </p:cTn>
                                        <p:tgtEl>
                                          <p:spTgt spid="26"/>
                                        </p:tgtEl>
                                        <p:attrNameLst>
                                          <p:attrName>style.visibility</p:attrName>
                                        </p:attrNameLst>
                                      </p:cBhvr>
                                      <p:to>
                                        <p:strVal val="visible"/>
                                      </p:to>
                                    </p:set>
                                    <p:animEffect transition="in" filter="blinds(horizontal)">
                                      <p:cBhvr>
                                        <p:cTn id="211" dur="5000"/>
                                        <p:tgtEl>
                                          <p:spTgt spid="26"/>
                                        </p:tgtEl>
                                      </p:cBhvr>
                                    </p:animEffect>
                                  </p:childTnLst>
                                </p:cTn>
                              </p:par>
                              <p:par>
                                <p:cTn id="212" presetID="3" presetClass="entr" presetSubtype="10" fill="hold" grpId="2" nodeType="withEffect">
                                  <p:stCondLst>
                                    <p:cond delay="0"/>
                                  </p:stCondLst>
                                  <p:childTnLst>
                                    <p:set>
                                      <p:cBhvr>
                                        <p:cTn id="213" dur="1" fill="hold">
                                          <p:stCondLst>
                                            <p:cond delay="0"/>
                                          </p:stCondLst>
                                        </p:cTn>
                                        <p:tgtEl>
                                          <p:spTgt spid="27"/>
                                        </p:tgtEl>
                                        <p:attrNameLst>
                                          <p:attrName>style.visibility</p:attrName>
                                        </p:attrNameLst>
                                      </p:cBhvr>
                                      <p:to>
                                        <p:strVal val="visible"/>
                                      </p:to>
                                    </p:set>
                                    <p:animEffect transition="in" filter="blinds(horizontal)">
                                      <p:cBhvr>
                                        <p:cTn id="214" dur="5000"/>
                                        <p:tgtEl>
                                          <p:spTgt spid="27"/>
                                        </p:tgtEl>
                                      </p:cBhvr>
                                    </p:animEffect>
                                  </p:childTnLst>
                                </p:cTn>
                              </p:par>
                              <p:par>
                                <p:cTn id="215" presetID="2" presetClass="exit" presetSubtype="8" fill="hold" grpId="3" nodeType="withEffect">
                                  <p:stCondLst>
                                    <p:cond delay="0"/>
                                  </p:stCondLst>
                                  <p:childTnLst>
                                    <p:anim calcmode="lin" valueType="num">
                                      <p:cBhvr additive="base">
                                        <p:cTn id="216" dur="5000"/>
                                        <p:tgtEl>
                                          <p:spTgt spid="5"/>
                                        </p:tgtEl>
                                        <p:attrNameLst>
                                          <p:attrName>ppt_x</p:attrName>
                                        </p:attrNameLst>
                                      </p:cBhvr>
                                      <p:tavLst>
                                        <p:tav tm="0">
                                          <p:val>
                                            <p:strVal val="ppt_x"/>
                                          </p:val>
                                        </p:tav>
                                        <p:tav tm="100000">
                                          <p:val>
                                            <p:strVal val="0-ppt_w/2"/>
                                          </p:val>
                                        </p:tav>
                                      </p:tavLst>
                                    </p:anim>
                                    <p:anim calcmode="lin" valueType="num">
                                      <p:cBhvr additive="base">
                                        <p:cTn id="217" dur="5000"/>
                                        <p:tgtEl>
                                          <p:spTgt spid="5"/>
                                        </p:tgtEl>
                                        <p:attrNameLst>
                                          <p:attrName>ppt_y</p:attrName>
                                        </p:attrNameLst>
                                      </p:cBhvr>
                                      <p:tavLst>
                                        <p:tav tm="0">
                                          <p:val>
                                            <p:strVal val="ppt_y"/>
                                          </p:val>
                                        </p:tav>
                                        <p:tav tm="100000">
                                          <p:val>
                                            <p:strVal val="ppt_y"/>
                                          </p:val>
                                        </p:tav>
                                      </p:tavLst>
                                    </p:anim>
                                    <p:set>
                                      <p:cBhvr>
                                        <p:cTn id="218" dur="1" fill="hold">
                                          <p:stCondLst>
                                            <p:cond delay="4999"/>
                                          </p:stCondLst>
                                        </p:cTn>
                                        <p:tgtEl>
                                          <p:spTgt spid="5"/>
                                        </p:tgtEl>
                                        <p:attrNameLst>
                                          <p:attrName>style.visibility</p:attrName>
                                        </p:attrNameLst>
                                      </p:cBhvr>
                                      <p:to>
                                        <p:strVal val="hidden"/>
                                      </p:to>
                                    </p:set>
                                  </p:childTnLst>
                                </p:cTn>
                              </p:par>
                              <p:par>
                                <p:cTn id="219" presetID="2" presetClass="exit" presetSubtype="8" fill="hold" grpId="3" nodeType="withEffect">
                                  <p:stCondLst>
                                    <p:cond delay="0"/>
                                  </p:stCondLst>
                                  <p:childTnLst>
                                    <p:anim calcmode="lin" valueType="num">
                                      <p:cBhvr additive="base">
                                        <p:cTn id="220" dur="5000"/>
                                        <p:tgtEl>
                                          <p:spTgt spid="6"/>
                                        </p:tgtEl>
                                        <p:attrNameLst>
                                          <p:attrName>ppt_x</p:attrName>
                                        </p:attrNameLst>
                                      </p:cBhvr>
                                      <p:tavLst>
                                        <p:tav tm="0">
                                          <p:val>
                                            <p:strVal val="ppt_x"/>
                                          </p:val>
                                        </p:tav>
                                        <p:tav tm="100000">
                                          <p:val>
                                            <p:strVal val="0-ppt_w/2"/>
                                          </p:val>
                                        </p:tav>
                                      </p:tavLst>
                                    </p:anim>
                                    <p:anim calcmode="lin" valueType="num">
                                      <p:cBhvr additive="base">
                                        <p:cTn id="221" dur="5000"/>
                                        <p:tgtEl>
                                          <p:spTgt spid="6"/>
                                        </p:tgtEl>
                                        <p:attrNameLst>
                                          <p:attrName>ppt_y</p:attrName>
                                        </p:attrNameLst>
                                      </p:cBhvr>
                                      <p:tavLst>
                                        <p:tav tm="0">
                                          <p:val>
                                            <p:strVal val="ppt_y"/>
                                          </p:val>
                                        </p:tav>
                                        <p:tav tm="100000">
                                          <p:val>
                                            <p:strVal val="ppt_y"/>
                                          </p:val>
                                        </p:tav>
                                      </p:tavLst>
                                    </p:anim>
                                    <p:set>
                                      <p:cBhvr>
                                        <p:cTn id="222" dur="1" fill="hold">
                                          <p:stCondLst>
                                            <p:cond delay="4999"/>
                                          </p:stCondLst>
                                        </p:cTn>
                                        <p:tgtEl>
                                          <p:spTgt spid="6"/>
                                        </p:tgtEl>
                                        <p:attrNameLst>
                                          <p:attrName>style.visibility</p:attrName>
                                        </p:attrNameLst>
                                      </p:cBhvr>
                                      <p:to>
                                        <p:strVal val="hidden"/>
                                      </p:to>
                                    </p:set>
                                  </p:childTnLst>
                                </p:cTn>
                              </p:par>
                              <p:par>
                                <p:cTn id="223" presetID="2" presetClass="exit" presetSubtype="8" fill="hold" grpId="3" nodeType="withEffect">
                                  <p:stCondLst>
                                    <p:cond delay="0"/>
                                  </p:stCondLst>
                                  <p:childTnLst>
                                    <p:anim calcmode="lin" valueType="num">
                                      <p:cBhvr additive="base">
                                        <p:cTn id="224" dur="5000"/>
                                        <p:tgtEl>
                                          <p:spTgt spid="7"/>
                                        </p:tgtEl>
                                        <p:attrNameLst>
                                          <p:attrName>ppt_x</p:attrName>
                                        </p:attrNameLst>
                                      </p:cBhvr>
                                      <p:tavLst>
                                        <p:tav tm="0">
                                          <p:val>
                                            <p:strVal val="ppt_x"/>
                                          </p:val>
                                        </p:tav>
                                        <p:tav tm="100000">
                                          <p:val>
                                            <p:strVal val="0-ppt_w/2"/>
                                          </p:val>
                                        </p:tav>
                                      </p:tavLst>
                                    </p:anim>
                                    <p:anim calcmode="lin" valueType="num">
                                      <p:cBhvr additive="base">
                                        <p:cTn id="225" dur="5000"/>
                                        <p:tgtEl>
                                          <p:spTgt spid="7"/>
                                        </p:tgtEl>
                                        <p:attrNameLst>
                                          <p:attrName>ppt_y</p:attrName>
                                        </p:attrNameLst>
                                      </p:cBhvr>
                                      <p:tavLst>
                                        <p:tav tm="0">
                                          <p:val>
                                            <p:strVal val="ppt_y"/>
                                          </p:val>
                                        </p:tav>
                                        <p:tav tm="100000">
                                          <p:val>
                                            <p:strVal val="ppt_y"/>
                                          </p:val>
                                        </p:tav>
                                      </p:tavLst>
                                    </p:anim>
                                    <p:set>
                                      <p:cBhvr>
                                        <p:cTn id="226" dur="1" fill="hold">
                                          <p:stCondLst>
                                            <p:cond delay="4999"/>
                                          </p:stCondLst>
                                        </p:cTn>
                                        <p:tgtEl>
                                          <p:spTgt spid="7"/>
                                        </p:tgtEl>
                                        <p:attrNameLst>
                                          <p:attrName>style.visibility</p:attrName>
                                        </p:attrNameLst>
                                      </p:cBhvr>
                                      <p:to>
                                        <p:strVal val="hidden"/>
                                      </p:to>
                                    </p:set>
                                  </p:childTnLst>
                                </p:cTn>
                              </p:par>
                              <p:par>
                                <p:cTn id="227" presetID="2" presetClass="exit" presetSubtype="8" fill="hold" grpId="3" nodeType="withEffect">
                                  <p:stCondLst>
                                    <p:cond delay="0"/>
                                  </p:stCondLst>
                                  <p:childTnLst>
                                    <p:anim calcmode="lin" valueType="num">
                                      <p:cBhvr additive="base">
                                        <p:cTn id="228" dur="5000"/>
                                        <p:tgtEl>
                                          <p:spTgt spid="8"/>
                                        </p:tgtEl>
                                        <p:attrNameLst>
                                          <p:attrName>ppt_x</p:attrName>
                                        </p:attrNameLst>
                                      </p:cBhvr>
                                      <p:tavLst>
                                        <p:tav tm="0">
                                          <p:val>
                                            <p:strVal val="ppt_x"/>
                                          </p:val>
                                        </p:tav>
                                        <p:tav tm="100000">
                                          <p:val>
                                            <p:strVal val="0-ppt_w/2"/>
                                          </p:val>
                                        </p:tav>
                                      </p:tavLst>
                                    </p:anim>
                                    <p:anim calcmode="lin" valueType="num">
                                      <p:cBhvr additive="base">
                                        <p:cTn id="229" dur="5000"/>
                                        <p:tgtEl>
                                          <p:spTgt spid="8"/>
                                        </p:tgtEl>
                                        <p:attrNameLst>
                                          <p:attrName>ppt_y</p:attrName>
                                        </p:attrNameLst>
                                      </p:cBhvr>
                                      <p:tavLst>
                                        <p:tav tm="0">
                                          <p:val>
                                            <p:strVal val="ppt_y"/>
                                          </p:val>
                                        </p:tav>
                                        <p:tav tm="100000">
                                          <p:val>
                                            <p:strVal val="ppt_y"/>
                                          </p:val>
                                        </p:tav>
                                      </p:tavLst>
                                    </p:anim>
                                    <p:set>
                                      <p:cBhvr>
                                        <p:cTn id="230" dur="1" fill="hold">
                                          <p:stCondLst>
                                            <p:cond delay="4999"/>
                                          </p:stCondLst>
                                        </p:cTn>
                                        <p:tgtEl>
                                          <p:spTgt spid="8"/>
                                        </p:tgtEl>
                                        <p:attrNameLst>
                                          <p:attrName>style.visibility</p:attrName>
                                        </p:attrNameLst>
                                      </p:cBhvr>
                                      <p:to>
                                        <p:strVal val="hidden"/>
                                      </p:to>
                                    </p:set>
                                  </p:childTnLst>
                                </p:cTn>
                              </p:par>
                              <p:par>
                                <p:cTn id="231" presetID="2" presetClass="exit" presetSubtype="8" fill="hold" grpId="3" nodeType="withEffect">
                                  <p:stCondLst>
                                    <p:cond delay="0"/>
                                  </p:stCondLst>
                                  <p:childTnLst>
                                    <p:anim calcmode="lin" valueType="num">
                                      <p:cBhvr additive="base">
                                        <p:cTn id="232" dur="5000"/>
                                        <p:tgtEl>
                                          <p:spTgt spid="9"/>
                                        </p:tgtEl>
                                        <p:attrNameLst>
                                          <p:attrName>ppt_x</p:attrName>
                                        </p:attrNameLst>
                                      </p:cBhvr>
                                      <p:tavLst>
                                        <p:tav tm="0">
                                          <p:val>
                                            <p:strVal val="ppt_x"/>
                                          </p:val>
                                        </p:tav>
                                        <p:tav tm="100000">
                                          <p:val>
                                            <p:strVal val="0-ppt_w/2"/>
                                          </p:val>
                                        </p:tav>
                                      </p:tavLst>
                                    </p:anim>
                                    <p:anim calcmode="lin" valueType="num">
                                      <p:cBhvr additive="base">
                                        <p:cTn id="233" dur="5000"/>
                                        <p:tgtEl>
                                          <p:spTgt spid="9"/>
                                        </p:tgtEl>
                                        <p:attrNameLst>
                                          <p:attrName>ppt_y</p:attrName>
                                        </p:attrNameLst>
                                      </p:cBhvr>
                                      <p:tavLst>
                                        <p:tav tm="0">
                                          <p:val>
                                            <p:strVal val="ppt_y"/>
                                          </p:val>
                                        </p:tav>
                                        <p:tav tm="100000">
                                          <p:val>
                                            <p:strVal val="ppt_y"/>
                                          </p:val>
                                        </p:tav>
                                      </p:tavLst>
                                    </p:anim>
                                    <p:set>
                                      <p:cBhvr>
                                        <p:cTn id="234" dur="1" fill="hold">
                                          <p:stCondLst>
                                            <p:cond delay="4999"/>
                                          </p:stCondLst>
                                        </p:cTn>
                                        <p:tgtEl>
                                          <p:spTgt spid="9"/>
                                        </p:tgtEl>
                                        <p:attrNameLst>
                                          <p:attrName>style.visibility</p:attrName>
                                        </p:attrNameLst>
                                      </p:cBhvr>
                                      <p:to>
                                        <p:strVal val="hidden"/>
                                      </p:to>
                                    </p:set>
                                  </p:childTnLst>
                                </p:cTn>
                              </p:par>
                              <p:par>
                                <p:cTn id="235" presetID="2" presetClass="exit" presetSubtype="8" fill="hold" grpId="3" nodeType="withEffect">
                                  <p:stCondLst>
                                    <p:cond delay="0"/>
                                  </p:stCondLst>
                                  <p:childTnLst>
                                    <p:anim calcmode="lin" valueType="num">
                                      <p:cBhvr additive="base">
                                        <p:cTn id="236" dur="5000"/>
                                        <p:tgtEl>
                                          <p:spTgt spid="10"/>
                                        </p:tgtEl>
                                        <p:attrNameLst>
                                          <p:attrName>ppt_x</p:attrName>
                                        </p:attrNameLst>
                                      </p:cBhvr>
                                      <p:tavLst>
                                        <p:tav tm="0">
                                          <p:val>
                                            <p:strVal val="ppt_x"/>
                                          </p:val>
                                        </p:tav>
                                        <p:tav tm="100000">
                                          <p:val>
                                            <p:strVal val="0-ppt_w/2"/>
                                          </p:val>
                                        </p:tav>
                                      </p:tavLst>
                                    </p:anim>
                                    <p:anim calcmode="lin" valueType="num">
                                      <p:cBhvr additive="base">
                                        <p:cTn id="237" dur="5000"/>
                                        <p:tgtEl>
                                          <p:spTgt spid="10"/>
                                        </p:tgtEl>
                                        <p:attrNameLst>
                                          <p:attrName>ppt_y</p:attrName>
                                        </p:attrNameLst>
                                      </p:cBhvr>
                                      <p:tavLst>
                                        <p:tav tm="0">
                                          <p:val>
                                            <p:strVal val="ppt_y"/>
                                          </p:val>
                                        </p:tav>
                                        <p:tav tm="100000">
                                          <p:val>
                                            <p:strVal val="ppt_y"/>
                                          </p:val>
                                        </p:tav>
                                      </p:tavLst>
                                    </p:anim>
                                    <p:set>
                                      <p:cBhvr>
                                        <p:cTn id="238" dur="1" fill="hold">
                                          <p:stCondLst>
                                            <p:cond delay="4999"/>
                                          </p:stCondLst>
                                        </p:cTn>
                                        <p:tgtEl>
                                          <p:spTgt spid="10"/>
                                        </p:tgtEl>
                                        <p:attrNameLst>
                                          <p:attrName>style.visibility</p:attrName>
                                        </p:attrNameLst>
                                      </p:cBhvr>
                                      <p:to>
                                        <p:strVal val="hidden"/>
                                      </p:to>
                                    </p:set>
                                  </p:childTnLst>
                                </p:cTn>
                              </p:par>
                              <p:par>
                                <p:cTn id="239" presetID="2" presetClass="exit" presetSubtype="8" fill="hold" grpId="3" nodeType="withEffect">
                                  <p:stCondLst>
                                    <p:cond delay="0"/>
                                  </p:stCondLst>
                                  <p:childTnLst>
                                    <p:anim calcmode="lin" valueType="num">
                                      <p:cBhvr additive="base">
                                        <p:cTn id="240" dur="5000"/>
                                        <p:tgtEl>
                                          <p:spTgt spid="11"/>
                                        </p:tgtEl>
                                        <p:attrNameLst>
                                          <p:attrName>ppt_x</p:attrName>
                                        </p:attrNameLst>
                                      </p:cBhvr>
                                      <p:tavLst>
                                        <p:tav tm="0">
                                          <p:val>
                                            <p:strVal val="ppt_x"/>
                                          </p:val>
                                        </p:tav>
                                        <p:tav tm="100000">
                                          <p:val>
                                            <p:strVal val="0-ppt_w/2"/>
                                          </p:val>
                                        </p:tav>
                                      </p:tavLst>
                                    </p:anim>
                                    <p:anim calcmode="lin" valueType="num">
                                      <p:cBhvr additive="base">
                                        <p:cTn id="241" dur="5000"/>
                                        <p:tgtEl>
                                          <p:spTgt spid="11"/>
                                        </p:tgtEl>
                                        <p:attrNameLst>
                                          <p:attrName>ppt_y</p:attrName>
                                        </p:attrNameLst>
                                      </p:cBhvr>
                                      <p:tavLst>
                                        <p:tav tm="0">
                                          <p:val>
                                            <p:strVal val="ppt_y"/>
                                          </p:val>
                                        </p:tav>
                                        <p:tav tm="100000">
                                          <p:val>
                                            <p:strVal val="ppt_y"/>
                                          </p:val>
                                        </p:tav>
                                      </p:tavLst>
                                    </p:anim>
                                    <p:set>
                                      <p:cBhvr>
                                        <p:cTn id="242" dur="1" fill="hold">
                                          <p:stCondLst>
                                            <p:cond delay="4999"/>
                                          </p:stCondLst>
                                        </p:cTn>
                                        <p:tgtEl>
                                          <p:spTgt spid="11"/>
                                        </p:tgtEl>
                                        <p:attrNameLst>
                                          <p:attrName>style.visibility</p:attrName>
                                        </p:attrNameLst>
                                      </p:cBhvr>
                                      <p:to>
                                        <p:strVal val="hidden"/>
                                      </p:to>
                                    </p:set>
                                  </p:childTnLst>
                                </p:cTn>
                              </p:par>
                              <p:par>
                                <p:cTn id="243" presetID="2" presetClass="exit" presetSubtype="8" fill="hold" grpId="3" nodeType="withEffect">
                                  <p:stCondLst>
                                    <p:cond delay="0"/>
                                  </p:stCondLst>
                                  <p:childTnLst>
                                    <p:anim calcmode="lin" valueType="num">
                                      <p:cBhvr additive="base">
                                        <p:cTn id="244" dur="5000"/>
                                        <p:tgtEl>
                                          <p:spTgt spid="12"/>
                                        </p:tgtEl>
                                        <p:attrNameLst>
                                          <p:attrName>ppt_x</p:attrName>
                                        </p:attrNameLst>
                                      </p:cBhvr>
                                      <p:tavLst>
                                        <p:tav tm="0">
                                          <p:val>
                                            <p:strVal val="ppt_x"/>
                                          </p:val>
                                        </p:tav>
                                        <p:tav tm="100000">
                                          <p:val>
                                            <p:strVal val="0-ppt_w/2"/>
                                          </p:val>
                                        </p:tav>
                                      </p:tavLst>
                                    </p:anim>
                                    <p:anim calcmode="lin" valueType="num">
                                      <p:cBhvr additive="base">
                                        <p:cTn id="245" dur="5000"/>
                                        <p:tgtEl>
                                          <p:spTgt spid="12"/>
                                        </p:tgtEl>
                                        <p:attrNameLst>
                                          <p:attrName>ppt_y</p:attrName>
                                        </p:attrNameLst>
                                      </p:cBhvr>
                                      <p:tavLst>
                                        <p:tav tm="0">
                                          <p:val>
                                            <p:strVal val="ppt_y"/>
                                          </p:val>
                                        </p:tav>
                                        <p:tav tm="100000">
                                          <p:val>
                                            <p:strVal val="ppt_y"/>
                                          </p:val>
                                        </p:tav>
                                      </p:tavLst>
                                    </p:anim>
                                    <p:set>
                                      <p:cBhvr>
                                        <p:cTn id="246" dur="1" fill="hold">
                                          <p:stCondLst>
                                            <p:cond delay="4999"/>
                                          </p:stCondLst>
                                        </p:cTn>
                                        <p:tgtEl>
                                          <p:spTgt spid="12"/>
                                        </p:tgtEl>
                                        <p:attrNameLst>
                                          <p:attrName>style.visibility</p:attrName>
                                        </p:attrNameLst>
                                      </p:cBhvr>
                                      <p:to>
                                        <p:strVal val="hidden"/>
                                      </p:to>
                                    </p:set>
                                  </p:childTnLst>
                                </p:cTn>
                              </p:par>
                              <p:par>
                                <p:cTn id="247" presetID="2" presetClass="exit" presetSubtype="8" fill="hold" grpId="3" nodeType="withEffect">
                                  <p:stCondLst>
                                    <p:cond delay="0"/>
                                  </p:stCondLst>
                                  <p:childTnLst>
                                    <p:anim calcmode="lin" valueType="num">
                                      <p:cBhvr additive="base">
                                        <p:cTn id="248" dur="5000"/>
                                        <p:tgtEl>
                                          <p:spTgt spid="13"/>
                                        </p:tgtEl>
                                        <p:attrNameLst>
                                          <p:attrName>ppt_x</p:attrName>
                                        </p:attrNameLst>
                                      </p:cBhvr>
                                      <p:tavLst>
                                        <p:tav tm="0">
                                          <p:val>
                                            <p:strVal val="ppt_x"/>
                                          </p:val>
                                        </p:tav>
                                        <p:tav tm="100000">
                                          <p:val>
                                            <p:strVal val="0-ppt_w/2"/>
                                          </p:val>
                                        </p:tav>
                                      </p:tavLst>
                                    </p:anim>
                                    <p:anim calcmode="lin" valueType="num">
                                      <p:cBhvr additive="base">
                                        <p:cTn id="249" dur="5000"/>
                                        <p:tgtEl>
                                          <p:spTgt spid="13"/>
                                        </p:tgtEl>
                                        <p:attrNameLst>
                                          <p:attrName>ppt_y</p:attrName>
                                        </p:attrNameLst>
                                      </p:cBhvr>
                                      <p:tavLst>
                                        <p:tav tm="0">
                                          <p:val>
                                            <p:strVal val="ppt_y"/>
                                          </p:val>
                                        </p:tav>
                                        <p:tav tm="100000">
                                          <p:val>
                                            <p:strVal val="ppt_y"/>
                                          </p:val>
                                        </p:tav>
                                      </p:tavLst>
                                    </p:anim>
                                    <p:set>
                                      <p:cBhvr>
                                        <p:cTn id="250" dur="1" fill="hold">
                                          <p:stCondLst>
                                            <p:cond delay="4999"/>
                                          </p:stCondLst>
                                        </p:cTn>
                                        <p:tgtEl>
                                          <p:spTgt spid="13"/>
                                        </p:tgtEl>
                                        <p:attrNameLst>
                                          <p:attrName>style.visibility</p:attrName>
                                        </p:attrNameLst>
                                      </p:cBhvr>
                                      <p:to>
                                        <p:strVal val="hidden"/>
                                      </p:to>
                                    </p:set>
                                  </p:childTnLst>
                                </p:cTn>
                              </p:par>
                              <p:par>
                                <p:cTn id="251" presetID="2" presetClass="exit" presetSubtype="8" fill="hold" grpId="3" nodeType="withEffect">
                                  <p:stCondLst>
                                    <p:cond delay="0"/>
                                  </p:stCondLst>
                                  <p:childTnLst>
                                    <p:anim calcmode="lin" valueType="num">
                                      <p:cBhvr additive="base">
                                        <p:cTn id="252" dur="5000"/>
                                        <p:tgtEl>
                                          <p:spTgt spid="14"/>
                                        </p:tgtEl>
                                        <p:attrNameLst>
                                          <p:attrName>ppt_x</p:attrName>
                                        </p:attrNameLst>
                                      </p:cBhvr>
                                      <p:tavLst>
                                        <p:tav tm="0">
                                          <p:val>
                                            <p:strVal val="ppt_x"/>
                                          </p:val>
                                        </p:tav>
                                        <p:tav tm="100000">
                                          <p:val>
                                            <p:strVal val="0-ppt_w/2"/>
                                          </p:val>
                                        </p:tav>
                                      </p:tavLst>
                                    </p:anim>
                                    <p:anim calcmode="lin" valueType="num">
                                      <p:cBhvr additive="base">
                                        <p:cTn id="253" dur="5000"/>
                                        <p:tgtEl>
                                          <p:spTgt spid="14"/>
                                        </p:tgtEl>
                                        <p:attrNameLst>
                                          <p:attrName>ppt_y</p:attrName>
                                        </p:attrNameLst>
                                      </p:cBhvr>
                                      <p:tavLst>
                                        <p:tav tm="0">
                                          <p:val>
                                            <p:strVal val="ppt_y"/>
                                          </p:val>
                                        </p:tav>
                                        <p:tav tm="100000">
                                          <p:val>
                                            <p:strVal val="ppt_y"/>
                                          </p:val>
                                        </p:tav>
                                      </p:tavLst>
                                    </p:anim>
                                    <p:set>
                                      <p:cBhvr>
                                        <p:cTn id="254" dur="1" fill="hold">
                                          <p:stCondLst>
                                            <p:cond delay="4999"/>
                                          </p:stCondLst>
                                        </p:cTn>
                                        <p:tgtEl>
                                          <p:spTgt spid="14"/>
                                        </p:tgtEl>
                                        <p:attrNameLst>
                                          <p:attrName>style.visibility</p:attrName>
                                        </p:attrNameLst>
                                      </p:cBhvr>
                                      <p:to>
                                        <p:strVal val="hidden"/>
                                      </p:to>
                                    </p:set>
                                  </p:childTnLst>
                                </p:cTn>
                              </p:par>
                              <p:par>
                                <p:cTn id="255" presetID="2" presetClass="exit" presetSubtype="8" fill="hold" grpId="3" nodeType="withEffect">
                                  <p:stCondLst>
                                    <p:cond delay="0"/>
                                  </p:stCondLst>
                                  <p:childTnLst>
                                    <p:anim calcmode="lin" valueType="num">
                                      <p:cBhvr additive="base">
                                        <p:cTn id="256" dur="5000"/>
                                        <p:tgtEl>
                                          <p:spTgt spid="15"/>
                                        </p:tgtEl>
                                        <p:attrNameLst>
                                          <p:attrName>ppt_x</p:attrName>
                                        </p:attrNameLst>
                                      </p:cBhvr>
                                      <p:tavLst>
                                        <p:tav tm="0">
                                          <p:val>
                                            <p:strVal val="ppt_x"/>
                                          </p:val>
                                        </p:tav>
                                        <p:tav tm="100000">
                                          <p:val>
                                            <p:strVal val="0-ppt_w/2"/>
                                          </p:val>
                                        </p:tav>
                                      </p:tavLst>
                                    </p:anim>
                                    <p:anim calcmode="lin" valueType="num">
                                      <p:cBhvr additive="base">
                                        <p:cTn id="257" dur="5000"/>
                                        <p:tgtEl>
                                          <p:spTgt spid="15"/>
                                        </p:tgtEl>
                                        <p:attrNameLst>
                                          <p:attrName>ppt_y</p:attrName>
                                        </p:attrNameLst>
                                      </p:cBhvr>
                                      <p:tavLst>
                                        <p:tav tm="0">
                                          <p:val>
                                            <p:strVal val="ppt_y"/>
                                          </p:val>
                                        </p:tav>
                                        <p:tav tm="100000">
                                          <p:val>
                                            <p:strVal val="ppt_y"/>
                                          </p:val>
                                        </p:tav>
                                      </p:tavLst>
                                    </p:anim>
                                    <p:set>
                                      <p:cBhvr>
                                        <p:cTn id="258" dur="1" fill="hold">
                                          <p:stCondLst>
                                            <p:cond delay="4999"/>
                                          </p:stCondLst>
                                        </p:cTn>
                                        <p:tgtEl>
                                          <p:spTgt spid="15"/>
                                        </p:tgtEl>
                                        <p:attrNameLst>
                                          <p:attrName>style.visibility</p:attrName>
                                        </p:attrNameLst>
                                      </p:cBhvr>
                                      <p:to>
                                        <p:strVal val="hidden"/>
                                      </p:to>
                                    </p:set>
                                  </p:childTnLst>
                                </p:cTn>
                              </p:par>
                              <p:par>
                                <p:cTn id="259" presetID="2" presetClass="exit" presetSubtype="8" fill="hold" grpId="3" nodeType="withEffect">
                                  <p:stCondLst>
                                    <p:cond delay="0"/>
                                  </p:stCondLst>
                                  <p:childTnLst>
                                    <p:anim calcmode="lin" valueType="num">
                                      <p:cBhvr additive="base">
                                        <p:cTn id="260" dur="5000"/>
                                        <p:tgtEl>
                                          <p:spTgt spid="16"/>
                                        </p:tgtEl>
                                        <p:attrNameLst>
                                          <p:attrName>ppt_x</p:attrName>
                                        </p:attrNameLst>
                                      </p:cBhvr>
                                      <p:tavLst>
                                        <p:tav tm="0">
                                          <p:val>
                                            <p:strVal val="ppt_x"/>
                                          </p:val>
                                        </p:tav>
                                        <p:tav tm="100000">
                                          <p:val>
                                            <p:strVal val="0-ppt_w/2"/>
                                          </p:val>
                                        </p:tav>
                                      </p:tavLst>
                                    </p:anim>
                                    <p:anim calcmode="lin" valueType="num">
                                      <p:cBhvr additive="base">
                                        <p:cTn id="261" dur="5000"/>
                                        <p:tgtEl>
                                          <p:spTgt spid="16"/>
                                        </p:tgtEl>
                                        <p:attrNameLst>
                                          <p:attrName>ppt_y</p:attrName>
                                        </p:attrNameLst>
                                      </p:cBhvr>
                                      <p:tavLst>
                                        <p:tav tm="0">
                                          <p:val>
                                            <p:strVal val="ppt_y"/>
                                          </p:val>
                                        </p:tav>
                                        <p:tav tm="100000">
                                          <p:val>
                                            <p:strVal val="ppt_y"/>
                                          </p:val>
                                        </p:tav>
                                      </p:tavLst>
                                    </p:anim>
                                    <p:set>
                                      <p:cBhvr>
                                        <p:cTn id="262" dur="1" fill="hold">
                                          <p:stCondLst>
                                            <p:cond delay="4999"/>
                                          </p:stCondLst>
                                        </p:cTn>
                                        <p:tgtEl>
                                          <p:spTgt spid="16"/>
                                        </p:tgtEl>
                                        <p:attrNameLst>
                                          <p:attrName>style.visibility</p:attrName>
                                        </p:attrNameLst>
                                      </p:cBhvr>
                                      <p:to>
                                        <p:strVal val="hidden"/>
                                      </p:to>
                                    </p:set>
                                  </p:childTnLst>
                                </p:cTn>
                              </p:par>
                              <p:par>
                                <p:cTn id="263" presetID="2" presetClass="exit" presetSubtype="8" fill="hold" grpId="3" nodeType="withEffect">
                                  <p:stCondLst>
                                    <p:cond delay="0"/>
                                  </p:stCondLst>
                                  <p:childTnLst>
                                    <p:anim calcmode="lin" valueType="num">
                                      <p:cBhvr additive="base">
                                        <p:cTn id="264" dur="5000"/>
                                        <p:tgtEl>
                                          <p:spTgt spid="17"/>
                                        </p:tgtEl>
                                        <p:attrNameLst>
                                          <p:attrName>ppt_x</p:attrName>
                                        </p:attrNameLst>
                                      </p:cBhvr>
                                      <p:tavLst>
                                        <p:tav tm="0">
                                          <p:val>
                                            <p:strVal val="ppt_x"/>
                                          </p:val>
                                        </p:tav>
                                        <p:tav tm="100000">
                                          <p:val>
                                            <p:strVal val="0-ppt_w/2"/>
                                          </p:val>
                                        </p:tav>
                                      </p:tavLst>
                                    </p:anim>
                                    <p:anim calcmode="lin" valueType="num">
                                      <p:cBhvr additive="base">
                                        <p:cTn id="265" dur="5000"/>
                                        <p:tgtEl>
                                          <p:spTgt spid="17"/>
                                        </p:tgtEl>
                                        <p:attrNameLst>
                                          <p:attrName>ppt_y</p:attrName>
                                        </p:attrNameLst>
                                      </p:cBhvr>
                                      <p:tavLst>
                                        <p:tav tm="0">
                                          <p:val>
                                            <p:strVal val="ppt_y"/>
                                          </p:val>
                                        </p:tav>
                                        <p:tav tm="100000">
                                          <p:val>
                                            <p:strVal val="ppt_y"/>
                                          </p:val>
                                        </p:tav>
                                      </p:tavLst>
                                    </p:anim>
                                    <p:set>
                                      <p:cBhvr>
                                        <p:cTn id="266" dur="1" fill="hold">
                                          <p:stCondLst>
                                            <p:cond delay="4999"/>
                                          </p:stCondLst>
                                        </p:cTn>
                                        <p:tgtEl>
                                          <p:spTgt spid="17"/>
                                        </p:tgtEl>
                                        <p:attrNameLst>
                                          <p:attrName>style.visibility</p:attrName>
                                        </p:attrNameLst>
                                      </p:cBhvr>
                                      <p:to>
                                        <p:strVal val="hidden"/>
                                      </p:to>
                                    </p:set>
                                  </p:childTnLst>
                                </p:cTn>
                              </p:par>
                              <p:par>
                                <p:cTn id="267" presetID="2" presetClass="exit" presetSubtype="8" fill="hold" grpId="3" nodeType="withEffect">
                                  <p:stCondLst>
                                    <p:cond delay="0"/>
                                  </p:stCondLst>
                                  <p:childTnLst>
                                    <p:anim calcmode="lin" valueType="num">
                                      <p:cBhvr additive="base">
                                        <p:cTn id="268" dur="5000"/>
                                        <p:tgtEl>
                                          <p:spTgt spid="18"/>
                                        </p:tgtEl>
                                        <p:attrNameLst>
                                          <p:attrName>ppt_x</p:attrName>
                                        </p:attrNameLst>
                                      </p:cBhvr>
                                      <p:tavLst>
                                        <p:tav tm="0">
                                          <p:val>
                                            <p:strVal val="ppt_x"/>
                                          </p:val>
                                        </p:tav>
                                        <p:tav tm="100000">
                                          <p:val>
                                            <p:strVal val="0-ppt_w/2"/>
                                          </p:val>
                                        </p:tav>
                                      </p:tavLst>
                                    </p:anim>
                                    <p:anim calcmode="lin" valueType="num">
                                      <p:cBhvr additive="base">
                                        <p:cTn id="269" dur="5000"/>
                                        <p:tgtEl>
                                          <p:spTgt spid="18"/>
                                        </p:tgtEl>
                                        <p:attrNameLst>
                                          <p:attrName>ppt_y</p:attrName>
                                        </p:attrNameLst>
                                      </p:cBhvr>
                                      <p:tavLst>
                                        <p:tav tm="0">
                                          <p:val>
                                            <p:strVal val="ppt_y"/>
                                          </p:val>
                                        </p:tav>
                                        <p:tav tm="100000">
                                          <p:val>
                                            <p:strVal val="ppt_y"/>
                                          </p:val>
                                        </p:tav>
                                      </p:tavLst>
                                    </p:anim>
                                    <p:set>
                                      <p:cBhvr>
                                        <p:cTn id="270" dur="1" fill="hold">
                                          <p:stCondLst>
                                            <p:cond delay="4999"/>
                                          </p:stCondLst>
                                        </p:cTn>
                                        <p:tgtEl>
                                          <p:spTgt spid="18"/>
                                        </p:tgtEl>
                                        <p:attrNameLst>
                                          <p:attrName>style.visibility</p:attrName>
                                        </p:attrNameLst>
                                      </p:cBhvr>
                                      <p:to>
                                        <p:strVal val="hidden"/>
                                      </p:to>
                                    </p:set>
                                  </p:childTnLst>
                                </p:cTn>
                              </p:par>
                              <p:par>
                                <p:cTn id="271" presetID="2" presetClass="exit" presetSubtype="8" fill="hold" grpId="3" nodeType="withEffect">
                                  <p:stCondLst>
                                    <p:cond delay="0"/>
                                  </p:stCondLst>
                                  <p:childTnLst>
                                    <p:anim calcmode="lin" valueType="num">
                                      <p:cBhvr additive="base">
                                        <p:cTn id="272" dur="5000"/>
                                        <p:tgtEl>
                                          <p:spTgt spid="19"/>
                                        </p:tgtEl>
                                        <p:attrNameLst>
                                          <p:attrName>ppt_x</p:attrName>
                                        </p:attrNameLst>
                                      </p:cBhvr>
                                      <p:tavLst>
                                        <p:tav tm="0">
                                          <p:val>
                                            <p:strVal val="ppt_x"/>
                                          </p:val>
                                        </p:tav>
                                        <p:tav tm="100000">
                                          <p:val>
                                            <p:strVal val="0-ppt_w/2"/>
                                          </p:val>
                                        </p:tav>
                                      </p:tavLst>
                                    </p:anim>
                                    <p:anim calcmode="lin" valueType="num">
                                      <p:cBhvr additive="base">
                                        <p:cTn id="273" dur="5000"/>
                                        <p:tgtEl>
                                          <p:spTgt spid="19"/>
                                        </p:tgtEl>
                                        <p:attrNameLst>
                                          <p:attrName>ppt_y</p:attrName>
                                        </p:attrNameLst>
                                      </p:cBhvr>
                                      <p:tavLst>
                                        <p:tav tm="0">
                                          <p:val>
                                            <p:strVal val="ppt_y"/>
                                          </p:val>
                                        </p:tav>
                                        <p:tav tm="100000">
                                          <p:val>
                                            <p:strVal val="ppt_y"/>
                                          </p:val>
                                        </p:tav>
                                      </p:tavLst>
                                    </p:anim>
                                    <p:set>
                                      <p:cBhvr>
                                        <p:cTn id="274" dur="1" fill="hold">
                                          <p:stCondLst>
                                            <p:cond delay="4999"/>
                                          </p:stCondLst>
                                        </p:cTn>
                                        <p:tgtEl>
                                          <p:spTgt spid="19"/>
                                        </p:tgtEl>
                                        <p:attrNameLst>
                                          <p:attrName>style.visibility</p:attrName>
                                        </p:attrNameLst>
                                      </p:cBhvr>
                                      <p:to>
                                        <p:strVal val="hidden"/>
                                      </p:to>
                                    </p:set>
                                  </p:childTnLst>
                                </p:cTn>
                              </p:par>
                              <p:par>
                                <p:cTn id="275" presetID="2" presetClass="exit" presetSubtype="8" fill="hold" grpId="3" nodeType="withEffect">
                                  <p:stCondLst>
                                    <p:cond delay="0"/>
                                  </p:stCondLst>
                                  <p:childTnLst>
                                    <p:anim calcmode="lin" valueType="num">
                                      <p:cBhvr additive="base">
                                        <p:cTn id="276" dur="5000"/>
                                        <p:tgtEl>
                                          <p:spTgt spid="20"/>
                                        </p:tgtEl>
                                        <p:attrNameLst>
                                          <p:attrName>ppt_x</p:attrName>
                                        </p:attrNameLst>
                                      </p:cBhvr>
                                      <p:tavLst>
                                        <p:tav tm="0">
                                          <p:val>
                                            <p:strVal val="ppt_x"/>
                                          </p:val>
                                        </p:tav>
                                        <p:tav tm="100000">
                                          <p:val>
                                            <p:strVal val="0-ppt_w/2"/>
                                          </p:val>
                                        </p:tav>
                                      </p:tavLst>
                                    </p:anim>
                                    <p:anim calcmode="lin" valueType="num">
                                      <p:cBhvr additive="base">
                                        <p:cTn id="277" dur="5000"/>
                                        <p:tgtEl>
                                          <p:spTgt spid="20"/>
                                        </p:tgtEl>
                                        <p:attrNameLst>
                                          <p:attrName>ppt_y</p:attrName>
                                        </p:attrNameLst>
                                      </p:cBhvr>
                                      <p:tavLst>
                                        <p:tav tm="0">
                                          <p:val>
                                            <p:strVal val="ppt_y"/>
                                          </p:val>
                                        </p:tav>
                                        <p:tav tm="100000">
                                          <p:val>
                                            <p:strVal val="ppt_y"/>
                                          </p:val>
                                        </p:tav>
                                      </p:tavLst>
                                    </p:anim>
                                    <p:set>
                                      <p:cBhvr>
                                        <p:cTn id="278" dur="1" fill="hold">
                                          <p:stCondLst>
                                            <p:cond delay="4999"/>
                                          </p:stCondLst>
                                        </p:cTn>
                                        <p:tgtEl>
                                          <p:spTgt spid="20"/>
                                        </p:tgtEl>
                                        <p:attrNameLst>
                                          <p:attrName>style.visibility</p:attrName>
                                        </p:attrNameLst>
                                      </p:cBhvr>
                                      <p:to>
                                        <p:strVal val="hidden"/>
                                      </p:to>
                                    </p:set>
                                  </p:childTnLst>
                                </p:cTn>
                              </p:par>
                              <p:par>
                                <p:cTn id="279" presetID="2" presetClass="exit" presetSubtype="8" fill="hold" grpId="3" nodeType="withEffect">
                                  <p:stCondLst>
                                    <p:cond delay="0"/>
                                  </p:stCondLst>
                                  <p:childTnLst>
                                    <p:anim calcmode="lin" valueType="num">
                                      <p:cBhvr additive="base">
                                        <p:cTn id="280" dur="5000"/>
                                        <p:tgtEl>
                                          <p:spTgt spid="21"/>
                                        </p:tgtEl>
                                        <p:attrNameLst>
                                          <p:attrName>ppt_x</p:attrName>
                                        </p:attrNameLst>
                                      </p:cBhvr>
                                      <p:tavLst>
                                        <p:tav tm="0">
                                          <p:val>
                                            <p:strVal val="ppt_x"/>
                                          </p:val>
                                        </p:tav>
                                        <p:tav tm="100000">
                                          <p:val>
                                            <p:strVal val="0-ppt_w/2"/>
                                          </p:val>
                                        </p:tav>
                                      </p:tavLst>
                                    </p:anim>
                                    <p:anim calcmode="lin" valueType="num">
                                      <p:cBhvr additive="base">
                                        <p:cTn id="281" dur="5000"/>
                                        <p:tgtEl>
                                          <p:spTgt spid="21"/>
                                        </p:tgtEl>
                                        <p:attrNameLst>
                                          <p:attrName>ppt_y</p:attrName>
                                        </p:attrNameLst>
                                      </p:cBhvr>
                                      <p:tavLst>
                                        <p:tav tm="0">
                                          <p:val>
                                            <p:strVal val="ppt_y"/>
                                          </p:val>
                                        </p:tav>
                                        <p:tav tm="100000">
                                          <p:val>
                                            <p:strVal val="ppt_y"/>
                                          </p:val>
                                        </p:tav>
                                      </p:tavLst>
                                    </p:anim>
                                    <p:set>
                                      <p:cBhvr>
                                        <p:cTn id="282" dur="1" fill="hold">
                                          <p:stCondLst>
                                            <p:cond delay="4999"/>
                                          </p:stCondLst>
                                        </p:cTn>
                                        <p:tgtEl>
                                          <p:spTgt spid="21"/>
                                        </p:tgtEl>
                                        <p:attrNameLst>
                                          <p:attrName>style.visibility</p:attrName>
                                        </p:attrNameLst>
                                      </p:cBhvr>
                                      <p:to>
                                        <p:strVal val="hidden"/>
                                      </p:to>
                                    </p:set>
                                  </p:childTnLst>
                                </p:cTn>
                              </p:par>
                              <p:par>
                                <p:cTn id="283" presetID="2" presetClass="exit" presetSubtype="8" fill="hold" grpId="3" nodeType="withEffect">
                                  <p:stCondLst>
                                    <p:cond delay="0"/>
                                  </p:stCondLst>
                                  <p:childTnLst>
                                    <p:anim calcmode="lin" valueType="num">
                                      <p:cBhvr additive="base">
                                        <p:cTn id="284" dur="5000"/>
                                        <p:tgtEl>
                                          <p:spTgt spid="22"/>
                                        </p:tgtEl>
                                        <p:attrNameLst>
                                          <p:attrName>ppt_x</p:attrName>
                                        </p:attrNameLst>
                                      </p:cBhvr>
                                      <p:tavLst>
                                        <p:tav tm="0">
                                          <p:val>
                                            <p:strVal val="ppt_x"/>
                                          </p:val>
                                        </p:tav>
                                        <p:tav tm="100000">
                                          <p:val>
                                            <p:strVal val="0-ppt_w/2"/>
                                          </p:val>
                                        </p:tav>
                                      </p:tavLst>
                                    </p:anim>
                                    <p:anim calcmode="lin" valueType="num">
                                      <p:cBhvr additive="base">
                                        <p:cTn id="285" dur="5000"/>
                                        <p:tgtEl>
                                          <p:spTgt spid="22"/>
                                        </p:tgtEl>
                                        <p:attrNameLst>
                                          <p:attrName>ppt_y</p:attrName>
                                        </p:attrNameLst>
                                      </p:cBhvr>
                                      <p:tavLst>
                                        <p:tav tm="0">
                                          <p:val>
                                            <p:strVal val="ppt_y"/>
                                          </p:val>
                                        </p:tav>
                                        <p:tav tm="100000">
                                          <p:val>
                                            <p:strVal val="ppt_y"/>
                                          </p:val>
                                        </p:tav>
                                      </p:tavLst>
                                    </p:anim>
                                    <p:set>
                                      <p:cBhvr>
                                        <p:cTn id="286" dur="1" fill="hold">
                                          <p:stCondLst>
                                            <p:cond delay="4999"/>
                                          </p:stCondLst>
                                        </p:cTn>
                                        <p:tgtEl>
                                          <p:spTgt spid="22"/>
                                        </p:tgtEl>
                                        <p:attrNameLst>
                                          <p:attrName>style.visibility</p:attrName>
                                        </p:attrNameLst>
                                      </p:cBhvr>
                                      <p:to>
                                        <p:strVal val="hidden"/>
                                      </p:to>
                                    </p:set>
                                  </p:childTnLst>
                                </p:cTn>
                              </p:par>
                              <p:par>
                                <p:cTn id="287" presetID="2" presetClass="exit" presetSubtype="8" fill="hold" grpId="3" nodeType="withEffect">
                                  <p:stCondLst>
                                    <p:cond delay="0"/>
                                  </p:stCondLst>
                                  <p:childTnLst>
                                    <p:anim calcmode="lin" valueType="num">
                                      <p:cBhvr additive="base">
                                        <p:cTn id="288" dur="5000"/>
                                        <p:tgtEl>
                                          <p:spTgt spid="23"/>
                                        </p:tgtEl>
                                        <p:attrNameLst>
                                          <p:attrName>ppt_x</p:attrName>
                                        </p:attrNameLst>
                                      </p:cBhvr>
                                      <p:tavLst>
                                        <p:tav tm="0">
                                          <p:val>
                                            <p:strVal val="ppt_x"/>
                                          </p:val>
                                        </p:tav>
                                        <p:tav tm="100000">
                                          <p:val>
                                            <p:strVal val="0-ppt_w/2"/>
                                          </p:val>
                                        </p:tav>
                                      </p:tavLst>
                                    </p:anim>
                                    <p:anim calcmode="lin" valueType="num">
                                      <p:cBhvr additive="base">
                                        <p:cTn id="289" dur="5000"/>
                                        <p:tgtEl>
                                          <p:spTgt spid="23"/>
                                        </p:tgtEl>
                                        <p:attrNameLst>
                                          <p:attrName>ppt_y</p:attrName>
                                        </p:attrNameLst>
                                      </p:cBhvr>
                                      <p:tavLst>
                                        <p:tav tm="0">
                                          <p:val>
                                            <p:strVal val="ppt_y"/>
                                          </p:val>
                                        </p:tav>
                                        <p:tav tm="100000">
                                          <p:val>
                                            <p:strVal val="ppt_y"/>
                                          </p:val>
                                        </p:tav>
                                      </p:tavLst>
                                    </p:anim>
                                    <p:set>
                                      <p:cBhvr>
                                        <p:cTn id="290" dur="1" fill="hold">
                                          <p:stCondLst>
                                            <p:cond delay="4999"/>
                                          </p:stCondLst>
                                        </p:cTn>
                                        <p:tgtEl>
                                          <p:spTgt spid="23"/>
                                        </p:tgtEl>
                                        <p:attrNameLst>
                                          <p:attrName>style.visibility</p:attrName>
                                        </p:attrNameLst>
                                      </p:cBhvr>
                                      <p:to>
                                        <p:strVal val="hidden"/>
                                      </p:to>
                                    </p:set>
                                  </p:childTnLst>
                                </p:cTn>
                              </p:par>
                              <p:par>
                                <p:cTn id="291" presetID="2" presetClass="exit" presetSubtype="8" fill="hold" grpId="3" nodeType="withEffect">
                                  <p:stCondLst>
                                    <p:cond delay="0"/>
                                  </p:stCondLst>
                                  <p:childTnLst>
                                    <p:anim calcmode="lin" valueType="num">
                                      <p:cBhvr additive="base">
                                        <p:cTn id="292" dur="5000"/>
                                        <p:tgtEl>
                                          <p:spTgt spid="24"/>
                                        </p:tgtEl>
                                        <p:attrNameLst>
                                          <p:attrName>ppt_x</p:attrName>
                                        </p:attrNameLst>
                                      </p:cBhvr>
                                      <p:tavLst>
                                        <p:tav tm="0">
                                          <p:val>
                                            <p:strVal val="ppt_x"/>
                                          </p:val>
                                        </p:tav>
                                        <p:tav tm="100000">
                                          <p:val>
                                            <p:strVal val="0-ppt_w/2"/>
                                          </p:val>
                                        </p:tav>
                                      </p:tavLst>
                                    </p:anim>
                                    <p:anim calcmode="lin" valueType="num">
                                      <p:cBhvr additive="base">
                                        <p:cTn id="293" dur="5000"/>
                                        <p:tgtEl>
                                          <p:spTgt spid="24"/>
                                        </p:tgtEl>
                                        <p:attrNameLst>
                                          <p:attrName>ppt_y</p:attrName>
                                        </p:attrNameLst>
                                      </p:cBhvr>
                                      <p:tavLst>
                                        <p:tav tm="0">
                                          <p:val>
                                            <p:strVal val="ppt_y"/>
                                          </p:val>
                                        </p:tav>
                                        <p:tav tm="100000">
                                          <p:val>
                                            <p:strVal val="ppt_y"/>
                                          </p:val>
                                        </p:tav>
                                      </p:tavLst>
                                    </p:anim>
                                    <p:set>
                                      <p:cBhvr>
                                        <p:cTn id="294" dur="1" fill="hold">
                                          <p:stCondLst>
                                            <p:cond delay="4999"/>
                                          </p:stCondLst>
                                        </p:cTn>
                                        <p:tgtEl>
                                          <p:spTgt spid="24"/>
                                        </p:tgtEl>
                                        <p:attrNameLst>
                                          <p:attrName>style.visibility</p:attrName>
                                        </p:attrNameLst>
                                      </p:cBhvr>
                                      <p:to>
                                        <p:strVal val="hidden"/>
                                      </p:to>
                                    </p:set>
                                  </p:childTnLst>
                                </p:cTn>
                              </p:par>
                              <p:par>
                                <p:cTn id="295" presetID="2" presetClass="exit" presetSubtype="8" fill="hold" grpId="3" nodeType="withEffect">
                                  <p:stCondLst>
                                    <p:cond delay="0"/>
                                  </p:stCondLst>
                                  <p:childTnLst>
                                    <p:anim calcmode="lin" valueType="num">
                                      <p:cBhvr additive="base">
                                        <p:cTn id="296" dur="5000"/>
                                        <p:tgtEl>
                                          <p:spTgt spid="25"/>
                                        </p:tgtEl>
                                        <p:attrNameLst>
                                          <p:attrName>ppt_x</p:attrName>
                                        </p:attrNameLst>
                                      </p:cBhvr>
                                      <p:tavLst>
                                        <p:tav tm="0">
                                          <p:val>
                                            <p:strVal val="ppt_x"/>
                                          </p:val>
                                        </p:tav>
                                        <p:tav tm="100000">
                                          <p:val>
                                            <p:strVal val="0-ppt_w/2"/>
                                          </p:val>
                                        </p:tav>
                                      </p:tavLst>
                                    </p:anim>
                                    <p:anim calcmode="lin" valueType="num">
                                      <p:cBhvr additive="base">
                                        <p:cTn id="297" dur="5000"/>
                                        <p:tgtEl>
                                          <p:spTgt spid="25"/>
                                        </p:tgtEl>
                                        <p:attrNameLst>
                                          <p:attrName>ppt_y</p:attrName>
                                        </p:attrNameLst>
                                      </p:cBhvr>
                                      <p:tavLst>
                                        <p:tav tm="0">
                                          <p:val>
                                            <p:strVal val="ppt_y"/>
                                          </p:val>
                                        </p:tav>
                                        <p:tav tm="100000">
                                          <p:val>
                                            <p:strVal val="ppt_y"/>
                                          </p:val>
                                        </p:tav>
                                      </p:tavLst>
                                    </p:anim>
                                    <p:set>
                                      <p:cBhvr>
                                        <p:cTn id="298" dur="1" fill="hold">
                                          <p:stCondLst>
                                            <p:cond delay="4999"/>
                                          </p:stCondLst>
                                        </p:cTn>
                                        <p:tgtEl>
                                          <p:spTgt spid="25"/>
                                        </p:tgtEl>
                                        <p:attrNameLst>
                                          <p:attrName>style.visibility</p:attrName>
                                        </p:attrNameLst>
                                      </p:cBhvr>
                                      <p:to>
                                        <p:strVal val="hidden"/>
                                      </p:to>
                                    </p:set>
                                  </p:childTnLst>
                                </p:cTn>
                              </p:par>
                              <p:par>
                                <p:cTn id="299" presetID="2" presetClass="exit" presetSubtype="8" fill="hold" grpId="3" nodeType="withEffect">
                                  <p:stCondLst>
                                    <p:cond delay="0"/>
                                  </p:stCondLst>
                                  <p:childTnLst>
                                    <p:anim calcmode="lin" valueType="num">
                                      <p:cBhvr additive="base">
                                        <p:cTn id="300" dur="5000"/>
                                        <p:tgtEl>
                                          <p:spTgt spid="26"/>
                                        </p:tgtEl>
                                        <p:attrNameLst>
                                          <p:attrName>ppt_x</p:attrName>
                                        </p:attrNameLst>
                                      </p:cBhvr>
                                      <p:tavLst>
                                        <p:tav tm="0">
                                          <p:val>
                                            <p:strVal val="ppt_x"/>
                                          </p:val>
                                        </p:tav>
                                        <p:tav tm="100000">
                                          <p:val>
                                            <p:strVal val="0-ppt_w/2"/>
                                          </p:val>
                                        </p:tav>
                                      </p:tavLst>
                                    </p:anim>
                                    <p:anim calcmode="lin" valueType="num">
                                      <p:cBhvr additive="base">
                                        <p:cTn id="301" dur="5000"/>
                                        <p:tgtEl>
                                          <p:spTgt spid="26"/>
                                        </p:tgtEl>
                                        <p:attrNameLst>
                                          <p:attrName>ppt_y</p:attrName>
                                        </p:attrNameLst>
                                      </p:cBhvr>
                                      <p:tavLst>
                                        <p:tav tm="0">
                                          <p:val>
                                            <p:strVal val="ppt_y"/>
                                          </p:val>
                                        </p:tav>
                                        <p:tav tm="100000">
                                          <p:val>
                                            <p:strVal val="ppt_y"/>
                                          </p:val>
                                        </p:tav>
                                      </p:tavLst>
                                    </p:anim>
                                    <p:set>
                                      <p:cBhvr>
                                        <p:cTn id="302" dur="1" fill="hold">
                                          <p:stCondLst>
                                            <p:cond delay="4999"/>
                                          </p:stCondLst>
                                        </p:cTn>
                                        <p:tgtEl>
                                          <p:spTgt spid="26"/>
                                        </p:tgtEl>
                                        <p:attrNameLst>
                                          <p:attrName>style.visibility</p:attrName>
                                        </p:attrNameLst>
                                      </p:cBhvr>
                                      <p:to>
                                        <p:strVal val="hidden"/>
                                      </p:to>
                                    </p:set>
                                  </p:childTnLst>
                                </p:cTn>
                              </p:par>
                              <p:par>
                                <p:cTn id="303" presetID="2" presetClass="exit" presetSubtype="8" fill="hold" grpId="3" nodeType="withEffect">
                                  <p:stCondLst>
                                    <p:cond delay="0"/>
                                  </p:stCondLst>
                                  <p:childTnLst>
                                    <p:anim calcmode="lin" valueType="num">
                                      <p:cBhvr additive="base">
                                        <p:cTn id="304" dur="5000"/>
                                        <p:tgtEl>
                                          <p:spTgt spid="27"/>
                                        </p:tgtEl>
                                        <p:attrNameLst>
                                          <p:attrName>ppt_x</p:attrName>
                                        </p:attrNameLst>
                                      </p:cBhvr>
                                      <p:tavLst>
                                        <p:tav tm="0">
                                          <p:val>
                                            <p:strVal val="ppt_x"/>
                                          </p:val>
                                        </p:tav>
                                        <p:tav tm="100000">
                                          <p:val>
                                            <p:strVal val="0-ppt_w/2"/>
                                          </p:val>
                                        </p:tav>
                                      </p:tavLst>
                                    </p:anim>
                                    <p:anim calcmode="lin" valueType="num">
                                      <p:cBhvr additive="base">
                                        <p:cTn id="305" dur="5000"/>
                                        <p:tgtEl>
                                          <p:spTgt spid="27"/>
                                        </p:tgtEl>
                                        <p:attrNameLst>
                                          <p:attrName>ppt_y</p:attrName>
                                        </p:attrNameLst>
                                      </p:cBhvr>
                                      <p:tavLst>
                                        <p:tav tm="0">
                                          <p:val>
                                            <p:strVal val="ppt_y"/>
                                          </p:val>
                                        </p:tav>
                                        <p:tav tm="100000">
                                          <p:val>
                                            <p:strVal val="ppt_y"/>
                                          </p:val>
                                        </p:tav>
                                      </p:tavLst>
                                    </p:anim>
                                    <p:set>
                                      <p:cBhvr>
                                        <p:cTn id="306" dur="1" fill="hold">
                                          <p:stCondLst>
                                            <p:cond delay="4999"/>
                                          </p:stCondLst>
                                        </p:cTn>
                                        <p:tgtEl>
                                          <p:spTgt spid="27"/>
                                        </p:tgtEl>
                                        <p:attrNameLst>
                                          <p:attrName>style.visibility</p:attrName>
                                        </p:attrNameLst>
                                      </p:cBhvr>
                                      <p:to>
                                        <p:strVal val="hidden"/>
                                      </p:to>
                                    </p:set>
                                  </p:childTnLst>
                                </p:cTn>
                              </p:par>
                              <p:par>
                                <p:cTn id="307" presetID="3" presetClass="exit" presetSubtype="10" fill="hold" grpId="4" nodeType="withEffect">
                                  <p:stCondLst>
                                    <p:cond delay="0"/>
                                  </p:stCondLst>
                                  <p:childTnLst>
                                    <p:animEffect transition="out" filter="blinds(horizontal)">
                                      <p:cBhvr>
                                        <p:cTn id="308" dur="5000"/>
                                        <p:tgtEl>
                                          <p:spTgt spid="5"/>
                                        </p:tgtEl>
                                      </p:cBhvr>
                                    </p:animEffect>
                                    <p:set>
                                      <p:cBhvr>
                                        <p:cTn id="309" dur="1" fill="hold">
                                          <p:stCondLst>
                                            <p:cond delay="4999"/>
                                          </p:stCondLst>
                                        </p:cTn>
                                        <p:tgtEl>
                                          <p:spTgt spid="5"/>
                                        </p:tgtEl>
                                        <p:attrNameLst>
                                          <p:attrName>style.visibility</p:attrName>
                                        </p:attrNameLst>
                                      </p:cBhvr>
                                      <p:to>
                                        <p:strVal val="hidden"/>
                                      </p:to>
                                    </p:set>
                                  </p:childTnLst>
                                </p:cTn>
                              </p:par>
                              <p:par>
                                <p:cTn id="310" presetID="3" presetClass="exit" presetSubtype="10" fill="hold" grpId="4" nodeType="withEffect">
                                  <p:stCondLst>
                                    <p:cond delay="0"/>
                                  </p:stCondLst>
                                  <p:childTnLst>
                                    <p:animEffect transition="out" filter="blinds(horizontal)">
                                      <p:cBhvr>
                                        <p:cTn id="311" dur="5000"/>
                                        <p:tgtEl>
                                          <p:spTgt spid="6"/>
                                        </p:tgtEl>
                                      </p:cBhvr>
                                    </p:animEffect>
                                    <p:set>
                                      <p:cBhvr>
                                        <p:cTn id="312" dur="1" fill="hold">
                                          <p:stCondLst>
                                            <p:cond delay="4999"/>
                                          </p:stCondLst>
                                        </p:cTn>
                                        <p:tgtEl>
                                          <p:spTgt spid="6"/>
                                        </p:tgtEl>
                                        <p:attrNameLst>
                                          <p:attrName>style.visibility</p:attrName>
                                        </p:attrNameLst>
                                      </p:cBhvr>
                                      <p:to>
                                        <p:strVal val="hidden"/>
                                      </p:to>
                                    </p:set>
                                  </p:childTnLst>
                                </p:cTn>
                              </p:par>
                              <p:par>
                                <p:cTn id="313" presetID="3" presetClass="exit" presetSubtype="10" fill="hold" grpId="4" nodeType="withEffect">
                                  <p:stCondLst>
                                    <p:cond delay="0"/>
                                  </p:stCondLst>
                                  <p:childTnLst>
                                    <p:animEffect transition="out" filter="blinds(horizontal)">
                                      <p:cBhvr>
                                        <p:cTn id="314" dur="5000"/>
                                        <p:tgtEl>
                                          <p:spTgt spid="7"/>
                                        </p:tgtEl>
                                      </p:cBhvr>
                                    </p:animEffect>
                                    <p:set>
                                      <p:cBhvr>
                                        <p:cTn id="315" dur="1" fill="hold">
                                          <p:stCondLst>
                                            <p:cond delay="4999"/>
                                          </p:stCondLst>
                                        </p:cTn>
                                        <p:tgtEl>
                                          <p:spTgt spid="7"/>
                                        </p:tgtEl>
                                        <p:attrNameLst>
                                          <p:attrName>style.visibility</p:attrName>
                                        </p:attrNameLst>
                                      </p:cBhvr>
                                      <p:to>
                                        <p:strVal val="hidden"/>
                                      </p:to>
                                    </p:set>
                                  </p:childTnLst>
                                </p:cTn>
                              </p:par>
                              <p:par>
                                <p:cTn id="316" presetID="3" presetClass="exit" presetSubtype="10" fill="hold" grpId="4" nodeType="withEffect">
                                  <p:stCondLst>
                                    <p:cond delay="0"/>
                                  </p:stCondLst>
                                  <p:childTnLst>
                                    <p:animEffect transition="out" filter="blinds(horizontal)">
                                      <p:cBhvr>
                                        <p:cTn id="317" dur="5000"/>
                                        <p:tgtEl>
                                          <p:spTgt spid="8"/>
                                        </p:tgtEl>
                                      </p:cBhvr>
                                    </p:animEffect>
                                    <p:set>
                                      <p:cBhvr>
                                        <p:cTn id="318" dur="1" fill="hold">
                                          <p:stCondLst>
                                            <p:cond delay="4999"/>
                                          </p:stCondLst>
                                        </p:cTn>
                                        <p:tgtEl>
                                          <p:spTgt spid="8"/>
                                        </p:tgtEl>
                                        <p:attrNameLst>
                                          <p:attrName>style.visibility</p:attrName>
                                        </p:attrNameLst>
                                      </p:cBhvr>
                                      <p:to>
                                        <p:strVal val="hidden"/>
                                      </p:to>
                                    </p:set>
                                  </p:childTnLst>
                                </p:cTn>
                              </p:par>
                              <p:par>
                                <p:cTn id="319" presetID="3" presetClass="exit" presetSubtype="10" fill="hold" grpId="4" nodeType="withEffect">
                                  <p:stCondLst>
                                    <p:cond delay="0"/>
                                  </p:stCondLst>
                                  <p:childTnLst>
                                    <p:animEffect transition="out" filter="blinds(horizontal)">
                                      <p:cBhvr>
                                        <p:cTn id="320" dur="5000"/>
                                        <p:tgtEl>
                                          <p:spTgt spid="9"/>
                                        </p:tgtEl>
                                      </p:cBhvr>
                                    </p:animEffect>
                                    <p:set>
                                      <p:cBhvr>
                                        <p:cTn id="321" dur="1" fill="hold">
                                          <p:stCondLst>
                                            <p:cond delay="4999"/>
                                          </p:stCondLst>
                                        </p:cTn>
                                        <p:tgtEl>
                                          <p:spTgt spid="9"/>
                                        </p:tgtEl>
                                        <p:attrNameLst>
                                          <p:attrName>style.visibility</p:attrName>
                                        </p:attrNameLst>
                                      </p:cBhvr>
                                      <p:to>
                                        <p:strVal val="hidden"/>
                                      </p:to>
                                    </p:set>
                                  </p:childTnLst>
                                </p:cTn>
                              </p:par>
                              <p:par>
                                <p:cTn id="322" presetID="3" presetClass="exit" presetSubtype="10" fill="hold" grpId="4" nodeType="withEffect">
                                  <p:stCondLst>
                                    <p:cond delay="0"/>
                                  </p:stCondLst>
                                  <p:childTnLst>
                                    <p:animEffect transition="out" filter="blinds(horizontal)">
                                      <p:cBhvr>
                                        <p:cTn id="323" dur="5000"/>
                                        <p:tgtEl>
                                          <p:spTgt spid="10"/>
                                        </p:tgtEl>
                                      </p:cBhvr>
                                    </p:animEffect>
                                    <p:set>
                                      <p:cBhvr>
                                        <p:cTn id="324" dur="1" fill="hold">
                                          <p:stCondLst>
                                            <p:cond delay="4999"/>
                                          </p:stCondLst>
                                        </p:cTn>
                                        <p:tgtEl>
                                          <p:spTgt spid="10"/>
                                        </p:tgtEl>
                                        <p:attrNameLst>
                                          <p:attrName>style.visibility</p:attrName>
                                        </p:attrNameLst>
                                      </p:cBhvr>
                                      <p:to>
                                        <p:strVal val="hidden"/>
                                      </p:to>
                                    </p:set>
                                  </p:childTnLst>
                                </p:cTn>
                              </p:par>
                              <p:par>
                                <p:cTn id="325" presetID="3" presetClass="exit" presetSubtype="10" fill="hold" grpId="4" nodeType="withEffect">
                                  <p:stCondLst>
                                    <p:cond delay="0"/>
                                  </p:stCondLst>
                                  <p:childTnLst>
                                    <p:animEffect transition="out" filter="blinds(horizontal)">
                                      <p:cBhvr>
                                        <p:cTn id="326" dur="5000"/>
                                        <p:tgtEl>
                                          <p:spTgt spid="11"/>
                                        </p:tgtEl>
                                      </p:cBhvr>
                                    </p:animEffect>
                                    <p:set>
                                      <p:cBhvr>
                                        <p:cTn id="327" dur="1" fill="hold">
                                          <p:stCondLst>
                                            <p:cond delay="4999"/>
                                          </p:stCondLst>
                                        </p:cTn>
                                        <p:tgtEl>
                                          <p:spTgt spid="11"/>
                                        </p:tgtEl>
                                        <p:attrNameLst>
                                          <p:attrName>style.visibility</p:attrName>
                                        </p:attrNameLst>
                                      </p:cBhvr>
                                      <p:to>
                                        <p:strVal val="hidden"/>
                                      </p:to>
                                    </p:set>
                                  </p:childTnLst>
                                </p:cTn>
                              </p:par>
                              <p:par>
                                <p:cTn id="328" presetID="3" presetClass="exit" presetSubtype="10" fill="hold" grpId="4" nodeType="withEffect">
                                  <p:stCondLst>
                                    <p:cond delay="0"/>
                                  </p:stCondLst>
                                  <p:childTnLst>
                                    <p:animEffect transition="out" filter="blinds(horizontal)">
                                      <p:cBhvr>
                                        <p:cTn id="329" dur="5000"/>
                                        <p:tgtEl>
                                          <p:spTgt spid="12"/>
                                        </p:tgtEl>
                                      </p:cBhvr>
                                    </p:animEffect>
                                    <p:set>
                                      <p:cBhvr>
                                        <p:cTn id="330" dur="1" fill="hold">
                                          <p:stCondLst>
                                            <p:cond delay="4999"/>
                                          </p:stCondLst>
                                        </p:cTn>
                                        <p:tgtEl>
                                          <p:spTgt spid="12"/>
                                        </p:tgtEl>
                                        <p:attrNameLst>
                                          <p:attrName>style.visibility</p:attrName>
                                        </p:attrNameLst>
                                      </p:cBhvr>
                                      <p:to>
                                        <p:strVal val="hidden"/>
                                      </p:to>
                                    </p:set>
                                  </p:childTnLst>
                                </p:cTn>
                              </p:par>
                              <p:par>
                                <p:cTn id="331" presetID="3" presetClass="exit" presetSubtype="10" fill="hold" grpId="4" nodeType="withEffect">
                                  <p:stCondLst>
                                    <p:cond delay="0"/>
                                  </p:stCondLst>
                                  <p:childTnLst>
                                    <p:animEffect transition="out" filter="blinds(horizontal)">
                                      <p:cBhvr>
                                        <p:cTn id="332" dur="5000"/>
                                        <p:tgtEl>
                                          <p:spTgt spid="13"/>
                                        </p:tgtEl>
                                      </p:cBhvr>
                                    </p:animEffect>
                                    <p:set>
                                      <p:cBhvr>
                                        <p:cTn id="333" dur="1" fill="hold">
                                          <p:stCondLst>
                                            <p:cond delay="4999"/>
                                          </p:stCondLst>
                                        </p:cTn>
                                        <p:tgtEl>
                                          <p:spTgt spid="13"/>
                                        </p:tgtEl>
                                        <p:attrNameLst>
                                          <p:attrName>style.visibility</p:attrName>
                                        </p:attrNameLst>
                                      </p:cBhvr>
                                      <p:to>
                                        <p:strVal val="hidden"/>
                                      </p:to>
                                    </p:set>
                                  </p:childTnLst>
                                </p:cTn>
                              </p:par>
                              <p:par>
                                <p:cTn id="334" presetID="3" presetClass="exit" presetSubtype="10" fill="hold" grpId="4" nodeType="withEffect">
                                  <p:stCondLst>
                                    <p:cond delay="0"/>
                                  </p:stCondLst>
                                  <p:childTnLst>
                                    <p:animEffect transition="out" filter="blinds(horizontal)">
                                      <p:cBhvr>
                                        <p:cTn id="335" dur="5000"/>
                                        <p:tgtEl>
                                          <p:spTgt spid="14"/>
                                        </p:tgtEl>
                                      </p:cBhvr>
                                    </p:animEffect>
                                    <p:set>
                                      <p:cBhvr>
                                        <p:cTn id="336" dur="1" fill="hold">
                                          <p:stCondLst>
                                            <p:cond delay="4999"/>
                                          </p:stCondLst>
                                        </p:cTn>
                                        <p:tgtEl>
                                          <p:spTgt spid="14"/>
                                        </p:tgtEl>
                                        <p:attrNameLst>
                                          <p:attrName>style.visibility</p:attrName>
                                        </p:attrNameLst>
                                      </p:cBhvr>
                                      <p:to>
                                        <p:strVal val="hidden"/>
                                      </p:to>
                                    </p:set>
                                  </p:childTnLst>
                                </p:cTn>
                              </p:par>
                              <p:par>
                                <p:cTn id="337" presetID="3" presetClass="exit" presetSubtype="10" fill="hold" grpId="4" nodeType="withEffect">
                                  <p:stCondLst>
                                    <p:cond delay="0"/>
                                  </p:stCondLst>
                                  <p:childTnLst>
                                    <p:animEffect transition="out" filter="blinds(horizontal)">
                                      <p:cBhvr>
                                        <p:cTn id="338" dur="5000"/>
                                        <p:tgtEl>
                                          <p:spTgt spid="15"/>
                                        </p:tgtEl>
                                      </p:cBhvr>
                                    </p:animEffect>
                                    <p:set>
                                      <p:cBhvr>
                                        <p:cTn id="339" dur="1" fill="hold">
                                          <p:stCondLst>
                                            <p:cond delay="4999"/>
                                          </p:stCondLst>
                                        </p:cTn>
                                        <p:tgtEl>
                                          <p:spTgt spid="15"/>
                                        </p:tgtEl>
                                        <p:attrNameLst>
                                          <p:attrName>style.visibility</p:attrName>
                                        </p:attrNameLst>
                                      </p:cBhvr>
                                      <p:to>
                                        <p:strVal val="hidden"/>
                                      </p:to>
                                    </p:set>
                                  </p:childTnLst>
                                </p:cTn>
                              </p:par>
                              <p:par>
                                <p:cTn id="340" presetID="3" presetClass="exit" presetSubtype="10" fill="hold" grpId="4" nodeType="withEffect">
                                  <p:stCondLst>
                                    <p:cond delay="0"/>
                                  </p:stCondLst>
                                  <p:childTnLst>
                                    <p:animEffect transition="out" filter="blinds(horizontal)">
                                      <p:cBhvr>
                                        <p:cTn id="341" dur="5000"/>
                                        <p:tgtEl>
                                          <p:spTgt spid="16"/>
                                        </p:tgtEl>
                                      </p:cBhvr>
                                    </p:animEffect>
                                    <p:set>
                                      <p:cBhvr>
                                        <p:cTn id="342" dur="1" fill="hold">
                                          <p:stCondLst>
                                            <p:cond delay="4999"/>
                                          </p:stCondLst>
                                        </p:cTn>
                                        <p:tgtEl>
                                          <p:spTgt spid="16"/>
                                        </p:tgtEl>
                                        <p:attrNameLst>
                                          <p:attrName>style.visibility</p:attrName>
                                        </p:attrNameLst>
                                      </p:cBhvr>
                                      <p:to>
                                        <p:strVal val="hidden"/>
                                      </p:to>
                                    </p:set>
                                  </p:childTnLst>
                                </p:cTn>
                              </p:par>
                              <p:par>
                                <p:cTn id="343" presetID="3" presetClass="exit" presetSubtype="10" fill="hold" grpId="4" nodeType="withEffect">
                                  <p:stCondLst>
                                    <p:cond delay="0"/>
                                  </p:stCondLst>
                                  <p:childTnLst>
                                    <p:animEffect transition="out" filter="blinds(horizontal)">
                                      <p:cBhvr>
                                        <p:cTn id="344" dur="5000"/>
                                        <p:tgtEl>
                                          <p:spTgt spid="17"/>
                                        </p:tgtEl>
                                      </p:cBhvr>
                                    </p:animEffect>
                                    <p:set>
                                      <p:cBhvr>
                                        <p:cTn id="345" dur="1" fill="hold">
                                          <p:stCondLst>
                                            <p:cond delay="4999"/>
                                          </p:stCondLst>
                                        </p:cTn>
                                        <p:tgtEl>
                                          <p:spTgt spid="17"/>
                                        </p:tgtEl>
                                        <p:attrNameLst>
                                          <p:attrName>style.visibility</p:attrName>
                                        </p:attrNameLst>
                                      </p:cBhvr>
                                      <p:to>
                                        <p:strVal val="hidden"/>
                                      </p:to>
                                    </p:set>
                                  </p:childTnLst>
                                </p:cTn>
                              </p:par>
                              <p:par>
                                <p:cTn id="346" presetID="3" presetClass="exit" presetSubtype="10" fill="hold" grpId="4" nodeType="withEffect">
                                  <p:stCondLst>
                                    <p:cond delay="0"/>
                                  </p:stCondLst>
                                  <p:childTnLst>
                                    <p:animEffect transition="out" filter="blinds(horizontal)">
                                      <p:cBhvr>
                                        <p:cTn id="347" dur="5000"/>
                                        <p:tgtEl>
                                          <p:spTgt spid="18"/>
                                        </p:tgtEl>
                                      </p:cBhvr>
                                    </p:animEffect>
                                    <p:set>
                                      <p:cBhvr>
                                        <p:cTn id="348" dur="1" fill="hold">
                                          <p:stCondLst>
                                            <p:cond delay="4999"/>
                                          </p:stCondLst>
                                        </p:cTn>
                                        <p:tgtEl>
                                          <p:spTgt spid="18"/>
                                        </p:tgtEl>
                                        <p:attrNameLst>
                                          <p:attrName>style.visibility</p:attrName>
                                        </p:attrNameLst>
                                      </p:cBhvr>
                                      <p:to>
                                        <p:strVal val="hidden"/>
                                      </p:to>
                                    </p:set>
                                  </p:childTnLst>
                                </p:cTn>
                              </p:par>
                              <p:par>
                                <p:cTn id="349" presetID="3" presetClass="exit" presetSubtype="10" fill="hold" grpId="4" nodeType="withEffect">
                                  <p:stCondLst>
                                    <p:cond delay="0"/>
                                  </p:stCondLst>
                                  <p:childTnLst>
                                    <p:animEffect transition="out" filter="blinds(horizontal)">
                                      <p:cBhvr>
                                        <p:cTn id="350" dur="5000"/>
                                        <p:tgtEl>
                                          <p:spTgt spid="19"/>
                                        </p:tgtEl>
                                      </p:cBhvr>
                                    </p:animEffect>
                                    <p:set>
                                      <p:cBhvr>
                                        <p:cTn id="351" dur="1" fill="hold">
                                          <p:stCondLst>
                                            <p:cond delay="4999"/>
                                          </p:stCondLst>
                                        </p:cTn>
                                        <p:tgtEl>
                                          <p:spTgt spid="19"/>
                                        </p:tgtEl>
                                        <p:attrNameLst>
                                          <p:attrName>style.visibility</p:attrName>
                                        </p:attrNameLst>
                                      </p:cBhvr>
                                      <p:to>
                                        <p:strVal val="hidden"/>
                                      </p:to>
                                    </p:set>
                                  </p:childTnLst>
                                </p:cTn>
                              </p:par>
                              <p:par>
                                <p:cTn id="352" presetID="3" presetClass="exit" presetSubtype="10" fill="hold" grpId="4" nodeType="withEffect">
                                  <p:stCondLst>
                                    <p:cond delay="0"/>
                                  </p:stCondLst>
                                  <p:childTnLst>
                                    <p:animEffect transition="out" filter="blinds(horizontal)">
                                      <p:cBhvr>
                                        <p:cTn id="353" dur="5000"/>
                                        <p:tgtEl>
                                          <p:spTgt spid="20"/>
                                        </p:tgtEl>
                                      </p:cBhvr>
                                    </p:animEffect>
                                    <p:set>
                                      <p:cBhvr>
                                        <p:cTn id="354" dur="1" fill="hold">
                                          <p:stCondLst>
                                            <p:cond delay="4999"/>
                                          </p:stCondLst>
                                        </p:cTn>
                                        <p:tgtEl>
                                          <p:spTgt spid="20"/>
                                        </p:tgtEl>
                                        <p:attrNameLst>
                                          <p:attrName>style.visibility</p:attrName>
                                        </p:attrNameLst>
                                      </p:cBhvr>
                                      <p:to>
                                        <p:strVal val="hidden"/>
                                      </p:to>
                                    </p:set>
                                  </p:childTnLst>
                                </p:cTn>
                              </p:par>
                              <p:par>
                                <p:cTn id="355" presetID="3" presetClass="exit" presetSubtype="10" fill="hold" grpId="4" nodeType="withEffect">
                                  <p:stCondLst>
                                    <p:cond delay="0"/>
                                  </p:stCondLst>
                                  <p:childTnLst>
                                    <p:animEffect transition="out" filter="blinds(horizontal)">
                                      <p:cBhvr>
                                        <p:cTn id="356" dur="5000"/>
                                        <p:tgtEl>
                                          <p:spTgt spid="21"/>
                                        </p:tgtEl>
                                      </p:cBhvr>
                                    </p:animEffect>
                                    <p:set>
                                      <p:cBhvr>
                                        <p:cTn id="357" dur="1" fill="hold">
                                          <p:stCondLst>
                                            <p:cond delay="4999"/>
                                          </p:stCondLst>
                                        </p:cTn>
                                        <p:tgtEl>
                                          <p:spTgt spid="21"/>
                                        </p:tgtEl>
                                        <p:attrNameLst>
                                          <p:attrName>style.visibility</p:attrName>
                                        </p:attrNameLst>
                                      </p:cBhvr>
                                      <p:to>
                                        <p:strVal val="hidden"/>
                                      </p:to>
                                    </p:set>
                                  </p:childTnLst>
                                </p:cTn>
                              </p:par>
                              <p:par>
                                <p:cTn id="358" presetID="3" presetClass="exit" presetSubtype="10" fill="hold" grpId="4" nodeType="withEffect">
                                  <p:stCondLst>
                                    <p:cond delay="0"/>
                                  </p:stCondLst>
                                  <p:childTnLst>
                                    <p:animEffect transition="out" filter="blinds(horizontal)">
                                      <p:cBhvr>
                                        <p:cTn id="359" dur="5000"/>
                                        <p:tgtEl>
                                          <p:spTgt spid="22"/>
                                        </p:tgtEl>
                                      </p:cBhvr>
                                    </p:animEffect>
                                    <p:set>
                                      <p:cBhvr>
                                        <p:cTn id="360" dur="1" fill="hold">
                                          <p:stCondLst>
                                            <p:cond delay="4999"/>
                                          </p:stCondLst>
                                        </p:cTn>
                                        <p:tgtEl>
                                          <p:spTgt spid="22"/>
                                        </p:tgtEl>
                                        <p:attrNameLst>
                                          <p:attrName>style.visibility</p:attrName>
                                        </p:attrNameLst>
                                      </p:cBhvr>
                                      <p:to>
                                        <p:strVal val="hidden"/>
                                      </p:to>
                                    </p:set>
                                  </p:childTnLst>
                                </p:cTn>
                              </p:par>
                              <p:par>
                                <p:cTn id="361" presetID="3" presetClass="exit" presetSubtype="10" fill="hold" grpId="4" nodeType="withEffect">
                                  <p:stCondLst>
                                    <p:cond delay="0"/>
                                  </p:stCondLst>
                                  <p:childTnLst>
                                    <p:animEffect transition="out" filter="blinds(horizontal)">
                                      <p:cBhvr>
                                        <p:cTn id="362" dur="5000"/>
                                        <p:tgtEl>
                                          <p:spTgt spid="23"/>
                                        </p:tgtEl>
                                      </p:cBhvr>
                                    </p:animEffect>
                                    <p:set>
                                      <p:cBhvr>
                                        <p:cTn id="363" dur="1" fill="hold">
                                          <p:stCondLst>
                                            <p:cond delay="4999"/>
                                          </p:stCondLst>
                                        </p:cTn>
                                        <p:tgtEl>
                                          <p:spTgt spid="23"/>
                                        </p:tgtEl>
                                        <p:attrNameLst>
                                          <p:attrName>style.visibility</p:attrName>
                                        </p:attrNameLst>
                                      </p:cBhvr>
                                      <p:to>
                                        <p:strVal val="hidden"/>
                                      </p:to>
                                    </p:set>
                                  </p:childTnLst>
                                </p:cTn>
                              </p:par>
                              <p:par>
                                <p:cTn id="364" presetID="3" presetClass="exit" presetSubtype="10" fill="hold" grpId="4" nodeType="withEffect">
                                  <p:stCondLst>
                                    <p:cond delay="0"/>
                                  </p:stCondLst>
                                  <p:childTnLst>
                                    <p:animEffect transition="out" filter="blinds(horizontal)">
                                      <p:cBhvr>
                                        <p:cTn id="365" dur="5000"/>
                                        <p:tgtEl>
                                          <p:spTgt spid="24"/>
                                        </p:tgtEl>
                                      </p:cBhvr>
                                    </p:animEffect>
                                    <p:set>
                                      <p:cBhvr>
                                        <p:cTn id="366" dur="1" fill="hold">
                                          <p:stCondLst>
                                            <p:cond delay="4999"/>
                                          </p:stCondLst>
                                        </p:cTn>
                                        <p:tgtEl>
                                          <p:spTgt spid="24"/>
                                        </p:tgtEl>
                                        <p:attrNameLst>
                                          <p:attrName>style.visibility</p:attrName>
                                        </p:attrNameLst>
                                      </p:cBhvr>
                                      <p:to>
                                        <p:strVal val="hidden"/>
                                      </p:to>
                                    </p:set>
                                  </p:childTnLst>
                                </p:cTn>
                              </p:par>
                              <p:par>
                                <p:cTn id="367" presetID="3" presetClass="exit" presetSubtype="10" fill="hold" grpId="4" nodeType="withEffect">
                                  <p:stCondLst>
                                    <p:cond delay="0"/>
                                  </p:stCondLst>
                                  <p:childTnLst>
                                    <p:animEffect transition="out" filter="blinds(horizontal)">
                                      <p:cBhvr>
                                        <p:cTn id="368" dur="5000"/>
                                        <p:tgtEl>
                                          <p:spTgt spid="25"/>
                                        </p:tgtEl>
                                      </p:cBhvr>
                                    </p:animEffect>
                                    <p:set>
                                      <p:cBhvr>
                                        <p:cTn id="369" dur="1" fill="hold">
                                          <p:stCondLst>
                                            <p:cond delay="4999"/>
                                          </p:stCondLst>
                                        </p:cTn>
                                        <p:tgtEl>
                                          <p:spTgt spid="25"/>
                                        </p:tgtEl>
                                        <p:attrNameLst>
                                          <p:attrName>style.visibility</p:attrName>
                                        </p:attrNameLst>
                                      </p:cBhvr>
                                      <p:to>
                                        <p:strVal val="hidden"/>
                                      </p:to>
                                    </p:set>
                                  </p:childTnLst>
                                </p:cTn>
                              </p:par>
                              <p:par>
                                <p:cTn id="370" presetID="3" presetClass="exit" presetSubtype="10" fill="hold" grpId="4" nodeType="withEffect">
                                  <p:stCondLst>
                                    <p:cond delay="0"/>
                                  </p:stCondLst>
                                  <p:childTnLst>
                                    <p:animEffect transition="out" filter="blinds(horizontal)">
                                      <p:cBhvr>
                                        <p:cTn id="371" dur="5000"/>
                                        <p:tgtEl>
                                          <p:spTgt spid="26"/>
                                        </p:tgtEl>
                                      </p:cBhvr>
                                    </p:animEffect>
                                    <p:set>
                                      <p:cBhvr>
                                        <p:cTn id="372" dur="1" fill="hold">
                                          <p:stCondLst>
                                            <p:cond delay="4999"/>
                                          </p:stCondLst>
                                        </p:cTn>
                                        <p:tgtEl>
                                          <p:spTgt spid="26"/>
                                        </p:tgtEl>
                                        <p:attrNameLst>
                                          <p:attrName>style.visibility</p:attrName>
                                        </p:attrNameLst>
                                      </p:cBhvr>
                                      <p:to>
                                        <p:strVal val="hidden"/>
                                      </p:to>
                                    </p:set>
                                  </p:childTnLst>
                                </p:cTn>
                              </p:par>
                              <p:par>
                                <p:cTn id="373" presetID="3" presetClass="exit" presetSubtype="10" fill="hold" grpId="4" nodeType="withEffect">
                                  <p:stCondLst>
                                    <p:cond delay="0"/>
                                  </p:stCondLst>
                                  <p:childTnLst>
                                    <p:animEffect transition="out" filter="blinds(horizontal)">
                                      <p:cBhvr>
                                        <p:cTn id="374" dur="5000"/>
                                        <p:tgtEl>
                                          <p:spTgt spid="27"/>
                                        </p:tgtEl>
                                      </p:cBhvr>
                                    </p:animEffect>
                                    <p:set>
                                      <p:cBhvr>
                                        <p:cTn id="375" dur="1" fill="hold">
                                          <p:stCondLst>
                                            <p:cond delay="4999"/>
                                          </p:stCondLst>
                                        </p:cTn>
                                        <p:tgtEl>
                                          <p:spTgt spid="27"/>
                                        </p:tgtEl>
                                        <p:attrNameLst>
                                          <p:attrName>style.visibility</p:attrName>
                                        </p:attrNameLst>
                                      </p:cBhvr>
                                      <p:to>
                                        <p:strVal val="hidden"/>
                                      </p:to>
                                    </p:set>
                                  </p:childTnLst>
                                </p:cTn>
                              </p:par>
                              <p:par>
                                <p:cTn id="376" presetID="8" presetClass="emph" presetSubtype="0" fill="hold" grpId="5" nodeType="withEffect">
                                  <p:stCondLst>
                                    <p:cond delay="0"/>
                                  </p:stCondLst>
                                  <p:childTnLst>
                                    <p:animRot by="21600000">
                                      <p:cBhvr>
                                        <p:cTn id="377" dur="5000" fill="hold"/>
                                        <p:tgtEl>
                                          <p:spTgt spid="5"/>
                                        </p:tgtEl>
                                        <p:attrNameLst>
                                          <p:attrName>r</p:attrName>
                                        </p:attrNameLst>
                                      </p:cBhvr>
                                    </p:animRot>
                                  </p:childTnLst>
                                </p:cTn>
                              </p:par>
                              <p:par>
                                <p:cTn id="378" presetID="8" presetClass="emph" presetSubtype="0" fill="hold" grpId="5" nodeType="withEffect">
                                  <p:stCondLst>
                                    <p:cond delay="0"/>
                                  </p:stCondLst>
                                  <p:childTnLst>
                                    <p:animRot by="-21600000">
                                      <p:cBhvr>
                                        <p:cTn id="379" dur="5000" fill="hold"/>
                                        <p:tgtEl>
                                          <p:spTgt spid="6"/>
                                        </p:tgtEl>
                                        <p:attrNameLst>
                                          <p:attrName>r</p:attrName>
                                        </p:attrNameLst>
                                      </p:cBhvr>
                                    </p:animRot>
                                  </p:childTnLst>
                                </p:cTn>
                              </p:par>
                              <p:par>
                                <p:cTn id="380" presetID="8" presetClass="emph" presetSubtype="0" fill="hold" grpId="5" nodeType="withEffect">
                                  <p:stCondLst>
                                    <p:cond delay="0"/>
                                  </p:stCondLst>
                                  <p:childTnLst>
                                    <p:animRot by="21600000">
                                      <p:cBhvr>
                                        <p:cTn id="381" dur="5000" fill="hold"/>
                                        <p:tgtEl>
                                          <p:spTgt spid="7"/>
                                        </p:tgtEl>
                                        <p:attrNameLst>
                                          <p:attrName>r</p:attrName>
                                        </p:attrNameLst>
                                      </p:cBhvr>
                                    </p:animRot>
                                  </p:childTnLst>
                                </p:cTn>
                              </p:par>
                              <p:par>
                                <p:cTn id="382" presetID="8" presetClass="emph" presetSubtype="0" fill="hold" grpId="5" nodeType="withEffect">
                                  <p:stCondLst>
                                    <p:cond delay="0"/>
                                  </p:stCondLst>
                                  <p:childTnLst>
                                    <p:animRot by="-21600000">
                                      <p:cBhvr>
                                        <p:cTn id="383" dur="5000" fill="hold"/>
                                        <p:tgtEl>
                                          <p:spTgt spid="8"/>
                                        </p:tgtEl>
                                        <p:attrNameLst>
                                          <p:attrName>r</p:attrName>
                                        </p:attrNameLst>
                                      </p:cBhvr>
                                    </p:animRot>
                                  </p:childTnLst>
                                </p:cTn>
                              </p:par>
                              <p:par>
                                <p:cTn id="384" presetID="8" presetClass="emph" presetSubtype="0" fill="hold" grpId="5" nodeType="withEffect">
                                  <p:stCondLst>
                                    <p:cond delay="0"/>
                                  </p:stCondLst>
                                  <p:childTnLst>
                                    <p:animRot by="21600000">
                                      <p:cBhvr>
                                        <p:cTn id="385" dur="5000" fill="hold"/>
                                        <p:tgtEl>
                                          <p:spTgt spid="9"/>
                                        </p:tgtEl>
                                        <p:attrNameLst>
                                          <p:attrName>r</p:attrName>
                                        </p:attrNameLst>
                                      </p:cBhvr>
                                    </p:animRot>
                                  </p:childTnLst>
                                </p:cTn>
                              </p:par>
                              <p:par>
                                <p:cTn id="386" presetID="8" presetClass="emph" presetSubtype="0" fill="hold" grpId="5" nodeType="withEffect">
                                  <p:stCondLst>
                                    <p:cond delay="0"/>
                                  </p:stCondLst>
                                  <p:childTnLst>
                                    <p:animRot by="-21600000">
                                      <p:cBhvr>
                                        <p:cTn id="387" dur="5000" fill="hold"/>
                                        <p:tgtEl>
                                          <p:spTgt spid="10"/>
                                        </p:tgtEl>
                                        <p:attrNameLst>
                                          <p:attrName>r</p:attrName>
                                        </p:attrNameLst>
                                      </p:cBhvr>
                                    </p:animRot>
                                  </p:childTnLst>
                                </p:cTn>
                              </p:par>
                              <p:par>
                                <p:cTn id="388" presetID="8" presetClass="emph" presetSubtype="0" fill="hold" grpId="5" nodeType="withEffect">
                                  <p:stCondLst>
                                    <p:cond delay="0"/>
                                  </p:stCondLst>
                                  <p:childTnLst>
                                    <p:animRot by="21600000">
                                      <p:cBhvr>
                                        <p:cTn id="389" dur="5000" fill="hold"/>
                                        <p:tgtEl>
                                          <p:spTgt spid="11"/>
                                        </p:tgtEl>
                                        <p:attrNameLst>
                                          <p:attrName>r</p:attrName>
                                        </p:attrNameLst>
                                      </p:cBhvr>
                                    </p:animRot>
                                  </p:childTnLst>
                                </p:cTn>
                              </p:par>
                              <p:par>
                                <p:cTn id="390" presetID="8" presetClass="emph" presetSubtype="0" fill="hold" grpId="5" nodeType="withEffect">
                                  <p:stCondLst>
                                    <p:cond delay="0"/>
                                  </p:stCondLst>
                                  <p:childTnLst>
                                    <p:animRot by="-21600000">
                                      <p:cBhvr>
                                        <p:cTn id="391" dur="5000" fill="hold"/>
                                        <p:tgtEl>
                                          <p:spTgt spid="12"/>
                                        </p:tgtEl>
                                        <p:attrNameLst>
                                          <p:attrName>r</p:attrName>
                                        </p:attrNameLst>
                                      </p:cBhvr>
                                    </p:animRot>
                                  </p:childTnLst>
                                </p:cTn>
                              </p:par>
                              <p:par>
                                <p:cTn id="392" presetID="8" presetClass="emph" presetSubtype="0" fill="hold" grpId="5" nodeType="withEffect">
                                  <p:stCondLst>
                                    <p:cond delay="0"/>
                                  </p:stCondLst>
                                  <p:childTnLst>
                                    <p:animRot by="21600000">
                                      <p:cBhvr>
                                        <p:cTn id="393" dur="5000" fill="hold"/>
                                        <p:tgtEl>
                                          <p:spTgt spid="13"/>
                                        </p:tgtEl>
                                        <p:attrNameLst>
                                          <p:attrName>r</p:attrName>
                                        </p:attrNameLst>
                                      </p:cBhvr>
                                    </p:animRot>
                                  </p:childTnLst>
                                </p:cTn>
                              </p:par>
                              <p:par>
                                <p:cTn id="394" presetID="8" presetClass="emph" presetSubtype="0" fill="hold" grpId="5" nodeType="withEffect">
                                  <p:stCondLst>
                                    <p:cond delay="0"/>
                                  </p:stCondLst>
                                  <p:childTnLst>
                                    <p:animRot by="-21600000">
                                      <p:cBhvr>
                                        <p:cTn id="395" dur="5000" fill="hold"/>
                                        <p:tgtEl>
                                          <p:spTgt spid="14"/>
                                        </p:tgtEl>
                                        <p:attrNameLst>
                                          <p:attrName>r</p:attrName>
                                        </p:attrNameLst>
                                      </p:cBhvr>
                                    </p:animRot>
                                  </p:childTnLst>
                                </p:cTn>
                              </p:par>
                              <p:par>
                                <p:cTn id="396" presetID="8" presetClass="emph" presetSubtype="0" fill="hold" grpId="5" nodeType="withEffect">
                                  <p:stCondLst>
                                    <p:cond delay="0"/>
                                  </p:stCondLst>
                                  <p:childTnLst>
                                    <p:animRot by="21600000">
                                      <p:cBhvr>
                                        <p:cTn id="397" dur="5000" fill="hold"/>
                                        <p:tgtEl>
                                          <p:spTgt spid="15"/>
                                        </p:tgtEl>
                                        <p:attrNameLst>
                                          <p:attrName>r</p:attrName>
                                        </p:attrNameLst>
                                      </p:cBhvr>
                                    </p:animRot>
                                  </p:childTnLst>
                                </p:cTn>
                              </p:par>
                              <p:par>
                                <p:cTn id="398" presetID="8" presetClass="emph" presetSubtype="0" fill="hold" grpId="5" nodeType="withEffect">
                                  <p:stCondLst>
                                    <p:cond delay="0"/>
                                  </p:stCondLst>
                                  <p:childTnLst>
                                    <p:animRot by="-21600000">
                                      <p:cBhvr>
                                        <p:cTn id="399" dur="5000" fill="hold"/>
                                        <p:tgtEl>
                                          <p:spTgt spid="16"/>
                                        </p:tgtEl>
                                        <p:attrNameLst>
                                          <p:attrName>r</p:attrName>
                                        </p:attrNameLst>
                                      </p:cBhvr>
                                    </p:animRot>
                                  </p:childTnLst>
                                </p:cTn>
                              </p:par>
                              <p:par>
                                <p:cTn id="400" presetID="8" presetClass="emph" presetSubtype="0" fill="hold" grpId="5" nodeType="withEffect">
                                  <p:stCondLst>
                                    <p:cond delay="0"/>
                                  </p:stCondLst>
                                  <p:childTnLst>
                                    <p:animRot by="21600000">
                                      <p:cBhvr>
                                        <p:cTn id="401" dur="5000" fill="hold"/>
                                        <p:tgtEl>
                                          <p:spTgt spid="17"/>
                                        </p:tgtEl>
                                        <p:attrNameLst>
                                          <p:attrName>r</p:attrName>
                                        </p:attrNameLst>
                                      </p:cBhvr>
                                    </p:animRot>
                                  </p:childTnLst>
                                </p:cTn>
                              </p:par>
                              <p:par>
                                <p:cTn id="402" presetID="8" presetClass="emph" presetSubtype="0" fill="hold" grpId="5" nodeType="withEffect">
                                  <p:stCondLst>
                                    <p:cond delay="0"/>
                                  </p:stCondLst>
                                  <p:childTnLst>
                                    <p:animRot by="-21600000">
                                      <p:cBhvr>
                                        <p:cTn id="403" dur="5000" fill="hold"/>
                                        <p:tgtEl>
                                          <p:spTgt spid="18"/>
                                        </p:tgtEl>
                                        <p:attrNameLst>
                                          <p:attrName>r</p:attrName>
                                        </p:attrNameLst>
                                      </p:cBhvr>
                                    </p:animRot>
                                  </p:childTnLst>
                                </p:cTn>
                              </p:par>
                              <p:par>
                                <p:cTn id="404" presetID="8" presetClass="emph" presetSubtype="0" fill="hold" grpId="5" nodeType="withEffect">
                                  <p:stCondLst>
                                    <p:cond delay="0"/>
                                  </p:stCondLst>
                                  <p:childTnLst>
                                    <p:animRot by="21600000">
                                      <p:cBhvr>
                                        <p:cTn id="405" dur="5000" fill="hold"/>
                                        <p:tgtEl>
                                          <p:spTgt spid="19"/>
                                        </p:tgtEl>
                                        <p:attrNameLst>
                                          <p:attrName>r</p:attrName>
                                        </p:attrNameLst>
                                      </p:cBhvr>
                                    </p:animRot>
                                  </p:childTnLst>
                                </p:cTn>
                              </p:par>
                              <p:par>
                                <p:cTn id="406" presetID="8" presetClass="emph" presetSubtype="0" fill="hold" grpId="5" nodeType="withEffect">
                                  <p:stCondLst>
                                    <p:cond delay="0"/>
                                  </p:stCondLst>
                                  <p:childTnLst>
                                    <p:animRot by="-21600000">
                                      <p:cBhvr>
                                        <p:cTn id="407" dur="5000" fill="hold"/>
                                        <p:tgtEl>
                                          <p:spTgt spid="20"/>
                                        </p:tgtEl>
                                        <p:attrNameLst>
                                          <p:attrName>r</p:attrName>
                                        </p:attrNameLst>
                                      </p:cBhvr>
                                    </p:animRot>
                                  </p:childTnLst>
                                </p:cTn>
                              </p:par>
                              <p:par>
                                <p:cTn id="408" presetID="8" presetClass="emph" presetSubtype="0" fill="hold" grpId="5" nodeType="withEffect">
                                  <p:stCondLst>
                                    <p:cond delay="0"/>
                                  </p:stCondLst>
                                  <p:childTnLst>
                                    <p:animRot by="21600000">
                                      <p:cBhvr>
                                        <p:cTn id="409" dur="5000" fill="hold"/>
                                        <p:tgtEl>
                                          <p:spTgt spid="21"/>
                                        </p:tgtEl>
                                        <p:attrNameLst>
                                          <p:attrName>r</p:attrName>
                                        </p:attrNameLst>
                                      </p:cBhvr>
                                    </p:animRot>
                                  </p:childTnLst>
                                </p:cTn>
                              </p:par>
                              <p:par>
                                <p:cTn id="410" presetID="8" presetClass="emph" presetSubtype="0" fill="hold" grpId="5" nodeType="withEffect">
                                  <p:stCondLst>
                                    <p:cond delay="0"/>
                                  </p:stCondLst>
                                  <p:childTnLst>
                                    <p:animRot by="-21600000">
                                      <p:cBhvr>
                                        <p:cTn id="411" dur="5000" fill="hold"/>
                                        <p:tgtEl>
                                          <p:spTgt spid="22"/>
                                        </p:tgtEl>
                                        <p:attrNameLst>
                                          <p:attrName>r</p:attrName>
                                        </p:attrNameLst>
                                      </p:cBhvr>
                                    </p:animRot>
                                  </p:childTnLst>
                                </p:cTn>
                              </p:par>
                              <p:par>
                                <p:cTn id="412" presetID="8" presetClass="emph" presetSubtype="0" fill="hold" grpId="5" nodeType="withEffect">
                                  <p:stCondLst>
                                    <p:cond delay="0"/>
                                  </p:stCondLst>
                                  <p:childTnLst>
                                    <p:animRot by="21600000">
                                      <p:cBhvr>
                                        <p:cTn id="413" dur="5000" fill="hold"/>
                                        <p:tgtEl>
                                          <p:spTgt spid="23"/>
                                        </p:tgtEl>
                                        <p:attrNameLst>
                                          <p:attrName>r</p:attrName>
                                        </p:attrNameLst>
                                      </p:cBhvr>
                                    </p:animRot>
                                  </p:childTnLst>
                                </p:cTn>
                              </p:par>
                              <p:par>
                                <p:cTn id="414" presetID="8" presetClass="emph" presetSubtype="0" fill="hold" grpId="5" nodeType="withEffect">
                                  <p:stCondLst>
                                    <p:cond delay="0"/>
                                  </p:stCondLst>
                                  <p:childTnLst>
                                    <p:animRot by="-21600000">
                                      <p:cBhvr>
                                        <p:cTn id="415" dur="5000" fill="hold"/>
                                        <p:tgtEl>
                                          <p:spTgt spid="24"/>
                                        </p:tgtEl>
                                        <p:attrNameLst>
                                          <p:attrName>r</p:attrName>
                                        </p:attrNameLst>
                                      </p:cBhvr>
                                    </p:animRot>
                                  </p:childTnLst>
                                </p:cTn>
                              </p:par>
                              <p:par>
                                <p:cTn id="416" presetID="8" presetClass="emph" presetSubtype="0" fill="hold" grpId="5" nodeType="withEffect">
                                  <p:stCondLst>
                                    <p:cond delay="0"/>
                                  </p:stCondLst>
                                  <p:childTnLst>
                                    <p:animRot by="21600000">
                                      <p:cBhvr>
                                        <p:cTn id="417" dur="5000" fill="hold"/>
                                        <p:tgtEl>
                                          <p:spTgt spid="25"/>
                                        </p:tgtEl>
                                        <p:attrNameLst>
                                          <p:attrName>r</p:attrName>
                                        </p:attrNameLst>
                                      </p:cBhvr>
                                    </p:animRot>
                                  </p:childTnLst>
                                </p:cTn>
                              </p:par>
                              <p:par>
                                <p:cTn id="418" presetID="8" presetClass="emph" presetSubtype="0" fill="hold" grpId="5" nodeType="withEffect">
                                  <p:stCondLst>
                                    <p:cond delay="0"/>
                                  </p:stCondLst>
                                  <p:childTnLst>
                                    <p:animRot by="-21600000">
                                      <p:cBhvr>
                                        <p:cTn id="419" dur="5000" fill="hold"/>
                                        <p:tgtEl>
                                          <p:spTgt spid="26"/>
                                        </p:tgtEl>
                                        <p:attrNameLst>
                                          <p:attrName>r</p:attrName>
                                        </p:attrNameLst>
                                      </p:cBhvr>
                                    </p:animRot>
                                  </p:childTnLst>
                                </p:cTn>
                              </p:par>
                              <p:par>
                                <p:cTn id="420" presetID="8" presetClass="emph" presetSubtype="0" fill="hold" grpId="5" nodeType="withEffect">
                                  <p:stCondLst>
                                    <p:cond delay="0"/>
                                  </p:stCondLst>
                                  <p:childTnLst>
                                    <p:animRot by="21600000">
                                      <p:cBhvr>
                                        <p:cTn id="421" dur="5000" fill="hold"/>
                                        <p:tgtEl>
                                          <p:spTgt spid="27"/>
                                        </p:tgtEl>
                                        <p:attrNameLst>
                                          <p:attrName>r</p:attrName>
                                        </p:attrNameLst>
                                      </p:cBhvr>
                                    </p:animRot>
                                  </p:childTnLst>
                                </p:cTn>
                              </p:par>
                              <p:par>
                                <p:cTn id="422" presetID="17" presetClass="entr" presetSubtype="2" fill="hold" nodeType="withEffect">
                                  <p:stCondLst>
                                    <p:cond delay="0"/>
                                  </p:stCondLst>
                                  <p:childTnLst>
                                    <p:set>
                                      <p:cBhvr>
                                        <p:cTn id="423" dur="1" fill="hold">
                                          <p:stCondLst>
                                            <p:cond delay="0"/>
                                          </p:stCondLst>
                                        </p:cTn>
                                        <p:tgtEl>
                                          <p:spTgt spid="2"/>
                                        </p:tgtEl>
                                        <p:attrNameLst>
                                          <p:attrName>style.visibility</p:attrName>
                                        </p:attrNameLst>
                                      </p:cBhvr>
                                      <p:to>
                                        <p:strVal val="visible"/>
                                      </p:to>
                                    </p:set>
                                    <p:anim calcmode="lin" valueType="num">
                                      <p:cBhvr>
                                        <p:cTn id="424" dur="5000" fill="hold"/>
                                        <p:tgtEl>
                                          <p:spTgt spid="2"/>
                                        </p:tgtEl>
                                        <p:attrNameLst>
                                          <p:attrName>ppt_x</p:attrName>
                                        </p:attrNameLst>
                                      </p:cBhvr>
                                      <p:tavLst>
                                        <p:tav tm="0">
                                          <p:val>
                                            <p:strVal val="#ppt_x+#ppt_w/2"/>
                                          </p:val>
                                        </p:tav>
                                        <p:tav tm="100000">
                                          <p:val>
                                            <p:strVal val="#ppt_x"/>
                                          </p:val>
                                        </p:tav>
                                      </p:tavLst>
                                    </p:anim>
                                    <p:anim calcmode="lin" valueType="num">
                                      <p:cBhvr>
                                        <p:cTn id="425" dur="5000" fill="hold"/>
                                        <p:tgtEl>
                                          <p:spTgt spid="2"/>
                                        </p:tgtEl>
                                        <p:attrNameLst>
                                          <p:attrName>ppt_y</p:attrName>
                                        </p:attrNameLst>
                                      </p:cBhvr>
                                      <p:tavLst>
                                        <p:tav tm="0">
                                          <p:val>
                                            <p:strVal val="#ppt_y"/>
                                          </p:val>
                                        </p:tav>
                                        <p:tav tm="100000">
                                          <p:val>
                                            <p:strVal val="#ppt_y"/>
                                          </p:val>
                                        </p:tav>
                                      </p:tavLst>
                                    </p:anim>
                                    <p:anim calcmode="lin" valueType="num">
                                      <p:cBhvr>
                                        <p:cTn id="426" dur="5000" fill="hold"/>
                                        <p:tgtEl>
                                          <p:spTgt spid="2"/>
                                        </p:tgtEl>
                                        <p:attrNameLst>
                                          <p:attrName>ppt_w</p:attrName>
                                        </p:attrNameLst>
                                      </p:cBhvr>
                                      <p:tavLst>
                                        <p:tav tm="0">
                                          <p:val>
                                            <p:fltVal val="0"/>
                                          </p:val>
                                        </p:tav>
                                        <p:tav tm="100000">
                                          <p:val>
                                            <p:strVal val="#ppt_w"/>
                                          </p:val>
                                        </p:tav>
                                      </p:tavLst>
                                    </p:anim>
                                    <p:anim calcmode="lin" valueType="num">
                                      <p:cBhvr>
                                        <p:cTn id="427" dur="5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P spid="25" grpId="1" animBg="1"/>
      <p:bldP spid="25" grpId="2" animBg="1"/>
      <p:bldP spid="25" grpId="3" animBg="1"/>
      <p:bldP spid="25" grpId="4" animBg="1"/>
      <p:bldP spid="25" grpId="5" animBg="1"/>
      <p:bldP spid="26" grpId="0" animBg="1"/>
      <p:bldP spid="26" grpId="1" animBg="1"/>
      <p:bldP spid="26" grpId="2" animBg="1"/>
      <p:bldP spid="26" grpId="3" animBg="1"/>
      <p:bldP spid="26" grpId="4" animBg="1"/>
      <p:bldP spid="26" grpId="5" animBg="1"/>
      <p:bldP spid="27" grpId="0" animBg="1"/>
      <p:bldP spid="27" grpId="1" animBg="1"/>
      <p:bldP spid="27" grpId="2" animBg="1"/>
      <p:bldP spid="27" grpId="3" animBg="1"/>
      <p:bldP spid="27" grpId="4" animBg="1"/>
      <p:bldP spid="27" grpId="5" animBg="1"/>
      <p:bldP spid="28"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5F4027"/>
            </a:gs>
            <a:gs pos="30000">
              <a:srgbClr val="D49E6C"/>
            </a:gs>
            <a:gs pos="70000">
              <a:srgbClr val="A65528"/>
            </a:gs>
            <a:gs pos="100000">
              <a:srgbClr val="663012"/>
            </a:gs>
          </a:gsLst>
          <a:lin ang="10800000" scaled="1"/>
          <a:tileRect/>
        </a:gradFill>
        <a:effectLst/>
      </p:bgPr>
    </p:bg>
    <p:spTree>
      <p:nvGrpSpPr>
        <p:cNvPr id="1" name=""/>
        <p:cNvGrpSpPr/>
        <p:nvPr/>
      </p:nvGrpSpPr>
      <p:grpSpPr>
        <a:xfrm>
          <a:off x="0" y="0"/>
          <a:ext cx="0" cy="0"/>
          <a:chOff x="0" y="0"/>
          <a:chExt cx="0" cy="0"/>
        </a:xfrm>
      </p:grpSpPr>
      <p:pic>
        <p:nvPicPr>
          <p:cNvPr id="2" name="1 Imagen" descr="ehnhyb44.gif"/>
          <p:cNvPicPr>
            <a:picLocks noChangeAspect="1"/>
          </p:cNvPicPr>
          <p:nvPr/>
        </p:nvPicPr>
        <p:blipFill>
          <a:blip r:embed="rId2"/>
          <a:stretch>
            <a:fillRect/>
          </a:stretch>
        </p:blipFill>
        <p:spPr>
          <a:xfrm>
            <a:off x="4762500" y="2228850"/>
            <a:ext cx="4381500" cy="2914650"/>
          </a:xfrm>
          <a:prstGeom prst="rect">
            <a:avLst/>
          </a:prstGeom>
          <a:effectLst>
            <a:softEdge rad="31750"/>
          </a:effectLst>
        </p:spPr>
      </p:pic>
      <p:pic>
        <p:nvPicPr>
          <p:cNvPr id="3" name="2 Imagen" descr="7fyqkosg.gif"/>
          <p:cNvPicPr>
            <a:picLocks noChangeAspect="1"/>
          </p:cNvPicPr>
          <p:nvPr/>
        </p:nvPicPr>
        <p:blipFill>
          <a:blip r:embed="rId3"/>
          <a:stretch>
            <a:fillRect/>
          </a:stretch>
        </p:blipFill>
        <p:spPr>
          <a:xfrm>
            <a:off x="1285852" y="2643200"/>
            <a:ext cx="2500300" cy="2500300"/>
          </a:xfrm>
          <a:prstGeom prst="rect">
            <a:avLst/>
          </a:prstGeom>
          <a:effectLst>
            <a:softEdge rad="31750"/>
          </a:effectLst>
        </p:spPr>
      </p:pic>
      <p:sp>
        <p:nvSpPr>
          <p:cNvPr id="5" name="4 CuadroTexto"/>
          <p:cNvSpPr txBox="1"/>
          <p:nvPr/>
        </p:nvSpPr>
        <p:spPr>
          <a:xfrm>
            <a:off x="214282" y="785800"/>
            <a:ext cx="8643966" cy="1323439"/>
          </a:xfrm>
          <a:prstGeom prst="rect">
            <a:avLst/>
          </a:prstGeom>
          <a:noFill/>
        </p:spPr>
        <p:txBody>
          <a:bodyPr wrap="square" rtlCol="0">
            <a:spAutoFit/>
          </a:bodyPr>
          <a:lstStyle/>
          <a:p>
            <a:pPr algn="ctr"/>
            <a:r>
              <a:rPr lang="es-ES" sz="2000" b="1" dirty="0" smtClean="0">
                <a:effectLst>
                  <a:outerShdw blurRad="38100" dist="38100" dir="2700000" algn="tl">
                    <a:srgbClr val="000000">
                      <a:alpha val="43137"/>
                    </a:srgbClr>
                  </a:outerShdw>
                </a:effectLst>
              </a:rPr>
              <a:t>No se recomienda bañar a los conejos. Ellos dedican mucho tiempo a su aseo personal, ya que son muy limpios. Pero si por algún motivo se ensucian demasiado, puedes bañarlo con cuidado para que no se asuste. También puedes lavarlo en seco, con los champús que hay para conejos</a:t>
            </a:r>
            <a:endParaRPr lang="es-ES" sz="2000" b="1" dirty="0">
              <a:effectLst>
                <a:outerShdw blurRad="38100" dist="38100" dir="2700000" algn="tl">
                  <a:srgbClr val="000000">
                    <a:alpha val="43137"/>
                  </a:srgbClr>
                </a:outerShdw>
              </a:effectLst>
            </a:endParaRPr>
          </a:p>
        </p:txBody>
      </p:sp>
    </p:spTree>
  </p:cSld>
  <p:clrMapOvr>
    <a:masterClrMapping/>
  </p:clrMapOvr>
  <p:transition advTm="1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Right)">
                                      <p:cBhvr>
                                        <p:cTn id="7" dur="3000"/>
                                        <p:tgtEl>
                                          <p:spTgt spid="2"/>
                                        </p:tgtEl>
                                      </p:cBhvr>
                                    </p:animEffect>
                                  </p:childTnLst>
                                </p:cTn>
                              </p:par>
                              <p:par>
                                <p:cTn id="8" presetID="2" presetClass="entr" presetSubtype="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5000" fill="hold"/>
                                        <p:tgtEl>
                                          <p:spTgt spid="3"/>
                                        </p:tgtEl>
                                        <p:attrNameLst>
                                          <p:attrName>ppt_x</p:attrName>
                                        </p:attrNameLst>
                                      </p:cBhvr>
                                      <p:tavLst>
                                        <p:tav tm="0">
                                          <p:val>
                                            <p:strVal val="0-#ppt_w/2"/>
                                          </p:val>
                                        </p:tav>
                                        <p:tav tm="100000">
                                          <p:val>
                                            <p:strVal val="#ppt_x"/>
                                          </p:val>
                                        </p:tav>
                                      </p:tavLst>
                                    </p:anim>
                                    <p:anim calcmode="lin" valueType="num">
                                      <p:cBhvr additive="base">
                                        <p:cTn id="11" dur="5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bg>
      <p:bgPr>
        <a:gradFill>
          <a:gsLst>
            <a:gs pos="0">
              <a:srgbClr val="32471D"/>
            </a:gs>
            <a:gs pos="50000">
              <a:srgbClr val="9CB86E"/>
            </a:gs>
            <a:gs pos="100000">
              <a:srgbClr val="156B13"/>
            </a:gs>
          </a:gsLst>
          <a:lin ang="10800000" scaled="0"/>
        </a:gradFill>
        <a:effectLst/>
      </p:bgPr>
    </p:bg>
    <p:spTree>
      <p:nvGrpSpPr>
        <p:cNvPr id="1" name=""/>
        <p:cNvGrpSpPr/>
        <p:nvPr/>
      </p:nvGrpSpPr>
      <p:grpSpPr>
        <a:xfrm>
          <a:off x="0" y="0"/>
          <a:ext cx="0" cy="0"/>
          <a:chOff x="0" y="0"/>
          <a:chExt cx="0" cy="0"/>
        </a:xfrm>
      </p:grpSpPr>
      <p:pic>
        <p:nvPicPr>
          <p:cNvPr id="2" name="1 Imagen" descr="u0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una"/>
          <p:cNvSpPr/>
          <p:nvPr/>
        </p:nvSpPr>
        <p:spPr>
          <a:xfrm>
            <a:off x="0" y="0"/>
            <a:ext cx="2857488" cy="5143500"/>
          </a:xfrm>
          <a:prstGeom prst="moon">
            <a:avLst>
              <a:gd name="adj" fmla="val 12666"/>
            </a:avLst>
          </a:prstGeom>
          <a:gradFill flip="none" rotWithShape="1">
            <a:gsLst>
              <a:gs pos="0">
                <a:schemeClr val="tx1"/>
              </a:gs>
              <a:gs pos="50000">
                <a:srgbClr val="C00000">
                  <a:shade val="67500"/>
                  <a:satMod val="115000"/>
                </a:srgbClr>
              </a:gs>
              <a:gs pos="100000">
                <a:srgbClr val="C00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flipH="1">
            <a:off x="6357950" y="0"/>
            <a:ext cx="2786050" cy="5143500"/>
          </a:xfrm>
          <a:prstGeom prst="moon">
            <a:avLst>
              <a:gd name="adj" fmla="val 14495"/>
            </a:avLst>
          </a:prstGeom>
          <a:gradFill flip="none" rotWithShape="1">
            <a:gsLst>
              <a:gs pos="0">
                <a:schemeClr val="tx1"/>
              </a:gs>
              <a:gs pos="50000">
                <a:srgbClr val="C00000">
                  <a:shade val="67500"/>
                  <a:satMod val="115000"/>
                </a:srgbClr>
              </a:gs>
              <a:gs pos="100000">
                <a:srgbClr val="C00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714348" y="0"/>
            <a:ext cx="2857488" cy="5143500"/>
          </a:xfrm>
          <a:prstGeom prst="moon">
            <a:avLst>
              <a:gd name="adj" fmla="val 11999"/>
            </a:avLst>
          </a:prstGeom>
          <a:gradFill flip="none" rotWithShape="1">
            <a:gsLst>
              <a:gs pos="0">
                <a:schemeClr val="tx1"/>
              </a:gs>
              <a:gs pos="50000">
                <a:srgbClr val="C00000">
                  <a:shade val="67500"/>
                  <a:satMod val="115000"/>
                </a:srgbClr>
              </a:gs>
              <a:gs pos="100000">
                <a:srgbClr val="C00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5643570" y="0"/>
            <a:ext cx="2786050" cy="5143500"/>
          </a:xfrm>
          <a:prstGeom prst="moon">
            <a:avLst>
              <a:gd name="adj" fmla="val 14495"/>
            </a:avLst>
          </a:prstGeom>
          <a:gradFill flip="none" rotWithShape="1">
            <a:gsLst>
              <a:gs pos="0">
                <a:schemeClr val="tx1"/>
              </a:gs>
              <a:gs pos="50000">
                <a:srgbClr val="C00000">
                  <a:shade val="67500"/>
                  <a:satMod val="115000"/>
                </a:srgbClr>
              </a:gs>
              <a:gs pos="100000">
                <a:srgbClr val="C00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4929190" y="0"/>
            <a:ext cx="2786050" cy="5143500"/>
          </a:xfrm>
          <a:prstGeom prst="moon">
            <a:avLst>
              <a:gd name="adj" fmla="val 13128"/>
            </a:avLst>
          </a:prstGeom>
          <a:gradFill flip="none" rotWithShape="1">
            <a:gsLst>
              <a:gs pos="0">
                <a:schemeClr val="tx1"/>
              </a:gs>
              <a:gs pos="50000">
                <a:srgbClr val="C00000">
                  <a:shade val="67500"/>
                  <a:satMod val="115000"/>
                </a:srgbClr>
              </a:gs>
              <a:gs pos="100000">
                <a:srgbClr val="C00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1428728" y="0"/>
            <a:ext cx="2857488" cy="5143500"/>
          </a:xfrm>
          <a:prstGeom prst="moon">
            <a:avLst>
              <a:gd name="adj" fmla="val 14000"/>
            </a:avLst>
          </a:prstGeom>
          <a:gradFill flip="none" rotWithShape="1">
            <a:gsLst>
              <a:gs pos="0">
                <a:schemeClr val="tx1"/>
              </a:gs>
              <a:gs pos="50000">
                <a:srgbClr val="C00000">
                  <a:shade val="67500"/>
                  <a:satMod val="115000"/>
                </a:srgbClr>
              </a:gs>
              <a:gs pos="100000">
                <a:srgbClr val="C00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2214546" y="0"/>
            <a:ext cx="2857488" cy="5143500"/>
          </a:xfrm>
          <a:prstGeom prst="moon">
            <a:avLst>
              <a:gd name="adj" fmla="val 14000"/>
            </a:avLst>
          </a:prstGeom>
          <a:gradFill flip="none" rotWithShape="1">
            <a:gsLst>
              <a:gs pos="0">
                <a:schemeClr val="tx1"/>
              </a:gs>
              <a:gs pos="50000">
                <a:srgbClr val="C00000">
                  <a:shade val="67500"/>
                  <a:satMod val="115000"/>
                </a:srgbClr>
              </a:gs>
              <a:gs pos="100000">
                <a:srgbClr val="C00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4214810" y="0"/>
            <a:ext cx="2786050" cy="5143500"/>
          </a:xfrm>
          <a:prstGeom prst="moon">
            <a:avLst>
              <a:gd name="adj" fmla="val 12444"/>
            </a:avLst>
          </a:prstGeom>
          <a:gradFill flip="none" rotWithShape="1">
            <a:gsLst>
              <a:gs pos="0">
                <a:schemeClr val="tx1"/>
              </a:gs>
              <a:gs pos="50000">
                <a:srgbClr val="C00000">
                  <a:shade val="67500"/>
                  <a:satMod val="115000"/>
                </a:srgbClr>
              </a:gs>
              <a:gs pos="100000">
                <a:srgbClr val="C00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71536" y="-285770"/>
            <a:ext cx="10072758" cy="5429270"/>
          </a:xfrm>
          <a:prstGeom prst="rect">
            <a:avLst/>
          </a:prstGeom>
          <a:gradFill flip="none" rotWithShape="1">
            <a:gsLst>
              <a:gs pos="0">
                <a:srgbClr val="362416"/>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1+#ppt_w/2"/>
                                          </p:val>
                                        </p:tav>
                                        <p:tav tm="100000">
                                          <p:val>
                                            <p:strVal val="#ppt_x"/>
                                          </p:val>
                                        </p:tav>
                                      </p:tavLst>
                                    </p:anim>
                                    <p:anim calcmode="lin" valueType="num">
                                      <p:cBhvr additive="base">
                                        <p:cTn id="23" dur="3000" fill="hold"/>
                                        <p:tgtEl>
                                          <p:spTgt spid="10"/>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3000" fill="hold"/>
                                        <p:tgtEl>
                                          <p:spTgt spid="5"/>
                                        </p:tgtEl>
                                        <p:attrNameLst>
                                          <p:attrName>ppt_x</p:attrName>
                                        </p:attrNameLst>
                                      </p:cBhvr>
                                      <p:tavLst>
                                        <p:tav tm="0">
                                          <p:val>
                                            <p:strVal val="0-#ppt_w/2"/>
                                          </p:val>
                                        </p:tav>
                                        <p:tav tm="100000">
                                          <p:val>
                                            <p:strVal val="#ppt_x"/>
                                          </p:val>
                                        </p:tav>
                                      </p:tavLst>
                                    </p:anim>
                                    <p:anim calcmode="lin" valueType="num">
                                      <p:cBhvr additive="base">
                                        <p:cTn id="27" dur="3000" fill="hold"/>
                                        <p:tgtEl>
                                          <p:spTgt spid="5"/>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3000" fill="hold"/>
                                        <p:tgtEl>
                                          <p:spTgt spid="7"/>
                                        </p:tgtEl>
                                        <p:attrNameLst>
                                          <p:attrName>ppt_x</p:attrName>
                                        </p:attrNameLst>
                                      </p:cBhvr>
                                      <p:tavLst>
                                        <p:tav tm="0">
                                          <p:val>
                                            <p:strVal val="0-#ppt_w/2"/>
                                          </p:val>
                                        </p:tav>
                                        <p:tav tm="100000">
                                          <p:val>
                                            <p:strVal val="#ppt_x"/>
                                          </p:val>
                                        </p:tav>
                                      </p:tavLst>
                                    </p:anim>
                                    <p:anim calcmode="lin" valueType="num">
                                      <p:cBhvr additive="base">
                                        <p:cTn id="31" dur="3000" fill="hold"/>
                                        <p:tgtEl>
                                          <p:spTgt spid="7"/>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0-#ppt_w/2"/>
                                          </p:val>
                                        </p:tav>
                                        <p:tav tm="100000">
                                          <p:val>
                                            <p:strVal val="#ppt_x"/>
                                          </p:val>
                                        </p:tav>
                                      </p:tavLst>
                                    </p:anim>
                                    <p:anim calcmode="lin" valueType="num">
                                      <p:cBhvr additive="base">
                                        <p:cTn id="35" dur="3000" fill="hold"/>
                                        <p:tgtEl>
                                          <p:spTgt spid="8"/>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0-#ppt_w/2"/>
                                          </p:val>
                                        </p:tav>
                                        <p:tav tm="100000">
                                          <p:val>
                                            <p:strVal val="#ppt_x"/>
                                          </p:val>
                                        </p:tav>
                                      </p:tavLst>
                                    </p:anim>
                                    <p:anim calcmode="lin" valueType="num">
                                      <p:cBhvr additive="base">
                                        <p:cTn id="39" dur="3000" fill="hold"/>
                                        <p:tgtEl>
                                          <p:spTgt spid="11"/>
                                        </p:tgtEl>
                                        <p:attrNameLst>
                                          <p:attrName>ppt_y</p:attrName>
                                        </p:attrNameLst>
                                      </p:cBhvr>
                                      <p:tavLst>
                                        <p:tav tm="0">
                                          <p:val>
                                            <p:strVal val="#ppt_y"/>
                                          </p:val>
                                        </p:tav>
                                        <p:tav tm="100000">
                                          <p:val>
                                            <p:strVal val="#ppt_y"/>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4"/>
                                        </p:tgtEl>
                                        <p:attrNameLst>
                                          <p:attrName>style.visibility</p:attrName>
                                        </p:attrNameLst>
                                      </p:cBhvr>
                                      <p:to>
                                        <p:strVal val="visible"/>
                                      </p:to>
                                    </p:set>
                                    <p:anim calcmode="lin" valueType="num">
                                      <p:cBhvr>
                                        <p:cTn id="42" dur="3000" fill="hold"/>
                                        <p:tgtEl>
                                          <p:spTgt spid="4"/>
                                        </p:tgtEl>
                                        <p:attrNameLst>
                                          <p:attrName>ppt_w</p:attrName>
                                        </p:attrNameLst>
                                      </p:cBhvr>
                                      <p:tavLst>
                                        <p:tav tm="0" fmla="#ppt_w*sin(2.5*pi*$)">
                                          <p:val>
                                            <p:fltVal val="0"/>
                                          </p:val>
                                        </p:tav>
                                        <p:tav tm="100000">
                                          <p:val>
                                            <p:fltVal val="1"/>
                                          </p:val>
                                        </p:tav>
                                      </p:tavLst>
                                    </p:anim>
                                    <p:anim calcmode="lin" valueType="num">
                                      <p:cBhvr>
                                        <p:cTn id="43" dur="3000" fill="hold"/>
                                        <p:tgtEl>
                                          <p:spTgt spid="4"/>
                                        </p:tgtEl>
                                        <p:attrNameLst>
                                          <p:attrName>ppt_h</p:attrName>
                                        </p:attrNameLst>
                                      </p:cBhvr>
                                      <p:tavLst>
                                        <p:tav tm="0">
                                          <p:val>
                                            <p:strVal val="#ppt_h"/>
                                          </p:val>
                                        </p:tav>
                                        <p:tav tm="100000">
                                          <p:val>
                                            <p:strVal val="#ppt_h"/>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3000" fill="hold"/>
                                        <p:tgtEl>
                                          <p:spTgt spid="6"/>
                                        </p:tgtEl>
                                        <p:attrNameLst>
                                          <p:attrName>ppt_w</p:attrName>
                                        </p:attrNameLst>
                                      </p:cBhvr>
                                      <p:tavLst>
                                        <p:tav tm="0" fmla="#ppt_w*sin(2.5*pi*$)">
                                          <p:val>
                                            <p:fltVal val="0"/>
                                          </p:val>
                                        </p:tav>
                                        <p:tav tm="100000">
                                          <p:val>
                                            <p:fltVal val="1"/>
                                          </p:val>
                                        </p:tav>
                                      </p:tavLst>
                                    </p:anim>
                                    <p:anim calcmode="lin" valueType="num">
                                      <p:cBhvr>
                                        <p:cTn id="47" dur="3000" fill="hold"/>
                                        <p:tgtEl>
                                          <p:spTgt spid="6"/>
                                        </p:tgtEl>
                                        <p:attrNameLst>
                                          <p:attrName>ppt_h</p:attrName>
                                        </p:attrNameLst>
                                      </p:cBhvr>
                                      <p:tavLst>
                                        <p:tav tm="0">
                                          <p:val>
                                            <p:strVal val="#ppt_h"/>
                                          </p:val>
                                        </p:tav>
                                        <p:tav tm="100000">
                                          <p:val>
                                            <p:strVal val="#ppt_h"/>
                                          </p:val>
                                        </p:tav>
                                      </p:tavLst>
                                    </p:anim>
                                  </p:childTnLst>
                                </p:cTn>
                              </p:par>
                              <p:par>
                                <p:cTn id="48" presetID="19" presetClass="entr" presetSubtype="10" fill="hold" grpId="1"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p:cTn id="50" dur="3000" fill="hold"/>
                                        <p:tgtEl>
                                          <p:spTgt spid="9"/>
                                        </p:tgtEl>
                                        <p:attrNameLst>
                                          <p:attrName>ppt_w</p:attrName>
                                        </p:attrNameLst>
                                      </p:cBhvr>
                                      <p:tavLst>
                                        <p:tav tm="0" fmla="#ppt_w*sin(2.5*pi*$)">
                                          <p:val>
                                            <p:fltVal val="0"/>
                                          </p:val>
                                        </p:tav>
                                        <p:tav tm="100000">
                                          <p:val>
                                            <p:fltVal val="1"/>
                                          </p:val>
                                        </p:tav>
                                      </p:tavLst>
                                    </p:anim>
                                    <p:anim calcmode="lin" valueType="num">
                                      <p:cBhvr>
                                        <p:cTn id="51" dur="3000" fill="hold"/>
                                        <p:tgtEl>
                                          <p:spTgt spid="9"/>
                                        </p:tgtEl>
                                        <p:attrNameLst>
                                          <p:attrName>ppt_h</p:attrName>
                                        </p:attrNameLst>
                                      </p:cBhvr>
                                      <p:tavLst>
                                        <p:tav tm="0">
                                          <p:val>
                                            <p:strVal val="#ppt_h"/>
                                          </p:val>
                                        </p:tav>
                                        <p:tav tm="100000">
                                          <p:val>
                                            <p:strVal val="#ppt_h"/>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p:cTn id="54" dur="3000" fill="hold"/>
                                        <p:tgtEl>
                                          <p:spTgt spid="10"/>
                                        </p:tgtEl>
                                        <p:attrNameLst>
                                          <p:attrName>ppt_w</p:attrName>
                                        </p:attrNameLst>
                                      </p:cBhvr>
                                      <p:tavLst>
                                        <p:tav tm="0" fmla="#ppt_w*sin(2.5*pi*$)">
                                          <p:val>
                                            <p:fltVal val="0"/>
                                          </p:val>
                                        </p:tav>
                                        <p:tav tm="100000">
                                          <p:val>
                                            <p:fltVal val="1"/>
                                          </p:val>
                                        </p:tav>
                                      </p:tavLst>
                                    </p:anim>
                                    <p:anim calcmode="lin" valueType="num">
                                      <p:cBhvr>
                                        <p:cTn id="55" dur="3000" fill="hold"/>
                                        <p:tgtEl>
                                          <p:spTgt spid="10"/>
                                        </p:tgtEl>
                                        <p:attrNameLst>
                                          <p:attrName>ppt_h</p:attrName>
                                        </p:attrNameLst>
                                      </p:cBhvr>
                                      <p:tavLst>
                                        <p:tav tm="0">
                                          <p:val>
                                            <p:strVal val="#ppt_h"/>
                                          </p:val>
                                        </p:tav>
                                        <p:tav tm="100000">
                                          <p:val>
                                            <p:strVal val="#ppt_h"/>
                                          </p:val>
                                        </p:tav>
                                      </p:tavLst>
                                    </p:anim>
                                  </p:childTnLst>
                                </p:cTn>
                              </p:par>
                              <p:par>
                                <p:cTn id="56" presetID="19" presetClass="entr" presetSubtype="10"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p:cTn id="58" dur="3000" fill="hold"/>
                                        <p:tgtEl>
                                          <p:spTgt spid="5"/>
                                        </p:tgtEl>
                                        <p:attrNameLst>
                                          <p:attrName>ppt_w</p:attrName>
                                        </p:attrNameLst>
                                      </p:cBhvr>
                                      <p:tavLst>
                                        <p:tav tm="0" fmla="#ppt_w*sin(2.5*pi*$)">
                                          <p:val>
                                            <p:fltVal val="0"/>
                                          </p:val>
                                        </p:tav>
                                        <p:tav tm="100000">
                                          <p:val>
                                            <p:fltVal val="1"/>
                                          </p:val>
                                        </p:tav>
                                      </p:tavLst>
                                    </p:anim>
                                    <p:anim calcmode="lin" valueType="num">
                                      <p:cBhvr>
                                        <p:cTn id="59" dur="3000" fill="hold"/>
                                        <p:tgtEl>
                                          <p:spTgt spid="5"/>
                                        </p:tgtEl>
                                        <p:attrNameLst>
                                          <p:attrName>ppt_h</p:attrName>
                                        </p:attrNameLst>
                                      </p:cBhvr>
                                      <p:tavLst>
                                        <p:tav tm="0">
                                          <p:val>
                                            <p:strVal val="#ppt_h"/>
                                          </p:val>
                                        </p:tav>
                                        <p:tav tm="100000">
                                          <p:val>
                                            <p:strVal val="#ppt_h"/>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7"/>
                                        </p:tgtEl>
                                        <p:attrNameLst>
                                          <p:attrName>style.visibility</p:attrName>
                                        </p:attrNameLst>
                                      </p:cBhvr>
                                      <p:to>
                                        <p:strVal val="visible"/>
                                      </p:to>
                                    </p:set>
                                    <p:anim calcmode="lin" valueType="num">
                                      <p:cBhvr>
                                        <p:cTn id="62" dur="3000" fill="hold"/>
                                        <p:tgtEl>
                                          <p:spTgt spid="7"/>
                                        </p:tgtEl>
                                        <p:attrNameLst>
                                          <p:attrName>ppt_w</p:attrName>
                                        </p:attrNameLst>
                                      </p:cBhvr>
                                      <p:tavLst>
                                        <p:tav tm="0" fmla="#ppt_w*sin(2.5*pi*$)">
                                          <p:val>
                                            <p:fltVal val="0"/>
                                          </p:val>
                                        </p:tav>
                                        <p:tav tm="100000">
                                          <p:val>
                                            <p:fltVal val="1"/>
                                          </p:val>
                                        </p:tav>
                                      </p:tavLst>
                                    </p:anim>
                                    <p:anim calcmode="lin" valueType="num">
                                      <p:cBhvr>
                                        <p:cTn id="63" dur="3000" fill="hold"/>
                                        <p:tgtEl>
                                          <p:spTgt spid="7"/>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8"/>
                                        </p:tgtEl>
                                        <p:attrNameLst>
                                          <p:attrName>style.visibility</p:attrName>
                                        </p:attrNameLst>
                                      </p:cBhvr>
                                      <p:to>
                                        <p:strVal val="visible"/>
                                      </p:to>
                                    </p:set>
                                    <p:anim calcmode="lin" valueType="num">
                                      <p:cBhvr>
                                        <p:cTn id="66" dur="3000" fill="hold"/>
                                        <p:tgtEl>
                                          <p:spTgt spid="8"/>
                                        </p:tgtEl>
                                        <p:attrNameLst>
                                          <p:attrName>ppt_w</p:attrName>
                                        </p:attrNameLst>
                                      </p:cBhvr>
                                      <p:tavLst>
                                        <p:tav tm="0" fmla="#ppt_w*sin(2.5*pi*$)">
                                          <p:val>
                                            <p:fltVal val="0"/>
                                          </p:val>
                                        </p:tav>
                                        <p:tav tm="100000">
                                          <p:val>
                                            <p:fltVal val="1"/>
                                          </p:val>
                                        </p:tav>
                                      </p:tavLst>
                                    </p:anim>
                                    <p:anim calcmode="lin" valueType="num">
                                      <p:cBhvr>
                                        <p:cTn id="67" dur="3000" fill="hold"/>
                                        <p:tgtEl>
                                          <p:spTgt spid="8"/>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p:cTn id="70" dur="3000" fill="hold"/>
                                        <p:tgtEl>
                                          <p:spTgt spid="11"/>
                                        </p:tgtEl>
                                        <p:attrNameLst>
                                          <p:attrName>ppt_w</p:attrName>
                                        </p:attrNameLst>
                                      </p:cBhvr>
                                      <p:tavLst>
                                        <p:tav tm="0" fmla="#ppt_w*sin(2.5*pi*$)">
                                          <p:val>
                                            <p:fltVal val="0"/>
                                          </p:val>
                                        </p:tav>
                                        <p:tav tm="100000">
                                          <p:val>
                                            <p:fltVal val="1"/>
                                          </p:val>
                                        </p:tav>
                                      </p:tavLst>
                                    </p:anim>
                                    <p:anim calcmode="lin" valueType="num">
                                      <p:cBhvr>
                                        <p:cTn id="71" dur="3000" fill="hold"/>
                                        <p:tgtEl>
                                          <p:spTgt spid="11"/>
                                        </p:tgtEl>
                                        <p:attrNameLst>
                                          <p:attrName>ppt_h</p:attrName>
                                        </p:attrNameLst>
                                      </p:cBhvr>
                                      <p:tavLst>
                                        <p:tav tm="0">
                                          <p:val>
                                            <p:strVal val="#ppt_h"/>
                                          </p:val>
                                        </p:tav>
                                        <p:tav tm="100000">
                                          <p:val>
                                            <p:strVal val="#ppt_h"/>
                                          </p:val>
                                        </p:tav>
                                      </p:tavLst>
                                    </p:anim>
                                  </p:childTnLst>
                                </p:cTn>
                              </p:par>
                              <p:par>
                                <p:cTn id="72" presetID="13" presetClass="entr" presetSubtype="16" fill="hold" grpId="2" nodeType="withEffect">
                                  <p:stCondLst>
                                    <p:cond delay="0"/>
                                  </p:stCondLst>
                                  <p:childTnLst>
                                    <p:set>
                                      <p:cBhvr>
                                        <p:cTn id="73" dur="1" fill="hold">
                                          <p:stCondLst>
                                            <p:cond delay="0"/>
                                          </p:stCondLst>
                                        </p:cTn>
                                        <p:tgtEl>
                                          <p:spTgt spid="4"/>
                                        </p:tgtEl>
                                        <p:attrNameLst>
                                          <p:attrName>style.visibility</p:attrName>
                                        </p:attrNameLst>
                                      </p:cBhvr>
                                      <p:to>
                                        <p:strVal val="visible"/>
                                      </p:to>
                                    </p:set>
                                    <p:animEffect transition="in" filter="plus(in)">
                                      <p:cBhvr>
                                        <p:cTn id="74" dur="3000"/>
                                        <p:tgtEl>
                                          <p:spTgt spid="4"/>
                                        </p:tgtEl>
                                      </p:cBhvr>
                                    </p:animEffect>
                                  </p:childTnLst>
                                </p:cTn>
                              </p:par>
                              <p:par>
                                <p:cTn id="75" presetID="13" presetClass="entr" presetSubtype="16" fill="hold" grpId="2" nodeType="withEffect">
                                  <p:stCondLst>
                                    <p:cond delay="0"/>
                                  </p:stCondLst>
                                  <p:childTnLst>
                                    <p:set>
                                      <p:cBhvr>
                                        <p:cTn id="76" dur="1" fill="hold">
                                          <p:stCondLst>
                                            <p:cond delay="0"/>
                                          </p:stCondLst>
                                        </p:cTn>
                                        <p:tgtEl>
                                          <p:spTgt spid="6"/>
                                        </p:tgtEl>
                                        <p:attrNameLst>
                                          <p:attrName>style.visibility</p:attrName>
                                        </p:attrNameLst>
                                      </p:cBhvr>
                                      <p:to>
                                        <p:strVal val="visible"/>
                                      </p:to>
                                    </p:set>
                                    <p:animEffect transition="in" filter="plus(in)">
                                      <p:cBhvr>
                                        <p:cTn id="77" dur="3000"/>
                                        <p:tgtEl>
                                          <p:spTgt spid="6"/>
                                        </p:tgtEl>
                                      </p:cBhvr>
                                    </p:animEffect>
                                  </p:childTnLst>
                                </p:cTn>
                              </p:par>
                              <p:par>
                                <p:cTn id="78" presetID="13" presetClass="entr" presetSubtype="16" fill="hold" grpId="2" nodeType="withEffect">
                                  <p:stCondLst>
                                    <p:cond delay="0"/>
                                  </p:stCondLst>
                                  <p:childTnLst>
                                    <p:set>
                                      <p:cBhvr>
                                        <p:cTn id="79" dur="1" fill="hold">
                                          <p:stCondLst>
                                            <p:cond delay="0"/>
                                          </p:stCondLst>
                                        </p:cTn>
                                        <p:tgtEl>
                                          <p:spTgt spid="9"/>
                                        </p:tgtEl>
                                        <p:attrNameLst>
                                          <p:attrName>style.visibility</p:attrName>
                                        </p:attrNameLst>
                                      </p:cBhvr>
                                      <p:to>
                                        <p:strVal val="visible"/>
                                      </p:to>
                                    </p:set>
                                    <p:animEffect transition="in" filter="plus(in)">
                                      <p:cBhvr>
                                        <p:cTn id="80" dur="3000"/>
                                        <p:tgtEl>
                                          <p:spTgt spid="9"/>
                                        </p:tgtEl>
                                      </p:cBhvr>
                                    </p:animEffect>
                                  </p:childTnLst>
                                </p:cTn>
                              </p:par>
                              <p:par>
                                <p:cTn id="81" presetID="13" presetClass="entr" presetSubtype="16" fill="hold" grpId="2" nodeType="withEffect">
                                  <p:stCondLst>
                                    <p:cond delay="0"/>
                                  </p:stCondLst>
                                  <p:childTnLst>
                                    <p:set>
                                      <p:cBhvr>
                                        <p:cTn id="82" dur="1" fill="hold">
                                          <p:stCondLst>
                                            <p:cond delay="0"/>
                                          </p:stCondLst>
                                        </p:cTn>
                                        <p:tgtEl>
                                          <p:spTgt spid="10"/>
                                        </p:tgtEl>
                                        <p:attrNameLst>
                                          <p:attrName>style.visibility</p:attrName>
                                        </p:attrNameLst>
                                      </p:cBhvr>
                                      <p:to>
                                        <p:strVal val="visible"/>
                                      </p:to>
                                    </p:set>
                                    <p:animEffect transition="in" filter="plus(in)">
                                      <p:cBhvr>
                                        <p:cTn id="83" dur="3000"/>
                                        <p:tgtEl>
                                          <p:spTgt spid="10"/>
                                        </p:tgtEl>
                                      </p:cBhvr>
                                    </p:animEffect>
                                  </p:childTnLst>
                                </p:cTn>
                              </p:par>
                              <p:par>
                                <p:cTn id="84" presetID="13" presetClass="entr" presetSubtype="16" fill="hold" grpId="2" nodeType="withEffect">
                                  <p:stCondLst>
                                    <p:cond delay="0"/>
                                  </p:stCondLst>
                                  <p:childTnLst>
                                    <p:set>
                                      <p:cBhvr>
                                        <p:cTn id="85" dur="1" fill="hold">
                                          <p:stCondLst>
                                            <p:cond delay="0"/>
                                          </p:stCondLst>
                                        </p:cTn>
                                        <p:tgtEl>
                                          <p:spTgt spid="5"/>
                                        </p:tgtEl>
                                        <p:attrNameLst>
                                          <p:attrName>style.visibility</p:attrName>
                                        </p:attrNameLst>
                                      </p:cBhvr>
                                      <p:to>
                                        <p:strVal val="visible"/>
                                      </p:to>
                                    </p:set>
                                    <p:animEffect transition="in" filter="plus(in)">
                                      <p:cBhvr>
                                        <p:cTn id="86" dur="3000"/>
                                        <p:tgtEl>
                                          <p:spTgt spid="5"/>
                                        </p:tgtEl>
                                      </p:cBhvr>
                                    </p:animEffect>
                                  </p:childTnLst>
                                </p:cTn>
                              </p:par>
                              <p:par>
                                <p:cTn id="87" presetID="13" presetClass="entr" presetSubtype="16" fill="hold" grpId="2" nodeType="withEffect">
                                  <p:stCondLst>
                                    <p:cond delay="0"/>
                                  </p:stCondLst>
                                  <p:childTnLst>
                                    <p:set>
                                      <p:cBhvr>
                                        <p:cTn id="88" dur="1" fill="hold">
                                          <p:stCondLst>
                                            <p:cond delay="0"/>
                                          </p:stCondLst>
                                        </p:cTn>
                                        <p:tgtEl>
                                          <p:spTgt spid="7"/>
                                        </p:tgtEl>
                                        <p:attrNameLst>
                                          <p:attrName>style.visibility</p:attrName>
                                        </p:attrNameLst>
                                      </p:cBhvr>
                                      <p:to>
                                        <p:strVal val="visible"/>
                                      </p:to>
                                    </p:set>
                                    <p:animEffect transition="in" filter="plus(in)">
                                      <p:cBhvr>
                                        <p:cTn id="89" dur="3000"/>
                                        <p:tgtEl>
                                          <p:spTgt spid="7"/>
                                        </p:tgtEl>
                                      </p:cBhvr>
                                    </p:animEffect>
                                  </p:childTnLst>
                                </p:cTn>
                              </p:par>
                              <p:par>
                                <p:cTn id="90" presetID="13" presetClass="entr" presetSubtype="16" fill="hold" grpId="2" nodeType="withEffect">
                                  <p:stCondLst>
                                    <p:cond delay="0"/>
                                  </p:stCondLst>
                                  <p:childTnLst>
                                    <p:set>
                                      <p:cBhvr>
                                        <p:cTn id="91" dur="1" fill="hold">
                                          <p:stCondLst>
                                            <p:cond delay="0"/>
                                          </p:stCondLst>
                                        </p:cTn>
                                        <p:tgtEl>
                                          <p:spTgt spid="8"/>
                                        </p:tgtEl>
                                        <p:attrNameLst>
                                          <p:attrName>style.visibility</p:attrName>
                                        </p:attrNameLst>
                                      </p:cBhvr>
                                      <p:to>
                                        <p:strVal val="visible"/>
                                      </p:to>
                                    </p:set>
                                    <p:animEffect transition="in" filter="plus(in)">
                                      <p:cBhvr>
                                        <p:cTn id="92" dur="3000"/>
                                        <p:tgtEl>
                                          <p:spTgt spid="8"/>
                                        </p:tgtEl>
                                      </p:cBhvr>
                                    </p:animEffect>
                                  </p:childTnLst>
                                </p:cTn>
                              </p:par>
                              <p:par>
                                <p:cTn id="93" presetID="13" presetClass="entr" presetSubtype="16" fill="hold" grpId="2" nodeType="withEffect">
                                  <p:stCondLst>
                                    <p:cond delay="0"/>
                                  </p:stCondLst>
                                  <p:childTnLst>
                                    <p:set>
                                      <p:cBhvr>
                                        <p:cTn id="94" dur="1" fill="hold">
                                          <p:stCondLst>
                                            <p:cond delay="0"/>
                                          </p:stCondLst>
                                        </p:cTn>
                                        <p:tgtEl>
                                          <p:spTgt spid="11"/>
                                        </p:tgtEl>
                                        <p:attrNameLst>
                                          <p:attrName>style.visibility</p:attrName>
                                        </p:attrNameLst>
                                      </p:cBhvr>
                                      <p:to>
                                        <p:strVal val="visible"/>
                                      </p:to>
                                    </p:set>
                                    <p:animEffect transition="in" filter="plus(in)">
                                      <p:cBhvr>
                                        <p:cTn id="95" dur="3000"/>
                                        <p:tgtEl>
                                          <p:spTgt spid="11"/>
                                        </p:tgtEl>
                                      </p:cBhvr>
                                    </p:animEffect>
                                  </p:childTnLst>
                                </p:cTn>
                              </p:par>
                            </p:childTnLst>
                          </p:cTn>
                        </p:par>
                        <p:par>
                          <p:cTn id="96" fill="hold">
                            <p:stCondLst>
                              <p:cond delay="3000"/>
                            </p:stCondLst>
                            <p:childTnLst>
                              <p:par>
                                <p:cTn id="97" presetID="2" presetClass="exit" presetSubtype="2" fill="hold" grpId="3" nodeType="afterEffect">
                                  <p:stCondLst>
                                    <p:cond delay="0"/>
                                  </p:stCondLst>
                                  <p:childTnLst>
                                    <p:anim calcmode="lin" valueType="num">
                                      <p:cBhvr additive="base">
                                        <p:cTn id="98" dur="3000"/>
                                        <p:tgtEl>
                                          <p:spTgt spid="4"/>
                                        </p:tgtEl>
                                        <p:attrNameLst>
                                          <p:attrName>ppt_x</p:attrName>
                                        </p:attrNameLst>
                                      </p:cBhvr>
                                      <p:tavLst>
                                        <p:tav tm="0">
                                          <p:val>
                                            <p:strVal val="ppt_x"/>
                                          </p:val>
                                        </p:tav>
                                        <p:tav tm="100000">
                                          <p:val>
                                            <p:strVal val="1+ppt_w/2"/>
                                          </p:val>
                                        </p:tav>
                                      </p:tavLst>
                                    </p:anim>
                                    <p:anim calcmode="lin" valueType="num">
                                      <p:cBhvr additive="base">
                                        <p:cTn id="99" dur="3000"/>
                                        <p:tgtEl>
                                          <p:spTgt spid="4"/>
                                        </p:tgtEl>
                                        <p:attrNameLst>
                                          <p:attrName>ppt_y</p:attrName>
                                        </p:attrNameLst>
                                      </p:cBhvr>
                                      <p:tavLst>
                                        <p:tav tm="0">
                                          <p:val>
                                            <p:strVal val="ppt_y"/>
                                          </p:val>
                                        </p:tav>
                                        <p:tav tm="100000">
                                          <p:val>
                                            <p:strVal val="ppt_y"/>
                                          </p:val>
                                        </p:tav>
                                      </p:tavLst>
                                    </p:anim>
                                    <p:set>
                                      <p:cBhvr>
                                        <p:cTn id="100" dur="1" fill="hold">
                                          <p:stCondLst>
                                            <p:cond delay="2999"/>
                                          </p:stCondLst>
                                        </p:cTn>
                                        <p:tgtEl>
                                          <p:spTgt spid="4"/>
                                        </p:tgtEl>
                                        <p:attrNameLst>
                                          <p:attrName>style.visibility</p:attrName>
                                        </p:attrNameLst>
                                      </p:cBhvr>
                                      <p:to>
                                        <p:strVal val="hidden"/>
                                      </p:to>
                                    </p:set>
                                  </p:childTnLst>
                                </p:cTn>
                              </p:par>
                              <p:par>
                                <p:cTn id="101" presetID="2" presetClass="exit" presetSubtype="2" fill="hold" grpId="3" nodeType="withEffect">
                                  <p:stCondLst>
                                    <p:cond delay="0"/>
                                  </p:stCondLst>
                                  <p:childTnLst>
                                    <p:anim calcmode="lin" valueType="num">
                                      <p:cBhvr additive="base">
                                        <p:cTn id="102" dur="3000"/>
                                        <p:tgtEl>
                                          <p:spTgt spid="6"/>
                                        </p:tgtEl>
                                        <p:attrNameLst>
                                          <p:attrName>ppt_x</p:attrName>
                                        </p:attrNameLst>
                                      </p:cBhvr>
                                      <p:tavLst>
                                        <p:tav tm="0">
                                          <p:val>
                                            <p:strVal val="ppt_x"/>
                                          </p:val>
                                        </p:tav>
                                        <p:tav tm="100000">
                                          <p:val>
                                            <p:strVal val="1+ppt_w/2"/>
                                          </p:val>
                                        </p:tav>
                                      </p:tavLst>
                                    </p:anim>
                                    <p:anim calcmode="lin" valueType="num">
                                      <p:cBhvr additive="base">
                                        <p:cTn id="103" dur="3000"/>
                                        <p:tgtEl>
                                          <p:spTgt spid="6"/>
                                        </p:tgtEl>
                                        <p:attrNameLst>
                                          <p:attrName>ppt_y</p:attrName>
                                        </p:attrNameLst>
                                      </p:cBhvr>
                                      <p:tavLst>
                                        <p:tav tm="0">
                                          <p:val>
                                            <p:strVal val="ppt_y"/>
                                          </p:val>
                                        </p:tav>
                                        <p:tav tm="100000">
                                          <p:val>
                                            <p:strVal val="ppt_y"/>
                                          </p:val>
                                        </p:tav>
                                      </p:tavLst>
                                    </p:anim>
                                    <p:set>
                                      <p:cBhvr>
                                        <p:cTn id="104" dur="1" fill="hold">
                                          <p:stCondLst>
                                            <p:cond delay="2999"/>
                                          </p:stCondLst>
                                        </p:cTn>
                                        <p:tgtEl>
                                          <p:spTgt spid="6"/>
                                        </p:tgtEl>
                                        <p:attrNameLst>
                                          <p:attrName>style.visibility</p:attrName>
                                        </p:attrNameLst>
                                      </p:cBhvr>
                                      <p:to>
                                        <p:strVal val="hidden"/>
                                      </p:to>
                                    </p:set>
                                  </p:childTnLst>
                                </p:cTn>
                              </p:par>
                              <p:par>
                                <p:cTn id="105" presetID="2" presetClass="exit" presetSubtype="2" fill="hold" grpId="3" nodeType="withEffect">
                                  <p:stCondLst>
                                    <p:cond delay="0"/>
                                  </p:stCondLst>
                                  <p:childTnLst>
                                    <p:anim calcmode="lin" valueType="num">
                                      <p:cBhvr additive="base">
                                        <p:cTn id="106" dur="3000"/>
                                        <p:tgtEl>
                                          <p:spTgt spid="9"/>
                                        </p:tgtEl>
                                        <p:attrNameLst>
                                          <p:attrName>ppt_x</p:attrName>
                                        </p:attrNameLst>
                                      </p:cBhvr>
                                      <p:tavLst>
                                        <p:tav tm="0">
                                          <p:val>
                                            <p:strVal val="ppt_x"/>
                                          </p:val>
                                        </p:tav>
                                        <p:tav tm="100000">
                                          <p:val>
                                            <p:strVal val="1+ppt_w/2"/>
                                          </p:val>
                                        </p:tav>
                                      </p:tavLst>
                                    </p:anim>
                                    <p:anim calcmode="lin" valueType="num">
                                      <p:cBhvr additive="base">
                                        <p:cTn id="107" dur="3000"/>
                                        <p:tgtEl>
                                          <p:spTgt spid="9"/>
                                        </p:tgtEl>
                                        <p:attrNameLst>
                                          <p:attrName>ppt_y</p:attrName>
                                        </p:attrNameLst>
                                      </p:cBhvr>
                                      <p:tavLst>
                                        <p:tav tm="0">
                                          <p:val>
                                            <p:strVal val="ppt_y"/>
                                          </p:val>
                                        </p:tav>
                                        <p:tav tm="100000">
                                          <p:val>
                                            <p:strVal val="ppt_y"/>
                                          </p:val>
                                        </p:tav>
                                      </p:tavLst>
                                    </p:anim>
                                    <p:set>
                                      <p:cBhvr>
                                        <p:cTn id="108" dur="1" fill="hold">
                                          <p:stCondLst>
                                            <p:cond delay="2999"/>
                                          </p:stCondLst>
                                        </p:cTn>
                                        <p:tgtEl>
                                          <p:spTgt spid="9"/>
                                        </p:tgtEl>
                                        <p:attrNameLst>
                                          <p:attrName>style.visibility</p:attrName>
                                        </p:attrNameLst>
                                      </p:cBhvr>
                                      <p:to>
                                        <p:strVal val="hidden"/>
                                      </p:to>
                                    </p:set>
                                  </p:childTnLst>
                                </p:cTn>
                              </p:par>
                              <p:par>
                                <p:cTn id="109" presetID="2" presetClass="exit" presetSubtype="2" fill="hold" grpId="3" nodeType="withEffect">
                                  <p:stCondLst>
                                    <p:cond delay="0"/>
                                  </p:stCondLst>
                                  <p:childTnLst>
                                    <p:anim calcmode="lin" valueType="num">
                                      <p:cBhvr additive="base">
                                        <p:cTn id="110" dur="3000"/>
                                        <p:tgtEl>
                                          <p:spTgt spid="10"/>
                                        </p:tgtEl>
                                        <p:attrNameLst>
                                          <p:attrName>ppt_x</p:attrName>
                                        </p:attrNameLst>
                                      </p:cBhvr>
                                      <p:tavLst>
                                        <p:tav tm="0">
                                          <p:val>
                                            <p:strVal val="ppt_x"/>
                                          </p:val>
                                        </p:tav>
                                        <p:tav tm="100000">
                                          <p:val>
                                            <p:strVal val="1+ppt_w/2"/>
                                          </p:val>
                                        </p:tav>
                                      </p:tavLst>
                                    </p:anim>
                                    <p:anim calcmode="lin" valueType="num">
                                      <p:cBhvr additive="base">
                                        <p:cTn id="111" dur="3000"/>
                                        <p:tgtEl>
                                          <p:spTgt spid="10"/>
                                        </p:tgtEl>
                                        <p:attrNameLst>
                                          <p:attrName>ppt_y</p:attrName>
                                        </p:attrNameLst>
                                      </p:cBhvr>
                                      <p:tavLst>
                                        <p:tav tm="0">
                                          <p:val>
                                            <p:strVal val="ppt_y"/>
                                          </p:val>
                                        </p:tav>
                                        <p:tav tm="100000">
                                          <p:val>
                                            <p:strVal val="ppt_y"/>
                                          </p:val>
                                        </p:tav>
                                      </p:tavLst>
                                    </p:anim>
                                    <p:set>
                                      <p:cBhvr>
                                        <p:cTn id="112" dur="1" fill="hold">
                                          <p:stCondLst>
                                            <p:cond delay="2999"/>
                                          </p:stCondLst>
                                        </p:cTn>
                                        <p:tgtEl>
                                          <p:spTgt spid="10"/>
                                        </p:tgtEl>
                                        <p:attrNameLst>
                                          <p:attrName>style.visibility</p:attrName>
                                        </p:attrNameLst>
                                      </p:cBhvr>
                                      <p:to>
                                        <p:strVal val="hidden"/>
                                      </p:to>
                                    </p:set>
                                  </p:childTnLst>
                                </p:cTn>
                              </p:par>
                              <p:par>
                                <p:cTn id="113" presetID="2" presetClass="exit" presetSubtype="8" fill="hold" grpId="3" nodeType="withEffect">
                                  <p:stCondLst>
                                    <p:cond delay="0"/>
                                  </p:stCondLst>
                                  <p:childTnLst>
                                    <p:anim calcmode="lin" valueType="num">
                                      <p:cBhvr additive="base">
                                        <p:cTn id="114" dur="3000"/>
                                        <p:tgtEl>
                                          <p:spTgt spid="5"/>
                                        </p:tgtEl>
                                        <p:attrNameLst>
                                          <p:attrName>ppt_x</p:attrName>
                                        </p:attrNameLst>
                                      </p:cBhvr>
                                      <p:tavLst>
                                        <p:tav tm="0">
                                          <p:val>
                                            <p:strVal val="ppt_x"/>
                                          </p:val>
                                        </p:tav>
                                        <p:tav tm="100000">
                                          <p:val>
                                            <p:strVal val="0-ppt_w/2"/>
                                          </p:val>
                                        </p:tav>
                                      </p:tavLst>
                                    </p:anim>
                                    <p:anim calcmode="lin" valueType="num">
                                      <p:cBhvr additive="base">
                                        <p:cTn id="115" dur="3000"/>
                                        <p:tgtEl>
                                          <p:spTgt spid="5"/>
                                        </p:tgtEl>
                                        <p:attrNameLst>
                                          <p:attrName>ppt_y</p:attrName>
                                        </p:attrNameLst>
                                      </p:cBhvr>
                                      <p:tavLst>
                                        <p:tav tm="0">
                                          <p:val>
                                            <p:strVal val="ppt_y"/>
                                          </p:val>
                                        </p:tav>
                                        <p:tav tm="100000">
                                          <p:val>
                                            <p:strVal val="ppt_y"/>
                                          </p:val>
                                        </p:tav>
                                      </p:tavLst>
                                    </p:anim>
                                    <p:set>
                                      <p:cBhvr>
                                        <p:cTn id="116" dur="1" fill="hold">
                                          <p:stCondLst>
                                            <p:cond delay="2999"/>
                                          </p:stCondLst>
                                        </p:cTn>
                                        <p:tgtEl>
                                          <p:spTgt spid="5"/>
                                        </p:tgtEl>
                                        <p:attrNameLst>
                                          <p:attrName>style.visibility</p:attrName>
                                        </p:attrNameLst>
                                      </p:cBhvr>
                                      <p:to>
                                        <p:strVal val="hidden"/>
                                      </p:to>
                                    </p:set>
                                  </p:childTnLst>
                                </p:cTn>
                              </p:par>
                              <p:par>
                                <p:cTn id="117" presetID="2" presetClass="exit" presetSubtype="8" fill="hold" grpId="3" nodeType="withEffect">
                                  <p:stCondLst>
                                    <p:cond delay="0"/>
                                  </p:stCondLst>
                                  <p:childTnLst>
                                    <p:anim calcmode="lin" valueType="num">
                                      <p:cBhvr additive="base">
                                        <p:cTn id="118" dur="3000"/>
                                        <p:tgtEl>
                                          <p:spTgt spid="7"/>
                                        </p:tgtEl>
                                        <p:attrNameLst>
                                          <p:attrName>ppt_x</p:attrName>
                                        </p:attrNameLst>
                                      </p:cBhvr>
                                      <p:tavLst>
                                        <p:tav tm="0">
                                          <p:val>
                                            <p:strVal val="ppt_x"/>
                                          </p:val>
                                        </p:tav>
                                        <p:tav tm="100000">
                                          <p:val>
                                            <p:strVal val="0-ppt_w/2"/>
                                          </p:val>
                                        </p:tav>
                                      </p:tavLst>
                                    </p:anim>
                                    <p:anim calcmode="lin" valueType="num">
                                      <p:cBhvr additive="base">
                                        <p:cTn id="119" dur="3000"/>
                                        <p:tgtEl>
                                          <p:spTgt spid="7"/>
                                        </p:tgtEl>
                                        <p:attrNameLst>
                                          <p:attrName>ppt_y</p:attrName>
                                        </p:attrNameLst>
                                      </p:cBhvr>
                                      <p:tavLst>
                                        <p:tav tm="0">
                                          <p:val>
                                            <p:strVal val="ppt_y"/>
                                          </p:val>
                                        </p:tav>
                                        <p:tav tm="100000">
                                          <p:val>
                                            <p:strVal val="ppt_y"/>
                                          </p:val>
                                        </p:tav>
                                      </p:tavLst>
                                    </p:anim>
                                    <p:set>
                                      <p:cBhvr>
                                        <p:cTn id="120" dur="1" fill="hold">
                                          <p:stCondLst>
                                            <p:cond delay="2999"/>
                                          </p:stCondLst>
                                        </p:cTn>
                                        <p:tgtEl>
                                          <p:spTgt spid="7"/>
                                        </p:tgtEl>
                                        <p:attrNameLst>
                                          <p:attrName>style.visibility</p:attrName>
                                        </p:attrNameLst>
                                      </p:cBhvr>
                                      <p:to>
                                        <p:strVal val="hidden"/>
                                      </p:to>
                                    </p:set>
                                  </p:childTnLst>
                                </p:cTn>
                              </p:par>
                              <p:par>
                                <p:cTn id="121" presetID="2" presetClass="exit" presetSubtype="8" fill="hold" grpId="3" nodeType="withEffect">
                                  <p:stCondLst>
                                    <p:cond delay="0"/>
                                  </p:stCondLst>
                                  <p:childTnLst>
                                    <p:anim calcmode="lin" valueType="num">
                                      <p:cBhvr additive="base">
                                        <p:cTn id="122" dur="3000"/>
                                        <p:tgtEl>
                                          <p:spTgt spid="8"/>
                                        </p:tgtEl>
                                        <p:attrNameLst>
                                          <p:attrName>ppt_x</p:attrName>
                                        </p:attrNameLst>
                                      </p:cBhvr>
                                      <p:tavLst>
                                        <p:tav tm="0">
                                          <p:val>
                                            <p:strVal val="ppt_x"/>
                                          </p:val>
                                        </p:tav>
                                        <p:tav tm="100000">
                                          <p:val>
                                            <p:strVal val="0-ppt_w/2"/>
                                          </p:val>
                                        </p:tav>
                                      </p:tavLst>
                                    </p:anim>
                                    <p:anim calcmode="lin" valueType="num">
                                      <p:cBhvr additive="base">
                                        <p:cTn id="123" dur="3000"/>
                                        <p:tgtEl>
                                          <p:spTgt spid="8"/>
                                        </p:tgtEl>
                                        <p:attrNameLst>
                                          <p:attrName>ppt_y</p:attrName>
                                        </p:attrNameLst>
                                      </p:cBhvr>
                                      <p:tavLst>
                                        <p:tav tm="0">
                                          <p:val>
                                            <p:strVal val="ppt_y"/>
                                          </p:val>
                                        </p:tav>
                                        <p:tav tm="100000">
                                          <p:val>
                                            <p:strVal val="ppt_y"/>
                                          </p:val>
                                        </p:tav>
                                      </p:tavLst>
                                    </p:anim>
                                    <p:set>
                                      <p:cBhvr>
                                        <p:cTn id="124" dur="1" fill="hold">
                                          <p:stCondLst>
                                            <p:cond delay="2999"/>
                                          </p:stCondLst>
                                        </p:cTn>
                                        <p:tgtEl>
                                          <p:spTgt spid="8"/>
                                        </p:tgtEl>
                                        <p:attrNameLst>
                                          <p:attrName>style.visibility</p:attrName>
                                        </p:attrNameLst>
                                      </p:cBhvr>
                                      <p:to>
                                        <p:strVal val="hidden"/>
                                      </p:to>
                                    </p:set>
                                  </p:childTnLst>
                                </p:cTn>
                              </p:par>
                              <p:par>
                                <p:cTn id="125" presetID="2" presetClass="exit" presetSubtype="8" fill="hold" grpId="3" nodeType="withEffect">
                                  <p:stCondLst>
                                    <p:cond delay="0"/>
                                  </p:stCondLst>
                                  <p:childTnLst>
                                    <p:anim calcmode="lin" valueType="num">
                                      <p:cBhvr additive="base">
                                        <p:cTn id="126" dur="3000"/>
                                        <p:tgtEl>
                                          <p:spTgt spid="11"/>
                                        </p:tgtEl>
                                        <p:attrNameLst>
                                          <p:attrName>ppt_x</p:attrName>
                                        </p:attrNameLst>
                                      </p:cBhvr>
                                      <p:tavLst>
                                        <p:tav tm="0">
                                          <p:val>
                                            <p:strVal val="ppt_x"/>
                                          </p:val>
                                        </p:tav>
                                        <p:tav tm="100000">
                                          <p:val>
                                            <p:strVal val="0-ppt_w/2"/>
                                          </p:val>
                                        </p:tav>
                                      </p:tavLst>
                                    </p:anim>
                                    <p:anim calcmode="lin" valueType="num">
                                      <p:cBhvr additive="base">
                                        <p:cTn id="127" dur="3000"/>
                                        <p:tgtEl>
                                          <p:spTgt spid="11"/>
                                        </p:tgtEl>
                                        <p:attrNameLst>
                                          <p:attrName>ppt_y</p:attrName>
                                        </p:attrNameLst>
                                      </p:cBhvr>
                                      <p:tavLst>
                                        <p:tav tm="0">
                                          <p:val>
                                            <p:strVal val="ppt_y"/>
                                          </p:val>
                                        </p:tav>
                                        <p:tav tm="100000">
                                          <p:val>
                                            <p:strVal val="ppt_y"/>
                                          </p:val>
                                        </p:tav>
                                      </p:tavLst>
                                    </p:anim>
                                    <p:set>
                                      <p:cBhvr>
                                        <p:cTn id="128" dur="1" fill="hold">
                                          <p:stCondLst>
                                            <p:cond delay="2999"/>
                                          </p:stCondLst>
                                        </p:cTn>
                                        <p:tgtEl>
                                          <p:spTgt spid="11"/>
                                        </p:tgtEl>
                                        <p:attrNameLst>
                                          <p:attrName>style.visibility</p:attrName>
                                        </p:attrNameLst>
                                      </p:cBhvr>
                                      <p:to>
                                        <p:strVal val="hidden"/>
                                      </p:to>
                                    </p:set>
                                  </p:childTnLst>
                                </p:cTn>
                              </p:par>
                              <p:par>
                                <p:cTn id="129" presetID="19" presetClass="exit" presetSubtype="10" fill="hold" grpId="4" nodeType="withEffect">
                                  <p:stCondLst>
                                    <p:cond delay="0"/>
                                  </p:stCondLst>
                                  <p:childTnLst>
                                    <p:anim calcmode="lin" valueType="num">
                                      <p:cBhvr>
                                        <p:cTn id="130" dur="3000"/>
                                        <p:tgtEl>
                                          <p:spTgt spid="4"/>
                                        </p:tgtEl>
                                        <p:attrNameLst>
                                          <p:attrName>ppt_h</p:attrName>
                                        </p:attrNameLst>
                                      </p:cBhvr>
                                      <p:tavLst>
                                        <p:tav tm="0">
                                          <p:val>
                                            <p:strVal val="ppt_h"/>
                                          </p:val>
                                        </p:tav>
                                        <p:tav tm="100000">
                                          <p:val>
                                            <p:strVal val="ppt_h"/>
                                          </p:val>
                                        </p:tav>
                                      </p:tavLst>
                                    </p:anim>
                                    <p:anim calcmode="lin" valueType="num">
                                      <p:cBhvr>
                                        <p:cTn id="131"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2" dur="1" fill="hold">
                                          <p:stCondLst>
                                            <p:cond delay="2999"/>
                                          </p:stCondLst>
                                        </p:cTn>
                                        <p:tgtEl>
                                          <p:spTgt spid="4"/>
                                        </p:tgtEl>
                                        <p:attrNameLst>
                                          <p:attrName>style.visibility</p:attrName>
                                        </p:attrNameLst>
                                      </p:cBhvr>
                                      <p:to>
                                        <p:strVal val="hidden"/>
                                      </p:to>
                                    </p:set>
                                  </p:childTnLst>
                                </p:cTn>
                              </p:par>
                              <p:par>
                                <p:cTn id="133" presetID="19" presetClass="exit" presetSubtype="10" fill="hold" grpId="4" nodeType="withEffect">
                                  <p:stCondLst>
                                    <p:cond delay="0"/>
                                  </p:stCondLst>
                                  <p:childTnLst>
                                    <p:anim calcmode="lin" valueType="num">
                                      <p:cBhvr>
                                        <p:cTn id="134" dur="3000"/>
                                        <p:tgtEl>
                                          <p:spTgt spid="6"/>
                                        </p:tgtEl>
                                        <p:attrNameLst>
                                          <p:attrName>ppt_h</p:attrName>
                                        </p:attrNameLst>
                                      </p:cBhvr>
                                      <p:tavLst>
                                        <p:tav tm="0">
                                          <p:val>
                                            <p:strVal val="ppt_h"/>
                                          </p:val>
                                        </p:tav>
                                        <p:tav tm="100000">
                                          <p:val>
                                            <p:strVal val="ppt_h"/>
                                          </p:val>
                                        </p:tav>
                                      </p:tavLst>
                                    </p:anim>
                                    <p:anim calcmode="lin" valueType="num">
                                      <p:cBhvr>
                                        <p:cTn id="135"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6" dur="1" fill="hold">
                                          <p:stCondLst>
                                            <p:cond delay="2999"/>
                                          </p:stCondLst>
                                        </p:cTn>
                                        <p:tgtEl>
                                          <p:spTgt spid="6"/>
                                        </p:tgtEl>
                                        <p:attrNameLst>
                                          <p:attrName>style.visibility</p:attrName>
                                        </p:attrNameLst>
                                      </p:cBhvr>
                                      <p:to>
                                        <p:strVal val="hidden"/>
                                      </p:to>
                                    </p:set>
                                  </p:childTnLst>
                                </p:cTn>
                              </p:par>
                              <p:par>
                                <p:cTn id="137" presetID="19" presetClass="exit" presetSubtype="10" fill="hold" grpId="4" nodeType="withEffect">
                                  <p:stCondLst>
                                    <p:cond delay="0"/>
                                  </p:stCondLst>
                                  <p:childTnLst>
                                    <p:anim calcmode="lin" valueType="num">
                                      <p:cBhvr>
                                        <p:cTn id="138" dur="3000"/>
                                        <p:tgtEl>
                                          <p:spTgt spid="9"/>
                                        </p:tgtEl>
                                        <p:attrNameLst>
                                          <p:attrName>ppt_h</p:attrName>
                                        </p:attrNameLst>
                                      </p:cBhvr>
                                      <p:tavLst>
                                        <p:tav tm="0">
                                          <p:val>
                                            <p:strVal val="ppt_h"/>
                                          </p:val>
                                        </p:tav>
                                        <p:tav tm="100000">
                                          <p:val>
                                            <p:strVal val="ppt_h"/>
                                          </p:val>
                                        </p:tav>
                                      </p:tavLst>
                                    </p:anim>
                                    <p:anim calcmode="lin" valueType="num">
                                      <p:cBhvr>
                                        <p:cTn id="139"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0" dur="1" fill="hold">
                                          <p:stCondLst>
                                            <p:cond delay="2999"/>
                                          </p:stCondLst>
                                        </p:cTn>
                                        <p:tgtEl>
                                          <p:spTgt spid="9"/>
                                        </p:tgtEl>
                                        <p:attrNameLst>
                                          <p:attrName>style.visibility</p:attrName>
                                        </p:attrNameLst>
                                      </p:cBhvr>
                                      <p:to>
                                        <p:strVal val="hidden"/>
                                      </p:to>
                                    </p:set>
                                  </p:childTnLst>
                                </p:cTn>
                              </p:par>
                              <p:par>
                                <p:cTn id="141" presetID="19" presetClass="exit" presetSubtype="10" fill="hold" grpId="4" nodeType="withEffect">
                                  <p:stCondLst>
                                    <p:cond delay="0"/>
                                  </p:stCondLst>
                                  <p:childTnLst>
                                    <p:anim calcmode="lin" valueType="num">
                                      <p:cBhvr>
                                        <p:cTn id="142" dur="3000"/>
                                        <p:tgtEl>
                                          <p:spTgt spid="10"/>
                                        </p:tgtEl>
                                        <p:attrNameLst>
                                          <p:attrName>ppt_h</p:attrName>
                                        </p:attrNameLst>
                                      </p:cBhvr>
                                      <p:tavLst>
                                        <p:tav tm="0">
                                          <p:val>
                                            <p:strVal val="ppt_h"/>
                                          </p:val>
                                        </p:tav>
                                        <p:tav tm="100000">
                                          <p:val>
                                            <p:strVal val="ppt_h"/>
                                          </p:val>
                                        </p:tav>
                                      </p:tavLst>
                                    </p:anim>
                                    <p:anim calcmode="lin" valueType="num">
                                      <p:cBhvr>
                                        <p:cTn id="143"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4" dur="1" fill="hold">
                                          <p:stCondLst>
                                            <p:cond delay="2999"/>
                                          </p:stCondLst>
                                        </p:cTn>
                                        <p:tgtEl>
                                          <p:spTgt spid="10"/>
                                        </p:tgtEl>
                                        <p:attrNameLst>
                                          <p:attrName>style.visibility</p:attrName>
                                        </p:attrNameLst>
                                      </p:cBhvr>
                                      <p:to>
                                        <p:strVal val="hidden"/>
                                      </p:to>
                                    </p:set>
                                  </p:childTnLst>
                                </p:cTn>
                              </p:par>
                              <p:par>
                                <p:cTn id="145" presetID="19" presetClass="exit" presetSubtype="10" fill="hold" grpId="4" nodeType="withEffect">
                                  <p:stCondLst>
                                    <p:cond delay="0"/>
                                  </p:stCondLst>
                                  <p:childTnLst>
                                    <p:anim calcmode="lin" valueType="num">
                                      <p:cBhvr>
                                        <p:cTn id="146" dur="3000"/>
                                        <p:tgtEl>
                                          <p:spTgt spid="5"/>
                                        </p:tgtEl>
                                        <p:attrNameLst>
                                          <p:attrName>ppt_h</p:attrName>
                                        </p:attrNameLst>
                                      </p:cBhvr>
                                      <p:tavLst>
                                        <p:tav tm="0">
                                          <p:val>
                                            <p:strVal val="ppt_h"/>
                                          </p:val>
                                        </p:tav>
                                        <p:tav tm="100000">
                                          <p:val>
                                            <p:strVal val="ppt_h"/>
                                          </p:val>
                                        </p:tav>
                                      </p:tavLst>
                                    </p:anim>
                                    <p:anim calcmode="lin" valueType="num">
                                      <p:cBhvr>
                                        <p:cTn id="147"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8" dur="1" fill="hold">
                                          <p:stCondLst>
                                            <p:cond delay="2999"/>
                                          </p:stCondLst>
                                        </p:cTn>
                                        <p:tgtEl>
                                          <p:spTgt spid="5"/>
                                        </p:tgtEl>
                                        <p:attrNameLst>
                                          <p:attrName>style.visibility</p:attrName>
                                        </p:attrNameLst>
                                      </p:cBhvr>
                                      <p:to>
                                        <p:strVal val="hidden"/>
                                      </p:to>
                                    </p:set>
                                  </p:childTnLst>
                                </p:cTn>
                              </p:par>
                              <p:par>
                                <p:cTn id="149" presetID="19" presetClass="exit" presetSubtype="10" fill="hold" grpId="4" nodeType="withEffect">
                                  <p:stCondLst>
                                    <p:cond delay="0"/>
                                  </p:stCondLst>
                                  <p:childTnLst>
                                    <p:anim calcmode="lin" valueType="num">
                                      <p:cBhvr>
                                        <p:cTn id="150" dur="3000"/>
                                        <p:tgtEl>
                                          <p:spTgt spid="7"/>
                                        </p:tgtEl>
                                        <p:attrNameLst>
                                          <p:attrName>ppt_h</p:attrName>
                                        </p:attrNameLst>
                                      </p:cBhvr>
                                      <p:tavLst>
                                        <p:tav tm="0">
                                          <p:val>
                                            <p:strVal val="ppt_h"/>
                                          </p:val>
                                        </p:tav>
                                        <p:tav tm="100000">
                                          <p:val>
                                            <p:strVal val="ppt_h"/>
                                          </p:val>
                                        </p:tav>
                                      </p:tavLst>
                                    </p:anim>
                                    <p:anim calcmode="lin" valueType="num">
                                      <p:cBhvr>
                                        <p:cTn id="151"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2" dur="1" fill="hold">
                                          <p:stCondLst>
                                            <p:cond delay="2999"/>
                                          </p:stCondLst>
                                        </p:cTn>
                                        <p:tgtEl>
                                          <p:spTgt spid="7"/>
                                        </p:tgtEl>
                                        <p:attrNameLst>
                                          <p:attrName>style.visibility</p:attrName>
                                        </p:attrNameLst>
                                      </p:cBhvr>
                                      <p:to>
                                        <p:strVal val="hidden"/>
                                      </p:to>
                                    </p:set>
                                  </p:childTnLst>
                                </p:cTn>
                              </p:par>
                              <p:par>
                                <p:cTn id="153" presetID="19" presetClass="exit" presetSubtype="10" fill="hold" grpId="4" nodeType="withEffect">
                                  <p:stCondLst>
                                    <p:cond delay="0"/>
                                  </p:stCondLst>
                                  <p:childTnLst>
                                    <p:anim calcmode="lin" valueType="num">
                                      <p:cBhvr>
                                        <p:cTn id="154" dur="3000"/>
                                        <p:tgtEl>
                                          <p:spTgt spid="8"/>
                                        </p:tgtEl>
                                        <p:attrNameLst>
                                          <p:attrName>ppt_h</p:attrName>
                                        </p:attrNameLst>
                                      </p:cBhvr>
                                      <p:tavLst>
                                        <p:tav tm="0">
                                          <p:val>
                                            <p:strVal val="ppt_h"/>
                                          </p:val>
                                        </p:tav>
                                        <p:tav tm="100000">
                                          <p:val>
                                            <p:strVal val="ppt_h"/>
                                          </p:val>
                                        </p:tav>
                                      </p:tavLst>
                                    </p:anim>
                                    <p:anim calcmode="lin" valueType="num">
                                      <p:cBhvr>
                                        <p:cTn id="155"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6" dur="1" fill="hold">
                                          <p:stCondLst>
                                            <p:cond delay="2999"/>
                                          </p:stCondLst>
                                        </p:cTn>
                                        <p:tgtEl>
                                          <p:spTgt spid="8"/>
                                        </p:tgtEl>
                                        <p:attrNameLst>
                                          <p:attrName>style.visibility</p:attrName>
                                        </p:attrNameLst>
                                      </p:cBhvr>
                                      <p:to>
                                        <p:strVal val="hidden"/>
                                      </p:to>
                                    </p:set>
                                  </p:childTnLst>
                                </p:cTn>
                              </p:par>
                              <p:par>
                                <p:cTn id="157" presetID="19" presetClass="exit" presetSubtype="10" fill="hold" grpId="4" nodeType="withEffect">
                                  <p:stCondLst>
                                    <p:cond delay="0"/>
                                  </p:stCondLst>
                                  <p:childTnLst>
                                    <p:anim calcmode="lin" valueType="num">
                                      <p:cBhvr>
                                        <p:cTn id="158" dur="3000"/>
                                        <p:tgtEl>
                                          <p:spTgt spid="11"/>
                                        </p:tgtEl>
                                        <p:attrNameLst>
                                          <p:attrName>ppt_h</p:attrName>
                                        </p:attrNameLst>
                                      </p:cBhvr>
                                      <p:tavLst>
                                        <p:tav tm="0">
                                          <p:val>
                                            <p:strVal val="ppt_h"/>
                                          </p:val>
                                        </p:tav>
                                        <p:tav tm="100000">
                                          <p:val>
                                            <p:strVal val="ppt_h"/>
                                          </p:val>
                                        </p:tav>
                                      </p:tavLst>
                                    </p:anim>
                                    <p:anim calcmode="lin" valueType="num">
                                      <p:cBhvr>
                                        <p:cTn id="159"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0" dur="1" fill="hold">
                                          <p:stCondLst>
                                            <p:cond delay="2999"/>
                                          </p:stCondLst>
                                        </p:cTn>
                                        <p:tgtEl>
                                          <p:spTgt spid="11"/>
                                        </p:tgtEl>
                                        <p:attrNameLst>
                                          <p:attrName>style.visibility</p:attrName>
                                        </p:attrNameLst>
                                      </p:cBhvr>
                                      <p:to>
                                        <p:strVal val="hidden"/>
                                      </p:to>
                                    </p:set>
                                  </p:childTnLst>
                                </p:cTn>
                              </p:par>
                              <p:par>
                                <p:cTn id="161" presetID="23" presetClass="entr" presetSubtype="288" fill="hold" nodeType="withEffect">
                                  <p:stCondLst>
                                    <p:cond delay="0"/>
                                  </p:stCondLst>
                                  <p:childTnLst>
                                    <p:set>
                                      <p:cBhvr>
                                        <p:cTn id="162" dur="1" fill="hold">
                                          <p:stCondLst>
                                            <p:cond delay="0"/>
                                          </p:stCondLst>
                                        </p:cTn>
                                        <p:tgtEl>
                                          <p:spTgt spid="2"/>
                                        </p:tgtEl>
                                        <p:attrNameLst>
                                          <p:attrName>style.visibility</p:attrName>
                                        </p:attrNameLst>
                                      </p:cBhvr>
                                      <p:to>
                                        <p:strVal val="visible"/>
                                      </p:to>
                                    </p:set>
                                    <p:anim calcmode="lin" valueType="num">
                                      <p:cBhvr>
                                        <p:cTn id="163" dur="3000" fill="hold"/>
                                        <p:tgtEl>
                                          <p:spTgt spid="2"/>
                                        </p:tgtEl>
                                        <p:attrNameLst>
                                          <p:attrName>ppt_w</p:attrName>
                                        </p:attrNameLst>
                                      </p:cBhvr>
                                      <p:tavLst>
                                        <p:tav tm="0">
                                          <p:val>
                                            <p:strVal val="4/3*#ppt_w"/>
                                          </p:val>
                                        </p:tav>
                                        <p:tav tm="100000">
                                          <p:val>
                                            <p:strVal val="#ppt_w"/>
                                          </p:val>
                                        </p:tav>
                                      </p:tavLst>
                                    </p:anim>
                                    <p:anim calcmode="lin" valueType="num">
                                      <p:cBhvr>
                                        <p:cTn id="164" dur="3000" fill="hold"/>
                                        <p:tgtEl>
                                          <p:spTgt spid="2"/>
                                        </p:tgtEl>
                                        <p:attrNameLst>
                                          <p:attrName>ppt_h</p:attrName>
                                        </p:attrNameLst>
                                      </p:cBhvr>
                                      <p:tavLst>
                                        <p:tav tm="0">
                                          <p:val>
                                            <p:strVal val="4/3*#ppt_h"/>
                                          </p:val>
                                        </p:tav>
                                        <p:tav tm="100000">
                                          <p:val>
                                            <p:strVal val="#ppt_h"/>
                                          </p:val>
                                        </p:tav>
                                      </p:tavLst>
                                    </p:anim>
                                  </p:childTnLst>
                                </p:cTn>
                              </p:par>
                              <p:par>
                                <p:cTn id="165" presetID="16" presetClass="entr" presetSubtype="37" fill="hold" nodeType="withEffect">
                                  <p:stCondLst>
                                    <p:cond delay="0"/>
                                  </p:stCondLst>
                                  <p:childTnLst>
                                    <p:set>
                                      <p:cBhvr>
                                        <p:cTn id="166" dur="1" fill="hold">
                                          <p:stCondLst>
                                            <p:cond delay="0"/>
                                          </p:stCondLst>
                                        </p:cTn>
                                        <p:tgtEl>
                                          <p:spTgt spid="2"/>
                                        </p:tgtEl>
                                        <p:attrNameLst>
                                          <p:attrName>style.visibility</p:attrName>
                                        </p:attrNameLst>
                                      </p:cBhvr>
                                      <p:to>
                                        <p:strVal val="visible"/>
                                      </p:to>
                                    </p:set>
                                    <p:animEffect transition="in" filter="barn(outVertical)">
                                      <p:cBhvr>
                                        <p:cTn id="16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bg>
      <p:bgPr>
        <a:gradFill>
          <a:gsLst>
            <a:gs pos="0">
              <a:srgbClr val="FFC000"/>
            </a:gs>
            <a:gs pos="30000">
              <a:srgbClr val="D49E6C"/>
            </a:gs>
            <a:gs pos="70000">
              <a:srgbClr val="A65528"/>
            </a:gs>
            <a:gs pos="100000">
              <a:srgbClr val="663012"/>
            </a:gs>
          </a:gsLst>
          <a:lin ang="10800000" scaled="0"/>
        </a:gradFill>
        <a:effectLst/>
      </p:bgPr>
    </p:bg>
    <p:spTree>
      <p:nvGrpSpPr>
        <p:cNvPr id="1" name=""/>
        <p:cNvGrpSpPr/>
        <p:nvPr/>
      </p:nvGrpSpPr>
      <p:grpSpPr>
        <a:xfrm>
          <a:off x="0" y="0"/>
          <a:ext cx="0" cy="0"/>
          <a:chOff x="0" y="0"/>
          <a:chExt cx="0" cy="0"/>
        </a:xfrm>
      </p:grpSpPr>
      <p:pic>
        <p:nvPicPr>
          <p:cNvPr id="2" name="1 Imagen" descr="ùtu.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rot="1403592">
            <a:off x="37119" y="1202472"/>
            <a:ext cx="1857356" cy="571504"/>
          </a:xfrm>
          <a:prstGeom prst="donut">
            <a:avLst/>
          </a:prstGeom>
          <a:gradFill flip="none" rotWithShape="1">
            <a:gsLst>
              <a:gs pos="0">
                <a:schemeClr val="tx1"/>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rot="20170855">
            <a:off x="36300" y="565005"/>
            <a:ext cx="1857356" cy="571504"/>
          </a:xfrm>
          <a:prstGeom prst="donut">
            <a:avLst/>
          </a:prstGeom>
          <a:gradFill flip="none" rotWithShape="1">
            <a:gsLst>
              <a:gs pos="0">
                <a:schemeClr val="tx1"/>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rot="1403592">
            <a:off x="1322970" y="1202470"/>
            <a:ext cx="1857356" cy="571504"/>
          </a:xfrm>
          <a:prstGeom prst="donut">
            <a:avLst/>
          </a:prstGeom>
          <a:gradFill flip="none" rotWithShape="1">
            <a:gsLst>
              <a:gs pos="0">
                <a:schemeClr val="tx1"/>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rot="20170855">
            <a:off x="1322151" y="565003"/>
            <a:ext cx="1857356" cy="571504"/>
          </a:xfrm>
          <a:prstGeom prst="donut">
            <a:avLst/>
          </a:prstGeom>
          <a:gradFill flip="none" rotWithShape="1">
            <a:gsLst>
              <a:gs pos="0">
                <a:schemeClr val="tx1"/>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rot="1403592">
            <a:off x="2680327" y="1202473"/>
            <a:ext cx="1857356" cy="571504"/>
          </a:xfrm>
          <a:prstGeom prst="donut">
            <a:avLst/>
          </a:prstGeom>
          <a:gradFill flip="none" rotWithShape="1">
            <a:gsLst>
              <a:gs pos="0">
                <a:schemeClr val="tx1"/>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rot="20170855">
            <a:off x="2679508" y="565006"/>
            <a:ext cx="1857356" cy="571504"/>
          </a:xfrm>
          <a:prstGeom prst="donut">
            <a:avLst/>
          </a:prstGeom>
          <a:gradFill flip="none" rotWithShape="1">
            <a:gsLst>
              <a:gs pos="0">
                <a:schemeClr val="tx1"/>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rot="1403592">
            <a:off x="3966178" y="1202471"/>
            <a:ext cx="1857356" cy="571504"/>
          </a:xfrm>
          <a:prstGeom prst="donut">
            <a:avLst/>
          </a:prstGeom>
          <a:gradFill flip="none" rotWithShape="1">
            <a:gsLst>
              <a:gs pos="0">
                <a:schemeClr val="tx1"/>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rot="20170855">
            <a:off x="3965359" y="565004"/>
            <a:ext cx="1857356" cy="571504"/>
          </a:xfrm>
          <a:prstGeom prst="donut">
            <a:avLst/>
          </a:prstGeom>
          <a:gradFill flip="none" rotWithShape="1">
            <a:gsLst>
              <a:gs pos="0">
                <a:schemeClr val="tx1"/>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rot="1403592">
            <a:off x="5323534" y="1202475"/>
            <a:ext cx="1857356" cy="571504"/>
          </a:xfrm>
          <a:prstGeom prst="donut">
            <a:avLst/>
          </a:prstGeom>
          <a:gradFill flip="none" rotWithShape="1">
            <a:gsLst>
              <a:gs pos="0">
                <a:schemeClr val="tx1"/>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rot="20170855">
            <a:off x="5322715" y="565008"/>
            <a:ext cx="1857356" cy="571504"/>
          </a:xfrm>
          <a:prstGeom prst="donut">
            <a:avLst/>
          </a:prstGeom>
          <a:gradFill flip="none" rotWithShape="1">
            <a:gsLst>
              <a:gs pos="0">
                <a:schemeClr val="tx1"/>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rot="1403592">
            <a:off x="6609385" y="1202473"/>
            <a:ext cx="1857356" cy="571504"/>
          </a:xfrm>
          <a:prstGeom prst="donut">
            <a:avLst/>
          </a:prstGeom>
          <a:gradFill flip="none" rotWithShape="1">
            <a:gsLst>
              <a:gs pos="0">
                <a:schemeClr val="tx1"/>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rot="20170855">
            <a:off x="6608566" y="565006"/>
            <a:ext cx="1857356" cy="571504"/>
          </a:xfrm>
          <a:prstGeom prst="donut">
            <a:avLst/>
          </a:prstGeom>
          <a:gradFill flip="none" rotWithShape="1">
            <a:gsLst>
              <a:gs pos="0">
                <a:schemeClr val="tx1"/>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rot="1403592">
            <a:off x="7966706" y="1202471"/>
            <a:ext cx="1857356" cy="571504"/>
          </a:xfrm>
          <a:prstGeom prst="donut">
            <a:avLst/>
          </a:prstGeom>
          <a:gradFill flip="none" rotWithShape="1">
            <a:gsLst>
              <a:gs pos="0">
                <a:schemeClr val="tx1"/>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rot="20170855">
            <a:off x="7965887" y="565004"/>
            <a:ext cx="1857356" cy="571504"/>
          </a:xfrm>
          <a:prstGeom prst="donut">
            <a:avLst/>
          </a:prstGeom>
          <a:gradFill flip="none" rotWithShape="1">
            <a:gsLst>
              <a:gs pos="0">
                <a:schemeClr val="tx1"/>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rot="1403592">
            <a:off x="7249526" y="3202734"/>
            <a:ext cx="1857356" cy="571504"/>
          </a:xfrm>
          <a:prstGeom prst="donut">
            <a:avLst/>
          </a:prstGeom>
          <a:gradFill flip="none" rotWithShape="1">
            <a:gsLst>
              <a:gs pos="0">
                <a:schemeClr val="tx1"/>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rot="20170855">
            <a:off x="7250343" y="3851152"/>
            <a:ext cx="1857356" cy="571504"/>
          </a:xfrm>
          <a:prstGeom prst="donut">
            <a:avLst/>
          </a:prstGeom>
          <a:gradFill flip="none" rotWithShape="1">
            <a:gsLst>
              <a:gs pos="0">
                <a:schemeClr val="tx1"/>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rot="1403592">
            <a:off x="5964806" y="3202733"/>
            <a:ext cx="1857356" cy="571504"/>
          </a:xfrm>
          <a:prstGeom prst="donut">
            <a:avLst/>
          </a:prstGeom>
          <a:gradFill flip="none" rotWithShape="1">
            <a:gsLst>
              <a:gs pos="0">
                <a:schemeClr val="tx1"/>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rot="20170855">
            <a:off x="5965623" y="3851151"/>
            <a:ext cx="1857356" cy="571504"/>
          </a:xfrm>
          <a:prstGeom prst="donut">
            <a:avLst/>
          </a:prstGeom>
          <a:gradFill flip="none" rotWithShape="1">
            <a:gsLst>
              <a:gs pos="0">
                <a:schemeClr val="tx1"/>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rot="1403592">
            <a:off x="4606320" y="3202735"/>
            <a:ext cx="1857356" cy="571504"/>
          </a:xfrm>
          <a:prstGeom prst="donut">
            <a:avLst/>
          </a:prstGeom>
          <a:gradFill flip="none" rotWithShape="1">
            <a:gsLst>
              <a:gs pos="0">
                <a:schemeClr val="tx1"/>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rot="20170855">
            <a:off x="4607137" y="3851153"/>
            <a:ext cx="1857356" cy="571504"/>
          </a:xfrm>
          <a:prstGeom prst="donut">
            <a:avLst/>
          </a:prstGeom>
          <a:gradFill flip="none" rotWithShape="1">
            <a:gsLst>
              <a:gs pos="0">
                <a:schemeClr val="tx1"/>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rot="1403592">
            <a:off x="3321600" y="3202734"/>
            <a:ext cx="1857356" cy="571504"/>
          </a:xfrm>
          <a:prstGeom prst="donut">
            <a:avLst/>
          </a:prstGeom>
          <a:gradFill flip="none" rotWithShape="1">
            <a:gsLst>
              <a:gs pos="0">
                <a:schemeClr val="tx1"/>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rot="20170855">
            <a:off x="3322417" y="3851152"/>
            <a:ext cx="1857356" cy="571504"/>
          </a:xfrm>
          <a:prstGeom prst="donut">
            <a:avLst/>
          </a:prstGeom>
          <a:gradFill flip="none" rotWithShape="1">
            <a:gsLst>
              <a:gs pos="0">
                <a:schemeClr val="tx1"/>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rot="1403592">
            <a:off x="2036188" y="3202735"/>
            <a:ext cx="1857356" cy="571504"/>
          </a:xfrm>
          <a:prstGeom prst="donut">
            <a:avLst/>
          </a:prstGeom>
          <a:gradFill flip="none" rotWithShape="1">
            <a:gsLst>
              <a:gs pos="0">
                <a:schemeClr val="tx1"/>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rot="20170855">
            <a:off x="2037005" y="3851153"/>
            <a:ext cx="1857356" cy="571504"/>
          </a:xfrm>
          <a:prstGeom prst="donut">
            <a:avLst/>
          </a:prstGeom>
          <a:gradFill flip="none" rotWithShape="1">
            <a:gsLst>
              <a:gs pos="0">
                <a:schemeClr val="tx1"/>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rot="1403592">
            <a:off x="751468" y="3202734"/>
            <a:ext cx="1857356" cy="571504"/>
          </a:xfrm>
          <a:prstGeom prst="donut">
            <a:avLst/>
          </a:prstGeom>
          <a:gradFill flip="none" rotWithShape="1">
            <a:gsLst>
              <a:gs pos="0">
                <a:schemeClr val="tx1"/>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rot="20170855">
            <a:off x="752285" y="3851152"/>
            <a:ext cx="1857356" cy="571504"/>
          </a:xfrm>
          <a:prstGeom prst="donut">
            <a:avLst/>
          </a:prstGeom>
          <a:gradFill flip="none" rotWithShape="1">
            <a:gsLst>
              <a:gs pos="0">
                <a:schemeClr val="tx1"/>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rot="1403592">
            <a:off x="-536052" y="3202733"/>
            <a:ext cx="1857356" cy="571504"/>
          </a:xfrm>
          <a:prstGeom prst="donut">
            <a:avLst/>
          </a:prstGeom>
          <a:gradFill flip="none" rotWithShape="1">
            <a:gsLst>
              <a:gs pos="0">
                <a:schemeClr val="tx1"/>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rot="20170855">
            <a:off x="-535235" y="3851151"/>
            <a:ext cx="1857356" cy="571504"/>
          </a:xfrm>
          <a:prstGeom prst="donut">
            <a:avLst/>
          </a:prstGeom>
          <a:gradFill flip="none" rotWithShape="1">
            <a:gsLst>
              <a:gs pos="0">
                <a:schemeClr val="tx1"/>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Rectángulo"/>
          <p:cNvSpPr/>
          <p:nvPr/>
        </p:nvSpPr>
        <p:spPr>
          <a:xfrm>
            <a:off x="-571536" y="-285770"/>
            <a:ext cx="10429948" cy="5429270"/>
          </a:xfrm>
          <a:prstGeom prst="rect">
            <a:avLst/>
          </a:prstGeom>
          <a:gradFill flip="none" rotWithShape="1">
            <a:gsLst>
              <a:gs pos="0">
                <a:srgbClr val="362416"/>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1"/>
                                        </p:tgtEl>
                                        <p:attrNameLst>
                                          <p:attrName>style.opacity</p:attrName>
                                        </p:attrNameLst>
                                      </p:cBhvr>
                                      <p:to>
                                        <p:strVal val="0"/>
                                      </p:to>
                                    </p:set>
                                    <p:animEffect filter="image" prLst="opacity: 0">
                                      <p:cBhvr rctx="IE">
                                        <p:cTn id="7" dur="indefinite"/>
                                        <p:tgtEl>
                                          <p:spTgt spid="31"/>
                                        </p:tgtEl>
                                      </p:cBhvr>
                                    </p:animEffect>
                                  </p:childTnLst>
                                </p:cTn>
                              </p:par>
                              <p:par>
                                <p:cTn id="8" presetID="2" presetClass="entr" presetSubtype="8"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0-#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0-#ppt_w/2"/>
                                          </p:val>
                                        </p:tav>
                                        <p:tav tm="100000">
                                          <p:val>
                                            <p:strVal val="#ppt_x"/>
                                          </p:val>
                                        </p:tav>
                                      </p:tavLst>
                                    </p:anim>
                                    <p:anim calcmode="lin" valueType="num">
                                      <p:cBhvr additive="base">
                                        <p:cTn id="15" dur="3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0-#ppt_w/2"/>
                                          </p:val>
                                        </p:tav>
                                        <p:tav tm="100000">
                                          <p:val>
                                            <p:strVal val="#ppt_x"/>
                                          </p:val>
                                        </p:tav>
                                      </p:tavLst>
                                    </p:anim>
                                    <p:anim calcmode="lin" valueType="num">
                                      <p:cBhvr additive="base">
                                        <p:cTn id="19" dur="3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0-#ppt_w/2"/>
                                          </p:val>
                                        </p:tav>
                                        <p:tav tm="100000">
                                          <p:val>
                                            <p:strVal val="#ppt_x"/>
                                          </p:val>
                                        </p:tav>
                                      </p:tavLst>
                                    </p:anim>
                                    <p:anim calcmode="lin" valueType="num">
                                      <p:cBhvr additive="base">
                                        <p:cTn id="23" dur="3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0-#ppt_w/2"/>
                                          </p:val>
                                        </p:tav>
                                        <p:tav tm="100000">
                                          <p:val>
                                            <p:strVal val="#ppt_x"/>
                                          </p:val>
                                        </p:tav>
                                      </p:tavLst>
                                    </p:anim>
                                    <p:anim calcmode="lin" valueType="num">
                                      <p:cBhvr additive="base">
                                        <p:cTn id="27" dur="3000" fill="hold"/>
                                        <p:tgtEl>
                                          <p:spTgt spid="7"/>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0-#ppt_w/2"/>
                                          </p:val>
                                        </p:tav>
                                        <p:tav tm="100000">
                                          <p:val>
                                            <p:strVal val="#ppt_x"/>
                                          </p:val>
                                        </p:tav>
                                      </p:tavLst>
                                    </p:anim>
                                    <p:anim calcmode="lin" valueType="num">
                                      <p:cBhvr additive="base">
                                        <p:cTn id="31" dur="3000" fill="hold"/>
                                        <p:tgtEl>
                                          <p:spTgt spid="8"/>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0-#ppt_w/2"/>
                                          </p:val>
                                        </p:tav>
                                        <p:tav tm="100000">
                                          <p:val>
                                            <p:strVal val="#ppt_x"/>
                                          </p:val>
                                        </p:tav>
                                      </p:tavLst>
                                    </p:anim>
                                    <p:anim calcmode="lin" valueType="num">
                                      <p:cBhvr additive="base">
                                        <p:cTn id="35" dur="3000" fill="hold"/>
                                        <p:tgtEl>
                                          <p:spTgt spid="9"/>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0-#ppt_w/2"/>
                                          </p:val>
                                        </p:tav>
                                        <p:tav tm="100000">
                                          <p:val>
                                            <p:strVal val="#ppt_x"/>
                                          </p:val>
                                        </p:tav>
                                      </p:tavLst>
                                    </p:anim>
                                    <p:anim calcmode="lin" valueType="num">
                                      <p:cBhvr additive="base">
                                        <p:cTn id="39" dur="30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0-#ppt_w/2"/>
                                          </p:val>
                                        </p:tav>
                                        <p:tav tm="100000">
                                          <p:val>
                                            <p:strVal val="#ppt_x"/>
                                          </p:val>
                                        </p:tav>
                                      </p:tavLst>
                                    </p:anim>
                                    <p:anim calcmode="lin" valueType="num">
                                      <p:cBhvr additive="base">
                                        <p:cTn id="43" dur="3000" fill="hold"/>
                                        <p:tgtEl>
                                          <p:spTgt spid="11"/>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0-#ppt_w/2"/>
                                          </p:val>
                                        </p:tav>
                                        <p:tav tm="100000">
                                          <p:val>
                                            <p:strVal val="#ppt_x"/>
                                          </p:val>
                                        </p:tav>
                                      </p:tavLst>
                                    </p:anim>
                                    <p:anim calcmode="lin" valueType="num">
                                      <p:cBhvr additive="base">
                                        <p:cTn id="47" dur="3000" fill="hold"/>
                                        <p:tgtEl>
                                          <p:spTgt spid="12"/>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0-#ppt_w/2"/>
                                          </p:val>
                                        </p:tav>
                                        <p:tav tm="100000">
                                          <p:val>
                                            <p:strVal val="#ppt_x"/>
                                          </p:val>
                                        </p:tav>
                                      </p:tavLst>
                                    </p:anim>
                                    <p:anim calcmode="lin" valueType="num">
                                      <p:cBhvr additive="base">
                                        <p:cTn id="51" dur="3000" fill="hold"/>
                                        <p:tgtEl>
                                          <p:spTgt spid="13"/>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0-#ppt_w/2"/>
                                          </p:val>
                                        </p:tav>
                                        <p:tav tm="100000">
                                          <p:val>
                                            <p:strVal val="#ppt_x"/>
                                          </p:val>
                                        </p:tav>
                                      </p:tavLst>
                                    </p:anim>
                                    <p:anim calcmode="lin" valueType="num">
                                      <p:cBhvr additive="base">
                                        <p:cTn id="55" dur="3000" fill="hold"/>
                                        <p:tgtEl>
                                          <p:spTgt spid="14"/>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0-#ppt_w/2"/>
                                          </p:val>
                                        </p:tav>
                                        <p:tav tm="100000">
                                          <p:val>
                                            <p:strVal val="#ppt_x"/>
                                          </p:val>
                                        </p:tav>
                                      </p:tavLst>
                                    </p:anim>
                                    <p:anim calcmode="lin" valueType="num">
                                      <p:cBhvr additive="base">
                                        <p:cTn id="59" dur="3000" fill="hold"/>
                                        <p:tgtEl>
                                          <p:spTgt spid="15"/>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0-#ppt_w/2"/>
                                          </p:val>
                                        </p:tav>
                                        <p:tav tm="100000">
                                          <p:val>
                                            <p:strVal val="#ppt_x"/>
                                          </p:val>
                                        </p:tav>
                                      </p:tavLst>
                                    </p:anim>
                                    <p:anim calcmode="lin" valueType="num">
                                      <p:cBhvr additive="base">
                                        <p:cTn id="63" dur="3000" fill="hold"/>
                                        <p:tgtEl>
                                          <p:spTgt spid="16"/>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3000" fill="hold"/>
                                        <p:tgtEl>
                                          <p:spTgt spid="17"/>
                                        </p:tgtEl>
                                        <p:attrNameLst>
                                          <p:attrName>ppt_x</p:attrName>
                                        </p:attrNameLst>
                                      </p:cBhvr>
                                      <p:tavLst>
                                        <p:tav tm="0">
                                          <p:val>
                                            <p:strVal val="1+#ppt_w/2"/>
                                          </p:val>
                                        </p:tav>
                                        <p:tav tm="100000">
                                          <p:val>
                                            <p:strVal val="#ppt_x"/>
                                          </p:val>
                                        </p:tav>
                                      </p:tavLst>
                                    </p:anim>
                                    <p:anim calcmode="lin" valueType="num">
                                      <p:cBhvr additive="base">
                                        <p:cTn id="67" dur="3000" fill="hold"/>
                                        <p:tgtEl>
                                          <p:spTgt spid="17"/>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1+#ppt_w/2"/>
                                          </p:val>
                                        </p:tav>
                                        <p:tav tm="100000">
                                          <p:val>
                                            <p:strVal val="#ppt_x"/>
                                          </p:val>
                                        </p:tav>
                                      </p:tavLst>
                                    </p:anim>
                                    <p:anim calcmode="lin" valueType="num">
                                      <p:cBhvr additive="base">
                                        <p:cTn id="71" dur="3000" fill="hold"/>
                                        <p:tgtEl>
                                          <p:spTgt spid="18"/>
                                        </p:tgtEl>
                                        <p:attrNameLst>
                                          <p:attrName>ppt_y</p:attrName>
                                        </p:attrNameLst>
                                      </p:cBhvr>
                                      <p:tavLst>
                                        <p:tav tm="0">
                                          <p:val>
                                            <p:strVal val="#ppt_y"/>
                                          </p:val>
                                        </p:tav>
                                        <p:tav tm="100000">
                                          <p:val>
                                            <p:strVal val="#ppt_y"/>
                                          </p:val>
                                        </p:tav>
                                      </p:tavLst>
                                    </p:anim>
                                  </p:childTnLst>
                                </p:cTn>
                              </p:par>
                              <p:par>
                                <p:cTn id="72" presetID="2" presetClass="entr" presetSubtype="2"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3000" fill="hold"/>
                                        <p:tgtEl>
                                          <p:spTgt spid="19"/>
                                        </p:tgtEl>
                                        <p:attrNameLst>
                                          <p:attrName>ppt_x</p:attrName>
                                        </p:attrNameLst>
                                      </p:cBhvr>
                                      <p:tavLst>
                                        <p:tav tm="0">
                                          <p:val>
                                            <p:strVal val="1+#ppt_w/2"/>
                                          </p:val>
                                        </p:tav>
                                        <p:tav tm="100000">
                                          <p:val>
                                            <p:strVal val="#ppt_x"/>
                                          </p:val>
                                        </p:tav>
                                      </p:tavLst>
                                    </p:anim>
                                    <p:anim calcmode="lin" valueType="num">
                                      <p:cBhvr additive="base">
                                        <p:cTn id="75" dur="3000" fill="hold"/>
                                        <p:tgtEl>
                                          <p:spTgt spid="19"/>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3000" fill="hold"/>
                                        <p:tgtEl>
                                          <p:spTgt spid="20"/>
                                        </p:tgtEl>
                                        <p:attrNameLst>
                                          <p:attrName>ppt_x</p:attrName>
                                        </p:attrNameLst>
                                      </p:cBhvr>
                                      <p:tavLst>
                                        <p:tav tm="0">
                                          <p:val>
                                            <p:strVal val="1+#ppt_w/2"/>
                                          </p:val>
                                        </p:tav>
                                        <p:tav tm="100000">
                                          <p:val>
                                            <p:strVal val="#ppt_x"/>
                                          </p:val>
                                        </p:tav>
                                      </p:tavLst>
                                    </p:anim>
                                    <p:anim calcmode="lin" valueType="num">
                                      <p:cBhvr additive="base">
                                        <p:cTn id="79" dur="3000" fill="hold"/>
                                        <p:tgtEl>
                                          <p:spTgt spid="20"/>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3000" fill="hold"/>
                                        <p:tgtEl>
                                          <p:spTgt spid="21"/>
                                        </p:tgtEl>
                                        <p:attrNameLst>
                                          <p:attrName>ppt_x</p:attrName>
                                        </p:attrNameLst>
                                      </p:cBhvr>
                                      <p:tavLst>
                                        <p:tav tm="0">
                                          <p:val>
                                            <p:strVal val="1+#ppt_w/2"/>
                                          </p:val>
                                        </p:tav>
                                        <p:tav tm="100000">
                                          <p:val>
                                            <p:strVal val="#ppt_x"/>
                                          </p:val>
                                        </p:tav>
                                      </p:tavLst>
                                    </p:anim>
                                    <p:anim calcmode="lin" valueType="num">
                                      <p:cBhvr additive="base">
                                        <p:cTn id="83" dur="3000" fill="hold"/>
                                        <p:tgtEl>
                                          <p:spTgt spid="21"/>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additive="base">
                                        <p:cTn id="86" dur="3000" fill="hold"/>
                                        <p:tgtEl>
                                          <p:spTgt spid="22"/>
                                        </p:tgtEl>
                                        <p:attrNameLst>
                                          <p:attrName>ppt_x</p:attrName>
                                        </p:attrNameLst>
                                      </p:cBhvr>
                                      <p:tavLst>
                                        <p:tav tm="0">
                                          <p:val>
                                            <p:strVal val="1+#ppt_w/2"/>
                                          </p:val>
                                        </p:tav>
                                        <p:tav tm="100000">
                                          <p:val>
                                            <p:strVal val="#ppt_x"/>
                                          </p:val>
                                        </p:tav>
                                      </p:tavLst>
                                    </p:anim>
                                    <p:anim calcmode="lin" valueType="num">
                                      <p:cBhvr additive="base">
                                        <p:cTn id="87" dur="3000" fill="hold"/>
                                        <p:tgtEl>
                                          <p:spTgt spid="22"/>
                                        </p:tgtEl>
                                        <p:attrNameLst>
                                          <p:attrName>ppt_y</p:attrName>
                                        </p:attrNameLst>
                                      </p:cBhvr>
                                      <p:tavLst>
                                        <p:tav tm="0">
                                          <p:val>
                                            <p:strVal val="#ppt_y"/>
                                          </p:val>
                                        </p:tav>
                                        <p:tav tm="100000">
                                          <p:val>
                                            <p:strVal val="#ppt_y"/>
                                          </p:val>
                                        </p:tav>
                                      </p:tavLst>
                                    </p:anim>
                                  </p:childTnLst>
                                </p:cTn>
                              </p:par>
                              <p:par>
                                <p:cTn id="88" presetID="2" presetClass="entr" presetSubtype="2" fill="hold" grpId="0" nodeType="with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additive="base">
                                        <p:cTn id="90" dur="3000" fill="hold"/>
                                        <p:tgtEl>
                                          <p:spTgt spid="23"/>
                                        </p:tgtEl>
                                        <p:attrNameLst>
                                          <p:attrName>ppt_x</p:attrName>
                                        </p:attrNameLst>
                                      </p:cBhvr>
                                      <p:tavLst>
                                        <p:tav tm="0">
                                          <p:val>
                                            <p:strVal val="1+#ppt_w/2"/>
                                          </p:val>
                                        </p:tav>
                                        <p:tav tm="100000">
                                          <p:val>
                                            <p:strVal val="#ppt_x"/>
                                          </p:val>
                                        </p:tav>
                                      </p:tavLst>
                                    </p:anim>
                                    <p:anim calcmode="lin" valueType="num">
                                      <p:cBhvr additive="base">
                                        <p:cTn id="91" dur="3000" fill="hold"/>
                                        <p:tgtEl>
                                          <p:spTgt spid="23"/>
                                        </p:tgtEl>
                                        <p:attrNameLst>
                                          <p:attrName>ppt_y</p:attrName>
                                        </p:attrNameLst>
                                      </p:cBhvr>
                                      <p:tavLst>
                                        <p:tav tm="0">
                                          <p:val>
                                            <p:strVal val="#ppt_y"/>
                                          </p:val>
                                        </p:tav>
                                        <p:tav tm="100000">
                                          <p:val>
                                            <p:strVal val="#ppt_y"/>
                                          </p:val>
                                        </p:tav>
                                      </p:tavLst>
                                    </p:anim>
                                  </p:childTnLst>
                                </p:cTn>
                              </p:par>
                              <p:par>
                                <p:cTn id="92" presetID="2" presetClass="entr" presetSubtype="2"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additive="base">
                                        <p:cTn id="94" dur="3000" fill="hold"/>
                                        <p:tgtEl>
                                          <p:spTgt spid="24"/>
                                        </p:tgtEl>
                                        <p:attrNameLst>
                                          <p:attrName>ppt_x</p:attrName>
                                        </p:attrNameLst>
                                      </p:cBhvr>
                                      <p:tavLst>
                                        <p:tav tm="0">
                                          <p:val>
                                            <p:strVal val="1+#ppt_w/2"/>
                                          </p:val>
                                        </p:tav>
                                        <p:tav tm="100000">
                                          <p:val>
                                            <p:strVal val="#ppt_x"/>
                                          </p:val>
                                        </p:tav>
                                      </p:tavLst>
                                    </p:anim>
                                    <p:anim calcmode="lin" valueType="num">
                                      <p:cBhvr additive="base">
                                        <p:cTn id="95" dur="3000" fill="hold"/>
                                        <p:tgtEl>
                                          <p:spTgt spid="24"/>
                                        </p:tgtEl>
                                        <p:attrNameLst>
                                          <p:attrName>ppt_y</p:attrName>
                                        </p:attrNameLst>
                                      </p:cBhvr>
                                      <p:tavLst>
                                        <p:tav tm="0">
                                          <p:val>
                                            <p:strVal val="#ppt_y"/>
                                          </p:val>
                                        </p:tav>
                                        <p:tav tm="100000">
                                          <p:val>
                                            <p:strVal val="#ppt_y"/>
                                          </p:val>
                                        </p:tav>
                                      </p:tavLst>
                                    </p:anim>
                                  </p:childTnLst>
                                </p:cTn>
                              </p:par>
                              <p:par>
                                <p:cTn id="96" presetID="2" presetClass="entr" presetSubtype="2" fill="hold" grpId="0" nodeType="withEffect">
                                  <p:stCondLst>
                                    <p:cond delay="0"/>
                                  </p:stCondLst>
                                  <p:childTnLst>
                                    <p:set>
                                      <p:cBhvr>
                                        <p:cTn id="97" dur="1" fill="hold">
                                          <p:stCondLst>
                                            <p:cond delay="0"/>
                                          </p:stCondLst>
                                        </p:cTn>
                                        <p:tgtEl>
                                          <p:spTgt spid="25"/>
                                        </p:tgtEl>
                                        <p:attrNameLst>
                                          <p:attrName>style.visibility</p:attrName>
                                        </p:attrNameLst>
                                      </p:cBhvr>
                                      <p:to>
                                        <p:strVal val="visible"/>
                                      </p:to>
                                    </p:set>
                                    <p:anim calcmode="lin" valueType="num">
                                      <p:cBhvr additive="base">
                                        <p:cTn id="98" dur="3000" fill="hold"/>
                                        <p:tgtEl>
                                          <p:spTgt spid="25"/>
                                        </p:tgtEl>
                                        <p:attrNameLst>
                                          <p:attrName>ppt_x</p:attrName>
                                        </p:attrNameLst>
                                      </p:cBhvr>
                                      <p:tavLst>
                                        <p:tav tm="0">
                                          <p:val>
                                            <p:strVal val="1+#ppt_w/2"/>
                                          </p:val>
                                        </p:tav>
                                        <p:tav tm="100000">
                                          <p:val>
                                            <p:strVal val="#ppt_x"/>
                                          </p:val>
                                        </p:tav>
                                      </p:tavLst>
                                    </p:anim>
                                    <p:anim calcmode="lin" valueType="num">
                                      <p:cBhvr additive="base">
                                        <p:cTn id="99" dur="3000" fill="hold"/>
                                        <p:tgtEl>
                                          <p:spTgt spid="25"/>
                                        </p:tgtEl>
                                        <p:attrNameLst>
                                          <p:attrName>ppt_y</p:attrName>
                                        </p:attrNameLst>
                                      </p:cBhvr>
                                      <p:tavLst>
                                        <p:tav tm="0">
                                          <p:val>
                                            <p:strVal val="#ppt_y"/>
                                          </p:val>
                                        </p:tav>
                                        <p:tav tm="100000">
                                          <p:val>
                                            <p:strVal val="#ppt_y"/>
                                          </p:val>
                                        </p:tav>
                                      </p:tavLst>
                                    </p:anim>
                                  </p:childTnLst>
                                </p:cTn>
                              </p:par>
                              <p:par>
                                <p:cTn id="100" presetID="2" presetClass="entr" presetSubtype="2" fill="hold" grpId="0" nodeType="withEffect">
                                  <p:stCondLst>
                                    <p:cond delay="0"/>
                                  </p:stCondLst>
                                  <p:childTnLst>
                                    <p:set>
                                      <p:cBhvr>
                                        <p:cTn id="101" dur="1" fill="hold">
                                          <p:stCondLst>
                                            <p:cond delay="0"/>
                                          </p:stCondLst>
                                        </p:cTn>
                                        <p:tgtEl>
                                          <p:spTgt spid="26"/>
                                        </p:tgtEl>
                                        <p:attrNameLst>
                                          <p:attrName>style.visibility</p:attrName>
                                        </p:attrNameLst>
                                      </p:cBhvr>
                                      <p:to>
                                        <p:strVal val="visible"/>
                                      </p:to>
                                    </p:set>
                                    <p:anim calcmode="lin" valueType="num">
                                      <p:cBhvr additive="base">
                                        <p:cTn id="102" dur="3000" fill="hold"/>
                                        <p:tgtEl>
                                          <p:spTgt spid="26"/>
                                        </p:tgtEl>
                                        <p:attrNameLst>
                                          <p:attrName>ppt_x</p:attrName>
                                        </p:attrNameLst>
                                      </p:cBhvr>
                                      <p:tavLst>
                                        <p:tav tm="0">
                                          <p:val>
                                            <p:strVal val="1+#ppt_w/2"/>
                                          </p:val>
                                        </p:tav>
                                        <p:tav tm="100000">
                                          <p:val>
                                            <p:strVal val="#ppt_x"/>
                                          </p:val>
                                        </p:tav>
                                      </p:tavLst>
                                    </p:anim>
                                    <p:anim calcmode="lin" valueType="num">
                                      <p:cBhvr additive="base">
                                        <p:cTn id="103" dur="3000" fill="hold"/>
                                        <p:tgtEl>
                                          <p:spTgt spid="26"/>
                                        </p:tgtEl>
                                        <p:attrNameLst>
                                          <p:attrName>ppt_y</p:attrName>
                                        </p:attrNameLst>
                                      </p:cBhvr>
                                      <p:tavLst>
                                        <p:tav tm="0">
                                          <p:val>
                                            <p:strVal val="#ppt_y"/>
                                          </p:val>
                                        </p:tav>
                                        <p:tav tm="100000">
                                          <p:val>
                                            <p:strVal val="#ppt_y"/>
                                          </p:val>
                                        </p:tav>
                                      </p:tavLst>
                                    </p:anim>
                                  </p:childTnLst>
                                </p:cTn>
                              </p:par>
                              <p:par>
                                <p:cTn id="104" presetID="2" presetClass="entr" presetSubtype="2" fill="hold" grpId="0" nodeType="withEffect">
                                  <p:stCondLst>
                                    <p:cond delay="0"/>
                                  </p:stCondLst>
                                  <p:childTnLst>
                                    <p:set>
                                      <p:cBhvr>
                                        <p:cTn id="105" dur="1" fill="hold">
                                          <p:stCondLst>
                                            <p:cond delay="0"/>
                                          </p:stCondLst>
                                        </p:cTn>
                                        <p:tgtEl>
                                          <p:spTgt spid="27"/>
                                        </p:tgtEl>
                                        <p:attrNameLst>
                                          <p:attrName>style.visibility</p:attrName>
                                        </p:attrNameLst>
                                      </p:cBhvr>
                                      <p:to>
                                        <p:strVal val="visible"/>
                                      </p:to>
                                    </p:set>
                                    <p:anim calcmode="lin" valueType="num">
                                      <p:cBhvr additive="base">
                                        <p:cTn id="106" dur="3000" fill="hold"/>
                                        <p:tgtEl>
                                          <p:spTgt spid="27"/>
                                        </p:tgtEl>
                                        <p:attrNameLst>
                                          <p:attrName>ppt_x</p:attrName>
                                        </p:attrNameLst>
                                      </p:cBhvr>
                                      <p:tavLst>
                                        <p:tav tm="0">
                                          <p:val>
                                            <p:strVal val="1+#ppt_w/2"/>
                                          </p:val>
                                        </p:tav>
                                        <p:tav tm="100000">
                                          <p:val>
                                            <p:strVal val="#ppt_x"/>
                                          </p:val>
                                        </p:tav>
                                      </p:tavLst>
                                    </p:anim>
                                    <p:anim calcmode="lin" valueType="num">
                                      <p:cBhvr additive="base">
                                        <p:cTn id="107" dur="3000" fill="hold"/>
                                        <p:tgtEl>
                                          <p:spTgt spid="27"/>
                                        </p:tgtEl>
                                        <p:attrNameLst>
                                          <p:attrName>ppt_y</p:attrName>
                                        </p:attrNameLst>
                                      </p:cBhvr>
                                      <p:tavLst>
                                        <p:tav tm="0">
                                          <p:val>
                                            <p:strVal val="#ppt_y"/>
                                          </p:val>
                                        </p:tav>
                                        <p:tav tm="100000">
                                          <p:val>
                                            <p:strVal val="#ppt_y"/>
                                          </p:val>
                                        </p:tav>
                                      </p:tavLst>
                                    </p:anim>
                                  </p:childTnLst>
                                </p:cTn>
                              </p:par>
                              <p:par>
                                <p:cTn id="108" presetID="2" presetClass="entr" presetSubtype="2" fill="hold" grpId="0" nodeType="withEffect">
                                  <p:stCondLst>
                                    <p:cond delay="0"/>
                                  </p:stCondLst>
                                  <p:childTnLst>
                                    <p:set>
                                      <p:cBhvr>
                                        <p:cTn id="109" dur="1" fill="hold">
                                          <p:stCondLst>
                                            <p:cond delay="0"/>
                                          </p:stCondLst>
                                        </p:cTn>
                                        <p:tgtEl>
                                          <p:spTgt spid="28"/>
                                        </p:tgtEl>
                                        <p:attrNameLst>
                                          <p:attrName>style.visibility</p:attrName>
                                        </p:attrNameLst>
                                      </p:cBhvr>
                                      <p:to>
                                        <p:strVal val="visible"/>
                                      </p:to>
                                    </p:set>
                                    <p:anim calcmode="lin" valueType="num">
                                      <p:cBhvr additive="base">
                                        <p:cTn id="110" dur="3000" fill="hold"/>
                                        <p:tgtEl>
                                          <p:spTgt spid="28"/>
                                        </p:tgtEl>
                                        <p:attrNameLst>
                                          <p:attrName>ppt_x</p:attrName>
                                        </p:attrNameLst>
                                      </p:cBhvr>
                                      <p:tavLst>
                                        <p:tav tm="0">
                                          <p:val>
                                            <p:strVal val="1+#ppt_w/2"/>
                                          </p:val>
                                        </p:tav>
                                        <p:tav tm="100000">
                                          <p:val>
                                            <p:strVal val="#ppt_x"/>
                                          </p:val>
                                        </p:tav>
                                      </p:tavLst>
                                    </p:anim>
                                    <p:anim calcmode="lin" valueType="num">
                                      <p:cBhvr additive="base">
                                        <p:cTn id="111" dur="3000" fill="hold"/>
                                        <p:tgtEl>
                                          <p:spTgt spid="28"/>
                                        </p:tgtEl>
                                        <p:attrNameLst>
                                          <p:attrName>ppt_y</p:attrName>
                                        </p:attrNameLst>
                                      </p:cBhvr>
                                      <p:tavLst>
                                        <p:tav tm="0">
                                          <p:val>
                                            <p:strVal val="#ppt_y"/>
                                          </p:val>
                                        </p:tav>
                                        <p:tav tm="100000">
                                          <p:val>
                                            <p:strVal val="#ppt_y"/>
                                          </p:val>
                                        </p:tav>
                                      </p:tavLst>
                                    </p:anim>
                                  </p:childTnLst>
                                </p:cTn>
                              </p:par>
                              <p:par>
                                <p:cTn id="112" presetID="2" presetClass="entr" presetSubtype="2" fill="hold" grpId="0" nodeType="withEffect">
                                  <p:stCondLst>
                                    <p:cond delay="0"/>
                                  </p:stCondLst>
                                  <p:childTnLst>
                                    <p:set>
                                      <p:cBhvr>
                                        <p:cTn id="113" dur="1" fill="hold">
                                          <p:stCondLst>
                                            <p:cond delay="0"/>
                                          </p:stCondLst>
                                        </p:cTn>
                                        <p:tgtEl>
                                          <p:spTgt spid="29"/>
                                        </p:tgtEl>
                                        <p:attrNameLst>
                                          <p:attrName>style.visibility</p:attrName>
                                        </p:attrNameLst>
                                      </p:cBhvr>
                                      <p:to>
                                        <p:strVal val="visible"/>
                                      </p:to>
                                    </p:set>
                                    <p:anim calcmode="lin" valueType="num">
                                      <p:cBhvr additive="base">
                                        <p:cTn id="114" dur="3000" fill="hold"/>
                                        <p:tgtEl>
                                          <p:spTgt spid="29"/>
                                        </p:tgtEl>
                                        <p:attrNameLst>
                                          <p:attrName>ppt_x</p:attrName>
                                        </p:attrNameLst>
                                      </p:cBhvr>
                                      <p:tavLst>
                                        <p:tav tm="0">
                                          <p:val>
                                            <p:strVal val="1+#ppt_w/2"/>
                                          </p:val>
                                        </p:tav>
                                        <p:tav tm="100000">
                                          <p:val>
                                            <p:strVal val="#ppt_x"/>
                                          </p:val>
                                        </p:tav>
                                      </p:tavLst>
                                    </p:anim>
                                    <p:anim calcmode="lin" valueType="num">
                                      <p:cBhvr additive="base">
                                        <p:cTn id="115" dur="3000" fill="hold"/>
                                        <p:tgtEl>
                                          <p:spTgt spid="29"/>
                                        </p:tgtEl>
                                        <p:attrNameLst>
                                          <p:attrName>ppt_y</p:attrName>
                                        </p:attrNameLst>
                                      </p:cBhvr>
                                      <p:tavLst>
                                        <p:tav tm="0">
                                          <p:val>
                                            <p:strVal val="#ppt_y"/>
                                          </p:val>
                                        </p:tav>
                                        <p:tav tm="100000">
                                          <p:val>
                                            <p:strVal val="#ppt_y"/>
                                          </p:val>
                                        </p:tav>
                                      </p:tavLst>
                                    </p:anim>
                                  </p:childTnLst>
                                </p:cTn>
                              </p:par>
                              <p:par>
                                <p:cTn id="116" presetID="2" presetClass="entr" presetSubtype="2" fill="hold" grpId="0" nodeType="withEffect">
                                  <p:stCondLst>
                                    <p:cond delay="0"/>
                                  </p:stCondLst>
                                  <p:childTnLst>
                                    <p:set>
                                      <p:cBhvr>
                                        <p:cTn id="117" dur="1" fill="hold">
                                          <p:stCondLst>
                                            <p:cond delay="0"/>
                                          </p:stCondLst>
                                        </p:cTn>
                                        <p:tgtEl>
                                          <p:spTgt spid="30"/>
                                        </p:tgtEl>
                                        <p:attrNameLst>
                                          <p:attrName>style.visibility</p:attrName>
                                        </p:attrNameLst>
                                      </p:cBhvr>
                                      <p:to>
                                        <p:strVal val="visible"/>
                                      </p:to>
                                    </p:set>
                                    <p:anim calcmode="lin" valueType="num">
                                      <p:cBhvr additive="base">
                                        <p:cTn id="118" dur="3000" fill="hold"/>
                                        <p:tgtEl>
                                          <p:spTgt spid="30"/>
                                        </p:tgtEl>
                                        <p:attrNameLst>
                                          <p:attrName>ppt_x</p:attrName>
                                        </p:attrNameLst>
                                      </p:cBhvr>
                                      <p:tavLst>
                                        <p:tav tm="0">
                                          <p:val>
                                            <p:strVal val="1+#ppt_w/2"/>
                                          </p:val>
                                        </p:tav>
                                        <p:tav tm="100000">
                                          <p:val>
                                            <p:strVal val="#ppt_x"/>
                                          </p:val>
                                        </p:tav>
                                      </p:tavLst>
                                    </p:anim>
                                    <p:anim calcmode="lin" valueType="num">
                                      <p:cBhvr additive="base">
                                        <p:cTn id="119" dur="3000" fill="hold"/>
                                        <p:tgtEl>
                                          <p:spTgt spid="30"/>
                                        </p:tgtEl>
                                        <p:attrNameLst>
                                          <p:attrName>ppt_y</p:attrName>
                                        </p:attrNameLst>
                                      </p:cBhvr>
                                      <p:tavLst>
                                        <p:tav tm="0">
                                          <p:val>
                                            <p:strVal val="#ppt_y"/>
                                          </p:val>
                                        </p:tav>
                                        <p:tav tm="100000">
                                          <p:val>
                                            <p:strVal val="#ppt_y"/>
                                          </p:val>
                                        </p:tav>
                                      </p:tavLst>
                                    </p:anim>
                                  </p:childTnLst>
                                </p:cTn>
                              </p:par>
                              <p:par>
                                <p:cTn id="120" presetID="8" presetClass="emph" presetSubtype="0" fill="hold" grpId="1" nodeType="withEffect">
                                  <p:stCondLst>
                                    <p:cond delay="0"/>
                                  </p:stCondLst>
                                  <p:childTnLst>
                                    <p:animRot by="-21600000">
                                      <p:cBhvr>
                                        <p:cTn id="121" dur="3000" fill="hold"/>
                                        <p:tgtEl>
                                          <p:spTgt spid="4"/>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6"/>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8"/>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10"/>
                                        </p:tgtEl>
                                        <p:attrNameLst>
                                          <p:attrName>r</p:attrName>
                                        </p:attrNameLst>
                                      </p:cBhvr>
                                    </p:animRot>
                                  </p:childTnLst>
                                </p:cTn>
                              </p:par>
                              <p:par>
                                <p:cTn id="128" presetID="8" presetClass="emph" presetSubtype="0" fill="hold" grpId="1" nodeType="withEffect">
                                  <p:stCondLst>
                                    <p:cond delay="0"/>
                                  </p:stCondLst>
                                  <p:childTnLst>
                                    <p:animRot by="-21600000">
                                      <p:cBhvr>
                                        <p:cTn id="129" dur="3000" fill="hold"/>
                                        <p:tgtEl>
                                          <p:spTgt spid="12"/>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14"/>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16"/>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3"/>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5"/>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7"/>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9"/>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11"/>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13"/>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15"/>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17"/>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19"/>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21"/>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23"/>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25"/>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27"/>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29"/>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18"/>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20"/>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22"/>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24"/>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26"/>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28"/>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30"/>
                                        </p:tgtEl>
                                        <p:attrNameLst>
                                          <p:attrName>r</p:attrName>
                                        </p:attrNameLst>
                                      </p:cBhvr>
                                    </p:animRot>
                                  </p:childTnLst>
                                </p:cTn>
                              </p:par>
                              <p:par>
                                <p:cTn id="176" presetID="2" presetClass="exit" presetSubtype="2" fill="hold" grpId="2" nodeType="withEffect">
                                  <p:stCondLst>
                                    <p:cond delay="0"/>
                                  </p:stCondLst>
                                  <p:childTnLst>
                                    <p:anim calcmode="lin" valueType="num">
                                      <p:cBhvr additive="base">
                                        <p:cTn id="177" dur="3000"/>
                                        <p:tgtEl>
                                          <p:spTgt spid="3"/>
                                        </p:tgtEl>
                                        <p:attrNameLst>
                                          <p:attrName>ppt_x</p:attrName>
                                        </p:attrNameLst>
                                      </p:cBhvr>
                                      <p:tavLst>
                                        <p:tav tm="0">
                                          <p:val>
                                            <p:strVal val="ppt_x"/>
                                          </p:val>
                                        </p:tav>
                                        <p:tav tm="100000">
                                          <p:val>
                                            <p:strVal val="1+ppt_w/2"/>
                                          </p:val>
                                        </p:tav>
                                      </p:tavLst>
                                    </p:anim>
                                    <p:anim calcmode="lin" valueType="num">
                                      <p:cBhvr additive="base">
                                        <p:cTn id="178" dur="3000"/>
                                        <p:tgtEl>
                                          <p:spTgt spid="3"/>
                                        </p:tgtEl>
                                        <p:attrNameLst>
                                          <p:attrName>ppt_y</p:attrName>
                                        </p:attrNameLst>
                                      </p:cBhvr>
                                      <p:tavLst>
                                        <p:tav tm="0">
                                          <p:val>
                                            <p:strVal val="ppt_y"/>
                                          </p:val>
                                        </p:tav>
                                        <p:tav tm="100000">
                                          <p:val>
                                            <p:strVal val="ppt_y"/>
                                          </p:val>
                                        </p:tav>
                                      </p:tavLst>
                                    </p:anim>
                                    <p:set>
                                      <p:cBhvr>
                                        <p:cTn id="179" dur="1" fill="hold">
                                          <p:stCondLst>
                                            <p:cond delay="2999"/>
                                          </p:stCondLst>
                                        </p:cTn>
                                        <p:tgtEl>
                                          <p:spTgt spid="3"/>
                                        </p:tgtEl>
                                        <p:attrNameLst>
                                          <p:attrName>style.visibility</p:attrName>
                                        </p:attrNameLst>
                                      </p:cBhvr>
                                      <p:to>
                                        <p:strVal val="hidden"/>
                                      </p:to>
                                    </p:set>
                                  </p:childTnLst>
                                </p:cTn>
                              </p:par>
                              <p:par>
                                <p:cTn id="180" presetID="2" presetClass="exit" presetSubtype="2" fill="hold" grpId="2" nodeType="withEffect">
                                  <p:stCondLst>
                                    <p:cond delay="0"/>
                                  </p:stCondLst>
                                  <p:childTnLst>
                                    <p:anim calcmode="lin" valueType="num">
                                      <p:cBhvr additive="base">
                                        <p:cTn id="181" dur="3000"/>
                                        <p:tgtEl>
                                          <p:spTgt spid="4"/>
                                        </p:tgtEl>
                                        <p:attrNameLst>
                                          <p:attrName>ppt_x</p:attrName>
                                        </p:attrNameLst>
                                      </p:cBhvr>
                                      <p:tavLst>
                                        <p:tav tm="0">
                                          <p:val>
                                            <p:strVal val="ppt_x"/>
                                          </p:val>
                                        </p:tav>
                                        <p:tav tm="100000">
                                          <p:val>
                                            <p:strVal val="1+ppt_w/2"/>
                                          </p:val>
                                        </p:tav>
                                      </p:tavLst>
                                    </p:anim>
                                    <p:anim calcmode="lin" valueType="num">
                                      <p:cBhvr additive="base">
                                        <p:cTn id="182" dur="3000"/>
                                        <p:tgtEl>
                                          <p:spTgt spid="4"/>
                                        </p:tgtEl>
                                        <p:attrNameLst>
                                          <p:attrName>ppt_y</p:attrName>
                                        </p:attrNameLst>
                                      </p:cBhvr>
                                      <p:tavLst>
                                        <p:tav tm="0">
                                          <p:val>
                                            <p:strVal val="ppt_y"/>
                                          </p:val>
                                        </p:tav>
                                        <p:tav tm="100000">
                                          <p:val>
                                            <p:strVal val="ppt_y"/>
                                          </p:val>
                                        </p:tav>
                                      </p:tavLst>
                                    </p:anim>
                                    <p:set>
                                      <p:cBhvr>
                                        <p:cTn id="183" dur="1" fill="hold">
                                          <p:stCondLst>
                                            <p:cond delay="2999"/>
                                          </p:stCondLst>
                                        </p:cTn>
                                        <p:tgtEl>
                                          <p:spTgt spid="4"/>
                                        </p:tgtEl>
                                        <p:attrNameLst>
                                          <p:attrName>style.visibility</p:attrName>
                                        </p:attrNameLst>
                                      </p:cBhvr>
                                      <p:to>
                                        <p:strVal val="hidden"/>
                                      </p:to>
                                    </p:set>
                                  </p:childTnLst>
                                </p:cTn>
                              </p:par>
                              <p:par>
                                <p:cTn id="184" presetID="2" presetClass="exit" presetSubtype="2" fill="hold" grpId="2" nodeType="withEffect">
                                  <p:stCondLst>
                                    <p:cond delay="0"/>
                                  </p:stCondLst>
                                  <p:childTnLst>
                                    <p:anim calcmode="lin" valueType="num">
                                      <p:cBhvr additive="base">
                                        <p:cTn id="185" dur="3000"/>
                                        <p:tgtEl>
                                          <p:spTgt spid="5"/>
                                        </p:tgtEl>
                                        <p:attrNameLst>
                                          <p:attrName>ppt_x</p:attrName>
                                        </p:attrNameLst>
                                      </p:cBhvr>
                                      <p:tavLst>
                                        <p:tav tm="0">
                                          <p:val>
                                            <p:strVal val="ppt_x"/>
                                          </p:val>
                                        </p:tav>
                                        <p:tav tm="100000">
                                          <p:val>
                                            <p:strVal val="1+ppt_w/2"/>
                                          </p:val>
                                        </p:tav>
                                      </p:tavLst>
                                    </p:anim>
                                    <p:anim calcmode="lin" valueType="num">
                                      <p:cBhvr additive="base">
                                        <p:cTn id="186" dur="3000"/>
                                        <p:tgtEl>
                                          <p:spTgt spid="5"/>
                                        </p:tgtEl>
                                        <p:attrNameLst>
                                          <p:attrName>ppt_y</p:attrName>
                                        </p:attrNameLst>
                                      </p:cBhvr>
                                      <p:tavLst>
                                        <p:tav tm="0">
                                          <p:val>
                                            <p:strVal val="ppt_y"/>
                                          </p:val>
                                        </p:tav>
                                        <p:tav tm="100000">
                                          <p:val>
                                            <p:strVal val="ppt_y"/>
                                          </p:val>
                                        </p:tav>
                                      </p:tavLst>
                                    </p:anim>
                                    <p:set>
                                      <p:cBhvr>
                                        <p:cTn id="187" dur="1" fill="hold">
                                          <p:stCondLst>
                                            <p:cond delay="2999"/>
                                          </p:stCondLst>
                                        </p:cTn>
                                        <p:tgtEl>
                                          <p:spTgt spid="5"/>
                                        </p:tgtEl>
                                        <p:attrNameLst>
                                          <p:attrName>style.visibility</p:attrName>
                                        </p:attrNameLst>
                                      </p:cBhvr>
                                      <p:to>
                                        <p:strVal val="hidden"/>
                                      </p:to>
                                    </p:set>
                                  </p:childTnLst>
                                </p:cTn>
                              </p:par>
                              <p:par>
                                <p:cTn id="188" presetID="2" presetClass="exit" presetSubtype="2" fill="hold" grpId="2" nodeType="withEffect">
                                  <p:stCondLst>
                                    <p:cond delay="0"/>
                                  </p:stCondLst>
                                  <p:childTnLst>
                                    <p:anim calcmode="lin" valueType="num">
                                      <p:cBhvr additive="base">
                                        <p:cTn id="189" dur="3000"/>
                                        <p:tgtEl>
                                          <p:spTgt spid="6"/>
                                        </p:tgtEl>
                                        <p:attrNameLst>
                                          <p:attrName>ppt_x</p:attrName>
                                        </p:attrNameLst>
                                      </p:cBhvr>
                                      <p:tavLst>
                                        <p:tav tm="0">
                                          <p:val>
                                            <p:strVal val="ppt_x"/>
                                          </p:val>
                                        </p:tav>
                                        <p:tav tm="100000">
                                          <p:val>
                                            <p:strVal val="1+ppt_w/2"/>
                                          </p:val>
                                        </p:tav>
                                      </p:tavLst>
                                    </p:anim>
                                    <p:anim calcmode="lin" valueType="num">
                                      <p:cBhvr additive="base">
                                        <p:cTn id="190" dur="3000"/>
                                        <p:tgtEl>
                                          <p:spTgt spid="6"/>
                                        </p:tgtEl>
                                        <p:attrNameLst>
                                          <p:attrName>ppt_y</p:attrName>
                                        </p:attrNameLst>
                                      </p:cBhvr>
                                      <p:tavLst>
                                        <p:tav tm="0">
                                          <p:val>
                                            <p:strVal val="ppt_y"/>
                                          </p:val>
                                        </p:tav>
                                        <p:tav tm="100000">
                                          <p:val>
                                            <p:strVal val="ppt_y"/>
                                          </p:val>
                                        </p:tav>
                                      </p:tavLst>
                                    </p:anim>
                                    <p:set>
                                      <p:cBhvr>
                                        <p:cTn id="191" dur="1" fill="hold">
                                          <p:stCondLst>
                                            <p:cond delay="2999"/>
                                          </p:stCondLst>
                                        </p:cTn>
                                        <p:tgtEl>
                                          <p:spTgt spid="6"/>
                                        </p:tgtEl>
                                        <p:attrNameLst>
                                          <p:attrName>style.visibility</p:attrName>
                                        </p:attrNameLst>
                                      </p:cBhvr>
                                      <p:to>
                                        <p:strVal val="hidden"/>
                                      </p:to>
                                    </p:set>
                                  </p:childTnLst>
                                </p:cTn>
                              </p:par>
                              <p:par>
                                <p:cTn id="192" presetID="2" presetClass="exit" presetSubtype="2" fill="hold" grpId="2" nodeType="withEffect">
                                  <p:stCondLst>
                                    <p:cond delay="0"/>
                                  </p:stCondLst>
                                  <p:childTnLst>
                                    <p:anim calcmode="lin" valueType="num">
                                      <p:cBhvr additive="base">
                                        <p:cTn id="193" dur="3000"/>
                                        <p:tgtEl>
                                          <p:spTgt spid="7"/>
                                        </p:tgtEl>
                                        <p:attrNameLst>
                                          <p:attrName>ppt_x</p:attrName>
                                        </p:attrNameLst>
                                      </p:cBhvr>
                                      <p:tavLst>
                                        <p:tav tm="0">
                                          <p:val>
                                            <p:strVal val="ppt_x"/>
                                          </p:val>
                                        </p:tav>
                                        <p:tav tm="100000">
                                          <p:val>
                                            <p:strVal val="1+ppt_w/2"/>
                                          </p:val>
                                        </p:tav>
                                      </p:tavLst>
                                    </p:anim>
                                    <p:anim calcmode="lin" valueType="num">
                                      <p:cBhvr additive="base">
                                        <p:cTn id="194" dur="3000"/>
                                        <p:tgtEl>
                                          <p:spTgt spid="7"/>
                                        </p:tgtEl>
                                        <p:attrNameLst>
                                          <p:attrName>ppt_y</p:attrName>
                                        </p:attrNameLst>
                                      </p:cBhvr>
                                      <p:tavLst>
                                        <p:tav tm="0">
                                          <p:val>
                                            <p:strVal val="ppt_y"/>
                                          </p:val>
                                        </p:tav>
                                        <p:tav tm="100000">
                                          <p:val>
                                            <p:strVal val="ppt_y"/>
                                          </p:val>
                                        </p:tav>
                                      </p:tavLst>
                                    </p:anim>
                                    <p:set>
                                      <p:cBhvr>
                                        <p:cTn id="195" dur="1" fill="hold">
                                          <p:stCondLst>
                                            <p:cond delay="2999"/>
                                          </p:stCondLst>
                                        </p:cTn>
                                        <p:tgtEl>
                                          <p:spTgt spid="7"/>
                                        </p:tgtEl>
                                        <p:attrNameLst>
                                          <p:attrName>style.visibility</p:attrName>
                                        </p:attrNameLst>
                                      </p:cBhvr>
                                      <p:to>
                                        <p:strVal val="hidden"/>
                                      </p:to>
                                    </p:set>
                                  </p:childTnLst>
                                </p:cTn>
                              </p:par>
                              <p:par>
                                <p:cTn id="196" presetID="2" presetClass="exit" presetSubtype="2" fill="hold" grpId="2" nodeType="withEffect">
                                  <p:stCondLst>
                                    <p:cond delay="0"/>
                                  </p:stCondLst>
                                  <p:childTnLst>
                                    <p:anim calcmode="lin" valueType="num">
                                      <p:cBhvr additive="base">
                                        <p:cTn id="197" dur="3000"/>
                                        <p:tgtEl>
                                          <p:spTgt spid="8"/>
                                        </p:tgtEl>
                                        <p:attrNameLst>
                                          <p:attrName>ppt_x</p:attrName>
                                        </p:attrNameLst>
                                      </p:cBhvr>
                                      <p:tavLst>
                                        <p:tav tm="0">
                                          <p:val>
                                            <p:strVal val="ppt_x"/>
                                          </p:val>
                                        </p:tav>
                                        <p:tav tm="100000">
                                          <p:val>
                                            <p:strVal val="1+ppt_w/2"/>
                                          </p:val>
                                        </p:tav>
                                      </p:tavLst>
                                    </p:anim>
                                    <p:anim calcmode="lin" valueType="num">
                                      <p:cBhvr additive="base">
                                        <p:cTn id="198" dur="3000"/>
                                        <p:tgtEl>
                                          <p:spTgt spid="8"/>
                                        </p:tgtEl>
                                        <p:attrNameLst>
                                          <p:attrName>ppt_y</p:attrName>
                                        </p:attrNameLst>
                                      </p:cBhvr>
                                      <p:tavLst>
                                        <p:tav tm="0">
                                          <p:val>
                                            <p:strVal val="ppt_y"/>
                                          </p:val>
                                        </p:tav>
                                        <p:tav tm="100000">
                                          <p:val>
                                            <p:strVal val="ppt_y"/>
                                          </p:val>
                                        </p:tav>
                                      </p:tavLst>
                                    </p:anim>
                                    <p:set>
                                      <p:cBhvr>
                                        <p:cTn id="199" dur="1" fill="hold">
                                          <p:stCondLst>
                                            <p:cond delay="2999"/>
                                          </p:stCondLst>
                                        </p:cTn>
                                        <p:tgtEl>
                                          <p:spTgt spid="8"/>
                                        </p:tgtEl>
                                        <p:attrNameLst>
                                          <p:attrName>style.visibility</p:attrName>
                                        </p:attrNameLst>
                                      </p:cBhvr>
                                      <p:to>
                                        <p:strVal val="hidden"/>
                                      </p:to>
                                    </p:set>
                                  </p:childTnLst>
                                </p:cTn>
                              </p:par>
                              <p:par>
                                <p:cTn id="200" presetID="2" presetClass="exit" presetSubtype="2" fill="hold" grpId="2" nodeType="withEffect">
                                  <p:stCondLst>
                                    <p:cond delay="0"/>
                                  </p:stCondLst>
                                  <p:childTnLst>
                                    <p:anim calcmode="lin" valueType="num">
                                      <p:cBhvr additive="base">
                                        <p:cTn id="201" dur="3000"/>
                                        <p:tgtEl>
                                          <p:spTgt spid="9"/>
                                        </p:tgtEl>
                                        <p:attrNameLst>
                                          <p:attrName>ppt_x</p:attrName>
                                        </p:attrNameLst>
                                      </p:cBhvr>
                                      <p:tavLst>
                                        <p:tav tm="0">
                                          <p:val>
                                            <p:strVal val="ppt_x"/>
                                          </p:val>
                                        </p:tav>
                                        <p:tav tm="100000">
                                          <p:val>
                                            <p:strVal val="1+ppt_w/2"/>
                                          </p:val>
                                        </p:tav>
                                      </p:tavLst>
                                    </p:anim>
                                    <p:anim calcmode="lin" valueType="num">
                                      <p:cBhvr additive="base">
                                        <p:cTn id="202" dur="3000"/>
                                        <p:tgtEl>
                                          <p:spTgt spid="9"/>
                                        </p:tgtEl>
                                        <p:attrNameLst>
                                          <p:attrName>ppt_y</p:attrName>
                                        </p:attrNameLst>
                                      </p:cBhvr>
                                      <p:tavLst>
                                        <p:tav tm="0">
                                          <p:val>
                                            <p:strVal val="ppt_y"/>
                                          </p:val>
                                        </p:tav>
                                        <p:tav tm="100000">
                                          <p:val>
                                            <p:strVal val="ppt_y"/>
                                          </p:val>
                                        </p:tav>
                                      </p:tavLst>
                                    </p:anim>
                                    <p:set>
                                      <p:cBhvr>
                                        <p:cTn id="203" dur="1" fill="hold">
                                          <p:stCondLst>
                                            <p:cond delay="2999"/>
                                          </p:stCondLst>
                                        </p:cTn>
                                        <p:tgtEl>
                                          <p:spTgt spid="9"/>
                                        </p:tgtEl>
                                        <p:attrNameLst>
                                          <p:attrName>style.visibility</p:attrName>
                                        </p:attrNameLst>
                                      </p:cBhvr>
                                      <p:to>
                                        <p:strVal val="hidden"/>
                                      </p:to>
                                    </p:set>
                                  </p:childTnLst>
                                </p:cTn>
                              </p:par>
                              <p:par>
                                <p:cTn id="204" presetID="2" presetClass="exit" presetSubtype="2" fill="hold" grpId="2" nodeType="withEffect">
                                  <p:stCondLst>
                                    <p:cond delay="0"/>
                                  </p:stCondLst>
                                  <p:childTnLst>
                                    <p:anim calcmode="lin" valueType="num">
                                      <p:cBhvr additive="base">
                                        <p:cTn id="205" dur="3000"/>
                                        <p:tgtEl>
                                          <p:spTgt spid="10"/>
                                        </p:tgtEl>
                                        <p:attrNameLst>
                                          <p:attrName>ppt_x</p:attrName>
                                        </p:attrNameLst>
                                      </p:cBhvr>
                                      <p:tavLst>
                                        <p:tav tm="0">
                                          <p:val>
                                            <p:strVal val="ppt_x"/>
                                          </p:val>
                                        </p:tav>
                                        <p:tav tm="100000">
                                          <p:val>
                                            <p:strVal val="1+ppt_w/2"/>
                                          </p:val>
                                        </p:tav>
                                      </p:tavLst>
                                    </p:anim>
                                    <p:anim calcmode="lin" valueType="num">
                                      <p:cBhvr additive="base">
                                        <p:cTn id="206" dur="3000"/>
                                        <p:tgtEl>
                                          <p:spTgt spid="10"/>
                                        </p:tgtEl>
                                        <p:attrNameLst>
                                          <p:attrName>ppt_y</p:attrName>
                                        </p:attrNameLst>
                                      </p:cBhvr>
                                      <p:tavLst>
                                        <p:tav tm="0">
                                          <p:val>
                                            <p:strVal val="ppt_y"/>
                                          </p:val>
                                        </p:tav>
                                        <p:tav tm="100000">
                                          <p:val>
                                            <p:strVal val="ppt_y"/>
                                          </p:val>
                                        </p:tav>
                                      </p:tavLst>
                                    </p:anim>
                                    <p:set>
                                      <p:cBhvr>
                                        <p:cTn id="207" dur="1" fill="hold">
                                          <p:stCondLst>
                                            <p:cond delay="2999"/>
                                          </p:stCondLst>
                                        </p:cTn>
                                        <p:tgtEl>
                                          <p:spTgt spid="10"/>
                                        </p:tgtEl>
                                        <p:attrNameLst>
                                          <p:attrName>style.visibility</p:attrName>
                                        </p:attrNameLst>
                                      </p:cBhvr>
                                      <p:to>
                                        <p:strVal val="hidden"/>
                                      </p:to>
                                    </p:set>
                                  </p:childTnLst>
                                </p:cTn>
                              </p:par>
                              <p:par>
                                <p:cTn id="208" presetID="2" presetClass="exit" presetSubtype="2" fill="hold" grpId="2" nodeType="withEffect">
                                  <p:stCondLst>
                                    <p:cond delay="0"/>
                                  </p:stCondLst>
                                  <p:childTnLst>
                                    <p:anim calcmode="lin" valueType="num">
                                      <p:cBhvr additive="base">
                                        <p:cTn id="209" dur="3000"/>
                                        <p:tgtEl>
                                          <p:spTgt spid="11"/>
                                        </p:tgtEl>
                                        <p:attrNameLst>
                                          <p:attrName>ppt_x</p:attrName>
                                        </p:attrNameLst>
                                      </p:cBhvr>
                                      <p:tavLst>
                                        <p:tav tm="0">
                                          <p:val>
                                            <p:strVal val="ppt_x"/>
                                          </p:val>
                                        </p:tav>
                                        <p:tav tm="100000">
                                          <p:val>
                                            <p:strVal val="1+ppt_w/2"/>
                                          </p:val>
                                        </p:tav>
                                      </p:tavLst>
                                    </p:anim>
                                    <p:anim calcmode="lin" valueType="num">
                                      <p:cBhvr additive="base">
                                        <p:cTn id="210" dur="3000"/>
                                        <p:tgtEl>
                                          <p:spTgt spid="11"/>
                                        </p:tgtEl>
                                        <p:attrNameLst>
                                          <p:attrName>ppt_y</p:attrName>
                                        </p:attrNameLst>
                                      </p:cBhvr>
                                      <p:tavLst>
                                        <p:tav tm="0">
                                          <p:val>
                                            <p:strVal val="ppt_y"/>
                                          </p:val>
                                        </p:tav>
                                        <p:tav tm="100000">
                                          <p:val>
                                            <p:strVal val="ppt_y"/>
                                          </p:val>
                                        </p:tav>
                                      </p:tavLst>
                                    </p:anim>
                                    <p:set>
                                      <p:cBhvr>
                                        <p:cTn id="211" dur="1" fill="hold">
                                          <p:stCondLst>
                                            <p:cond delay="2999"/>
                                          </p:stCondLst>
                                        </p:cTn>
                                        <p:tgtEl>
                                          <p:spTgt spid="11"/>
                                        </p:tgtEl>
                                        <p:attrNameLst>
                                          <p:attrName>style.visibility</p:attrName>
                                        </p:attrNameLst>
                                      </p:cBhvr>
                                      <p:to>
                                        <p:strVal val="hidden"/>
                                      </p:to>
                                    </p:set>
                                  </p:childTnLst>
                                </p:cTn>
                              </p:par>
                              <p:par>
                                <p:cTn id="212" presetID="2" presetClass="exit" presetSubtype="2" fill="hold" grpId="2" nodeType="withEffect">
                                  <p:stCondLst>
                                    <p:cond delay="0"/>
                                  </p:stCondLst>
                                  <p:childTnLst>
                                    <p:anim calcmode="lin" valueType="num">
                                      <p:cBhvr additive="base">
                                        <p:cTn id="213" dur="3000"/>
                                        <p:tgtEl>
                                          <p:spTgt spid="12"/>
                                        </p:tgtEl>
                                        <p:attrNameLst>
                                          <p:attrName>ppt_x</p:attrName>
                                        </p:attrNameLst>
                                      </p:cBhvr>
                                      <p:tavLst>
                                        <p:tav tm="0">
                                          <p:val>
                                            <p:strVal val="ppt_x"/>
                                          </p:val>
                                        </p:tav>
                                        <p:tav tm="100000">
                                          <p:val>
                                            <p:strVal val="1+ppt_w/2"/>
                                          </p:val>
                                        </p:tav>
                                      </p:tavLst>
                                    </p:anim>
                                    <p:anim calcmode="lin" valueType="num">
                                      <p:cBhvr additive="base">
                                        <p:cTn id="214" dur="3000"/>
                                        <p:tgtEl>
                                          <p:spTgt spid="12"/>
                                        </p:tgtEl>
                                        <p:attrNameLst>
                                          <p:attrName>ppt_y</p:attrName>
                                        </p:attrNameLst>
                                      </p:cBhvr>
                                      <p:tavLst>
                                        <p:tav tm="0">
                                          <p:val>
                                            <p:strVal val="ppt_y"/>
                                          </p:val>
                                        </p:tav>
                                        <p:tav tm="100000">
                                          <p:val>
                                            <p:strVal val="ppt_y"/>
                                          </p:val>
                                        </p:tav>
                                      </p:tavLst>
                                    </p:anim>
                                    <p:set>
                                      <p:cBhvr>
                                        <p:cTn id="215" dur="1" fill="hold">
                                          <p:stCondLst>
                                            <p:cond delay="2999"/>
                                          </p:stCondLst>
                                        </p:cTn>
                                        <p:tgtEl>
                                          <p:spTgt spid="12"/>
                                        </p:tgtEl>
                                        <p:attrNameLst>
                                          <p:attrName>style.visibility</p:attrName>
                                        </p:attrNameLst>
                                      </p:cBhvr>
                                      <p:to>
                                        <p:strVal val="hidden"/>
                                      </p:to>
                                    </p:set>
                                  </p:childTnLst>
                                </p:cTn>
                              </p:par>
                              <p:par>
                                <p:cTn id="216" presetID="2" presetClass="exit" presetSubtype="2" fill="hold" grpId="2" nodeType="withEffect">
                                  <p:stCondLst>
                                    <p:cond delay="0"/>
                                  </p:stCondLst>
                                  <p:childTnLst>
                                    <p:anim calcmode="lin" valueType="num">
                                      <p:cBhvr additive="base">
                                        <p:cTn id="217" dur="3000"/>
                                        <p:tgtEl>
                                          <p:spTgt spid="13"/>
                                        </p:tgtEl>
                                        <p:attrNameLst>
                                          <p:attrName>ppt_x</p:attrName>
                                        </p:attrNameLst>
                                      </p:cBhvr>
                                      <p:tavLst>
                                        <p:tav tm="0">
                                          <p:val>
                                            <p:strVal val="ppt_x"/>
                                          </p:val>
                                        </p:tav>
                                        <p:tav tm="100000">
                                          <p:val>
                                            <p:strVal val="1+ppt_w/2"/>
                                          </p:val>
                                        </p:tav>
                                      </p:tavLst>
                                    </p:anim>
                                    <p:anim calcmode="lin" valueType="num">
                                      <p:cBhvr additive="base">
                                        <p:cTn id="218" dur="3000"/>
                                        <p:tgtEl>
                                          <p:spTgt spid="13"/>
                                        </p:tgtEl>
                                        <p:attrNameLst>
                                          <p:attrName>ppt_y</p:attrName>
                                        </p:attrNameLst>
                                      </p:cBhvr>
                                      <p:tavLst>
                                        <p:tav tm="0">
                                          <p:val>
                                            <p:strVal val="ppt_y"/>
                                          </p:val>
                                        </p:tav>
                                        <p:tav tm="100000">
                                          <p:val>
                                            <p:strVal val="ppt_y"/>
                                          </p:val>
                                        </p:tav>
                                      </p:tavLst>
                                    </p:anim>
                                    <p:set>
                                      <p:cBhvr>
                                        <p:cTn id="219" dur="1" fill="hold">
                                          <p:stCondLst>
                                            <p:cond delay="2999"/>
                                          </p:stCondLst>
                                        </p:cTn>
                                        <p:tgtEl>
                                          <p:spTgt spid="13"/>
                                        </p:tgtEl>
                                        <p:attrNameLst>
                                          <p:attrName>style.visibility</p:attrName>
                                        </p:attrNameLst>
                                      </p:cBhvr>
                                      <p:to>
                                        <p:strVal val="hidden"/>
                                      </p:to>
                                    </p:set>
                                  </p:childTnLst>
                                </p:cTn>
                              </p:par>
                              <p:par>
                                <p:cTn id="220" presetID="2" presetClass="exit" presetSubtype="2" fill="hold" grpId="2" nodeType="withEffect">
                                  <p:stCondLst>
                                    <p:cond delay="0"/>
                                  </p:stCondLst>
                                  <p:childTnLst>
                                    <p:anim calcmode="lin" valueType="num">
                                      <p:cBhvr additive="base">
                                        <p:cTn id="221" dur="3000"/>
                                        <p:tgtEl>
                                          <p:spTgt spid="14"/>
                                        </p:tgtEl>
                                        <p:attrNameLst>
                                          <p:attrName>ppt_x</p:attrName>
                                        </p:attrNameLst>
                                      </p:cBhvr>
                                      <p:tavLst>
                                        <p:tav tm="0">
                                          <p:val>
                                            <p:strVal val="ppt_x"/>
                                          </p:val>
                                        </p:tav>
                                        <p:tav tm="100000">
                                          <p:val>
                                            <p:strVal val="1+ppt_w/2"/>
                                          </p:val>
                                        </p:tav>
                                      </p:tavLst>
                                    </p:anim>
                                    <p:anim calcmode="lin" valueType="num">
                                      <p:cBhvr additive="base">
                                        <p:cTn id="222" dur="3000"/>
                                        <p:tgtEl>
                                          <p:spTgt spid="14"/>
                                        </p:tgtEl>
                                        <p:attrNameLst>
                                          <p:attrName>ppt_y</p:attrName>
                                        </p:attrNameLst>
                                      </p:cBhvr>
                                      <p:tavLst>
                                        <p:tav tm="0">
                                          <p:val>
                                            <p:strVal val="ppt_y"/>
                                          </p:val>
                                        </p:tav>
                                        <p:tav tm="100000">
                                          <p:val>
                                            <p:strVal val="ppt_y"/>
                                          </p:val>
                                        </p:tav>
                                      </p:tavLst>
                                    </p:anim>
                                    <p:set>
                                      <p:cBhvr>
                                        <p:cTn id="223" dur="1" fill="hold">
                                          <p:stCondLst>
                                            <p:cond delay="2999"/>
                                          </p:stCondLst>
                                        </p:cTn>
                                        <p:tgtEl>
                                          <p:spTgt spid="14"/>
                                        </p:tgtEl>
                                        <p:attrNameLst>
                                          <p:attrName>style.visibility</p:attrName>
                                        </p:attrNameLst>
                                      </p:cBhvr>
                                      <p:to>
                                        <p:strVal val="hidden"/>
                                      </p:to>
                                    </p:set>
                                  </p:childTnLst>
                                </p:cTn>
                              </p:par>
                              <p:par>
                                <p:cTn id="224" presetID="2" presetClass="exit" presetSubtype="2" fill="hold" grpId="2" nodeType="withEffect">
                                  <p:stCondLst>
                                    <p:cond delay="0"/>
                                  </p:stCondLst>
                                  <p:childTnLst>
                                    <p:anim calcmode="lin" valueType="num">
                                      <p:cBhvr additive="base">
                                        <p:cTn id="225" dur="3000"/>
                                        <p:tgtEl>
                                          <p:spTgt spid="15"/>
                                        </p:tgtEl>
                                        <p:attrNameLst>
                                          <p:attrName>ppt_x</p:attrName>
                                        </p:attrNameLst>
                                      </p:cBhvr>
                                      <p:tavLst>
                                        <p:tav tm="0">
                                          <p:val>
                                            <p:strVal val="ppt_x"/>
                                          </p:val>
                                        </p:tav>
                                        <p:tav tm="100000">
                                          <p:val>
                                            <p:strVal val="1+ppt_w/2"/>
                                          </p:val>
                                        </p:tav>
                                      </p:tavLst>
                                    </p:anim>
                                    <p:anim calcmode="lin" valueType="num">
                                      <p:cBhvr additive="base">
                                        <p:cTn id="226" dur="3000"/>
                                        <p:tgtEl>
                                          <p:spTgt spid="15"/>
                                        </p:tgtEl>
                                        <p:attrNameLst>
                                          <p:attrName>ppt_y</p:attrName>
                                        </p:attrNameLst>
                                      </p:cBhvr>
                                      <p:tavLst>
                                        <p:tav tm="0">
                                          <p:val>
                                            <p:strVal val="ppt_y"/>
                                          </p:val>
                                        </p:tav>
                                        <p:tav tm="100000">
                                          <p:val>
                                            <p:strVal val="ppt_y"/>
                                          </p:val>
                                        </p:tav>
                                      </p:tavLst>
                                    </p:anim>
                                    <p:set>
                                      <p:cBhvr>
                                        <p:cTn id="227" dur="1" fill="hold">
                                          <p:stCondLst>
                                            <p:cond delay="2999"/>
                                          </p:stCondLst>
                                        </p:cTn>
                                        <p:tgtEl>
                                          <p:spTgt spid="15"/>
                                        </p:tgtEl>
                                        <p:attrNameLst>
                                          <p:attrName>style.visibility</p:attrName>
                                        </p:attrNameLst>
                                      </p:cBhvr>
                                      <p:to>
                                        <p:strVal val="hidden"/>
                                      </p:to>
                                    </p:set>
                                  </p:childTnLst>
                                </p:cTn>
                              </p:par>
                              <p:par>
                                <p:cTn id="228" presetID="2" presetClass="exit" presetSubtype="2" fill="hold" grpId="2" nodeType="withEffect">
                                  <p:stCondLst>
                                    <p:cond delay="0"/>
                                  </p:stCondLst>
                                  <p:childTnLst>
                                    <p:anim calcmode="lin" valueType="num">
                                      <p:cBhvr additive="base">
                                        <p:cTn id="229" dur="3000"/>
                                        <p:tgtEl>
                                          <p:spTgt spid="16"/>
                                        </p:tgtEl>
                                        <p:attrNameLst>
                                          <p:attrName>ppt_x</p:attrName>
                                        </p:attrNameLst>
                                      </p:cBhvr>
                                      <p:tavLst>
                                        <p:tav tm="0">
                                          <p:val>
                                            <p:strVal val="ppt_x"/>
                                          </p:val>
                                        </p:tav>
                                        <p:tav tm="100000">
                                          <p:val>
                                            <p:strVal val="1+ppt_w/2"/>
                                          </p:val>
                                        </p:tav>
                                      </p:tavLst>
                                    </p:anim>
                                    <p:anim calcmode="lin" valueType="num">
                                      <p:cBhvr additive="base">
                                        <p:cTn id="230" dur="3000"/>
                                        <p:tgtEl>
                                          <p:spTgt spid="16"/>
                                        </p:tgtEl>
                                        <p:attrNameLst>
                                          <p:attrName>ppt_y</p:attrName>
                                        </p:attrNameLst>
                                      </p:cBhvr>
                                      <p:tavLst>
                                        <p:tav tm="0">
                                          <p:val>
                                            <p:strVal val="ppt_y"/>
                                          </p:val>
                                        </p:tav>
                                        <p:tav tm="100000">
                                          <p:val>
                                            <p:strVal val="ppt_y"/>
                                          </p:val>
                                        </p:tav>
                                      </p:tavLst>
                                    </p:anim>
                                    <p:set>
                                      <p:cBhvr>
                                        <p:cTn id="231" dur="1" fill="hold">
                                          <p:stCondLst>
                                            <p:cond delay="2999"/>
                                          </p:stCondLst>
                                        </p:cTn>
                                        <p:tgtEl>
                                          <p:spTgt spid="16"/>
                                        </p:tgtEl>
                                        <p:attrNameLst>
                                          <p:attrName>style.visibility</p:attrName>
                                        </p:attrNameLst>
                                      </p:cBhvr>
                                      <p:to>
                                        <p:strVal val="hidden"/>
                                      </p:to>
                                    </p:set>
                                  </p:childTnLst>
                                </p:cTn>
                              </p:par>
                              <p:par>
                                <p:cTn id="232" presetID="2" presetClass="exit" presetSubtype="8" fill="hold" grpId="2" nodeType="withEffect">
                                  <p:stCondLst>
                                    <p:cond delay="0"/>
                                  </p:stCondLst>
                                  <p:childTnLst>
                                    <p:anim calcmode="lin" valueType="num">
                                      <p:cBhvr additive="base">
                                        <p:cTn id="233" dur="3000"/>
                                        <p:tgtEl>
                                          <p:spTgt spid="17"/>
                                        </p:tgtEl>
                                        <p:attrNameLst>
                                          <p:attrName>ppt_x</p:attrName>
                                        </p:attrNameLst>
                                      </p:cBhvr>
                                      <p:tavLst>
                                        <p:tav tm="0">
                                          <p:val>
                                            <p:strVal val="ppt_x"/>
                                          </p:val>
                                        </p:tav>
                                        <p:tav tm="100000">
                                          <p:val>
                                            <p:strVal val="0-ppt_w/2"/>
                                          </p:val>
                                        </p:tav>
                                      </p:tavLst>
                                    </p:anim>
                                    <p:anim calcmode="lin" valueType="num">
                                      <p:cBhvr additive="base">
                                        <p:cTn id="234" dur="3000"/>
                                        <p:tgtEl>
                                          <p:spTgt spid="17"/>
                                        </p:tgtEl>
                                        <p:attrNameLst>
                                          <p:attrName>ppt_y</p:attrName>
                                        </p:attrNameLst>
                                      </p:cBhvr>
                                      <p:tavLst>
                                        <p:tav tm="0">
                                          <p:val>
                                            <p:strVal val="ppt_y"/>
                                          </p:val>
                                        </p:tav>
                                        <p:tav tm="100000">
                                          <p:val>
                                            <p:strVal val="ppt_y"/>
                                          </p:val>
                                        </p:tav>
                                      </p:tavLst>
                                    </p:anim>
                                    <p:set>
                                      <p:cBhvr>
                                        <p:cTn id="235" dur="1" fill="hold">
                                          <p:stCondLst>
                                            <p:cond delay="2999"/>
                                          </p:stCondLst>
                                        </p:cTn>
                                        <p:tgtEl>
                                          <p:spTgt spid="17"/>
                                        </p:tgtEl>
                                        <p:attrNameLst>
                                          <p:attrName>style.visibility</p:attrName>
                                        </p:attrNameLst>
                                      </p:cBhvr>
                                      <p:to>
                                        <p:strVal val="hidden"/>
                                      </p:to>
                                    </p:set>
                                  </p:childTnLst>
                                </p:cTn>
                              </p:par>
                              <p:par>
                                <p:cTn id="236" presetID="2" presetClass="exit" presetSubtype="8" fill="hold" grpId="2" nodeType="withEffect">
                                  <p:stCondLst>
                                    <p:cond delay="0"/>
                                  </p:stCondLst>
                                  <p:childTnLst>
                                    <p:anim calcmode="lin" valueType="num">
                                      <p:cBhvr additive="base">
                                        <p:cTn id="237" dur="3000"/>
                                        <p:tgtEl>
                                          <p:spTgt spid="18"/>
                                        </p:tgtEl>
                                        <p:attrNameLst>
                                          <p:attrName>ppt_x</p:attrName>
                                        </p:attrNameLst>
                                      </p:cBhvr>
                                      <p:tavLst>
                                        <p:tav tm="0">
                                          <p:val>
                                            <p:strVal val="ppt_x"/>
                                          </p:val>
                                        </p:tav>
                                        <p:tav tm="100000">
                                          <p:val>
                                            <p:strVal val="0-ppt_w/2"/>
                                          </p:val>
                                        </p:tav>
                                      </p:tavLst>
                                    </p:anim>
                                    <p:anim calcmode="lin" valueType="num">
                                      <p:cBhvr additive="base">
                                        <p:cTn id="238" dur="3000"/>
                                        <p:tgtEl>
                                          <p:spTgt spid="18"/>
                                        </p:tgtEl>
                                        <p:attrNameLst>
                                          <p:attrName>ppt_y</p:attrName>
                                        </p:attrNameLst>
                                      </p:cBhvr>
                                      <p:tavLst>
                                        <p:tav tm="0">
                                          <p:val>
                                            <p:strVal val="ppt_y"/>
                                          </p:val>
                                        </p:tav>
                                        <p:tav tm="100000">
                                          <p:val>
                                            <p:strVal val="ppt_y"/>
                                          </p:val>
                                        </p:tav>
                                      </p:tavLst>
                                    </p:anim>
                                    <p:set>
                                      <p:cBhvr>
                                        <p:cTn id="239" dur="1" fill="hold">
                                          <p:stCondLst>
                                            <p:cond delay="2999"/>
                                          </p:stCondLst>
                                        </p:cTn>
                                        <p:tgtEl>
                                          <p:spTgt spid="18"/>
                                        </p:tgtEl>
                                        <p:attrNameLst>
                                          <p:attrName>style.visibility</p:attrName>
                                        </p:attrNameLst>
                                      </p:cBhvr>
                                      <p:to>
                                        <p:strVal val="hidden"/>
                                      </p:to>
                                    </p:set>
                                  </p:childTnLst>
                                </p:cTn>
                              </p:par>
                              <p:par>
                                <p:cTn id="240" presetID="2" presetClass="exit" presetSubtype="8" fill="hold" grpId="2" nodeType="withEffect">
                                  <p:stCondLst>
                                    <p:cond delay="0"/>
                                  </p:stCondLst>
                                  <p:childTnLst>
                                    <p:anim calcmode="lin" valueType="num">
                                      <p:cBhvr additive="base">
                                        <p:cTn id="241" dur="3000"/>
                                        <p:tgtEl>
                                          <p:spTgt spid="19"/>
                                        </p:tgtEl>
                                        <p:attrNameLst>
                                          <p:attrName>ppt_x</p:attrName>
                                        </p:attrNameLst>
                                      </p:cBhvr>
                                      <p:tavLst>
                                        <p:tav tm="0">
                                          <p:val>
                                            <p:strVal val="ppt_x"/>
                                          </p:val>
                                        </p:tav>
                                        <p:tav tm="100000">
                                          <p:val>
                                            <p:strVal val="0-ppt_w/2"/>
                                          </p:val>
                                        </p:tav>
                                      </p:tavLst>
                                    </p:anim>
                                    <p:anim calcmode="lin" valueType="num">
                                      <p:cBhvr additive="base">
                                        <p:cTn id="242" dur="3000"/>
                                        <p:tgtEl>
                                          <p:spTgt spid="19"/>
                                        </p:tgtEl>
                                        <p:attrNameLst>
                                          <p:attrName>ppt_y</p:attrName>
                                        </p:attrNameLst>
                                      </p:cBhvr>
                                      <p:tavLst>
                                        <p:tav tm="0">
                                          <p:val>
                                            <p:strVal val="ppt_y"/>
                                          </p:val>
                                        </p:tav>
                                        <p:tav tm="100000">
                                          <p:val>
                                            <p:strVal val="ppt_y"/>
                                          </p:val>
                                        </p:tav>
                                      </p:tavLst>
                                    </p:anim>
                                    <p:set>
                                      <p:cBhvr>
                                        <p:cTn id="243" dur="1" fill="hold">
                                          <p:stCondLst>
                                            <p:cond delay="2999"/>
                                          </p:stCondLst>
                                        </p:cTn>
                                        <p:tgtEl>
                                          <p:spTgt spid="19"/>
                                        </p:tgtEl>
                                        <p:attrNameLst>
                                          <p:attrName>style.visibility</p:attrName>
                                        </p:attrNameLst>
                                      </p:cBhvr>
                                      <p:to>
                                        <p:strVal val="hidden"/>
                                      </p:to>
                                    </p:set>
                                  </p:childTnLst>
                                </p:cTn>
                              </p:par>
                              <p:par>
                                <p:cTn id="244" presetID="2" presetClass="exit" presetSubtype="8" fill="hold" grpId="2" nodeType="withEffect">
                                  <p:stCondLst>
                                    <p:cond delay="0"/>
                                  </p:stCondLst>
                                  <p:childTnLst>
                                    <p:anim calcmode="lin" valueType="num">
                                      <p:cBhvr additive="base">
                                        <p:cTn id="245" dur="3000"/>
                                        <p:tgtEl>
                                          <p:spTgt spid="20"/>
                                        </p:tgtEl>
                                        <p:attrNameLst>
                                          <p:attrName>ppt_x</p:attrName>
                                        </p:attrNameLst>
                                      </p:cBhvr>
                                      <p:tavLst>
                                        <p:tav tm="0">
                                          <p:val>
                                            <p:strVal val="ppt_x"/>
                                          </p:val>
                                        </p:tav>
                                        <p:tav tm="100000">
                                          <p:val>
                                            <p:strVal val="0-ppt_w/2"/>
                                          </p:val>
                                        </p:tav>
                                      </p:tavLst>
                                    </p:anim>
                                    <p:anim calcmode="lin" valueType="num">
                                      <p:cBhvr additive="base">
                                        <p:cTn id="246" dur="3000"/>
                                        <p:tgtEl>
                                          <p:spTgt spid="20"/>
                                        </p:tgtEl>
                                        <p:attrNameLst>
                                          <p:attrName>ppt_y</p:attrName>
                                        </p:attrNameLst>
                                      </p:cBhvr>
                                      <p:tavLst>
                                        <p:tav tm="0">
                                          <p:val>
                                            <p:strVal val="ppt_y"/>
                                          </p:val>
                                        </p:tav>
                                        <p:tav tm="100000">
                                          <p:val>
                                            <p:strVal val="ppt_y"/>
                                          </p:val>
                                        </p:tav>
                                      </p:tavLst>
                                    </p:anim>
                                    <p:set>
                                      <p:cBhvr>
                                        <p:cTn id="247" dur="1" fill="hold">
                                          <p:stCondLst>
                                            <p:cond delay="2999"/>
                                          </p:stCondLst>
                                        </p:cTn>
                                        <p:tgtEl>
                                          <p:spTgt spid="20"/>
                                        </p:tgtEl>
                                        <p:attrNameLst>
                                          <p:attrName>style.visibility</p:attrName>
                                        </p:attrNameLst>
                                      </p:cBhvr>
                                      <p:to>
                                        <p:strVal val="hidden"/>
                                      </p:to>
                                    </p:set>
                                  </p:childTnLst>
                                </p:cTn>
                              </p:par>
                              <p:par>
                                <p:cTn id="248" presetID="2" presetClass="exit" presetSubtype="8" fill="hold" grpId="2" nodeType="withEffect">
                                  <p:stCondLst>
                                    <p:cond delay="0"/>
                                  </p:stCondLst>
                                  <p:childTnLst>
                                    <p:anim calcmode="lin" valueType="num">
                                      <p:cBhvr additive="base">
                                        <p:cTn id="249" dur="3000"/>
                                        <p:tgtEl>
                                          <p:spTgt spid="21"/>
                                        </p:tgtEl>
                                        <p:attrNameLst>
                                          <p:attrName>ppt_x</p:attrName>
                                        </p:attrNameLst>
                                      </p:cBhvr>
                                      <p:tavLst>
                                        <p:tav tm="0">
                                          <p:val>
                                            <p:strVal val="ppt_x"/>
                                          </p:val>
                                        </p:tav>
                                        <p:tav tm="100000">
                                          <p:val>
                                            <p:strVal val="0-ppt_w/2"/>
                                          </p:val>
                                        </p:tav>
                                      </p:tavLst>
                                    </p:anim>
                                    <p:anim calcmode="lin" valueType="num">
                                      <p:cBhvr additive="base">
                                        <p:cTn id="250" dur="3000"/>
                                        <p:tgtEl>
                                          <p:spTgt spid="21"/>
                                        </p:tgtEl>
                                        <p:attrNameLst>
                                          <p:attrName>ppt_y</p:attrName>
                                        </p:attrNameLst>
                                      </p:cBhvr>
                                      <p:tavLst>
                                        <p:tav tm="0">
                                          <p:val>
                                            <p:strVal val="ppt_y"/>
                                          </p:val>
                                        </p:tav>
                                        <p:tav tm="100000">
                                          <p:val>
                                            <p:strVal val="ppt_y"/>
                                          </p:val>
                                        </p:tav>
                                      </p:tavLst>
                                    </p:anim>
                                    <p:set>
                                      <p:cBhvr>
                                        <p:cTn id="251" dur="1" fill="hold">
                                          <p:stCondLst>
                                            <p:cond delay="2999"/>
                                          </p:stCondLst>
                                        </p:cTn>
                                        <p:tgtEl>
                                          <p:spTgt spid="21"/>
                                        </p:tgtEl>
                                        <p:attrNameLst>
                                          <p:attrName>style.visibility</p:attrName>
                                        </p:attrNameLst>
                                      </p:cBhvr>
                                      <p:to>
                                        <p:strVal val="hidden"/>
                                      </p:to>
                                    </p:set>
                                  </p:childTnLst>
                                </p:cTn>
                              </p:par>
                              <p:par>
                                <p:cTn id="252" presetID="2" presetClass="exit" presetSubtype="8" fill="hold" grpId="2" nodeType="withEffect">
                                  <p:stCondLst>
                                    <p:cond delay="0"/>
                                  </p:stCondLst>
                                  <p:childTnLst>
                                    <p:anim calcmode="lin" valueType="num">
                                      <p:cBhvr additive="base">
                                        <p:cTn id="253" dur="3000"/>
                                        <p:tgtEl>
                                          <p:spTgt spid="22"/>
                                        </p:tgtEl>
                                        <p:attrNameLst>
                                          <p:attrName>ppt_x</p:attrName>
                                        </p:attrNameLst>
                                      </p:cBhvr>
                                      <p:tavLst>
                                        <p:tav tm="0">
                                          <p:val>
                                            <p:strVal val="ppt_x"/>
                                          </p:val>
                                        </p:tav>
                                        <p:tav tm="100000">
                                          <p:val>
                                            <p:strVal val="0-ppt_w/2"/>
                                          </p:val>
                                        </p:tav>
                                      </p:tavLst>
                                    </p:anim>
                                    <p:anim calcmode="lin" valueType="num">
                                      <p:cBhvr additive="base">
                                        <p:cTn id="254" dur="3000"/>
                                        <p:tgtEl>
                                          <p:spTgt spid="22"/>
                                        </p:tgtEl>
                                        <p:attrNameLst>
                                          <p:attrName>ppt_y</p:attrName>
                                        </p:attrNameLst>
                                      </p:cBhvr>
                                      <p:tavLst>
                                        <p:tav tm="0">
                                          <p:val>
                                            <p:strVal val="ppt_y"/>
                                          </p:val>
                                        </p:tav>
                                        <p:tav tm="100000">
                                          <p:val>
                                            <p:strVal val="ppt_y"/>
                                          </p:val>
                                        </p:tav>
                                      </p:tavLst>
                                    </p:anim>
                                    <p:set>
                                      <p:cBhvr>
                                        <p:cTn id="255" dur="1" fill="hold">
                                          <p:stCondLst>
                                            <p:cond delay="2999"/>
                                          </p:stCondLst>
                                        </p:cTn>
                                        <p:tgtEl>
                                          <p:spTgt spid="22"/>
                                        </p:tgtEl>
                                        <p:attrNameLst>
                                          <p:attrName>style.visibility</p:attrName>
                                        </p:attrNameLst>
                                      </p:cBhvr>
                                      <p:to>
                                        <p:strVal val="hidden"/>
                                      </p:to>
                                    </p:set>
                                  </p:childTnLst>
                                </p:cTn>
                              </p:par>
                              <p:par>
                                <p:cTn id="256" presetID="2" presetClass="exit" presetSubtype="8" fill="hold" grpId="2" nodeType="withEffect">
                                  <p:stCondLst>
                                    <p:cond delay="0"/>
                                  </p:stCondLst>
                                  <p:childTnLst>
                                    <p:anim calcmode="lin" valueType="num">
                                      <p:cBhvr additive="base">
                                        <p:cTn id="257" dur="3000"/>
                                        <p:tgtEl>
                                          <p:spTgt spid="23"/>
                                        </p:tgtEl>
                                        <p:attrNameLst>
                                          <p:attrName>ppt_x</p:attrName>
                                        </p:attrNameLst>
                                      </p:cBhvr>
                                      <p:tavLst>
                                        <p:tav tm="0">
                                          <p:val>
                                            <p:strVal val="ppt_x"/>
                                          </p:val>
                                        </p:tav>
                                        <p:tav tm="100000">
                                          <p:val>
                                            <p:strVal val="0-ppt_w/2"/>
                                          </p:val>
                                        </p:tav>
                                      </p:tavLst>
                                    </p:anim>
                                    <p:anim calcmode="lin" valueType="num">
                                      <p:cBhvr additive="base">
                                        <p:cTn id="258" dur="3000"/>
                                        <p:tgtEl>
                                          <p:spTgt spid="23"/>
                                        </p:tgtEl>
                                        <p:attrNameLst>
                                          <p:attrName>ppt_y</p:attrName>
                                        </p:attrNameLst>
                                      </p:cBhvr>
                                      <p:tavLst>
                                        <p:tav tm="0">
                                          <p:val>
                                            <p:strVal val="ppt_y"/>
                                          </p:val>
                                        </p:tav>
                                        <p:tav tm="100000">
                                          <p:val>
                                            <p:strVal val="ppt_y"/>
                                          </p:val>
                                        </p:tav>
                                      </p:tavLst>
                                    </p:anim>
                                    <p:set>
                                      <p:cBhvr>
                                        <p:cTn id="259" dur="1" fill="hold">
                                          <p:stCondLst>
                                            <p:cond delay="2999"/>
                                          </p:stCondLst>
                                        </p:cTn>
                                        <p:tgtEl>
                                          <p:spTgt spid="23"/>
                                        </p:tgtEl>
                                        <p:attrNameLst>
                                          <p:attrName>style.visibility</p:attrName>
                                        </p:attrNameLst>
                                      </p:cBhvr>
                                      <p:to>
                                        <p:strVal val="hidden"/>
                                      </p:to>
                                    </p:set>
                                  </p:childTnLst>
                                </p:cTn>
                              </p:par>
                              <p:par>
                                <p:cTn id="260" presetID="2" presetClass="exit" presetSubtype="8" fill="hold" grpId="2" nodeType="withEffect">
                                  <p:stCondLst>
                                    <p:cond delay="0"/>
                                  </p:stCondLst>
                                  <p:childTnLst>
                                    <p:anim calcmode="lin" valueType="num">
                                      <p:cBhvr additive="base">
                                        <p:cTn id="261" dur="3000"/>
                                        <p:tgtEl>
                                          <p:spTgt spid="24"/>
                                        </p:tgtEl>
                                        <p:attrNameLst>
                                          <p:attrName>ppt_x</p:attrName>
                                        </p:attrNameLst>
                                      </p:cBhvr>
                                      <p:tavLst>
                                        <p:tav tm="0">
                                          <p:val>
                                            <p:strVal val="ppt_x"/>
                                          </p:val>
                                        </p:tav>
                                        <p:tav tm="100000">
                                          <p:val>
                                            <p:strVal val="0-ppt_w/2"/>
                                          </p:val>
                                        </p:tav>
                                      </p:tavLst>
                                    </p:anim>
                                    <p:anim calcmode="lin" valueType="num">
                                      <p:cBhvr additive="base">
                                        <p:cTn id="262" dur="3000"/>
                                        <p:tgtEl>
                                          <p:spTgt spid="24"/>
                                        </p:tgtEl>
                                        <p:attrNameLst>
                                          <p:attrName>ppt_y</p:attrName>
                                        </p:attrNameLst>
                                      </p:cBhvr>
                                      <p:tavLst>
                                        <p:tav tm="0">
                                          <p:val>
                                            <p:strVal val="ppt_y"/>
                                          </p:val>
                                        </p:tav>
                                        <p:tav tm="100000">
                                          <p:val>
                                            <p:strVal val="ppt_y"/>
                                          </p:val>
                                        </p:tav>
                                      </p:tavLst>
                                    </p:anim>
                                    <p:set>
                                      <p:cBhvr>
                                        <p:cTn id="263" dur="1" fill="hold">
                                          <p:stCondLst>
                                            <p:cond delay="2999"/>
                                          </p:stCondLst>
                                        </p:cTn>
                                        <p:tgtEl>
                                          <p:spTgt spid="24"/>
                                        </p:tgtEl>
                                        <p:attrNameLst>
                                          <p:attrName>style.visibility</p:attrName>
                                        </p:attrNameLst>
                                      </p:cBhvr>
                                      <p:to>
                                        <p:strVal val="hidden"/>
                                      </p:to>
                                    </p:set>
                                  </p:childTnLst>
                                </p:cTn>
                              </p:par>
                              <p:par>
                                <p:cTn id="264" presetID="2" presetClass="exit" presetSubtype="8" fill="hold" grpId="2" nodeType="withEffect">
                                  <p:stCondLst>
                                    <p:cond delay="0"/>
                                  </p:stCondLst>
                                  <p:childTnLst>
                                    <p:anim calcmode="lin" valueType="num">
                                      <p:cBhvr additive="base">
                                        <p:cTn id="265" dur="3000"/>
                                        <p:tgtEl>
                                          <p:spTgt spid="25"/>
                                        </p:tgtEl>
                                        <p:attrNameLst>
                                          <p:attrName>ppt_x</p:attrName>
                                        </p:attrNameLst>
                                      </p:cBhvr>
                                      <p:tavLst>
                                        <p:tav tm="0">
                                          <p:val>
                                            <p:strVal val="ppt_x"/>
                                          </p:val>
                                        </p:tav>
                                        <p:tav tm="100000">
                                          <p:val>
                                            <p:strVal val="0-ppt_w/2"/>
                                          </p:val>
                                        </p:tav>
                                      </p:tavLst>
                                    </p:anim>
                                    <p:anim calcmode="lin" valueType="num">
                                      <p:cBhvr additive="base">
                                        <p:cTn id="266" dur="3000"/>
                                        <p:tgtEl>
                                          <p:spTgt spid="25"/>
                                        </p:tgtEl>
                                        <p:attrNameLst>
                                          <p:attrName>ppt_y</p:attrName>
                                        </p:attrNameLst>
                                      </p:cBhvr>
                                      <p:tavLst>
                                        <p:tav tm="0">
                                          <p:val>
                                            <p:strVal val="ppt_y"/>
                                          </p:val>
                                        </p:tav>
                                        <p:tav tm="100000">
                                          <p:val>
                                            <p:strVal val="ppt_y"/>
                                          </p:val>
                                        </p:tav>
                                      </p:tavLst>
                                    </p:anim>
                                    <p:set>
                                      <p:cBhvr>
                                        <p:cTn id="267" dur="1" fill="hold">
                                          <p:stCondLst>
                                            <p:cond delay="2999"/>
                                          </p:stCondLst>
                                        </p:cTn>
                                        <p:tgtEl>
                                          <p:spTgt spid="25"/>
                                        </p:tgtEl>
                                        <p:attrNameLst>
                                          <p:attrName>style.visibility</p:attrName>
                                        </p:attrNameLst>
                                      </p:cBhvr>
                                      <p:to>
                                        <p:strVal val="hidden"/>
                                      </p:to>
                                    </p:set>
                                  </p:childTnLst>
                                </p:cTn>
                              </p:par>
                              <p:par>
                                <p:cTn id="268" presetID="2" presetClass="exit" presetSubtype="8" fill="hold" grpId="2" nodeType="withEffect">
                                  <p:stCondLst>
                                    <p:cond delay="0"/>
                                  </p:stCondLst>
                                  <p:childTnLst>
                                    <p:anim calcmode="lin" valueType="num">
                                      <p:cBhvr additive="base">
                                        <p:cTn id="269" dur="3000"/>
                                        <p:tgtEl>
                                          <p:spTgt spid="26"/>
                                        </p:tgtEl>
                                        <p:attrNameLst>
                                          <p:attrName>ppt_x</p:attrName>
                                        </p:attrNameLst>
                                      </p:cBhvr>
                                      <p:tavLst>
                                        <p:tav tm="0">
                                          <p:val>
                                            <p:strVal val="ppt_x"/>
                                          </p:val>
                                        </p:tav>
                                        <p:tav tm="100000">
                                          <p:val>
                                            <p:strVal val="0-ppt_w/2"/>
                                          </p:val>
                                        </p:tav>
                                      </p:tavLst>
                                    </p:anim>
                                    <p:anim calcmode="lin" valueType="num">
                                      <p:cBhvr additive="base">
                                        <p:cTn id="270" dur="3000"/>
                                        <p:tgtEl>
                                          <p:spTgt spid="26"/>
                                        </p:tgtEl>
                                        <p:attrNameLst>
                                          <p:attrName>ppt_y</p:attrName>
                                        </p:attrNameLst>
                                      </p:cBhvr>
                                      <p:tavLst>
                                        <p:tav tm="0">
                                          <p:val>
                                            <p:strVal val="ppt_y"/>
                                          </p:val>
                                        </p:tav>
                                        <p:tav tm="100000">
                                          <p:val>
                                            <p:strVal val="ppt_y"/>
                                          </p:val>
                                        </p:tav>
                                      </p:tavLst>
                                    </p:anim>
                                    <p:set>
                                      <p:cBhvr>
                                        <p:cTn id="271" dur="1" fill="hold">
                                          <p:stCondLst>
                                            <p:cond delay="2999"/>
                                          </p:stCondLst>
                                        </p:cTn>
                                        <p:tgtEl>
                                          <p:spTgt spid="26"/>
                                        </p:tgtEl>
                                        <p:attrNameLst>
                                          <p:attrName>style.visibility</p:attrName>
                                        </p:attrNameLst>
                                      </p:cBhvr>
                                      <p:to>
                                        <p:strVal val="hidden"/>
                                      </p:to>
                                    </p:set>
                                  </p:childTnLst>
                                </p:cTn>
                              </p:par>
                              <p:par>
                                <p:cTn id="272" presetID="2" presetClass="exit" presetSubtype="8" fill="hold" grpId="2" nodeType="withEffect">
                                  <p:stCondLst>
                                    <p:cond delay="0"/>
                                  </p:stCondLst>
                                  <p:childTnLst>
                                    <p:anim calcmode="lin" valueType="num">
                                      <p:cBhvr additive="base">
                                        <p:cTn id="273" dur="3000"/>
                                        <p:tgtEl>
                                          <p:spTgt spid="27"/>
                                        </p:tgtEl>
                                        <p:attrNameLst>
                                          <p:attrName>ppt_x</p:attrName>
                                        </p:attrNameLst>
                                      </p:cBhvr>
                                      <p:tavLst>
                                        <p:tav tm="0">
                                          <p:val>
                                            <p:strVal val="ppt_x"/>
                                          </p:val>
                                        </p:tav>
                                        <p:tav tm="100000">
                                          <p:val>
                                            <p:strVal val="0-ppt_w/2"/>
                                          </p:val>
                                        </p:tav>
                                      </p:tavLst>
                                    </p:anim>
                                    <p:anim calcmode="lin" valueType="num">
                                      <p:cBhvr additive="base">
                                        <p:cTn id="274" dur="3000"/>
                                        <p:tgtEl>
                                          <p:spTgt spid="27"/>
                                        </p:tgtEl>
                                        <p:attrNameLst>
                                          <p:attrName>ppt_y</p:attrName>
                                        </p:attrNameLst>
                                      </p:cBhvr>
                                      <p:tavLst>
                                        <p:tav tm="0">
                                          <p:val>
                                            <p:strVal val="ppt_y"/>
                                          </p:val>
                                        </p:tav>
                                        <p:tav tm="100000">
                                          <p:val>
                                            <p:strVal val="ppt_y"/>
                                          </p:val>
                                        </p:tav>
                                      </p:tavLst>
                                    </p:anim>
                                    <p:set>
                                      <p:cBhvr>
                                        <p:cTn id="275" dur="1" fill="hold">
                                          <p:stCondLst>
                                            <p:cond delay="2999"/>
                                          </p:stCondLst>
                                        </p:cTn>
                                        <p:tgtEl>
                                          <p:spTgt spid="27"/>
                                        </p:tgtEl>
                                        <p:attrNameLst>
                                          <p:attrName>style.visibility</p:attrName>
                                        </p:attrNameLst>
                                      </p:cBhvr>
                                      <p:to>
                                        <p:strVal val="hidden"/>
                                      </p:to>
                                    </p:set>
                                  </p:childTnLst>
                                </p:cTn>
                              </p:par>
                              <p:par>
                                <p:cTn id="276" presetID="2" presetClass="exit" presetSubtype="8" fill="hold" grpId="2" nodeType="withEffect">
                                  <p:stCondLst>
                                    <p:cond delay="0"/>
                                  </p:stCondLst>
                                  <p:childTnLst>
                                    <p:anim calcmode="lin" valueType="num">
                                      <p:cBhvr additive="base">
                                        <p:cTn id="277" dur="3000"/>
                                        <p:tgtEl>
                                          <p:spTgt spid="28"/>
                                        </p:tgtEl>
                                        <p:attrNameLst>
                                          <p:attrName>ppt_x</p:attrName>
                                        </p:attrNameLst>
                                      </p:cBhvr>
                                      <p:tavLst>
                                        <p:tav tm="0">
                                          <p:val>
                                            <p:strVal val="ppt_x"/>
                                          </p:val>
                                        </p:tav>
                                        <p:tav tm="100000">
                                          <p:val>
                                            <p:strVal val="0-ppt_w/2"/>
                                          </p:val>
                                        </p:tav>
                                      </p:tavLst>
                                    </p:anim>
                                    <p:anim calcmode="lin" valueType="num">
                                      <p:cBhvr additive="base">
                                        <p:cTn id="278" dur="3000"/>
                                        <p:tgtEl>
                                          <p:spTgt spid="28"/>
                                        </p:tgtEl>
                                        <p:attrNameLst>
                                          <p:attrName>ppt_y</p:attrName>
                                        </p:attrNameLst>
                                      </p:cBhvr>
                                      <p:tavLst>
                                        <p:tav tm="0">
                                          <p:val>
                                            <p:strVal val="ppt_y"/>
                                          </p:val>
                                        </p:tav>
                                        <p:tav tm="100000">
                                          <p:val>
                                            <p:strVal val="ppt_y"/>
                                          </p:val>
                                        </p:tav>
                                      </p:tavLst>
                                    </p:anim>
                                    <p:set>
                                      <p:cBhvr>
                                        <p:cTn id="279" dur="1" fill="hold">
                                          <p:stCondLst>
                                            <p:cond delay="2999"/>
                                          </p:stCondLst>
                                        </p:cTn>
                                        <p:tgtEl>
                                          <p:spTgt spid="28"/>
                                        </p:tgtEl>
                                        <p:attrNameLst>
                                          <p:attrName>style.visibility</p:attrName>
                                        </p:attrNameLst>
                                      </p:cBhvr>
                                      <p:to>
                                        <p:strVal val="hidden"/>
                                      </p:to>
                                    </p:set>
                                  </p:childTnLst>
                                </p:cTn>
                              </p:par>
                              <p:par>
                                <p:cTn id="280" presetID="2" presetClass="exit" presetSubtype="8" fill="hold" grpId="2" nodeType="withEffect">
                                  <p:stCondLst>
                                    <p:cond delay="0"/>
                                  </p:stCondLst>
                                  <p:childTnLst>
                                    <p:anim calcmode="lin" valueType="num">
                                      <p:cBhvr additive="base">
                                        <p:cTn id="281" dur="3000"/>
                                        <p:tgtEl>
                                          <p:spTgt spid="29"/>
                                        </p:tgtEl>
                                        <p:attrNameLst>
                                          <p:attrName>ppt_x</p:attrName>
                                        </p:attrNameLst>
                                      </p:cBhvr>
                                      <p:tavLst>
                                        <p:tav tm="0">
                                          <p:val>
                                            <p:strVal val="ppt_x"/>
                                          </p:val>
                                        </p:tav>
                                        <p:tav tm="100000">
                                          <p:val>
                                            <p:strVal val="0-ppt_w/2"/>
                                          </p:val>
                                        </p:tav>
                                      </p:tavLst>
                                    </p:anim>
                                    <p:anim calcmode="lin" valueType="num">
                                      <p:cBhvr additive="base">
                                        <p:cTn id="282" dur="3000"/>
                                        <p:tgtEl>
                                          <p:spTgt spid="29"/>
                                        </p:tgtEl>
                                        <p:attrNameLst>
                                          <p:attrName>ppt_y</p:attrName>
                                        </p:attrNameLst>
                                      </p:cBhvr>
                                      <p:tavLst>
                                        <p:tav tm="0">
                                          <p:val>
                                            <p:strVal val="ppt_y"/>
                                          </p:val>
                                        </p:tav>
                                        <p:tav tm="100000">
                                          <p:val>
                                            <p:strVal val="ppt_y"/>
                                          </p:val>
                                        </p:tav>
                                      </p:tavLst>
                                    </p:anim>
                                    <p:set>
                                      <p:cBhvr>
                                        <p:cTn id="283" dur="1" fill="hold">
                                          <p:stCondLst>
                                            <p:cond delay="2999"/>
                                          </p:stCondLst>
                                        </p:cTn>
                                        <p:tgtEl>
                                          <p:spTgt spid="29"/>
                                        </p:tgtEl>
                                        <p:attrNameLst>
                                          <p:attrName>style.visibility</p:attrName>
                                        </p:attrNameLst>
                                      </p:cBhvr>
                                      <p:to>
                                        <p:strVal val="hidden"/>
                                      </p:to>
                                    </p:set>
                                  </p:childTnLst>
                                </p:cTn>
                              </p:par>
                              <p:par>
                                <p:cTn id="284" presetID="2" presetClass="exit" presetSubtype="8" fill="hold" grpId="2" nodeType="withEffect">
                                  <p:stCondLst>
                                    <p:cond delay="0"/>
                                  </p:stCondLst>
                                  <p:childTnLst>
                                    <p:anim calcmode="lin" valueType="num">
                                      <p:cBhvr additive="base">
                                        <p:cTn id="285" dur="3000"/>
                                        <p:tgtEl>
                                          <p:spTgt spid="30"/>
                                        </p:tgtEl>
                                        <p:attrNameLst>
                                          <p:attrName>ppt_x</p:attrName>
                                        </p:attrNameLst>
                                      </p:cBhvr>
                                      <p:tavLst>
                                        <p:tav tm="0">
                                          <p:val>
                                            <p:strVal val="ppt_x"/>
                                          </p:val>
                                        </p:tav>
                                        <p:tav tm="100000">
                                          <p:val>
                                            <p:strVal val="0-ppt_w/2"/>
                                          </p:val>
                                        </p:tav>
                                      </p:tavLst>
                                    </p:anim>
                                    <p:anim calcmode="lin" valueType="num">
                                      <p:cBhvr additive="base">
                                        <p:cTn id="286" dur="3000"/>
                                        <p:tgtEl>
                                          <p:spTgt spid="30"/>
                                        </p:tgtEl>
                                        <p:attrNameLst>
                                          <p:attrName>ppt_y</p:attrName>
                                        </p:attrNameLst>
                                      </p:cBhvr>
                                      <p:tavLst>
                                        <p:tav tm="0">
                                          <p:val>
                                            <p:strVal val="ppt_y"/>
                                          </p:val>
                                        </p:tav>
                                        <p:tav tm="100000">
                                          <p:val>
                                            <p:strVal val="ppt_y"/>
                                          </p:val>
                                        </p:tav>
                                      </p:tavLst>
                                    </p:anim>
                                    <p:set>
                                      <p:cBhvr>
                                        <p:cTn id="287" dur="1" fill="hold">
                                          <p:stCondLst>
                                            <p:cond delay="2999"/>
                                          </p:stCondLst>
                                        </p:cTn>
                                        <p:tgtEl>
                                          <p:spTgt spid="30"/>
                                        </p:tgtEl>
                                        <p:attrNameLst>
                                          <p:attrName>style.visibility</p:attrName>
                                        </p:attrNameLst>
                                      </p:cBhvr>
                                      <p:to>
                                        <p:strVal val="hidden"/>
                                      </p:to>
                                    </p:set>
                                  </p:childTnLst>
                                </p:cTn>
                              </p:par>
                              <p:par>
                                <p:cTn id="288" presetID="19" presetClass="exit" presetSubtype="5" fill="hold" grpId="3" nodeType="withEffect">
                                  <p:stCondLst>
                                    <p:cond delay="0"/>
                                  </p:stCondLst>
                                  <p:childTnLst>
                                    <p:anim calcmode="lin" valueType="num">
                                      <p:cBhvr>
                                        <p:cTn id="289" dur="3000"/>
                                        <p:tgtEl>
                                          <p:spTgt spid="3"/>
                                        </p:tgtEl>
                                        <p:attrNameLst>
                                          <p:attrName>ppt_w</p:attrName>
                                        </p:attrNameLst>
                                      </p:cBhvr>
                                      <p:tavLst>
                                        <p:tav tm="0">
                                          <p:val>
                                            <p:strVal val="ppt_w"/>
                                          </p:val>
                                        </p:tav>
                                        <p:tav tm="100000">
                                          <p:val>
                                            <p:strVal val="ppt_w"/>
                                          </p:val>
                                        </p:tav>
                                      </p:tavLst>
                                    </p:anim>
                                    <p:anim calcmode="lin" valueType="num">
                                      <p:cBhvr>
                                        <p:cTn id="290" dur="3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1" dur="1" fill="hold">
                                          <p:stCondLst>
                                            <p:cond delay="2999"/>
                                          </p:stCondLst>
                                        </p:cTn>
                                        <p:tgtEl>
                                          <p:spTgt spid="3"/>
                                        </p:tgtEl>
                                        <p:attrNameLst>
                                          <p:attrName>style.visibility</p:attrName>
                                        </p:attrNameLst>
                                      </p:cBhvr>
                                      <p:to>
                                        <p:strVal val="hidden"/>
                                      </p:to>
                                    </p:set>
                                  </p:childTnLst>
                                </p:cTn>
                              </p:par>
                              <p:par>
                                <p:cTn id="292" presetID="19" presetClass="exit" presetSubtype="5" fill="hold" grpId="3" nodeType="withEffect">
                                  <p:stCondLst>
                                    <p:cond delay="0"/>
                                  </p:stCondLst>
                                  <p:childTnLst>
                                    <p:anim calcmode="lin" valueType="num">
                                      <p:cBhvr>
                                        <p:cTn id="293" dur="3000"/>
                                        <p:tgtEl>
                                          <p:spTgt spid="4"/>
                                        </p:tgtEl>
                                        <p:attrNameLst>
                                          <p:attrName>ppt_w</p:attrName>
                                        </p:attrNameLst>
                                      </p:cBhvr>
                                      <p:tavLst>
                                        <p:tav tm="0">
                                          <p:val>
                                            <p:strVal val="ppt_w"/>
                                          </p:val>
                                        </p:tav>
                                        <p:tav tm="100000">
                                          <p:val>
                                            <p:strVal val="ppt_w"/>
                                          </p:val>
                                        </p:tav>
                                      </p:tavLst>
                                    </p:anim>
                                    <p:anim calcmode="lin" valueType="num">
                                      <p:cBhvr>
                                        <p:cTn id="294"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5" dur="1" fill="hold">
                                          <p:stCondLst>
                                            <p:cond delay="2999"/>
                                          </p:stCondLst>
                                        </p:cTn>
                                        <p:tgtEl>
                                          <p:spTgt spid="4"/>
                                        </p:tgtEl>
                                        <p:attrNameLst>
                                          <p:attrName>style.visibility</p:attrName>
                                        </p:attrNameLst>
                                      </p:cBhvr>
                                      <p:to>
                                        <p:strVal val="hidden"/>
                                      </p:to>
                                    </p:set>
                                  </p:childTnLst>
                                </p:cTn>
                              </p:par>
                              <p:par>
                                <p:cTn id="296" presetID="19" presetClass="exit" presetSubtype="5" fill="hold" grpId="3" nodeType="withEffect">
                                  <p:stCondLst>
                                    <p:cond delay="0"/>
                                  </p:stCondLst>
                                  <p:childTnLst>
                                    <p:anim calcmode="lin" valueType="num">
                                      <p:cBhvr>
                                        <p:cTn id="297" dur="3000"/>
                                        <p:tgtEl>
                                          <p:spTgt spid="5"/>
                                        </p:tgtEl>
                                        <p:attrNameLst>
                                          <p:attrName>ppt_w</p:attrName>
                                        </p:attrNameLst>
                                      </p:cBhvr>
                                      <p:tavLst>
                                        <p:tav tm="0">
                                          <p:val>
                                            <p:strVal val="ppt_w"/>
                                          </p:val>
                                        </p:tav>
                                        <p:tav tm="100000">
                                          <p:val>
                                            <p:strVal val="ppt_w"/>
                                          </p:val>
                                        </p:tav>
                                      </p:tavLst>
                                    </p:anim>
                                    <p:anim calcmode="lin" valueType="num">
                                      <p:cBhvr>
                                        <p:cTn id="298"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9" dur="1" fill="hold">
                                          <p:stCondLst>
                                            <p:cond delay="2999"/>
                                          </p:stCondLst>
                                        </p:cTn>
                                        <p:tgtEl>
                                          <p:spTgt spid="5"/>
                                        </p:tgtEl>
                                        <p:attrNameLst>
                                          <p:attrName>style.visibility</p:attrName>
                                        </p:attrNameLst>
                                      </p:cBhvr>
                                      <p:to>
                                        <p:strVal val="hidden"/>
                                      </p:to>
                                    </p:set>
                                  </p:childTnLst>
                                </p:cTn>
                              </p:par>
                              <p:par>
                                <p:cTn id="300" presetID="19" presetClass="exit" presetSubtype="5" fill="hold" grpId="3" nodeType="withEffect">
                                  <p:stCondLst>
                                    <p:cond delay="0"/>
                                  </p:stCondLst>
                                  <p:childTnLst>
                                    <p:anim calcmode="lin" valueType="num">
                                      <p:cBhvr>
                                        <p:cTn id="301" dur="3000"/>
                                        <p:tgtEl>
                                          <p:spTgt spid="6"/>
                                        </p:tgtEl>
                                        <p:attrNameLst>
                                          <p:attrName>ppt_w</p:attrName>
                                        </p:attrNameLst>
                                      </p:cBhvr>
                                      <p:tavLst>
                                        <p:tav tm="0">
                                          <p:val>
                                            <p:strVal val="ppt_w"/>
                                          </p:val>
                                        </p:tav>
                                        <p:tav tm="100000">
                                          <p:val>
                                            <p:strVal val="ppt_w"/>
                                          </p:val>
                                        </p:tav>
                                      </p:tavLst>
                                    </p:anim>
                                    <p:anim calcmode="lin" valueType="num">
                                      <p:cBhvr>
                                        <p:cTn id="302"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3" dur="1" fill="hold">
                                          <p:stCondLst>
                                            <p:cond delay="2999"/>
                                          </p:stCondLst>
                                        </p:cTn>
                                        <p:tgtEl>
                                          <p:spTgt spid="6"/>
                                        </p:tgtEl>
                                        <p:attrNameLst>
                                          <p:attrName>style.visibility</p:attrName>
                                        </p:attrNameLst>
                                      </p:cBhvr>
                                      <p:to>
                                        <p:strVal val="hidden"/>
                                      </p:to>
                                    </p:set>
                                  </p:childTnLst>
                                </p:cTn>
                              </p:par>
                              <p:par>
                                <p:cTn id="304" presetID="19" presetClass="exit" presetSubtype="5" fill="hold" grpId="3" nodeType="withEffect">
                                  <p:stCondLst>
                                    <p:cond delay="0"/>
                                  </p:stCondLst>
                                  <p:childTnLst>
                                    <p:anim calcmode="lin" valueType="num">
                                      <p:cBhvr>
                                        <p:cTn id="305" dur="3000"/>
                                        <p:tgtEl>
                                          <p:spTgt spid="7"/>
                                        </p:tgtEl>
                                        <p:attrNameLst>
                                          <p:attrName>ppt_w</p:attrName>
                                        </p:attrNameLst>
                                      </p:cBhvr>
                                      <p:tavLst>
                                        <p:tav tm="0">
                                          <p:val>
                                            <p:strVal val="ppt_w"/>
                                          </p:val>
                                        </p:tav>
                                        <p:tav tm="100000">
                                          <p:val>
                                            <p:strVal val="ppt_w"/>
                                          </p:val>
                                        </p:tav>
                                      </p:tavLst>
                                    </p:anim>
                                    <p:anim calcmode="lin" valueType="num">
                                      <p:cBhvr>
                                        <p:cTn id="306"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7" dur="1" fill="hold">
                                          <p:stCondLst>
                                            <p:cond delay="2999"/>
                                          </p:stCondLst>
                                        </p:cTn>
                                        <p:tgtEl>
                                          <p:spTgt spid="7"/>
                                        </p:tgtEl>
                                        <p:attrNameLst>
                                          <p:attrName>style.visibility</p:attrName>
                                        </p:attrNameLst>
                                      </p:cBhvr>
                                      <p:to>
                                        <p:strVal val="hidden"/>
                                      </p:to>
                                    </p:set>
                                  </p:childTnLst>
                                </p:cTn>
                              </p:par>
                              <p:par>
                                <p:cTn id="308" presetID="19" presetClass="exit" presetSubtype="5" fill="hold" grpId="3" nodeType="withEffect">
                                  <p:stCondLst>
                                    <p:cond delay="0"/>
                                  </p:stCondLst>
                                  <p:childTnLst>
                                    <p:anim calcmode="lin" valueType="num">
                                      <p:cBhvr>
                                        <p:cTn id="309" dur="3000"/>
                                        <p:tgtEl>
                                          <p:spTgt spid="8"/>
                                        </p:tgtEl>
                                        <p:attrNameLst>
                                          <p:attrName>ppt_w</p:attrName>
                                        </p:attrNameLst>
                                      </p:cBhvr>
                                      <p:tavLst>
                                        <p:tav tm="0">
                                          <p:val>
                                            <p:strVal val="ppt_w"/>
                                          </p:val>
                                        </p:tav>
                                        <p:tav tm="100000">
                                          <p:val>
                                            <p:strVal val="ppt_w"/>
                                          </p:val>
                                        </p:tav>
                                      </p:tavLst>
                                    </p:anim>
                                    <p:anim calcmode="lin" valueType="num">
                                      <p:cBhvr>
                                        <p:cTn id="310"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1" dur="1" fill="hold">
                                          <p:stCondLst>
                                            <p:cond delay="2999"/>
                                          </p:stCondLst>
                                        </p:cTn>
                                        <p:tgtEl>
                                          <p:spTgt spid="8"/>
                                        </p:tgtEl>
                                        <p:attrNameLst>
                                          <p:attrName>style.visibility</p:attrName>
                                        </p:attrNameLst>
                                      </p:cBhvr>
                                      <p:to>
                                        <p:strVal val="hidden"/>
                                      </p:to>
                                    </p:set>
                                  </p:childTnLst>
                                </p:cTn>
                              </p:par>
                              <p:par>
                                <p:cTn id="312" presetID="19" presetClass="exit" presetSubtype="5" fill="hold" grpId="3" nodeType="withEffect">
                                  <p:stCondLst>
                                    <p:cond delay="0"/>
                                  </p:stCondLst>
                                  <p:childTnLst>
                                    <p:anim calcmode="lin" valueType="num">
                                      <p:cBhvr>
                                        <p:cTn id="313" dur="3000"/>
                                        <p:tgtEl>
                                          <p:spTgt spid="9"/>
                                        </p:tgtEl>
                                        <p:attrNameLst>
                                          <p:attrName>ppt_w</p:attrName>
                                        </p:attrNameLst>
                                      </p:cBhvr>
                                      <p:tavLst>
                                        <p:tav tm="0">
                                          <p:val>
                                            <p:strVal val="ppt_w"/>
                                          </p:val>
                                        </p:tav>
                                        <p:tav tm="100000">
                                          <p:val>
                                            <p:strVal val="ppt_w"/>
                                          </p:val>
                                        </p:tav>
                                      </p:tavLst>
                                    </p:anim>
                                    <p:anim calcmode="lin" valueType="num">
                                      <p:cBhvr>
                                        <p:cTn id="314"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5" dur="1" fill="hold">
                                          <p:stCondLst>
                                            <p:cond delay="2999"/>
                                          </p:stCondLst>
                                        </p:cTn>
                                        <p:tgtEl>
                                          <p:spTgt spid="9"/>
                                        </p:tgtEl>
                                        <p:attrNameLst>
                                          <p:attrName>style.visibility</p:attrName>
                                        </p:attrNameLst>
                                      </p:cBhvr>
                                      <p:to>
                                        <p:strVal val="hidden"/>
                                      </p:to>
                                    </p:set>
                                  </p:childTnLst>
                                </p:cTn>
                              </p:par>
                              <p:par>
                                <p:cTn id="316" presetID="19" presetClass="exit" presetSubtype="5" fill="hold" grpId="3" nodeType="withEffect">
                                  <p:stCondLst>
                                    <p:cond delay="0"/>
                                  </p:stCondLst>
                                  <p:childTnLst>
                                    <p:anim calcmode="lin" valueType="num">
                                      <p:cBhvr>
                                        <p:cTn id="317" dur="3000"/>
                                        <p:tgtEl>
                                          <p:spTgt spid="10"/>
                                        </p:tgtEl>
                                        <p:attrNameLst>
                                          <p:attrName>ppt_w</p:attrName>
                                        </p:attrNameLst>
                                      </p:cBhvr>
                                      <p:tavLst>
                                        <p:tav tm="0">
                                          <p:val>
                                            <p:strVal val="ppt_w"/>
                                          </p:val>
                                        </p:tav>
                                        <p:tav tm="100000">
                                          <p:val>
                                            <p:strVal val="ppt_w"/>
                                          </p:val>
                                        </p:tav>
                                      </p:tavLst>
                                    </p:anim>
                                    <p:anim calcmode="lin" valueType="num">
                                      <p:cBhvr>
                                        <p:cTn id="318"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9" dur="1" fill="hold">
                                          <p:stCondLst>
                                            <p:cond delay="2999"/>
                                          </p:stCondLst>
                                        </p:cTn>
                                        <p:tgtEl>
                                          <p:spTgt spid="10"/>
                                        </p:tgtEl>
                                        <p:attrNameLst>
                                          <p:attrName>style.visibility</p:attrName>
                                        </p:attrNameLst>
                                      </p:cBhvr>
                                      <p:to>
                                        <p:strVal val="hidden"/>
                                      </p:to>
                                    </p:set>
                                  </p:childTnLst>
                                </p:cTn>
                              </p:par>
                              <p:par>
                                <p:cTn id="320" presetID="19" presetClass="exit" presetSubtype="5" fill="hold" grpId="3" nodeType="withEffect">
                                  <p:stCondLst>
                                    <p:cond delay="0"/>
                                  </p:stCondLst>
                                  <p:childTnLst>
                                    <p:anim calcmode="lin" valueType="num">
                                      <p:cBhvr>
                                        <p:cTn id="321" dur="3000"/>
                                        <p:tgtEl>
                                          <p:spTgt spid="11"/>
                                        </p:tgtEl>
                                        <p:attrNameLst>
                                          <p:attrName>ppt_w</p:attrName>
                                        </p:attrNameLst>
                                      </p:cBhvr>
                                      <p:tavLst>
                                        <p:tav tm="0">
                                          <p:val>
                                            <p:strVal val="ppt_w"/>
                                          </p:val>
                                        </p:tav>
                                        <p:tav tm="100000">
                                          <p:val>
                                            <p:strVal val="ppt_w"/>
                                          </p:val>
                                        </p:tav>
                                      </p:tavLst>
                                    </p:anim>
                                    <p:anim calcmode="lin" valueType="num">
                                      <p:cBhvr>
                                        <p:cTn id="322"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3" dur="1" fill="hold">
                                          <p:stCondLst>
                                            <p:cond delay="2999"/>
                                          </p:stCondLst>
                                        </p:cTn>
                                        <p:tgtEl>
                                          <p:spTgt spid="11"/>
                                        </p:tgtEl>
                                        <p:attrNameLst>
                                          <p:attrName>style.visibility</p:attrName>
                                        </p:attrNameLst>
                                      </p:cBhvr>
                                      <p:to>
                                        <p:strVal val="hidden"/>
                                      </p:to>
                                    </p:set>
                                  </p:childTnLst>
                                </p:cTn>
                              </p:par>
                              <p:par>
                                <p:cTn id="324" presetID="19" presetClass="exit" presetSubtype="5" fill="hold" grpId="3" nodeType="withEffect">
                                  <p:stCondLst>
                                    <p:cond delay="0"/>
                                  </p:stCondLst>
                                  <p:childTnLst>
                                    <p:anim calcmode="lin" valueType="num">
                                      <p:cBhvr>
                                        <p:cTn id="325" dur="3000"/>
                                        <p:tgtEl>
                                          <p:spTgt spid="12"/>
                                        </p:tgtEl>
                                        <p:attrNameLst>
                                          <p:attrName>ppt_w</p:attrName>
                                        </p:attrNameLst>
                                      </p:cBhvr>
                                      <p:tavLst>
                                        <p:tav tm="0">
                                          <p:val>
                                            <p:strVal val="ppt_w"/>
                                          </p:val>
                                        </p:tav>
                                        <p:tav tm="100000">
                                          <p:val>
                                            <p:strVal val="ppt_w"/>
                                          </p:val>
                                        </p:tav>
                                      </p:tavLst>
                                    </p:anim>
                                    <p:anim calcmode="lin" valueType="num">
                                      <p:cBhvr>
                                        <p:cTn id="326"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7" dur="1" fill="hold">
                                          <p:stCondLst>
                                            <p:cond delay="2999"/>
                                          </p:stCondLst>
                                        </p:cTn>
                                        <p:tgtEl>
                                          <p:spTgt spid="12"/>
                                        </p:tgtEl>
                                        <p:attrNameLst>
                                          <p:attrName>style.visibility</p:attrName>
                                        </p:attrNameLst>
                                      </p:cBhvr>
                                      <p:to>
                                        <p:strVal val="hidden"/>
                                      </p:to>
                                    </p:set>
                                  </p:childTnLst>
                                </p:cTn>
                              </p:par>
                              <p:par>
                                <p:cTn id="328" presetID="19" presetClass="exit" presetSubtype="5" fill="hold" grpId="3" nodeType="withEffect">
                                  <p:stCondLst>
                                    <p:cond delay="0"/>
                                  </p:stCondLst>
                                  <p:childTnLst>
                                    <p:anim calcmode="lin" valueType="num">
                                      <p:cBhvr>
                                        <p:cTn id="329" dur="3000"/>
                                        <p:tgtEl>
                                          <p:spTgt spid="13"/>
                                        </p:tgtEl>
                                        <p:attrNameLst>
                                          <p:attrName>ppt_w</p:attrName>
                                        </p:attrNameLst>
                                      </p:cBhvr>
                                      <p:tavLst>
                                        <p:tav tm="0">
                                          <p:val>
                                            <p:strVal val="ppt_w"/>
                                          </p:val>
                                        </p:tav>
                                        <p:tav tm="100000">
                                          <p:val>
                                            <p:strVal val="ppt_w"/>
                                          </p:val>
                                        </p:tav>
                                      </p:tavLst>
                                    </p:anim>
                                    <p:anim calcmode="lin" valueType="num">
                                      <p:cBhvr>
                                        <p:cTn id="330"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1" dur="1" fill="hold">
                                          <p:stCondLst>
                                            <p:cond delay="2999"/>
                                          </p:stCondLst>
                                        </p:cTn>
                                        <p:tgtEl>
                                          <p:spTgt spid="13"/>
                                        </p:tgtEl>
                                        <p:attrNameLst>
                                          <p:attrName>style.visibility</p:attrName>
                                        </p:attrNameLst>
                                      </p:cBhvr>
                                      <p:to>
                                        <p:strVal val="hidden"/>
                                      </p:to>
                                    </p:set>
                                  </p:childTnLst>
                                </p:cTn>
                              </p:par>
                              <p:par>
                                <p:cTn id="332" presetID="19" presetClass="exit" presetSubtype="5" fill="hold" grpId="3" nodeType="withEffect">
                                  <p:stCondLst>
                                    <p:cond delay="0"/>
                                  </p:stCondLst>
                                  <p:childTnLst>
                                    <p:anim calcmode="lin" valueType="num">
                                      <p:cBhvr>
                                        <p:cTn id="333" dur="3000"/>
                                        <p:tgtEl>
                                          <p:spTgt spid="14"/>
                                        </p:tgtEl>
                                        <p:attrNameLst>
                                          <p:attrName>ppt_w</p:attrName>
                                        </p:attrNameLst>
                                      </p:cBhvr>
                                      <p:tavLst>
                                        <p:tav tm="0">
                                          <p:val>
                                            <p:strVal val="ppt_w"/>
                                          </p:val>
                                        </p:tav>
                                        <p:tav tm="100000">
                                          <p:val>
                                            <p:strVal val="ppt_w"/>
                                          </p:val>
                                        </p:tav>
                                      </p:tavLst>
                                    </p:anim>
                                    <p:anim calcmode="lin" valueType="num">
                                      <p:cBhvr>
                                        <p:cTn id="334"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5" dur="1" fill="hold">
                                          <p:stCondLst>
                                            <p:cond delay="2999"/>
                                          </p:stCondLst>
                                        </p:cTn>
                                        <p:tgtEl>
                                          <p:spTgt spid="14"/>
                                        </p:tgtEl>
                                        <p:attrNameLst>
                                          <p:attrName>style.visibility</p:attrName>
                                        </p:attrNameLst>
                                      </p:cBhvr>
                                      <p:to>
                                        <p:strVal val="hidden"/>
                                      </p:to>
                                    </p:set>
                                  </p:childTnLst>
                                </p:cTn>
                              </p:par>
                              <p:par>
                                <p:cTn id="336" presetID="19" presetClass="exit" presetSubtype="5" fill="hold" grpId="3" nodeType="withEffect">
                                  <p:stCondLst>
                                    <p:cond delay="0"/>
                                  </p:stCondLst>
                                  <p:childTnLst>
                                    <p:anim calcmode="lin" valueType="num">
                                      <p:cBhvr>
                                        <p:cTn id="337" dur="3000"/>
                                        <p:tgtEl>
                                          <p:spTgt spid="15"/>
                                        </p:tgtEl>
                                        <p:attrNameLst>
                                          <p:attrName>ppt_w</p:attrName>
                                        </p:attrNameLst>
                                      </p:cBhvr>
                                      <p:tavLst>
                                        <p:tav tm="0">
                                          <p:val>
                                            <p:strVal val="ppt_w"/>
                                          </p:val>
                                        </p:tav>
                                        <p:tav tm="100000">
                                          <p:val>
                                            <p:strVal val="ppt_w"/>
                                          </p:val>
                                        </p:tav>
                                      </p:tavLst>
                                    </p:anim>
                                    <p:anim calcmode="lin" valueType="num">
                                      <p:cBhvr>
                                        <p:cTn id="338"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9" dur="1" fill="hold">
                                          <p:stCondLst>
                                            <p:cond delay="2999"/>
                                          </p:stCondLst>
                                        </p:cTn>
                                        <p:tgtEl>
                                          <p:spTgt spid="15"/>
                                        </p:tgtEl>
                                        <p:attrNameLst>
                                          <p:attrName>style.visibility</p:attrName>
                                        </p:attrNameLst>
                                      </p:cBhvr>
                                      <p:to>
                                        <p:strVal val="hidden"/>
                                      </p:to>
                                    </p:set>
                                  </p:childTnLst>
                                </p:cTn>
                              </p:par>
                              <p:par>
                                <p:cTn id="340" presetID="19" presetClass="exit" presetSubtype="5" fill="hold" grpId="3" nodeType="withEffect">
                                  <p:stCondLst>
                                    <p:cond delay="0"/>
                                  </p:stCondLst>
                                  <p:childTnLst>
                                    <p:anim calcmode="lin" valueType="num">
                                      <p:cBhvr>
                                        <p:cTn id="341" dur="3000"/>
                                        <p:tgtEl>
                                          <p:spTgt spid="16"/>
                                        </p:tgtEl>
                                        <p:attrNameLst>
                                          <p:attrName>ppt_w</p:attrName>
                                        </p:attrNameLst>
                                      </p:cBhvr>
                                      <p:tavLst>
                                        <p:tav tm="0">
                                          <p:val>
                                            <p:strVal val="ppt_w"/>
                                          </p:val>
                                        </p:tav>
                                        <p:tav tm="100000">
                                          <p:val>
                                            <p:strVal val="ppt_w"/>
                                          </p:val>
                                        </p:tav>
                                      </p:tavLst>
                                    </p:anim>
                                    <p:anim calcmode="lin" valueType="num">
                                      <p:cBhvr>
                                        <p:cTn id="342"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3" dur="1" fill="hold">
                                          <p:stCondLst>
                                            <p:cond delay="2999"/>
                                          </p:stCondLst>
                                        </p:cTn>
                                        <p:tgtEl>
                                          <p:spTgt spid="16"/>
                                        </p:tgtEl>
                                        <p:attrNameLst>
                                          <p:attrName>style.visibility</p:attrName>
                                        </p:attrNameLst>
                                      </p:cBhvr>
                                      <p:to>
                                        <p:strVal val="hidden"/>
                                      </p:to>
                                    </p:set>
                                  </p:childTnLst>
                                </p:cTn>
                              </p:par>
                              <p:par>
                                <p:cTn id="344" presetID="19" presetClass="exit" presetSubtype="5" fill="hold" grpId="3" nodeType="withEffect">
                                  <p:stCondLst>
                                    <p:cond delay="0"/>
                                  </p:stCondLst>
                                  <p:childTnLst>
                                    <p:anim calcmode="lin" valueType="num">
                                      <p:cBhvr>
                                        <p:cTn id="345" dur="3000"/>
                                        <p:tgtEl>
                                          <p:spTgt spid="17"/>
                                        </p:tgtEl>
                                        <p:attrNameLst>
                                          <p:attrName>ppt_w</p:attrName>
                                        </p:attrNameLst>
                                      </p:cBhvr>
                                      <p:tavLst>
                                        <p:tav tm="0">
                                          <p:val>
                                            <p:strVal val="ppt_w"/>
                                          </p:val>
                                        </p:tav>
                                        <p:tav tm="100000">
                                          <p:val>
                                            <p:strVal val="ppt_w"/>
                                          </p:val>
                                        </p:tav>
                                      </p:tavLst>
                                    </p:anim>
                                    <p:anim calcmode="lin" valueType="num">
                                      <p:cBhvr>
                                        <p:cTn id="346"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7" dur="1" fill="hold">
                                          <p:stCondLst>
                                            <p:cond delay="2999"/>
                                          </p:stCondLst>
                                        </p:cTn>
                                        <p:tgtEl>
                                          <p:spTgt spid="17"/>
                                        </p:tgtEl>
                                        <p:attrNameLst>
                                          <p:attrName>style.visibility</p:attrName>
                                        </p:attrNameLst>
                                      </p:cBhvr>
                                      <p:to>
                                        <p:strVal val="hidden"/>
                                      </p:to>
                                    </p:set>
                                  </p:childTnLst>
                                </p:cTn>
                              </p:par>
                              <p:par>
                                <p:cTn id="348" presetID="19" presetClass="exit" presetSubtype="5" fill="hold" grpId="3" nodeType="withEffect">
                                  <p:stCondLst>
                                    <p:cond delay="0"/>
                                  </p:stCondLst>
                                  <p:childTnLst>
                                    <p:anim calcmode="lin" valueType="num">
                                      <p:cBhvr>
                                        <p:cTn id="349" dur="3000"/>
                                        <p:tgtEl>
                                          <p:spTgt spid="18"/>
                                        </p:tgtEl>
                                        <p:attrNameLst>
                                          <p:attrName>ppt_w</p:attrName>
                                        </p:attrNameLst>
                                      </p:cBhvr>
                                      <p:tavLst>
                                        <p:tav tm="0">
                                          <p:val>
                                            <p:strVal val="ppt_w"/>
                                          </p:val>
                                        </p:tav>
                                        <p:tav tm="100000">
                                          <p:val>
                                            <p:strVal val="ppt_w"/>
                                          </p:val>
                                        </p:tav>
                                      </p:tavLst>
                                    </p:anim>
                                    <p:anim calcmode="lin" valueType="num">
                                      <p:cBhvr>
                                        <p:cTn id="350"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1" dur="1" fill="hold">
                                          <p:stCondLst>
                                            <p:cond delay="2999"/>
                                          </p:stCondLst>
                                        </p:cTn>
                                        <p:tgtEl>
                                          <p:spTgt spid="18"/>
                                        </p:tgtEl>
                                        <p:attrNameLst>
                                          <p:attrName>style.visibility</p:attrName>
                                        </p:attrNameLst>
                                      </p:cBhvr>
                                      <p:to>
                                        <p:strVal val="hidden"/>
                                      </p:to>
                                    </p:set>
                                  </p:childTnLst>
                                </p:cTn>
                              </p:par>
                              <p:par>
                                <p:cTn id="352" presetID="19" presetClass="exit" presetSubtype="5" fill="hold" grpId="3" nodeType="withEffect">
                                  <p:stCondLst>
                                    <p:cond delay="0"/>
                                  </p:stCondLst>
                                  <p:childTnLst>
                                    <p:anim calcmode="lin" valueType="num">
                                      <p:cBhvr>
                                        <p:cTn id="353" dur="3000"/>
                                        <p:tgtEl>
                                          <p:spTgt spid="19"/>
                                        </p:tgtEl>
                                        <p:attrNameLst>
                                          <p:attrName>ppt_w</p:attrName>
                                        </p:attrNameLst>
                                      </p:cBhvr>
                                      <p:tavLst>
                                        <p:tav tm="0">
                                          <p:val>
                                            <p:strVal val="ppt_w"/>
                                          </p:val>
                                        </p:tav>
                                        <p:tav tm="100000">
                                          <p:val>
                                            <p:strVal val="ppt_w"/>
                                          </p:val>
                                        </p:tav>
                                      </p:tavLst>
                                    </p:anim>
                                    <p:anim calcmode="lin" valueType="num">
                                      <p:cBhvr>
                                        <p:cTn id="354"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5" dur="1" fill="hold">
                                          <p:stCondLst>
                                            <p:cond delay="2999"/>
                                          </p:stCondLst>
                                        </p:cTn>
                                        <p:tgtEl>
                                          <p:spTgt spid="19"/>
                                        </p:tgtEl>
                                        <p:attrNameLst>
                                          <p:attrName>style.visibility</p:attrName>
                                        </p:attrNameLst>
                                      </p:cBhvr>
                                      <p:to>
                                        <p:strVal val="hidden"/>
                                      </p:to>
                                    </p:set>
                                  </p:childTnLst>
                                </p:cTn>
                              </p:par>
                              <p:par>
                                <p:cTn id="356" presetID="19" presetClass="exit" presetSubtype="5" fill="hold" grpId="3" nodeType="withEffect">
                                  <p:stCondLst>
                                    <p:cond delay="0"/>
                                  </p:stCondLst>
                                  <p:childTnLst>
                                    <p:anim calcmode="lin" valueType="num">
                                      <p:cBhvr>
                                        <p:cTn id="357" dur="3000"/>
                                        <p:tgtEl>
                                          <p:spTgt spid="20"/>
                                        </p:tgtEl>
                                        <p:attrNameLst>
                                          <p:attrName>ppt_w</p:attrName>
                                        </p:attrNameLst>
                                      </p:cBhvr>
                                      <p:tavLst>
                                        <p:tav tm="0">
                                          <p:val>
                                            <p:strVal val="ppt_w"/>
                                          </p:val>
                                        </p:tav>
                                        <p:tav tm="100000">
                                          <p:val>
                                            <p:strVal val="ppt_w"/>
                                          </p:val>
                                        </p:tav>
                                      </p:tavLst>
                                    </p:anim>
                                    <p:anim calcmode="lin" valueType="num">
                                      <p:cBhvr>
                                        <p:cTn id="358" dur="3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9" dur="1" fill="hold">
                                          <p:stCondLst>
                                            <p:cond delay="2999"/>
                                          </p:stCondLst>
                                        </p:cTn>
                                        <p:tgtEl>
                                          <p:spTgt spid="20"/>
                                        </p:tgtEl>
                                        <p:attrNameLst>
                                          <p:attrName>style.visibility</p:attrName>
                                        </p:attrNameLst>
                                      </p:cBhvr>
                                      <p:to>
                                        <p:strVal val="hidden"/>
                                      </p:to>
                                    </p:set>
                                  </p:childTnLst>
                                </p:cTn>
                              </p:par>
                              <p:par>
                                <p:cTn id="360" presetID="19" presetClass="exit" presetSubtype="5" fill="hold" grpId="3" nodeType="withEffect">
                                  <p:stCondLst>
                                    <p:cond delay="0"/>
                                  </p:stCondLst>
                                  <p:childTnLst>
                                    <p:anim calcmode="lin" valueType="num">
                                      <p:cBhvr>
                                        <p:cTn id="361" dur="3000"/>
                                        <p:tgtEl>
                                          <p:spTgt spid="21"/>
                                        </p:tgtEl>
                                        <p:attrNameLst>
                                          <p:attrName>ppt_w</p:attrName>
                                        </p:attrNameLst>
                                      </p:cBhvr>
                                      <p:tavLst>
                                        <p:tav tm="0">
                                          <p:val>
                                            <p:strVal val="ppt_w"/>
                                          </p:val>
                                        </p:tav>
                                        <p:tav tm="100000">
                                          <p:val>
                                            <p:strVal val="ppt_w"/>
                                          </p:val>
                                        </p:tav>
                                      </p:tavLst>
                                    </p:anim>
                                    <p:anim calcmode="lin" valueType="num">
                                      <p:cBhvr>
                                        <p:cTn id="362" dur="3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3" dur="1" fill="hold">
                                          <p:stCondLst>
                                            <p:cond delay="2999"/>
                                          </p:stCondLst>
                                        </p:cTn>
                                        <p:tgtEl>
                                          <p:spTgt spid="21"/>
                                        </p:tgtEl>
                                        <p:attrNameLst>
                                          <p:attrName>style.visibility</p:attrName>
                                        </p:attrNameLst>
                                      </p:cBhvr>
                                      <p:to>
                                        <p:strVal val="hidden"/>
                                      </p:to>
                                    </p:set>
                                  </p:childTnLst>
                                </p:cTn>
                              </p:par>
                              <p:par>
                                <p:cTn id="364" presetID="19" presetClass="exit" presetSubtype="5" fill="hold" grpId="3" nodeType="withEffect">
                                  <p:stCondLst>
                                    <p:cond delay="0"/>
                                  </p:stCondLst>
                                  <p:childTnLst>
                                    <p:anim calcmode="lin" valueType="num">
                                      <p:cBhvr>
                                        <p:cTn id="365" dur="3000"/>
                                        <p:tgtEl>
                                          <p:spTgt spid="22"/>
                                        </p:tgtEl>
                                        <p:attrNameLst>
                                          <p:attrName>ppt_w</p:attrName>
                                        </p:attrNameLst>
                                      </p:cBhvr>
                                      <p:tavLst>
                                        <p:tav tm="0">
                                          <p:val>
                                            <p:strVal val="ppt_w"/>
                                          </p:val>
                                        </p:tav>
                                        <p:tav tm="100000">
                                          <p:val>
                                            <p:strVal val="ppt_w"/>
                                          </p:val>
                                        </p:tav>
                                      </p:tavLst>
                                    </p:anim>
                                    <p:anim calcmode="lin" valueType="num">
                                      <p:cBhvr>
                                        <p:cTn id="366" dur="3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7" dur="1" fill="hold">
                                          <p:stCondLst>
                                            <p:cond delay="2999"/>
                                          </p:stCondLst>
                                        </p:cTn>
                                        <p:tgtEl>
                                          <p:spTgt spid="22"/>
                                        </p:tgtEl>
                                        <p:attrNameLst>
                                          <p:attrName>style.visibility</p:attrName>
                                        </p:attrNameLst>
                                      </p:cBhvr>
                                      <p:to>
                                        <p:strVal val="hidden"/>
                                      </p:to>
                                    </p:set>
                                  </p:childTnLst>
                                </p:cTn>
                              </p:par>
                              <p:par>
                                <p:cTn id="368" presetID="19" presetClass="exit" presetSubtype="5" fill="hold" grpId="3" nodeType="withEffect">
                                  <p:stCondLst>
                                    <p:cond delay="0"/>
                                  </p:stCondLst>
                                  <p:childTnLst>
                                    <p:anim calcmode="lin" valueType="num">
                                      <p:cBhvr>
                                        <p:cTn id="369" dur="3000"/>
                                        <p:tgtEl>
                                          <p:spTgt spid="23"/>
                                        </p:tgtEl>
                                        <p:attrNameLst>
                                          <p:attrName>ppt_w</p:attrName>
                                        </p:attrNameLst>
                                      </p:cBhvr>
                                      <p:tavLst>
                                        <p:tav tm="0">
                                          <p:val>
                                            <p:strVal val="ppt_w"/>
                                          </p:val>
                                        </p:tav>
                                        <p:tav tm="100000">
                                          <p:val>
                                            <p:strVal val="ppt_w"/>
                                          </p:val>
                                        </p:tav>
                                      </p:tavLst>
                                    </p:anim>
                                    <p:anim calcmode="lin" valueType="num">
                                      <p:cBhvr>
                                        <p:cTn id="370" dur="3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1" dur="1" fill="hold">
                                          <p:stCondLst>
                                            <p:cond delay="2999"/>
                                          </p:stCondLst>
                                        </p:cTn>
                                        <p:tgtEl>
                                          <p:spTgt spid="23"/>
                                        </p:tgtEl>
                                        <p:attrNameLst>
                                          <p:attrName>style.visibility</p:attrName>
                                        </p:attrNameLst>
                                      </p:cBhvr>
                                      <p:to>
                                        <p:strVal val="hidden"/>
                                      </p:to>
                                    </p:set>
                                  </p:childTnLst>
                                </p:cTn>
                              </p:par>
                              <p:par>
                                <p:cTn id="372" presetID="19" presetClass="exit" presetSubtype="5" fill="hold" grpId="3" nodeType="withEffect">
                                  <p:stCondLst>
                                    <p:cond delay="0"/>
                                  </p:stCondLst>
                                  <p:childTnLst>
                                    <p:anim calcmode="lin" valueType="num">
                                      <p:cBhvr>
                                        <p:cTn id="373" dur="3000"/>
                                        <p:tgtEl>
                                          <p:spTgt spid="24"/>
                                        </p:tgtEl>
                                        <p:attrNameLst>
                                          <p:attrName>ppt_w</p:attrName>
                                        </p:attrNameLst>
                                      </p:cBhvr>
                                      <p:tavLst>
                                        <p:tav tm="0">
                                          <p:val>
                                            <p:strVal val="ppt_w"/>
                                          </p:val>
                                        </p:tav>
                                        <p:tav tm="100000">
                                          <p:val>
                                            <p:strVal val="ppt_w"/>
                                          </p:val>
                                        </p:tav>
                                      </p:tavLst>
                                    </p:anim>
                                    <p:anim calcmode="lin" valueType="num">
                                      <p:cBhvr>
                                        <p:cTn id="374" dur="3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5" dur="1" fill="hold">
                                          <p:stCondLst>
                                            <p:cond delay="2999"/>
                                          </p:stCondLst>
                                        </p:cTn>
                                        <p:tgtEl>
                                          <p:spTgt spid="24"/>
                                        </p:tgtEl>
                                        <p:attrNameLst>
                                          <p:attrName>style.visibility</p:attrName>
                                        </p:attrNameLst>
                                      </p:cBhvr>
                                      <p:to>
                                        <p:strVal val="hidden"/>
                                      </p:to>
                                    </p:set>
                                  </p:childTnLst>
                                </p:cTn>
                              </p:par>
                              <p:par>
                                <p:cTn id="376" presetID="19" presetClass="exit" presetSubtype="5" fill="hold" grpId="3" nodeType="withEffect">
                                  <p:stCondLst>
                                    <p:cond delay="0"/>
                                  </p:stCondLst>
                                  <p:childTnLst>
                                    <p:anim calcmode="lin" valueType="num">
                                      <p:cBhvr>
                                        <p:cTn id="377" dur="3000"/>
                                        <p:tgtEl>
                                          <p:spTgt spid="25"/>
                                        </p:tgtEl>
                                        <p:attrNameLst>
                                          <p:attrName>ppt_w</p:attrName>
                                        </p:attrNameLst>
                                      </p:cBhvr>
                                      <p:tavLst>
                                        <p:tav tm="0">
                                          <p:val>
                                            <p:strVal val="ppt_w"/>
                                          </p:val>
                                        </p:tav>
                                        <p:tav tm="100000">
                                          <p:val>
                                            <p:strVal val="ppt_w"/>
                                          </p:val>
                                        </p:tav>
                                      </p:tavLst>
                                    </p:anim>
                                    <p:anim calcmode="lin" valueType="num">
                                      <p:cBhvr>
                                        <p:cTn id="378" dur="3000"/>
                                        <p:tgtEl>
                                          <p:spTgt spid="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9" dur="1" fill="hold">
                                          <p:stCondLst>
                                            <p:cond delay="2999"/>
                                          </p:stCondLst>
                                        </p:cTn>
                                        <p:tgtEl>
                                          <p:spTgt spid="25"/>
                                        </p:tgtEl>
                                        <p:attrNameLst>
                                          <p:attrName>style.visibility</p:attrName>
                                        </p:attrNameLst>
                                      </p:cBhvr>
                                      <p:to>
                                        <p:strVal val="hidden"/>
                                      </p:to>
                                    </p:set>
                                  </p:childTnLst>
                                </p:cTn>
                              </p:par>
                              <p:par>
                                <p:cTn id="380" presetID="19" presetClass="exit" presetSubtype="5" fill="hold" grpId="3" nodeType="withEffect">
                                  <p:stCondLst>
                                    <p:cond delay="0"/>
                                  </p:stCondLst>
                                  <p:childTnLst>
                                    <p:anim calcmode="lin" valueType="num">
                                      <p:cBhvr>
                                        <p:cTn id="381" dur="3000"/>
                                        <p:tgtEl>
                                          <p:spTgt spid="26"/>
                                        </p:tgtEl>
                                        <p:attrNameLst>
                                          <p:attrName>ppt_w</p:attrName>
                                        </p:attrNameLst>
                                      </p:cBhvr>
                                      <p:tavLst>
                                        <p:tav tm="0">
                                          <p:val>
                                            <p:strVal val="ppt_w"/>
                                          </p:val>
                                        </p:tav>
                                        <p:tav tm="100000">
                                          <p:val>
                                            <p:strVal val="ppt_w"/>
                                          </p:val>
                                        </p:tav>
                                      </p:tavLst>
                                    </p:anim>
                                    <p:anim calcmode="lin" valueType="num">
                                      <p:cBhvr>
                                        <p:cTn id="382" dur="3000"/>
                                        <p:tgtEl>
                                          <p:spTgt spid="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3" dur="1" fill="hold">
                                          <p:stCondLst>
                                            <p:cond delay="2999"/>
                                          </p:stCondLst>
                                        </p:cTn>
                                        <p:tgtEl>
                                          <p:spTgt spid="26"/>
                                        </p:tgtEl>
                                        <p:attrNameLst>
                                          <p:attrName>style.visibility</p:attrName>
                                        </p:attrNameLst>
                                      </p:cBhvr>
                                      <p:to>
                                        <p:strVal val="hidden"/>
                                      </p:to>
                                    </p:set>
                                  </p:childTnLst>
                                </p:cTn>
                              </p:par>
                              <p:par>
                                <p:cTn id="384" presetID="19" presetClass="exit" presetSubtype="5" fill="hold" grpId="3" nodeType="withEffect">
                                  <p:stCondLst>
                                    <p:cond delay="0"/>
                                  </p:stCondLst>
                                  <p:childTnLst>
                                    <p:anim calcmode="lin" valueType="num">
                                      <p:cBhvr>
                                        <p:cTn id="385" dur="3000"/>
                                        <p:tgtEl>
                                          <p:spTgt spid="27"/>
                                        </p:tgtEl>
                                        <p:attrNameLst>
                                          <p:attrName>ppt_w</p:attrName>
                                        </p:attrNameLst>
                                      </p:cBhvr>
                                      <p:tavLst>
                                        <p:tav tm="0">
                                          <p:val>
                                            <p:strVal val="ppt_w"/>
                                          </p:val>
                                        </p:tav>
                                        <p:tav tm="100000">
                                          <p:val>
                                            <p:strVal val="ppt_w"/>
                                          </p:val>
                                        </p:tav>
                                      </p:tavLst>
                                    </p:anim>
                                    <p:anim calcmode="lin" valueType="num">
                                      <p:cBhvr>
                                        <p:cTn id="386" dur="300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7" dur="1" fill="hold">
                                          <p:stCondLst>
                                            <p:cond delay="2999"/>
                                          </p:stCondLst>
                                        </p:cTn>
                                        <p:tgtEl>
                                          <p:spTgt spid="27"/>
                                        </p:tgtEl>
                                        <p:attrNameLst>
                                          <p:attrName>style.visibility</p:attrName>
                                        </p:attrNameLst>
                                      </p:cBhvr>
                                      <p:to>
                                        <p:strVal val="hidden"/>
                                      </p:to>
                                    </p:set>
                                  </p:childTnLst>
                                </p:cTn>
                              </p:par>
                              <p:par>
                                <p:cTn id="388" presetID="19" presetClass="exit" presetSubtype="5" fill="hold" grpId="3" nodeType="withEffect">
                                  <p:stCondLst>
                                    <p:cond delay="0"/>
                                  </p:stCondLst>
                                  <p:childTnLst>
                                    <p:anim calcmode="lin" valueType="num">
                                      <p:cBhvr>
                                        <p:cTn id="389" dur="3000"/>
                                        <p:tgtEl>
                                          <p:spTgt spid="28"/>
                                        </p:tgtEl>
                                        <p:attrNameLst>
                                          <p:attrName>ppt_w</p:attrName>
                                        </p:attrNameLst>
                                      </p:cBhvr>
                                      <p:tavLst>
                                        <p:tav tm="0">
                                          <p:val>
                                            <p:strVal val="ppt_w"/>
                                          </p:val>
                                        </p:tav>
                                        <p:tav tm="100000">
                                          <p:val>
                                            <p:strVal val="ppt_w"/>
                                          </p:val>
                                        </p:tav>
                                      </p:tavLst>
                                    </p:anim>
                                    <p:anim calcmode="lin" valueType="num">
                                      <p:cBhvr>
                                        <p:cTn id="390" dur="3000"/>
                                        <p:tgtEl>
                                          <p:spTgt spid="2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1" dur="1" fill="hold">
                                          <p:stCondLst>
                                            <p:cond delay="2999"/>
                                          </p:stCondLst>
                                        </p:cTn>
                                        <p:tgtEl>
                                          <p:spTgt spid="28"/>
                                        </p:tgtEl>
                                        <p:attrNameLst>
                                          <p:attrName>style.visibility</p:attrName>
                                        </p:attrNameLst>
                                      </p:cBhvr>
                                      <p:to>
                                        <p:strVal val="hidden"/>
                                      </p:to>
                                    </p:set>
                                  </p:childTnLst>
                                </p:cTn>
                              </p:par>
                              <p:par>
                                <p:cTn id="392" presetID="19" presetClass="exit" presetSubtype="5" fill="hold" grpId="3" nodeType="withEffect">
                                  <p:stCondLst>
                                    <p:cond delay="0"/>
                                  </p:stCondLst>
                                  <p:childTnLst>
                                    <p:anim calcmode="lin" valueType="num">
                                      <p:cBhvr>
                                        <p:cTn id="393" dur="3000"/>
                                        <p:tgtEl>
                                          <p:spTgt spid="29"/>
                                        </p:tgtEl>
                                        <p:attrNameLst>
                                          <p:attrName>ppt_w</p:attrName>
                                        </p:attrNameLst>
                                      </p:cBhvr>
                                      <p:tavLst>
                                        <p:tav tm="0">
                                          <p:val>
                                            <p:strVal val="ppt_w"/>
                                          </p:val>
                                        </p:tav>
                                        <p:tav tm="100000">
                                          <p:val>
                                            <p:strVal val="ppt_w"/>
                                          </p:val>
                                        </p:tav>
                                      </p:tavLst>
                                    </p:anim>
                                    <p:anim calcmode="lin" valueType="num">
                                      <p:cBhvr>
                                        <p:cTn id="394" dur="3000"/>
                                        <p:tgtEl>
                                          <p:spTgt spid="2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5" dur="1" fill="hold">
                                          <p:stCondLst>
                                            <p:cond delay="2999"/>
                                          </p:stCondLst>
                                        </p:cTn>
                                        <p:tgtEl>
                                          <p:spTgt spid="29"/>
                                        </p:tgtEl>
                                        <p:attrNameLst>
                                          <p:attrName>style.visibility</p:attrName>
                                        </p:attrNameLst>
                                      </p:cBhvr>
                                      <p:to>
                                        <p:strVal val="hidden"/>
                                      </p:to>
                                    </p:set>
                                  </p:childTnLst>
                                </p:cTn>
                              </p:par>
                              <p:par>
                                <p:cTn id="396" presetID="19" presetClass="exit" presetSubtype="5" fill="hold" grpId="3" nodeType="withEffect">
                                  <p:stCondLst>
                                    <p:cond delay="0"/>
                                  </p:stCondLst>
                                  <p:childTnLst>
                                    <p:anim calcmode="lin" valueType="num">
                                      <p:cBhvr>
                                        <p:cTn id="397" dur="3000"/>
                                        <p:tgtEl>
                                          <p:spTgt spid="30"/>
                                        </p:tgtEl>
                                        <p:attrNameLst>
                                          <p:attrName>ppt_w</p:attrName>
                                        </p:attrNameLst>
                                      </p:cBhvr>
                                      <p:tavLst>
                                        <p:tav tm="0">
                                          <p:val>
                                            <p:strVal val="ppt_w"/>
                                          </p:val>
                                        </p:tav>
                                        <p:tav tm="100000">
                                          <p:val>
                                            <p:strVal val="ppt_w"/>
                                          </p:val>
                                        </p:tav>
                                      </p:tavLst>
                                    </p:anim>
                                    <p:anim calcmode="lin" valueType="num">
                                      <p:cBhvr>
                                        <p:cTn id="398" dur="3000"/>
                                        <p:tgtEl>
                                          <p:spTgt spid="3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9" dur="1" fill="hold">
                                          <p:stCondLst>
                                            <p:cond delay="2999"/>
                                          </p:stCondLst>
                                        </p:cTn>
                                        <p:tgtEl>
                                          <p:spTgt spid="30"/>
                                        </p:tgtEl>
                                        <p:attrNameLst>
                                          <p:attrName>style.visibility</p:attrName>
                                        </p:attrNameLst>
                                      </p:cBhvr>
                                      <p:to>
                                        <p:strVal val="hidden"/>
                                      </p:to>
                                    </p:set>
                                  </p:childTnLst>
                                </p:cTn>
                              </p:par>
                              <p:par>
                                <p:cTn id="400" presetID="23" presetClass="entr" presetSubtype="288" fill="hold" nodeType="withEffect">
                                  <p:stCondLst>
                                    <p:cond delay="0"/>
                                  </p:stCondLst>
                                  <p:childTnLst>
                                    <p:set>
                                      <p:cBhvr>
                                        <p:cTn id="401" dur="1" fill="hold">
                                          <p:stCondLst>
                                            <p:cond delay="0"/>
                                          </p:stCondLst>
                                        </p:cTn>
                                        <p:tgtEl>
                                          <p:spTgt spid="2"/>
                                        </p:tgtEl>
                                        <p:attrNameLst>
                                          <p:attrName>style.visibility</p:attrName>
                                        </p:attrNameLst>
                                      </p:cBhvr>
                                      <p:to>
                                        <p:strVal val="visible"/>
                                      </p:to>
                                    </p:set>
                                    <p:anim calcmode="lin" valueType="num">
                                      <p:cBhvr>
                                        <p:cTn id="402" dur="3000" fill="hold"/>
                                        <p:tgtEl>
                                          <p:spTgt spid="2"/>
                                        </p:tgtEl>
                                        <p:attrNameLst>
                                          <p:attrName>ppt_w</p:attrName>
                                        </p:attrNameLst>
                                      </p:cBhvr>
                                      <p:tavLst>
                                        <p:tav tm="0">
                                          <p:val>
                                            <p:strVal val="4/3*#ppt_w"/>
                                          </p:val>
                                        </p:tav>
                                        <p:tav tm="100000">
                                          <p:val>
                                            <p:strVal val="#ppt_w"/>
                                          </p:val>
                                        </p:tav>
                                      </p:tavLst>
                                    </p:anim>
                                    <p:anim calcmode="lin" valueType="num">
                                      <p:cBhvr>
                                        <p:cTn id="403" dur="3000" fill="hold"/>
                                        <p:tgtEl>
                                          <p:spTgt spid="2"/>
                                        </p:tgtEl>
                                        <p:attrNameLst>
                                          <p:attrName>ppt_h</p:attrName>
                                        </p:attrNameLst>
                                      </p:cBhvr>
                                      <p:tavLst>
                                        <p:tav tm="0">
                                          <p:val>
                                            <p:strVal val="4/3*#ppt_h"/>
                                          </p:val>
                                        </p:tav>
                                        <p:tav tm="100000">
                                          <p:val>
                                            <p:strVal val="#ppt_h"/>
                                          </p:val>
                                        </p:tav>
                                      </p:tavLst>
                                    </p:anim>
                                  </p:childTnLst>
                                </p:cTn>
                              </p:par>
                              <p:par>
                                <p:cTn id="404" presetID="16" presetClass="entr" presetSubtype="37" fill="hold" nodeType="withEffect">
                                  <p:stCondLst>
                                    <p:cond delay="0"/>
                                  </p:stCondLst>
                                  <p:childTnLst>
                                    <p:set>
                                      <p:cBhvr>
                                        <p:cTn id="405" dur="1" fill="hold">
                                          <p:stCondLst>
                                            <p:cond delay="0"/>
                                          </p:stCondLst>
                                        </p:cTn>
                                        <p:tgtEl>
                                          <p:spTgt spid="2"/>
                                        </p:tgtEl>
                                        <p:attrNameLst>
                                          <p:attrName>style.visibility</p:attrName>
                                        </p:attrNameLst>
                                      </p:cBhvr>
                                      <p:to>
                                        <p:strVal val="visible"/>
                                      </p:to>
                                    </p:set>
                                    <p:animEffect transition="in" filter="barn(outVertical)">
                                      <p:cBhvr>
                                        <p:cTn id="406"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5F4027"/>
            </a:gs>
            <a:gs pos="30000">
              <a:srgbClr val="D49E6C"/>
            </a:gs>
            <a:gs pos="70000">
              <a:srgbClr val="A65528"/>
            </a:gs>
            <a:gs pos="100000">
              <a:srgbClr val="663012"/>
            </a:gs>
          </a:gsLst>
          <a:lin ang="10800000" scaled="1"/>
          <a:tileRect/>
        </a:gradFill>
        <a:effectLst/>
      </p:bgPr>
    </p:bg>
    <p:spTree>
      <p:nvGrpSpPr>
        <p:cNvPr id="1" name=""/>
        <p:cNvGrpSpPr/>
        <p:nvPr/>
      </p:nvGrpSpPr>
      <p:grpSpPr>
        <a:xfrm>
          <a:off x="0" y="0"/>
          <a:ext cx="0" cy="0"/>
          <a:chOff x="0" y="0"/>
          <a:chExt cx="0" cy="0"/>
        </a:xfrm>
      </p:grpSpPr>
      <p:pic>
        <p:nvPicPr>
          <p:cNvPr id="2" name="1 Imagen" descr="ehnhyb44.gif"/>
          <p:cNvPicPr>
            <a:picLocks noChangeAspect="1"/>
          </p:cNvPicPr>
          <p:nvPr/>
        </p:nvPicPr>
        <p:blipFill>
          <a:blip r:embed="rId2"/>
          <a:stretch>
            <a:fillRect/>
          </a:stretch>
        </p:blipFill>
        <p:spPr>
          <a:xfrm>
            <a:off x="4762500" y="2228850"/>
            <a:ext cx="4381500" cy="2914650"/>
          </a:xfrm>
          <a:prstGeom prst="rect">
            <a:avLst/>
          </a:prstGeom>
          <a:effectLst>
            <a:softEdge rad="31750"/>
          </a:effectLst>
        </p:spPr>
      </p:pic>
      <p:pic>
        <p:nvPicPr>
          <p:cNvPr id="3" name="2 Imagen" descr="7fyqkosg.gif"/>
          <p:cNvPicPr>
            <a:picLocks noChangeAspect="1"/>
          </p:cNvPicPr>
          <p:nvPr/>
        </p:nvPicPr>
        <p:blipFill>
          <a:blip r:embed="rId3"/>
          <a:stretch>
            <a:fillRect/>
          </a:stretch>
        </p:blipFill>
        <p:spPr>
          <a:xfrm>
            <a:off x="1285852" y="2643200"/>
            <a:ext cx="2500300" cy="2500300"/>
          </a:xfrm>
          <a:prstGeom prst="rect">
            <a:avLst/>
          </a:prstGeom>
          <a:effectLst>
            <a:softEdge rad="31750"/>
          </a:effectLst>
        </p:spPr>
      </p:pic>
      <p:sp>
        <p:nvSpPr>
          <p:cNvPr id="5" name="4 CuadroTexto"/>
          <p:cNvSpPr txBox="1"/>
          <p:nvPr/>
        </p:nvSpPr>
        <p:spPr>
          <a:xfrm>
            <a:off x="285720" y="857238"/>
            <a:ext cx="8501122" cy="1323439"/>
          </a:xfrm>
          <a:prstGeom prst="rect">
            <a:avLst/>
          </a:prstGeom>
          <a:noFill/>
        </p:spPr>
        <p:txBody>
          <a:bodyPr wrap="square" rtlCol="0">
            <a:spAutoFit/>
          </a:bodyPr>
          <a:lstStyle/>
          <a:p>
            <a:pPr algn="ctr"/>
            <a:r>
              <a:rPr lang="es-ES" sz="2000" b="1" dirty="0" smtClean="0">
                <a:effectLst>
                  <a:outerShdw blurRad="38100" dist="38100" dir="2700000" algn="tl">
                    <a:srgbClr val="000000">
                      <a:alpha val="43137"/>
                    </a:srgbClr>
                  </a:outerShdw>
                </a:effectLst>
              </a:rPr>
              <a:t>Aunque no te lo creas, los conejos pueden llegar a aburrirse. Es por eso que tienen que estar entretenidos y jugando con ellos, que siempre tengan disponible algún juguete e incluso que se relacione con otros conejos y humanos. También deben hacer ejercicio</a:t>
            </a:r>
            <a:endParaRPr lang="es-ES" sz="2000" b="1" dirty="0">
              <a:effectLst>
                <a:outerShdw blurRad="38100" dist="38100" dir="2700000" algn="tl">
                  <a:srgbClr val="000000">
                    <a:alpha val="43137"/>
                  </a:srgbClr>
                </a:outerShdw>
              </a:effectLst>
            </a:endParaRPr>
          </a:p>
        </p:txBody>
      </p:sp>
    </p:spTree>
  </p:cSld>
  <p:clrMapOvr>
    <a:masterClrMapping/>
  </p:clrMapOvr>
  <p:transition advTm="1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Right)">
                                      <p:cBhvr>
                                        <p:cTn id="7" dur="3000"/>
                                        <p:tgtEl>
                                          <p:spTgt spid="2"/>
                                        </p:tgtEl>
                                      </p:cBhvr>
                                    </p:animEffect>
                                  </p:childTnLst>
                                </p:cTn>
                              </p:par>
                              <p:par>
                                <p:cTn id="8" presetID="2" presetClass="entr" presetSubtype="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5000" fill="hold"/>
                                        <p:tgtEl>
                                          <p:spTgt spid="3"/>
                                        </p:tgtEl>
                                        <p:attrNameLst>
                                          <p:attrName>ppt_x</p:attrName>
                                        </p:attrNameLst>
                                      </p:cBhvr>
                                      <p:tavLst>
                                        <p:tav tm="0">
                                          <p:val>
                                            <p:strVal val="0-#ppt_w/2"/>
                                          </p:val>
                                        </p:tav>
                                        <p:tav tm="100000">
                                          <p:val>
                                            <p:strVal val="#ppt_x"/>
                                          </p:val>
                                        </p:tav>
                                      </p:tavLst>
                                    </p:anim>
                                    <p:anim calcmode="lin" valueType="num">
                                      <p:cBhvr additive="base">
                                        <p:cTn id="11" dur="5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yoip.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1682875">
            <a:off x="-203131" y="1009045"/>
            <a:ext cx="4377261" cy="252191"/>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20090869">
            <a:off x="5207833" y="855923"/>
            <a:ext cx="4079853" cy="234038"/>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9962971">
            <a:off x="-196318" y="3945864"/>
            <a:ext cx="4377261" cy="205820"/>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843586">
            <a:off x="5212000" y="3880414"/>
            <a:ext cx="4167294" cy="213451"/>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189517">
            <a:off x="-191806" y="1572440"/>
            <a:ext cx="4269042" cy="236806"/>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152596">
            <a:off x="5496899" y="3176666"/>
            <a:ext cx="3714254" cy="220364"/>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0475896">
            <a:off x="5434906" y="1383593"/>
            <a:ext cx="3771958" cy="230833"/>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20475896">
            <a:off x="-70515" y="3429929"/>
            <a:ext cx="4046922" cy="228526"/>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545446">
            <a:off x="-47070" y="2118456"/>
            <a:ext cx="3910749" cy="234212"/>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545446">
            <a:off x="5579777" y="2638035"/>
            <a:ext cx="3569333" cy="219091"/>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1166450">
            <a:off x="1558" y="2853893"/>
            <a:ext cx="3924810" cy="212613"/>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1166450">
            <a:off x="5543407" y="1940017"/>
            <a:ext cx="3600464" cy="229392"/>
          </a:xfrm>
          <a:prstGeom prst="rect">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571536" y="-285770"/>
            <a:ext cx="10072758" cy="5429270"/>
          </a:xfrm>
          <a:prstGeom prst="rect">
            <a:avLst/>
          </a:prstGeom>
          <a:gradFill flip="none" rotWithShape="1">
            <a:gsLst>
              <a:gs pos="0">
                <a:srgbClr val="362416"/>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000" fill="hold"/>
                                        <p:tgtEl>
                                          <p:spTgt spid="12"/>
                                        </p:tgtEl>
                                        <p:attrNameLst>
                                          <p:attrName>ppt_x</p:attrName>
                                        </p:attrNameLst>
                                      </p:cBhvr>
                                      <p:tavLst>
                                        <p:tav tm="0">
                                          <p:val>
                                            <p:strVal val="1+#ppt_w/2"/>
                                          </p:val>
                                        </p:tav>
                                        <p:tav tm="100000">
                                          <p:val>
                                            <p:strVal val="#ppt_x"/>
                                          </p:val>
                                        </p:tav>
                                      </p:tavLst>
                                    </p:anim>
                                    <p:anim calcmode="lin" valueType="num">
                                      <p:cBhvr additive="base">
                                        <p:cTn id="27" dur="3000" fill="hold"/>
                                        <p:tgtEl>
                                          <p:spTgt spid="12"/>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3000" fill="hold"/>
                                        <p:tgtEl>
                                          <p:spTgt spid="14"/>
                                        </p:tgtEl>
                                        <p:attrNameLst>
                                          <p:attrName>ppt_x</p:attrName>
                                        </p:attrNameLst>
                                      </p:cBhvr>
                                      <p:tavLst>
                                        <p:tav tm="0">
                                          <p:val>
                                            <p:strVal val="1+#ppt_w/2"/>
                                          </p:val>
                                        </p:tav>
                                        <p:tav tm="100000">
                                          <p:val>
                                            <p:strVal val="#ppt_x"/>
                                          </p:val>
                                        </p:tav>
                                      </p:tavLst>
                                    </p:anim>
                                    <p:anim calcmode="lin" valueType="num">
                                      <p:cBhvr additive="base">
                                        <p:cTn id="31" dur="3000" fill="hold"/>
                                        <p:tgtEl>
                                          <p:spTgt spid="14"/>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3000" fill="hold"/>
                                        <p:tgtEl>
                                          <p:spTgt spid="5"/>
                                        </p:tgtEl>
                                        <p:attrNameLst>
                                          <p:attrName>ppt_x</p:attrName>
                                        </p:attrNameLst>
                                      </p:cBhvr>
                                      <p:tavLst>
                                        <p:tav tm="0">
                                          <p:val>
                                            <p:strVal val="0-#ppt_w/2"/>
                                          </p:val>
                                        </p:tav>
                                        <p:tav tm="100000">
                                          <p:val>
                                            <p:strVal val="#ppt_x"/>
                                          </p:val>
                                        </p:tav>
                                      </p:tavLst>
                                    </p:anim>
                                    <p:anim calcmode="lin" valueType="num">
                                      <p:cBhvr additive="base">
                                        <p:cTn id="35" dur="3000" fill="hold"/>
                                        <p:tgtEl>
                                          <p:spTgt spid="5"/>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3000" fill="hold"/>
                                        <p:tgtEl>
                                          <p:spTgt spid="7"/>
                                        </p:tgtEl>
                                        <p:attrNameLst>
                                          <p:attrName>ppt_x</p:attrName>
                                        </p:attrNameLst>
                                      </p:cBhvr>
                                      <p:tavLst>
                                        <p:tav tm="0">
                                          <p:val>
                                            <p:strVal val="0-#ppt_w/2"/>
                                          </p:val>
                                        </p:tav>
                                        <p:tav tm="100000">
                                          <p:val>
                                            <p:strVal val="#ppt_x"/>
                                          </p:val>
                                        </p:tav>
                                      </p:tavLst>
                                    </p:anim>
                                    <p:anim calcmode="lin" valueType="num">
                                      <p:cBhvr additive="base">
                                        <p:cTn id="39" dur="3000" fill="hold"/>
                                        <p:tgtEl>
                                          <p:spTgt spid="7"/>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3000" fill="hold"/>
                                        <p:tgtEl>
                                          <p:spTgt spid="9"/>
                                        </p:tgtEl>
                                        <p:attrNameLst>
                                          <p:attrName>ppt_x</p:attrName>
                                        </p:attrNameLst>
                                      </p:cBhvr>
                                      <p:tavLst>
                                        <p:tav tm="0">
                                          <p:val>
                                            <p:strVal val="0-#ppt_w/2"/>
                                          </p:val>
                                        </p:tav>
                                        <p:tav tm="100000">
                                          <p:val>
                                            <p:strVal val="#ppt_x"/>
                                          </p:val>
                                        </p:tav>
                                      </p:tavLst>
                                    </p:anim>
                                    <p:anim calcmode="lin" valueType="num">
                                      <p:cBhvr additive="base">
                                        <p:cTn id="43" dur="3000" fill="hold"/>
                                        <p:tgtEl>
                                          <p:spTgt spid="9"/>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0-#ppt_w/2"/>
                                          </p:val>
                                        </p:tav>
                                        <p:tav tm="100000">
                                          <p:val>
                                            <p:strVal val="#ppt_x"/>
                                          </p:val>
                                        </p:tav>
                                      </p:tavLst>
                                    </p:anim>
                                    <p:anim calcmode="lin" valueType="num">
                                      <p:cBhvr additive="base">
                                        <p:cTn id="47" dur="3000" fill="hold"/>
                                        <p:tgtEl>
                                          <p:spTgt spid="10"/>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0-#ppt_w/2"/>
                                          </p:val>
                                        </p:tav>
                                        <p:tav tm="100000">
                                          <p:val>
                                            <p:strVal val="#ppt_x"/>
                                          </p:val>
                                        </p:tav>
                                      </p:tavLst>
                                    </p:anim>
                                    <p:anim calcmode="lin" valueType="num">
                                      <p:cBhvr additive="base">
                                        <p:cTn id="51" dur="3000" fill="hold"/>
                                        <p:tgtEl>
                                          <p:spTgt spid="13"/>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0-#ppt_w/2"/>
                                          </p:val>
                                        </p:tav>
                                        <p:tav tm="100000">
                                          <p:val>
                                            <p:strVal val="#ppt_x"/>
                                          </p:val>
                                        </p:tav>
                                      </p:tavLst>
                                    </p:anim>
                                    <p:anim calcmode="lin" valueType="num">
                                      <p:cBhvr additive="base">
                                        <p:cTn id="55" dur="3000" fill="hold"/>
                                        <p:tgtEl>
                                          <p:spTgt spid="15"/>
                                        </p:tgtEl>
                                        <p:attrNameLst>
                                          <p:attrName>ppt_y</p:attrName>
                                        </p:attrNameLst>
                                      </p:cBhvr>
                                      <p:tavLst>
                                        <p:tav tm="0">
                                          <p:val>
                                            <p:strVal val="#ppt_y"/>
                                          </p:val>
                                        </p:tav>
                                        <p:tav tm="100000">
                                          <p:val>
                                            <p:strVal val="#ppt_y"/>
                                          </p:val>
                                        </p:tav>
                                      </p:tavLst>
                                    </p:anim>
                                  </p:childTnLst>
                                </p:cTn>
                              </p:par>
                              <p:par>
                                <p:cTn id="56" presetID="19" presetClass="entr" presetSubtype="5"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p:cTn id="58" dur="3000" fill="hold"/>
                                        <p:tgtEl>
                                          <p:spTgt spid="5"/>
                                        </p:tgtEl>
                                        <p:attrNameLst>
                                          <p:attrName>ppt_w</p:attrName>
                                        </p:attrNameLst>
                                      </p:cBhvr>
                                      <p:tavLst>
                                        <p:tav tm="0">
                                          <p:val>
                                            <p:strVal val="#ppt_w"/>
                                          </p:val>
                                        </p:tav>
                                        <p:tav tm="100000">
                                          <p:val>
                                            <p:strVal val="#ppt_w"/>
                                          </p:val>
                                        </p:tav>
                                      </p:tavLst>
                                    </p:anim>
                                    <p:anim calcmode="lin" valueType="num">
                                      <p:cBhvr>
                                        <p:cTn id="59" dur="3000" fill="hold"/>
                                        <p:tgtEl>
                                          <p:spTgt spid="5"/>
                                        </p:tgtEl>
                                        <p:attrNameLst>
                                          <p:attrName>ppt_h</p:attrName>
                                        </p:attrNameLst>
                                      </p:cBhvr>
                                      <p:tavLst>
                                        <p:tav tm="0" fmla="#ppt_h*sin(2.5*pi*$)">
                                          <p:val>
                                            <p:fltVal val="0"/>
                                          </p:val>
                                        </p:tav>
                                        <p:tav tm="100000">
                                          <p:val>
                                            <p:fltVal val="1"/>
                                          </p:val>
                                        </p:tav>
                                      </p:tavLst>
                                    </p:anim>
                                  </p:childTnLst>
                                </p:cTn>
                              </p:par>
                              <p:par>
                                <p:cTn id="60" presetID="19" presetClass="entr" presetSubtype="5" fill="hold" grpId="1" nodeType="withEffect">
                                  <p:stCondLst>
                                    <p:cond delay="0"/>
                                  </p:stCondLst>
                                  <p:childTnLst>
                                    <p:set>
                                      <p:cBhvr>
                                        <p:cTn id="61" dur="1" fill="hold">
                                          <p:stCondLst>
                                            <p:cond delay="0"/>
                                          </p:stCondLst>
                                        </p:cTn>
                                        <p:tgtEl>
                                          <p:spTgt spid="7"/>
                                        </p:tgtEl>
                                        <p:attrNameLst>
                                          <p:attrName>style.visibility</p:attrName>
                                        </p:attrNameLst>
                                      </p:cBhvr>
                                      <p:to>
                                        <p:strVal val="visible"/>
                                      </p:to>
                                    </p:set>
                                    <p:anim calcmode="lin" valueType="num">
                                      <p:cBhvr>
                                        <p:cTn id="62" dur="3000" fill="hold"/>
                                        <p:tgtEl>
                                          <p:spTgt spid="7"/>
                                        </p:tgtEl>
                                        <p:attrNameLst>
                                          <p:attrName>ppt_w</p:attrName>
                                        </p:attrNameLst>
                                      </p:cBhvr>
                                      <p:tavLst>
                                        <p:tav tm="0">
                                          <p:val>
                                            <p:strVal val="#ppt_w"/>
                                          </p:val>
                                        </p:tav>
                                        <p:tav tm="100000">
                                          <p:val>
                                            <p:strVal val="#ppt_w"/>
                                          </p:val>
                                        </p:tav>
                                      </p:tavLst>
                                    </p:anim>
                                    <p:anim calcmode="lin" valueType="num">
                                      <p:cBhvr>
                                        <p:cTn id="63" dur="3000" fill="hold"/>
                                        <p:tgtEl>
                                          <p:spTgt spid="7"/>
                                        </p:tgtEl>
                                        <p:attrNameLst>
                                          <p:attrName>ppt_h</p:attrName>
                                        </p:attrNameLst>
                                      </p:cBhvr>
                                      <p:tavLst>
                                        <p:tav tm="0" fmla="#ppt_h*sin(2.5*pi*$)">
                                          <p:val>
                                            <p:fltVal val="0"/>
                                          </p:val>
                                        </p:tav>
                                        <p:tav tm="100000">
                                          <p:val>
                                            <p:fltVal val="1"/>
                                          </p:val>
                                        </p:tav>
                                      </p:tavLst>
                                    </p:anim>
                                  </p:childTnLst>
                                </p:cTn>
                              </p:par>
                              <p:par>
                                <p:cTn id="64" presetID="19" presetClass="entr" presetSubtype="5" fill="hold" grpId="1" nodeType="with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p:cTn id="66" dur="3000" fill="hold"/>
                                        <p:tgtEl>
                                          <p:spTgt spid="9"/>
                                        </p:tgtEl>
                                        <p:attrNameLst>
                                          <p:attrName>ppt_w</p:attrName>
                                        </p:attrNameLst>
                                      </p:cBhvr>
                                      <p:tavLst>
                                        <p:tav tm="0">
                                          <p:val>
                                            <p:strVal val="#ppt_w"/>
                                          </p:val>
                                        </p:tav>
                                        <p:tav tm="100000">
                                          <p:val>
                                            <p:strVal val="#ppt_w"/>
                                          </p:val>
                                        </p:tav>
                                      </p:tavLst>
                                    </p:anim>
                                    <p:anim calcmode="lin" valueType="num">
                                      <p:cBhvr>
                                        <p:cTn id="67" dur="3000" fill="hold"/>
                                        <p:tgtEl>
                                          <p:spTgt spid="9"/>
                                        </p:tgtEl>
                                        <p:attrNameLst>
                                          <p:attrName>ppt_h</p:attrName>
                                        </p:attrNameLst>
                                      </p:cBhvr>
                                      <p:tavLst>
                                        <p:tav tm="0" fmla="#ppt_h*sin(2.5*pi*$)">
                                          <p:val>
                                            <p:fltVal val="0"/>
                                          </p:val>
                                        </p:tav>
                                        <p:tav tm="100000">
                                          <p:val>
                                            <p:fltVal val="1"/>
                                          </p:val>
                                        </p:tav>
                                      </p:tavLst>
                                    </p:anim>
                                  </p:childTnLst>
                                </p:cTn>
                              </p:par>
                              <p:par>
                                <p:cTn id="68" presetID="19" presetClass="entr" presetSubtype="5" fill="hold" grpId="1" nodeType="withEffect">
                                  <p:stCondLst>
                                    <p:cond delay="0"/>
                                  </p:stCondLst>
                                  <p:childTnLst>
                                    <p:set>
                                      <p:cBhvr>
                                        <p:cTn id="69" dur="1" fill="hold">
                                          <p:stCondLst>
                                            <p:cond delay="0"/>
                                          </p:stCondLst>
                                        </p:cTn>
                                        <p:tgtEl>
                                          <p:spTgt spid="10"/>
                                        </p:tgtEl>
                                        <p:attrNameLst>
                                          <p:attrName>style.visibility</p:attrName>
                                        </p:attrNameLst>
                                      </p:cBhvr>
                                      <p:to>
                                        <p:strVal val="visible"/>
                                      </p:to>
                                    </p:set>
                                    <p:anim calcmode="lin" valueType="num">
                                      <p:cBhvr>
                                        <p:cTn id="70" dur="3000" fill="hold"/>
                                        <p:tgtEl>
                                          <p:spTgt spid="10"/>
                                        </p:tgtEl>
                                        <p:attrNameLst>
                                          <p:attrName>ppt_w</p:attrName>
                                        </p:attrNameLst>
                                      </p:cBhvr>
                                      <p:tavLst>
                                        <p:tav tm="0">
                                          <p:val>
                                            <p:strVal val="#ppt_w"/>
                                          </p:val>
                                        </p:tav>
                                        <p:tav tm="100000">
                                          <p:val>
                                            <p:strVal val="#ppt_w"/>
                                          </p:val>
                                        </p:tav>
                                      </p:tavLst>
                                    </p:anim>
                                    <p:anim calcmode="lin" valueType="num">
                                      <p:cBhvr>
                                        <p:cTn id="71" dur="3000" fill="hold"/>
                                        <p:tgtEl>
                                          <p:spTgt spid="10"/>
                                        </p:tgtEl>
                                        <p:attrNameLst>
                                          <p:attrName>ppt_h</p:attrName>
                                        </p:attrNameLst>
                                      </p:cBhvr>
                                      <p:tavLst>
                                        <p:tav tm="0" fmla="#ppt_h*sin(2.5*pi*$)">
                                          <p:val>
                                            <p:fltVal val="0"/>
                                          </p:val>
                                        </p:tav>
                                        <p:tav tm="100000">
                                          <p:val>
                                            <p:fltVal val="1"/>
                                          </p:val>
                                        </p:tav>
                                      </p:tavLst>
                                    </p:anim>
                                  </p:childTnLst>
                                </p:cTn>
                              </p:par>
                              <p:par>
                                <p:cTn id="72" presetID="19" presetClass="entr" presetSubtype="5" fill="hold" grpId="1" nodeType="with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p:cTn id="74" dur="3000" fill="hold"/>
                                        <p:tgtEl>
                                          <p:spTgt spid="13"/>
                                        </p:tgtEl>
                                        <p:attrNameLst>
                                          <p:attrName>ppt_w</p:attrName>
                                        </p:attrNameLst>
                                      </p:cBhvr>
                                      <p:tavLst>
                                        <p:tav tm="0">
                                          <p:val>
                                            <p:strVal val="#ppt_w"/>
                                          </p:val>
                                        </p:tav>
                                        <p:tav tm="100000">
                                          <p:val>
                                            <p:strVal val="#ppt_w"/>
                                          </p:val>
                                        </p:tav>
                                      </p:tavLst>
                                    </p:anim>
                                    <p:anim calcmode="lin" valueType="num">
                                      <p:cBhvr>
                                        <p:cTn id="75" dur="3000" fill="hold"/>
                                        <p:tgtEl>
                                          <p:spTgt spid="13"/>
                                        </p:tgtEl>
                                        <p:attrNameLst>
                                          <p:attrName>ppt_h</p:attrName>
                                        </p:attrNameLst>
                                      </p:cBhvr>
                                      <p:tavLst>
                                        <p:tav tm="0" fmla="#ppt_h*sin(2.5*pi*$)">
                                          <p:val>
                                            <p:fltVal val="0"/>
                                          </p:val>
                                        </p:tav>
                                        <p:tav tm="100000">
                                          <p:val>
                                            <p:fltVal val="1"/>
                                          </p:val>
                                        </p:tav>
                                      </p:tavLst>
                                    </p:anim>
                                  </p:childTnLst>
                                </p:cTn>
                              </p:par>
                              <p:par>
                                <p:cTn id="76" presetID="19" presetClass="entr" presetSubtype="5" fill="hold" grpId="1" nodeType="withEffect">
                                  <p:stCondLst>
                                    <p:cond delay="0"/>
                                  </p:stCondLst>
                                  <p:childTnLst>
                                    <p:set>
                                      <p:cBhvr>
                                        <p:cTn id="77" dur="1" fill="hold">
                                          <p:stCondLst>
                                            <p:cond delay="0"/>
                                          </p:stCondLst>
                                        </p:cTn>
                                        <p:tgtEl>
                                          <p:spTgt spid="15"/>
                                        </p:tgtEl>
                                        <p:attrNameLst>
                                          <p:attrName>style.visibility</p:attrName>
                                        </p:attrNameLst>
                                      </p:cBhvr>
                                      <p:to>
                                        <p:strVal val="visible"/>
                                      </p:to>
                                    </p:set>
                                    <p:anim calcmode="lin" valueType="num">
                                      <p:cBhvr>
                                        <p:cTn id="78" dur="3000" fill="hold"/>
                                        <p:tgtEl>
                                          <p:spTgt spid="15"/>
                                        </p:tgtEl>
                                        <p:attrNameLst>
                                          <p:attrName>ppt_w</p:attrName>
                                        </p:attrNameLst>
                                      </p:cBhvr>
                                      <p:tavLst>
                                        <p:tav tm="0">
                                          <p:val>
                                            <p:strVal val="#ppt_w"/>
                                          </p:val>
                                        </p:tav>
                                        <p:tav tm="100000">
                                          <p:val>
                                            <p:strVal val="#ppt_w"/>
                                          </p:val>
                                        </p:tav>
                                      </p:tavLst>
                                    </p:anim>
                                    <p:anim calcmode="lin" valueType="num">
                                      <p:cBhvr>
                                        <p:cTn id="79" dur="3000" fill="hold"/>
                                        <p:tgtEl>
                                          <p:spTgt spid="15"/>
                                        </p:tgtEl>
                                        <p:attrNameLst>
                                          <p:attrName>ppt_h</p:attrName>
                                        </p:attrNameLst>
                                      </p:cBhvr>
                                      <p:tavLst>
                                        <p:tav tm="0" fmla="#ppt_h*sin(2.5*pi*$)">
                                          <p:val>
                                            <p:fltVal val="0"/>
                                          </p:val>
                                        </p:tav>
                                        <p:tav tm="100000">
                                          <p:val>
                                            <p:fltVal val="1"/>
                                          </p:val>
                                        </p:tav>
                                      </p:tavLst>
                                    </p:anim>
                                  </p:childTnLst>
                                </p:cTn>
                              </p:par>
                              <p:par>
                                <p:cTn id="80" presetID="19" presetClass="entr" presetSubtype="5" fill="hold" grpId="1" nodeType="withEffect">
                                  <p:stCondLst>
                                    <p:cond delay="0"/>
                                  </p:stCondLst>
                                  <p:childTnLst>
                                    <p:set>
                                      <p:cBhvr>
                                        <p:cTn id="81" dur="1" fill="hold">
                                          <p:stCondLst>
                                            <p:cond delay="0"/>
                                          </p:stCondLst>
                                        </p:cTn>
                                        <p:tgtEl>
                                          <p:spTgt spid="4"/>
                                        </p:tgtEl>
                                        <p:attrNameLst>
                                          <p:attrName>style.visibility</p:attrName>
                                        </p:attrNameLst>
                                      </p:cBhvr>
                                      <p:to>
                                        <p:strVal val="visible"/>
                                      </p:to>
                                    </p:set>
                                    <p:anim calcmode="lin" valueType="num">
                                      <p:cBhvr>
                                        <p:cTn id="82" dur="3000" fill="hold"/>
                                        <p:tgtEl>
                                          <p:spTgt spid="4"/>
                                        </p:tgtEl>
                                        <p:attrNameLst>
                                          <p:attrName>ppt_w</p:attrName>
                                        </p:attrNameLst>
                                      </p:cBhvr>
                                      <p:tavLst>
                                        <p:tav tm="0">
                                          <p:val>
                                            <p:strVal val="#ppt_w"/>
                                          </p:val>
                                        </p:tav>
                                        <p:tav tm="100000">
                                          <p:val>
                                            <p:strVal val="#ppt_w"/>
                                          </p:val>
                                        </p:tav>
                                      </p:tavLst>
                                    </p:anim>
                                    <p:anim calcmode="lin" valueType="num">
                                      <p:cBhvr>
                                        <p:cTn id="83" dur="3000" fill="hold"/>
                                        <p:tgtEl>
                                          <p:spTgt spid="4"/>
                                        </p:tgtEl>
                                        <p:attrNameLst>
                                          <p:attrName>ppt_h</p:attrName>
                                        </p:attrNameLst>
                                      </p:cBhvr>
                                      <p:tavLst>
                                        <p:tav tm="0" fmla="#ppt_h*sin(2.5*pi*$)">
                                          <p:val>
                                            <p:fltVal val="0"/>
                                          </p:val>
                                        </p:tav>
                                        <p:tav tm="100000">
                                          <p:val>
                                            <p:fltVal val="1"/>
                                          </p:val>
                                        </p:tav>
                                      </p:tavLst>
                                    </p:anim>
                                  </p:childTnLst>
                                </p:cTn>
                              </p:par>
                              <p:par>
                                <p:cTn id="84" presetID="19" presetClass="entr" presetSubtype="5" fill="hold" grpId="1" nodeType="withEffect">
                                  <p:stCondLst>
                                    <p:cond delay="0"/>
                                  </p:stCondLst>
                                  <p:childTnLst>
                                    <p:set>
                                      <p:cBhvr>
                                        <p:cTn id="85" dur="1" fill="hold">
                                          <p:stCondLst>
                                            <p:cond delay="0"/>
                                          </p:stCondLst>
                                        </p:cTn>
                                        <p:tgtEl>
                                          <p:spTgt spid="6"/>
                                        </p:tgtEl>
                                        <p:attrNameLst>
                                          <p:attrName>style.visibility</p:attrName>
                                        </p:attrNameLst>
                                      </p:cBhvr>
                                      <p:to>
                                        <p:strVal val="visible"/>
                                      </p:to>
                                    </p:set>
                                    <p:anim calcmode="lin" valueType="num">
                                      <p:cBhvr>
                                        <p:cTn id="86" dur="3000" fill="hold"/>
                                        <p:tgtEl>
                                          <p:spTgt spid="6"/>
                                        </p:tgtEl>
                                        <p:attrNameLst>
                                          <p:attrName>ppt_w</p:attrName>
                                        </p:attrNameLst>
                                      </p:cBhvr>
                                      <p:tavLst>
                                        <p:tav tm="0">
                                          <p:val>
                                            <p:strVal val="#ppt_w"/>
                                          </p:val>
                                        </p:tav>
                                        <p:tav tm="100000">
                                          <p:val>
                                            <p:strVal val="#ppt_w"/>
                                          </p:val>
                                        </p:tav>
                                      </p:tavLst>
                                    </p:anim>
                                    <p:anim calcmode="lin" valueType="num">
                                      <p:cBhvr>
                                        <p:cTn id="87" dur="3000" fill="hold"/>
                                        <p:tgtEl>
                                          <p:spTgt spid="6"/>
                                        </p:tgtEl>
                                        <p:attrNameLst>
                                          <p:attrName>ppt_h</p:attrName>
                                        </p:attrNameLst>
                                      </p:cBhvr>
                                      <p:tavLst>
                                        <p:tav tm="0" fmla="#ppt_h*sin(2.5*pi*$)">
                                          <p:val>
                                            <p:fltVal val="0"/>
                                          </p:val>
                                        </p:tav>
                                        <p:tav tm="100000">
                                          <p:val>
                                            <p:fltVal val="1"/>
                                          </p:val>
                                        </p:tav>
                                      </p:tavLst>
                                    </p:anim>
                                  </p:childTnLst>
                                </p:cTn>
                              </p:par>
                              <p:par>
                                <p:cTn id="88" presetID="19" presetClass="entr" presetSubtype="5" fill="hold" grpId="1" nodeType="withEffect">
                                  <p:stCondLst>
                                    <p:cond delay="0"/>
                                  </p:stCondLst>
                                  <p:childTnLst>
                                    <p:set>
                                      <p:cBhvr>
                                        <p:cTn id="89" dur="1" fill="hold">
                                          <p:stCondLst>
                                            <p:cond delay="0"/>
                                          </p:stCondLst>
                                        </p:cTn>
                                        <p:tgtEl>
                                          <p:spTgt spid="8"/>
                                        </p:tgtEl>
                                        <p:attrNameLst>
                                          <p:attrName>style.visibility</p:attrName>
                                        </p:attrNameLst>
                                      </p:cBhvr>
                                      <p:to>
                                        <p:strVal val="visible"/>
                                      </p:to>
                                    </p:set>
                                    <p:anim calcmode="lin" valueType="num">
                                      <p:cBhvr>
                                        <p:cTn id="90" dur="3000" fill="hold"/>
                                        <p:tgtEl>
                                          <p:spTgt spid="8"/>
                                        </p:tgtEl>
                                        <p:attrNameLst>
                                          <p:attrName>ppt_w</p:attrName>
                                        </p:attrNameLst>
                                      </p:cBhvr>
                                      <p:tavLst>
                                        <p:tav tm="0">
                                          <p:val>
                                            <p:strVal val="#ppt_w"/>
                                          </p:val>
                                        </p:tav>
                                        <p:tav tm="100000">
                                          <p:val>
                                            <p:strVal val="#ppt_w"/>
                                          </p:val>
                                        </p:tav>
                                      </p:tavLst>
                                    </p:anim>
                                    <p:anim calcmode="lin" valueType="num">
                                      <p:cBhvr>
                                        <p:cTn id="91" dur="3000" fill="hold"/>
                                        <p:tgtEl>
                                          <p:spTgt spid="8"/>
                                        </p:tgtEl>
                                        <p:attrNameLst>
                                          <p:attrName>ppt_h</p:attrName>
                                        </p:attrNameLst>
                                      </p:cBhvr>
                                      <p:tavLst>
                                        <p:tav tm="0" fmla="#ppt_h*sin(2.5*pi*$)">
                                          <p:val>
                                            <p:fltVal val="0"/>
                                          </p:val>
                                        </p:tav>
                                        <p:tav tm="100000">
                                          <p:val>
                                            <p:fltVal val="1"/>
                                          </p:val>
                                        </p:tav>
                                      </p:tavLst>
                                    </p:anim>
                                  </p:childTnLst>
                                </p:cTn>
                              </p:par>
                              <p:par>
                                <p:cTn id="92" presetID="19" presetClass="entr" presetSubtype="5" fill="hold" grpId="1" nodeType="withEffect">
                                  <p:stCondLst>
                                    <p:cond delay="0"/>
                                  </p:stCondLst>
                                  <p:childTnLst>
                                    <p:set>
                                      <p:cBhvr>
                                        <p:cTn id="93" dur="1" fill="hold">
                                          <p:stCondLst>
                                            <p:cond delay="0"/>
                                          </p:stCondLst>
                                        </p:cTn>
                                        <p:tgtEl>
                                          <p:spTgt spid="11"/>
                                        </p:tgtEl>
                                        <p:attrNameLst>
                                          <p:attrName>style.visibility</p:attrName>
                                        </p:attrNameLst>
                                      </p:cBhvr>
                                      <p:to>
                                        <p:strVal val="visible"/>
                                      </p:to>
                                    </p:set>
                                    <p:anim calcmode="lin" valueType="num">
                                      <p:cBhvr>
                                        <p:cTn id="94" dur="3000" fill="hold"/>
                                        <p:tgtEl>
                                          <p:spTgt spid="11"/>
                                        </p:tgtEl>
                                        <p:attrNameLst>
                                          <p:attrName>ppt_w</p:attrName>
                                        </p:attrNameLst>
                                      </p:cBhvr>
                                      <p:tavLst>
                                        <p:tav tm="0">
                                          <p:val>
                                            <p:strVal val="#ppt_w"/>
                                          </p:val>
                                        </p:tav>
                                        <p:tav tm="100000">
                                          <p:val>
                                            <p:strVal val="#ppt_w"/>
                                          </p:val>
                                        </p:tav>
                                      </p:tavLst>
                                    </p:anim>
                                    <p:anim calcmode="lin" valueType="num">
                                      <p:cBhvr>
                                        <p:cTn id="95" dur="3000" fill="hold"/>
                                        <p:tgtEl>
                                          <p:spTgt spid="11"/>
                                        </p:tgtEl>
                                        <p:attrNameLst>
                                          <p:attrName>ppt_h</p:attrName>
                                        </p:attrNameLst>
                                      </p:cBhvr>
                                      <p:tavLst>
                                        <p:tav tm="0" fmla="#ppt_h*sin(2.5*pi*$)">
                                          <p:val>
                                            <p:fltVal val="0"/>
                                          </p:val>
                                        </p:tav>
                                        <p:tav tm="100000">
                                          <p:val>
                                            <p:fltVal val="1"/>
                                          </p:val>
                                        </p:tav>
                                      </p:tavLst>
                                    </p:anim>
                                  </p:childTnLst>
                                </p:cTn>
                              </p:par>
                              <p:par>
                                <p:cTn id="96" presetID="19" presetClass="entr" presetSubtype="5" fill="hold" grpId="1" nodeType="withEffect">
                                  <p:stCondLst>
                                    <p:cond delay="0"/>
                                  </p:stCondLst>
                                  <p:childTnLst>
                                    <p:set>
                                      <p:cBhvr>
                                        <p:cTn id="97" dur="1" fill="hold">
                                          <p:stCondLst>
                                            <p:cond delay="0"/>
                                          </p:stCondLst>
                                        </p:cTn>
                                        <p:tgtEl>
                                          <p:spTgt spid="12"/>
                                        </p:tgtEl>
                                        <p:attrNameLst>
                                          <p:attrName>style.visibility</p:attrName>
                                        </p:attrNameLst>
                                      </p:cBhvr>
                                      <p:to>
                                        <p:strVal val="visible"/>
                                      </p:to>
                                    </p:set>
                                    <p:anim calcmode="lin" valueType="num">
                                      <p:cBhvr>
                                        <p:cTn id="98" dur="3000" fill="hold"/>
                                        <p:tgtEl>
                                          <p:spTgt spid="12"/>
                                        </p:tgtEl>
                                        <p:attrNameLst>
                                          <p:attrName>ppt_w</p:attrName>
                                        </p:attrNameLst>
                                      </p:cBhvr>
                                      <p:tavLst>
                                        <p:tav tm="0">
                                          <p:val>
                                            <p:strVal val="#ppt_w"/>
                                          </p:val>
                                        </p:tav>
                                        <p:tav tm="100000">
                                          <p:val>
                                            <p:strVal val="#ppt_w"/>
                                          </p:val>
                                        </p:tav>
                                      </p:tavLst>
                                    </p:anim>
                                    <p:anim calcmode="lin" valueType="num">
                                      <p:cBhvr>
                                        <p:cTn id="99" dur="3000" fill="hold"/>
                                        <p:tgtEl>
                                          <p:spTgt spid="12"/>
                                        </p:tgtEl>
                                        <p:attrNameLst>
                                          <p:attrName>ppt_h</p:attrName>
                                        </p:attrNameLst>
                                      </p:cBhvr>
                                      <p:tavLst>
                                        <p:tav tm="0" fmla="#ppt_h*sin(2.5*pi*$)">
                                          <p:val>
                                            <p:fltVal val="0"/>
                                          </p:val>
                                        </p:tav>
                                        <p:tav tm="100000">
                                          <p:val>
                                            <p:fltVal val="1"/>
                                          </p:val>
                                        </p:tav>
                                      </p:tavLst>
                                    </p:anim>
                                  </p:childTnLst>
                                </p:cTn>
                              </p:par>
                              <p:par>
                                <p:cTn id="100" presetID="19" presetClass="entr" presetSubtype="5" fill="hold" grpId="1" nodeType="withEffect">
                                  <p:stCondLst>
                                    <p:cond delay="0"/>
                                  </p:stCondLst>
                                  <p:childTnLst>
                                    <p:set>
                                      <p:cBhvr>
                                        <p:cTn id="101" dur="1" fill="hold">
                                          <p:stCondLst>
                                            <p:cond delay="0"/>
                                          </p:stCondLst>
                                        </p:cTn>
                                        <p:tgtEl>
                                          <p:spTgt spid="14"/>
                                        </p:tgtEl>
                                        <p:attrNameLst>
                                          <p:attrName>style.visibility</p:attrName>
                                        </p:attrNameLst>
                                      </p:cBhvr>
                                      <p:to>
                                        <p:strVal val="visible"/>
                                      </p:to>
                                    </p:set>
                                    <p:anim calcmode="lin" valueType="num">
                                      <p:cBhvr>
                                        <p:cTn id="102" dur="3000" fill="hold"/>
                                        <p:tgtEl>
                                          <p:spTgt spid="14"/>
                                        </p:tgtEl>
                                        <p:attrNameLst>
                                          <p:attrName>ppt_w</p:attrName>
                                        </p:attrNameLst>
                                      </p:cBhvr>
                                      <p:tavLst>
                                        <p:tav tm="0">
                                          <p:val>
                                            <p:strVal val="#ppt_w"/>
                                          </p:val>
                                        </p:tav>
                                        <p:tav tm="100000">
                                          <p:val>
                                            <p:strVal val="#ppt_w"/>
                                          </p:val>
                                        </p:tav>
                                      </p:tavLst>
                                    </p:anim>
                                    <p:anim calcmode="lin" valueType="num">
                                      <p:cBhvr>
                                        <p:cTn id="103" dur="3000" fill="hold"/>
                                        <p:tgtEl>
                                          <p:spTgt spid="14"/>
                                        </p:tgtEl>
                                        <p:attrNameLst>
                                          <p:attrName>ppt_h</p:attrName>
                                        </p:attrNameLst>
                                      </p:cBhvr>
                                      <p:tavLst>
                                        <p:tav tm="0" fmla="#ppt_h*sin(2.5*pi*$)">
                                          <p:val>
                                            <p:fltVal val="0"/>
                                          </p:val>
                                        </p:tav>
                                        <p:tav tm="100000">
                                          <p:val>
                                            <p:fltVal val="1"/>
                                          </p:val>
                                        </p:tav>
                                      </p:tavLst>
                                    </p:anim>
                                  </p:childTnLst>
                                </p:cTn>
                              </p:par>
                              <p:par>
                                <p:cTn id="104" presetID="3" presetClass="entr" presetSubtype="5" fill="hold" grpId="4" nodeType="withEffect">
                                  <p:stCondLst>
                                    <p:cond delay="0"/>
                                  </p:stCondLst>
                                  <p:childTnLst>
                                    <p:set>
                                      <p:cBhvr>
                                        <p:cTn id="105" dur="1" fill="hold">
                                          <p:stCondLst>
                                            <p:cond delay="0"/>
                                          </p:stCondLst>
                                        </p:cTn>
                                        <p:tgtEl>
                                          <p:spTgt spid="4"/>
                                        </p:tgtEl>
                                        <p:attrNameLst>
                                          <p:attrName>style.visibility</p:attrName>
                                        </p:attrNameLst>
                                      </p:cBhvr>
                                      <p:to>
                                        <p:strVal val="visible"/>
                                      </p:to>
                                    </p:set>
                                    <p:animEffect transition="in" filter="blinds(vertical)">
                                      <p:cBhvr>
                                        <p:cTn id="106" dur="3000"/>
                                        <p:tgtEl>
                                          <p:spTgt spid="4"/>
                                        </p:tgtEl>
                                      </p:cBhvr>
                                    </p:animEffect>
                                  </p:childTnLst>
                                </p:cTn>
                              </p:par>
                              <p:par>
                                <p:cTn id="107" presetID="3" presetClass="entr" presetSubtype="5" fill="hold" grpId="4" nodeType="withEffect">
                                  <p:stCondLst>
                                    <p:cond delay="0"/>
                                  </p:stCondLst>
                                  <p:childTnLst>
                                    <p:set>
                                      <p:cBhvr>
                                        <p:cTn id="108" dur="1" fill="hold">
                                          <p:stCondLst>
                                            <p:cond delay="0"/>
                                          </p:stCondLst>
                                        </p:cTn>
                                        <p:tgtEl>
                                          <p:spTgt spid="6"/>
                                        </p:tgtEl>
                                        <p:attrNameLst>
                                          <p:attrName>style.visibility</p:attrName>
                                        </p:attrNameLst>
                                      </p:cBhvr>
                                      <p:to>
                                        <p:strVal val="visible"/>
                                      </p:to>
                                    </p:set>
                                    <p:animEffect transition="in" filter="blinds(vertical)">
                                      <p:cBhvr>
                                        <p:cTn id="109" dur="3000"/>
                                        <p:tgtEl>
                                          <p:spTgt spid="6"/>
                                        </p:tgtEl>
                                      </p:cBhvr>
                                    </p:animEffect>
                                  </p:childTnLst>
                                </p:cTn>
                              </p:par>
                              <p:par>
                                <p:cTn id="110" presetID="3" presetClass="entr" presetSubtype="5" fill="hold" grpId="4" nodeType="withEffect">
                                  <p:stCondLst>
                                    <p:cond delay="0"/>
                                  </p:stCondLst>
                                  <p:childTnLst>
                                    <p:set>
                                      <p:cBhvr>
                                        <p:cTn id="111" dur="1" fill="hold">
                                          <p:stCondLst>
                                            <p:cond delay="0"/>
                                          </p:stCondLst>
                                        </p:cTn>
                                        <p:tgtEl>
                                          <p:spTgt spid="8"/>
                                        </p:tgtEl>
                                        <p:attrNameLst>
                                          <p:attrName>style.visibility</p:attrName>
                                        </p:attrNameLst>
                                      </p:cBhvr>
                                      <p:to>
                                        <p:strVal val="visible"/>
                                      </p:to>
                                    </p:set>
                                    <p:animEffect transition="in" filter="blinds(vertical)">
                                      <p:cBhvr>
                                        <p:cTn id="112" dur="3000"/>
                                        <p:tgtEl>
                                          <p:spTgt spid="8"/>
                                        </p:tgtEl>
                                      </p:cBhvr>
                                    </p:animEffect>
                                  </p:childTnLst>
                                </p:cTn>
                              </p:par>
                              <p:par>
                                <p:cTn id="113" presetID="3" presetClass="entr" presetSubtype="5" fill="hold" grpId="4" nodeType="withEffect">
                                  <p:stCondLst>
                                    <p:cond delay="0"/>
                                  </p:stCondLst>
                                  <p:childTnLst>
                                    <p:set>
                                      <p:cBhvr>
                                        <p:cTn id="114" dur="1" fill="hold">
                                          <p:stCondLst>
                                            <p:cond delay="0"/>
                                          </p:stCondLst>
                                        </p:cTn>
                                        <p:tgtEl>
                                          <p:spTgt spid="11"/>
                                        </p:tgtEl>
                                        <p:attrNameLst>
                                          <p:attrName>style.visibility</p:attrName>
                                        </p:attrNameLst>
                                      </p:cBhvr>
                                      <p:to>
                                        <p:strVal val="visible"/>
                                      </p:to>
                                    </p:set>
                                    <p:animEffect transition="in" filter="blinds(vertical)">
                                      <p:cBhvr>
                                        <p:cTn id="115" dur="3000"/>
                                        <p:tgtEl>
                                          <p:spTgt spid="11"/>
                                        </p:tgtEl>
                                      </p:cBhvr>
                                    </p:animEffect>
                                  </p:childTnLst>
                                </p:cTn>
                              </p:par>
                              <p:par>
                                <p:cTn id="116" presetID="3" presetClass="entr" presetSubtype="5" fill="hold" grpId="4" nodeType="withEffect">
                                  <p:stCondLst>
                                    <p:cond delay="0"/>
                                  </p:stCondLst>
                                  <p:childTnLst>
                                    <p:set>
                                      <p:cBhvr>
                                        <p:cTn id="117" dur="1" fill="hold">
                                          <p:stCondLst>
                                            <p:cond delay="0"/>
                                          </p:stCondLst>
                                        </p:cTn>
                                        <p:tgtEl>
                                          <p:spTgt spid="12"/>
                                        </p:tgtEl>
                                        <p:attrNameLst>
                                          <p:attrName>style.visibility</p:attrName>
                                        </p:attrNameLst>
                                      </p:cBhvr>
                                      <p:to>
                                        <p:strVal val="visible"/>
                                      </p:to>
                                    </p:set>
                                    <p:animEffect transition="in" filter="blinds(vertical)">
                                      <p:cBhvr>
                                        <p:cTn id="118" dur="3000"/>
                                        <p:tgtEl>
                                          <p:spTgt spid="12"/>
                                        </p:tgtEl>
                                      </p:cBhvr>
                                    </p:animEffect>
                                  </p:childTnLst>
                                </p:cTn>
                              </p:par>
                              <p:par>
                                <p:cTn id="119" presetID="3" presetClass="entr" presetSubtype="5" fill="hold" grpId="4" nodeType="withEffect">
                                  <p:stCondLst>
                                    <p:cond delay="0"/>
                                  </p:stCondLst>
                                  <p:childTnLst>
                                    <p:set>
                                      <p:cBhvr>
                                        <p:cTn id="120" dur="1" fill="hold">
                                          <p:stCondLst>
                                            <p:cond delay="0"/>
                                          </p:stCondLst>
                                        </p:cTn>
                                        <p:tgtEl>
                                          <p:spTgt spid="14"/>
                                        </p:tgtEl>
                                        <p:attrNameLst>
                                          <p:attrName>style.visibility</p:attrName>
                                        </p:attrNameLst>
                                      </p:cBhvr>
                                      <p:to>
                                        <p:strVal val="visible"/>
                                      </p:to>
                                    </p:set>
                                    <p:animEffect transition="in" filter="blinds(vertical)">
                                      <p:cBhvr>
                                        <p:cTn id="121" dur="3000"/>
                                        <p:tgtEl>
                                          <p:spTgt spid="14"/>
                                        </p:tgtEl>
                                      </p:cBhvr>
                                    </p:animEffect>
                                  </p:childTnLst>
                                </p:cTn>
                              </p:par>
                              <p:par>
                                <p:cTn id="122" presetID="3" presetClass="entr" presetSubtype="5" fill="hold" grpId="4" nodeType="withEffect">
                                  <p:stCondLst>
                                    <p:cond delay="0"/>
                                  </p:stCondLst>
                                  <p:childTnLst>
                                    <p:set>
                                      <p:cBhvr>
                                        <p:cTn id="123" dur="1" fill="hold">
                                          <p:stCondLst>
                                            <p:cond delay="0"/>
                                          </p:stCondLst>
                                        </p:cTn>
                                        <p:tgtEl>
                                          <p:spTgt spid="5"/>
                                        </p:tgtEl>
                                        <p:attrNameLst>
                                          <p:attrName>style.visibility</p:attrName>
                                        </p:attrNameLst>
                                      </p:cBhvr>
                                      <p:to>
                                        <p:strVal val="visible"/>
                                      </p:to>
                                    </p:set>
                                    <p:animEffect transition="in" filter="blinds(vertical)">
                                      <p:cBhvr>
                                        <p:cTn id="124" dur="3000"/>
                                        <p:tgtEl>
                                          <p:spTgt spid="5"/>
                                        </p:tgtEl>
                                      </p:cBhvr>
                                    </p:animEffect>
                                  </p:childTnLst>
                                </p:cTn>
                              </p:par>
                              <p:par>
                                <p:cTn id="125" presetID="3" presetClass="entr" presetSubtype="5" fill="hold" grpId="4" nodeType="withEffect">
                                  <p:stCondLst>
                                    <p:cond delay="0"/>
                                  </p:stCondLst>
                                  <p:childTnLst>
                                    <p:set>
                                      <p:cBhvr>
                                        <p:cTn id="126" dur="1" fill="hold">
                                          <p:stCondLst>
                                            <p:cond delay="0"/>
                                          </p:stCondLst>
                                        </p:cTn>
                                        <p:tgtEl>
                                          <p:spTgt spid="7"/>
                                        </p:tgtEl>
                                        <p:attrNameLst>
                                          <p:attrName>style.visibility</p:attrName>
                                        </p:attrNameLst>
                                      </p:cBhvr>
                                      <p:to>
                                        <p:strVal val="visible"/>
                                      </p:to>
                                    </p:set>
                                    <p:animEffect transition="in" filter="blinds(vertical)">
                                      <p:cBhvr>
                                        <p:cTn id="127" dur="3000"/>
                                        <p:tgtEl>
                                          <p:spTgt spid="7"/>
                                        </p:tgtEl>
                                      </p:cBhvr>
                                    </p:animEffect>
                                  </p:childTnLst>
                                </p:cTn>
                              </p:par>
                              <p:par>
                                <p:cTn id="128" presetID="3" presetClass="entr" presetSubtype="5" fill="hold" grpId="4" nodeType="withEffect">
                                  <p:stCondLst>
                                    <p:cond delay="0"/>
                                  </p:stCondLst>
                                  <p:childTnLst>
                                    <p:set>
                                      <p:cBhvr>
                                        <p:cTn id="129" dur="1" fill="hold">
                                          <p:stCondLst>
                                            <p:cond delay="0"/>
                                          </p:stCondLst>
                                        </p:cTn>
                                        <p:tgtEl>
                                          <p:spTgt spid="9"/>
                                        </p:tgtEl>
                                        <p:attrNameLst>
                                          <p:attrName>style.visibility</p:attrName>
                                        </p:attrNameLst>
                                      </p:cBhvr>
                                      <p:to>
                                        <p:strVal val="visible"/>
                                      </p:to>
                                    </p:set>
                                    <p:animEffect transition="in" filter="blinds(vertical)">
                                      <p:cBhvr>
                                        <p:cTn id="130" dur="3000"/>
                                        <p:tgtEl>
                                          <p:spTgt spid="9"/>
                                        </p:tgtEl>
                                      </p:cBhvr>
                                    </p:animEffect>
                                  </p:childTnLst>
                                </p:cTn>
                              </p:par>
                              <p:par>
                                <p:cTn id="131" presetID="3" presetClass="entr" presetSubtype="5" fill="hold" grpId="4" nodeType="withEffect">
                                  <p:stCondLst>
                                    <p:cond delay="0"/>
                                  </p:stCondLst>
                                  <p:childTnLst>
                                    <p:set>
                                      <p:cBhvr>
                                        <p:cTn id="132" dur="1" fill="hold">
                                          <p:stCondLst>
                                            <p:cond delay="0"/>
                                          </p:stCondLst>
                                        </p:cTn>
                                        <p:tgtEl>
                                          <p:spTgt spid="10"/>
                                        </p:tgtEl>
                                        <p:attrNameLst>
                                          <p:attrName>style.visibility</p:attrName>
                                        </p:attrNameLst>
                                      </p:cBhvr>
                                      <p:to>
                                        <p:strVal val="visible"/>
                                      </p:to>
                                    </p:set>
                                    <p:animEffect transition="in" filter="blinds(vertical)">
                                      <p:cBhvr>
                                        <p:cTn id="133" dur="3000"/>
                                        <p:tgtEl>
                                          <p:spTgt spid="10"/>
                                        </p:tgtEl>
                                      </p:cBhvr>
                                    </p:animEffect>
                                  </p:childTnLst>
                                </p:cTn>
                              </p:par>
                              <p:par>
                                <p:cTn id="134" presetID="3" presetClass="entr" presetSubtype="5" fill="hold" grpId="4" nodeType="withEffect">
                                  <p:stCondLst>
                                    <p:cond delay="0"/>
                                  </p:stCondLst>
                                  <p:childTnLst>
                                    <p:set>
                                      <p:cBhvr>
                                        <p:cTn id="135" dur="1" fill="hold">
                                          <p:stCondLst>
                                            <p:cond delay="0"/>
                                          </p:stCondLst>
                                        </p:cTn>
                                        <p:tgtEl>
                                          <p:spTgt spid="13"/>
                                        </p:tgtEl>
                                        <p:attrNameLst>
                                          <p:attrName>style.visibility</p:attrName>
                                        </p:attrNameLst>
                                      </p:cBhvr>
                                      <p:to>
                                        <p:strVal val="visible"/>
                                      </p:to>
                                    </p:set>
                                    <p:animEffect transition="in" filter="blinds(vertical)">
                                      <p:cBhvr>
                                        <p:cTn id="136" dur="3000"/>
                                        <p:tgtEl>
                                          <p:spTgt spid="13"/>
                                        </p:tgtEl>
                                      </p:cBhvr>
                                    </p:animEffect>
                                  </p:childTnLst>
                                </p:cTn>
                              </p:par>
                              <p:par>
                                <p:cTn id="137" presetID="3" presetClass="entr" presetSubtype="5" fill="hold" grpId="4" nodeType="withEffect">
                                  <p:stCondLst>
                                    <p:cond delay="0"/>
                                  </p:stCondLst>
                                  <p:childTnLst>
                                    <p:set>
                                      <p:cBhvr>
                                        <p:cTn id="138" dur="1" fill="hold">
                                          <p:stCondLst>
                                            <p:cond delay="0"/>
                                          </p:stCondLst>
                                        </p:cTn>
                                        <p:tgtEl>
                                          <p:spTgt spid="15"/>
                                        </p:tgtEl>
                                        <p:attrNameLst>
                                          <p:attrName>style.visibility</p:attrName>
                                        </p:attrNameLst>
                                      </p:cBhvr>
                                      <p:to>
                                        <p:strVal val="visible"/>
                                      </p:to>
                                    </p:set>
                                    <p:animEffect transition="in" filter="blinds(vertical)">
                                      <p:cBhvr>
                                        <p:cTn id="139" dur="3000"/>
                                        <p:tgtEl>
                                          <p:spTgt spid="15"/>
                                        </p:tgtEl>
                                      </p:cBhvr>
                                    </p:animEffect>
                                  </p:childTnLst>
                                </p:cTn>
                              </p:par>
                            </p:childTnLst>
                          </p:cTn>
                        </p:par>
                        <p:par>
                          <p:cTn id="140" fill="hold">
                            <p:stCondLst>
                              <p:cond delay="3000"/>
                            </p:stCondLst>
                            <p:childTnLst>
                              <p:par>
                                <p:cTn id="141" presetID="2" presetClass="exit" presetSubtype="2" fill="hold" grpId="2" nodeType="afterEffect">
                                  <p:stCondLst>
                                    <p:cond delay="0"/>
                                  </p:stCondLst>
                                  <p:childTnLst>
                                    <p:anim calcmode="lin" valueType="num">
                                      <p:cBhvr additive="base">
                                        <p:cTn id="142" dur="3000"/>
                                        <p:tgtEl>
                                          <p:spTgt spid="4"/>
                                        </p:tgtEl>
                                        <p:attrNameLst>
                                          <p:attrName>ppt_x</p:attrName>
                                        </p:attrNameLst>
                                      </p:cBhvr>
                                      <p:tavLst>
                                        <p:tav tm="0">
                                          <p:val>
                                            <p:strVal val="ppt_x"/>
                                          </p:val>
                                        </p:tav>
                                        <p:tav tm="100000">
                                          <p:val>
                                            <p:strVal val="1+ppt_w/2"/>
                                          </p:val>
                                        </p:tav>
                                      </p:tavLst>
                                    </p:anim>
                                    <p:anim calcmode="lin" valueType="num">
                                      <p:cBhvr additive="base">
                                        <p:cTn id="143" dur="3000"/>
                                        <p:tgtEl>
                                          <p:spTgt spid="4"/>
                                        </p:tgtEl>
                                        <p:attrNameLst>
                                          <p:attrName>ppt_y</p:attrName>
                                        </p:attrNameLst>
                                      </p:cBhvr>
                                      <p:tavLst>
                                        <p:tav tm="0">
                                          <p:val>
                                            <p:strVal val="ppt_y"/>
                                          </p:val>
                                        </p:tav>
                                        <p:tav tm="100000">
                                          <p:val>
                                            <p:strVal val="ppt_y"/>
                                          </p:val>
                                        </p:tav>
                                      </p:tavLst>
                                    </p:anim>
                                    <p:set>
                                      <p:cBhvr>
                                        <p:cTn id="144" dur="1" fill="hold">
                                          <p:stCondLst>
                                            <p:cond delay="2999"/>
                                          </p:stCondLst>
                                        </p:cTn>
                                        <p:tgtEl>
                                          <p:spTgt spid="4"/>
                                        </p:tgtEl>
                                        <p:attrNameLst>
                                          <p:attrName>style.visibility</p:attrName>
                                        </p:attrNameLst>
                                      </p:cBhvr>
                                      <p:to>
                                        <p:strVal val="hidden"/>
                                      </p:to>
                                    </p:set>
                                  </p:childTnLst>
                                </p:cTn>
                              </p:par>
                              <p:par>
                                <p:cTn id="145" presetID="2" presetClass="exit" presetSubtype="2" fill="hold" grpId="2" nodeType="withEffect">
                                  <p:stCondLst>
                                    <p:cond delay="0"/>
                                  </p:stCondLst>
                                  <p:childTnLst>
                                    <p:anim calcmode="lin" valueType="num">
                                      <p:cBhvr additive="base">
                                        <p:cTn id="146" dur="3000"/>
                                        <p:tgtEl>
                                          <p:spTgt spid="6"/>
                                        </p:tgtEl>
                                        <p:attrNameLst>
                                          <p:attrName>ppt_x</p:attrName>
                                        </p:attrNameLst>
                                      </p:cBhvr>
                                      <p:tavLst>
                                        <p:tav tm="0">
                                          <p:val>
                                            <p:strVal val="ppt_x"/>
                                          </p:val>
                                        </p:tav>
                                        <p:tav tm="100000">
                                          <p:val>
                                            <p:strVal val="1+ppt_w/2"/>
                                          </p:val>
                                        </p:tav>
                                      </p:tavLst>
                                    </p:anim>
                                    <p:anim calcmode="lin" valueType="num">
                                      <p:cBhvr additive="base">
                                        <p:cTn id="147" dur="3000"/>
                                        <p:tgtEl>
                                          <p:spTgt spid="6"/>
                                        </p:tgtEl>
                                        <p:attrNameLst>
                                          <p:attrName>ppt_y</p:attrName>
                                        </p:attrNameLst>
                                      </p:cBhvr>
                                      <p:tavLst>
                                        <p:tav tm="0">
                                          <p:val>
                                            <p:strVal val="ppt_y"/>
                                          </p:val>
                                        </p:tav>
                                        <p:tav tm="100000">
                                          <p:val>
                                            <p:strVal val="ppt_y"/>
                                          </p:val>
                                        </p:tav>
                                      </p:tavLst>
                                    </p:anim>
                                    <p:set>
                                      <p:cBhvr>
                                        <p:cTn id="148" dur="1" fill="hold">
                                          <p:stCondLst>
                                            <p:cond delay="2999"/>
                                          </p:stCondLst>
                                        </p:cTn>
                                        <p:tgtEl>
                                          <p:spTgt spid="6"/>
                                        </p:tgtEl>
                                        <p:attrNameLst>
                                          <p:attrName>style.visibility</p:attrName>
                                        </p:attrNameLst>
                                      </p:cBhvr>
                                      <p:to>
                                        <p:strVal val="hidden"/>
                                      </p:to>
                                    </p:set>
                                  </p:childTnLst>
                                </p:cTn>
                              </p:par>
                              <p:par>
                                <p:cTn id="149" presetID="2" presetClass="exit" presetSubtype="2" fill="hold" grpId="2" nodeType="withEffect">
                                  <p:stCondLst>
                                    <p:cond delay="0"/>
                                  </p:stCondLst>
                                  <p:childTnLst>
                                    <p:anim calcmode="lin" valueType="num">
                                      <p:cBhvr additive="base">
                                        <p:cTn id="150" dur="3000"/>
                                        <p:tgtEl>
                                          <p:spTgt spid="8"/>
                                        </p:tgtEl>
                                        <p:attrNameLst>
                                          <p:attrName>ppt_x</p:attrName>
                                        </p:attrNameLst>
                                      </p:cBhvr>
                                      <p:tavLst>
                                        <p:tav tm="0">
                                          <p:val>
                                            <p:strVal val="ppt_x"/>
                                          </p:val>
                                        </p:tav>
                                        <p:tav tm="100000">
                                          <p:val>
                                            <p:strVal val="1+ppt_w/2"/>
                                          </p:val>
                                        </p:tav>
                                      </p:tavLst>
                                    </p:anim>
                                    <p:anim calcmode="lin" valueType="num">
                                      <p:cBhvr additive="base">
                                        <p:cTn id="151" dur="3000"/>
                                        <p:tgtEl>
                                          <p:spTgt spid="8"/>
                                        </p:tgtEl>
                                        <p:attrNameLst>
                                          <p:attrName>ppt_y</p:attrName>
                                        </p:attrNameLst>
                                      </p:cBhvr>
                                      <p:tavLst>
                                        <p:tav tm="0">
                                          <p:val>
                                            <p:strVal val="ppt_y"/>
                                          </p:val>
                                        </p:tav>
                                        <p:tav tm="100000">
                                          <p:val>
                                            <p:strVal val="ppt_y"/>
                                          </p:val>
                                        </p:tav>
                                      </p:tavLst>
                                    </p:anim>
                                    <p:set>
                                      <p:cBhvr>
                                        <p:cTn id="152" dur="1" fill="hold">
                                          <p:stCondLst>
                                            <p:cond delay="2999"/>
                                          </p:stCondLst>
                                        </p:cTn>
                                        <p:tgtEl>
                                          <p:spTgt spid="8"/>
                                        </p:tgtEl>
                                        <p:attrNameLst>
                                          <p:attrName>style.visibility</p:attrName>
                                        </p:attrNameLst>
                                      </p:cBhvr>
                                      <p:to>
                                        <p:strVal val="hidden"/>
                                      </p:to>
                                    </p:set>
                                  </p:childTnLst>
                                </p:cTn>
                              </p:par>
                              <p:par>
                                <p:cTn id="153" presetID="2" presetClass="exit" presetSubtype="2" fill="hold" grpId="2" nodeType="withEffect">
                                  <p:stCondLst>
                                    <p:cond delay="0"/>
                                  </p:stCondLst>
                                  <p:childTnLst>
                                    <p:anim calcmode="lin" valueType="num">
                                      <p:cBhvr additive="base">
                                        <p:cTn id="154" dur="3000"/>
                                        <p:tgtEl>
                                          <p:spTgt spid="11"/>
                                        </p:tgtEl>
                                        <p:attrNameLst>
                                          <p:attrName>ppt_x</p:attrName>
                                        </p:attrNameLst>
                                      </p:cBhvr>
                                      <p:tavLst>
                                        <p:tav tm="0">
                                          <p:val>
                                            <p:strVal val="ppt_x"/>
                                          </p:val>
                                        </p:tav>
                                        <p:tav tm="100000">
                                          <p:val>
                                            <p:strVal val="1+ppt_w/2"/>
                                          </p:val>
                                        </p:tav>
                                      </p:tavLst>
                                    </p:anim>
                                    <p:anim calcmode="lin" valueType="num">
                                      <p:cBhvr additive="base">
                                        <p:cTn id="155" dur="3000"/>
                                        <p:tgtEl>
                                          <p:spTgt spid="11"/>
                                        </p:tgtEl>
                                        <p:attrNameLst>
                                          <p:attrName>ppt_y</p:attrName>
                                        </p:attrNameLst>
                                      </p:cBhvr>
                                      <p:tavLst>
                                        <p:tav tm="0">
                                          <p:val>
                                            <p:strVal val="ppt_y"/>
                                          </p:val>
                                        </p:tav>
                                        <p:tav tm="100000">
                                          <p:val>
                                            <p:strVal val="ppt_y"/>
                                          </p:val>
                                        </p:tav>
                                      </p:tavLst>
                                    </p:anim>
                                    <p:set>
                                      <p:cBhvr>
                                        <p:cTn id="156" dur="1" fill="hold">
                                          <p:stCondLst>
                                            <p:cond delay="2999"/>
                                          </p:stCondLst>
                                        </p:cTn>
                                        <p:tgtEl>
                                          <p:spTgt spid="11"/>
                                        </p:tgtEl>
                                        <p:attrNameLst>
                                          <p:attrName>style.visibility</p:attrName>
                                        </p:attrNameLst>
                                      </p:cBhvr>
                                      <p:to>
                                        <p:strVal val="hidden"/>
                                      </p:to>
                                    </p:set>
                                  </p:childTnLst>
                                </p:cTn>
                              </p:par>
                              <p:par>
                                <p:cTn id="157" presetID="2" presetClass="exit" presetSubtype="2" fill="hold" grpId="2" nodeType="withEffect">
                                  <p:stCondLst>
                                    <p:cond delay="0"/>
                                  </p:stCondLst>
                                  <p:childTnLst>
                                    <p:anim calcmode="lin" valueType="num">
                                      <p:cBhvr additive="base">
                                        <p:cTn id="158" dur="3000"/>
                                        <p:tgtEl>
                                          <p:spTgt spid="12"/>
                                        </p:tgtEl>
                                        <p:attrNameLst>
                                          <p:attrName>ppt_x</p:attrName>
                                        </p:attrNameLst>
                                      </p:cBhvr>
                                      <p:tavLst>
                                        <p:tav tm="0">
                                          <p:val>
                                            <p:strVal val="ppt_x"/>
                                          </p:val>
                                        </p:tav>
                                        <p:tav tm="100000">
                                          <p:val>
                                            <p:strVal val="1+ppt_w/2"/>
                                          </p:val>
                                        </p:tav>
                                      </p:tavLst>
                                    </p:anim>
                                    <p:anim calcmode="lin" valueType="num">
                                      <p:cBhvr additive="base">
                                        <p:cTn id="159" dur="3000"/>
                                        <p:tgtEl>
                                          <p:spTgt spid="12"/>
                                        </p:tgtEl>
                                        <p:attrNameLst>
                                          <p:attrName>ppt_y</p:attrName>
                                        </p:attrNameLst>
                                      </p:cBhvr>
                                      <p:tavLst>
                                        <p:tav tm="0">
                                          <p:val>
                                            <p:strVal val="ppt_y"/>
                                          </p:val>
                                        </p:tav>
                                        <p:tav tm="100000">
                                          <p:val>
                                            <p:strVal val="ppt_y"/>
                                          </p:val>
                                        </p:tav>
                                      </p:tavLst>
                                    </p:anim>
                                    <p:set>
                                      <p:cBhvr>
                                        <p:cTn id="160" dur="1" fill="hold">
                                          <p:stCondLst>
                                            <p:cond delay="2999"/>
                                          </p:stCondLst>
                                        </p:cTn>
                                        <p:tgtEl>
                                          <p:spTgt spid="12"/>
                                        </p:tgtEl>
                                        <p:attrNameLst>
                                          <p:attrName>style.visibility</p:attrName>
                                        </p:attrNameLst>
                                      </p:cBhvr>
                                      <p:to>
                                        <p:strVal val="hidden"/>
                                      </p:to>
                                    </p:set>
                                  </p:childTnLst>
                                </p:cTn>
                              </p:par>
                              <p:par>
                                <p:cTn id="161" presetID="2" presetClass="exit" presetSubtype="2" fill="hold" grpId="2" nodeType="withEffect">
                                  <p:stCondLst>
                                    <p:cond delay="0"/>
                                  </p:stCondLst>
                                  <p:childTnLst>
                                    <p:anim calcmode="lin" valueType="num">
                                      <p:cBhvr additive="base">
                                        <p:cTn id="162" dur="3000"/>
                                        <p:tgtEl>
                                          <p:spTgt spid="14"/>
                                        </p:tgtEl>
                                        <p:attrNameLst>
                                          <p:attrName>ppt_x</p:attrName>
                                        </p:attrNameLst>
                                      </p:cBhvr>
                                      <p:tavLst>
                                        <p:tav tm="0">
                                          <p:val>
                                            <p:strVal val="ppt_x"/>
                                          </p:val>
                                        </p:tav>
                                        <p:tav tm="100000">
                                          <p:val>
                                            <p:strVal val="1+ppt_w/2"/>
                                          </p:val>
                                        </p:tav>
                                      </p:tavLst>
                                    </p:anim>
                                    <p:anim calcmode="lin" valueType="num">
                                      <p:cBhvr additive="base">
                                        <p:cTn id="163" dur="3000"/>
                                        <p:tgtEl>
                                          <p:spTgt spid="14"/>
                                        </p:tgtEl>
                                        <p:attrNameLst>
                                          <p:attrName>ppt_y</p:attrName>
                                        </p:attrNameLst>
                                      </p:cBhvr>
                                      <p:tavLst>
                                        <p:tav tm="0">
                                          <p:val>
                                            <p:strVal val="ppt_y"/>
                                          </p:val>
                                        </p:tav>
                                        <p:tav tm="100000">
                                          <p:val>
                                            <p:strVal val="ppt_y"/>
                                          </p:val>
                                        </p:tav>
                                      </p:tavLst>
                                    </p:anim>
                                    <p:set>
                                      <p:cBhvr>
                                        <p:cTn id="164" dur="1" fill="hold">
                                          <p:stCondLst>
                                            <p:cond delay="2999"/>
                                          </p:stCondLst>
                                        </p:cTn>
                                        <p:tgtEl>
                                          <p:spTgt spid="14"/>
                                        </p:tgtEl>
                                        <p:attrNameLst>
                                          <p:attrName>style.visibility</p:attrName>
                                        </p:attrNameLst>
                                      </p:cBhvr>
                                      <p:to>
                                        <p:strVal val="hidden"/>
                                      </p:to>
                                    </p:set>
                                  </p:childTnLst>
                                </p:cTn>
                              </p:par>
                              <p:par>
                                <p:cTn id="165" presetID="2" presetClass="exit" presetSubtype="8" fill="hold" grpId="2" nodeType="withEffect">
                                  <p:stCondLst>
                                    <p:cond delay="0"/>
                                  </p:stCondLst>
                                  <p:childTnLst>
                                    <p:anim calcmode="lin" valueType="num">
                                      <p:cBhvr additive="base">
                                        <p:cTn id="166" dur="3000"/>
                                        <p:tgtEl>
                                          <p:spTgt spid="5"/>
                                        </p:tgtEl>
                                        <p:attrNameLst>
                                          <p:attrName>ppt_x</p:attrName>
                                        </p:attrNameLst>
                                      </p:cBhvr>
                                      <p:tavLst>
                                        <p:tav tm="0">
                                          <p:val>
                                            <p:strVal val="ppt_x"/>
                                          </p:val>
                                        </p:tav>
                                        <p:tav tm="100000">
                                          <p:val>
                                            <p:strVal val="0-ppt_w/2"/>
                                          </p:val>
                                        </p:tav>
                                      </p:tavLst>
                                    </p:anim>
                                    <p:anim calcmode="lin" valueType="num">
                                      <p:cBhvr additive="base">
                                        <p:cTn id="167" dur="3000"/>
                                        <p:tgtEl>
                                          <p:spTgt spid="5"/>
                                        </p:tgtEl>
                                        <p:attrNameLst>
                                          <p:attrName>ppt_y</p:attrName>
                                        </p:attrNameLst>
                                      </p:cBhvr>
                                      <p:tavLst>
                                        <p:tav tm="0">
                                          <p:val>
                                            <p:strVal val="ppt_y"/>
                                          </p:val>
                                        </p:tav>
                                        <p:tav tm="100000">
                                          <p:val>
                                            <p:strVal val="ppt_y"/>
                                          </p:val>
                                        </p:tav>
                                      </p:tavLst>
                                    </p:anim>
                                    <p:set>
                                      <p:cBhvr>
                                        <p:cTn id="168" dur="1" fill="hold">
                                          <p:stCondLst>
                                            <p:cond delay="2999"/>
                                          </p:stCondLst>
                                        </p:cTn>
                                        <p:tgtEl>
                                          <p:spTgt spid="5"/>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3000"/>
                                        <p:tgtEl>
                                          <p:spTgt spid="7"/>
                                        </p:tgtEl>
                                        <p:attrNameLst>
                                          <p:attrName>ppt_x</p:attrName>
                                        </p:attrNameLst>
                                      </p:cBhvr>
                                      <p:tavLst>
                                        <p:tav tm="0">
                                          <p:val>
                                            <p:strVal val="ppt_x"/>
                                          </p:val>
                                        </p:tav>
                                        <p:tav tm="100000">
                                          <p:val>
                                            <p:strVal val="0-ppt_w/2"/>
                                          </p:val>
                                        </p:tav>
                                      </p:tavLst>
                                    </p:anim>
                                    <p:anim calcmode="lin" valueType="num">
                                      <p:cBhvr additive="base">
                                        <p:cTn id="171" dur="3000"/>
                                        <p:tgtEl>
                                          <p:spTgt spid="7"/>
                                        </p:tgtEl>
                                        <p:attrNameLst>
                                          <p:attrName>ppt_y</p:attrName>
                                        </p:attrNameLst>
                                      </p:cBhvr>
                                      <p:tavLst>
                                        <p:tav tm="0">
                                          <p:val>
                                            <p:strVal val="ppt_y"/>
                                          </p:val>
                                        </p:tav>
                                        <p:tav tm="100000">
                                          <p:val>
                                            <p:strVal val="ppt_y"/>
                                          </p:val>
                                        </p:tav>
                                      </p:tavLst>
                                    </p:anim>
                                    <p:set>
                                      <p:cBhvr>
                                        <p:cTn id="172" dur="1" fill="hold">
                                          <p:stCondLst>
                                            <p:cond delay="2999"/>
                                          </p:stCondLst>
                                        </p:cTn>
                                        <p:tgtEl>
                                          <p:spTgt spid="7"/>
                                        </p:tgtEl>
                                        <p:attrNameLst>
                                          <p:attrName>style.visibility</p:attrName>
                                        </p:attrNameLst>
                                      </p:cBhvr>
                                      <p:to>
                                        <p:strVal val="hidden"/>
                                      </p:to>
                                    </p:set>
                                  </p:childTnLst>
                                </p:cTn>
                              </p:par>
                              <p:par>
                                <p:cTn id="173" presetID="2" presetClass="exit" presetSubtype="8" fill="hold" grpId="2" nodeType="withEffect">
                                  <p:stCondLst>
                                    <p:cond delay="0"/>
                                  </p:stCondLst>
                                  <p:childTnLst>
                                    <p:anim calcmode="lin" valueType="num">
                                      <p:cBhvr additive="base">
                                        <p:cTn id="174" dur="3000"/>
                                        <p:tgtEl>
                                          <p:spTgt spid="9"/>
                                        </p:tgtEl>
                                        <p:attrNameLst>
                                          <p:attrName>ppt_x</p:attrName>
                                        </p:attrNameLst>
                                      </p:cBhvr>
                                      <p:tavLst>
                                        <p:tav tm="0">
                                          <p:val>
                                            <p:strVal val="ppt_x"/>
                                          </p:val>
                                        </p:tav>
                                        <p:tav tm="100000">
                                          <p:val>
                                            <p:strVal val="0-ppt_w/2"/>
                                          </p:val>
                                        </p:tav>
                                      </p:tavLst>
                                    </p:anim>
                                    <p:anim calcmode="lin" valueType="num">
                                      <p:cBhvr additive="base">
                                        <p:cTn id="175" dur="3000"/>
                                        <p:tgtEl>
                                          <p:spTgt spid="9"/>
                                        </p:tgtEl>
                                        <p:attrNameLst>
                                          <p:attrName>ppt_y</p:attrName>
                                        </p:attrNameLst>
                                      </p:cBhvr>
                                      <p:tavLst>
                                        <p:tav tm="0">
                                          <p:val>
                                            <p:strVal val="ppt_y"/>
                                          </p:val>
                                        </p:tav>
                                        <p:tav tm="100000">
                                          <p:val>
                                            <p:strVal val="ppt_y"/>
                                          </p:val>
                                        </p:tav>
                                      </p:tavLst>
                                    </p:anim>
                                    <p:set>
                                      <p:cBhvr>
                                        <p:cTn id="176" dur="1" fill="hold">
                                          <p:stCondLst>
                                            <p:cond delay="2999"/>
                                          </p:stCondLst>
                                        </p:cTn>
                                        <p:tgtEl>
                                          <p:spTgt spid="9"/>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3000"/>
                                        <p:tgtEl>
                                          <p:spTgt spid="10"/>
                                        </p:tgtEl>
                                        <p:attrNameLst>
                                          <p:attrName>ppt_x</p:attrName>
                                        </p:attrNameLst>
                                      </p:cBhvr>
                                      <p:tavLst>
                                        <p:tav tm="0">
                                          <p:val>
                                            <p:strVal val="ppt_x"/>
                                          </p:val>
                                        </p:tav>
                                        <p:tav tm="100000">
                                          <p:val>
                                            <p:strVal val="0-ppt_w/2"/>
                                          </p:val>
                                        </p:tav>
                                      </p:tavLst>
                                    </p:anim>
                                    <p:anim calcmode="lin" valueType="num">
                                      <p:cBhvr additive="base">
                                        <p:cTn id="179" dur="3000"/>
                                        <p:tgtEl>
                                          <p:spTgt spid="10"/>
                                        </p:tgtEl>
                                        <p:attrNameLst>
                                          <p:attrName>ppt_y</p:attrName>
                                        </p:attrNameLst>
                                      </p:cBhvr>
                                      <p:tavLst>
                                        <p:tav tm="0">
                                          <p:val>
                                            <p:strVal val="ppt_y"/>
                                          </p:val>
                                        </p:tav>
                                        <p:tav tm="100000">
                                          <p:val>
                                            <p:strVal val="ppt_y"/>
                                          </p:val>
                                        </p:tav>
                                      </p:tavLst>
                                    </p:anim>
                                    <p:set>
                                      <p:cBhvr>
                                        <p:cTn id="180" dur="1" fill="hold">
                                          <p:stCondLst>
                                            <p:cond delay="2999"/>
                                          </p:stCondLst>
                                        </p:cTn>
                                        <p:tgtEl>
                                          <p:spTgt spid="10"/>
                                        </p:tgtEl>
                                        <p:attrNameLst>
                                          <p:attrName>style.visibility</p:attrName>
                                        </p:attrNameLst>
                                      </p:cBhvr>
                                      <p:to>
                                        <p:strVal val="hidden"/>
                                      </p:to>
                                    </p:set>
                                  </p:childTnLst>
                                </p:cTn>
                              </p:par>
                              <p:par>
                                <p:cTn id="181" presetID="2" presetClass="exit" presetSubtype="8" fill="hold" grpId="2" nodeType="withEffect">
                                  <p:stCondLst>
                                    <p:cond delay="0"/>
                                  </p:stCondLst>
                                  <p:childTnLst>
                                    <p:anim calcmode="lin" valueType="num">
                                      <p:cBhvr additive="base">
                                        <p:cTn id="182" dur="3000"/>
                                        <p:tgtEl>
                                          <p:spTgt spid="13"/>
                                        </p:tgtEl>
                                        <p:attrNameLst>
                                          <p:attrName>ppt_x</p:attrName>
                                        </p:attrNameLst>
                                      </p:cBhvr>
                                      <p:tavLst>
                                        <p:tav tm="0">
                                          <p:val>
                                            <p:strVal val="ppt_x"/>
                                          </p:val>
                                        </p:tav>
                                        <p:tav tm="100000">
                                          <p:val>
                                            <p:strVal val="0-ppt_w/2"/>
                                          </p:val>
                                        </p:tav>
                                      </p:tavLst>
                                    </p:anim>
                                    <p:anim calcmode="lin" valueType="num">
                                      <p:cBhvr additive="base">
                                        <p:cTn id="183" dur="3000"/>
                                        <p:tgtEl>
                                          <p:spTgt spid="13"/>
                                        </p:tgtEl>
                                        <p:attrNameLst>
                                          <p:attrName>ppt_y</p:attrName>
                                        </p:attrNameLst>
                                      </p:cBhvr>
                                      <p:tavLst>
                                        <p:tav tm="0">
                                          <p:val>
                                            <p:strVal val="ppt_y"/>
                                          </p:val>
                                        </p:tav>
                                        <p:tav tm="100000">
                                          <p:val>
                                            <p:strVal val="ppt_y"/>
                                          </p:val>
                                        </p:tav>
                                      </p:tavLst>
                                    </p:anim>
                                    <p:set>
                                      <p:cBhvr>
                                        <p:cTn id="184" dur="1" fill="hold">
                                          <p:stCondLst>
                                            <p:cond delay="2999"/>
                                          </p:stCondLst>
                                        </p:cTn>
                                        <p:tgtEl>
                                          <p:spTgt spid="13"/>
                                        </p:tgtEl>
                                        <p:attrNameLst>
                                          <p:attrName>style.visibility</p:attrName>
                                        </p:attrNameLst>
                                      </p:cBhvr>
                                      <p:to>
                                        <p:strVal val="hidden"/>
                                      </p:to>
                                    </p:set>
                                  </p:childTnLst>
                                </p:cTn>
                              </p:par>
                              <p:par>
                                <p:cTn id="185" presetID="2" presetClass="exit" presetSubtype="8" fill="hold" grpId="2" nodeType="withEffect">
                                  <p:stCondLst>
                                    <p:cond delay="0"/>
                                  </p:stCondLst>
                                  <p:childTnLst>
                                    <p:anim calcmode="lin" valueType="num">
                                      <p:cBhvr additive="base">
                                        <p:cTn id="186" dur="3000"/>
                                        <p:tgtEl>
                                          <p:spTgt spid="15"/>
                                        </p:tgtEl>
                                        <p:attrNameLst>
                                          <p:attrName>ppt_x</p:attrName>
                                        </p:attrNameLst>
                                      </p:cBhvr>
                                      <p:tavLst>
                                        <p:tav tm="0">
                                          <p:val>
                                            <p:strVal val="ppt_x"/>
                                          </p:val>
                                        </p:tav>
                                        <p:tav tm="100000">
                                          <p:val>
                                            <p:strVal val="0-ppt_w/2"/>
                                          </p:val>
                                        </p:tav>
                                      </p:tavLst>
                                    </p:anim>
                                    <p:anim calcmode="lin" valueType="num">
                                      <p:cBhvr additive="base">
                                        <p:cTn id="187" dur="3000"/>
                                        <p:tgtEl>
                                          <p:spTgt spid="15"/>
                                        </p:tgtEl>
                                        <p:attrNameLst>
                                          <p:attrName>ppt_y</p:attrName>
                                        </p:attrNameLst>
                                      </p:cBhvr>
                                      <p:tavLst>
                                        <p:tav tm="0">
                                          <p:val>
                                            <p:strVal val="ppt_y"/>
                                          </p:val>
                                        </p:tav>
                                        <p:tav tm="100000">
                                          <p:val>
                                            <p:strVal val="ppt_y"/>
                                          </p:val>
                                        </p:tav>
                                      </p:tavLst>
                                    </p:anim>
                                    <p:set>
                                      <p:cBhvr>
                                        <p:cTn id="188" dur="1" fill="hold">
                                          <p:stCondLst>
                                            <p:cond delay="2999"/>
                                          </p:stCondLst>
                                        </p:cTn>
                                        <p:tgtEl>
                                          <p:spTgt spid="15"/>
                                        </p:tgtEl>
                                        <p:attrNameLst>
                                          <p:attrName>style.visibility</p:attrName>
                                        </p:attrNameLst>
                                      </p:cBhvr>
                                      <p:to>
                                        <p:strVal val="hidden"/>
                                      </p:to>
                                    </p:set>
                                  </p:childTnLst>
                                </p:cTn>
                              </p:par>
                              <p:par>
                                <p:cTn id="189" presetID="19" presetClass="exit" presetSubtype="5" fill="hold" grpId="3" nodeType="withEffect">
                                  <p:stCondLst>
                                    <p:cond delay="0"/>
                                  </p:stCondLst>
                                  <p:childTnLst>
                                    <p:anim calcmode="lin" valueType="num">
                                      <p:cBhvr>
                                        <p:cTn id="190" dur="3000"/>
                                        <p:tgtEl>
                                          <p:spTgt spid="5"/>
                                        </p:tgtEl>
                                        <p:attrNameLst>
                                          <p:attrName>ppt_w</p:attrName>
                                        </p:attrNameLst>
                                      </p:cBhvr>
                                      <p:tavLst>
                                        <p:tav tm="0">
                                          <p:val>
                                            <p:strVal val="ppt_w"/>
                                          </p:val>
                                        </p:tav>
                                        <p:tav tm="100000">
                                          <p:val>
                                            <p:strVal val="ppt_w"/>
                                          </p:val>
                                        </p:tav>
                                      </p:tavLst>
                                    </p:anim>
                                    <p:anim calcmode="lin" valueType="num">
                                      <p:cBhvr>
                                        <p:cTn id="191"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2" dur="1" fill="hold">
                                          <p:stCondLst>
                                            <p:cond delay="2999"/>
                                          </p:stCondLst>
                                        </p:cTn>
                                        <p:tgtEl>
                                          <p:spTgt spid="5"/>
                                        </p:tgtEl>
                                        <p:attrNameLst>
                                          <p:attrName>style.visibility</p:attrName>
                                        </p:attrNameLst>
                                      </p:cBhvr>
                                      <p:to>
                                        <p:strVal val="hidden"/>
                                      </p:to>
                                    </p:set>
                                  </p:childTnLst>
                                </p:cTn>
                              </p:par>
                              <p:par>
                                <p:cTn id="193" presetID="19" presetClass="exit" presetSubtype="5" fill="hold" grpId="3" nodeType="withEffect">
                                  <p:stCondLst>
                                    <p:cond delay="0"/>
                                  </p:stCondLst>
                                  <p:childTnLst>
                                    <p:anim calcmode="lin" valueType="num">
                                      <p:cBhvr>
                                        <p:cTn id="194" dur="3000"/>
                                        <p:tgtEl>
                                          <p:spTgt spid="7"/>
                                        </p:tgtEl>
                                        <p:attrNameLst>
                                          <p:attrName>ppt_w</p:attrName>
                                        </p:attrNameLst>
                                      </p:cBhvr>
                                      <p:tavLst>
                                        <p:tav tm="0">
                                          <p:val>
                                            <p:strVal val="ppt_w"/>
                                          </p:val>
                                        </p:tav>
                                        <p:tav tm="100000">
                                          <p:val>
                                            <p:strVal val="ppt_w"/>
                                          </p:val>
                                        </p:tav>
                                      </p:tavLst>
                                    </p:anim>
                                    <p:anim calcmode="lin" valueType="num">
                                      <p:cBhvr>
                                        <p:cTn id="195"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6" dur="1" fill="hold">
                                          <p:stCondLst>
                                            <p:cond delay="2999"/>
                                          </p:stCondLst>
                                        </p:cTn>
                                        <p:tgtEl>
                                          <p:spTgt spid="7"/>
                                        </p:tgtEl>
                                        <p:attrNameLst>
                                          <p:attrName>style.visibility</p:attrName>
                                        </p:attrNameLst>
                                      </p:cBhvr>
                                      <p:to>
                                        <p:strVal val="hidden"/>
                                      </p:to>
                                    </p:set>
                                  </p:childTnLst>
                                </p:cTn>
                              </p:par>
                              <p:par>
                                <p:cTn id="197" presetID="19" presetClass="exit" presetSubtype="5" fill="hold" grpId="3" nodeType="withEffect">
                                  <p:stCondLst>
                                    <p:cond delay="0"/>
                                  </p:stCondLst>
                                  <p:childTnLst>
                                    <p:anim calcmode="lin" valueType="num">
                                      <p:cBhvr>
                                        <p:cTn id="198" dur="3000"/>
                                        <p:tgtEl>
                                          <p:spTgt spid="9"/>
                                        </p:tgtEl>
                                        <p:attrNameLst>
                                          <p:attrName>ppt_w</p:attrName>
                                        </p:attrNameLst>
                                      </p:cBhvr>
                                      <p:tavLst>
                                        <p:tav tm="0">
                                          <p:val>
                                            <p:strVal val="ppt_w"/>
                                          </p:val>
                                        </p:tav>
                                        <p:tav tm="100000">
                                          <p:val>
                                            <p:strVal val="ppt_w"/>
                                          </p:val>
                                        </p:tav>
                                      </p:tavLst>
                                    </p:anim>
                                    <p:anim calcmode="lin" valueType="num">
                                      <p:cBhvr>
                                        <p:cTn id="199"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0" dur="1" fill="hold">
                                          <p:stCondLst>
                                            <p:cond delay="2999"/>
                                          </p:stCondLst>
                                        </p:cTn>
                                        <p:tgtEl>
                                          <p:spTgt spid="9"/>
                                        </p:tgtEl>
                                        <p:attrNameLst>
                                          <p:attrName>style.visibility</p:attrName>
                                        </p:attrNameLst>
                                      </p:cBhvr>
                                      <p:to>
                                        <p:strVal val="hidden"/>
                                      </p:to>
                                    </p:set>
                                  </p:childTnLst>
                                </p:cTn>
                              </p:par>
                              <p:par>
                                <p:cTn id="201" presetID="19" presetClass="exit" presetSubtype="5" fill="hold" grpId="3" nodeType="withEffect">
                                  <p:stCondLst>
                                    <p:cond delay="0"/>
                                  </p:stCondLst>
                                  <p:childTnLst>
                                    <p:anim calcmode="lin" valueType="num">
                                      <p:cBhvr>
                                        <p:cTn id="202" dur="3000"/>
                                        <p:tgtEl>
                                          <p:spTgt spid="10"/>
                                        </p:tgtEl>
                                        <p:attrNameLst>
                                          <p:attrName>ppt_w</p:attrName>
                                        </p:attrNameLst>
                                      </p:cBhvr>
                                      <p:tavLst>
                                        <p:tav tm="0">
                                          <p:val>
                                            <p:strVal val="ppt_w"/>
                                          </p:val>
                                        </p:tav>
                                        <p:tav tm="100000">
                                          <p:val>
                                            <p:strVal val="ppt_w"/>
                                          </p:val>
                                        </p:tav>
                                      </p:tavLst>
                                    </p:anim>
                                    <p:anim calcmode="lin" valueType="num">
                                      <p:cBhvr>
                                        <p:cTn id="203"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4" dur="1" fill="hold">
                                          <p:stCondLst>
                                            <p:cond delay="2999"/>
                                          </p:stCondLst>
                                        </p:cTn>
                                        <p:tgtEl>
                                          <p:spTgt spid="10"/>
                                        </p:tgtEl>
                                        <p:attrNameLst>
                                          <p:attrName>style.visibility</p:attrName>
                                        </p:attrNameLst>
                                      </p:cBhvr>
                                      <p:to>
                                        <p:strVal val="hidden"/>
                                      </p:to>
                                    </p:set>
                                  </p:childTnLst>
                                </p:cTn>
                              </p:par>
                              <p:par>
                                <p:cTn id="205" presetID="19" presetClass="exit" presetSubtype="5" fill="hold" grpId="3" nodeType="withEffect">
                                  <p:stCondLst>
                                    <p:cond delay="0"/>
                                  </p:stCondLst>
                                  <p:childTnLst>
                                    <p:anim calcmode="lin" valueType="num">
                                      <p:cBhvr>
                                        <p:cTn id="206" dur="3000"/>
                                        <p:tgtEl>
                                          <p:spTgt spid="13"/>
                                        </p:tgtEl>
                                        <p:attrNameLst>
                                          <p:attrName>ppt_w</p:attrName>
                                        </p:attrNameLst>
                                      </p:cBhvr>
                                      <p:tavLst>
                                        <p:tav tm="0">
                                          <p:val>
                                            <p:strVal val="ppt_w"/>
                                          </p:val>
                                        </p:tav>
                                        <p:tav tm="100000">
                                          <p:val>
                                            <p:strVal val="ppt_w"/>
                                          </p:val>
                                        </p:tav>
                                      </p:tavLst>
                                    </p:anim>
                                    <p:anim calcmode="lin" valueType="num">
                                      <p:cBhvr>
                                        <p:cTn id="207"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8" dur="1" fill="hold">
                                          <p:stCondLst>
                                            <p:cond delay="2999"/>
                                          </p:stCondLst>
                                        </p:cTn>
                                        <p:tgtEl>
                                          <p:spTgt spid="13"/>
                                        </p:tgtEl>
                                        <p:attrNameLst>
                                          <p:attrName>style.visibility</p:attrName>
                                        </p:attrNameLst>
                                      </p:cBhvr>
                                      <p:to>
                                        <p:strVal val="hidden"/>
                                      </p:to>
                                    </p:set>
                                  </p:childTnLst>
                                </p:cTn>
                              </p:par>
                              <p:par>
                                <p:cTn id="209" presetID="19" presetClass="exit" presetSubtype="5" fill="hold" grpId="3" nodeType="withEffect">
                                  <p:stCondLst>
                                    <p:cond delay="0"/>
                                  </p:stCondLst>
                                  <p:childTnLst>
                                    <p:anim calcmode="lin" valueType="num">
                                      <p:cBhvr>
                                        <p:cTn id="210" dur="3000"/>
                                        <p:tgtEl>
                                          <p:spTgt spid="15"/>
                                        </p:tgtEl>
                                        <p:attrNameLst>
                                          <p:attrName>ppt_w</p:attrName>
                                        </p:attrNameLst>
                                      </p:cBhvr>
                                      <p:tavLst>
                                        <p:tav tm="0">
                                          <p:val>
                                            <p:strVal val="ppt_w"/>
                                          </p:val>
                                        </p:tav>
                                        <p:tav tm="100000">
                                          <p:val>
                                            <p:strVal val="ppt_w"/>
                                          </p:val>
                                        </p:tav>
                                      </p:tavLst>
                                    </p:anim>
                                    <p:anim calcmode="lin" valueType="num">
                                      <p:cBhvr>
                                        <p:cTn id="211"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2" dur="1" fill="hold">
                                          <p:stCondLst>
                                            <p:cond delay="2999"/>
                                          </p:stCondLst>
                                        </p:cTn>
                                        <p:tgtEl>
                                          <p:spTgt spid="15"/>
                                        </p:tgtEl>
                                        <p:attrNameLst>
                                          <p:attrName>style.visibility</p:attrName>
                                        </p:attrNameLst>
                                      </p:cBhvr>
                                      <p:to>
                                        <p:strVal val="hidden"/>
                                      </p:to>
                                    </p:set>
                                  </p:childTnLst>
                                </p:cTn>
                              </p:par>
                              <p:par>
                                <p:cTn id="213" presetID="19" presetClass="exit" presetSubtype="5" fill="hold" grpId="3" nodeType="withEffect">
                                  <p:stCondLst>
                                    <p:cond delay="0"/>
                                  </p:stCondLst>
                                  <p:childTnLst>
                                    <p:anim calcmode="lin" valueType="num">
                                      <p:cBhvr>
                                        <p:cTn id="214" dur="3000"/>
                                        <p:tgtEl>
                                          <p:spTgt spid="4"/>
                                        </p:tgtEl>
                                        <p:attrNameLst>
                                          <p:attrName>ppt_w</p:attrName>
                                        </p:attrNameLst>
                                      </p:cBhvr>
                                      <p:tavLst>
                                        <p:tav tm="0">
                                          <p:val>
                                            <p:strVal val="ppt_w"/>
                                          </p:val>
                                        </p:tav>
                                        <p:tav tm="100000">
                                          <p:val>
                                            <p:strVal val="ppt_w"/>
                                          </p:val>
                                        </p:tav>
                                      </p:tavLst>
                                    </p:anim>
                                    <p:anim calcmode="lin" valueType="num">
                                      <p:cBhvr>
                                        <p:cTn id="215"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6" dur="1" fill="hold">
                                          <p:stCondLst>
                                            <p:cond delay="2999"/>
                                          </p:stCondLst>
                                        </p:cTn>
                                        <p:tgtEl>
                                          <p:spTgt spid="4"/>
                                        </p:tgtEl>
                                        <p:attrNameLst>
                                          <p:attrName>style.visibility</p:attrName>
                                        </p:attrNameLst>
                                      </p:cBhvr>
                                      <p:to>
                                        <p:strVal val="hidden"/>
                                      </p:to>
                                    </p:set>
                                  </p:childTnLst>
                                </p:cTn>
                              </p:par>
                              <p:par>
                                <p:cTn id="217" presetID="19" presetClass="exit" presetSubtype="5" fill="hold" grpId="3" nodeType="withEffect">
                                  <p:stCondLst>
                                    <p:cond delay="0"/>
                                  </p:stCondLst>
                                  <p:childTnLst>
                                    <p:anim calcmode="lin" valueType="num">
                                      <p:cBhvr>
                                        <p:cTn id="218" dur="3000"/>
                                        <p:tgtEl>
                                          <p:spTgt spid="6"/>
                                        </p:tgtEl>
                                        <p:attrNameLst>
                                          <p:attrName>ppt_w</p:attrName>
                                        </p:attrNameLst>
                                      </p:cBhvr>
                                      <p:tavLst>
                                        <p:tav tm="0">
                                          <p:val>
                                            <p:strVal val="ppt_w"/>
                                          </p:val>
                                        </p:tav>
                                        <p:tav tm="100000">
                                          <p:val>
                                            <p:strVal val="ppt_w"/>
                                          </p:val>
                                        </p:tav>
                                      </p:tavLst>
                                    </p:anim>
                                    <p:anim calcmode="lin" valueType="num">
                                      <p:cBhvr>
                                        <p:cTn id="219"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0" dur="1" fill="hold">
                                          <p:stCondLst>
                                            <p:cond delay="2999"/>
                                          </p:stCondLst>
                                        </p:cTn>
                                        <p:tgtEl>
                                          <p:spTgt spid="6"/>
                                        </p:tgtEl>
                                        <p:attrNameLst>
                                          <p:attrName>style.visibility</p:attrName>
                                        </p:attrNameLst>
                                      </p:cBhvr>
                                      <p:to>
                                        <p:strVal val="hidden"/>
                                      </p:to>
                                    </p:set>
                                  </p:childTnLst>
                                </p:cTn>
                              </p:par>
                              <p:par>
                                <p:cTn id="221" presetID="19" presetClass="exit" presetSubtype="5" fill="hold" grpId="3" nodeType="withEffect">
                                  <p:stCondLst>
                                    <p:cond delay="0"/>
                                  </p:stCondLst>
                                  <p:childTnLst>
                                    <p:anim calcmode="lin" valueType="num">
                                      <p:cBhvr>
                                        <p:cTn id="222" dur="3000"/>
                                        <p:tgtEl>
                                          <p:spTgt spid="8"/>
                                        </p:tgtEl>
                                        <p:attrNameLst>
                                          <p:attrName>ppt_w</p:attrName>
                                        </p:attrNameLst>
                                      </p:cBhvr>
                                      <p:tavLst>
                                        <p:tav tm="0">
                                          <p:val>
                                            <p:strVal val="ppt_w"/>
                                          </p:val>
                                        </p:tav>
                                        <p:tav tm="100000">
                                          <p:val>
                                            <p:strVal val="ppt_w"/>
                                          </p:val>
                                        </p:tav>
                                      </p:tavLst>
                                    </p:anim>
                                    <p:anim calcmode="lin" valueType="num">
                                      <p:cBhvr>
                                        <p:cTn id="223"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4" dur="1" fill="hold">
                                          <p:stCondLst>
                                            <p:cond delay="2999"/>
                                          </p:stCondLst>
                                        </p:cTn>
                                        <p:tgtEl>
                                          <p:spTgt spid="8"/>
                                        </p:tgtEl>
                                        <p:attrNameLst>
                                          <p:attrName>style.visibility</p:attrName>
                                        </p:attrNameLst>
                                      </p:cBhvr>
                                      <p:to>
                                        <p:strVal val="hidden"/>
                                      </p:to>
                                    </p:set>
                                  </p:childTnLst>
                                </p:cTn>
                              </p:par>
                              <p:par>
                                <p:cTn id="225" presetID="19" presetClass="exit" presetSubtype="5" fill="hold" grpId="3" nodeType="withEffect">
                                  <p:stCondLst>
                                    <p:cond delay="0"/>
                                  </p:stCondLst>
                                  <p:childTnLst>
                                    <p:anim calcmode="lin" valueType="num">
                                      <p:cBhvr>
                                        <p:cTn id="226" dur="3000"/>
                                        <p:tgtEl>
                                          <p:spTgt spid="11"/>
                                        </p:tgtEl>
                                        <p:attrNameLst>
                                          <p:attrName>ppt_w</p:attrName>
                                        </p:attrNameLst>
                                      </p:cBhvr>
                                      <p:tavLst>
                                        <p:tav tm="0">
                                          <p:val>
                                            <p:strVal val="ppt_w"/>
                                          </p:val>
                                        </p:tav>
                                        <p:tav tm="100000">
                                          <p:val>
                                            <p:strVal val="ppt_w"/>
                                          </p:val>
                                        </p:tav>
                                      </p:tavLst>
                                    </p:anim>
                                    <p:anim calcmode="lin" valueType="num">
                                      <p:cBhvr>
                                        <p:cTn id="227"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8" dur="1" fill="hold">
                                          <p:stCondLst>
                                            <p:cond delay="2999"/>
                                          </p:stCondLst>
                                        </p:cTn>
                                        <p:tgtEl>
                                          <p:spTgt spid="11"/>
                                        </p:tgtEl>
                                        <p:attrNameLst>
                                          <p:attrName>style.visibility</p:attrName>
                                        </p:attrNameLst>
                                      </p:cBhvr>
                                      <p:to>
                                        <p:strVal val="hidden"/>
                                      </p:to>
                                    </p:set>
                                  </p:childTnLst>
                                </p:cTn>
                              </p:par>
                              <p:par>
                                <p:cTn id="229" presetID="19" presetClass="exit" presetSubtype="5" fill="hold" grpId="3" nodeType="withEffect">
                                  <p:stCondLst>
                                    <p:cond delay="0"/>
                                  </p:stCondLst>
                                  <p:childTnLst>
                                    <p:anim calcmode="lin" valueType="num">
                                      <p:cBhvr>
                                        <p:cTn id="230" dur="3000"/>
                                        <p:tgtEl>
                                          <p:spTgt spid="12"/>
                                        </p:tgtEl>
                                        <p:attrNameLst>
                                          <p:attrName>ppt_w</p:attrName>
                                        </p:attrNameLst>
                                      </p:cBhvr>
                                      <p:tavLst>
                                        <p:tav tm="0">
                                          <p:val>
                                            <p:strVal val="ppt_w"/>
                                          </p:val>
                                        </p:tav>
                                        <p:tav tm="100000">
                                          <p:val>
                                            <p:strVal val="ppt_w"/>
                                          </p:val>
                                        </p:tav>
                                      </p:tavLst>
                                    </p:anim>
                                    <p:anim calcmode="lin" valueType="num">
                                      <p:cBhvr>
                                        <p:cTn id="231"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2" dur="1" fill="hold">
                                          <p:stCondLst>
                                            <p:cond delay="2999"/>
                                          </p:stCondLst>
                                        </p:cTn>
                                        <p:tgtEl>
                                          <p:spTgt spid="12"/>
                                        </p:tgtEl>
                                        <p:attrNameLst>
                                          <p:attrName>style.visibility</p:attrName>
                                        </p:attrNameLst>
                                      </p:cBhvr>
                                      <p:to>
                                        <p:strVal val="hidden"/>
                                      </p:to>
                                    </p:set>
                                  </p:childTnLst>
                                </p:cTn>
                              </p:par>
                              <p:par>
                                <p:cTn id="233" presetID="19" presetClass="exit" presetSubtype="5" fill="hold" grpId="3" nodeType="withEffect">
                                  <p:stCondLst>
                                    <p:cond delay="0"/>
                                  </p:stCondLst>
                                  <p:childTnLst>
                                    <p:anim calcmode="lin" valueType="num">
                                      <p:cBhvr>
                                        <p:cTn id="234" dur="3000"/>
                                        <p:tgtEl>
                                          <p:spTgt spid="14"/>
                                        </p:tgtEl>
                                        <p:attrNameLst>
                                          <p:attrName>ppt_w</p:attrName>
                                        </p:attrNameLst>
                                      </p:cBhvr>
                                      <p:tavLst>
                                        <p:tav tm="0">
                                          <p:val>
                                            <p:strVal val="ppt_w"/>
                                          </p:val>
                                        </p:tav>
                                        <p:tav tm="100000">
                                          <p:val>
                                            <p:strVal val="ppt_w"/>
                                          </p:val>
                                        </p:tav>
                                      </p:tavLst>
                                    </p:anim>
                                    <p:anim calcmode="lin" valueType="num">
                                      <p:cBhvr>
                                        <p:cTn id="235"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6" dur="1" fill="hold">
                                          <p:stCondLst>
                                            <p:cond delay="2999"/>
                                          </p:stCondLst>
                                        </p:cTn>
                                        <p:tgtEl>
                                          <p:spTgt spid="14"/>
                                        </p:tgtEl>
                                        <p:attrNameLst>
                                          <p:attrName>style.visibility</p:attrName>
                                        </p:attrNameLst>
                                      </p:cBhvr>
                                      <p:to>
                                        <p:strVal val="hidden"/>
                                      </p:to>
                                    </p:set>
                                  </p:childTnLst>
                                </p:cTn>
                              </p:par>
                              <p:par>
                                <p:cTn id="237" presetID="3" presetClass="exit" presetSubtype="5" fill="hold" grpId="5" nodeType="withEffect">
                                  <p:stCondLst>
                                    <p:cond delay="0"/>
                                  </p:stCondLst>
                                  <p:childTnLst>
                                    <p:animEffect transition="out" filter="blinds(vertical)">
                                      <p:cBhvr>
                                        <p:cTn id="238" dur="3000"/>
                                        <p:tgtEl>
                                          <p:spTgt spid="4"/>
                                        </p:tgtEl>
                                      </p:cBhvr>
                                    </p:animEffect>
                                    <p:set>
                                      <p:cBhvr>
                                        <p:cTn id="239" dur="1" fill="hold">
                                          <p:stCondLst>
                                            <p:cond delay="2999"/>
                                          </p:stCondLst>
                                        </p:cTn>
                                        <p:tgtEl>
                                          <p:spTgt spid="4"/>
                                        </p:tgtEl>
                                        <p:attrNameLst>
                                          <p:attrName>style.visibility</p:attrName>
                                        </p:attrNameLst>
                                      </p:cBhvr>
                                      <p:to>
                                        <p:strVal val="hidden"/>
                                      </p:to>
                                    </p:set>
                                  </p:childTnLst>
                                </p:cTn>
                              </p:par>
                              <p:par>
                                <p:cTn id="240" presetID="3" presetClass="exit" presetSubtype="5" fill="hold" grpId="5" nodeType="withEffect">
                                  <p:stCondLst>
                                    <p:cond delay="0"/>
                                  </p:stCondLst>
                                  <p:childTnLst>
                                    <p:animEffect transition="out" filter="blinds(vertical)">
                                      <p:cBhvr>
                                        <p:cTn id="241" dur="3000"/>
                                        <p:tgtEl>
                                          <p:spTgt spid="6"/>
                                        </p:tgtEl>
                                      </p:cBhvr>
                                    </p:animEffect>
                                    <p:set>
                                      <p:cBhvr>
                                        <p:cTn id="242" dur="1" fill="hold">
                                          <p:stCondLst>
                                            <p:cond delay="2999"/>
                                          </p:stCondLst>
                                        </p:cTn>
                                        <p:tgtEl>
                                          <p:spTgt spid="6"/>
                                        </p:tgtEl>
                                        <p:attrNameLst>
                                          <p:attrName>style.visibility</p:attrName>
                                        </p:attrNameLst>
                                      </p:cBhvr>
                                      <p:to>
                                        <p:strVal val="hidden"/>
                                      </p:to>
                                    </p:set>
                                  </p:childTnLst>
                                </p:cTn>
                              </p:par>
                              <p:par>
                                <p:cTn id="243" presetID="3" presetClass="exit" presetSubtype="5" fill="hold" grpId="5" nodeType="withEffect">
                                  <p:stCondLst>
                                    <p:cond delay="0"/>
                                  </p:stCondLst>
                                  <p:childTnLst>
                                    <p:animEffect transition="out" filter="blinds(vertical)">
                                      <p:cBhvr>
                                        <p:cTn id="244" dur="3000"/>
                                        <p:tgtEl>
                                          <p:spTgt spid="8"/>
                                        </p:tgtEl>
                                      </p:cBhvr>
                                    </p:animEffect>
                                    <p:set>
                                      <p:cBhvr>
                                        <p:cTn id="245" dur="1" fill="hold">
                                          <p:stCondLst>
                                            <p:cond delay="2999"/>
                                          </p:stCondLst>
                                        </p:cTn>
                                        <p:tgtEl>
                                          <p:spTgt spid="8"/>
                                        </p:tgtEl>
                                        <p:attrNameLst>
                                          <p:attrName>style.visibility</p:attrName>
                                        </p:attrNameLst>
                                      </p:cBhvr>
                                      <p:to>
                                        <p:strVal val="hidden"/>
                                      </p:to>
                                    </p:set>
                                  </p:childTnLst>
                                </p:cTn>
                              </p:par>
                              <p:par>
                                <p:cTn id="246" presetID="3" presetClass="exit" presetSubtype="5" fill="hold" grpId="5" nodeType="withEffect">
                                  <p:stCondLst>
                                    <p:cond delay="0"/>
                                  </p:stCondLst>
                                  <p:childTnLst>
                                    <p:animEffect transition="out" filter="blinds(vertical)">
                                      <p:cBhvr>
                                        <p:cTn id="247" dur="3000"/>
                                        <p:tgtEl>
                                          <p:spTgt spid="11"/>
                                        </p:tgtEl>
                                      </p:cBhvr>
                                    </p:animEffect>
                                    <p:set>
                                      <p:cBhvr>
                                        <p:cTn id="248" dur="1" fill="hold">
                                          <p:stCondLst>
                                            <p:cond delay="2999"/>
                                          </p:stCondLst>
                                        </p:cTn>
                                        <p:tgtEl>
                                          <p:spTgt spid="11"/>
                                        </p:tgtEl>
                                        <p:attrNameLst>
                                          <p:attrName>style.visibility</p:attrName>
                                        </p:attrNameLst>
                                      </p:cBhvr>
                                      <p:to>
                                        <p:strVal val="hidden"/>
                                      </p:to>
                                    </p:set>
                                  </p:childTnLst>
                                </p:cTn>
                              </p:par>
                              <p:par>
                                <p:cTn id="249" presetID="3" presetClass="exit" presetSubtype="5" fill="hold" grpId="5" nodeType="withEffect">
                                  <p:stCondLst>
                                    <p:cond delay="0"/>
                                  </p:stCondLst>
                                  <p:childTnLst>
                                    <p:animEffect transition="out" filter="blinds(vertical)">
                                      <p:cBhvr>
                                        <p:cTn id="250" dur="3000"/>
                                        <p:tgtEl>
                                          <p:spTgt spid="12"/>
                                        </p:tgtEl>
                                      </p:cBhvr>
                                    </p:animEffect>
                                    <p:set>
                                      <p:cBhvr>
                                        <p:cTn id="251" dur="1" fill="hold">
                                          <p:stCondLst>
                                            <p:cond delay="2999"/>
                                          </p:stCondLst>
                                        </p:cTn>
                                        <p:tgtEl>
                                          <p:spTgt spid="12"/>
                                        </p:tgtEl>
                                        <p:attrNameLst>
                                          <p:attrName>style.visibility</p:attrName>
                                        </p:attrNameLst>
                                      </p:cBhvr>
                                      <p:to>
                                        <p:strVal val="hidden"/>
                                      </p:to>
                                    </p:set>
                                  </p:childTnLst>
                                </p:cTn>
                              </p:par>
                              <p:par>
                                <p:cTn id="252" presetID="3" presetClass="exit" presetSubtype="5" fill="hold" grpId="5" nodeType="withEffect">
                                  <p:stCondLst>
                                    <p:cond delay="0"/>
                                  </p:stCondLst>
                                  <p:childTnLst>
                                    <p:animEffect transition="out" filter="blinds(vertical)">
                                      <p:cBhvr>
                                        <p:cTn id="253" dur="3000"/>
                                        <p:tgtEl>
                                          <p:spTgt spid="14"/>
                                        </p:tgtEl>
                                      </p:cBhvr>
                                    </p:animEffect>
                                    <p:set>
                                      <p:cBhvr>
                                        <p:cTn id="254" dur="1" fill="hold">
                                          <p:stCondLst>
                                            <p:cond delay="2999"/>
                                          </p:stCondLst>
                                        </p:cTn>
                                        <p:tgtEl>
                                          <p:spTgt spid="14"/>
                                        </p:tgtEl>
                                        <p:attrNameLst>
                                          <p:attrName>style.visibility</p:attrName>
                                        </p:attrNameLst>
                                      </p:cBhvr>
                                      <p:to>
                                        <p:strVal val="hidden"/>
                                      </p:to>
                                    </p:set>
                                  </p:childTnLst>
                                </p:cTn>
                              </p:par>
                              <p:par>
                                <p:cTn id="255" presetID="3" presetClass="exit" presetSubtype="5" fill="hold" grpId="5" nodeType="withEffect">
                                  <p:stCondLst>
                                    <p:cond delay="0"/>
                                  </p:stCondLst>
                                  <p:childTnLst>
                                    <p:animEffect transition="out" filter="blinds(vertical)">
                                      <p:cBhvr>
                                        <p:cTn id="256" dur="3000"/>
                                        <p:tgtEl>
                                          <p:spTgt spid="5"/>
                                        </p:tgtEl>
                                      </p:cBhvr>
                                    </p:animEffect>
                                    <p:set>
                                      <p:cBhvr>
                                        <p:cTn id="257" dur="1" fill="hold">
                                          <p:stCondLst>
                                            <p:cond delay="2999"/>
                                          </p:stCondLst>
                                        </p:cTn>
                                        <p:tgtEl>
                                          <p:spTgt spid="5"/>
                                        </p:tgtEl>
                                        <p:attrNameLst>
                                          <p:attrName>style.visibility</p:attrName>
                                        </p:attrNameLst>
                                      </p:cBhvr>
                                      <p:to>
                                        <p:strVal val="hidden"/>
                                      </p:to>
                                    </p:set>
                                  </p:childTnLst>
                                </p:cTn>
                              </p:par>
                              <p:par>
                                <p:cTn id="258" presetID="3" presetClass="exit" presetSubtype="5" fill="hold" grpId="5" nodeType="withEffect">
                                  <p:stCondLst>
                                    <p:cond delay="0"/>
                                  </p:stCondLst>
                                  <p:childTnLst>
                                    <p:animEffect transition="out" filter="blinds(vertical)">
                                      <p:cBhvr>
                                        <p:cTn id="259" dur="3000"/>
                                        <p:tgtEl>
                                          <p:spTgt spid="7"/>
                                        </p:tgtEl>
                                      </p:cBhvr>
                                    </p:animEffect>
                                    <p:set>
                                      <p:cBhvr>
                                        <p:cTn id="260" dur="1" fill="hold">
                                          <p:stCondLst>
                                            <p:cond delay="2999"/>
                                          </p:stCondLst>
                                        </p:cTn>
                                        <p:tgtEl>
                                          <p:spTgt spid="7"/>
                                        </p:tgtEl>
                                        <p:attrNameLst>
                                          <p:attrName>style.visibility</p:attrName>
                                        </p:attrNameLst>
                                      </p:cBhvr>
                                      <p:to>
                                        <p:strVal val="hidden"/>
                                      </p:to>
                                    </p:set>
                                  </p:childTnLst>
                                </p:cTn>
                              </p:par>
                              <p:par>
                                <p:cTn id="261" presetID="3" presetClass="exit" presetSubtype="5" fill="hold" grpId="5" nodeType="withEffect">
                                  <p:stCondLst>
                                    <p:cond delay="0"/>
                                  </p:stCondLst>
                                  <p:childTnLst>
                                    <p:animEffect transition="out" filter="blinds(vertical)">
                                      <p:cBhvr>
                                        <p:cTn id="262" dur="3000"/>
                                        <p:tgtEl>
                                          <p:spTgt spid="9"/>
                                        </p:tgtEl>
                                      </p:cBhvr>
                                    </p:animEffect>
                                    <p:set>
                                      <p:cBhvr>
                                        <p:cTn id="263" dur="1" fill="hold">
                                          <p:stCondLst>
                                            <p:cond delay="2999"/>
                                          </p:stCondLst>
                                        </p:cTn>
                                        <p:tgtEl>
                                          <p:spTgt spid="9"/>
                                        </p:tgtEl>
                                        <p:attrNameLst>
                                          <p:attrName>style.visibility</p:attrName>
                                        </p:attrNameLst>
                                      </p:cBhvr>
                                      <p:to>
                                        <p:strVal val="hidden"/>
                                      </p:to>
                                    </p:set>
                                  </p:childTnLst>
                                </p:cTn>
                              </p:par>
                              <p:par>
                                <p:cTn id="264" presetID="3" presetClass="exit" presetSubtype="5" fill="hold" grpId="5" nodeType="withEffect">
                                  <p:stCondLst>
                                    <p:cond delay="0"/>
                                  </p:stCondLst>
                                  <p:childTnLst>
                                    <p:animEffect transition="out" filter="blinds(vertical)">
                                      <p:cBhvr>
                                        <p:cTn id="265" dur="3000"/>
                                        <p:tgtEl>
                                          <p:spTgt spid="10"/>
                                        </p:tgtEl>
                                      </p:cBhvr>
                                    </p:animEffect>
                                    <p:set>
                                      <p:cBhvr>
                                        <p:cTn id="266" dur="1" fill="hold">
                                          <p:stCondLst>
                                            <p:cond delay="2999"/>
                                          </p:stCondLst>
                                        </p:cTn>
                                        <p:tgtEl>
                                          <p:spTgt spid="10"/>
                                        </p:tgtEl>
                                        <p:attrNameLst>
                                          <p:attrName>style.visibility</p:attrName>
                                        </p:attrNameLst>
                                      </p:cBhvr>
                                      <p:to>
                                        <p:strVal val="hidden"/>
                                      </p:to>
                                    </p:set>
                                  </p:childTnLst>
                                </p:cTn>
                              </p:par>
                              <p:par>
                                <p:cTn id="267" presetID="3" presetClass="exit" presetSubtype="5" fill="hold" grpId="5" nodeType="withEffect">
                                  <p:stCondLst>
                                    <p:cond delay="0"/>
                                  </p:stCondLst>
                                  <p:childTnLst>
                                    <p:animEffect transition="out" filter="blinds(vertical)">
                                      <p:cBhvr>
                                        <p:cTn id="268" dur="3000"/>
                                        <p:tgtEl>
                                          <p:spTgt spid="13"/>
                                        </p:tgtEl>
                                      </p:cBhvr>
                                    </p:animEffect>
                                    <p:set>
                                      <p:cBhvr>
                                        <p:cTn id="269" dur="1" fill="hold">
                                          <p:stCondLst>
                                            <p:cond delay="2999"/>
                                          </p:stCondLst>
                                        </p:cTn>
                                        <p:tgtEl>
                                          <p:spTgt spid="13"/>
                                        </p:tgtEl>
                                        <p:attrNameLst>
                                          <p:attrName>style.visibility</p:attrName>
                                        </p:attrNameLst>
                                      </p:cBhvr>
                                      <p:to>
                                        <p:strVal val="hidden"/>
                                      </p:to>
                                    </p:set>
                                  </p:childTnLst>
                                </p:cTn>
                              </p:par>
                              <p:par>
                                <p:cTn id="270" presetID="3" presetClass="exit" presetSubtype="5" fill="hold" grpId="5" nodeType="withEffect">
                                  <p:stCondLst>
                                    <p:cond delay="0"/>
                                  </p:stCondLst>
                                  <p:childTnLst>
                                    <p:animEffect transition="out" filter="blinds(vertical)">
                                      <p:cBhvr>
                                        <p:cTn id="271" dur="3000"/>
                                        <p:tgtEl>
                                          <p:spTgt spid="15"/>
                                        </p:tgtEl>
                                      </p:cBhvr>
                                    </p:animEffect>
                                    <p:set>
                                      <p:cBhvr>
                                        <p:cTn id="272" dur="1" fill="hold">
                                          <p:stCondLst>
                                            <p:cond delay="2999"/>
                                          </p:stCondLst>
                                        </p:cTn>
                                        <p:tgtEl>
                                          <p:spTgt spid="15"/>
                                        </p:tgtEl>
                                        <p:attrNameLst>
                                          <p:attrName>style.visibility</p:attrName>
                                        </p:attrNameLst>
                                      </p:cBhvr>
                                      <p:to>
                                        <p:strVal val="hidden"/>
                                      </p:to>
                                    </p:set>
                                  </p:childTnLst>
                                </p:cTn>
                              </p:par>
                              <p:par>
                                <p:cTn id="273" presetID="23" presetClass="entr" presetSubtype="288" fill="hold" nodeType="withEffect">
                                  <p:stCondLst>
                                    <p:cond delay="0"/>
                                  </p:stCondLst>
                                  <p:childTnLst>
                                    <p:set>
                                      <p:cBhvr>
                                        <p:cTn id="274" dur="1" fill="hold">
                                          <p:stCondLst>
                                            <p:cond delay="0"/>
                                          </p:stCondLst>
                                        </p:cTn>
                                        <p:tgtEl>
                                          <p:spTgt spid="2"/>
                                        </p:tgtEl>
                                        <p:attrNameLst>
                                          <p:attrName>style.visibility</p:attrName>
                                        </p:attrNameLst>
                                      </p:cBhvr>
                                      <p:to>
                                        <p:strVal val="visible"/>
                                      </p:to>
                                    </p:set>
                                    <p:anim calcmode="lin" valueType="num">
                                      <p:cBhvr>
                                        <p:cTn id="275" dur="3000" fill="hold"/>
                                        <p:tgtEl>
                                          <p:spTgt spid="2"/>
                                        </p:tgtEl>
                                        <p:attrNameLst>
                                          <p:attrName>ppt_w</p:attrName>
                                        </p:attrNameLst>
                                      </p:cBhvr>
                                      <p:tavLst>
                                        <p:tav tm="0">
                                          <p:val>
                                            <p:strVal val="4/3*#ppt_w"/>
                                          </p:val>
                                        </p:tav>
                                        <p:tav tm="100000">
                                          <p:val>
                                            <p:strVal val="#ppt_w"/>
                                          </p:val>
                                        </p:tav>
                                      </p:tavLst>
                                    </p:anim>
                                    <p:anim calcmode="lin" valueType="num">
                                      <p:cBhvr>
                                        <p:cTn id="276" dur="3000" fill="hold"/>
                                        <p:tgtEl>
                                          <p:spTgt spid="2"/>
                                        </p:tgtEl>
                                        <p:attrNameLst>
                                          <p:attrName>ppt_h</p:attrName>
                                        </p:attrNameLst>
                                      </p:cBhvr>
                                      <p:tavLst>
                                        <p:tav tm="0">
                                          <p:val>
                                            <p:strVal val="4/3*#ppt_h"/>
                                          </p:val>
                                        </p:tav>
                                        <p:tav tm="100000">
                                          <p:val>
                                            <p:strVal val="#ppt_h"/>
                                          </p:val>
                                        </p:tav>
                                      </p:tavLst>
                                    </p:anim>
                                  </p:childTnLst>
                                </p:cTn>
                              </p:par>
                              <p:par>
                                <p:cTn id="277" presetID="16" presetClass="entr" presetSubtype="37" fill="hold" nodeType="withEffect">
                                  <p:stCondLst>
                                    <p:cond delay="0"/>
                                  </p:stCondLst>
                                  <p:childTnLst>
                                    <p:set>
                                      <p:cBhvr>
                                        <p:cTn id="278" dur="1" fill="hold">
                                          <p:stCondLst>
                                            <p:cond delay="0"/>
                                          </p:stCondLst>
                                        </p:cTn>
                                        <p:tgtEl>
                                          <p:spTgt spid="2"/>
                                        </p:tgtEl>
                                        <p:attrNameLst>
                                          <p:attrName>style.visibility</p:attrName>
                                        </p:attrNameLst>
                                      </p:cBhvr>
                                      <p:to>
                                        <p:strVal val="visible"/>
                                      </p:to>
                                    </p:set>
                                    <p:animEffect transition="in" filter="barn(outVertical)">
                                      <p:cBhvr>
                                        <p:cTn id="27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p.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18875311">
            <a:off x="3351987" y="446767"/>
            <a:ext cx="1359050" cy="249456"/>
          </a:xfrm>
          <a:prstGeom prst="rect">
            <a:avLst/>
          </a:prstGeom>
          <a:gradFill flip="none" rotWithShape="1">
            <a:gsLst>
              <a:gs pos="37000">
                <a:schemeClr val="bg1"/>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3939732">
            <a:off x="4426149" y="449322"/>
            <a:ext cx="1238504" cy="239935"/>
          </a:xfrm>
          <a:prstGeom prst="rect">
            <a:avLst/>
          </a:prstGeom>
          <a:gradFill flip="none" rotWithShape="1">
            <a:gsLst>
              <a:gs pos="37000">
                <a:schemeClr val="bg1"/>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8875311">
            <a:off x="3351986" y="1012436"/>
            <a:ext cx="1359050" cy="249456"/>
          </a:xfrm>
          <a:prstGeom prst="rect">
            <a:avLst/>
          </a:prstGeom>
          <a:gradFill flip="none" rotWithShape="1">
            <a:gsLst>
              <a:gs pos="37000">
                <a:schemeClr val="bg1"/>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3939732">
            <a:off x="4426148" y="1014991"/>
            <a:ext cx="1238504" cy="239935"/>
          </a:xfrm>
          <a:prstGeom prst="rect">
            <a:avLst/>
          </a:prstGeom>
          <a:gradFill flip="none" rotWithShape="1">
            <a:gsLst>
              <a:gs pos="37000">
                <a:schemeClr val="bg1"/>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8875311">
            <a:off x="3351988" y="1589775"/>
            <a:ext cx="1359050" cy="249456"/>
          </a:xfrm>
          <a:prstGeom prst="rect">
            <a:avLst/>
          </a:prstGeom>
          <a:gradFill flip="none" rotWithShape="1">
            <a:gsLst>
              <a:gs pos="37000">
                <a:schemeClr val="bg1"/>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3939732">
            <a:off x="4426150" y="1592330"/>
            <a:ext cx="1238504" cy="239935"/>
          </a:xfrm>
          <a:prstGeom prst="rect">
            <a:avLst/>
          </a:prstGeom>
          <a:gradFill flip="none" rotWithShape="1">
            <a:gsLst>
              <a:gs pos="37000">
                <a:schemeClr val="bg1"/>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8875311">
            <a:off x="3351987" y="2155444"/>
            <a:ext cx="1359050" cy="249456"/>
          </a:xfrm>
          <a:prstGeom prst="rect">
            <a:avLst/>
          </a:prstGeom>
          <a:gradFill flip="none" rotWithShape="1">
            <a:gsLst>
              <a:gs pos="37000">
                <a:schemeClr val="bg1"/>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3939732">
            <a:off x="4426149" y="2157999"/>
            <a:ext cx="1238504" cy="239935"/>
          </a:xfrm>
          <a:prstGeom prst="rect">
            <a:avLst/>
          </a:prstGeom>
          <a:gradFill flip="none" rotWithShape="1">
            <a:gsLst>
              <a:gs pos="37000">
                <a:schemeClr val="bg1"/>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8875311">
            <a:off x="3351986" y="2738600"/>
            <a:ext cx="1359050" cy="249456"/>
          </a:xfrm>
          <a:prstGeom prst="rect">
            <a:avLst/>
          </a:prstGeom>
          <a:gradFill flip="none" rotWithShape="1">
            <a:gsLst>
              <a:gs pos="37000">
                <a:schemeClr val="bg1"/>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3939732">
            <a:off x="4426148" y="2741155"/>
            <a:ext cx="1238504" cy="239935"/>
          </a:xfrm>
          <a:prstGeom prst="rect">
            <a:avLst/>
          </a:prstGeom>
          <a:gradFill flip="none" rotWithShape="1">
            <a:gsLst>
              <a:gs pos="37000">
                <a:schemeClr val="bg1"/>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8875311">
            <a:off x="3351985" y="3304269"/>
            <a:ext cx="1359050" cy="249456"/>
          </a:xfrm>
          <a:prstGeom prst="rect">
            <a:avLst/>
          </a:prstGeom>
          <a:gradFill flip="none" rotWithShape="1">
            <a:gsLst>
              <a:gs pos="37000">
                <a:schemeClr val="bg1"/>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3939732">
            <a:off x="4426147" y="3306824"/>
            <a:ext cx="1238504" cy="239935"/>
          </a:xfrm>
          <a:prstGeom prst="rect">
            <a:avLst/>
          </a:prstGeom>
          <a:gradFill flip="none" rotWithShape="1">
            <a:gsLst>
              <a:gs pos="37000">
                <a:schemeClr val="bg1"/>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8875311">
            <a:off x="3351987" y="3881608"/>
            <a:ext cx="1359050" cy="249456"/>
          </a:xfrm>
          <a:prstGeom prst="rect">
            <a:avLst/>
          </a:prstGeom>
          <a:gradFill flip="none" rotWithShape="1">
            <a:gsLst>
              <a:gs pos="37000">
                <a:schemeClr val="bg1"/>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3939732">
            <a:off x="4426149" y="3884163"/>
            <a:ext cx="1238504" cy="239935"/>
          </a:xfrm>
          <a:prstGeom prst="rect">
            <a:avLst/>
          </a:prstGeom>
          <a:gradFill flip="none" rotWithShape="1">
            <a:gsLst>
              <a:gs pos="37000">
                <a:schemeClr val="bg1"/>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8875311">
            <a:off x="3351986" y="4447277"/>
            <a:ext cx="1359050" cy="249456"/>
          </a:xfrm>
          <a:prstGeom prst="rect">
            <a:avLst/>
          </a:prstGeom>
          <a:gradFill flip="none" rotWithShape="1">
            <a:gsLst>
              <a:gs pos="37000">
                <a:schemeClr val="bg1"/>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3939732">
            <a:off x="4426148" y="4449832"/>
            <a:ext cx="1238504" cy="239935"/>
          </a:xfrm>
          <a:prstGeom prst="rect">
            <a:avLst/>
          </a:prstGeom>
          <a:gradFill flip="none" rotWithShape="1">
            <a:gsLst>
              <a:gs pos="37000">
                <a:schemeClr val="bg1"/>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8875311">
            <a:off x="5387030" y="446767"/>
            <a:ext cx="1359050" cy="249456"/>
          </a:xfrm>
          <a:prstGeom prst="rect">
            <a:avLst/>
          </a:prstGeom>
          <a:gradFill flip="none" rotWithShape="1">
            <a:gsLst>
              <a:gs pos="37000">
                <a:schemeClr val="bg1"/>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8875311">
            <a:off x="5387029" y="1012436"/>
            <a:ext cx="1359050" cy="249456"/>
          </a:xfrm>
          <a:prstGeom prst="rect">
            <a:avLst/>
          </a:prstGeom>
          <a:gradFill flip="none" rotWithShape="1">
            <a:gsLst>
              <a:gs pos="37000">
                <a:schemeClr val="bg1"/>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8875311">
            <a:off x="5387031" y="1589775"/>
            <a:ext cx="1359050" cy="249456"/>
          </a:xfrm>
          <a:prstGeom prst="rect">
            <a:avLst/>
          </a:prstGeom>
          <a:gradFill flip="none" rotWithShape="1">
            <a:gsLst>
              <a:gs pos="37000">
                <a:schemeClr val="bg1"/>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8875311">
            <a:off x="5387030" y="2155444"/>
            <a:ext cx="1359050" cy="249456"/>
          </a:xfrm>
          <a:prstGeom prst="rect">
            <a:avLst/>
          </a:prstGeom>
          <a:gradFill flip="none" rotWithShape="1">
            <a:gsLst>
              <a:gs pos="37000">
                <a:schemeClr val="bg1"/>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8875311">
            <a:off x="5387029" y="2738600"/>
            <a:ext cx="1359050" cy="249456"/>
          </a:xfrm>
          <a:prstGeom prst="rect">
            <a:avLst/>
          </a:prstGeom>
          <a:gradFill flip="none" rotWithShape="1">
            <a:gsLst>
              <a:gs pos="37000">
                <a:schemeClr val="bg1"/>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8875311">
            <a:off x="5387028" y="3304269"/>
            <a:ext cx="1359050" cy="249456"/>
          </a:xfrm>
          <a:prstGeom prst="rect">
            <a:avLst/>
          </a:prstGeom>
          <a:gradFill flip="none" rotWithShape="1">
            <a:gsLst>
              <a:gs pos="37000">
                <a:schemeClr val="bg1"/>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8875311">
            <a:off x="5387030" y="3881608"/>
            <a:ext cx="1359050" cy="249456"/>
          </a:xfrm>
          <a:prstGeom prst="rect">
            <a:avLst/>
          </a:prstGeom>
          <a:gradFill flip="none" rotWithShape="1">
            <a:gsLst>
              <a:gs pos="37000">
                <a:schemeClr val="bg1"/>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8875311">
            <a:off x="5387029" y="4447277"/>
            <a:ext cx="1359050" cy="249456"/>
          </a:xfrm>
          <a:prstGeom prst="rect">
            <a:avLst/>
          </a:prstGeom>
          <a:gradFill flip="none" rotWithShape="1">
            <a:gsLst>
              <a:gs pos="37000">
                <a:schemeClr val="bg1"/>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3939732">
            <a:off x="2425886" y="459549"/>
            <a:ext cx="1238504" cy="239935"/>
          </a:xfrm>
          <a:prstGeom prst="rect">
            <a:avLst/>
          </a:prstGeom>
          <a:gradFill flip="none" rotWithShape="1">
            <a:gsLst>
              <a:gs pos="37000">
                <a:schemeClr val="bg1"/>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3939732">
            <a:off x="2425885" y="1025218"/>
            <a:ext cx="1238504" cy="239935"/>
          </a:xfrm>
          <a:prstGeom prst="rect">
            <a:avLst/>
          </a:prstGeom>
          <a:gradFill flip="none" rotWithShape="1">
            <a:gsLst>
              <a:gs pos="37000">
                <a:schemeClr val="bg1"/>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3939732">
            <a:off x="2425887" y="1602557"/>
            <a:ext cx="1238504" cy="239935"/>
          </a:xfrm>
          <a:prstGeom prst="rect">
            <a:avLst/>
          </a:prstGeom>
          <a:gradFill flip="none" rotWithShape="1">
            <a:gsLst>
              <a:gs pos="37000">
                <a:schemeClr val="bg1"/>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3939732">
            <a:off x="2425886" y="2168226"/>
            <a:ext cx="1238504" cy="239935"/>
          </a:xfrm>
          <a:prstGeom prst="rect">
            <a:avLst/>
          </a:prstGeom>
          <a:gradFill flip="none" rotWithShape="1">
            <a:gsLst>
              <a:gs pos="37000">
                <a:schemeClr val="bg1"/>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3939732">
            <a:off x="2425885" y="2751382"/>
            <a:ext cx="1238504" cy="239935"/>
          </a:xfrm>
          <a:prstGeom prst="rect">
            <a:avLst/>
          </a:prstGeom>
          <a:gradFill flip="none" rotWithShape="1">
            <a:gsLst>
              <a:gs pos="37000">
                <a:schemeClr val="bg1"/>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3939732">
            <a:off x="2425884" y="3317051"/>
            <a:ext cx="1238504" cy="239935"/>
          </a:xfrm>
          <a:prstGeom prst="rect">
            <a:avLst/>
          </a:prstGeom>
          <a:gradFill flip="none" rotWithShape="1">
            <a:gsLst>
              <a:gs pos="37000">
                <a:schemeClr val="bg1"/>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3939732">
            <a:off x="2425886" y="3894390"/>
            <a:ext cx="1238504" cy="239935"/>
          </a:xfrm>
          <a:prstGeom prst="rect">
            <a:avLst/>
          </a:prstGeom>
          <a:gradFill flip="none" rotWithShape="1">
            <a:gsLst>
              <a:gs pos="37000">
                <a:schemeClr val="bg1"/>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3939732">
            <a:off x="2425885" y="4460059"/>
            <a:ext cx="1238504" cy="239935"/>
          </a:xfrm>
          <a:prstGeom prst="rect">
            <a:avLst/>
          </a:prstGeom>
          <a:gradFill flip="none" rotWithShape="1">
            <a:gsLst>
              <a:gs pos="37000">
                <a:schemeClr val="bg1"/>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8875311">
            <a:off x="1315064" y="446766"/>
            <a:ext cx="1359050" cy="249456"/>
          </a:xfrm>
          <a:prstGeom prst="rect">
            <a:avLst/>
          </a:prstGeom>
          <a:gradFill flip="none" rotWithShape="1">
            <a:gsLst>
              <a:gs pos="37000">
                <a:schemeClr val="bg1"/>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8875311">
            <a:off x="1315063" y="1012435"/>
            <a:ext cx="1359050" cy="249456"/>
          </a:xfrm>
          <a:prstGeom prst="rect">
            <a:avLst/>
          </a:prstGeom>
          <a:gradFill flip="none" rotWithShape="1">
            <a:gsLst>
              <a:gs pos="37000">
                <a:schemeClr val="bg1"/>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8875311">
            <a:off x="1315065" y="1589774"/>
            <a:ext cx="1359050" cy="249456"/>
          </a:xfrm>
          <a:prstGeom prst="rect">
            <a:avLst/>
          </a:prstGeom>
          <a:gradFill flip="none" rotWithShape="1">
            <a:gsLst>
              <a:gs pos="37000">
                <a:schemeClr val="bg1"/>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8875311">
            <a:off x="1315064" y="2155443"/>
            <a:ext cx="1359050" cy="249456"/>
          </a:xfrm>
          <a:prstGeom prst="rect">
            <a:avLst/>
          </a:prstGeom>
          <a:gradFill flip="none" rotWithShape="1">
            <a:gsLst>
              <a:gs pos="37000">
                <a:schemeClr val="bg1"/>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8875311">
            <a:off x="1315063" y="2738599"/>
            <a:ext cx="1359050" cy="249456"/>
          </a:xfrm>
          <a:prstGeom prst="rect">
            <a:avLst/>
          </a:prstGeom>
          <a:gradFill flip="none" rotWithShape="1">
            <a:gsLst>
              <a:gs pos="37000">
                <a:schemeClr val="bg1"/>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8875311">
            <a:off x="1315062" y="3304268"/>
            <a:ext cx="1359050" cy="249456"/>
          </a:xfrm>
          <a:prstGeom prst="rect">
            <a:avLst/>
          </a:prstGeom>
          <a:gradFill flip="none" rotWithShape="1">
            <a:gsLst>
              <a:gs pos="37000">
                <a:schemeClr val="bg1"/>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8875311">
            <a:off x="1315064" y="3881607"/>
            <a:ext cx="1359050" cy="249456"/>
          </a:xfrm>
          <a:prstGeom prst="rect">
            <a:avLst/>
          </a:prstGeom>
          <a:gradFill flip="none" rotWithShape="1">
            <a:gsLst>
              <a:gs pos="37000">
                <a:schemeClr val="bg1"/>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8875311">
            <a:off x="1315063" y="4447276"/>
            <a:ext cx="1359050" cy="249456"/>
          </a:xfrm>
          <a:prstGeom prst="rect">
            <a:avLst/>
          </a:prstGeom>
          <a:gradFill flip="none" rotWithShape="1">
            <a:gsLst>
              <a:gs pos="37000">
                <a:schemeClr val="bg1"/>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3939732">
            <a:off x="6497851" y="443506"/>
            <a:ext cx="1238504" cy="239935"/>
          </a:xfrm>
          <a:prstGeom prst="rect">
            <a:avLst/>
          </a:prstGeom>
          <a:gradFill flip="none" rotWithShape="1">
            <a:gsLst>
              <a:gs pos="37000">
                <a:schemeClr val="bg1"/>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3939732">
            <a:off x="6497850" y="1009175"/>
            <a:ext cx="1238504" cy="239935"/>
          </a:xfrm>
          <a:prstGeom prst="rect">
            <a:avLst/>
          </a:prstGeom>
          <a:gradFill flip="none" rotWithShape="1">
            <a:gsLst>
              <a:gs pos="37000">
                <a:schemeClr val="bg1"/>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3939732">
            <a:off x="6497852" y="1586514"/>
            <a:ext cx="1238504" cy="239935"/>
          </a:xfrm>
          <a:prstGeom prst="rect">
            <a:avLst/>
          </a:prstGeom>
          <a:gradFill flip="none" rotWithShape="1">
            <a:gsLst>
              <a:gs pos="37000">
                <a:schemeClr val="bg1"/>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3939732">
            <a:off x="6497851" y="2152183"/>
            <a:ext cx="1238504" cy="239935"/>
          </a:xfrm>
          <a:prstGeom prst="rect">
            <a:avLst/>
          </a:prstGeom>
          <a:gradFill flip="none" rotWithShape="1">
            <a:gsLst>
              <a:gs pos="37000">
                <a:schemeClr val="bg1"/>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3939732">
            <a:off x="6497850" y="2735339"/>
            <a:ext cx="1238504" cy="239935"/>
          </a:xfrm>
          <a:prstGeom prst="rect">
            <a:avLst/>
          </a:prstGeom>
          <a:gradFill flip="none" rotWithShape="1">
            <a:gsLst>
              <a:gs pos="37000">
                <a:schemeClr val="bg1"/>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13939732">
            <a:off x="6497849" y="3301008"/>
            <a:ext cx="1238504" cy="239935"/>
          </a:xfrm>
          <a:prstGeom prst="rect">
            <a:avLst/>
          </a:prstGeom>
          <a:gradFill flip="none" rotWithShape="1">
            <a:gsLst>
              <a:gs pos="37000">
                <a:schemeClr val="bg1"/>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rot="13939732">
            <a:off x="6497851" y="3878347"/>
            <a:ext cx="1238504" cy="239935"/>
          </a:xfrm>
          <a:prstGeom prst="rect">
            <a:avLst/>
          </a:prstGeom>
          <a:gradFill flip="none" rotWithShape="1">
            <a:gsLst>
              <a:gs pos="37000">
                <a:schemeClr val="bg1"/>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rot="13939732">
            <a:off x="6497850" y="4444016"/>
            <a:ext cx="1238504" cy="239935"/>
          </a:xfrm>
          <a:prstGeom prst="rect">
            <a:avLst/>
          </a:prstGeom>
          <a:gradFill flip="none" rotWithShape="1">
            <a:gsLst>
              <a:gs pos="37000">
                <a:schemeClr val="bg1"/>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rot="13939732">
            <a:off x="354183" y="459550"/>
            <a:ext cx="1238504" cy="239935"/>
          </a:xfrm>
          <a:prstGeom prst="rect">
            <a:avLst/>
          </a:prstGeom>
          <a:gradFill flip="none" rotWithShape="1">
            <a:gsLst>
              <a:gs pos="37000">
                <a:schemeClr val="bg1"/>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rot="13939732">
            <a:off x="354182" y="1025219"/>
            <a:ext cx="1238504" cy="239935"/>
          </a:xfrm>
          <a:prstGeom prst="rect">
            <a:avLst/>
          </a:prstGeom>
          <a:gradFill flip="none" rotWithShape="1">
            <a:gsLst>
              <a:gs pos="37000">
                <a:schemeClr val="bg1"/>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rot="13939732">
            <a:off x="354184" y="1602558"/>
            <a:ext cx="1238504" cy="239935"/>
          </a:xfrm>
          <a:prstGeom prst="rect">
            <a:avLst/>
          </a:prstGeom>
          <a:gradFill flip="none" rotWithShape="1">
            <a:gsLst>
              <a:gs pos="37000">
                <a:schemeClr val="bg1"/>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rot="13939732">
            <a:off x="354183" y="2168227"/>
            <a:ext cx="1238504" cy="239935"/>
          </a:xfrm>
          <a:prstGeom prst="rect">
            <a:avLst/>
          </a:prstGeom>
          <a:gradFill flip="none" rotWithShape="1">
            <a:gsLst>
              <a:gs pos="37000">
                <a:schemeClr val="bg1"/>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rot="13939732">
            <a:off x="354182" y="2751383"/>
            <a:ext cx="1238504" cy="239935"/>
          </a:xfrm>
          <a:prstGeom prst="rect">
            <a:avLst/>
          </a:prstGeom>
          <a:gradFill flip="none" rotWithShape="1">
            <a:gsLst>
              <a:gs pos="37000">
                <a:schemeClr val="bg1"/>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rot="13939732">
            <a:off x="354181" y="3317052"/>
            <a:ext cx="1238504" cy="239935"/>
          </a:xfrm>
          <a:prstGeom prst="rect">
            <a:avLst/>
          </a:prstGeom>
          <a:gradFill flip="none" rotWithShape="1">
            <a:gsLst>
              <a:gs pos="37000">
                <a:schemeClr val="bg1"/>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rot="13939732">
            <a:off x="354183" y="3894391"/>
            <a:ext cx="1238504" cy="239935"/>
          </a:xfrm>
          <a:prstGeom prst="rect">
            <a:avLst/>
          </a:prstGeom>
          <a:gradFill flip="none" rotWithShape="1">
            <a:gsLst>
              <a:gs pos="37000">
                <a:schemeClr val="bg1"/>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rot="13939732">
            <a:off x="354182" y="4460060"/>
            <a:ext cx="1238504" cy="239935"/>
          </a:xfrm>
          <a:prstGeom prst="rect">
            <a:avLst/>
          </a:prstGeom>
          <a:gradFill flip="none" rotWithShape="1">
            <a:gsLst>
              <a:gs pos="37000">
                <a:schemeClr val="bg1"/>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rot="18875311">
            <a:off x="7458733" y="446767"/>
            <a:ext cx="1359050" cy="249456"/>
          </a:xfrm>
          <a:prstGeom prst="rect">
            <a:avLst/>
          </a:prstGeom>
          <a:gradFill flip="none" rotWithShape="1">
            <a:gsLst>
              <a:gs pos="37000">
                <a:schemeClr val="bg1"/>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rot="18875311">
            <a:off x="7458732" y="1012436"/>
            <a:ext cx="1359050" cy="249456"/>
          </a:xfrm>
          <a:prstGeom prst="rect">
            <a:avLst/>
          </a:prstGeom>
          <a:gradFill flip="none" rotWithShape="1">
            <a:gsLst>
              <a:gs pos="37000">
                <a:schemeClr val="bg1"/>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rot="18875311">
            <a:off x="7458734" y="1589775"/>
            <a:ext cx="1359050" cy="249456"/>
          </a:xfrm>
          <a:prstGeom prst="rect">
            <a:avLst/>
          </a:prstGeom>
          <a:gradFill flip="none" rotWithShape="1">
            <a:gsLst>
              <a:gs pos="37000">
                <a:schemeClr val="bg1"/>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rot="18875311">
            <a:off x="7458733" y="2155444"/>
            <a:ext cx="1359050" cy="249456"/>
          </a:xfrm>
          <a:prstGeom prst="rect">
            <a:avLst/>
          </a:prstGeom>
          <a:gradFill flip="none" rotWithShape="1">
            <a:gsLst>
              <a:gs pos="37000">
                <a:schemeClr val="bg1"/>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rot="18875311">
            <a:off x="7458732" y="2738600"/>
            <a:ext cx="1359050" cy="249456"/>
          </a:xfrm>
          <a:prstGeom prst="rect">
            <a:avLst/>
          </a:prstGeom>
          <a:gradFill flip="none" rotWithShape="1">
            <a:gsLst>
              <a:gs pos="37000">
                <a:schemeClr val="bg1"/>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rot="18875311">
            <a:off x="7458731" y="3304269"/>
            <a:ext cx="1359050" cy="249456"/>
          </a:xfrm>
          <a:prstGeom prst="rect">
            <a:avLst/>
          </a:prstGeom>
          <a:gradFill flip="none" rotWithShape="1">
            <a:gsLst>
              <a:gs pos="37000">
                <a:schemeClr val="bg1"/>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rot="18875311">
            <a:off x="7458733" y="3881608"/>
            <a:ext cx="1359050" cy="249456"/>
          </a:xfrm>
          <a:prstGeom prst="rect">
            <a:avLst/>
          </a:prstGeom>
          <a:gradFill flip="none" rotWithShape="1">
            <a:gsLst>
              <a:gs pos="37000">
                <a:schemeClr val="bg1"/>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rot="18875311">
            <a:off x="7458732" y="4447277"/>
            <a:ext cx="1359050" cy="249456"/>
          </a:xfrm>
          <a:prstGeom prst="rect">
            <a:avLst/>
          </a:prstGeom>
          <a:gradFill flip="none" rotWithShape="1">
            <a:gsLst>
              <a:gs pos="37000">
                <a:schemeClr val="bg1"/>
              </a:gs>
              <a:gs pos="50000">
                <a:schemeClr val="tx1">
                  <a:shade val="67500"/>
                  <a:satMod val="115000"/>
                </a:schemeClr>
              </a:gs>
              <a:gs pos="100000">
                <a:schemeClr val="tx1">
                  <a:shade val="100000"/>
                  <a:satMod val="115000"/>
                </a:schemeClr>
              </a:gs>
            </a:gsLst>
            <a:lin ang="81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a:off x="-571536" y="-285770"/>
            <a:ext cx="10072758" cy="6929486"/>
          </a:xfrm>
          <a:prstGeom prst="rect">
            <a:avLst/>
          </a:prstGeom>
          <a:gradFill flip="none" rotWithShape="1">
            <a:gsLst>
              <a:gs pos="0">
                <a:srgbClr val="362416"/>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7"/>
                                        </p:tgtEl>
                                        <p:attrNameLst>
                                          <p:attrName>style.opacity</p:attrName>
                                        </p:attrNameLst>
                                      </p:cBhvr>
                                      <p:to>
                                        <p:strVal val="0"/>
                                      </p:to>
                                    </p:set>
                                    <p:animEffect filter="image" prLst="opacity: 0">
                                      <p:cBhvr rctx="IE">
                                        <p:cTn id="7" dur="indefinite"/>
                                        <p:tgtEl>
                                          <p:spTgt spid="67"/>
                                        </p:tgtEl>
                                      </p:cBhvr>
                                    </p:animEffect>
                                  </p:childTnLst>
                                </p:cTn>
                              </p:par>
                              <p:par>
                                <p:cTn id="8" presetID="2" presetClass="entr" presetSubtype="9" fill="hold" grpId="0" nodeType="withEffect">
                                  <p:stCondLst>
                                    <p:cond delay="0"/>
                                  </p:stCondLst>
                                  <p:childTnLst>
                                    <p:set>
                                      <p:cBhvr>
                                        <p:cTn id="9" dur="1" fill="hold">
                                          <p:stCondLst>
                                            <p:cond delay="0"/>
                                          </p:stCondLst>
                                        </p:cTn>
                                        <p:tgtEl>
                                          <p:spTgt spid="51"/>
                                        </p:tgtEl>
                                        <p:attrNameLst>
                                          <p:attrName>style.visibility</p:attrName>
                                        </p:attrNameLst>
                                      </p:cBhvr>
                                      <p:to>
                                        <p:strVal val="visible"/>
                                      </p:to>
                                    </p:set>
                                    <p:anim calcmode="lin" valueType="num">
                                      <p:cBhvr additive="base">
                                        <p:cTn id="10" dur="3000" fill="hold"/>
                                        <p:tgtEl>
                                          <p:spTgt spid="51"/>
                                        </p:tgtEl>
                                        <p:attrNameLst>
                                          <p:attrName>ppt_x</p:attrName>
                                        </p:attrNameLst>
                                      </p:cBhvr>
                                      <p:tavLst>
                                        <p:tav tm="0">
                                          <p:val>
                                            <p:strVal val="0-#ppt_w/2"/>
                                          </p:val>
                                        </p:tav>
                                        <p:tav tm="100000">
                                          <p:val>
                                            <p:strVal val="#ppt_x"/>
                                          </p:val>
                                        </p:tav>
                                      </p:tavLst>
                                    </p:anim>
                                    <p:anim calcmode="lin" valueType="num">
                                      <p:cBhvr additive="base">
                                        <p:cTn id="11" dur="3000" fill="hold"/>
                                        <p:tgtEl>
                                          <p:spTgt spid="51"/>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52"/>
                                        </p:tgtEl>
                                        <p:attrNameLst>
                                          <p:attrName>style.visibility</p:attrName>
                                        </p:attrNameLst>
                                      </p:cBhvr>
                                      <p:to>
                                        <p:strVal val="visible"/>
                                      </p:to>
                                    </p:set>
                                    <p:anim calcmode="lin" valueType="num">
                                      <p:cBhvr additive="base">
                                        <p:cTn id="14" dur="3000" fill="hold"/>
                                        <p:tgtEl>
                                          <p:spTgt spid="52"/>
                                        </p:tgtEl>
                                        <p:attrNameLst>
                                          <p:attrName>ppt_x</p:attrName>
                                        </p:attrNameLst>
                                      </p:cBhvr>
                                      <p:tavLst>
                                        <p:tav tm="0">
                                          <p:val>
                                            <p:strVal val="0-#ppt_w/2"/>
                                          </p:val>
                                        </p:tav>
                                        <p:tav tm="100000">
                                          <p:val>
                                            <p:strVal val="#ppt_x"/>
                                          </p:val>
                                        </p:tav>
                                      </p:tavLst>
                                    </p:anim>
                                    <p:anim calcmode="lin" valueType="num">
                                      <p:cBhvr additive="base">
                                        <p:cTn id="15" dur="3000" fill="hold"/>
                                        <p:tgtEl>
                                          <p:spTgt spid="52"/>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53"/>
                                        </p:tgtEl>
                                        <p:attrNameLst>
                                          <p:attrName>style.visibility</p:attrName>
                                        </p:attrNameLst>
                                      </p:cBhvr>
                                      <p:to>
                                        <p:strVal val="visible"/>
                                      </p:to>
                                    </p:set>
                                    <p:anim calcmode="lin" valueType="num">
                                      <p:cBhvr additive="base">
                                        <p:cTn id="18" dur="3000" fill="hold"/>
                                        <p:tgtEl>
                                          <p:spTgt spid="53"/>
                                        </p:tgtEl>
                                        <p:attrNameLst>
                                          <p:attrName>ppt_x</p:attrName>
                                        </p:attrNameLst>
                                      </p:cBhvr>
                                      <p:tavLst>
                                        <p:tav tm="0">
                                          <p:val>
                                            <p:strVal val="0-#ppt_w/2"/>
                                          </p:val>
                                        </p:tav>
                                        <p:tav tm="100000">
                                          <p:val>
                                            <p:strVal val="#ppt_x"/>
                                          </p:val>
                                        </p:tav>
                                      </p:tavLst>
                                    </p:anim>
                                    <p:anim calcmode="lin" valueType="num">
                                      <p:cBhvr additive="base">
                                        <p:cTn id="19" dur="3000" fill="hold"/>
                                        <p:tgtEl>
                                          <p:spTgt spid="53"/>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54"/>
                                        </p:tgtEl>
                                        <p:attrNameLst>
                                          <p:attrName>style.visibility</p:attrName>
                                        </p:attrNameLst>
                                      </p:cBhvr>
                                      <p:to>
                                        <p:strVal val="visible"/>
                                      </p:to>
                                    </p:set>
                                    <p:anim calcmode="lin" valueType="num">
                                      <p:cBhvr additive="base">
                                        <p:cTn id="22" dur="3000" fill="hold"/>
                                        <p:tgtEl>
                                          <p:spTgt spid="54"/>
                                        </p:tgtEl>
                                        <p:attrNameLst>
                                          <p:attrName>ppt_x</p:attrName>
                                        </p:attrNameLst>
                                      </p:cBhvr>
                                      <p:tavLst>
                                        <p:tav tm="0">
                                          <p:val>
                                            <p:strVal val="0-#ppt_w/2"/>
                                          </p:val>
                                        </p:tav>
                                        <p:tav tm="100000">
                                          <p:val>
                                            <p:strVal val="#ppt_x"/>
                                          </p:val>
                                        </p:tav>
                                      </p:tavLst>
                                    </p:anim>
                                    <p:anim calcmode="lin" valueType="num">
                                      <p:cBhvr additive="base">
                                        <p:cTn id="23" dur="3000" fill="hold"/>
                                        <p:tgtEl>
                                          <p:spTgt spid="54"/>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55"/>
                                        </p:tgtEl>
                                        <p:attrNameLst>
                                          <p:attrName>style.visibility</p:attrName>
                                        </p:attrNameLst>
                                      </p:cBhvr>
                                      <p:to>
                                        <p:strVal val="visible"/>
                                      </p:to>
                                    </p:set>
                                    <p:anim calcmode="lin" valueType="num">
                                      <p:cBhvr additive="base">
                                        <p:cTn id="26" dur="3000" fill="hold"/>
                                        <p:tgtEl>
                                          <p:spTgt spid="55"/>
                                        </p:tgtEl>
                                        <p:attrNameLst>
                                          <p:attrName>ppt_x</p:attrName>
                                        </p:attrNameLst>
                                      </p:cBhvr>
                                      <p:tavLst>
                                        <p:tav tm="0">
                                          <p:val>
                                            <p:strVal val="0-#ppt_w/2"/>
                                          </p:val>
                                        </p:tav>
                                        <p:tav tm="100000">
                                          <p:val>
                                            <p:strVal val="#ppt_x"/>
                                          </p:val>
                                        </p:tav>
                                      </p:tavLst>
                                    </p:anim>
                                    <p:anim calcmode="lin" valueType="num">
                                      <p:cBhvr additive="base">
                                        <p:cTn id="27" dur="3000" fill="hold"/>
                                        <p:tgtEl>
                                          <p:spTgt spid="55"/>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56"/>
                                        </p:tgtEl>
                                        <p:attrNameLst>
                                          <p:attrName>style.visibility</p:attrName>
                                        </p:attrNameLst>
                                      </p:cBhvr>
                                      <p:to>
                                        <p:strVal val="visible"/>
                                      </p:to>
                                    </p:set>
                                    <p:anim calcmode="lin" valueType="num">
                                      <p:cBhvr additive="base">
                                        <p:cTn id="30" dur="3000" fill="hold"/>
                                        <p:tgtEl>
                                          <p:spTgt spid="56"/>
                                        </p:tgtEl>
                                        <p:attrNameLst>
                                          <p:attrName>ppt_x</p:attrName>
                                        </p:attrNameLst>
                                      </p:cBhvr>
                                      <p:tavLst>
                                        <p:tav tm="0">
                                          <p:val>
                                            <p:strVal val="0-#ppt_w/2"/>
                                          </p:val>
                                        </p:tav>
                                        <p:tav tm="100000">
                                          <p:val>
                                            <p:strVal val="#ppt_x"/>
                                          </p:val>
                                        </p:tav>
                                      </p:tavLst>
                                    </p:anim>
                                    <p:anim calcmode="lin" valueType="num">
                                      <p:cBhvr additive="base">
                                        <p:cTn id="31" dur="3000" fill="hold"/>
                                        <p:tgtEl>
                                          <p:spTgt spid="56"/>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57"/>
                                        </p:tgtEl>
                                        <p:attrNameLst>
                                          <p:attrName>style.visibility</p:attrName>
                                        </p:attrNameLst>
                                      </p:cBhvr>
                                      <p:to>
                                        <p:strVal val="visible"/>
                                      </p:to>
                                    </p:set>
                                    <p:anim calcmode="lin" valueType="num">
                                      <p:cBhvr additive="base">
                                        <p:cTn id="34" dur="3000" fill="hold"/>
                                        <p:tgtEl>
                                          <p:spTgt spid="57"/>
                                        </p:tgtEl>
                                        <p:attrNameLst>
                                          <p:attrName>ppt_x</p:attrName>
                                        </p:attrNameLst>
                                      </p:cBhvr>
                                      <p:tavLst>
                                        <p:tav tm="0">
                                          <p:val>
                                            <p:strVal val="0-#ppt_w/2"/>
                                          </p:val>
                                        </p:tav>
                                        <p:tav tm="100000">
                                          <p:val>
                                            <p:strVal val="#ppt_x"/>
                                          </p:val>
                                        </p:tav>
                                      </p:tavLst>
                                    </p:anim>
                                    <p:anim calcmode="lin" valueType="num">
                                      <p:cBhvr additive="base">
                                        <p:cTn id="35" dur="3000" fill="hold"/>
                                        <p:tgtEl>
                                          <p:spTgt spid="57"/>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58"/>
                                        </p:tgtEl>
                                        <p:attrNameLst>
                                          <p:attrName>style.visibility</p:attrName>
                                        </p:attrNameLst>
                                      </p:cBhvr>
                                      <p:to>
                                        <p:strVal val="visible"/>
                                      </p:to>
                                    </p:set>
                                    <p:anim calcmode="lin" valueType="num">
                                      <p:cBhvr additive="base">
                                        <p:cTn id="38" dur="3000" fill="hold"/>
                                        <p:tgtEl>
                                          <p:spTgt spid="58"/>
                                        </p:tgtEl>
                                        <p:attrNameLst>
                                          <p:attrName>ppt_x</p:attrName>
                                        </p:attrNameLst>
                                      </p:cBhvr>
                                      <p:tavLst>
                                        <p:tav tm="0">
                                          <p:val>
                                            <p:strVal val="0-#ppt_w/2"/>
                                          </p:val>
                                        </p:tav>
                                        <p:tav tm="100000">
                                          <p:val>
                                            <p:strVal val="#ppt_x"/>
                                          </p:val>
                                        </p:tav>
                                      </p:tavLst>
                                    </p:anim>
                                    <p:anim calcmode="lin" valueType="num">
                                      <p:cBhvr additive="base">
                                        <p:cTn id="39" dur="3000" fill="hold"/>
                                        <p:tgtEl>
                                          <p:spTgt spid="58"/>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35"/>
                                        </p:tgtEl>
                                        <p:attrNameLst>
                                          <p:attrName>style.visibility</p:attrName>
                                        </p:attrNameLst>
                                      </p:cBhvr>
                                      <p:to>
                                        <p:strVal val="visible"/>
                                      </p:to>
                                    </p:set>
                                    <p:anim calcmode="lin" valueType="num">
                                      <p:cBhvr additive="base">
                                        <p:cTn id="42" dur="3000" fill="hold"/>
                                        <p:tgtEl>
                                          <p:spTgt spid="35"/>
                                        </p:tgtEl>
                                        <p:attrNameLst>
                                          <p:attrName>ppt_x</p:attrName>
                                        </p:attrNameLst>
                                      </p:cBhvr>
                                      <p:tavLst>
                                        <p:tav tm="0">
                                          <p:val>
                                            <p:strVal val="1+#ppt_w/2"/>
                                          </p:val>
                                        </p:tav>
                                        <p:tav tm="100000">
                                          <p:val>
                                            <p:strVal val="#ppt_x"/>
                                          </p:val>
                                        </p:tav>
                                      </p:tavLst>
                                    </p:anim>
                                    <p:anim calcmode="lin" valueType="num">
                                      <p:cBhvr additive="base">
                                        <p:cTn id="43" dur="3000" fill="hold"/>
                                        <p:tgtEl>
                                          <p:spTgt spid="35"/>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36"/>
                                        </p:tgtEl>
                                        <p:attrNameLst>
                                          <p:attrName>style.visibility</p:attrName>
                                        </p:attrNameLst>
                                      </p:cBhvr>
                                      <p:to>
                                        <p:strVal val="visible"/>
                                      </p:to>
                                    </p:set>
                                    <p:anim calcmode="lin" valueType="num">
                                      <p:cBhvr additive="base">
                                        <p:cTn id="46" dur="3000" fill="hold"/>
                                        <p:tgtEl>
                                          <p:spTgt spid="36"/>
                                        </p:tgtEl>
                                        <p:attrNameLst>
                                          <p:attrName>ppt_x</p:attrName>
                                        </p:attrNameLst>
                                      </p:cBhvr>
                                      <p:tavLst>
                                        <p:tav tm="0">
                                          <p:val>
                                            <p:strVal val="1+#ppt_w/2"/>
                                          </p:val>
                                        </p:tav>
                                        <p:tav tm="100000">
                                          <p:val>
                                            <p:strVal val="#ppt_x"/>
                                          </p:val>
                                        </p:tav>
                                      </p:tavLst>
                                    </p:anim>
                                    <p:anim calcmode="lin" valueType="num">
                                      <p:cBhvr additive="base">
                                        <p:cTn id="47" dur="3000" fill="hold"/>
                                        <p:tgtEl>
                                          <p:spTgt spid="36"/>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37"/>
                                        </p:tgtEl>
                                        <p:attrNameLst>
                                          <p:attrName>style.visibility</p:attrName>
                                        </p:attrNameLst>
                                      </p:cBhvr>
                                      <p:to>
                                        <p:strVal val="visible"/>
                                      </p:to>
                                    </p:set>
                                    <p:anim calcmode="lin" valueType="num">
                                      <p:cBhvr additive="base">
                                        <p:cTn id="50" dur="3000" fill="hold"/>
                                        <p:tgtEl>
                                          <p:spTgt spid="37"/>
                                        </p:tgtEl>
                                        <p:attrNameLst>
                                          <p:attrName>ppt_x</p:attrName>
                                        </p:attrNameLst>
                                      </p:cBhvr>
                                      <p:tavLst>
                                        <p:tav tm="0">
                                          <p:val>
                                            <p:strVal val="1+#ppt_w/2"/>
                                          </p:val>
                                        </p:tav>
                                        <p:tav tm="100000">
                                          <p:val>
                                            <p:strVal val="#ppt_x"/>
                                          </p:val>
                                        </p:tav>
                                      </p:tavLst>
                                    </p:anim>
                                    <p:anim calcmode="lin" valueType="num">
                                      <p:cBhvr additive="base">
                                        <p:cTn id="51" dur="3000" fill="hold"/>
                                        <p:tgtEl>
                                          <p:spTgt spid="37"/>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38"/>
                                        </p:tgtEl>
                                        <p:attrNameLst>
                                          <p:attrName>style.visibility</p:attrName>
                                        </p:attrNameLst>
                                      </p:cBhvr>
                                      <p:to>
                                        <p:strVal val="visible"/>
                                      </p:to>
                                    </p:set>
                                    <p:anim calcmode="lin" valueType="num">
                                      <p:cBhvr additive="base">
                                        <p:cTn id="54" dur="3000" fill="hold"/>
                                        <p:tgtEl>
                                          <p:spTgt spid="38"/>
                                        </p:tgtEl>
                                        <p:attrNameLst>
                                          <p:attrName>ppt_x</p:attrName>
                                        </p:attrNameLst>
                                      </p:cBhvr>
                                      <p:tavLst>
                                        <p:tav tm="0">
                                          <p:val>
                                            <p:strVal val="1+#ppt_w/2"/>
                                          </p:val>
                                        </p:tav>
                                        <p:tav tm="100000">
                                          <p:val>
                                            <p:strVal val="#ppt_x"/>
                                          </p:val>
                                        </p:tav>
                                      </p:tavLst>
                                    </p:anim>
                                    <p:anim calcmode="lin" valueType="num">
                                      <p:cBhvr additive="base">
                                        <p:cTn id="55" dur="3000" fill="hold"/>
                                        <p:tgtEl>
                                          <p:spTgt spid="38"/>
                                        </p:tgtEl>
                                        <p:attrNameLst>
                                          <p:attrName>ppt_y</p:attrName>
                                        </p:attrNameLst>
                                      </p:cBhvr>
                                      <p:tavLst>
                                        <p:tav tm="0">
                                          <p:val>
                                            <p:strVal val="0-#ppt_h/2"/>
                                          </p:val>
                                        </p:tav>
                                        <p:tav tm="100000">
                                          <p:val>
                                            <p:strVal val="#ppt_y"/>
                                          </p:val>
                                        </p:tav>
                                      </p:tavLst>
                                    </p:anim>
                                  </p:childTnLst>
                                </p:cTn>
                              </p:par>
                              <p:par>
                                <p:cTn id="56" presetID="2" presetClass="entr" presetSubtype="3" fill="hold" grpId="0" nodeType="withEffect">
                                  <p:stCondLst>
                                    <p:cond delay="0"/>
                                  </p:stCondLst>
                                  <p:childTnLst>
                                    <p:set>
                                      <p:cBhvr>
                                        <p:cTn id="57" dur="1" fill="hold">
                                          <p:stCondLst>
                                            <p:cond delay="0"/>
                                          </p:stCondLst>
                                        </p:cTn>
                                        <p:tgtEl>
                                          <p:spTgt spid="39"/>
                                        </p:tgtEl>
                                        <p:attrNameLst>
                                          <p:attrName>style.visibility</p:attrName>
                                        </p:attrNameLst>
                                      </p:cBhvr>
                                      <p:to>
                                        <p:strVal val="visible"/>
                                      </p:to>
                                    </p:set>
                                    <p:anim calcmode="lin" valueType="num">
                                      <p:cBhvr additive="base">
                                        <p:cTn id="58" dur="3000" fill="hold"/>
                                        <p:tgtEl>
                                          <p:spTgt spid="39"/>
                                        </p:tgtEl>
                                        <p:attrNameLst>
                                          <p:attrName>ppt_x</p:attrName>
                                        </p:attrNameLst>
                                      </p:cBhvr>
                                      <p:tavLst>
                                        <p:tav tm="0">
                                          <p:val>
                                            <p:strVal val="1+#ppt_w/2"/>
                                          </p:val>
                                        </p:tav>
                                        <p:tav tm="100000">
                                          <p:val>
                                            <p:strVal val="#ppt_x"/>
                                          </p:val>
                                        </p:tav>
                                      </p:tavLst>
                                    </p:anim>
                                    <p:anim calcmode="lin" valueType="num">
                                      <p:cBhvr additive="base">
                                        <p:cTn id="59" dur="3000" fill="hold"/>
                                        <p:tgtEl>
                                          <p:spTgt spid="39"/>
                                        </p:tgtEl>
                                        <p:attrNameLst>
                                          <p:attrName>ppt_y</p:attrName>
                                        </p:attrNameLst>
                                      </p:cBhvr>
                                      <p:tavLst>
                                        <p:tav tm="0">
                                          <p:val>
                                            <p:strVal val="0-#ppt_h/2"/>
                                          </p:val>
                                        </p:tav>
                                        <p:tav tm="100000">
                                          <p:val>
                                            <p:strVal val="#ppt_y"/>
                                          </p:val>
                                        </p:tav>
                                      </p:tavLst>
                                    </p:anim>
                                  </p:childTnLst>
                                </p:cTn>
                              </p:par>
                              <p:par>
                                <p:cTn id="60" presetID="2" presetClass="entr" presetSubtype="3" fill="hold" grpId="0" nodeType="withEffect">
                                  <p:stCondLst>
                                    <p:cond delay="0"/>
                                  </p:stCondLst>
                                  <p:childTnLst>
                                    <p:set>
                                      <p:cBhvr>
                                        <p:cTn id="61" dur="1" fill="hold">
                                          <p:stCondLst>
                                            <p:cond delay="0"/>
                                          </p:stCondLst>
                                        </p:cTn>
                                        <p:tgtEl>
                                          <p:spTgt spid="40"/>
                                        </p:tgtEl>
                                        <p:attrNameLst>
                                          <p:attrName>style.visibility</p:attrName>
                                        </p:attrNameLst>
                                      </p:cBhvr>
                                      <p:to>
                                        <p:strVal val="visible"/>
                                      </p:to>
                                    </p:set>
                                    <p:anim calcmode="lin" valueType="num">
                                      <p:cBhvr additive="base">
                                        <p:cTn id="62" dur="3000" fill="hold"/>
                                        <p:tgtEl>
                                          <p:spTgt spid="40"/>
                                        </p:tgtEl>
                                        <p:attrNameLst>
                                          <p:attrName>ppt_x</p:attrName>
                                        </p:attrNameLst>
                                      </p:cBhvr>
                                      <p:tavLst>
                                        <p:tav tm="0">
                                          <p:val>
                                            <p:strVal val="1+#ppt_w/2"/>
                                          </p:val>
                                        </p:tav>
                                        <p:tav tm="100000">
                                          <p:val>
                                            <p:strVal val="#ppt_x"/>
                                          </p:val>
                                        </p:tav>
                                      </p:tavLst>
                                    </p:anim>
                                    <p:anim calcmode="lin" valueType="num">
                                      <p:cBhvr additive="base">
                                        <p:cTn id="63" dur="3000" fill="hold"/>
                                        <p:tgtEl>
                                          <p:spTgt spid="40"/>
                                        </p:tgtEl>
                                        <p:attrNameLst>
                                          <p:attrName>ppt_y</p:attrName>
                                        </p:attrNameLst>
                                      </p:cBhvr>
                                      <p:tavLst>
                                        <p:tav tm="0">
                                          <p:val>
                                            <p:strVal val="0-#ppt_h/2"/>
                                          </p:val>
                                        </p:tav>
                                        <p:tav tm="100000">
                                          <p:val>
                                            <p:strVal val="#ppt_y"/>
                                          </p:val>
                                        </p:tav>
                                      </p:tavLst>
                                    </p:anim>
                                  </p:childTnLst>
                                </p:cTn>
                              </p:par>
                              <p:par>
                                <p:cTn id="64" presetID="2" presetClass="entr" presetSubtype="3" fill="hold" grpId="0" nodeType="withEffect">
                                  <p:stCondLst>
                                    <p:cond delay="0"/>
                                  </p:stCondLst>
                                  <p:childTnLst>
                                    <p:set>
                                      <p:cBhvr>
                                        <p:cTn id="65" dur="1" fill="hold">
                                          <p:stCondLst>
                                            <p:cond delay="0"/>
                                          </p:stCondLst>
                                        </p:cTn>
                                        <p:tgtEl>
                                          <p:spTgt spid="41"/>
                                        </p:tgtEl>
                                        <p:attrNameLst>
                                          <p:attrName>style.visibility</p:attrName>
                                        </p:attrNameLst>
                                      </p:cBhvr>
                                      <p:to>
                                        <p:strVal val="visible"/>
                                      </p:to>
                                    </p:set>
                                    <p:anim calcmode="lin" valueType="num">
                                      <p:cBhvr additive="base">
                                        <p:cTn id="66" dur="3000" fill="hold"/>
                                        <p:tgtEl>
                                          <p:spTgt spid="41"/>
                                        </p:tgtEl>
                                        <p:attrNameLst>
                                          <p:attrName>ppt_x</p:attrName>
                                        </p:attrNameLst>
                                      </p:cBhvr>
                                      <p:tavLst>
                                        <p:tav tm="0">
                                          <p:val>
                                            <p:strVal val="1+#ppt_w/2"/>
                                          </p:val>
                                        </p:tav>
                                        <p:tav tm="100000">
                                          <p:val>
                                            <p:strVal val="#ppt_x"/>
                                          </p:val>
                                        </p:tav>
                                      </p:tavLst>
                                    </p:anim>
                                    <p:anim calcmode="lin" valueType="num">
                                      <p:cBhvr additive="base">
                                        <p:cTn id="67" dur="3000" fill="hold"/>
                                        <p:tgtEl>
                                          <p:spTgt spid="41"/>
                                        </p:tgtEl>
                                        <p:attrNameLst>
                                          <p:attrName>ppt_y</p:attrName>
                                        </p:attrNameLst>
                                      </p:cBhvr>
                                      <p:tavLst>
                                        <p:tav tm="0">
                                          <p:val>
                                            <p:strVal val="0-#ppt_h/2"/>
                                          </p:val>
                                        </p:tav>
                                        <p:tav tm="100000">
                                          <p:val>
                                            <p:strVal val="#ppt_y"/>
                                          </p:val>
                                        </p:tav>
                                      </p:tavLst>
                                    </p:anim>
                                  </p:childTnLst>
                                </p:cTn>
                              </p:par>
                              <p:par>
                                <p:cTn id="68" presetID="2" presetClass="entr" presetSubtype="3" fill="hold" grpId="0" nodeType="withEffect">
                                  <p:stCondLst>
                                    <p:cond delay="0"/>
                                  </p:stCondLst>
                                  <p:childTnLst>
                                    <p:set>
                                      <p:cBhvr>
                                        <p:cTn id="69" dur="1" fill="hold">
                                          <p:stCondLst>
                                            <p:cond delay="0"/>
                                          </p:stCondLst>
                                        </p:cTn>
                                        <p:tgtEl>
                                          <p:spTgt spid="42"/>
                                        </p:tgtEl>
                                        <p:attrNameLst>
                                          <p:attrName>style.visibility</p:attrName>
                                        </p:attrNameLst>
                                      </p:cBhvr>
                                      <p:to>
                                        <p:strVal val="visible"/>
                                      </p:to>
                                    </p:set>
                                    <p:anim calcmode="lin" valueType="num">
                                      <p:cBhvr additive="base">
                                        <p:cTn id="70" dur="3000" fill="hold"/>
                                        <p:tgtEl>
                                          <p:spTgt spid="42"/>
                                        </p:tgtEl>
                                        <p:attrNameLst>
                                          <p:attrName>ppt_x</p:attrName>
                                        </p:attrNameLst>
                                      </p:cBhvr>
                                      <p:tavLst>
                                        <p:tav tm="0">
                                          <p:val>
                                            <p:strVal val="1+#ppt_w/2"/>
                                          </p:val>
                                        </p:tav>
                                        <p:tav tm="100000">
                                          <p:val>
                                            <p:strVal val="#ppt_x"/>
                                          </p:val>
                                        </p:tav>
                                      </p:tavLst>
                                    </p:anim>
                                    <p:anim calcmode="lin" valueType="num">
                                      <p:cBhvr additive="base">
                                        <p:cTn id="71" dur="3000" fill="hold"/>
                                        <p:tgtEl>
                                          <p:spTgt spid="42"/>
                                        </p:tgtEl>
                                        <p:attrNameLst>
                                          <p:attrName>ppt_y</p:attrName>
                                        </p:attrNameLst>
                                      </p:cBhvr>
                                      <p:tavLst>
                                        <p:tav tm="0">
                                          <p:val>
                                            <p:strVal val="0-#ppt_h/2"/>
                                          </p:val>
                                        </p:tav>
                                        <p:tav tm="100000">
                                          <p:val>
                                            <p:strVal val="#ppt_y"/>
                                          </p:val>
                                        </p:tav>
                                      </p:tavLst>
                                    </p:anim>
                                  </p:childTnLst>
                                </p:cTn>
                              </p:par>
                              <p:par>
                                <p:cTn id="72" presetID="2" presetClass="entr" presetSubtype="9" fill="hold" grpId="0" nodeType="withEffect">
                                  <p:stCondLst>
                                    <p:cond delay="0"/>
                                  </p:stCondLst>
                                  <p:childTnLst>
                                    <p:set>
                                      <p:cBhvr>
                                        <p:cTn id="73" dur="1" fill="hold">
                                          <p:stCondLst>
                                            <p:cond delay="0"/>
                                          </p:stCondLst>
                                        </p:cTn>
                                        <p:tgtEl>
                                          <p:spTgt spid="27"/>
                                        </p:tgtEl>
                                        <p:attrNameLst>
                                          <p:attrName>style.visibility</p:attrName>
                                        </p:attrNameLst>
                                      </p:cBhvr>
                                      <p:to>
                                        <p:strVal val="visible"/>
                                      </p:to>
                                    </p:set>
                                    <p:anim calcmode="lin" valueType="num">
                                      <p:cBhvr additive="base">
                                        <p:cTn id="74" dur="3000" fill="hold"/>
                                        <p:tgtEl>
                                          <p:spTgt spid="27"/>
                                        </p:tgtEl>
                                        <p:attrNameLst>
                                          <p:attrName>ppt_x</p:attrName>
                                        </p:attrNameLst>
                                      </p:cBhvr>
                                      <p:tavLst>
                                        <p:tav tm="0">
                                          <p:val>
                                            <p:strVal val="0-#ppt_w/2"/>
                                          </p:val>
                                        </p:tav>
                                        <p:tav tm="100000">
                                          <p:val>
                                            <p:strVal val="#ppt_x"/>
                                          </p:val>
                                        </p:tav>
                                      </p:tavLst>
                                    </p:anim>
                                    <p:anim calcmode="lin" valueType="num">
                                      <p:cBhvr additive="base">
                                        <p:cTn id="75" dur="3000" fill="hold"/>
                                        <p:tgtEl>
                                          <p:spTgt spid="27"/>
                                        </p:tgtEl>
                                        <p:attrNameLst>
                                          <p:attrName>ppt_y</p:attrName>
                                        </p:attrNameLst>
                                      </p:cBhvr>
                                      <p:tavLst>
                                        <p:tav tm="0">
                                          <p:val>
                                            <p:strVal val="0-#ppt_h/2"/>
                                          </p:val>
                                        </p:tav>
                                        <p:tav tm="100000">
                                          <p:val>
                                            <p:strVal val="#ppt_y"/>
                                          </p:val>
                                        </p:tav>
                                      </p:tavLst>
                                    </p:anim>
                                  </p:childTnLst>
                                </p:cTn>
                              </p:par>
                              <p:par>
                                <p:cTn id="76" presetID="2" presetClass="entr" presetSubtype="9" fill="hold" grpId="0" nodeType="withEffect">
                                  <p:stCondLst>
                                    <p:cond delay="0"/>
                                  </p:stCondLst>
                                  <p:childTnLst>
                                    <p:set>
                                      <p:cBhvr>
                                        <p:cTn id="77" dur="1" fill="hold">
                                          <p:stCondLst>
                                            <p:cond delay="0"/>
                                          </p:stCondLst>
                                        </p:cTn>
                                        <p:tgtEl>
                                          <p:spTgt spid="28"/>
                                        </p:tgtEl>
                                        <p:attrNameLst>
                                          <p:attrName>style.visibility</p:attrName>
                                        </p:attrNameLst>
                                      </p:cBhvr>
                                      <p:to>
                                        <p:strVal val="visible"/>
                                      </p:to>
                                    </p:set>
                                    <p:anim calcmode="lin" valueType="num">
                                      <p:cBhvr additive="base">
                                        <p:cTn id="78" dur="3000" fill="hold"/>
                                        <p:tgtEl>
                                          <p:spTgt spid="28"/>
                                        </p:tgtEl>
                                        <p:attrNameLst>
                                          <p:attrName>ppt_x</p:attrName>
                                        </p:attrNameLst>
                                      </p:cBhvr>
                                      <p:tavLst>
                                        <p:tav tm="0">
                                          <p:val>
                                            <p:strVal val="0-#ppt_w/2"/>
                                          </p:val>
                                        </p:tav>
                                        <p:tav tm="100000">
                                          <p:val>
                                            <p:strVal val="#ppt_x"/>
                                          </p:val>
                                        </p:tav>
                                      </p:tavLst>
                                    </p:anim>
                                    <p:anim calcmode="lin" valueType="num">
                                      <p:cBhvr additive="base">
                                        <p:cTn id="79" dur="3000" fill="hold"/>
                                        <p:tgtEl>
                                          <p:spTgt spid="28"/>
                                        </p:tgtEl>
                                        <p:attrNameLst>
                                          <p:attrName>ppt_y</p:attrName>
                                        </p:attrNameLst>
                                      </p:cBhvr>
                                      <p:tavLst>
                                        <p:tav tm="0">
                                          <p:val>
                                            <p:strVal val="0-#ppt_h/2"/>
                                          </p:val>
                                        </p:tav>
                                        <p:tav tm="100000">
                                          <p:val>
                                            <p:strVal val="#ppt_y"/>
                                          </p:val>
                                        </p:tav>
                                      </p:tavLst>
                                    </p:anim>
                                  </p:childTnLst>
                                </p:cTn>
                              </p:par>
                              <p:par>
                                <p:cTn id="80" presetID="2" presetClass="entr" presetSubtype="9" fill="hold" grpId="0" nodeType="withEffect">
                                  <p:stCondLst>
                                    <p:cond delay="0"/>
                                  </p:stCondLst>
                                  <p:childTnLst>
                                    <p:set>
                                      <p:cBhvr>
                                        <p:cTn id="81" dur="1" fill="hold">
                                          <p:stCondLst>
                                            <p:cond delay="0"/>
                                          </p:stCondLst>
                                        </p:cTn>
                                        <p:tgtEl>
                                          <p:spTgt spid="29"/>
                                        </p:tgtEl>
                                        <p:attrNameLst>
                                          <p:attrName>style.visibility</p:attrName>
                                        </p:attrNameLst>
                                      </p:cBhvr>
                                      <p:to>
                                        <p:strVal val="visible"/>
                                      </p:to>
                                    </p:set>
                                    <p:anim calcmode="lin" valueType="num">
                                      <p:cBhvr additive="base">
                                        <p:cTn id="82" dur="3000" fill="hold"/>
                                        <p:tgtEl>
                                          <p:spTgt spid="29"/>
                                        </p:tgtEl>
                                        <p:attrNameLst>
                                          <p:attrName>ppt_x</p:attrName>
                                        </p:attrNameLst>
                                      </p:cBhvr>
                                      <p:tavLst>
                                        <p:tav tm="0">
                                          <p:val>
                                            <p:strVal val="0-#ppt_w/2"/>
                                          </p:val>
                                        </p:tav>
                                        <p:tav tm="100000">
                                          <p:val>
                                            <p:strVal val="#ppt_x"/>
                                          </p:val>
                                        </p:tav>
                                      </p:tavLst>
                                    </p:anim>
                                    <p:anim calcmode="lin" valueType="num">
                                      <p:cBhvr additive="base">
                                        <p:cTn id="83" dur="3000" fill="hold"/>
                                        <p:tgtEl>
                                          <p:spTgt spid="29"/>
                                        </p:tgtEl>
                                        <p:attrNameLst>
                                          <p:attrName>ppt_y</p:attrName>
                                        </p:attrNameLst>
                                      </p:cBhvr>
                                      <p:tavLst>
                                        <p:tav tm="0">
                                          <p:val>
                                            <p:strVal val="0-#ppt_h/2"/>
                                          </p:val>
                                        </p:tav>
                                        <p:tav tm="100000">
                                          <p:val>
                                            <p:strVal val="#ppt_y"/>
                                          </p:val>
                                        </p:tav>
                                      </p:tavLst>
                                    </p:anim>
                                  </p:childTnLst>
                                </p:cTn>
                              </p:par>
                              <p:par>
                                <p:cTn id="84" presetID="2" presetClass="entr" presetSubtype="9" fill="hold" grpId="0" nodeType="withEffect">
                                  <p:stCondLst>
                                    <p:cond delay="0"/>
                                  </p:stCondLst>
                                  <p:childTnLst>
                                    <p:set>
                                      <p:cBhvr>
                                        <p:cTn id="85" dur="1" fill="hold">
                                          <p:stCondLst>
                                            <p:cond delay="0"/>
                                          </p:stCondLst>
                                        </p:cTn>
                                        <p:tgtEl>
                                          <p:spTgt spid="30"/>
                                        </p:tgtEl>
                                        <p:attrNameLst>
                                          <p:attrName>style.visibility</p:attrName>
                                        </p:attrNameLst>
                                      </p:cBhvr>
                                      <p:to>
                                        <p:strVal val="visible"/>
                                      </p:to>
                                    </p:set>
                                    <p:anim calcmode="lin" valueType="num">
                                      <p:cBhvr additive="base">
                                        <p:cTn id="86" dur="3000" fill="hold"/>
                                        <p:tgtEl>
                                          <p:spTgt spid="30"/>
                                        </p:tgtEl>
                                        <p:attrNameLst>
                                          <p:attrName>ppt_x</p:attrName>
                                        </p:attrNameLst>
                                      </p:cBhvr>
                                      <p:tavLst>
                                        <p:tav tm="0">
                                          <p:val>
                                            <p:strVal val="0-#ppt_w/2"/>
                                          </p:val>
                                        </p:tav>
                                        <p:tav tm="100000">
                                          <p:val>
                                            <p:strVal val="#ppt_x"/>
                                          </p:val>
                                        </p:tav>
                                      </p:tavLst>
                                    </p:anim>
                                    <p:anim calcmode="lin" valueType="num">
                                      <p:cBhvr additive="base">
                                        <p:cTn id="87" dur="3000" fill="hold"/>
                                        <p:tgtEl>
                                          <p:spTgt spid="30"/>
                                        </p:tgtEl>
                                        <p:attrNameLst>
                                          <p:attrName>ppt_y</p:attrName>
                                        </p:attrNameLst>
                                      </p:cBhvr>
                                      <p:tavLst>
                                        <p:tav tm="0">
                                          <p:val>
                                            <p:strVal val="0-#ppt_h/2"/>
                                          </p:val>
                                        </p:tav>
                                        <p:tav tm="100000">
                                          <p:val>
                                            <p:strVal val="#ppt_y"/>
                                          </p:val>
                                        </p:tav>
                                      </p:tavLst>
                                    </p:anim>
                                  </p:childTnLst>
                                </p:cTn>
                              </p:par>
                              <p:par>
                                <p:cTn id="88" presetID="2" presetClass="entr" presetSubtype="9" fill="hold" grpId="0" nodeType="withEffect">
                                  <p:stCondLst>
                                    <p:cond delay="0"/>
                                  </p:stCondLst>
                                  <p:childTnLst>
                                    <p:set>
                                      <p:cBhvr>
                                        <p:cTn id="89" dur="1" fill="hold">
                                          <p:stCondLst>
                                            <p:cond delay="0"/>
                                          </p:stCondLst>
                                        </p:cTn>
                                        <p:tgtEl>
                                          <p:spTgt spid="31"/>
                                        </p:tgtEl>
                                        <p:attrNameLst>
                                          <p:attrName>style.visibility</p:attrName>
                                        </p:attrNameLst>
                                      </p:cBhvr>
                                      <p:to>
                                        <p:strVal val="visible"/>
                                      </p:to>
                                    </p:set>
                                    <p:anim calcmode="lin" valueType="num">
                                      <p:cBhvr additive="base">
                                        <p:cTn id="90" dur="3000" fill="hold"/>
                                        <p:tgtEl>
                                          <p:spTgt spid="31"/>
                                        </p:tgtEl>
                                        <p:attrNameLst>
                                          <p:attrName>ppt_x</p:attrName>
                                        </p:attrNameLst>
                                      </p:cBhvr>
                                      <p:tavLst>
                                        <p:tav tm="0">
                                          <p:val>
                                            <p:strVal val="0-#ppt_w/2"/>
                                          </p:val>
                                        </p:tav>
                                        <p:tav tm="100000">
                                          <p:val>
                                            <p:strVal val="#ppt_x"/>
                                          </p:val>
                                        </p:tav>
                                      </p:tavLst>
                                    </p:anim>
                                    <p:anim calcmode="lin" valueType="num">
                                      <p:cBhvr additive="base">
                                        <p:cTn id="91" dur="3000" fill="hold"/>
                                        <p:tgtEl>
                                          <p:spTgt spid="31"/>
                                        </p:tgtEl>
                                        <p:attrNameLst>
                                          <p:attrName>ppt_y</p:attrName>
                                        </p:attrNameLst>
                                      </p:cBhvr>
                                      <p:tavLst>
                                        <p:tav tm="0">
                                          <p:val>
                                            <p:strVal val="0-#ppt_h/2"/>
                                          </p:val>
                                        </p:tav>
                                        <p:tav tm="100000">
                                          <p:val>
                                            <p:strVal val="#ppt_y"/>
                                          </p:val>
                                        </p:tav>
                                      </p:tavLst>
                                    </p:anim>
                                  </p:childTnLst>
                                </p:cTn>
                              </p:par>
                              <p:par>
                                <p:cTn id="92" presetID="2" presetClass="entr" presetSubtype="9" fill="hold" grpId="0" nodeType="withEffect">
                                  <p:stCondLst>
                                    <p:cond delay="0"/>
                                  </p:stCondLst>
                                  <p:childTnLst>
                                    <p:set>
                                      <p:cBhvr>
                                        <p:cTn id="93" dur="1" fill="hold">
                                          <p:stCondLst>
                                            <p:cond delay="0"/>
                                          </p:stCondLst>
                                        </p:cTn>
                                        <p:tgtEl>
                                          <p:spTgt spid="32"/>
                                        </p:tgtEl>
                                        <p:attrNameLst>
                                          <p:attrName>style.visibility</p:attrName>
                                        </p:attrNameLst>
                                      </p:cBhvr>
                                      <p:to>
                                        <p:strVal val="visible"/>
                                      </p:to>
                                    </p:set>
                                    <p:anim calcmode="lin" valueType="num">
                                      <p:cBhvr additive="base">
                                        <p:cTn id="94" dur="3000" fill="hold"/>
                                        <p:tgtEl>
                                          <p:spTgt spid="32"/>
                                        </p:tgtEl>
                                        <p:attrNameLst>
                                          <p:attrName>ppt_x</p:attrName>
                                        </p:attrNameLst>
                                      </p:cBhvr>
                                      <p:tavLst>
                                        <p:tav tm="0">
                                          <p:val>
                                            <p:strVal val="0-#ppt_w/2"/>
                                          </p:val>
                                        </p:tav>
                                        <p:tav tm="100000">
                                          <p:val>
                                            <p:strVal val="#ppt_x"/>
                                          </p:val>
                                        </p:tav>
                                      </p:tavLst>
                                    </p:anim>
                                    <p:anim calcmode="lin" valueType="num">
                                      <p:cBhvr additive="base">
                                        <p:cTn id="95" dur="3000" fill="hold"/>
                                        <p:tgtEl>
                                          <p:spTgt spid="32"/>
                                        </p:tgtEl>
                                        <p:attrNameLst>
                                          <p:attrName>ppt_y</p:attrName>
                                        </p:attrNameLst>
                                      </p:cBhvr>
                                      <p:tavLst>
                                        <p:tav tm="0">
                                          <p:val>
                                            <p:strVal val="0-#ppt_h/2"/>
                                          </p:val>
                                        </p:tav>
                                        <p:tav tm="100000">
                                          <p:val>
                                            <p:strVal val="#ppt_y"/>
                                          </p:val>
                                        </p:tav>
                                      </p:tavLst>
                                    </p:anim>
                                  </p:childTnLst>
                                </p:cTn>
                              </p:par>
                              <p:par>
                                <p:cTn id="96" presetID="2" presetClass="entr" presetSubtype="9" fill="hold" grpId="0" nodeType="withEffect">
                                  <p:stCondLst>
                                    <p:cond delay="0"/>
                                  </p:stCondLst>
                                  <p:childTnLst>
                                    <p:set>
                                      <p:cBhvr>
                                        <p:cTn id="97" dur="1" fill="hold">
                                          <p:stCondLst>
                                            <p:cond delay="0"/>
                                          </p:stCondLst>
                                        </p:cTn>
                                        <p:tgtEl>
                                          <p:spTgt spid="33"/>
                                        </p:tgtEl>
                                        <p:attrNameLst>
                                          <p:attrName>style.visibility</p:attrName>
                                        </p:attrNameLst>
                                      </p:cBhvr>
                                      <p:to>
                                        <p:strVal val="visible"/>
                                      </p:to>
                                    </p:set>
                                    <p:anim calcmode="lin" valueType="num">
                                      <p:cBhvr additive="base">
                                        <p:cTn id="98" dur="3000" fill="hold"/>
                                        <p:tgtEl>
                                          <p:spTgt spid="33"/>
                                        </p:tgtEl>
                                        <p:attrNameLst>
                                          <p:attrName>ppt_x</p:attrName>
                                        </p:attrNameLst>
                                      </p:cBhvr>
                                      <p:tavLst>
                                        <p:tav tm="0">
                                          <p:val>
                                            <p:strVal val="0-#ppt_w/2"/>
                                          </p:val>
                                        </p:tav>
                                        <p:tav tm="100000">
                                          <p:val>
                                            <p:strVal val="#ppt_x"/>
                                          </p:val>
                                        </p:tav>
                                      </p:tavLst>
                                    </p:anim>
                                    <p:anim calcmode="lin" valueType="num">
                                      <p:cBhvr additive="base">
                                        <p:cTn id="99" dur="3000" fill="hold"/>
                                        <p:tgtEl>
                                          <p:spTgt spid="33"/>
                                        </p:tgtEl>
                                        <p:attrNameLst>
                                          <p:attrName>ppt_y</p:attrName>
                                        </p:attrNameLst>
                                      </p:cBhvr>
                                      <p:tavLst>
                                        <p:tav tm="0">
                                          <p:val>
                                            <p:strVal val="0-#ppt_h/2"/>
                                          </p:val>
                                        </p:tav>
                                        <p:tav tm="100000">
                                          <p:val>
                                            <p:strVal val="#ppt_y"/>
                                          </p:val>
                                        </p:tav>
                                      </p:tavLst>
                                    </p:anim>
                                  </p:childTnLst>
                                </p:cTn>
                              </p:par>
                              <p:par>
                                <p:cTn id="100" presetID="2" presetClass="entr" presetSubtype="9" fill="hold" grpId="0" nodeType="withEffect">
                                  <p:stCondLst>
                                    <p:cond delay="0"/>
                                  </p:stCondLst>
                                  <p:childTnLst>
                                    <p:set>
                                      <p:cBhvr>
                                        <p:cTn id="101" dur="1" fill="hold">
                                          <p:stCondLst>
                                            <p:cond delay="0"/>
                                          </p:stCondLst>
                                        </p:cTn>
                                        <p:tgtEl>
                                          <p:spTgt spid="34"/>
                                        </p:tgtEl>
                                        <p:attrNameLst>
                                          <p:attrName>style.visibility</p:attrName>
                                        </p:attrNameLst>
                                      </p:cBhvr>
                                      <p:to>
                                        <p:strVal val="visible"/>
                                      </p:to>
                                    </p:set>
                                    <p:anim calcmode="lin" valueType="num">
                                      <p:cBhvr additive="base">
                                        <p:cTn id="102" dur="3000" fill="hold"/>
                                        <p:tgtEl>
                                          <p:spTgt spid="34"/>
                                        </p:tgtEl>
                                        <p:attrNameLst>
                                          <p:attrName>ppt_x</p:attrName>
                                        </p:attrNameLst>
                                      </p:cBhvr>
                                      <p:tavLst>
                                        <p:tav tm="0">
                                          <p:val>
                                            <p:strVal val="0-#ppt_w/2"/>
                                          </p:val>
                                        </p:tav>
                                        <p:tav tm="100000">
                                          <p:val>
                                            <p:strVal val="#ppt_x"/>
                                          </p:val>
                                        </p:tav>
                                      </p:tavLst>
                                    </p:anim>
                                    <p:anim calcmode="lin" valueType="num">
                                      <p:cBhvr additive="base">
                                        <p:cTn id="103" dur="3000" fill="hold"/>
                                        <p:tgtEl>
                                          <p:spTgt spid="34"/>
                                        </p:tgtEl>
                                        <p:attrNameLst>
                                          <p:attrName>ppt_y</p:attrName>
                                        </p:attrNameLst>
                                      </p:cBhvr>
                                      <p:tavLst>
                                        <p:tav tm="0">
                                          <p:val>
                                            <p:strVal val="0-#ppt_h/2"/>
                                          </p:val>
                                        </p:tav>
                                        <p:tav tm="100000">
                                          <p:val>
                                            <p:strVal val="#ppt_y"/>
                                          </p:val>
                                        </p:tav>
                                      </p:tavLst>
                                    </p:anim>
                                  </p:childTnLst>
                                </p:cTn>
                              </p:par>
                              <p:par>
                                <p:cTn id="104" presetID="2" presetClass="entr" presetSubtype="3" fill="hold" grpId="0" nodeType="withEffect">
                                  <p:stCondLst>
                                    <p:cond delay="0"/>
                                  </p:stCondLst>
                                  <p:childTnLst>
                                    <p:set>
                                      <p:cBhvr>
                                        <p:cTn id="105" dur="1" fill="hold">
                                          <p:stCondLst>
                                            <p:cond delay="0"/>
                                          </p:stCondLst>
                                        </p:cTn>
                                        <p:tgtEl>
                                          <p:spTgt spid="3"/>
                                        </p:tgtEl>
                                        <p:attrNameLst>
                                          <p:attrName>style.visibility</p:attrName>
                                        </p:attrNameLst>
                                      </p:cBhvr>
                                      <p:to>
                                        <p:strVal val="visible"/>
                                      </p:to>
                                    </p:set>
                                    <p:anim calcmode="lin" valueType="num">
                                      <p:cBhvr additive="base">
                                        <p:cTn id="106" dur="3000" fill="hold"/>
                                        <p:tgtEl>
                                          <p:spTgt spid="3"/>
                                        </p:tgtEl>
                                        <p:attrNameLst>
                                          <p:attrName>ppt_x</p:attrName>
                                        </p:attrNameLst>
                                      </p:cBhvr>
                                      <p:tavLst>
                                        <p:tav tm="0">
                                          <p:val>
                                            <p:strVal val="1+#ppt_w/2"/>
                                          </p:val>
                                        </p:tav>
                                        <p:tav tm="100000">
                                          <p:val>
                                            <p:strVal val="#ppt_x"/>
                                          </p:val>
                                        </p:tav>
                                      </p:tavLst>
                                    </p:anim>
                                    <p:anim calcmode="lin" valueType="num">
                                      <p:cBhvr additive="base">
                                        <p:cTn id="107" dur="3000" fill="hold"/>
                                        <p:tgtEl>
                                          <p:spTgt spid="3"/>
                                        </p:tgtEl>
                                        <p:attrNameLst>
                                          <p:attrName>ppt_y</p:attrName>
                                        </p:attrNameLst>
                                      </p:cBhvr>
                                      <p:tavLst>
                                        <p:tav tm="0">
                                          <p:val>
                                            <p:strVal val="0-#ppt_h/2"/>
                                          </p:val>
                                        </p:tav>
                                        <p:tav tm="100000">
                                          <p:val>
                                            <p:strVal val="#ppt_y"/>
                                          </p:val>
                                        </p:tav>
                                      </p:tavLst>
                                    </p:anim>
                                  </p:childTnLst>
                                </p:cTn>
                              </p:par>
                              <p:par>
                                <p:cTn id="108" presetID="2" presetClass="entr" presetSubtype="3" fill="hold" grpId="0" nodeType="withEffect">
                                  <p:stCondLst>
                                    <p:cond delay="0"/>
                                  </p:stCondLst>
                                  <p:childTnLst>
                                    <p:set>
                                      <p:cBhvr>
                                        <p:cTn id="109" dur="1" fill="hold">
                                          <p:stCondLst>
                                            <p:cond delay="0"/>
                                          </p:stCondLst>
                                        </p:cTn>
                                        <p:tgtEl>
                                          <p:spTgt spid="5"/>
                                        </p:tgtEl>
                                        <p:attrNameLst>
                                          <p:attrName>style.visibility</p:attrName>
                                        </p:attrNameLst>
                                      </p:cBhvr>
                                      <p:to>
                                        <p:strVal val="visible"/>
                                      </p:to>
                                    </p:set>
                                    <p:anim calcmode="lin" valueType="num">
                                      <p:cBhvr additive="base">
                                        <p:cTn id="110" dur="3000" fill="hold"/>
                                        <p:tgtEl>
                                          <p:spTgt spid="5"/>
                                        </p:tgtEl>
                                        <p:attrNameLst>
                                          <p:attrName>ppt_x</p:attrName>
                                        </p:attrNameLst>
                                      </p:cBhvr>
                                      <p:tavLst>
                                        <p:tav tm="0">
                                          <p:val>
                                            <p:strVal val="1+#ppt_w/2"/>
                                          </p:val>
                                        </p:tav>
                                        <p:tav tm="100000">
                                          <p:val>
                                            <p:strVal val="#ppt_x"/>
                                          </p:val>
                                        </p:tav>
                                      </p:tavLst>
                                    </p:anim>
                                    <p:anim calcmode="lin" valueType="num">
                                      <p:cBhvr additive="base">
                                        <p:cTn id="111" dur="3000" fill="hold"/>
                                        <p:tgtEl>
                                          <p:spTgt spid="5"/>
                                        </p:tgtEl>
                                        <p:attrNameLst>
                                          <p:attrName>ppt_y</p:attrName>
                                        </p:attrNameLst>
                                      </p:cBhvr>
                                      <p:tavLst>
                                        <p:tav tm="0">
                                          <p:val>
                                            <p:strVal val="0-#ppt_h/2"/>
                                          </p:val>
                                        </p:tav>
                                        <p:tav tm="100000">
                                          <p:val>
                                            <p:strVal val="#ppt_y"/>
                                          </p:val>
                                        </p:tav>
                                      </p:tavLst>
                                    </p:anim>
                                  </p:childTnLst>
                                </p:cTn>
                              </p:par>
                              <p:par>
                                <p:cTn id="112" presetID="2" presetClass="entr" presetSubtype="3" fill="hold" grpId="0" nodeType="withEffect">
                                  <p:stCondLst>
                                    <p:cond delay="0"/>
                                  </p:stCondLst>
                                  <p:childTnLst>
                                    <p:set>
                                      <p:cBhvr>
                                        <p:cTn id="113" dur="1" fill="hold">
                                          <p:stCondLst>
                                            <p:cond delay="0"/>
                                          </p:stCondLst>
                                        </p:cTn>
                                        <p:tgtEl>
                                          <p:spTgt spid="7"/>
                                        </p:tgtEl>
                                        <p:attrNameLst>
                                          <p:attrName>style.visibility</p:attrName>
                                        </p:attrNameLst>
                                      </p:cBhvr>
                                      <p:to>
                                        <p:strVal val="visible"/>
                                      </p:to>
                                    </p:set>
                                    <p:anim calcmode="lin" valueType="num">
                                      <p:cBhvr additive="base">
                                        <p:cTn id="114" dur="3000" fill="hold"/>
                                        <p:tgtEl>
                                          <p:spTgt spid="7"/>
                                        </p:tgtEl>
                                        <p:attrNameLst>
                                          <p:attrName>ppt_x</p:attrName>
                                        </p:attrNameLst>
                                      </p:cBhvr>
                                      <p:tavLst>
                                        <p:tav tm="0">
                                          <p:val>
                                            <p:strVal val="1+#ppt_w/2"/>
                                          </p:val>
                                        </p:tav>
                                        <p:tav tm="100000">
                                          <p:val>
                                            <p:strVal val="#ppt_x"/>
                                          </p:val>
                                        </p:tav>
                                      </p:tavLst>
                                    </p:anim>
                                    <p:anim calcmode="lin" valueType="num">
                                      <p:cBhvr additive="base">
                                        <p:cTn id="115" dur="3000" fill="hold"/>
                                        <p:tgtEl>
                                          <p:spTgt spid="7"/>
                                        </p:tgtEl>
                                        <p:attrNameLst>
                                          <p:attrName>ppt_y</p:attrName>
                                        </p:attrNameLst>
                                      </p:cBhvr>
                                      <p:tavLst>
                                        <p:tav tm="0">
                                          <p:val>
                                            <p:strVal val="0-#ppt_h/2"/>
                                          </p:val>
                                        </p:tav>
                                        <p:tav tm="100000">
                                          <p:val>
                                            <p:strVal val="#ppt_y"/>
                                          </p:val>
                                        </p:tav>
                                      </p:tavLst>
                                    </p:anim>
                                  </p:childTnLst>
                                </p:cTn>
                              </p:par>
                              <p:par>
                                <p:cTn id="116" presetID="2" presetClass="entr" presetSubtype="3" fill="hold" grpId="0" nodeType="withEffect">
                                  <p:stCondLst>
                                    <p:cond delay="0"/>
                                  </p:stCondLst>
                                  <p:childTnLst>
                                    <p:set>
                                      <p:cBhvr>
                                        <p:cTn id="117" dur="1" fill="hold">
                                          <p:stCondLst>
                                            <p:cond delay="0"/>
                                          </p:stCondLst>
                                        </p:cTn>
                                        <p:tgtEl>
                                          <p:spTgt spid="9"/>
                                        </p:tgtEl>
                                        <p:attrNameLst>
                                          <p:attrName>style.visibility</p:attrName>
                                        </p:attrNameLst>
                                      </p:cBhvr>
                                      <p:to>
                                        <p:strVal val="visible"/>
                                      </p:to>
                                    </p:set>
                                    <p:anim calcmode="lin" valueType="num">
                                      <p:cBhvr additive="base">
                                        <p:cTn id="118" dur="3000" fill="hold"/>
                                        <p:tgtEl>
                                          <p:spTgt spid="9"/>
                                        </p:tgtEl>
                                        <p:attrNameLst>
                                          <p:attrName>ppt_x</p:attrName>
                                        </p:attrNameLst>
                                      </p:cBhvr>
                                      <p:tavLst>
                                        <p:tav tm="0">
                                          <p:val>
                                            <p:strVal val="1+#ppt_w/2"/>
                                          </p:val>
                                        </p:tav>
                                        <p:tav tm="100000">
                                          <p:val>
                                            <p:strVal val="#ppt_x"/>
                                          </p:val>
                                        </p:tav>
                                      </p:tavLst>
                                    </p:anim>
                                    <p:anim calcmode="lin" valueType="num">
                                      <p:cBhvr additive="base">
                                        <p:cTn id="119" dur="3000" fill="hold"/>
                                        <p:tgtEl>
                                          <p:spTgt spid="9"/>
                                        </p:tgtEl>
                                        <p:attrNameLst>
                                          <p:attrName>ppt_y</p:attrName>
                                        </p:attrNameLst>
                                      </p:cBhvr>
                                      <p:tavLst>
                                        <p:tav tm="0">
                                          <p:val>
                                            <p:strVal val="0-#ppt_h/2"/>
                                          </p:val>
                                        </p:tav>
                                        <p:tav tm="100000">
                                          <p:val>
                                            <p:strVal val="#ppt_y"/>
                                          </p:val>
                                        </p:tav>
                                      </p:tavLst>
                                    </p:anim>
                                  </p:childTnLst>
                                </p:cTn>
                              </p:par>
                              <p:par>
                                <p:cTn id="120" presetID="2" presetClass="entr" presetSubtype="3" fill="hold" grpId="0" nodeType="withEffect">
                                  <p:stCondLst>
                                    <p:cond delay="0"/>
                                  </p:stCondLst>
                                  <p:childTnLst>
                                    <p:set>
                                      <p:cBhvr>
                                        <p:cTn id="121" dur="1" fill="hold">
                                          <p:stCondLst>
                                            <p:cond delay="0"/>
                                          </p:stCondLst>
                                        </p:cTn>
                                        <p:tgtEl>
                                          <p:spTgt spid="11"/>
                                        </p:tgtEl>
                                        <p:attrNameLst>
                                          <p:attrName>style.visibility</p:attrName>
                                        </p:attrNameLst>
                                      </p:cBhvr>
                                      <p:to>
                                        <p:strVal val="visible"/>
                                      </p:to>
                                    </p:set>
                                    <p:anim calcmode="lin" valueType="num">
                                      <p:cBhvr additive="base">
                                        <p:cTn id="122" dur="3000" fill="hold"/>
                                        <p:tgtEl>
                                          <p:spTgt spid="11"/>
                                        </p:tgtEl>
                                        <p:attrNameLst>
                                          <p:attrName>ppt_x</p:attrName>
                                        </p:attrNameLst>
                                      </p:cBhvr>
                                      <p:tavLst>
                                        <p:tav tm="0">
                                          <p:val>
                                            <p:strVal val="1+#ppt_w/2"/>
                                          </p:val>
                                        </p:tav>
                                        <p:tav tm="100000">
                                          <p:val>
                                            <p:strVal val="#ppt_x"/>
                                          </p:val>
                                        </p:tav>
                                      </p:tavLst>
                                    </p:anim>
                                    <p:anim calcmode="lin" valueType="num">
                                      <p:cBhvr additive="base">
                                        <p:cTn id="123" dur="3000" fill="hold"/>
                                        <p:tgtEl>
                                          <p:spTgt spid="11"/>
                                        </p:tgtEl>
                                        <p:attrNameLst>
                                          <p:attrName>ppt_y</p:attrName>
                                        </p:attrNameLst>
                                      </p:cBhvr>
                                      <p:tavLst>
                                        <p:tav tm="0">
                                          <p:val>
                                            <p:strVal val="0-#ppt_h/2"/>
                                          </p:val>
                                        </p:tav>
                                        <p:tav tm="100000">
                                          <p:val>
                                            <p:strVal val="#ppt_y"/>
                                          </p:val>
                                        </p:tav>
                                      </p:tavLst>
                                    </p:anim>
                                  </p:childTnLst>
                                </p:cTn>
                              </p:par>
                              <p:par>
                                <p:cTn id="124" presetID="2" presetClass="entr" presetSubtype="3" fill="hold" grpId="0" nodeType="withEffect">
                                  <p:stCondLst>
                                    <p:cond delay="0"/>
                                  </p:stCondLst>
                                  <p:childTnLst>
                                    <p:set>
                                      <p:cBhvr>
                                        <p:cTn id="125" dur="1" fill="hold">
                                          <p:stCondLst>
                                            <p:cond delay="0"/>
                                          </p:stCondLst>
                                        </p:cTn>
                                        <p:tgtEl>
                                          <p:spTgt spid="13"/>
                                        </p:tgtEl>
                                        <p:attrNameLst>
                                          <p:attrName>style.visibility</p:attrName>
                                        </p:attrNameLst>
                                      </p:cBhvr>
                                      <p:to>
                                        <p:strVal val="visible"/>
                                      </p:to>
                                    </p:set>
                                    <p:anim calcmode="lin" valueType="num">
                                      <p:cBhvr additive="base">
                                        <p:cTn id="126" dur="3000" fill="hold"/>
                                        <p:tgtEl>
                                          <p:spTgt spid="13"/>
                                        </p:tgtEl>
                                        <p:attrNameLst>
                                          <p:attrName>ppt_x</p:attrName>
                                        </p:attrNameLst>
                                      </p:cBhvr>
                                      <p:tavLst>
                                        <p:tav tm="0">
                                          <p:val>
                                            <p:strVal val="1+#ppt_w/2"/>
                                          </p:val>
                                        </p:tav>
                                        <p:tav tm="100000">
                                          <p:val>
                                            <p:strVal val="#ppt_x"/>
                                          </p:val>
                                        </p:tav>
                                      </p:tavLst>
                                    </p:anim>
                                    <p:anim calcmode="lin" valueType="num">
                                      <p:cBhvr additive="base">
                                        <p:cTn id="127" dur="3000" fill="hold"/>
                                        <p:tgtEl>
                                          <p:spTgt spid="13"/>
                                        </p:tgtEl>
                                        <p:attrNameLst>
                                          <p:attrName>ppt_y</p:attrName>
                                        </p:attrNameLst>
                                      </p:cBhvr>
                                      <p:tavLst>
                                        <p:tav tm="0">
                                          <p:val>
                                            <p:strVal val="0-#ppt_h/2"/>
                                          </p:val>
                                        </p:tav>
                                        <p:tav tm="100000">
                                          <p:val>
                                            <p:strVal val="#ppt_y"/>
                                          </p:val>
                                        </p:tav>
                                      </p:tavLst>
                                    </p:anim>
                                  </p:childTnLst>
                                </p:cTn>
                              </p:par>
                              <p:par>
                                <p:cTn id="128" presetID="2" presetClass="entr" presetSubtype="3" fill="hold" grpId="0" nodeType="withEffect">
                                  <p:stCondLst>
                                    <p:cond delay="0"/>
                                  </p:stCondLst>
                                  <p:childTnLst>
                                    <p:set>
                                      <p:cBhvr>
                                        <p:cTn id="129" dur="1" fill="hold">
                                          <p:stCondLst>
                                            <p:cond delay="0"/>
                                          </p:stCondLst>
                                        </p:cTn>
                                        <p:tgtEl>
                                          <p:spTgt spid="15"/>
                                        </p:tgtEl>
                                        <p:attrNameLst>
                                          <p:attrName>style.visibility</p:attrName>
                                        </p:attrNameLst>
                                      </p:cBhvr>
                                      <p:to>
                                        <p:strVal val="visible"/>
                                      </p:to>
                                    </p:set>
                                    <p:anim calcmode="lin" valueType="num">
                                      <p:cBhvr additive="base">
                                        <p:cTn id="130" dur="3000" fill="hold"/>
                                        <p:tgtEl>
                                          <p:spTgt spid="15"/>
                                        </p:tgtEl>
                                        <p:attrNameLst>
                                          <p:attrName>ppt_x</p:attrName>
                                        </p:attrNameLst>
                                      </p:cBhvr>
                                      <p:tavLst>
                                        <p:tav tm="0">
                                          <p:val>
                                            <p:strVal val="1+#ppt_w/2"/>
                                          </p:val>
                                        </p:tav>
                                        <p:tav tm="100000">
                                          <p:val>
                                            <p:strVal val="#ppt_x"/>
                                          </p:val>
                                        </p:tav>
                                      </p:tavLst>
                                    </p:anim>
                                    <p:anim calcmode="lin" valueType="num">
                                      <p:cBhvr additive="base">
                                        <p:cTn id="131" dur="3000" fill="hold"/>
                                        <p:tgtEl>
                                          <p:spTgt spid="15"/>
                                        </p:tgtEl>
                                        <p:attrNameLst>
                                          <p:attrName>ppt_y</p:attrName>
                                        </p:attrNameLst>
                                      </p:cBhvr>
                                      <p:tavLst>
                                        <p:tav tm="0">
                                          <p:val>
                                            <p:strVal val="0-#ppt_h/2"/>
                                          </p:val>
                                        </p:tav>
                                        <p:tav tm="100000">
                                          <p:val>
                                            <p:strVal val="#ppt_y"/>
                                          </p:val>
                                        </p:tav>
                                      </p:tavLst>
                                    </p:anim>
                                  </p:childTnLst>
                                </p:cTn>
                              </p:par>
                              <p:par>
                                <p:cTn id="132" presetID="2" presetClass="entr" presetSubtype="3" fill="hold" grpId="0" nodeType="withEffect">
                                  <p:stCondLst>
                                    <p:cond delay="0"/>
                                  </p:stCondLst>
                                  <p:childTnLst>
                                    <p:set>
                                      <p:cBhvr>
                                        <p:cTn id="133" dur="1" fill="hold">
                                          <p:stCondLst>
                                            <p:cond delay="0"/>
                                          </p:stCondLst>
                                        </p:cTn>
                                        <p:tgtEl>
                                          <p:spTgt spid="17"/>
                                        </p:tgtEl>
                                        <p:attrNameLst>
                                          <p:attrName>style.visibility</p:attrName>
                                        </p:attrNameLst>
                                      </p:cBhvr>
                                      <p:to>
                                        <p:strVal val="visible"/>
                                      </p:to>
                                    </p:set>
                                    <p:anim calcmode="lin" valueType="num">
                                      <p:cBhvr additive="base">
                                        <p:cTn id="134" dur="3000" fill="hold"/>
                                        <p:tgtEl>
                                          <p:spTgt spid="17"/>
                                        </p:tgtEl>
                                        <p:attrNameLst>
                                          <p:attrName>ppt_x</p:attrName>
                                        </p:attrNameLst>
                                      </p:cBhvr>
                                      <p:tavLst>
                                        <p:tav tm="0">
                                          <p:val>
                                            <p:strVal val="1+#ppt_w/2"/>
                                          </p:val>
                                        </p:tav>
                                        <p:tav tm="100000">
                                          <p:val>
                                            <p:strVal val="#ppt_x"/>
                                          </p:val>
                                        </p:tav>
                                      </p:tavLst>
                                    </p:anim>
                                    <p:anim calcmode="lin" valueType="num">
                                      <p:cBhvr additive="base">
                                        <p:cTn id="135" dur="3000" fill="hold"/>
                                        <p:tgtEl>
                                          <p:spTgt spid="17"/>
                                        </p:tgtEl>
                                        <p:attrNameLst>
                                          <p:attrName>ppt_y</p:attrName>
                                        </p:attrNameLst>
                                      </p:cBhvr>
                                      <p:tavLst>
                                        <p:tav tm="0">
                                          <p:val>
                                            <p:strVal val="0-#ppt_h/2"/>
                                          </p:val>
                                        </p:tav>
                                        <p:tav tm="100000">
                                          <p:val>
                                            <p:strVal val="#ppt_y"/>
                                          </p:val>
                                        </p:tav>
                                      </p:tavLst>
                                    </p:anim>
                                  </p:childTnLst>
                                </p:cTn>
                              </p:par>
                              <p:par>
                                <p:cTn id="136" presetID="2" presetClass="entr" presetSubtype="9" fill="hold" grpId="0" nodeType="withEffect">
                                  <p:stCondLst>
                                    <p:cond delay="0"/>
                                  </p:stCondLst>
                                  <p:childTnLst>
                                    <p:set>
                                      <p:cBhvr>
                                        <p:cTn id="137" dur="1" fill="hold">
                                          <p:stCondLst>
                                            <p:cond delay="0"/>
                                          </p:stCondLst>
                                        </p:cTn>
                                        <p:tgtEl>
                                          <p:spTgt spid="4"/>
                                        </p:tgtEl>
                                        <p:attrNameLst>
                                          <p:attrName>style.visibility</p:attrName>
                                        </p:attrNameLst>
                                      </p:cBhvr>
                                      <p:to>
                                        <p:strVal val="visible"/>
                                      </p:to>
                                    </p:set>
                                    <p:anim calcmode="lin" valueType="num">
                                      <p:cBhvr additive="base">
                                        <p:cTn id="138" dur="3000" fill="hold"/>
                                        <p:tgtEl>
                                          <p:spTgt spid="4"/>
                                        </p:tgtEl>
                                        <p:attrNameLst>
                                          <p:attrName>ppt_x</p:attrName>
                                        </p:attrNameLst>
                                      </p:cBhvr>
                                      <p:tavLst>
                                        <p:tav tm="0">
                                          <p:val>
                                            <p:strVal val="0-#ppt_w/2"/>
                                          </p:val>
                                        </p:tav>
                                        <p:tav tm="100000">
                                          <p:val>
                                            <p:strVal val="#ppt_x"/>
                                          </p:val>
                                        </p:tav>
                                      </p:tavLst>
                                    </p:anim>
                                    <p:anim calcmode="lin" valueType="num">
                                      <p:cBhvr additive="base">
                                        <p:cTn id="139" dur="3000" fill="hold"/>
                                        <p:tgtEl>
                                          <p:spTgt spid="4"/>
                                        </p:tgtEl>
                                        <p:attrNameLst>
                                          <p:attrName>ppt_y</p:attrName>
                                        </p:attrNameLst>
                                      </p:cBhvr>
                                      <p:tavLst>
                                        <p:tav tm="0">
                                          <p:val>
                                            <p:strVal val="0-#ppt_h/2"/>
                                          </p:val>
                                        </p:tav>
                                        <p:tav tm="100000">
                                          <p:val>
                                            <p:strVal val="#ppt_y"/>
                                          </p:val>
                                        </p:tav>
                                      </p:tavLst>
                                    </p:anim>
                                  </p:childTnLst>
                                </p:cTn>
                              </p:par>
                              <p:par>
                                <p:cTn id="140" presetID="2" presetClass="entr" presetSubtype="9" fill="hold" grpId="0" nodeType="withEffect">
                                  <p:stCondLst>
                                    <p:cond delay="0"/>
                                  </p:stCondLst>
                                  <p:childTnLst>
                                    <p:set>
                                      <p:cBhvr>
                                        <p:cTn id="141" dur="1" fill="hold">
                                          <p:stCondLst>
                                            <p:cond delay="0"/>
                                          </p:stCondLst>
                                        </p:cTn>
                                        <p:tgtEl>
                                          <p:spTgt spid="6"/>
                                        </p:tgtEl>
                                        <p:attrNameLst>
                                          <p:attrName>style.visibility</p:attrName>
                                        </p:attrNameLst>
                                      </p:cBhvr>
                                      <p:to>
                                        <p:strVal val="visible"/>
                                      </p:to>
                                    </p:set>
                                    <p:anim calcmode="lin" valueType="num">
                                      <p:cBhvr additive="base">
                                        <p:cTn id="142" dur="3000" fill="hold"/>
                                        <p:tgtEl>
                                          <p:spTgt spid="6"/>
                                        </p:tgtEl>
                                        <p:attrNameLst>
                                          <p:attrName>ppt_x</p:attrName>
                                        </p:attrNameLst>
                                      </p:cBhvr>
                                      <p:tavLst>
                                        <p:tav tm="0">
                                          <p:val>
                                            <p:strVal val="0-#ppt_w/2"/>
                                          </p:val>
                                        </p:tav>
                                        <p:tav tm="100000">
                                          <p:val>
                                            <p:strVal val="#ppt_x"/>
                                          </p:val>
                                        </p:tav>
                                      </p:tavLst>
                                    </p:anim>
                                    <p:anim calcmode="lin" valueType="num">
                                      <p:cBhvr additive="base">
                                        <p:cTn id="143" dur="3000" fill="hold"/>
                                        <p:tgtEl>
                                          <p:spTgt spid="6"/>
                                        </p:tgtEl>
                                        <p:attrNameLst>
                                          <p:attrName>ppt_y</p:attrName>
                                        </p:attrNameLst>
                                      </p:cBhvr>
                                      <p:tavLst>
                                        <p:tav tm="0">
                                          <p:val>
                                            <p:strVal val="0-#ppt_h/2"/>
                                          </p:val>
                                        </p:tav>
                                        <p:tav tm="100000">
                                          <p:val>
                                            <p:strVal val="#ppt_y"/>
                                          </p:val>
                                        </p:tav>
                                      </p:tavLst>
                                    </p:anim>
                                  </p:childTnLst>
                                </p:cTn>
                              </p:par>
                              <p:par>
                                <p:cTn id="144" presetID="2" presetClass="entr" presetSubtype="9" fill="hold" grpId="0" nodeType="withEffect">
                                  <p:stCondLst>
                                    <p:cond delay="0"/>
                                  </p:stCondLst>
                                  <p:childTnLst>
                                    <p:set>
                                      <p:cBhvr>
                                        <p:cTn id="145" dur="1" fill="hold">
                                          <p:stCondLst>
                                            <p:cond delay="0"/>
                                          </p:stCondLst>
                                        </p:cTn>
                                        <p:tgtEl>
                                          <p:spTgt spid="8"/>
                                        </p:tgtEl>
                                        <p:attrNameLst>
                                          <p:attrName>style.visibility</p:attrName>
                                        </p:attrNameLst>
                                      </p:cBhvr>
                                      <p:to>
                                        <p:strVal val="visible"/>
                                      </p:to>
                                    </p:set>
                                    <p:anim calcmode="lin" valueType="num">
                                      <p:cBhvr additive="base">
                                        <p:cTn id="146" dur="3000" fill="hold"/>
                                        <p:tgtEl>
                                          <p:spTgt spid="8"/>
                                        </p:tgtEl>
                                        <p:attrNameLst>
                                          <p:attrName>ppt_x</p:attrName>
                                        </p:attrNameLst>
                                      </p:cBhvr>
                                      <p:tavLst>
                                        <p:tav tm="0">
                                          <p:val>
                                            <p:strVal val="0-#ppt_w/2"/>
                                          </p:val>
                                        </p:tav>
                                        <p:tav tm="100000">
                                          <p:val>
                                            <p:strVal val="#ppt_x"/>
                                          </p:val>
                                        </p:tav>
                                      </p:tavLst>
                                    </p:anim>
                                    <p:anim calcmode="lin" valueType="num">
                                      <p:cBhvr additive="base">
                                        <p:cTn id="147" dur="3000" fill="hold"/>
                                        <p:tgtEl>
                                          <p:spTgt spid="8"/>
                                        </p:tgtEl>
                                        <p:attrNameLst>
                                          <p:attrName>ppt_y</p:attrName>
                                        </p:attrNameLst>
                                      </p:cBhvr>
                                      <p:tavLst>
                                        <p:tav tm="0">
                                          <p:val>
                                            <p:strVal val="0-#ppt_h/2"/>
                                          </p:val>
                                        </p:tav>
                                        <p:tav tm="100000">
                                          <p:val>
                                            <p:strVal val="#ppt_y"/>
                                          </p:val>
                                        </p:tav>
                                      </p:tavLst>
                                    </p:anim>
                                  </p:childTnLst>
                                </p:cTn>
                              </p:par>
                              <p:par>
                                <p:cTn id="148" presetID="2" presetClass="entr" presetSubtype="9" fill="hold" grpId="0" nodeType="withEffect">
                                  <p:stCondLst>
                                    <p:cond delay="0"/>
                                  </p:stCondLst>
                                  <p:childTnLst>
                                    <p:set>
                                      <p:cBhvr>
                                        <p:cTn id="149" dur="1" fill="hold">
                                          <p:stCondLst>
                                            <p:cond delay="0"/>
                                          </p:stCondLst>
                                        </p:cTn>
                                        <p:tgtEl>
                                          <p:spTgt spid="10"/>
                                        </p:tgtEl>
                                        <p:attrNameLst>
                                          <p:attrName>style.visibility</p:attrName>
                                        </p:attrNameLst>
                                      </p:cBhvr>
                                      <p:to>
                                        <p:strVal val="visible"/>
                                      </p:to>
                                    </p:set>
                                    <p:anim calcmode="lin" valueType="num">
                                      <p:cBhvr additive="base">
                                        <p:cTn id="150" dur="3000" fill="hold"/>
                                        <p:tgtEl>
                                          <p:spTgt spid="10"/>
                                        </p:tgtEl>
                                        <p:attrNameLst>
                                          <p:attrName>ppt_x</p:attrName>
                                        </p:attrNameLst>
                                      </p:cBhvr>
                                      <p:tavLst>
                                        <p:tav tm="0">
                                          <p:val>
                                            <p:strVal val="0-#ppt_w/2"/>
                                          </p:val>
                                        </p:tav>
                                        <p:tav tm="100000">
                                          <p:val>
                                            <p:strVal val="#ppt_x"/>
                                          </p:val>
                                        </p:tav>
                                      </p:tavLst>
                                    </p:anim>
                                    <p:anim calcmode="lin" valueType="num">
                                      <p:cBhvr additive="base">
                                        <p:cTn id="151" dur="3000" fill="hold"/>
                                        <p:tgtEl>
                                          <p:spTgt spid="10"/>
                                        </p:tgtEl>
                                        <p:attrNameLst>
                                          <p:attrName>ppt_y</p:attrName>
                                        </p:attrNameLst>
                                      </p:cBhvr>
                                      <p:tavLst>
                                        <p:tav tm="0">
                                          <p:val>
                                            <p:strVal val="0-#ppt_h/2"/>
                                          </p:val>
                                        </p:tav>
                                        <p:tav tm="100000">
                                          <p:val>
                                            <p:strVal val="#ppt_y"/>
                                          </p:val>
                                        </p:tav>
                                      </p:tavLst>
                                    </p:anim>
                                  </p:childTnLst>
                                </p:cTn>
                              </p:par>
                              <p:par>
                                <p:cTn id="152" presetID="2" presetClass="entr" presetSubtype="9" fill="hold" grpId="0" nodeType="withEffect">
                                  <p:stCondLst>
                                    <p:cond delay="0"/>
                                  </p:stCondLst>
                                  <p:childTnLst>
                                    <p:set>
                                      <p:cBhvr>
                                        <p:cTn id="153" dur="1" fill="hold">
                                          <p:stCondLst>
                                            <p:cond delay="0"/>
                                          </p:stCondLst>
                                        </p:cTn>
                                        <p:tgtEl>
                                          <p:spTgt spid="12"/>
                                        </p:tgtEl>
                                        <p:attrNameLst>
                                          <p:attrName>style.visibility</p:attrName>
                                        </p:attrNameLst>
                                      </p:cBhvr>
                                      <p:to>
                                        <p:strVal val="visible"/>
                                      </p:to>
                                    </p:set>
                                    <p:anim calcmode="lin" valueType="num">
                                      <p:cBhvr additive="base">
                                        <p:cTn id="154" dur="3000" fill="hold"/>
                                        <p:tgtEl>
                                          <p:spTgt spid="12"/>
                                        </p:tgtEl>
                                        <p:attrNameLst>
                                          <p:attrName>ppt_x</p:attrName>
                                        </p:attrNameLst>
                                      </p:cBhvr>
                                      <p:tavLst>
                                        <p:tav tm="0">
                                          <p:val>
                                            <p:strVal val="0-#ppt_w/2"/>
                                          </p:val>
                                        </p:tav>
                                        <p:tav tm="100000">
                                          <p:val>
                                            <p:strVal val="#ppt_x"/>
                                          </p:val>
                                        </p:tav>
                                      </p:tavLst>
                                    </p:anim>
                                    <p:anim calcmode="lin" valueType="num">
                                      <p:cBhvr additive="base">
                                        <p:cTn id="155" dur="3000" fill="hold"/>
                                        <p:tgtEl>
                                          <p:spTgt spid="12"/>
                                        </p:tgtEl>
                                        <p:attrNameLst>
                                          <p:attrName>ppt_y</p:attrName>
                                        </p:attrNameLst>
                                      </p:cBhvr>
                                      <p:tavLst>
                                        <p:tav tm="0">
                                          <p:val>
                                            <p:strVal val="0-#ppt_h/2"/>
                                          </p:val>
                                        </p:tav>
                                        <p:tav tm="100000">
                                          <p:val>
                                            <p:strVal val="#ppt_y"/>
                                          </p:val>
                                        </p:tav>
                                      </p:tavLst>
                                    </p:anim>
                                  </p:childTnLst>
                                </p:cTn>
                              </p:par>
                              <p:par>
                                <p:cTn id="156" presetID="2" presetClass="entr" presetSubtype="9" fill="hold" grpId="0" nodeType="withEffect">
                                  <p:stCondLst>
                                    <p:cond delay="0"/>
                                  </p:stCondLst>
                                  <p:childTnLst>
                                    <p:set>
                                      <p:cBhvr>
                                        <p:cTn id="157" dur="1" fill="hold">
                                          <p:stCondLst>
                                            <p:cond delay="0"/>
                                          </p:stCondLst>
                                        </p:cTn>
                                        <p:tgtEl>
                                          <p:spTgt spid="14"/>
                                        </p:tgtEl>
                                        <p:attrNameLst>
                                          <p:attrName>style.visibility</p:attrName>
                                        </p:attrNameLst>
                                      </p:cBhvr>
                                      <p:to>
                                        <p:strVal val="visible"/>
                                      </p:to>
                                    </p:set>
                                    <p:anim calcmode="lin" valueType="num">
                                      <p:cBhvr additive="base">
                                        <p:cTn id="158" dur="3000" fill="hold"/>
                                        <p:tgtEl>
                                          <p:spTgt spid="14"/>
                                        </p:tgtEl>
                                        <p:attrNameLst>
                                          <p:attrName>ppt_x</p:attrName>
                                        </p:attrNameLst>
                                      </p:cBhvr>
                                      <p:tavLst>
                                        <p:tav tm="0">
                                          <p:val>
                                            <p:strVal val="0-#ppt_w/2"/>
                                          </p:val>
                                        </p:tav>
                                        <p:tav tm="100000">
                                          <p:val>
                                            <p:strVal val="#ppt_x"/>
                                          </p:val>
                                        </p:tav>
                                      </p:tavLst>
                                    </p:anim>
                                    <p:anim calcmode="lin" valueType="num">
                                      <p:cBhvr additive="base">
                                        <p:cTn id="159" dur="3000" fill="hold"/>
                                        <p:tgtEl>
                                          <p:spTgt spid="14"/>
                                        </p:tgtEl>
                                        <p:attrNameLst>
                                          <p:attrName>ppt_y</p:attrName>
                                        </p:attrNameLst>
                                      </p:cBhvr>
                                      <p:tavLst>
                                        <p:tav tm="0">
                                          <p:val>
                                            <p:strVal val="0-#ppt_h/2"/>
                                          </p:val>
                                        </p:tav>
                                        <p:tav tm="100000">
                                          <p:val>
                                            <p:strVal val="#ppt_y"/>
                                          </p:val>
                                        </p:tav>
                                      </p:tavLst>
                                    </p:anim>
                                  </p:childTnLst>
                                </p:cTn>
                              </p:par>
                              <p:par>
                                <p:cTn id="160" presetID="2" presetClass="entr" presetSubtype="9" fill="hold" grpId="0" nodeType="withEffect">
                                  <p:stCondLst>
                                    <p:cond delay="0"/>
                                  </p:stCondLst>
                                  <p:childTnLst>
                                    <p:set>
                                      <p:cBhvr>
                                        <p:cTn id="161" dur="1" fill="hold">
                                          <p:stCondLst>
                                            <p:cond delay="0"/>
                                          </p:stCondLst>
                                        </p:cTn>
                                        <p:tgtEl>
                                          <p:spTgt spid="16"/>
                                        </p:tgtEl>
                                        <p:attrNameLst>
                                          <p:attrName>style.visibility</p:attrName>
                                        </p:attrNameLst>
                                      </p:cBhvr>
                                      <p:to>
                                        <p:strVal val="visible"/>
                                      </p:to>
                                    </p:set>
                                    <p:anim calcmode="lin" valueType="num">
                                      <p:cBhvr additive="base">
                                        <p:cTn id="162" dur="3000" fill="hold"/>
                                        <p:tgtEl>
                                          <p:spTgt spid="16"/>
                                        </p:tgtEl>
                                        <p:attrNameLst>
                                          <p:attrName>ppt_x</p:attrName>
                                        </p:attrNameLst>
                                      </p:cBhvr>
                                      <p:tavLst>
                                        <p:tav tm="0">
                                          <p:val>
                                            <p:strVal val="0-#ppt_w/2"/>
                                          </p:val>
                                        </p:tav>
                                        <p:tav tm="100000">
                                          <p:val>
                                            <p:strVal val="#ppt_x"/>
                                          </p:val>
                                        </p:tav>
                                      </p:tavLst>
                                    </p:anim>
                                    <p:anim calcmode="lin" valueType="num">
                                      <p:cBhvr additive="base">
                                        <p:cTn id="163" dur="3000" fill="hold"/>
                                        <p:tgtEl>
                                          <p:spTgt spid="16"/>
                                        </p:tgtEl>
                                        <p:attrNameLst>
                                          <p:attrName>ppt_y</p:attrName>
                                        </p:attrNameLst>
                                      </p:cBhvr>
                                      <p:tavLst>
                                        <p:tav tm="0">
                                          <p:val>
                                            <p:strVal val="0-#ppt_h/2"/>
                                          </p:val>
                                        </p:tav>
                                        <p:tav tm="100000">
                                          <p:val>
                                            <p:strVal val="#ppt_y"/>
                                          </p:val>
                                        </p:tav>
                                      </p:tavLst>
                                    </p:anim>
                                  </p:childTnLst>
                                </p:cTn>
                              </p:par>
                              <p:par>
                                <p:cTn id="164" presetID="2" presetClass="entr" presetSubtype="9" fill="hold" grpId="0" nodeType="withEffect">
                                  <p:stCondLst>
                                    <p:cond delay="0"/>
                                  </p:stCondLst>
                                  <p:childTnLst>
                                    <p:set>
                                      <p:cBhvr>
                                        <p:cTn id="165" dur="1" fill="hold">
                                          <p:stCondLst>
                                            <p:cond delay="0"/>
                                          </p:stCondLst>
                                        </p:cTn>
                                        <p:tgtEl>
                                          <p:spTgt spid="18"/>
                                        </p:tgtEl>
                                        <p:attrNameLst>
                                          <p:attrName>style.visibility</p:attrName>
                                        </p:attrNameLst>
                                      </p:cBhvr>
                                      <p:to>
                                        <p:strVal val="visible"/>
                                      </p:to>
                                    </p:set>
                                    <p:anim calcmode="lin" valueType="num">
                                      <p:cBhvr additive="base">
                                        <p:cTn id="166" dur="3000" fill="hold"/>
                                        <p:tgtEl>
                                          <p:spTgt spid="18"/>
                                        </p:tgtEl>
                                        <p:attrNameLst>
                                          <p:attrName>ppt_x</p:attrName>
                                        </p:attrNameLst>
                                      </p:cBhvr>
                                      <p:tavLst>
                                        <p:tav tm="0">
                                          <p:val>
                                            <p:strVal val="0-#ppt_w/2"/>
                                          </p:val>
                                        </p:tav>
                                        <p:tav tm="100000">
                                          <p:val>
                                            <p:strVal val="#ppt_x"/>
                                          </p:val>
                                        </p:tav>
                                      </p:tavLst>
                                    </p:anim>
                                    <p:anim calcmode="lin" valueType="num">
                                      <p:cBhvr additive="base">
                                        <p:cTn id="167" dur="3000" fill="hold"/>
                                        <p:tgtEl>
                                          <p:spTgt spid="18"/>
                                        </p:tgtEl>
                                        <p:attrNameLst>
                                          <p:attrName>ppt_y</p:attrName>
                                        </p:attrNameLst>
                                      </p:cBhvr>
                                      <p:tavLst>
                                        <p:tav tm="0">
                                          <p:val>
                                            <p:strVal val="0-#ppt_h/2"/>
                                          </p:val>
                                        </p:tav>
                                        <p:tav tm="100000">
                                          <p:val>
                                            <p:strVal val="#ppt_y"/>
                                          </p:val>
                                        </p:tav>
                                      </p:tavLst>
                                    </p:anim>
                                  </p:childTnLst>
                                </p:cTn>
                              </p:par>
                              <p:par>
                                <p:cTn id="168" presetID="2" presetClass="entr" presetSubtype="3" fill="hold" grpId="0" nodeType="withEffect">
                                  <p:stCondLst>
                                    <p:cond delay="0"/>
                                  </p:stCondLst>
                                  <p:childTnLst>
                                    <p:set>
                                      <p:cBhvr>
                                        <p:cTn id="169" dur="1" fill="hold">
                                          <p:stCondLst>
                                            <p:cond delay="0"/>
                                          </p:stCondLst>
                                        </p:cTn>
                                        <p:tgtEl>
                                          <p:spTgt spid="19"/>
                                        </p:tgtEl>
                                        <p:attrNameLst>
                                          <p:attrName>style.visibility</p:attrName>
                                        </p:attrNameLst>
                                      </p:cBhvr>
                                      <p:to>
                                        <p:strVal val="visible"/>
                                      </p:to>
                                    </p:set>
                                    <p:anim calcmode="lin" valueType="num">
                                      <p:cBhvr additive="base">
                                        <p:cTn id="170" dur="3000" fill="hold"/>
                                        <p:tgtEl>
                                          <p:spTgt spid="19"/>
                                        </p:tgtEl>
                                        <p:attrNameLst>
                                          <p:attrName>ppt_x</p:attrName>
                                        </p:attrNameLst>
                                      </p:cBhvr>
                                      <p:tavLst>
                                        <p:tav tm="0">
                                          <p:val>
                                            <p:strVal val="1+#ppt_w/2"/>
                                          </p:val>
                                        </p:tav>
                                        <p:tav tm="100000">
                                          <p:val>
                                            <p:strVal val="#ppt_x"/>
                                          </p:val>
                                        </p:tav>
                                      </p:tavLst>
                                    </p:anim>
                                    <p:anim calcmode="lin" valueType="num">
                                      <p:cBhvr additive="base">
                                        <p:cTn id="171" dur="3000" fill="hold"/>
                                        <p:tgtEl>
                                          <p:spTgt spid="19"/>
                                        </p:tgtEl>
                                        <p:attrNameLst>
                                          <p:attrName>ppt_y</p:attrName>
                                        </p:attrNameLst>
                                      </p:cBhvr>
                                      <p:tavLst>
                                        <p:tav tm="0">
                                          <p:val>
                                            <p:strVal val="0-#ppt_h/2"/>
                                          </p:val>
                                        </p:tav>
                                        <p:tav tm="100000">
                                          <p:val>
                                            <p:strVal val="#ppt_y"/>
                                          </p:val>
                                        </p:tav>
                                      </p:tavLst>
                                    </p:anim>
                                  </p:childTnLst>
                                </p:cTn>
                              </p:par>
                              <p:par>
                                <p:cTn id="172" presetID="2" presetClass="entr" presetSubtype="3" fill="hold" grpId="0" nodeType="withEffect">
                                  <p:stCondLst>
                                    <p:cond delay="0"/>
                                  </p:stCondLst>
                                  <p:childTnLst>
                                    <p:set>
                                      <p:cBhvr>
                                        <p:cTn id="173" dur="1" fill="hold">
                                          <p:stCondLst>
                                            <p:cond delay="0"/>
                                          </p:stCondLst>
                                        </p:cTn>
                                        <p:tgtEl>
                                          <p:spTgt spid="20"/>
                                        </p:tgtEl>
                                        <p:attrNameLst>
                                          <p:attrName>style.visibility</p:attrName>
                                        </p:attrNameLst>
                                      </p:cBhvr>
                                      <p:to>
                                        <p:strVal val="visible"/>
                                      </p:to>
                                    </p:set>
                                    <p:anim calcmode="lin" valueType="num">
                                      <p:cBhvr additive="base">
                                        <p:cTn id="174" dur="3000" fill="hold"/>
                                        <p:tgtEl>
                                          <p:spTgt spid="20"/>
                                        </p:tgtEl>
                                        <p:attrNameLst>
                                          <p:attrName>ppt_x</p:attrName>
                                        </p:attrNameLst>
                                      </p:cBhvr>
                                      <p:tavLst>
                                        <p:tav tm="0">
                                          <p:val>
                                            <p:strVal val="1+#ppt_w/2"/>
                                          </p:val>
                                        </p:tav>
                                        <p:tav tm="100000">
                                          <p:val>
                                            <p:strVal val="#ppt_x"/>
                                          </p:val>
                                        </p:tav>
                                      </p:tavLst>
                                    </p:anim>
                                    <p:anim calcmode="lin" valueType="num">
                                      <p:cBhvr additive="base">
                                        <p:cTn id="175" dur="3000" fill="hold"/>
                                        <p:tgtEl>
                                          <p:spTgt spid="20"/>
                                        </p:tgtEl>
                                        <p:attrNameLst>
                                          <p:attrName>ppt_y</p:attrName>
                                        </p:attrNameLst>
                                      </p:cBhvr>
                                      <p:tavLst>
                                        <p:tav tm="0">
                                          <p:val>
                                            <p:strVal val="0-#ppt_h/2"/>
                                          </p:val>
                                        </p:tav>
                                        <p:tav tm="100000">
                                          <p:val>
                                            <p:strVal val="#ppt_y"/>
                                          </p:val>
                                        </p:tav>
                                      </p:tavLst>
                                    </p:anim>
                                  </p:childTnLst>
                                </p:cTn>
                              </p:par>
                              <p:par>
                                <p:cTn id="176" presetID="2" presetClass="entr" presetSubtype="3" fill="hold" grpId="0" nodeType="withEffect">
                                  <p:stCondLst>
                                    <p:cond delay="0"/>
                                  </p:stCondLst>
                                  <p:childTnLst>
                                    <p:set>
                                      <p:cBhvr>
                                        <p:cTn id="177" dur="1" fill="hold">
                                          <p:stCondLst>
                                            <p:cond delay="0"/>
                                          </p:stCondLst>
                                        </p:cTn>
                                        <p:tgtEl>
                                          <p:spTgt spid="21"/>
                                        </p:tgtEl>
                                        <p:attrNameLst>
                                          <p:attrName>style.visibility</p:attrName>
                                        </p:attrNameLst>
                                      </p:cBhvr>
                                      <p:to>
                                        <p:strVal val="visible"/>
                                      </p:to>
                                    </p:set>
                                    <p:anim calcmode="lin" valueType="num">
                                      <p:cBhvr additive="base">
                                        <p:cTn id="178" dur="3000" fill="hold"/>
                                        <p:tgtEl>
                                          <p:spTgt spid="21"/>
                                        </p:tgtEl>
                                        <p:attrNameLst>
                                          <p:attrName>ppt_x</p:attrName>
                                        </p:attrNameLst>
                                      </p:cBhvr>
                                      <p:tavLst>
                                        <p:tav tm="0">
                                          <p:val>
                                            <p:strVal val="1+#ppt_w/2"/>
                                          </p:val>
                                        </p:tav>
                                        <p:tav tm="100000">
                                          <p:val>
                                            <p:strVal val="#ppt_x"/>
                                          </p:val>
                                        </p:tav>
                                      </p:tavLst>
                                    </p:anim>
                                    <p:anim calcmode="lin" valueType="num">
                                      <p:cBhvr additive="base">
                                        <p:cTn id="179" dur="3000" fill="hold"/>
                                        <p:tgtEl>
                                          <p:spTgt spid="21"/>
                                        </p:tgtEl>
                                        <p:attrNameLst>
                                          <p:attrName>ppt_y</p:attrName>
                                        </p:attrNameLst>
                                      </p:cBhvr>
                                      <p:tavLst>
                                        <p:tav tm="0">
                                          <p:val>
                                            <p:strVal val="0-#ppt_h/2"/>
                                          </p:val>
                                        </p:tav>
                                        <p:tav tm="100000">
                                          <p:val>
                                            <p:strVal val="#ppt_y"/>
                                          </p:val>
                                        </p:tav>
                                      </p:tavLst>
                                    </p:anim>
                                  </p:childTnLst>
                                </p:cTn>
                              </p:par>
                              <p:par>
                                <p:cTn id="180" presetID="2" presetClass="entr" presetSubtype="3" fill="hold" grpId="0" nodeType="withEffect">
                                  <p:stCondLst>
                                    <p:cond delay="0"/>
                                  </p:stCondLst>
                                  <p:childTnLst>
                                    <p:set>
                                      <p:cBhvr>
                                        <p:cTn id="181" dur="1" fill="hold">
                                          <p:stCondLst>
                                            <p:cond delay="0"/>
                                          </p:stCondLst>
                                        </p:cTn>
                                        <p:tgtEl>
                                          <p:spTgt spid="22"/>
                                        </p:tgtEl>
                                        <p:attrNameLst>
                                          <p:attrName>style.visibility</p:attrName>
                                        </p:attrNameLst>
                                      </p:cBhvr>
                                      <p:to>
                                        <p:strVal val="visible"/>
                                      </p:to>
                                    </p:set>
                                    <p:anim calcmode="lin" valueType="num">
                                      <p:cBhvr additive="base">
                                        <p:cTn id="182" dur="3000" fill="hold"/>
                                        <p:tgtEl>
                                          <p:spTgt spid="22"/>
                                        </p:tgtEl>
                                        <p:attrNameLst>
                                          <p:attrName>ppt_x</p:attrName>
                                        </p:attrNameLst>
                                      </p:cBhvr>
                                      <p:tavLst>
                                        <p:tav tm="0">
                                          <p:val>
                                            <p:strVal val="1+#ppt_w/2"/>
                                          </p:val>
                                        </p:tav>
                                        <p:tav tm="100000">
                                          <p:val>
                                            <p:strVal val="#ppt_x"/>
                                          </p:val>
                                        </p:tav>
                                      </p:tavLst>
                                    </p:anim>
                                    <p:anim calcmode="lin" valueType="num">
                                      <p:cBhvr additive="base">
                                        <p:cTn id="183" dur="3000" fill="hold"/>
                                        <p:tgtEl>
                                          <p:spTgt spid="22"/>
                                        </p:tgtEl>
                                        <p:attrNameLst>
                                          <p:attrName>ppt_y</p:attrName>
                                        </p:attrNameLst>
                                      </p:cBhvr>
                                      <p:tavLst>
                                        <p:tav tm="0">
                                          <p:val>
                                            <p:strVal val="0-#ppt_h/2"/>
                                          </p:val>
                                        </p:tav>
                                        <p:tav tm="100000">
                                          <p:val>
                                            <p:strVal val="#ppt_y"/>
                                          </p:val>
                                        </p:tav>
                                      </p:tavLst>
                                    </p:anim>
                                  </p:childTnLst>
                                </p:cTn>
                              </p:par>
                              <p:par>
                                <p:cTn id="184" presetID="2" presetClass="entr" presetSubtype="3" fill="hold" grpId="0" nodeType="withEffect">
                                  <p:stCondLst>
                                    <p:cond delay="0"/>
                                  </p:stCondLst>
                                  <p:childTnLst>
                                    <p:set>
                                      <p:cBhvr>
                                        <p:cTn id="185" dur="1" fill="hold">
                                          <p:stCondLst>
                                            <p:cond delay="0"/>
                                          </p:stCondLst>
                                        </p:cTn>
                                        <p:tgtEl>
                                          <p:spTgt spid="23"/>
                                        </p:tgtEl>
                                        <p:attrNameLst>
                                          <p:attrName>style.visibility</p:attrName>
                                        </p:attrNameLst>
                                      </p:cBhvr>
                                      <p:to>
                                        <p:strVal val="visible"/>
                                      </p:to>
                                    </p:set>
                                    <p:anim calcmode="lin" valueType="num">
                                      <p:cBhvr additive="base">
                                        <p:cTn id="186" dur="3000" fill="hold"/>
                                        <p:tgtEl>
                                          <p:spTgt spid="23"/>
                                        </p:tgtEl>
                                        <p:attrNameLst>
                                          <p:attrName>ppt_x</p:attrName>
                                        </p:attrNameLst>
                                      </p:cBhvr>
                                      <p:tavLst>
                                        <p:tav tm="0">
                                          <p:val>
                                            <p:strVal val="1+#ppt_w/2"/>
                                          </p:val>
                                        </p:tav>
                                        <p:tav tm="100000">
                                          <p:val>
                                            <p:strVal val="#ppt_x"/>
                                          </p:val>
                                        </p:tav>
                                      </p:tavLst>
                                    </p:anim>
                                    <p:anim calcmode="lin" valueType="num">
                                      <p:cBhvr additive="base">
                                        <p:cTn id="187" dur="3000" fill="hold"/>
                                        <p:tgtEl>
                                          <p:spTgt spid="23"/>
                                        </p:tgtEl>
                                        <p:attrNameLst>
                                          <p:attrName>ppt_y</p:attrName>
                                        </p:attrNameLst>
                                      </p:cBhvr>
                                      <p:tavLst>
                                        <p:tav tm="0">
                                          <p:val>
                                            <p:strVal val="0-#ppt_h/2"/>
                                          </p:val>
                                        </p:tav>
                                        <p:tav tm="100000">
                                          <p:val>
                                            <p:strVal val="#ppt_y"/>
                                          </p:val>
                                        </p:tav>
                                      </p:tavLst>
                                    </p:anim>
                                  </p:childTnLst>
                                </p:cTn>
                              </p:par>
                              <p:par>
                                <p:cTn id="188" presetID="2" presetClass="entr" presetSubtype="3" fill="hold" grpId="0" nodeType="withEffect">
                                  <p:stCondLst>
                                    <p:cond delay="0"/>
                                  </p:stCondLst>
                                  <p:childTnLst>
                                    <p:set>
                                      <p:cBhvr>
                                        <p:cTn id="189" dur="1" fill="hold">
                                          <p:stCondLst>
                                            <p:cond delay="0"/>
                                          </p:stCondLst>
                                        </p:cTn>
                                        <p:tgtEl>
                                          <p:spTgt spid="24"/>
                                        </p:tgtEl>
                                        <p:attrNameLst>
                                          <p:attrName>style.visibility</p:attrName>
                                        </p:attrNameLst>
                                      </p:cBhvr>
                                      <p:to>
                                        <p:strVal val="visible"/>
                                      </p:to>
                                    </p:set>
                                    <p:anim calcmode="lin" valueType="num">
                                      <p:cBhvr additive="base">
                                        <p:cTn id="190" dur="3000" fill="hold"/>
                                        <p:tgtEl>
                                          <p:spTgt spid="24"/>
                                        </p:tgtEl>
                                        <p:attrNameLst>
                                          <p:attrName>ppt_x</p:attrName>
                                        </p:attrNameLst>
                                      </p:cBhvr>
                                      <p:tavLst>
                                        <p:tav tm="0">
                                          <p:val>
                                            <p:strVal val="1+#ppt_w/2"/>
                                          </p:val>
                                        </p:tav>
                                        <p:tav tm="100000">
                                          <p:val>
                                            <p:strVal val="#ppt_x"/>
                                          </p:val>
                                        </p:tav>
                                      </p:tavLst>
                                    </p:anim>
                                    <p:anim calcmode="lin" valueType="num">
                                      <p:cBhvr additive="base">
                                        <p:cTn id="191" dur="3000" fill="hold"/>
                                        <p:tgtEl>
                                          <p:spTgt spid="24"/>
                                        </p:tgtEl>
                                        <p:attrNameLst>
                                          <p:attrName>ppt_y</p:attrName>
                                        </p:attrNameLst>
                                      </p:cBhvr>
                                      <p:tavLst>
                                        <p:tav tm="0">
                                          <p:val>
                                            <p:strVal val="0-#ppt_h/2"/>
                                          </p:val>
                                        </p:tav>
                                        <p:tav tm="100000">
                                          <p:val>
                                            <p:strVal val="#ppt_y"/>
                                          </p:val>
                                        </p:tav>
                                      </p:tavLst>
                                    </p:anim>
                                  </p:childTnLst>
                                </p:cTn>
                              </p:par>
                              <p:par>
                                <p:cTn id="192" presetID="2" presetClass="entr" presetSubtype="3" fill="hold" grpId="0" nodeType="withEffect">
                                  <p:stCondLst>
                                    <p:cond delay="0"/>
                                  </p:stCondLst>
                                  <p:childTnLst>
                                    <p:set>
                                      <p:cBhvr>
                                        <p:cTn id="193" dur="1" fill="hold">
                                          <p:stCondLst>
                                            <p:cond delay="0"/>
                                          </p:stCondLst>
                                        </p:cTn>
                                        <p:tgtEl>
                                          <p:spTgt spid="25"/>
                                        </p:tgtEl>
                                        <p:attrNameLst>
                                          <p:attrName>style.visibility</p:attrName>
                                        </p:attrNameLst>
                                      </p:cBhvr>
                                      <p:to>
                                        <p:strVal val="visible"/>
                                      </p:to>
                                    </p:set>
                                    <p:anim calcmode="lin" valueType="num">
                                      <p:cBhvr additive="base">
                                        <p:cTn id="194" dur="3000" fill="hold"/>
                                        <p:tgtEl>
                                          <p:spTgt spid="25"/>
                                        </p:tgtEl>
                                        <p:attrNameLst>
                                          <p:attrName>ppt_x</p:attrName>
                                        </p:attrNameLst>
                                      </p:cBhvr>
                                      <p:tavLst>
                                        <p:tav tm="0">
                                          <p:val>
                                            <p:strVal val="1+#ppt_w/2"/>
                                          </p:val>
                                        </p:tav>
                                        <p:tav tm="100000">
                                          <p:val>
                                            <p:strVal val="#ppt_x"/>
                                          </p:val>
                                        </p:tav>
                                      </p:tavLst>
                                    </p:anim>
                                    <p:anim calcmode="lin" valueType="num">
                                      <p:cBhvr additive="base">
                                        <p:cTn id="195" dur="3000" fill="hold"/>
                                        <p:tgtEl>
                                          <p:spTgt spid="25"/>
                                        </p:tgtEl>
                                        <p:attrNameLst>
                                          <p:attrName>ppt_y</p:attrName>
                                        </p:attrNameLst>
                                      </p:cBhvr>
                                      <p:tavLst>
                                        <p:tav tm="0">
                                          <p:val>
                                            <p:strVal val="0-#ppt_h/2"/>
                                          </p:val>
                                        </p:tav>
                                        <p:tav tm="100000">
                                          <p:val>
                                            <p:strVal val="#ppt_y"/>
                                          </p:val>
                                        </p:tav>
                                      </p:tavLst>
                                    </p:anim>
                                  </p:childTnLst>
                                </p:cTn>
                              </p:par>
                              <p:par>
                                <p:cTn id="196" presetID="2" presetClass="entr" presetSubtype="3" fill="hold" grpId="0" nodeType="withEffect">
                                  <p:stCondLst>
                                    <p:cond delay="0"/>
                                  </p:stCondLst>
                                  <p:childTnLst>
                                    <p:set>
                                      <p:cBhvr>
                                        <p:cTn id="197" dur="1" fill="hold">
                                          <p:stCondLst>
                                            <p:cond delay="0"/>
                                          </p:stCondLst>
                                        </p:cTn>
                                        <p:tgtEl>
                                          <p:spTgt spid="26"/>
                                        </p:tgtEl>
                                        <p:attrNameLst>
                                          <p:attrName>style.visibility</p:attrName>
                                        </p:attrNameLst>
                                      </p:cBhvr>
                                      <p:to>
                                        <p:strVal val="visible"/>
                                      </p:to>
                                    </p:set>
                                    <p:anim calcmode="lin" valueType="num">
                                      <p:cBhvr additive="base">
                                        <p:cTn id="198" dur="3000" fill="hold"/>
                                        <p:tgtEl>
                                          <p:spTgt spid="26"/>
                                        </p:tgtEl>
                                        <p:attrNameLst>
                                          <p:attrName>ppt_x</p:attrName>
                                        </p:attrNameLst>
                                      </p:cBhvr>
                                      <p:tavLst>
                                        <p:tav tm="0">
                                          <p:val>
                                            <p:strVal val="1+#ppt_w/2"/>
                                          </p:val>
                                        </p:tav>
                                        <p:tav tm="100000">
                                          <p:val>
                                            <p:strVal val="#ppt_x"/>
                                          </p:val>
                                        </p:tav>
                                      </p:tavLst>
                                    </p:anim>
                                    <p:anim calcmode="lin" valueType="num">
                                      <p:cBhvr additive="base">
                                        <p:cTn id="199" dur="3000" fill="hold"/>
                                        <p:tgtEl>
                                          <p:spTgt spid="26"/>
                                        </p:tgtEl>
                                        <p:attrNameLst>
                                          <p:attrName>ppt_y</p:attrName>
                                        </p:attrNameLst>
                                      </p:cBhvr>
                                      <p:tavLst>
                                        <p:tav tm="0">
                                          <p:val>
                                            <p:strVal val="0-#ppt_h/2"/>
                                          </p:val>
                                        </p:tav>
                                        <p:tav tm="100000">
                                          <p:val>
                                            <p:strVal val="#ppt_y"/>
                                          </p:val>
                                        </p:tav>
                                      </p:tavLst>
                                    </p:anim>
                                  </p:childTnLst>
                                </p:cTn>
                              </p:par>
                              <p:par>
                                <p:cTn id="200" presetID="2" presetClass="entr" presetSubtype="9" fill="hold" grpId="0" nodeType="withEffect">
                                  <p:stCondLst>
                                    <p:cond delay="0"/>
                                  </p:stCondLst>
                                  <p:childTnLst>
                                    <p:set>
                                      <p:cBhvr>
                                        <p:cTn id="201" dur="1" fill="hold">
                                          <p:stCondLst>
                                            <p:cond delay="0"/>
                                          </p:stCondLst>
                                        </p:cTn>
                                        <p:tgtEl>
                                          <p:spTgt spid="43"/>
                                        </p:tgtEl>
                                        <p:attrNameLst>
                                          <p:attrName>style.visibility</p:attrName>
                                        </p:attrNameLst>
                                      </p:cBhvr>
                                      <p:to>
                                        <p:strVal val="visible"/>
                                      </p:to>
                                    </p:set>
                                    <p:anim calcmode="lin" valueType="num">
                                      <p:cBhvr additive="base">
                                        <p:cTn id="202" dur="3000" fill="hold"/>
                                        <p:tgtEl>
                                          <p:spTgt spid="43"/>
                                        </p:tgtEl>
                                        <p:attrNameLst>
                                          <p:attrName>ppt_x</p:attrName>
                                        </p:attrNameLst>
                                      </p:cBhvr>
                                      <p:tavLst>
                                        <p:tav tm="0">
                                          <p:val>
                                            <p:strVal val="0-#ppt_w/2"/>
                                          </p:val>
                                        </p:tav>
                                        <p:tav tm="100000">
                                          <p:val>
                                            <p:strVal val="#ppt_x"/>
                                          </p:val>
                                        </p:tav>
                                      </p:tavLst>
                                    </p:anim>
                                    <p:anim calcmode="lin" valueType="num">
                                      <p:cBhvr additive="base">
                                        <p:cTn id="203" dur="3000" fill="hold"/>
                                        <p:tgtEl>
                                          <p:spTgt spid="43"/>
                                        </p:tgtEl>
                                        <p:attrNameLst>
                                          <p:attrName>ppt_y</p:attrName>
                                        </p:attrNameLst>
                                      </p:cBhvr>
                                      <p:tavLst>
                                        <p:tav tm="0">
                                          <p:val>
                                            <p:strVal val="0-#ppt_h/2"/>
                                          </p:val>
                                        </p:tav>
                                        <p:tav tm="100000">
                                          <p:val>
                                            <p:strVal val="#ppt_y"/>
                                          </p:val>
                                        </p:tav>
                                      </p:tavLst>
                                    </p:anim>
                                  </p:childTnLst>
                                </p:cTn>
                              </p:par>
                              <p:par>
                                <p:cTn id="204" presetID="2" presetClass="entr" presetSubtype="9" fill="hold" grpId="0" nodeType="withEffect">
                                  <p:stCondLst>
                                    <p:cond delay="0"/>
                                  </p:stCondLst>
                                  <p:childTnLst>
                                    <p:set>
                                      <p:cBhvr>
                                        <p:cTn id="205" dur="1" fill="hold">
                                          <p:stCondLst>
                                            <p:cond delay="0"/>
                                          </p:stCondLst>
                                        </p:cTn>
                                        <p:tgtEl>
                                          <p:spTgt spid="44"/>
                                        </p:tgtEl>
                                        <p:attrNameLst>
                                          <p:attrName>style.visibility</p:attrName>
                                        </p:attrNameLst>
                                      </p:cBhvr>
                                      <p:to>
                                        <p:strVal val="visible"/>
                                      </p:to>
                                    </p:set>
                                    <p:anim calcmode="lin" valueType="num">
                                      <p:cBhvr additive="base">
                                        <p:cTn id="206" dur="3000" fill="hold"/>
                                        <p:tgtEl>
                                          <p:spTgt spid="44"/>
                                        </p:tgtEl>
                                        <p:attrNameLst>
                                          <p:attrName>ppt_x</p:attrName>
                                        </p:attrNameLst>
                                      </p:cBhvr>
                                      <p:tavLst>
                                        <p:tav tm="0">
                                          <p:val>
                                            <p:strVal val="0-#ppt_w/2"/>
                                          </p:val>
                                        </p:tav>
                                        <p:tav tm="100000">
                                          <p:val>
                                            <p:strVal val="#ppt_x"/>
                                          </p:val>
                                        </p:tav>
                                      </p:tavLst>
                                    </p:anim>
                                    <p:anim calcmode="lin" valueType="num">
                                      <p:cBhvr additive="base">
                                        <p:cTn id="207" dur="3000" fill="hold"/>
                                        <p:tgtEl>
                                          <p:spTgt spid="44"/>
                                        </p:tgtEl>
                                        <p:attrNameLst>
                                          <p:attrName>ppt_y</p:attrName>
                                        </p:attrNameLst>
                                      </p:cBhvr>
                                      <p:tavLst>
                                        <p:tav tm="0">
                                          <p:val>
                                            <p:strVal val="0-#ppt_h/2"/>
                                          </p:val>
                                        </p:tav>
                                        <p:tav tm="100000">
                                          <p:val>
                                            <p:strVal val="#ppt_y"/>
                                          </p:val>
                                        </p:tav>
                                      </p:tavLst>
                                    </p:anim>
                                  </p:childTnLst>
                                </p:cTn>
                              </p:par>
                              <p:par>
                                <p:cTn id="208" presetID="2" presetClass="entr" presetSubtype="9" fill="hold" grpId="0" nodeType="withEffect">
                                  <p:stCondLst>
                                    <p:cond delay="0"/>
                                  </p:stCondLst>
                                  <p:childTnLst>
                                    <p:set>
                                      <p:cBhvr>
                                        <p:cTn id="209" dur="1" fill="hold">
                                          <p:stCondLst>
                                            <p:cond delay="0"/>
                                          </p:stCondLst>
                                        </p:cTn>
                                        <p:tgtEl>
                                          <p:spTgt spid="45"/>
                                        </p:tgtEl>
                                        <p:attrNameLst>
                                          <p:attrName>style.visibility</p:attrName>
                                        </p:attrNameLst>
                                      </p:cBhvr>
                                      <p:to>
                                        <p:strVal val="visible"/>
                                      </p:to>
                                    </p:set>
                                    <p:anim calcmode="lin" valueType="num">
                                      <p:cBhvr additive="base">
                                        <p:cTn id="210" dur="3000" fill="hold"/>
                                        <p:tgtEl>
                                          <p:spTgt spid="45"/>
                                        </p:tgtEl>
                                        <p:attrNameLst>
                                          <p:attrName>ppt_x</p:attrName>
                                        </p:attrNameLst>
                                      </p:cBhvr>
                                      <p:tavLst>
                                        <p:tav tm="0">
                                          <p:val>
                                            <p:strVal val="0-#ppt_w/2"/>
                                          </p:val>
                                        </p:tav>
                                        <p:tav tm="100000">
                                          <p:val>
                                            <p:strVal val="#ppt_x"/>
                                          </p:val>
                                        </p:tav>
                                      </p:tavLst>
                                    </p:anim>
                                    <p:anim calcmode="lin" valueType="num">
                                      <p:cBhvr additive="base">
                                        <p:cTn id="211" dur="3000" fill="hold"/>
                                        <p:tgtEl>
                                          <p:spTgt spid="45"/>
                                        </p:tgtEl>
                                        <p:attrNameLst>
                                          <p:attrName>ppt_y</p:attrName>
                                        </p:attrNameLst>
                                      </p:cBhvr>
                                      <p:tavLst>
                                        <p:tav tm="0">
                                          <p:val>
                                            <p:strVal val="0-#ppt_h/2"/>
                                          </p:val>
                                        </p:tav>
                                        <p:tav tm="100000">
                                          <p:val>
                                            <p:strVal val="#ppt_y"/>
                                          </p:val>
                                        </p:tav>
                                      </p:tavLst>
                                    </p:anim>
                                  </p:childTnLst>
                                </p:cTn>
                              </p:par>
                              <p:par>
                                <p:cTn id="212" presetID="2" presetClass="entr" presetSubtype="9" fill="hold" grpId="0" nodeType="withEffect">
                                  <p:stCondLst>
                                    <p:cond delay="0"/>
                                  </p:stCondLst>
                                  <p:childTnLst>
                                    <p:set>
                                      <p:cBhvr>
                                        <p:cTn id="213" dur="1" fill="hold">
                                          <p:stCondLst>
                                            <p:cond delay="0"/>
                                          </p:stCondLst>
                                        </p:cTn>
                                        <p:tgtEl>
                                          <p:spTgt spid="46"/>
                                        </p:tgtEl>
                                        <p:attrNameLst>
                                          <p:attrName>style.visibility</p:attrName>
                                        </p:attrNameLst>
                                      </p:cBhvr>
                                      <p:to>
                                        <p:strVal val="visible"/>
                                      </p:to>
                                    </p:set>
                                    <p:anim calcmode="lin" valueType="num">
                                      <p:cBhvr additive="base">
                                        <p:cTn id="214" dur="3000" fill="hold"/>
                                        <p:tgtEl>
                                          <p:spTgt spid="46"/>
                                        </p:tgtEl>
                                        <p:attrNameLst>
                                          <p:attrName>ppt_x</p:attrName>
                                        </p:attrNameLst>
                                      </p:cBhvr>
                                      <p:tavLst>
                                        <p:tav tm="0">
                                          <p:val>
                                            <p:strVal val="0-#ppt_w/2"/>
                                          </p:val>
                                        </p:tav>
                                        <p:tav tm="100000">
                                          <p:val>
                                            <p:strVal val="#ppt_x"/>
                                          </p:val>
                                        </p:tav>
                                      </p:tavLst>
                                    </p:anim>
                                    <p:anim calcmode="lin" valueType="num">
                                      <p:cBhvr additive="base">
                                        <p:cTn id="215" dur="3000" fill="hold"/>
                                        <p:tgtEl>
                                          <p:spTgt spid="46"/>
                                        </p:tgtEl>
                                        <p:attrNameLst>
                                          <p:attrName>ppt_y</p:attrName>
                                        </p:attrNameLst>
                                      </p:cBhvr>
                                      <p:tavLst>
                                        <p:tav tm="0">
                                          <p:val>
                                            <p:strVal val="0-#ppt_h/2"/>
                                          </p:val>
                                        </p:tav>
                                        <p:tav tm="100000">
                                          <p:val>
                                            <p:strVal val="#ppt_y"/>
                                          </p:val>
                                        </p:tav>
                                      </p:tavLst>
                                    </p:anim>
                                  </p:childTnLst>
                                </p:cTn>
                              </p:par>
                              <p:par>
                                <p:cTn id="216" presetID="2" presetClass="entr" presetSubtype="9" fill="hold" grpId="0" nodeType="withEffect">
                                  <p:stCondLst>
                                    <p:cond delay="0"/>
                                  </p:stCondLst>
                                  <p:childTnLst>
                                    <p:set>
                                      <p:cBhvr>
                                        <p:cTn id="217" dur="1" fill="hold">
                                          <p:stCondLst>
                                            <p:cond delay="0"/>
                                          </p:stCondLst>
                                        </p:cTn>
                                        <p:tgtEl>
                                          <p:spTgt spid="47"/>
                                        </p:tgtEl>
                                        <p:attrNameLst>
                                          <p:attrName>style.visibility</p:attrName>
                                        </p:attrNameLst>
                                      </p:cBhvr>
                                      <p:to>
                                        <p:strVal val="visible"/>
                                      </p:to>
                                    </p:set>
                                    <p:anim calcmode="lin" valueType="num">
                                      <p:cBhvr additive="base">
                                        <p:cTn id="218" dur="3000" fill="hold"/>
                                        <p:tgtEl>
                                          <p:spTgt spid="47"/>
                                        </p:tgtEl>
                                        <p:attrNameLst>
                                          <p:attrName>ppt_x</p:attrName>
                                        </p:attrNameLst>
                                      </p:cBhvr>
                                      <p:tavLst>
                                        <p:tav tm="0">
                                          <p:val>
                                            <p:strVal val="0-#ppt_w/2"/>
                                          </p:val>
                                        </p:tav>
                                        <p:tav tm="100000">
                                          <p:val>
                                            <p:strVal val="#ppt_x"/>
                                          </p:val>
                                        </p:tav>
                                      </p:tavLst>
                                    </p:anim>
                                    <p:anim calcmode="lin" valueType="num">
                                      <p:cBhvr additive="base">
                                        <p:cTn id="219" dur="3000" fill="hold"/>
                                        <p:tgtEl>
                                          <p:spTgt spid="47"/>
                                        </p:tgtEl>
                                        <p:attrNameLst>
                                          <p:attrName>ppt_y</p:attrName>
                                        </p:attrNameLst>
                                      </p:cBhvr>
                                      <p:tavLst>
                                        <p:tav tm="0">
                                          <p:val>
                                            <p:strVal val="0-#ppt_h/2"/>
                                          </p:val>
                                        </p:tav>
                                        <p:tav tm="100000">
                                          <p:val>
                                            <p:strVal val="#ppt_y"/>
                                          </p:val>
                                        </p:tav>
                                      </p:tavLst>
                                    </p:anim>
                                  </p:childTnLst>
                                </p:cTn>
                              </p:par>
                              <p:par>
                                <p:cTn id="220" presetID="2" presetClass="entr" presetSubtype="9" fill="hold" grpId="0" nodeType="withEffect">
                                  <p:stCondLst>
                                    <p:cond delay="0"/>
                                  </p:stCondLst>
                                  <p:childTnLst>
                                    <p:set>
                                      <p:cBhvr>
                                        <p:cTn id="221" dur="1" fill="hold">
                                          <p:stCondLst>
                                            <p:cond delay="0"/>
                                          </p:stCondLst>
                                        </p:cTn>
                                        <p:tgtEl>
                                          <p:spTgt spid="48"/>
                                        </p:tgtEl>
                                        <p:attrNameLst>
                                          <p:attrName>style.visibility</p:attrName>
                                        </p:attrNameLst>
                                      </p:cBhvr>
                                      <p:to>
                                        <p:strVal val="visible"/>
                                      </p:to>
                                    </p:set>
                                    <p:anim calcmode="lin" valueType="num">
                                      <p:cBhvr additive="base">
                                        <p:cTn id="222" dur="3000" fill="hold"/>
                                        <p:tgtEl>
                                          <p:spTgt spid="48"/>
                                        </p:tgtEl>
                                        <p:attrNameLst>
                                          <p:attrName>ppt_x</p:attrName>
                                        </p:attrNameLst>
                                      </p:cBhvr>
                                      <p:tavLst>
                                        <p:tav tm="0">
                                          <p:val>
                                            <p:strVal val="0-#ppt_w/2"/>
                                          </p:val>
                                        </p:tav>
                                        <p:tav tm="100000">
                                          <p:val>
                                            <p:strVal val="#ppt_x"/>
                                          </p:val>
                                        </p:tav>
                                      </p:tavLst>
                                    </p:anim>
                                    <p:anim calcmode="lin" valueType="num">
                                      <p:cBhvr additive="base">
                                        <p:cTn id="223" dur="3000" fill="hold"/>
                                        <p:tgtEl>
                                          <p:spTgt spid="48"/>
                                        </p:tgtEl>
                                        <p:attrNameLst>
                                          <p:attrName>ppt_y</p:attrName>
                                        </p:attrNameLst>
                                      </p:cBhvr>
                                      <p:tavLst>
                                        <p:tav tm="0">
                                          <p:val>
                                            <p:strVal val="0-#ppt_h/2"/>
                                          </p:val>
                                        </p:tav>
                                        <p:tav tm="100000">
                                          <p:val>
                                            <p:strVal val="#ppt_y"/>
                                          </p:val>
                                        </p:tav>
                                      </p:tavLst>
                                    </p:anim>
                                  </p:childTnLst>
                                </p:cTn>
                              </p:par>
                              <p:par>
                                <p:cTn id="224" presetID="2" presetClass="entr" presetSubtype="9" fill="hold" grpId="0" nodeType="withEffect">
                                  <p:stCondLst>
                                    <p:cond delay="0"/>
                                  </p:stCondLst>
                                  <p:childTnLst>
                                    <p:set>
                                      <p:cBhvr>
                                        <p:cTn id="225" dur="1" fill="hold">
                                          <p:stCondLst>
                                            <p:cond delay="0"/>
                                          </p:stCondLst>
                                        </p:cTn>
                                        <p:tgtEl>
                                          <p:spTgt spid="49"/>
                                        </p:tgtEl>
                                        <p:attrNameLst>
                                          <p:attrName>style.visibility</p:attrName>
                                        </p:attrNameLst>
                                      </p:cBhvr>
                                      <p:to>
                                        <p:strVal val="visible"/>
                                      </p:to>
                                    </p:set>
                                    <p:anim calcmode="lin" valueType="num">
                                      <p:cBhvr additive="base">
                                        <p:cTn id="226" dur="3000" fill="hold"/>
                                        <p:tgtEl>
                                          <p:spTgt spid="49"/>
                                        </p:tgtEl>
                                        <p:attrNameLst>
                                          <p:attrName>ppt_x</p:attrName>
                                        </p:attrNameLst>
                                      </p:cBhvr>
                                      <p:tavLst>
                                        <p:tav tm="0">
                                          <p:val>
                                            <p:strVal val="0-#ppt_w/2"/>
                                          </p:val>
                                        </p:tav>
                                        <p:tav tm="100000">
                                          <p:val>
                                            <p:strVal val="#ppt_x"/>
                                          </p:val>
                                        </p:tav>
                                      </p:tavLst>
                                    </p:anim>
                                    <p:anim calcmode="lin" valueType="num">
                                      <p:cBhvr additive="base">
                                        <p:cTn id="227" dur="3000" fill="hold"/>
                                        <p:tgtEl>
                                          <p:spTgt spid="49"/>
                                        </p:tgtEl>
                                        <p:attrNameLst>
                                          <p:attrName>ppt_y</p:attrName>
                                        </p:attrNameLst>
                                      </p:cBhvr>
                                      <p:tavLst>
                                        <p:tav tm="0">
                                          <p:val>
                                            <p:strVal val="0-#ppt_h/2"/>
                                          </p:val>
                                        </p:tav>
                                        <p:tav tm="100000">
                                          <p:val>
                                            <p:strVal val="#ppt_y"/>
                                          </p:val>
                                        </p:tav>
                                      </p:tavLst>
                                    </p:anim>
                                  </p:childTnLst>
                                </p:cTn>
                              </p:par>
                              <p:par>
                                <p:cTn id="228" presetID="2" presetClass="entr" presetSubtype="9" fill="hold" grpId="0" nodeType="withEffect">
                                  <p:stCondLst>
                                    <p:cond delay="0"/>
                                  </p:stCondLst>
                                  <p:childTnLst>
                                    <p:set>
                                      <p:cBhvr>
                                        <p:cTn id="229" dur="1" fill="hold">
                                          <p:stCondLst>
                                            <p:cond delay="0"/>
                                          </p:stCondLst>
                                        </p:cTn>
                                        <p:tgtEl>
                                          <p:spTgt spid="50"/>
                                        </p:tgtEl>
                                        <p:attrNameLst>
                                          <p:attrName>style.visibility</p:attrName>
                                        </p:attrNameLst>
                                      </p:cBhvr>
                                      <p:to>
                                        <p:strVal val="visible"/>
                                      </p:to>
                                    </p:set>
                                    <p:anim calcmode="lin" valueType="num">
                                      <p:cBhvr additive="base">
                                        <p:cTn id="230" dur="3000" fill="hold"/>
                                        <p:tgtEl>
                                          <p:spTgt spid="50"/>
                                        </p:tgtEl>
                                        <p:attrNameLst>
                                          <p:attrName>ppt_x</p:attrName>
                                        </p:attrNameLst>
                                      </p:cBhvr>
                                      <p:tavLst>
                                        <p:tav tm="0">
                                          <p:val>
                                            <p:strVal val="0-#ppt_w/2"/>
                                          </p:val>
                                        </p:tav>
                                        <p:tav tm="100000">
                                          <p:val>
                                            <p:strVal val="#ppt_x"/>
                                          </p:val>
                                        </p:tav>
                                      </p:tavLst>
                                    </p:anim>
                                    <p:anim calcmode="lin" valueType="num">
                                      <p:cBhvr additive="base">
                                        <p:cTn id="231" dur="3000" fill="hold"/>
                                        <p:tgtEl>
                                          <p:spTgt spid="50"/>
                                        </p:tgtEl>
                                        <p:attrNameLst>
                                          <p:attrName>ppt_y</p:attrName>
                                        </p:attrNameLst>
                                      </p:cBhvr>
                                      <p:tavLst>
                                        <p:tav tm="0">
                                          <p:val>
                                            <p:strVal val="0-#ppt_h/2"/>
                                          </p:val>
                                        </p:tav>
                                        <p:tav tm="100000">
                                          <p:val>
                                            <p:strVal val="#ppt_y"/>
                                          </p:val>
                                        </p:tav>
                                      </p:tavLst>
                                    </p:anim>
                                  </p:childTnLst>
                                </p:cTn>
                              </p:par>
                              <p:par>
                                <p:cTn id="232" presetID="2" presetClass="entr" presetSubtype="3" fill="hold" grpId="0" nodeType="withEffect">
                                  <p:stCondLst>
                                    <p:cond delay="0"/>
                                  </p:stCondLst>
                                  <p:childTnLst>
                                    <p:set>
                                      <p:cBhvr>
                                        <p:cTn id="233" dur="1" fill="hold">
                                          <p:stCondLst>
                                            <p:cond delay="0"/>
                                          </p:stCondLst>
                                        </p:cTn>
                                        <p:tgtEl>
                                          <p:spTgt spid="59"/>
                                        </p:tgtEl>
                                        <p:attrNameLst>
                                          <p:attrName>style.visibility</p:attrName>
                                        </p:attrNameLst>
                                      </p:cBhvr>
                                      <p:to>
                                        <p:strVal val="visible"/>
                                      </p:to>
                                    </p:set>
                                    <p:anim calcmode="lin" valueType="num">
                                      <p:cBhvr additive="base">
                                        <p:cTn id="234" dur="3000" fill="hold"/>
                                        <p:tgtEl>
                                          <p:spTgt spid="59"/>
                                        </p:tgtEl>
                                        <p:attrNameLst>
                                          <p:attrName>ppt_x</p:attrName>
                                        </p:attrNameLst>
                                      </p:cBhvr>
                                      <p:tavLst>
                                        <p:tav tm="0">
                                          <p:val>
                                            <p:strVal val="1+#ppt_w/2"/>
                                          </p:val>
                                        </p:tav>
                                        <p:tav tm="100000">
                                          <p:val>
                                            <p:strVal val="#ppt_x"/>
                                          </p:val>
                                        </p:tav>
                                      </p:tavLst>
                                    </p:anim>
                                    <p:anim calcmode="lin" valueType="num">
                                      <p:cBhvr additive="base">
                                        <p:cTn id="235" dur="3000" fill="hold"/>
                                        <p:tgtEl>
                                          <p:spTgt spid="59"/>
                                        </p:tgtEl>
                                        <p:attrNameLst>
                                          <p:attrName>ppt_y</p:attrName>
                                        </p:attrNameLst>
                                      </p:cBhvr>
                                      <p:tavLst>
                                        <p:tav tm="0">
                                          <p:val>
                                            <p:strVal val="0-#ppt_h/2"/>
                                          </p:val>
                                        </p:tav>
                                        <p:tav tm="100000">
                                          <p:val>
                                            <p:strVal val="#ppt_y"/>
                                          </p:val>
                                        </p:tav>
                                      </p:tavLst>
                                    </p:anim>
                                  </p:childTnLst>
                                </p:cTn>
                              </p:par>
                              <p:par>
                                <p:cTn id="236" presetID="2" presetClass="entr" presetSubtype="3" fill="hold" grpId="0" nodeType="withEffect">
                                  <p:stCondLst>
                                    <p:cond delay="0"/>
                                  </p:stCondLst>
                                  <p:childTnLst>
                                    <p:set>
                                      <p:cBhvr>
                                        <p:cTn id="237" dur="1" fill="hold">
                                          <p:stCondLst>
                                            <p:cond delay="0"/>
                                          </p:stCondLst>
                                        </p:cTn>
                                        <p:tgtEl>
                                          <p:spTgt spid="60"/>
                                        </p:tgtEl>
                                        <p:attrNameLst>
                                          <p:attrName>style.visibility</p:attrName>
                                        </p:attrNameLst>
                                      </p:cBhvr>
                                      <p:to>
                                        <p:strVal val="visible"/>
                                      </p:to>
                                    </p:set>
                                    <p:anim calcmode="lin" valueType="num">
                                      <p:cBhvr additive="base">
                                        <p:cTn id="238" dur="3000" fill="hold"/>
                                        <p:tgtEl>
                                          <p:spTgt spid="60"/>
                                        </p:tgtEl>
                                        <p:attrNameLst>
                                          <p:attrName>ppt_x</p:attrName>
                                        </p:attrNameLst>
                                      </p:cBhvr>
                                      <p:tavLst>
                                        <p:tav tm="0">
                                          <p:val>
                                            <p:strVal val="1+#ppt_w/2"/>
                                          </p:val>
                                        </p:tav>
                                        <p:tav tm="100000">
                                          <p:val>
                                            <p:strVal val="#ppt_x"/>
                                          </p:val>
                                        </p:tav>
                                      </p:tavLst>
                                    </p:anim>
                                    <p:anim calcmode="lin" valueType="num">
                                      <p:cBhvr additive="base">
                                        <p:cTn id="239" dur="3000" fill="hold"/>
                                        <p:tgtEl>
                                          <p:spTgt spid="60"/>
                                        </p:tgtEl>
                                        <p:attrNameLst>
                                          <p:attrName>ppt_y</p:attrName>
                                        </p:attrNameLst>
                                      </p:cBhvr>
                                      <p:tavLst>
                                        <p:tav tm="0">
                                          <p:val>
                                            <p:strVal val="0-#ppt_h/2"/>
                                          </p:val>
                                        </p:tav>
                                        <p:tav tm="100000">
                                          <p:val>
                                            <p:strVal val="#ppt_y"/>
                                          </p:val>
                                        </p:tav>
                                      </p:tavLst>
                                    </p:anim>
                                  </p:childTnLst>
                                </p:cTn>
                              </p:par>
                              <p:par>
                                <p:cTn id="240" presetID="2" presetClass="entr" presetSubtype="3" fill="hold" grpId="0" nodeType="withEffect">
                                  <p:stCondLst>
                                    <p:cond delay="0"/>
                                  </p:stCondLst>
                                  <p:childTnLst>
                                    <p:set>
                                      <p:cBhvr>
                                        <p:cTn id="241" dur="1" fill="hold">
                                          <p:stCondLst>
                                            <p:cond delay="0"/>
                                          </p:stCondLst>
                                        </p:cTn>
                                        <p:tgtEl>
                                          <p:spTgt spid="61"/>
                                        </p:tgtEl>
                                        <p:attrNameLst>
                                          <p:attrName>style.visibility</p:attrName>
                                        </p:attrNameLst>
                                      </p:cBhvr>
                                      <p:to>
                                        <p:strVal val="visible"/>
                                      </p:to>
                                    </p:set>
                                    <p:anim calcmode="lin" valueType="num">
                                      <p:cBhvr additive="base">
                                        <p:cTn id="242" dur="3000" fill="hold"/>
                                        <p:tgtEl>
                                          <p:spTgt spid="61"/>
                                        </p:tgtEl>
                                        <p:attrNameLst>
                                          <p:attrName>ppt_x</p:attrName>
                                        </p:attrNameLst>
                                      </p:cBhvr>
                                      <p:tavLst>
                                        <p:tav tm="0">
                                          <p:val>
                                            <p:strVal val="1+#ppt_w/2"/>
                                          </p:val>
                                        </p:tav>
                                        <p:tav tm="100000">
                                          <p:val>
                                            <p:strVal val="#ppt_x"/>
                                          </p:val>
                                        </p:tav>
                                      </p:tavLst>
                                    </p:anim>
                                    <p:anim calcmode="lin" valueType="num">
                                      <p:cBhvr additive="base">
                                        <p:cTn id="243" dur="3000" fill="hold"/>
                                        <p:tgtEl>
                                          <p:spTgt spid="61"/>
                                        </p:tgtEl>
                                        <p:attrNameLst>
                                          <p:attrName>ppt_y</p:attrName>
                                        </p:attrNameLst>
                                      </p:cBhvr>
                                      <p:tavLst>
                                        <p:tav tm="0">
                                          <p:val>
                                            <p:strVal val="0-#ppt_h/2"/>
                                          </p:val>
                                        </p:tav>
                                        <p:tav tm="100000">
                                          <p:val>
                                            <p:strVal val="#ppt_y"/>
                                          </p:val>
                                        </p:tav>
                                      </p:tavLst>
                                    </p:anim>
                                  </p:childTnLst>
                                </p:cTn>
                              </p:par>
                              <p:par>
                                <p:cTn id="244" presetID="2" presetClass="entr" presetSubtype="3" fill="hold" grpId="0" nodeType="withEffect">
                                  <p:stCondLst>
                                    <p:cond delay="0"/>
                                  </p:stCondLst>
                                  <p:childTnLst>
                                    <p:set>
                                      <p:cBhvr>
                                        <p:cTn id="245" dur="1" fill="hold">
                                          <p:stCondLst>
                                            <p:cond delay="0"/>
                                          </p:stCondLst>
                                        </p:cTn>
                                        <p:tgtEl>
                                          <p:spTgt spid="62"/>
                                        </p:tgtEl>
                                        <p:attrNameLst>
                                          <p:attrName>style.visibility</p:attrName>
                                        </p:attrNameLst>
                                      </p:cBhvr>
                                      <p:to>
                                        <p:strVal val="visible"/>
                                      </p:to>
                                    </p:set>
                                    <p:anim calcmode="lin" valueType="num">
                                      <p:cBhvr additive="base">
                                        <p:cTn id="246" dur="3000" fill="hold"/>
                                        <p:tgtEl>
                                          <p:spTgt spid="62"/>
                                        </p:tgtEl>
                                        <p:attrNameLst>
                                          <p:attrName>ppt_x</p:attrName>
                                        </p:attrNameLst>
                                      </p:cBhvr>
                                      <p:tavLst>
                                        <p:tav tm="0">
                                          <p:val>
                                            <p:strVal val="1+#ppt_w/2"/>
                                          </p:val>
                                        </p:tav>
                                        <p:tav tm="100000">
                                          <p:val>
                                            <p:strVal val="#ppt_x"/>
                                          </p:val>
                                        </p:tav>
                                      </p:tavLst>
                                    </p:anim>
                                    <p:anim calcmode="lin" valueType="num">
                                      <p:cBhvr additive="base">
                                        <p:cTn id="247" dur="3000" fill="hold"/>
                                        <p:tgtEl>
                                          <p:spTgt spid="62"/>
                                        </p:tgtEl>
                                        <p:attrNameLst>
                                          <p:attrName>ppt_y</p:attrName>
                                        </p:attrNameLst>
                                      </p:cBhvr>
                                      <p:tavLst>
                                        <p:tav tm="0">
                                          <p:val>
                                            <p:strVal val="0-#ppt_h/2"/>
                                          </p:val>
                                        </p:tav>
                                        <p:tav tm="100000">
                                          <p:val>
                                            <p:strVal val="#ppt_y"/>
                                          </p:val>
                                        </p:tav>
                                      </p:tavLst>
                                    </p:anim>
                                  </p:childTnLst>
                                </p:cTn>
                              </p:par>
                              <p:par>
                                <p:cTn id="248" presetID="2" presetClass="entr" presetSubtype="3" fill="hold" grpId="0" nodeType="withEffect">
                                  <p:stCondLst>
                                    <p:cond delay="0"/>
                                  </p:stCondLst>
                                  <p:childTnLst>
                                    <p:set>
                                      <p:cBhvr>
                                        <p:cTn id="249" dur="1" fill="hold">
                                          <p:stCondLst>
                                            <p:cond delay="0"/>
                                          </p:stCondLst>
                                        </p:cTn>
                                        <p:tgtEl>
                                          <p:spTgt spid="63"/>
                                        </p:tgtEl>
                                        <p:attrNameLst>
                                          <p:attrName>style.visibility</p:attrName>
                                        </p:attrNameLst>
                                      </p:cBhvr>
                                      <p:to>
                                        <p:strVal val="visible"/>
                                      </p:to>
                                    </p:set>
                                    <p:anim calcmode="lin" valueType="num">
                                      <p:cBhvr additive="base">
                                        <p:cTn id="250" dur="3000" fill="hold"/>
                                        <p:tgtEl>
                                          <p:spTgt spid="63"/>
                                        </p:tgtEl>
                                        <p:attrNameLst>
                                          <p:attrName>ppt_x</p:attrName>
                                        </p:attrNameLst>
                                      </p:cBhvr>
                                      <p:tavLst>
                                        <p:tav tm="0">
                                          <p:val>
                                            <p:strVal val="1+#ppt_w/2"/>
                                          </p:val>
                                        </p:tav>
                                        <p:tav tm="100000">
                                          <p:val>
                                            <p:strVal val="#ppt_x"/>
                                          </p:val>
                                        </p:tav>
                                      </p:tavLst>
                                    </p:anim>
                                    <p:anim calcmode="lin" valueType="num">
                                      <p:cBhvr additive="base">
                                        <p:cTn id="251" dur="3000" fill="hold"/>
                                        <p:tgtEl>
                                          <p:spTgt spid="63"/>
                                        </p:tgtEl>
                                        <p:attrNameLst>
                                          <p:attrName>ppt_y</p:attrName>
                                        </p:attrNameLst>
                                      </p:cBhvr>
                                      <p:tavLst>
                                        <p:tav tm="0">
                                          <p:val>
                                            <p:strVal val="0-#ppt_h/2"/>
                                          </p:val>
                                        </p:tav>
                                        <p:tav tm="100000">
                                          <p:val>
                                            <p:strVal val="#ppt_y"/>
                                          </p:val>
                                        </p:tav>
                                      </p:tavLst>
                                    </p:anim>
                                  </p:childTnLst>
                                </p:cTn>
                              </p:par>
                              <p:par>
                                <p:cTn id="252" presetID="2" presetClass="entr" presetSubtype="3" fill="hold" grpId="0" nodeType="withEffect">
                                  <p:stCondLst>
                                    <p:cond delay="0"/>
                                  </p:stCondLst>
                                  <p:childTnLst>
                                    <p:set>
                                      <p:cBhvr>
                                        <p:cTn id="253" dur="1" fill="hold">
                                          <p:stCondLst>
                                            <p:cond delay="0"/>
                                          </p:stCondLst>
                                        </p:cTn>
                                        <p:tgtEl>
                                          <p:spTgt spid="64"/>
                                        </p:tgtEl>
                                        <p:attrNameLst>
                                          <p:attrName>style.visibility</p:attrName>
                                        </p:attrNameLst>
                                      </p:cBhvr>
                                      <p:to>
                                        <p:strVal val="visible"/>
                                      </p:to>
                                    </p:set>
                                    <p:anim calcmode="lin" valueType="num">
                                      <p:cBhvr additive="base">
                                        <p:cTn id="254" dur="3000" fill="hold"/>
                                        <p:tgtEl>
                                          <p:spTgt spid="64"/>
                                        </p:tgtEl>
                                        <p:attrNameLst>
                                          <p:attrName>ppt_x</p:attrName>
                                        </p:attrNameLst>
                                      </p:cBhvr>
                                      <p:tavLst>
                                        <p:tav tm="0">
                                          <p:val>
                                            <p:strVal val="1+#ppt_w/2"/>
                                          </p:val>
                                        </p:tav>
                                        <p:tav tm="100000">
                                          <p:val>
                                            <p:strVal val="#ppt_x"/>
                                          </p:val>
                                        </p:tav>
                                      </p:tavLst>
                                    </p:anim>
                                    <p:anim calcmode="lin" valueType="num">
                                      <p:cBhvr additive="base">
                                        <p:cTn id="255" dur="3000" fill="hold"/>
                                        <p:tgtEl>
                                          <p:spTgt spid="64"/>
                                        </p:tgtEl>
                                        <p:attrNameLst>
                                          <p:attrName>ppt_y</p:attrName>
                                        </p:attrNameLst>
                                      </p:cBhvr>
                                      <p:tavLst>
                                        <p:tav tm="0">
                                          <p:val>
                                            <p:strVal val="0-#ppt_h/2"/>
                                          </p:val>
                                        </p:tav>
                                        <p:tav tm="100000">
                                          <p:val>
                                            <p:strVal val="#ppt_y"/>
                                          </p:val>
                                        </p:tav>
                                      </p:tavLst>
                                    </p:anim>
                                  </p:childTnLst>
                                </p:cTn>
                              </p:par>
                              <p:par>
                                <p:cTn id="256" presetID="2" presetClass="entr" presetSubtype="3" fill="hold" grpId="0" nodeType="withEffect">
                                  <p:stCondLst>
                                    <p:cond delay="0"/>
                                  </p:stCondLst>
                                  <p:childTnLst>
                                    <p:set>
                                      <p:cBhvr>
                                        <p:cTn id="257" dur="1" fill="hold">
                                          <p:stCondLst>
                                            <p:cond delay="0"/>
                                          </p:stCondLst>
                                        </p:cTn>
                                        <p:tgtEl>
                                          <p:spTgt spid="65"/>
                                        </p:tgtEl>
                                        <p:attrNameLst>
                                          <p:attrName>style.visibility</p:attrName>
                                        </p:attrNameLst>
                                      </p:cBhvr>
                                      <p:to>
                                        <p:strVal val="visible"/>
                                      </p:to>
                                    </p:set>
                                    <p:anim calcmode="lin" valueType="num">
                                      <p:cBhvr additive="base">
                                        <p:cTn id="258" dur="3000" fill="hold"/>
                                        <p:tgtEl>
                                          <p:spTgt spid="65"/>
                                        </p:tgtEl>
                                        <p:attrNameLst>
                                          <p:attrName>ppt_x</p:attrName>
                                        </p:attrNameLst>
                                      </p:cBhvr>
                                      <p:tavLst>
                                        <p:tav tm="0">
                                          <p:val>
                                            <p:strVal val="1+#ppt_w/2"/>
                                          </p:val>
                                        </p:tav>
                                        <p:tav tm="100000">
                                          <p:val>
                                            <p:strVal val="#ppt_x"/>
                                          </p:val>
                                        </p:tav>
                                      </p:tavLst>
                                    </p:anim>
                                    <p:anim calcmode="lin" valueType="num">
                                      <p:cBhvr additive="base">
                                        <p:cTn id="259" dur="3000" fill="hold"/>
                                        <p:tgtEl>
                                          <p:spTgt spid="65"/>
                                        </p:tgtEl>
                                        <p:attrNameLst>
                                          <p:attrName>ppt_y</p:attrName>
                                        </p:attrNameLst>
                                      </p:cBhvr>
                                      <p:tavLst>
                                        <p:tav tm="0">
                                          <p:val>
                                            <p:strVal val="0-#ppt_h/2"/>
                                          </p:val>
                                        </p:tav>
                                        <p:tav tm="100000">
                                          <p:val>
                                            <p:strVal val="#ppt_y"/>
                                          </p:val>
                                        </p:tav>
                                      </p:tavLst>
                                    </p:anim>
                                  </p:childTnLst>
                                </p:cTn>
                              </p:par>
                              <p:par>
                                <p:cTn id="260" presetID="2" presetClass="entr" presetSubtype="3" fill="hold" grpId="0" nodeType="withEffect">
                                  <p:stCondLst>
                                    <p:cond delay="0"/>
                                  </p:stCondLst>
                                  <p:childTnLst>
                                    <p:set>
                                      <p:cBhvr>
                                        <p:cTn id="261" dur="1" fill="hold">
                                          <p:stCondLst>
                                            <p:cond delay="0"/>
                                          </p:stCondLst>
                                        </p:cTn>
                                        <p:tgtEl>
                                          <p:spTgt spid="66"/>
                                        </p:tgtEl>
                                        <p:attrNameLst>
                                          <p:attrName>style.visibility</p:attrName>
                                        </p:attrNameLst>
                                      </p:cBhvr>
                                      <p:to>
                                        <p:strVal val="visible"/>
                                      </p:to>
                                    </p:set>
                                    <p:anim calcmode="lin" valueType="num">
                                      <p:cBhvr additive="base">
                                        <p:cTn id="262" dur="3000" fill="hold"/>
                                        <p:tgtEl>
                                          <p:spTgt spid="66"/>
                                        </p:tgtEl>
                                        <p:attrNameLst>
                                          <p:attrName>ppt_x</p:attrName>
                                        </p:attrNameLst>
                                      </p:cBhvr>
                                      <p:tavLst>
                                        <p:tav tm="0">
                                          <p:val>
                                            <p:strVal val="1+#ppt_w/2"/>
                                          </p:val>
                                        </p:tav>
                                        <p:tav tm="100000">
                                          <p:val>
                                            <p:strVal val="#ppt_x"/>
                                          </p:val>
                                        </p:tav>
                                      </p:tavLst>
                                    </p:anim>
                                    <p:anim calcmode="lin" valueType="num">
                                      <p:cBhvr additive="base">
                                        <p:cTn id="263" dur="3000" fill="hold"/>
                                        <p:tgtEl>
                                          <p:spTgt spid="66"/>
                                        </p:tgtEl>
                                        <p:attrNameLst>
                                          <p:attrName>ppt_y</p:attrName>
                                        </p:attrNameLst>
                                      </p:cBhvr>
                                      <p:tavLst>
                                        <p:tav tm="0">
                                          <p:val>
                                            <p:strVal val="0-#ppt_h/2"/>
                                          </p:val>
                                        </p:tav>
                                        <p:tav tm="100000">
                                          <p:val>
                                            <p:strVal val="#ppt_y"/>
                                          </p:val>
                                        </p:tav>
                                      </p:tavLst>
                                    </p:anim>
                                  </p:childTnLst>
                                </p:cTn>
                              </p:par>
                            </p:childTnLst>
                          </p:cTn>
                        </p:par>
                        <p:par>
                          <p:cTn id="264" fill="hold">
                            <p:stCondLst>
                              <p:cond delay="3000"/>
                            </p:stCondLst>
                            <p:childTnLst>
                              <p:par>
                                <p:cTn id="265" presetID="2" presetClass="exit" presetSubtype="4" fill="hold" grpId="1" nodeType="afterEffect">
                                  <p:stCondLst>
                                    <p:cond delay="0"/>
                                  </p:stCondLst>
                                  <p:childTnLst>
                                    <p:anim calcmode="lin" valueType="num">
                                      <p:cBhvr additive="base">
                                        <p:cTn id="266" dur="3000"/>
                                        <p:tgtEl>
                                          <p:spTgt spid="3"/>
                                        </p:tgtEl>
                                        <p:attrNameLst>
                                          <p:attrName>ppt_x</p:attrName>
                                        </p:attrNameLst>
                                      </p:cBhvr>
                                      <p:tavLst>
                                        <p:tav tm="0">
                                          <p:val>
                                            <p:strVal val="ppt_x"/>
                                          </p:val>
                                        </p:tav>
                                        <p:tav tm="100000">
                                          <p:val>
                                            <p:strVal val="ppt_x"/>
                                          </p:val>
                                        </p:tav>
                                      </p:tavLst>
                                    </p:anim>
                                    <p:anim calcmode="lin" valueType="num">
                                      <p:cBhvr additive="base">
                                        <p:cTn id="267" dur="3000"/>
                                        <p:tgtEl>
                                          <p:spTgt spid="3"/>
                                        </p:tgtEl>
                                        <p:attrNameLst>
                                          <p:attrName>ppt_y</p:attrName>
                                        </p:attrNameLst>
                                      </p:cBhvr>
                                      <p:tavLst>
                                        <p:tav tm="0">
                                          <p:val>
                                            <p:strVal val="ppt_y"/>
                                          </p:val>
                                        </p:tav>
                                        <p:tav tm="100000">
                                          <p:val>
                                            <p:strVal val="1+ppt_h/2"/>
                                          </p:val>
                                        </p:tav>
                                      </p:tavLst>
                                    </p:anim>
                                    <p:set>
                                      <p:cBhvr>
                                        <p:cTn id="268" dur="1" fill="hold">
                                          <p:stCondLst>
                                            <p:cond delay="2999"/>
                                          </p:stCondLst>
                                        </p:cTn>
                                        <p:tgtEl>
                                          <p:spTgt spid="3"/>
                                        </p:tgtEl>
                                        <p:attrNameLst>
                                          <p:attrName>style.visibility</p:attrName>
                                        </p:attrNameLst>
                                      </p:cBhvr>
                                      <p:to>
                                        <p:strVal val="hidden"/>
                                      </p:to>
                                    </p:set>
                                  </p:childTnLst>
                                </p:cTn>
                              </p:par>
                              <p:par>
                                <p:cTn id="269" presetID="2" presetClass="exit" presetSubtype="4" fill="hold" grpId="1" nodeType="withEffect">
                                  <p:stCondLst>
                                    <p:cond delay="0"/>
                                  </p:stCondLst>
                                  <p:childTnLst>
                                    <p:anim calcmode="lin" valueType="num">
                                      <p:cBhvr additive="base">
                                        <p:cTn id="270" dur="3000"/>
                                        <p:tgtEl>
                                          <p:spTgt spid="4"/>
                                        </p:tgtEl>
                                        <p:attrNameLst>
                                          <p:attrName>ppt_x</p:attrName>
                                        </p:attrNameLst>
                                      </p:cBhvr>
                                      <p:tavLst>
                                        <p:tav tm="0">
                                          <p:val>
                                            <p:strVal val="ppt_x"/>
                                          </p:val>
                                        </p:tav>
                                        <p:tav tm="100000">
                                          <p:val>
                                            <p:strVal val="ppt_x"/>
                                          </p:val>
                                        </p:tav>
                                      </p:tavLst>
                                    </p:anim>
                                    <p:anim calcmode="lin" valueType="num">
                                      <p:cBhvr additive="base">
                                        <p:cTn id="271" dur="3000"/>
                                        <p:tgtEl>
                                          <p:spTgt spid="4"/>
                                        </p:tgtEl>
                                        <p:attrNameLst>
                                          <p:attrName>ppt_y</p:attrName>
                                        </p:attrNameLst>
                                      </p:cBhvr>
                                      <p:tavLst>
                                        <p:tav tm="0">
                                          <p:val>
                                            <p:strVal val="ppt_y"/>
                                          </p:val>
                                        </p:tav>
                                        <p:tav tm="100000">
                                          <p:val>
                                            <p:strVal val="1+ppt_h/2"/>
                                          </p:val>
                                        </p:tav>
                                      </p:tavLst>
                                    </p:anim>
                                    <p:set>
                                      <p:cBhvr>
                                        <p:cTn id="272" dur="1" fill="hold">
                                          <p:stCondLst>
                                            <p:cond delay="2999"/>
                                          </p:stCondLst>
                                        </p:cTn>
                                        <p:tgtEl>
                                          <p:spTgt spid="4"/>
                                        </p:tgtEl>
                                        <p:attrNameLst>
                                          <p:attrName>style.visibility</p:attrName>
                                        </p:attrNameLst>
                                      </p:cBhvr>
                                      <p:to>
                                        <p:strVal val="hidden"/>
                                      </p:to>
                                    </p:set>
                                  </p:childTnLst>
                                </p:cTn>
                              </p:par>
                              <p:par>
                                <p:cTn id="273" presetID="2" presetClass="exit" presetSubtype="4" fill="hold" grpId="1" nodeType="withEffect">
                                  <p:stCondLst>
                                    <p:cond delay="0"/>
                                  </p:stCondLst>
                                  <p:childTnLst>
                                    <p:anim calcmode="lin" valueType="num">
                                      <p:cBhvr additive="base">
                                        <p:cTn id="274" dur="3000"/>
                                        <p:tgtEl>
                                          <p:spTgt spid="5"/>
                                        </p:tgtEl>
                                        <p:attrNameLst>
                                          <p:attrName>ppt_x</p:attrName>
                                        </p:attrNameLst>
                                      </p:cBhvr>
                                      <p:tavLst>
                                        <p:tav tm="0">
                                          <p:val>
                                            <p:strVal val="ppt_x"/>
                                          </p:val>
                                        </p:tav>
                                        <p:tav tm="100000">
                                          <p:val>
                                            <p:strVal val="ppt_x"/>
                                          </p:val>
                                        </p:tav>
                                      </p:tavLst>
                                    </p:anim>
                                    <p:anim calcmode="lin" valueType="num">
                                      <p:cBhvr additive="base">
                                        <p:cTn id="275" dur="3000"/>
                                        <p:tgtEl>
                                          <p:spTgt spid="5"/>
                                        </p:tgtEl>
                                        <p:attrNameLst>
                                          <p:attrName>ppt_y</p:attrName>
                                        </p:attrNameLst>
                                      </p:cBhvr>
                                      <p:tavLst>
                                        <p:tav tm="0">
                                          <p:val>
                                            <p:strVal val="ppt_y"/>
                                          </p:val>
                                        </p:tav>
                                        <p:tav tm="100000">
                                          <p:val>
                                            <p:strVal val="1+ppt_h/2"/>
                                          </p:val>
                                        </p:tav>
                                      </p:tavLst>
                                    </p:anim>
                                    <p:set>
                                      <p:cBhvr>
                                        <p:cTn id="276" dur="1" fill="hold">
                                          <p:stCondLst>
                                            <p:cond delay="2999"/>
                                          </p:stCondLst>
                                        </p:cTn>
                                        <p:tgtEl>
                                          <p:spTgt spid="5"/>
                                        </p:tgtEl>
                                        <p:attrNameLst>
                                          <p:attrName>style.visibility</p:attrName>
                                        </p:attrNameLst>
                                      </p:cBhvr>
                                      <p:to>
                                        <p:strVal val="hidden"/>
                                      </p:to>
                                    </p:set>
                                  </p:childTnLst>
                                </p:cTn>
                              </p:par>
                              <p:par>
                                <p:cTn id="277" presetID="2" presetClass="exit" presetSubtype="4" fill="hold" grpId="1" nodeType="withEffect">
                                  <p:stCondLst>
                                    <p:cond delay="0"/>
                                  </p:stCondLst>
                                  <p:childTnLst>
                                    <p:anim calcmode="lin" valueType="num">
                                      <p:cBhvr additive="base">
                                        <p:cTn id="278" dur="3000"/>
                                        <p:tgtEl>
                                          <p:spTgt spid="6"/>
                                        </p:tgtEl>
                                        <p:attrNameLst>
                                          <p:attrName>ppt_x</p:attrName>
                                        </p:attrNameLst>
                                      </p:cBhvr>
                                      <p:tavLst>
                                        <p:tav tm="0">
                                          <p:val>
                                            <p:strVal val="ppt_x"/>
                                          </p:val>
                                        </p:tav>
                                        <p:tav tm="100000">
                                          <p:val>
                                            <p:strVal val="ppt_x"/>
                                          </p:val>
                                        </p:tav>
                                      </p:tavLst>
                                    </p:anim>
                                    <p:anim calcmode="lin" valueType="num">
                                      <p:cBhvr additive="base">
                                        <p:cTn id="279" dur="3000"/>
                                        <p:tgtEl>
                                          <p:spTgt spid="6"/>
                                        </p:tgtEl>
                                        <p:attrNameLst>
                                          <p:attrName>ppt_y</p:attrName>
                                        </p:attrNameLst>
                                      </p:cBhvr>
                                      <p:tavLst>
                                        <p:tav tm="0">
                                          <p:val>
                                            <p:strVal val="ppt_y"/>
                                          </p:val>
                                        </p:tav>
                                        <p:tav tm="100000">
                                          <p:val>
                                            <p:strVal val="1+ppt_h/2"/>
                                          </p:val>
                                        </p:tav>
                                      </p:tavLst>
                                    </p:anim>
                                    <p:set>
                                      <p:cBhvr>
                                        <p:cTn id="280" dur="1" fill="hold">
                                          <p:stCondLst>
                                            <p:cond delay="2999"/>
                                          </p:stCondLst>
                                        </p:cTn>
                                        <p:tgtEl>
                                          <p:spTgt spid="6"/>
                                        </p:tgtEl>
                                        <p:attrNameLst>
                                          <p:attrName>style.visibility</p:attrName>
                                        </p:attrNameLst>
                                      </p:cBhvr>
                                      <p:to>
                                        <p:strVal val="hidden"/>
                                      </p:to>
                                    </p:set>
                                  </p:childTnLst>
                                </p:cTn>
                              </p:par>
                              <p:par>
                                <p:cTn id="281" presetID="2" presetClass="exit" presetSubtype="4" fill="hold" grpId="1" nodeType="withEffect">
                                  <p:stCondLst>
                                    <p:cond delay="0"/>
                                  </p:stCondLst>
                                  <p:childTnLst>
                                    <p:anim calcmode="lin" valueType="num">
                                      <p:cBhvr additive="base">
                                        <p:cTn id="282" dur="3000"/>
                                        <p:tgtEl>
                                          <p:spTgt spid="7"/>
                                        </p:tgtEl>
                                        <p:attrNameLst>
                                          <p:attrName>ppt_x</p:attrName>
                                        </p:attrNameLst>
                                      </p:cBhvr>
                                      <p:tavLst>
                                        <p:tav tm="0">
                                          <p:val>
                                            <p:strVal val="ppt_x"/>
                                          </p:val>
                                        </p:tav>
                                        <p:tav tm="100000">
                                          <p:val>
                                            <p:strVal val="ppt_x"/>
                                          </p:val>
                                        </p:tav>
                                      </p:tavLst>
                                    </p:anim>
                                    <p:anim calcmode="lin" valueType="num">
                                      <p:cBhvr additive="base">
                                        <p:cTn id="283" dur="3000"/>
                                        <p:tgtEl>
                                          <p:spTgt spid="7"/>
                                        </p:tgtEl>
                                        <p:attrNameLst>
                                          <p:attrName>ppt_y</p:attrName>
                                        </p:attrNameLst>
                                      </p:cBhvr>
                                      <p:tavLst>
                                        <p:tav tm="0">
                                          <p:val>
                                            <p:strVal val="ppt_y"/>
                                          </p:val>
                                        </p:tav>
                                        <p:tav tm="100000">
                                          <p:val>
                                            <p:strVal val="1+ppt_h/2"/>
                                          </p:val>
                                        </p:tav>
                                      </p:tavLst>
                                    </p:anim>
                                    <p:set>
                                      <p:cBhvr>
                                        <p:cTn id="284" dur="1" fill="hold">
                                          <p:stCondLst>
                                            <p:cond delay="2999"/>
                                          </p:stCondLst>
                                        </p:cTn>
                                        <p:tgtEl>
                                          <p:spTgt spid="7"/>
                                        </p:tgtEl>
                                        <p:attrNameLst>
                                          <p:attrName>style.visibility</p:attrName>
                                        </p:attrNameLst>
                                      </p:cBhvr>
                                      <p:to>
                                        <p:strVal val="hidden"/>
                                      </p:to>
                                    </p:set>
                                  </p:childTnLst>
                                </p:cTn>
                              </p:par>
                              <p:par>
                                <p:cTn id="285" presetID="2" presetClass="exit" presetSubtype="4" fill="hold" grpId="1" nodeType="withEffect">
                                  <p:stCondLst>
                                    <p:cond delay="0"/>
                                  </p:stCondLst>
                                  <p:childTnLst>
                                    <p:anim calcmode="lin" valueType="num">
                                      <p:cBhvr additive="base">
                                        <p:cTn id="286" dur="3000"/>
                                        <p:tgtEl>
                                          <p:spTgt spid="8"/>
                                        </p:tgtEl>
                                        <p:attrNameLst>
                                          <p:attrName>ppt_x</p:attrName>
                                        </p:attrNameLst>
                                      </p:cBhvr>
                                      <p:tavLst>
                                        <p:tav tm="0">
                                          <p:val>
                                            <p:strVal val="ppt_x"/>
                                          </p:val>
                                        </p:tav>
                                        <p:tav tm="100000">
                                          <p:val>
                                            <p:strVal val="ppt_x"/>
                                          </p:val>
                                        </p:tav>
                                      </p:tavLst>
                                    </p:anim>
                                    <p:anim calcmode="lin" valueType="num">
                                      <p:cBhvr additive="base">
                                        <p:cTn id="287" dur="3000"/>
                                        <p:tgtEl>
                                          <p:spTgt spid="8"/>
                                        </p:tgtEl>
                                        <p:attrNameLst>
                                          <p:attrName>ppt_y</p:attrName>
                                        </p:attrNameLst>
                                      </p:cBhvr>
                                      <p:tavLst>
                                        <p:tav tm="0">
                                          <p:val>
                                            <p:strVal val="ppt_y"/>
                                          </p:val>
                                        </p:tav>
                                        <p:tav tm="100000">
                                          <p:val>
                                            <p:strVal val="1+ppt_h/2"/>
                                          </p:val>
                                        </p:tav>
                                      </p:tavLst>
                                    </p:anim>
                                    <p:set>
                                      <p:cBhvr>
                                        <p:cTn id="288" dur="1" fill="hold">
                                          <p:stCondLst>
                                            <p:cond delay="2999"/>
                                          </p:stCondLst>
                                        </p:cTn>
                                        <p:tgtEl>
                                          <p:spTgt spid="8"/>
                                        </p:tgtEl>
                                        <p:attrNameLst>
                                          <p:attrName>style.visibility</p:attrName>
                                        </p:attrNameLst>
                                      </p:cBhvr>
                                      <p:to>
                                        <p:strVal val="hidden"/>
                                      </p:to>
                                    </p:set>
                                  </p:childTnLst>
                                </p:cTn>
                              </p:par>
                              <p:par>
                                <p:cTn id="289" presetID="2" presetClass="exit" presetSubtype="4" fill="hold" grpId="1" nodeType="withEffect">
                                  <p:stCondLst>
                                    <p:cond delay="0"/>
                                  </p:stCondLst>
                                  <p:childTnLst>
                                    <p:anim calcmode="lin" valueType="num">
                                      <p:cBhvr additive="base">
                                        <p:cTn id="290" dur="3000"/>
                                        <p:tgtEl>
                                          <p:spTgt spid="9"/>
                                        </p:tgtEl>
                                        <p:attrNameLst>
                                          <p:attrName>ppt_x</p:attrName>
                                        </p:attrNameLst>
                                      </p:cBhvr>
                                      <p:tavLst>
                                        <p:tav tm="0">
                                          <p:val>
                                            <p:strVal val="ppt_x"/>
                                          </p:val>
                                        </p:tav>
                                        <p:tav tm="100000">
                                          <p:val>
                                            <p:strVal val="ppt_x"/>
                                          </p:val>
                                        </p:tav>
                                      </p:tavLst>
                                    </p:anim>
                                    <p:anim calcmode="lin" valueType="num">
                                      <p:cBhvr additive="base">
                                        <p:cTn id="291" dur="3000"/>
                                        <p:tgtEl>
                                          <p:spTgt spid="9"/>
                                        </p:tgtEl>
                                        <p:attrNameLst>
                                          <p:attrName>ppt_y</p:attrName>
                                        </p:attrNameLst>
                                      </p:cBhvr>
                                      <p:tavLst>
                                        <p:tav tm="0">
                                          <p:val>
                                            <p:strVal val="ppt_y"/>
                                          </p:val>
                                        </p:tav>
                                        <p:tav tm="100000">
                                          <p:val>
                                            <p:strVal val="1+ppt_h/2"/>
                                          </p:val>
                                        </p:tav>
                                      </p:tavLst>
                                    </p:anim>
                                    <p:set>
                                      <p:cBhvr>
                                        <p:cTn id="292" dur="1" fill="hold">
                                          <p:stCondLst>
                                            <p:cond delay="2999"/>
                                          </p:stCondLst>
                                        </p:cTn>
                                        <p:tgtEl>
                                          <p:spTgt spid="9"/>
                                        </p:tgtEl>
                                        <p:attrNameLst>
                                          <p:attrName>style.visibility</p:attrName>
                                        </p:attrNameLst>
                                      </p:cBhvr>
                                      <p:to>
                                        <p:strVal val="hidden"/>
                                      </p:to>
                                    </p:set>
                                  </p:childTnLst>
                                </p:cTn>
                              </p:par>
                              <p:par>
                                <p:cTn id="293" presetID="2" presetClass="exit" presetSubtype="4" fill="hold" grpId="1" nodeType="withEffect">
                                  <p:stCondLst>
                                    <p:cond delay="0"/>
                                  </p:stCondLst>
                                  <p:childTnLst>
                                    <p:anim calcmode="lin" valueType="num">
                                      <p:cBhvr additive="base">
                                        <p:cTn id="294" dur="3000"/>
                                        <p:tgtEl>
                                          <p:spTgt spid="10"/>
                                        </p:tgtEl>
                                        <p:attrNameLst>
                                          <p:attrName>ppt_x</p:attrName>
                                        </p:attrNameLst>
                                      </p:cBhvr>
                                      <p:tavLst>
                                        <p:tav tm="0">
                                          <p:val>
                                            <p:strVal val="ppt_x"/>
                                          </p:val>
                                        </p:tav>
                                        <p:tav tm="100000">
                                          <p:val>
                                            <p:strVal val="ppt_x"/>
                                          </p:val>
                                        </p:tav>
                                      </p:tavLst>
                                    </p:anim>
                                    <p:anim calcmode="lin" valueType="num">
                                      <p:cBhvr additive="base">
                                        <p:cTn id="295" dur="3000"/>
                                        <p:tgtEl>
                                          <p:spTgt spid="10"/>
                                        </p:tgtEl>
                                        <p:attrNameLst>
                                          <p:attrName>ppt_y</p:attrName>
                                        </p:attrNameLst>
                                      </p:cBhvr>
                                      <p:tavLst>
                                        <p:tav tm="0">
                                          <p:val>
                                            <p:strVal val="ppt_y"/>
                                          </p:val>
                                        </p:tav>
                                        <p:tav tm="100000">
                                          <p:val>
                                            <p:strVal val="1+ppt_h/2"/>
                                          </p:val>
                                        </p:tav>
                                      </p:tavLst>
                                    </p:anim>
                                    <p:set>
                                      <p:cBhvr>
                                        <p:cTn id="296" dur="1" fill="hold">
                                          <p:stCondLst>
                                            <p:cond delay="2999"/>
                                          </p:stCondLst>
                                        </p:cTn>
                                        <p:tgtEl>
                                          <p:spTgt spid="10"/>
                                        </p:tgtEl>
                                        <p:attrNameLst>
                                          <p:attrName>style.visibility</p:attrName>
                                        </p:attrNameLst>
                                      </p:cBhvr>
                                      <p:to>
                                        <p:strVal val="hidden"/>
                                      </p:to>
                                    </p:set>
                                  </p:childTnLst>
                                </p:cTn>
                              </p:par>
                              <p:par>
                                <p:cTn id="297" presetID="2" presetClass="exit" presetSubtype="4" fill="hold" grpId="1" nodeType="withEffect">
                                  <p:stCondLst>
                                    <p:cond delay="0"/>
                                  </p:stCondLst>
                                  <p:childTnLst>
                                    <p:anim calcmode="lin" valueType="num">
                                      <p:cBhvr additive="base">
                                        <p:cTn id="298" dur="3000"/>
                                        <p:tgtEl>
                                          <p:spTgt spid="11"/>
                                        </p:tgtEl>
                                        <p:attrNameLst>
                                          <p:attrName>ppt_x</p:attrName>
                                        </p:attrNameLst>
                                      </p:cBhvr>
                                      <p:tavLst>
                                        <p:tav tm="0">
                                          <p:val>
                                            <p:strVal val="ppt_x"/>
                                          </p:val>
                                        </p:tav>
                                        <p:tav tm="100000">
                                          <p:val>
                                            <p:strVal val="ppt_x"/>
                                          </p:val>
                                        </p:tav>
                                      </p:tavLst>
                                    </p:anim>
                                    <p:anim calcmode="lin" valueType="num">
                                      <p:cBhvr additive="base">
                                        <p:cTn id="299" dur="3000"/>
                                        <p:tgtEl>
                                          <p:spTgt spid="11"/>
                                        </p:tgtEl>
                                        <p:attrNameLst>
                                          <p:attrName>ppt_y</p:attrName>
                                        </p:attrNameLst>
                                      </p:cBhvr>
                                      <p:tavLst>
                                        <p:tav tm="0">
                                          <p:val>
                                            <p:strVal val="ppt_y"/>
                                          </p:val>
                                        </p:tav>
                                        <p:tav tm="100000">
                                          <p:val>
                                            <p:strVal val="1+ppt_h/2"/>
                                          </p:val>
                                        </p:tav>
                                      </p:tavLst>
                                    </p:anim>
                                    <p:set>
                                      <p:cBhvr>
                                        <p:cTn id="300" dur="1" fill="hold">
                                          <p:stCondLst>
                                            <p:cond delay="2999"/>
                                          </p:stCondLst>
                                        </p:cTn>
                                        <p:tgtEl>
                                          <p:spTgt spid="11"/>
                                        </p:tgtEl>
                                        <p:attrNameLst>
                                          <p:attrName>style.visibility</p:attrName>
                                        </p:attrNameLst>
                                      </p:cBhvr>
                                      <p:to>
                                        <p:strVal val="hidden"/>
                                      </p:to>
                                    </p:set>
                                  </p:childTnLst>
                                </p:cTn>
                              </p:par>
                              <p:par>
                                <p:cTn id="301" presetID="2" presetClass="exit" presetSubtype="4" fill="hold" grpId="1" nodeType="withEffect">
                                  <p:stCondLst>
                                    <p:cond delay="0"/>
                                  </p:stCondLst>
                                  <p:childTnLst>
                                    <p:anim calcmode="lin" valueType="num">
                                      <p:cBhvr additive="base">
                                        <p:cTn id="302" dur="3000"/>
                                        <p:tgtEl>
                                          <p:spTgt spid="12"/>
                                        </p:tgtEl>
                                        <p:attrNameLst>
                                          <p:attrName>ppt_x</p:attrName>
                                        </p:attrNameLst>
                                      </p:cBhvr>
                                      <p:tavLst>
                                        <p:tav tm="0">
                                          <p:val>
                                            <p:strVal val="ppt_x"/>
                                          </p:val>
                                        </p:tav>
                                        <p:tav tm="100000">
                                          <p:val>
                                            <p:strVal val="ppt_x"/>
                                          </p:val>
                                        </p:tav>
                                      </p:tavLst>
                                    </p:anim>
                                    <p:anim calcmode="lin" valueType="num">
                                      <p:cBhvr additive="base">
                                        <p:cTn id="303" dur="3000"/>
                                        <p:tgtEl>
                                          <p:spTgt spid="12"/>
                                        </p:tgtEl>
                                        <p:attrNameLst>
                                          <p:attrName>ppt_y</p:attrName>
                                        </p:attrNameLst>
                                      </p:cBhvr>
                                      <p:tavLst>
                                        <p:tav tm="0">
                                          <p:val>
                                            <p:strVal val="ppt_y"/>
                                          </p:val>
                                        </p:tav>
                                        <p:tav tm="100000">
                                          <p:val>
                                            <p:strVal val="1+ppt_h/2"/>
                                          </p:val>
                                        </p:tav>
                                      </p:tavLst>
                                    </p:anim>
                                    <p:set>
                                      <p:cBhvr>
                                        <p:cTn id="304" dur="1" fill="hold">
                                          <p:stCondLst>
                                            <p:cond delay="2999"/>
                                          </p:stCondLst>
                                        </p:cTn>
                                        <p:tgtEl>
                                          <p:spTgt spid="12"/>
                                        </p:tgtEl>
                                        <p:attrNameLst>
                                          <p:attrName>style.visibility</p:attrName>
                                        </p:attrNameLst>
                                      </p:cBhvr>
                                      <p:to>
                                        <p:strVal val="hidden"/>
                                      </p:to>
                                    </p:set>
                                  </p:childTnLst>
                                </p:cTn>
                              </p:par>
                              <p:par>
                                <p:cTn id="305" presetID="2" presetClass="exit" presetSubtype="4" fill="hold" grpId="1" nodeType="withEffect">
                                  <p:stCondLst>
                                    <p:cond delay="0"/>
                                  </p:stCondLst>
                                  <p:childTnLst>
                                    <p:anim calcmode="lin" valueType="num">
                                      <p:cBhvr additive="base">
                                        <p:cTn id="306" dur="3000"/>
                                        <p:tgtEl>
                                          <p:spTgt spid="13"/>
                                        </p:tgtEl>
                                        <p:attrNameLst>
                                          <p:attrName>ppt_x</p:attrName>
                                        </p:attrNameLst>
                                      </p:cBhvr>
                                      <p:tavLst>
                                        <p:tav tm="0">
                                          <p:val>
                                            <p:strVal val="ppt_x"/>
                                          </p:val>
                                        </p:tav>
                                        <p:tav tm="100000">
                                          <p:val>
                                            <p:strVal val="ppt_x"/>
                                          </p:val>
                                        </p:tav>
                                      </p:tavLst>
                                    </p:anim>
                                    <p:anim calcmode="lin" valueType="num">
                                      <p:cBhvr additive="base">
                                        <p:cTn id="307" dur="3000"/>
                                        <p:tgtEl>
                                          <p:spTgt spid="13"/>
                                        </p:tgtEl>
                                        <p:attrNameLst>
                                          <p:attrName>ppt_y</p:attrName>
                                        </p:attrNameLst>
                                      </p:cBhvr>
                                      <p:tavLst>
                                        <p:tav tm="0">
                                          <p:val>
                                            <p:strVal val="ppt_y"/>
                                          </p:val>
                                        </p:tav>
                                        <p:tav tm="100000">
                                          <p:val>
                                            <p:strVal val="1+ppt_h/2"/>
                                          </p:val>
                                        </p:tav>
                                      </p:tavLst>
                                    </p:anim>
                                    <p:set>
                                      <p:cBhvr>
                                        <p:cTn id="308" dur="1" fill="hold">
                                          <p:stCondLst>
                                            <p:cond delay="2999"/>
                                          </p:stCondLst>
                                        </p:cTn>
                                        <p:tgtEl>
                                          <p:spTgt spid="13"/>
                                        </p:tgtEl>
                                        <p:attrNameLst>
                                          <p:attrName>style.visibility</p:attrName>
                                        </p:attrNameLst>
                                      </p:cBhvr>
                                      <p:to>
                                        <p:strVal val="hidden"/>
                                      </p:to>
                                    </p:set>
                                  </p:childTnLst>
                                </p:cTn>
                              </p:par>
                              <p:par>
                                <p:cTn id="309" presetID="2" presetClass="exit" presetSubtype="4" fill="hold" grpId="1" nodeType="withEffect">
                                  <p:stCondLst>
                                    <p:cond delay="0"/>
                                  </p:stCondLst>
                                  <p:childTnLst>
                                    <p:anim calcmode="lin" valueType="num">
                                      <p:cBhvr additive="base">
                                        <p:cTn id="310" dur="3000"/>
                                        <p:tgtEl>
                                          <p:spTgt spid="14"/>
                                        </p:tgtEl>
                                        <p:attrNameLst>
                                          <p:attrName>ppt_x</p:attrName>
                                        </p:attrNameLst>
                                      </p:cBhvr>
                                      <p:tavLst>
                                        <p:tav tm="0">
                                          <p:val>
                                            <p:strVal val="ppt_x"/>
                                          </p:val>
                                        </p:tav>
                                        <p:tav tm="100000">
                                          <p:val>
                                            <p:strVal val="ppt_x"/>
                                          </p:val>
                                        </p:tav>
                                      </p:tavLst>
                                    </p:anim>
                                    <p:anim calcmode="lin" valueType="num">
                                      <p:cBhvr additive="base">
                                        <p:cTn id="311" dur="3000"/>
                                        <p:tgtEl>
                                          <p:spTgt spid="14"/>
                                        </p:tgtEl>
                                        <p:attrNameLst>
                                          <p:attrName>ppt_y</p:attrName>
                                        </p:attrNameLst>
                                      </p:cBhvr>
                                      <p:tavLst>
                                        <p:tav tm="0">
                                          <p:val>
                                            <p:strVal val="ppt_y"/>
                                          </p:val>
                                        </p:tav>
                                        <p:tav tm="100000">
                                          <p:val>
                                            <p:strVal val="1+ppt_h/2"/>
                                          </p:val>
                                        </p:tav>
                                      </p:tavLst>
                                    </p:anim>
                                    <p:set>
                                      <p:cBhvr>
                                        <p:cTn id="312" dur="1" fill="hold">
                                          <p:stCondLst>
                                            <p:cond delay="2999"/>
                                          </p:stCondLst>
                                        </p:cTn>
                                        <p:tgtEl>
                                          <p:spTgt spid="14"/>
                                        </p:tgtEl>
                                        <p:attrNameLst>
                                          <p:attrName>style.visibility</p:attrName>
                                        </p:attrNameLst>
                                      </p:cBhvr>
                                      <p:to>
                                        <p:strVal val="hidden"/>
                                      </p:to>
                                    </p:set>
                                  </p:childTnLst>
                                </p:cTn>
                              </p:par>
                              <p:par>
                                <p:cTn id="313" presetID="2" presetClass="exit" presetSubtype="4" fill="hold" grpId="1" nodeType="withEffect">
                                  <p:stCondLst>
                                    <p:cond delay="0"/>
                                  </p:stCondLst>
                                  <p:childTnLst>
                                    <p:anim calcmode="lin" valueType="num">
                                      <p:cBhvr additive="base">
                                        <p:cTn id="314" dur="3000"/>
                                        <p:tgtEl>
                                          <p:spTgt spid="15"/>
                                        </p:tgtEl>
                                        <p:attrNameLst>
                                          <p:attrName>ppt_x</p:attrName>
                                        </p:attrNameLst>
                                      </p:cBhvr>
                                      <p:tavLst>
                                        <p:tav tm="0">
                                          <p:val>
                                            <p:strVal val="ppt_x"/>
                                          </p:val>
                                        </p:tav>
                                        <p:tav tm="100000">
                                          <p:val>
                                            <p:strVal val="ppt_x"/>
                                          </p:val>
                                        </p:tav>
                                      </p:tavLst>
                                    </p:anim>
                                    <p:anim calcmode="lin" valueType="num">
                                      <p:cBhvr additive="base">
                                        <p:cTn id="315" dur="3000"/>
                                        <p:tgtEl>
                                          <p:spTgt spid="15"/>
                                        </p:tgtEl>
                                        <p:attrNameLst>
                                          <p:attrName>ppt_y</p:attrName>
                                        </p:attrNameLst>
                                      </p:cBhvr>
                                      <p:tavLst>
                                        <p:tav tm="0">
                                          <p:val>
                                            <p:strVal val="ppt_y"/>
                                          </p:val>
                                        </p:tav>
                                        <p:tav tm="100000">
                                          <p:val>
                                            <p:strVal val="1+ppt_h/2"/>
                                          </p:val>
                                        </p:tav>
                                      </p:tavLst>
                                    </p:anim>
                                    <p:set>
                                      <p:cBhvr>
                                        <p:cTn id="316" dur="1" fill="hold">
                                          <p:stCondLst>
                                            <p:cond delay="2999"/>
                                          </p:stCondLst>
                                        </p:cTn>
                                        <p:tgtEl>
                                          <p:spTgt spid="15"/>
                                        </p:tgtEl>
                                        <p:attrNameLst>
                                          <p:attrName>style.visibility</p:attrName>
                                        </p:attrNameLst>
                                      </p:cBhvr>
                                      <p:to>
                                        <p:strVal val="hidden"/>
                                      </p:to>
                                    </p:set>
                                  </p:childTnLst>
                                </p:cTn>
                              </p:par>
                              <p:par>
                                <p:cTn id="317" presetID="2" presetClass="exit" presetSubtype="4" fill="hold" grpId="1" nodeType="withEffect">
                                  <p:stCondLst>
                                    <p:cond delay="0"/>
                                  </p:stCondLst>
                                  <p:childTnLst>
                                    <p:anim calcmode="lin" valueType="num">
                                      <p:cBhvr additive="base">
                                        <p:cTn id="318" dur="3000"/>
                                        <p:tgtEl>
                                          <p:spTgt spid="16"/>
                                        </p:tgtEl>
                                        <p:attrNameLst>
                                          <p:attrName>ppt_x</p:attrName>
                                        </p:attrNameLst>
                                      </p:cBhvr>
                                      <p:tavLst>
                                        <p:tav tm="0">
                                          <p:val>
                                            <p:strVal val="ppt_x"/>
                                          </p:val>
                                        </p:tav>
                                        <p:tav tm="100000">
                                          <p:val>
                                            <p:strVal val="ppt_x"/>
                                          </p:val>
                                        </p:tav>
                                      </p:tavLst>
                                    </p:anim>
                                    <p:anim calcmode="lin" valueType="num">
                                      <p:cBhvr additive="base">
                                        <p:cTn id="319" dur="3000"/>
                                        <p:tgtEl>
                                          <p:spTgt spid="16"/>
                                        </p:tgtEl>
                                        <p:attrNameLst>
                                          <p:attrName>ppt_y</p:attrName>
                                        </p:attrNameLst>
                                      </p:cBhvr>
                                      <p:tavLst>
                                        <p:tav tm="0">
                                          <p:val>
                                            <p:strVal val="ppt_y"/>
                                          </p:val>
                                        </p:tav>
                                        <p:tav tm="100000">
                                          <p:val>
                                            <p:strVal val="1+ppt_h/2"/>
                                          </p:val>
                                        </p:tav>
                                      </p:tavLst>
                                    </p:anim>
                                    <p:set>
                                      <p:cBhvr>
                                        <p:cTn id="320" dur="1" fill="hold">
                                          <p:stCondLst>
                                            <p:cond delay="2999"/>
                                          </p:stCondLst>
                                        </p:cTn>
                                        <p:tgtEl>
                                          <p:spTgt spid="16"/>
                                        </p:tgtEl>
                                        <p:attrNameLst>
                                          <p:attrName>style.visibility</p:attrName>
                                        </p:attrNameLst>
                                      </p:cBhvr>
                                      <p:to>
                                        <p:strVal val="hidden"/>
                                      </p:to>
                                    </p:set>
                                  </p:childTnLst>
                                </p:cTn>
                              </p:par>
                              <p:par>
                                <p:cTn id="321" presetID="2" presetClass="exit" presetSubtype="4" fill="hold" grpId="1" nodeType="withEffect">
                                  <p:stCondLst>
                                    <p:cond delay="0"/>
                                  </p:stCondLst>
                                  <p:childTnLst>
                                    <p:anim calcmode="lin" valueType="num">
                                      <p:cBhvr additive="base">
                                        <p:cTn id="322" dur="3000"/>
                                        <p:tgtEl>
                                          <p:spTgt spid="17"/>
                                        </p:tgtEl>
                                        <p:attrNameLst>
                                          <p:attrName>ppt_x</p:attrName>
                                        </p:attrNameLst>
                                      </p:cBhvr>
                                      <p:tavLst>
                                        <p:tav tm="0">
                                          <p:val>
                                            <p:strVal val="ppt_x"/>
                                          </p:val>
                                        </p:tav>
                                        <p:tav tm="100000">
                                          <p:val>
                                            <p:strVal val="ppt_x"/>
                                          </p:val>
                                        </p:tav>
                                      </p:tavLst>
                                    </p:anim>
                                    <p:anim calcmode="lin" valueType="num">
                                      <p:cBhvr additive="base">
                                        <p:cTn id="323" dur="3000"/>
                                        <p:tgtEl>
                                          <p:spTgt spid="17"/>
                                        </p:tgtEl>
                                        <p:attrNameLst>
                                          <p:attrName>ppt_y</p:attrName>
                                        </p:attrNameLst>
                                      </p:cBhvr>
                                      <p:tavLst>
                                        <p:tav tm="0">
                                          <p:val>
                                            <p:strVal val="ppt_y"/>
                                          </p:val>
                                        </p:tav>
                                        <p:tav tm="100000">
                                          <p:val>
                                            <p:strVal val="1+ppt_h/2"/>
                                          </p:val>
                                        </p:tav>
                                      </p:tavLst>
                                    </p:anim>
                                    <p:set>
                                      <p:cBhvr>
                                        <p:cTn id="324" dur="1" fill="hold">
                                          <p:stCondLst>
                                            <p:cond delay="2999"/>
                                          </p:stCondLst>
                                        </p:cTn>
                                        <p:tgtEl>
                                          <p:spTgt spid="17"/>
                                        </p:tgtEl>
                                        <p:attrNameLst>
                                          <p:attrName>style.visibility</p:attrName>
                                        </p:attrNameLst>
                                      </p:cBhvr>
                                      <p:to>
                                        <p:strVal val="hidden"/>
                                      </p:to>
                                    </p:set>
                                  </p:childTnLst>
                                </p:cTn>
                              </p:par>
                              <p:par>
                                <p:cTn id="325" presetID="2" presetClass="exit" presetSubtype="4" fill="hold" grpId="1" nodeType="withEffect">
                                  <p:stCondLst>
                                    <p:cond delay="0"/>
                                  </p:stCondLst>
                                  <p:childTnLst>
                                    <p:anim calcmode="lin" valueType="num">
                                      <p:cBhvr additive="base">
                                        <p:cTn id="326" dur="3000"/>
                                        <p:tgtEl>
                                          <p:spTgt spid="18"/>
                                        </p:tgtEl>
                                        <p:attrNameLst>
                                          <p:attrName>ppt_x</p:attrName>
                                        </p:attrNameLst>
                                      </p:cBhvr>
                                      <p:tavLst>
                                        <p:tav tm="0">
                                          <p:val>
                                            <p:strVal val="ppt_x"/>
                                          </p:val>
                                        </p:tav>
                                        <p:tav tm="100000">
                                          <p:val>
                                            <p:strVal val="ppt_x"/>
                                          </p:val>
                                        </p:tav>
                                      </p:tavLst>
                                    </p:anim>
                                    <p:anim calcmode="lin" valueType="num">
                                      <p:cBhvr additive="base">
                                        <p:cTn id="327" dur="3000"/>
                                        <p:tgtEl>
                                          <p:spTgt spid="18"/>
                                        </p:tgtEl>
                                        <p:attrNameLst>
                                          <p:attrName>ppt_y</p:attrName>
                                        </p:attrNameLst>
                                      </p:cBhvr>
                                      <p:tavLst>
                                        <p:tav tm="0">
                                          <p:val>
                                            <p:strVal val="ppt_y"/>
                                          </p:val>
                                        </p:tav>
                                        <p:tav tm="100000">
                                          <p:val>
                                            <p:strVal val="1+ppt_h/2"/>
                                          </p:val>
                                        </p:tav>
                                      </p:tavLst>
                                    </p:anim>
                                    <p:set>
                                      <p:cBhvr>
                                        <p:cTn id="328" dur="1" fill="hold">
                                          <p:stCondLst>
                                            <p:cond delay="2999"/>
                                          </p:stCondLst>
                                        </p:cTn>
                                        <p:tgtEl>
                                          <p:spTgt spid="18"/>
                                        </p:tgtEl>
                                        <p:attrNameLst>
                                          <p:attrName>style.visibility</p:attrName>
                                        </p:attrNameLst>
                                      </p:cBhvr>
                                      <p:to>
                                        <p:strVal val="hidden"/>
                                      </p:to>
                                    </p:set>
                                  </p:childTnLst>
                                </p:cTn>
                              </p:par>
                              <p:par>
                                <p:cTn id="329" presetID="2" presetClass="exit" presetSubtype="4" fill="hold" grpId="1" nodeType="withEffect">
                                  <p:stCondLst>
                                    <p:cond delay="0"/>
                                  </p:stCondLst>
                                  <p:childTnLst>
                                    <p:anim calcmode="lin" valueType="num">
                                      <p:cBhvr additive="base">
                                        <p:cTn id="330" dur="3000"/>
                                        <p:tgtEl>
                                          <p:spTgt spid="19"/>
                                        </p:tgtEl>
                                        <p:attrNameLst>
                                          <p:attrName>ppt_x</p:attrName>
                                        </p:attrNameLst>
                                      </p:cBhvr>
                                      <p:tavLst>
                                        <p:tav tm="0">
                                          <p:val>
                                            <p:strVal val="ppt_x"/>
                                          </p:val>
                                        </p:tav>
                                        <p:tav tm="100000">
                                          <p:val>
                                            <p:strVal val="ppt_x"/>
                                          </p:val>
                                        </p:tav>
                                      </p:tavLst>
                                    </p:anim>
                                    <p:anim calcmode="lin" valueType="num">
                                      <p:cBhvr additive="base">
                                        <p:cTn id="331" dur="3000"/>
                                        <p:tgtEl>
                                          <p:spTgt spid="19"/>
                                        </p:tgtEl>
                                        <p:attrNameLst>
                                          <p:attrName>ppt_y</p:attrName>
                                        </p:attrNameLst>
                                      </p:cBhvr>
                                      <p:tavLst>
                                        <p:tav tm="0">
                                          <p:val>
                                            <p:strVal val="ppt_y"/>
                                          </p:val>
                                        </p:tav>
                                        <p:tav tm="100000">
                                          <p:val>
                                            <p:strVal val="1+ppt_h/2"/>
                                          </p:val>
                                        </p:tav>
                                      </p:tavLst>
                                    </p:anim>
                                    <p:set>
                                      <p:cBhvr>
                                        <p:cTn id="332" dur="1" fill="hold">
                                          <p:stCondLst>
                                            <p:cond delay="2999"/>
                                          </p:stCondLst>
                                        </p:cTn>
                                        <p:tgtEl>
                                          <p:spTgt spid="19"/>
                                        </p:tgtEl>
                                        <p:attrNameLst>
                                          <p:attrName>style.visibility</p:attrName>
                                        </p:attrNameLst>
                                      </p:cBhvr>
                                      <p:to>
                                        <p:strVal val="hidden"/>
                                      </p:to>
                                    </p:set>
                                  </p:childTnLst>
                                </p:cTn>
                              </p:par>
                              <p:par>
                                <p:cTn id="333" presetID="2" presetClass="exit" presetSubtype="4" fill="hold" grpId="1" nodeType="withEffect">
                                  <p:stCondLst>
                                    <p:cond delay="0"/>
                                  </p:stCondLst>
                                  <p:childTnLst>
                                    <p:anim calcmode="lin" valueType="num">
                                      <p:cBhvr additive="base">
                                        <p:cTn id="334" dur="3000"/>
                                        <p:tgtEl>
                                          <p:spTgt spid="20"/>
                                        </p:tgtEl>
                                        <p:attrNameLst>
                                          <p:attrName>ppt_x</p:attrName>
                                        </p:attrNameLst>
                                      </p:cBhvr>
                                      <p:tavLst>
                                        <p:tav tm="0">
                                          <p:val>
                                            <p:strVal val="ppt_x"/>
                                          </p:val>
                                        </p:tav>
                                        <p:tav tm="100000">
                                          <p:val>
                                            <p:strVal val="ppt_x"/>
                                          </p:val>
                                        </p:tav>
                                      </p:tavLst>
                                    </p:anim>
                                    <p:anim calcmode="lin" valueType="num">
                                      <p:cBhvr additive="base">
                                        <p:cTn id="335" dur="3000"/>
                                        <p:tgtEl>
                                          <p:spTgt spid="20"/>
                                        </p:tgtEl>
                                        <p:attrNameLst>
                                          <p:attrName>ppt_y</p:attrName>
                                        </p:attrNameLst>
                                      </p:cBhvr>
                                      <p:tavLst>
                                        <p:tav tm="0">
                                          <p:val>
                                            <p:strVal val="ppt_y"/>
                                          </p:val>
                                        </p:tav>
                                        <p:tav tm="100000">
                                          <p:val>
                                            <p:strVal val="1+ppt_h/2"/>
                                          </p:val>
                                        </p:tav>
                                      </p:tavLst>
                                    </p:anim>
                                    <p:set>
                                      <p:cBhvr>
                                        <p:cTn id="336" dur="1" fill="hold">
                                          <p:stCondLst>
                                            <p:cond delay="2999"/>
                                          </p:stCondLst>
                                        </p:cTn>
                                        <p:tgtEl>
                                          <p:spTgt spid="20"/>
                                        </p:tgtEl>
                                        <p:attrNameLst>
                                          <p:attrName>style.visibility</p:attrName>
                                        </p:attrNameLst>
                                      </p:cBhvr>
                                      <p:to>
                                        <p:strVal val="hidden"/>
                                      </p:to>
                                    </p:set>
                                  </p:childTnLst>
                                </p:cTn>
                              </p:par>
                              <p:par>
                                <p:cTn id="337" presetID="2" presetClass="exit" presetSubtype="4" fill="hold" grpId="1" nodeType="withEffect">
                                  <p:stCondLst>
                                    <p:cond delay="0"/>
                                  </p:stCondLst>
                                  <p:childTnLst>
                                    <p:anim calcmode="lin" valueType="num">
                                      <p:cBhvr additive="base">
                                        <p:cTn id="338" dur="3000"/>
                                        <p:tgtEl>
                                          <p:spTgt spid="21"/>
                                        </p:tgtEl>
                                        <p:attrNameLst>
                                          <p:attrName>ppt_x</p:attrName>
                                        </p:attrNameLst>
                                      </p:cBhvr>
                                      <p:tavLst>
                                        <p:tav tm="0">
                                          <p:val>
                                            <p:strVal val="ppt_x"/>
                                          </p:val>
                                        </p:tav>
                                        <p:tav tm="100000">
                                          <p:val>
                                            <p:strVal val="ppt_x"/>
                                          </p:val>
                                        </p:tav>
                                      </p:tavLst>
                                    </p:anim>
                                    <p:anim calcmode="lin" valueType="num">
                                      <p:cBhvr additive="base">
                                        <p:cTn id="339" dur="3000"/>
                                        <p:tgtEl>
                                          <p:spTgt spid="21"/>
                                        </p:tgtEl>
                                        <p:attrNameLst>
                                          <p:attrName>ppt_y</p:attrName>
                                        </p:attrNameLst>
                                      </p:cBhvr>
                                      <p:tavLst>
                                        <p:tav tm="0">
                                          <p:val>
                                            <p:strVal val="ppt_y"/>
                                          </p:val>
                                        </p:tav>
                                        <p:tav tm="100000">
                                          <p:val>
                                            <p:strVal val="1+ppt_h/2"/>
                                          </p:val>
                                        </p:tav>
                                      </p:tavLst>
                                    </p:anim>
                                    <p:set>
                                      <p:cBhvr>
                                        <p:cTn id="340" dur="1" fill="hold">
                                          <p:stCondLst>
                                            <p:cond delay="2999"/>
                                          </p:stCondLst>
                                        </p:cTn>
                                        <p:tgtEl>
                                          <p:spTgt spid="21"/>
                                        </p:tgtEl>
                                        <p:attrNameLst>
                                          <p:attrName>style.visibility</p:attrName>
                                        </p:attrNameLst>
                                      </p:cBhvr>
                                      <p:to>
                                        <p:strVal val="hidden"/>
                                      </p:to>
                                    </p:set>
                                  </p:childTnLst>
                                </p:cTn>
                              </p:par>
                              <p:par>
                                <p:cTn id="341" presetID="2" presetClass="exit" presetSubtype="4" fill="hold" grpId="1" nodeType="withEffect">
                                  <p:stCondLst>
                                    <p:cond delay="0"/>
                                  </p:stCondLst>
                                  <p:childTnLst>
                                    <p:anim calcmode="lin" valueType="num">
                                      <p:cBhvr additive="base">
                                        <p:cTn id="342" dur="3000"/>
                                        <p:tgtEl>
                                          <p:spTgt spid="22"/>
                                        </p:tgtEl>
                                        <p:attrNameLst>
                                          <p:attrName>ppt_x</p:attrName>
                                        </p:attrNameLst>
                                      </p:cBhvr>
                                      <p:tavLst>
                                        <p:tav tm="0">
                                          <p:val>
                                            <p:strVal val="ppt_x"/>
                                          </p:val>
                                        </p:tav>
                                        <p:tav tm="100000">
                                          <p:val>
                                            <p:strVal val="ppt_x"/>
                                          </p:val>
                                        </p:tav>
                                      </p:tavLst>
                                    </p:anim>
                                    <p:anim calcmode="lin" valueType="num">
                                      <p:cBhvr additive="base">
                                        <p:cTn id="343" dur="3000"/>
                                        <p:tgtEl>
                                          <p:spTgt spid="22"/>
                                        </p:tgtEl>
                                        <p:attrNameLst>
                                          <p:attrName>ppt_y</p:attrName>
                                        </p:attrNameLst>
                                      </p:cBhvr>
                                      <p:tavLst>
                                        <p:tav tm="0">
                                          <p:val>
                                            <p:strVal val="ppt_y"/>
                                          </p:val>
                                        </p:tav>
                                        <p:tav tm="100000">
                                          <p:val>
                                            <p:strVal val="1+ppt_h/2"/>
                                          </p:val>
                                        </p:tav>
                                      </p:tavLst>
                                    </p:anim>
                                    <p:set>
                                      <p:cBhvr>
                                        <p:cTn id="344" dur="1" fill="hold">
                                          <p:stCondLst>
                                            <p:cond delay="2999"/>
                                          </p:stCondLst>
                                        </p:cTn>
                                        <p:tgtEl>
                                          <p:spTgt spid="22"/>
                                        </p:tgtEl>
                                        <p:attrNameLst>
                                          <p:attrName>style.visibility</p:attrName>
                                        </p:attrNameLst>
                                      </p:cBhvr>
                                      <p:to>
                                        <p:strVal val="hidden"/>
                                      </p:to>
                                    </p:set>
                                  </p:childTnLst>
                                </p:cTn>
                              </p:par>
                              <p:par>
                                <p:cTn id="345" presetID="2" presetClass="exit" presetSubtype="4" fill="hold" grpId="1" nodeType="withEffect">
                                  <p:stCondLst>
                                    <p:cond delay="0"/>
                                  </p:stCondLst>
                                  <p:childTnLst>
                                    <p:anim calcmode="lin" valueType="num">
                                      <p:cBhvr additive="base">
                                        <p:cTn id="346" dur="3000"/>
                                        <p:tgtEl>
                                          <p:spTgt spid="23"/>
                                        </p:tgtEl>
                                        <p:attrNameLst>
                                          <p:attrName>ppt_x</p:attrName>
                                        </p:attrNameLst>
                                      </p:cBhvr>
                                      <p:tavLst>
                                        <p:tav tm="0">
                                          <p:val>
                                            <p:strVal val="ppt_x"/>
                                          </p:val>
                                        </p:tav>
                                        <p:tav tm="100000">
                                          <p:val>
                                            <p:strVal val="ppt_x"/>
                                          </p:val>
                                        </p:tav>
                                      </p:tavLst>
                                    </p:anim>
                                    <p:anim calcmode="lin" valueType="num">
                                      <p:cBhvr additive="base">
                                        <p:cTn id="347" dur="3000"/>
                                        <p:tgtEl>
                                          <p:spTgt spid="23"/>
                                        </p:tgtEl>
                                        <p:attrNameLst>
                                          <p:attrName>ppt_y</p:attrName>
                                        </p:attrNameLst>
                                      </p:cBhvr>
                                      <p:tavLst>
                                        <p:tav tm="0">
                                          <p:val>
                                            <p:strVal val="ppt_y"/>
                                          </p:val>
                                        </p:tav>
                                        <p:tav tm="100000">
                                          <p:val>
                                            <p:strVal val="1+ppt_h/2"/>
                                          </p:val>
                                        </p:tav>
                                      </p:tavLst>
                                    </p:anim>
                                    <p:set>
                                      <p:cBhvr>
                                        <p:cTn id="348" dur="1" fill="hold">
                                          <p:stCondLst>
                                            <p:cond delay="2999"/>
                                          </p:stCondLst>
                                        </p:cTn>
                                        <p:tgtEl>
                                          <p:spTgt spid="23"/>
                                        </p:tgtEl>
                                        <p:attrNameLst>
                                          <p:attrName>style.visibility</p:attrName>
                                        </p:attrNameLst>
                                      </p:cBhvr>
                                      <p:to>
                                        <p:strVal val="hidden"/>
                                      </p:to>
                                    </p:set>
                                  </p:childTnLst>
                                </p:cTn>
                              </p:par>
                              <p:par>
                                <p:cTn id="349" presetID="2" presetClass="exit" presetSubtype="4" fill="hold" grpId="1" nodeType="withEffect">
                                  <p:stCondLst>
                                    <p:cond delay="0"/>
                                  </p:stCondLst>
                                  <p:childTnLst>
                                    <p:anim calcmode="lin" valueType="num">
                                      <p:cBhvr additive="base">
                                        <p:cTn id="350" dur="3000"/>
                                        <p:tgtEl>
                                          <p:spTgt spid="24"/>
                                        </p:tgtEl>
                                        <p:attrNameLst>
                                          <p:attrName>ppt_x</p:attrName>
                                        </p:attrNameLst>
                                      </p:cBhvr>
                                      <p:tavLst>
                                        <p:tav tm="0">
                                          <p:val>
                                            <p:strVal val="ppt_x"/>
                                          </p:val>
                                        </p:tav>
                                        <p:tav tm="100000">
                                          <p:val>
                                            <p:strVal val="ppt_x"/>
                                          </p:val>
                                        </p:tav>
                                      </p:tavLst>
                                    </p:anim>
                                    <p:anim calcmode="lin" valueType="num">
                                      <p:cBhvr additive="base">
                                        <p:cTn id="351" dur="3000"/>
                                        <p:tgtEl>
                                          <p:spTgt spid="24"/>
                                        </p:tgtEl>
                                        <p:attrNameLst>
                                          <p:attrName>ppt_y</p:attrName>
                                        </p:attrNameLst>
                                      </p:cBhvr>
                                      <p:tavLst>
                                        <p:tav tm="0">
                                          <p:val>
                                            <p:strVal val="ppt_y"/>
                                          </p:val>
                                        </p:tav>
                                        <p:tav tm="100000">
                                          <p:val>
                                            <p:strVal val="1+ppt_h/2"/>
                                          </p:val>
                                        </p:tav>
                                      </p:tavLst>
                                    </p:anim>
                                    <p:set>
                                      <p:cBhvr>
                                        <p:cTn id="352" dur="1" fill="hold">
                                          <p:stCondLst>
                                            <p:cond delay="2999"/>
                                          </p:stCondLst>
                                        </p:cTn>
                                        <p:tgtEl>
                                          <p:spTgt spid="24"/>
                                        </p:tgtEl>
                                        <p:attrNameLst>
                                          <p:attrName>style.visibility</p:attrName>
                                        </p:attrNameLst>
                                      </p:cBhvr>
                                      <p:to>
                                        <p:strVal val="hidden"/>
                                      </p:to>
                                    </p:set>
                                  </p:childTnLst>
                                </p:cTn>
                              </p:par>
                              <p:par>
                                <p:cTn id="353" presetID="2" presetClass="exit" presetSubtype="4" fill="hold" grpId="1" nodeType="withEffect">
                                  <p:stCondLst>
                                    <p:cond delay="0"/>
                                  </p:stCondLst>
                                  <p:childTnLst>
                                    <p:anim calcmode="lin" valueType="num">
                                      <p:cBhvr additive="base">
                                        <p:cTn id="354" dur="3000"/>
                                        <p:tgtEl>
                                          <p:spTgt spid="25"/>
                                        </p:tgtEl>
                                        <p:attrNameLst>
                                          <p:attrName>ppt_x</p:attrName>
                                        </p:attrNameLst>
                                      </p:cBhvr>
                                      <p:tavLst>
                                        <p:tav tm="0">
                                          <p:val>
                                            <p:strVal val="ppt_x"/>
                                          </p:val>
                                        </p:tav>
                                        <p:tav tm="100000">
                                          <p:val>
                                            <p:strVal val="ppt_x"/>
                                          </p:val>
                                        </p:tav>
                                      </p:tavLst>
                                    </p:anim>
                                    <p:anim calcmode="lin" valueType="num">
                                      <p:cBhvr additive="base">
                                        <p:cTn id="355" dur="3000"/>
                                        <p:tgtEl>
                                          <p:spTgt spid="25"/>
                                        </p:tgtEl>
                                        <p:attrNameLst>
                                          <p:attrName>ppt_y</p:attrName>
                                        </p:attrNameLst>
                                      </p:cBhvr>
                                      <p:tavLst>
                                        <p:tav tm="0">
                                          <p:val>
                                            <p:strVal val="ppt_y"/>
                                          </p:val>
                                        </p:tav>
                                        <p:tav tm="100000">
                                          <p:val>
                                            <p:strVal val="1+ppt_h/2"/>
                                          </p:val>
                                        </p:tav>
                                      </p:tavLst>
                                    </p:anim>
                                    <p:set>
                                      <p:cBhvr>
                                        <p:cTn id="356" dur="1" fill="hold">
                                          <p:stCondLst>
                                            <p:cond delay="2999"/>
                                          </p:stCondLst>
                                        </p:cTn>
                                        <p:tgtEl>
                                          <p:spTgt spid="25"/>
                                        </p:tgtEl>
                                        <p:attrNameLst>
                                          <p:attrName>style.visibility</p:attrName>
                                        </p:attrNameLst>
                                      </p:cBhvr>
                                      <p:to>
                                        <p:strVal val="hidden"/>
                                      </p:to>
                                    </p:set>
                                  </p:childTnLst>
                                </p:cTn>
                              </p:par>
                              <p:par>
                                <p:cTn id="357" presetID="2" presetClass="exit" presetSubtype="4" fill="hold" grpId="1" nodeType="withEffect">
                                  <p:stCondLst>
                                    <p:cond delay="0"/>
                                  </p:stCondLst>
                                  <p:childTnLst>
                                    <p:anim calcmode="lin" valueType="num">
                                      <p:cBhvr additive="base">
                                        <p:cTn id="358" dur="3000"/>
                                        <p:tgtEl>
                                          <p:spTgt spid="26"/>
                                        </p:tgtEl>
                                        <p:attrNameLst>
                                          <p:attrName>ppt_x</p:attrName>
                                        </p:attrNameLst>
                                      </p:cBhvr>
                                      <p:tavLst>
                                        <p:tav tm="0">
                                          <p:val>
                                            <p:strVal val="ppt_x"/>
                                          </p:val>
                                        </p:tav>
                                        <p:tav tm="100000">
                                          <p:val>
                                            <p:strVal val="ppt_x"/>
                                          </p:val>
                                        </p:tav>
                                      </p:tavLst>
                                    </p:anim>
                                    <p:anim calcmode="lin" valueType="num">
                                      <p:cBhvr additive="base">
                                        <p:cTn id="359" dur="3000"/>
                                        <p:tgtEl>
                                          <p:spTgt spid="26"/>
                                        </p:tgtEl>
                                        <p:attrNameLst>
                                          <p:attrName>ppt_y</p:attrName>
                                        </p:attrNameLst>
                                      </p:cBhvr>
                                      <p:tavLst>
                                        <p:tav tm="0">
                                          <p:val>
                                            <p:strVal val="ppt_y"/>
                                          </p:val>
                                        </p:tav>
                                        <p:tav tm="100000">
                                          <p:val>
                                            <p:strVal val="1+ppt_h/2"/>
                                          </p:val>
                                        </p:tav>
                                      </p:tavLst>
                                    </p:anim>
                                    <p:set>
                                      <p:cBhvr>
                                        <p:cTn id="360" dur="1" fill="hold">
                                          <p:stCondLst>
                                            <p:cond delay="2999"/>
                                          </p:stCondLst>
                                        </p:cTn>
                                        <p:tgtEl>
                                          <p:spTgt spid="26"/>
                                        </p:tgtEl>
                                        <p:attrNameLst>
                                          <p:attrName>style.visibility</p:attrName>
                                        </p:attrNameLst>
                                      </p:cBhvr>
                                      <p:to>
                                        <p:strVal val="hidden"/>
                                      </p:to>
                                    </p:set>
                                  </p:childTnLst>
                                </p:cTn>
                              </p:par>
                              <p:par>
                                <p:cTn id="361" presetID="2" presetClass="exit" presetSubtype="4" fill="hold" grpId="1" nodeType="withEffect">
                                  <p:stCondLst>
                                    <p:cond delay="0"/>
                                  </p:stCondLst>
                                  <p:childTnLst>
                                    <p:anim calcmode="lin" valueType="num">
                                      <p:cBhvr additive="base">
                                        <p:cTn id="362" dur="3000"/>
                                        <p:tgtEl>
                                          <p:spTgt spid="27"/>
                                        </p:tgtEl>
                                        <p:attrNameLst>
                                          <p:attrName>ppt_x</p:attrName>
                                        </p:attrNameLst>
                                      </p:cBhvr>
                                      <p:tavLst>
                                        <p:tav tm="0">
                                          <p:val>
                                            <p:strVal val="ppt_x"/>
                                          </p:val>
                                        </p:tav>
                                        <p:tav tm="100000">
                                          <p:val>
                                            <p:strVal val="ppt_x"/>
                                          </p:val>
                                        </p:tav>
                                      </p:tavLst>
                                    </p:anim>
                                    <p:anim calcmode="lin" valueType="num">
                                      <p:cBhvr additive="base">
                                        <p:cTn id="363" dur="3000"/>
                                        <p:tgtEl>
                                          <p:spTgt spid="27"/>
                                        </p:tgtEl>
                                        <p:attrNameLst>
                                          <p:attrName>ppt_y</p:attrName>
                                        </p:attrNameLst>
                                      </p:cBhvr>
                                      <p:tavLst>
                                        <p:tav tm="0">
                                          <p:val>
                                            <p:strVal val="ppt_y"/>
                                          </p:val>
                                        </p:tav>
                                        <p:tav tm="100000">
                                          <p:val>
                                            <p:strVal val="1+ppt_h/2"/>
                                          </p:val>
                                        </p:tav>
                                      </p:tavLst>
                                    </p:anim>
                                    <p:set>
                                      <p:cBhvr>
                                        <p:cTn id="364" dur="1" fill="hold">
                                          <p:stCondLst>
                                            <p:cond delay="2999"/>
                                          </p:stCondLst>
                                        </p:cTn>
                                        <p:tgtEl>
                                          <p:spTgt spid="27"/>
                                        </p:tgtEl>
                                        <p:attrNameLst>
                                          <p:attrName>style.visibility</p:attrName>
                                        </p:attrNameLst>
                                      </p:cBhvr>
                                      <p:to>
                                        <p:strVal val="hidden"/>
                                      </p:to>
                                    </p:set>
                                  </p:childTnLst>
                                </p:cTn>
                              </p:par>
                              <p:par>
                                <p:cTn id="365" presetID="2" presetClass="exit" presetSubtype="4" fill="hold" grpId="1" nodeType="withEffect">
                                  <p:stCondLst>
                                    <p:cond delay="0"/>
                                  </p:stCondLst>
                                  <p:childTnLst>
                                    <p:anim calcmode="lin" valueType="num">
                                      <p:cBhvr additive="base">
                                        <p:cTn id="366" dur="3000"/>
                                        <p:tgtEl>
                                          <p:spTgt spid="28"/>
                                        </p:tgtEl>
                                        <p:attrNameLst>
                                          <p:attrName>ppt_x</p:attrName>
                                        </p:attrNameLst>
                                      </p:cBhvr>
                                      <p:tavLst>
                                        <p:tav tm="0">
                                          <p:val>
                                            <p:strVal val="ppt_x"/>
                                          </p:val>
                                        </p:tav>
                                        <p:tav tm="100000">
                                          <p:val>
                                            <p:strVal val="ppt_x"/>
                                          </p:val>
                                        </p:tav>
                                      </p:tavLst>
                                    </p:anim>
                                    <p:anim calcmode="lin" valueType="num">
                                      <p:cBhvr additive="base">
                                        <p:cTn id="367" dur="3000"/>
                                        <p:tgtEl>
                                          <p:spTgt spid="28"/>
                                        </p:tgtEl>
                                        <p:attrNameLst>
                                          <p:attrName>ppt_y</p:attrName>
                                        </p:attrNameLst>
                                      </p:cBhvr>
                                      <p:tavLst>
                                        <p:tav tm="0">
                                          <p:val>
                                            <p:strVal val="ppt_y"/>
                                          </p:val>
                                        </p:tav>
                                        <p:tav tm="100000">
                                          <p:val>
                                            <p:strVal val="1+ppt_h/2"/>
                                          </p:val>
                                        </p:tav>
                                      </p:tavLst>
                                    </p:anim>
                                    <p:set>
                                      <p:cBhvr>
                                        <p:cTn id="368" dur="1" fill="hold">
                                          <p:stCondLst>
                                            <p:cond delay="2999"/>
                                          </p:stCondLst>
                                        </p:cTn>
                                        <p:tgtEl>
                                          <p:spTgt spid="28"/>
                                        </p:tgtEl>
                                        <p:attrNameLst>
                                          <p:attrName>style.visibility</p:attrName>
                                        </p:attrNameLst>
                                      </p:cBhvr>
                                      <p:to>
                                        <p:strVal val="hidden"/>
                                      </p:to>
                                    </p:set>
                                  </p:childTnLst>
                                </p:cTn>
                              </p:par>
                              <p:par>
                                <p:cTn id="369" presetID="2" presetClass="exit" presetSubtype="4" fill="hold" grpId="1" nodeType="withEffect">
                                  <p:stCondLst>
                                    <p:cond delay="0"/>
                                  </p:stCondLst>
                                  <p:childTnLst>
                                    <p:anim calcmode="lin" valueType="num">
                                      <p:cBhvr additive="base">
                                        <p:cTn id="370" dur="3000"/>
                                        <p:tgtEl>
                                          <p:spTgt spid="29"/>
                                        </p:tgtEl>
                                        <p:attrNameLst>
                                          <p:attrName>ppt_x</p:attrName>
                                        </p:attrNameLst>
                                      </p:cBhvr>
                                      <p:tavLst>
                                        <p:tav tm="0">
                                          <p:val>
                                            <p:strVal val="ppt_x"/>
                                          </p:val>
                                        </p:tav>
                                        <p:tav tm="100000">
                                          <p:val>
                                            <p:strVal val="ppt_x"/>
                                          </p:val>
                                        </p:tav>
                                      </p:tavLst>
                                    </p:anim>
                                    <p:anim calcmode="lin" valueType="num">
                                      <p:cBhvr additive="base">
                                        <p:cTn id="371" dur="3000"/>
                                        <p:tgtEl>
                                          <p:spTgt spid="29"/>
                                        </p:tgtEl>
                                        <p:attrNameLst>
                                          <p:attrName>ppt_y</p:attrName>
                                        </p:attrNameLst>
                                      </p:cBhvr>
                                      <p:tavLst>
                                        <p:tav tm="0">
                                          <p:val>
                                            <p:strVal val="ppt_y"/>
                                          </p:val>
                                        </p:tav>
                                        <p:tav tm="100000">
                                          <p:val>
                                            <p:strVal val="1+ppt_h/2"/>
                                          </p:val>
                                        </p:tav>
                                      </p:tavLst>
                                    </p:anim>
                                    <p:set>
                                      <p:cBhvr>
                                        <p:cTn id="372" dur="1" fill="hold">
                                          <p:stCondLst>
                                            <p:cond delay="2999"/>
                                          </p:stCondLst>
                                        </p:cTn>
                                        <p:tgtEl>
                                          <p:spTgt spid="29"/>
                                        </p:tgtEl>
                                        <p:attrNameLst>
                                          <p:attrName>style.visibility</p:attrName>
                                        </p:attrNameLst>
                                      </p:cBhvr>
                                      <p:to>
                                        <p:strVal val="hidden"/>
                                      </p:to>
                                    </p:set>
                                  </p:childTnLst>
                                </p:cTn>
                              </p:par>
                              <p:par>
                                <p:cTn id="373" presetID="2" presetClass="exit" presetSubtype="4" fill="hold" grpId="1" nodeType="withEffect">
                                  <p:stCondLst>
                                    <p:cond delay="0"/>
                                  </p:stCondLst>
                                  <p:childTnLst>
                                    <p:anim calcmode="lin" valueType="num">
                                      <p:cBhvr additive="base">
                                        <p:cTn id="374" dur="3000"/>
                                        <p:tgtEl>
                                          <p:spTgt spid="30"/>
                                        </p:tgtEl>
                                        <p:attrNameLst>
                                          <p:attrName>ppt_x</p:attrName>
                                        </p:attrNameLst>
                                      </p:cBhvr>
                                      <p:tavLst>
                                        <p:tav tm="0">
                                          <p:val>
                                            <p:strVal val="ppt_x"/>
                                          </p:val>
                                        </p:tav>
                                        <p:tav tm="100000">
                                          <p:val>
                                            <p:strVal val="ppt_x"/>
                                          </p:val>
                                        </p:tav>
                                      </p:tavLst>
                                    </p:anim>
                                    <p:anim calcmode="lin" valueType="num">
                                      <p:cBhvr additive="base">
                                        <p:cTn id="375" dur="3000"/>
                                        <p:tgtEl>
                                          <p:spTgt spid="30"/>
                                        </p:tgtEl>
                                        <p:attrNameLst>
                                          <p:attrName>ppt_y</p:attrName>
                                        </p:attrNameLst>
                                      </p:cBhvr>
                                      <p:tavLst>
                                        <p:tav tm="0">
                                          <p:val>
                                            <p:strVal val="ppt_y"/>
                                          </p:val>
                                        </p:tav>
                                        <p:tav tm="100000">
                                          <p:val>
                                            <p:strVal val="1+ppt_h/2"/>
                                          </p:val>
                                        </p:tav>
                                      </p:tavLst>
                                    </p:anim>
                                    <p:set>
                                      <p:cBhvr>
                                        <p:cTn id="376" dur="1" fill="hold">
                                          <p:stCondLst>
                                            <p:cond delay="2999"/>
                                          </p:stCondLst>
                                        </p:cTn>
                                        <p:tgtEl>
                                          <p:spTgt spid="30"/>
                                        </p:tgtEl>
                                        <p:attrNameLst>
                                          <p:attrName>style.visibility</p:attrName>
                                        </p:attrNameLst>
                                      </p:cBhvr>
                                      <p:to>
                                        <p:strVal val="hidden"/>
                                      </p:to>
                                    </p:set>
                                  </p:childTnLst>
                                </p:cTn>
                              </p:par>
                              <p:par>
                                <p:cTn id="377" presetID="2" presetClass="exit" presetSubtype="4" fill="hold" grpId="1" nodeType="withEffect">
                                  <p:stCondLst>
                                    <p:cond delay="0"/>
                                  </p:stCondLst>
                                  <p:childTnLst>
                                    <p:anim calcmode="lin" valueType="num">
                                      <p:cBhvr additive="base">
                                        <p:cTn id="378" dur="3000"/>
                                        <p:tgtEl>
                                          <p:spTgt spid="31"/>
                                        </p:tgtEl>
                                        <p:attrNameLst>
                                          <p:attrName>ppt_x</p:attrName>
                                        </p:attrNameLst>
                                      </p:cBhvr>
                                      <p:tavLst>
                                        <p:tav tm="0">
                                          <p:val>
                                            <p:strVal val="ppt_x"/>
                                          </p:val>
                                        </p:tav>
                                        <p:tav tm="100000">
                                          <p:val>
                                            <p:strVal val="ppt_x"/>
                                          </p:val>
                                        </p:tav>
                                      </p:tavLst>
                                    </p:anim>
                                    <p:anim calcmode="lin" valueType="num">
                                      <p:cBhvr additive="base">
                                        <p:cTn id="379" dur="3000"/>
                                        <p:tgtEl>
                                          <p:spTgt spid="31"/>
                                        </p:tgtEl>
                                        <p:attrNameLst>
                                          <p:attrName>ppt_y</p:attrName>
                                        </p:attrNameLst>
                                      </p:cBhvr>
                                      <p:tavLst>
                                        <p:tav tm="0">
                                          <p:val>
                                            <p:strVal val="ppt_y"/>
                                          </p:val>
                                        </p:tav>
                                        <p:tav tm="100000">
                                          <p:val>
                                            <p:strVal val="1+ppt_h/2"/>
                                          </p:val>
                                        </p:tav>
                                      </p:tavLst>
                                    </p:anim>
                                    <p:set>
                                      <p:cBhvr>
                                        <p:cTn id="380" dur="1" fill="hold">
                                          <p:stCondLst>
                                            <p:cond delay="2999"/>
                                          </p:stCondLst>
                                        </p:cTn>
                                        <p:tgtEl>
                                          <p:spTgt spid="31"/>
                                        </p:tgtEl>
                                        <p:attrNameLst>
                                          <p:attrName>style.visibility</p:attrName>
                                        </p:attrNameLst>
                                      </p:cBhvr>
                                      <p:to>
                                        <p:strVal val="hidden"/>
                                      </p:to>
                                    </p:set>
                                  </p:childTnLst>
                                </p:cTn>
                              </p:par>
                              <p:par>
                                <p:cTn id="381" presetID="2" presetClass="exit" presetSubtype="4" fill="hold" grpId="1" nodeType="withEffect">
                                  <p:stCondLst>
                                    <p:cond delay="0"/>
                                  </p:stCondLst>
                                  <p:childTnLst>
                                    <p:anim calcmode="lin" valueType="num">
                                      <p:cBhvr additive="base">
                                        <p:cTn id="382" dur="3000"/>
                                        <p:tgtEl>
                                          <p:spTgt spid="32"/>
                                        </p:tgtEl>
                                        <p:attrNameLst>
                                          <p:attrName>ppt_x</p:attrName>
                                        </p:attrNameLst>
                                      </p:cBhvr>
                                      <p:tavLst>
                                        <p:tav tm="0">
                                          <p:val>
                                            <p:strVal val="ppt_x"/>
                                          </p:val>
                                        </p:tav>
                                        <p:tav tm="100000">
                                          <p:val>
                                            <p:strVal val="ppt_x"/>
                                          </p:val>
                                        </p:tav>
                                      </p:tavLst>
                                    </p:anim>
                                    <p:anim calcmode="lin" valueType="num">
                                      <p:cBhvr additive="base">
                                        <p:cTn id="383" dur="3000"/>
                                        <p:tgtEl>
                                          <p:spTgt spid="32"/>
                                        </p:tgtEl>
                                        <p:attrNameLst>
                                          <p:attrName>ppt_y</p:attrName>
                                        </p:attrNameLst>
                                      </p:cBhvr>
                                      <p:tavLst>
                                        <p:tav tm="0">
                                          <p:val>
                                            <p:strVal val="ppt_y"/>
                                          </p:val>
                                        </p:tav>
                                        <p:tav tm="100000">
                                          <p:val>
                                            <p:strVal val="1+ppt_h/2"/>
                                          </p:val>
                                        </p:tav>
                                      </p:tavLst>
                                    </p:anim>
                                    <p:set>
                                      <p:cBhvr>
                                        <p:cTn id="384" dur="1" fill="hold">
                                          <p:stCondLst>
                                            <p:cond delay="2999"/>
                                          </p:stCondLst>
                                        </p:cTn>
                                        <p:tgtEl>
                                          <p:spTgt spid="32"/>
                                        </p:tgtEl>
                                        <p:attrNameLst>
                                          <p:attrName>style.visibility</p:attrName>
                                        </p:attrNameLst>
                                      </p:cBhvr>
                                      <p:to>
                                        <p:strVal val="hidden"/>
                                      </p:to>
                                    </p:set>
                                  </p:childTnLst>
                                </p:cTn>
                              </p:par>
                              <p:par>
                                <p:cTn id="385" presetID="2" presetClass="exit" presetSubtype="4" fill="hold" grpId="1" nodeType="withEffect">
                                  <p:stCondLst>
                                    <p:cond delay="0"/>
                                  </p:stCondLst>
                                  <p:childTnLst>
                                    <p:anim calcmode="lin" valueType="num">
                                      <p:cBhvr additive="base">
                                        <p:cTn id="386" dur="3000"/>
                                        <p:tgtEl>
                                          <p:spTgt spid="33"/>
                                        </p:tgtEl>
                                        <p:attrNameLst>
                                          <p:attrName>ppt_x</p:attrName>
                                        </p:attrNameLst>
                                      </p:cBhvr>
                                      <p:tavLst>
                                        <p:tav tm="0">
                                          <p:val>
                                            <p:strVal val="ppt_x"/>
                                          </p:val>
                                        </p:tav>
                                        <p:tav tm="100000">
                                          <p:val>
                                            <p:strVal val="ppt_x"/>
                                          </p:val>
                                        </p:tav>
                                      </p:tavLst>
                                    </p:anim>
                                    <p:anim calcmode="lin" valueType="num">
                                      <p:cBhvr additive="base">
                                        <p:cTn id="387" dur="3000"/>
                                        <p:tgtEl>
                                          <p:spTgt spid="33"/>
                                        </p:tgtEl>
                                        <p:attrNameLst>
                                          <p:attrName>ppt_y</p:attrName>
                                        </p:attrNameLst>
                                      </p:cBhvr>
                                      <p:tavLst>
                                        <p:tav tm="0">
                                          <p:val>
                                            <p:strVal val="ppt_y"/>
                                          </p:val>
                                        </p:tav>
                                        <p:tav tm="100000">
                                          <p:val>
                                            <p:strVal val="1+ppt_h/2"/>
                                          </p:val>
                                        </p:tav>
                                      </p:tavLst>
                                    </p:anim>
                                    <p:set>
                                      <p:cBhvr>
                                        <p:cTn id="388" dur="1" fill="hold">
                                          <p:stCondLst>
                                            <p:cond delay="2999"/>
                                          </p:stCondLst>
                                        </p:cTn>
                                        <p:tgtEl>
                                          <p:spTgt spid="33"/>
                                        </p:tgtEl>
                                        <p:attrNameLst>
                                          <p:attrName>style.visibility</p:attrName>
                                        </p:attrNameLst>
                                      </p:cBhvr>
                                      <p:to>
                                        <p:strVal val="hidden"/>
                                      </p:to>
                                    </p:set>
                                  </p:childTnLst>
                                </p:cTn>
                              </p:par>
                              <p:par>
                                <p:cTn id="389" presetID="2" presetClass="exit" presetSubtype="4" fill="hold" grpId="1" nodeType="withEffect">
                                  <p:stCondLst>
                                    <p:cond delay="0"/>
                                  </p:stCondLst>
                                  <p:childTnLst>
                                    <p:anim calcmode="lin" valueType="num">
                                      <p:cBhvr additive="base">
                                        <p:cTn id="390" dur="3000"/>
                                        <p:tgtEl>
                                          <p:spTgt spid="34"/>
                                        </p:tgtEl>
                                        <p:attrNameLst>
                                          <p:attrName>ppt_x</p:attrName>
                                        </p:attrNameLst>
                                      </p:cBhvr>
                                      <p:tavLst>
                                        <p:tav tm="0">
                                          <p:val>
                                            <p:strVal val="ppt_x"/>
                                          </p:val>
                                        </p:tav>
                                        <p:tav tm="100000">
                                          <p:val>
                                            <p:strVal val="ppt_x"/>
                                          </p:val>
                                        </p:tav>
                                      </p:tavLst>
                                    </p:anim>
                                    <p:anim calcmode="lin" valueType="num">
                                      <p:cBhvr additive="base">
                                        <p:cTn id="391" dur="3000"/>
                                        <p:tgtEl>
                                          <p:spTgt spid="34"/>
                                        </p:tgtEl>
                                        <p:attrNameLst>
                                          <p:attrName>ppt_y</p:attrName>
                                        </p:attrNameLst>
                                      </p:cBhvr>
                                      <p:tavLst>
                                        <p:tav tm="0">
                                          <p:val>
                                            <p:strVal val="ppt_y"/>
                                          </p:val>
                                        </p:tav>
                                        <p:tav tm="100000">
                                          <p:val>
                                            <p:strVal val="1+ppt_h/2"/>
                                          </p:val>
                                        </p:tav>
                                      </p:tavLst>
                                    </p:anim>
                                    <p:set>
                                      <p:cBhvr>
                                        <p:cTn id="392" dur="1" fill="hold">
                                          <p:stCondLst>
                                            <p:cond delay="2999"/>
                                          </p:stCondLst>
                                        </p:cTn>
                                        <p:tgtEl>
                                          <p:spTgt spid="34"/>
                                        </p:tgtEl>
                                        <p:attrNameLst>
                                          <p:attrName>style.visibility</p:attrName>
                                        </p:attrNameLst>
                                      </p:cBhvr>
                                      <p:to>
                                        <p:strVal val="hidden"/>
                                      </p:to>
                                    </p:set>
                                  </p:childTnLst>
                                </p:cTn>
                              </p:par>
                              <p:par>
                                <p:cTn id="393" presetID="2" presetClass="exit" presetSubtype="4" fill="hold" grpId="1" nodeType="withEffect">
                                  <p:stCondLst>
                                    <p:cond delay="0"/>
                                  </p:stCondLst>
                                  <p:childTnLst>
                                    <p:anim calcmode="lin" valueType="num">
                                      <p:cBhvr additive="base">
                                        <p:cTn id="394" dur="3000"/>
                                        <p:tgtEl>
                                          <p:spTgt spid="35"/>
                                        </p:tgtEl>
                                        <p:attrNameLst>
                                          <p:attrName>ppt_x</p:attrName>
                                        </p:attrNameLst>
                                      </p:cBhvr>
                                      <p:tavLst>
                                        <p:tav tm="0">
                                          <p:val>
                                            <p:strVal val="ppt_x"/>
                                          </p:val>
                                        </p:tav>
                                        <p:tav tm="100000">
                                          <p:val>
                                            <p:strVal val="ppt_x"/>
                                          </p:val>
                                        </p:tav>
                                      </p:tavLst>
                                    </p:anim>
                                    <p:anim calcmode="lin" valueType="num">
                                      <p:cBhvr additive="base">
                                        <p:cTn id="395" dur="3000"/>
                                        <p:tgtEl>
                                          <p:spTgt spid="35"/>
                                        </p:tgtEl>
                                        <p:attrNameLst>
                                          <p:attrName>ppt_y</p:attrName>
                                        </p:attrNameLst>
                                      </p:cBhvr>
                                      <p:tavLst>
                                        <p:tav tm="0">
                                          <p:val>
                                            <p:strVal val="ppt_y"/>
                                          </p:val>
                                        </p:tav>
                                        <p:tav tm="100000">
                                          <p:val>
                                            <p:strVal val="1+ppt_h/2"/>
                                          </p:val>
                                        </p:tav>
                                      </p:tavLst>
                                    </p:anim>
                                    <p:set>
                                      <p:cBhvr>
                                        <p:cTn id="396" dur="1" fill="hold">
                                          <p:stCondLst>
                                            <p:cond delay="2999"/>
                                          </p:stCondLst>
                                        </p:cTn>
                                        <p:tgtEl>
                                          <p:spTgt spid="35"/>
                                        </p:tgtEl>
                                        <p:attrNameLst>
                                          <p:attrName>style.visibility</p:attrName>
                                        </p:attrNameLst>
                                      </p:cBhvr>
                                      <p:to>
                                        <p:strVal val="hidden"/>
                                      </p:to>
                                    </p:set>
                                  </p:childTnLst>
                                </p:cTn>
                              </p:par>
                              <p:par>
                                <p:cTn id="397" presetID="2" presetClass="exit" presetSubtype="4" fill="hold" grpId="1" nodeType="withEffect">
                                  <p:stCondLst>
                                    <p:cond delay="0"/>
                                  </p:stCondLst>
                                  <p:childTnLst>
                                    <p:anim calcmode="lin" valueType="num">
                                      <p:cBhvr additive="base">
                                        <p:cTn id="398" dur="3000"/>
                                        <p:tgtEl>
                                          <p:spTgt spid="36"/>
                                        </p:tgtEl>
                                        <p:attrNameLst>
                                          <p:attrName>ppt_x</p:attrName>
                                        </p:attrNameLst>
                                      </p:cBhvr>
                                      <p:tavLst>
                                        <p:tav tm="0">
                                          <p:val>
                                            <p:strVal val="ppt_x"/>
                                          </p:val>
                                        </p:tav>
                                        <p:tav tm="100000">
                                          <p:val>
                                            <p:strVal val="ppt_x"/>
                                          </p:val>
                                        </p:tav>
                                      </p:tavLst>
                                    </p:anim>
                                    <p:anim calcmode="lin" valueType="num">
                                      <p:cBhvr additive="base">
                                        <p:cTn id="399" dur="3000"/>
                                        <p:tgtEl>
                                          <p:spTgt spid="36"/>
                                        </p:tgtEl>
                                        <p:attrNameLst>
                                          <p:attrName>ppt_y</p:attrName>
                                        </p:attrNameLst>
                                      </p:cBhvr>
                                      <p:tavLst>
                                        <p:tav tm="0">
                                          <p:val>
                                            <p:strVal val="ppt_y"/>
                                          </p:val>
                                        </p:tav>
                                        <p:tav tm="100000">
                                          <p:val>
                                            <p:strVal val="1+ppt_h/2"/>
                                          </p:val>
                                        </p:tav>
                                      </p:tavLst>
                                    </p:anim>
                                    <p:set>
                                      <p:cBhvr>
                                        <p:cTn id="400" dur="1" fill="hold">
                                          <p:stCondLst>
                                            <p:cond delay="2999"/>
                                          </p:stCondLst>
                                        </p:cTn>
                                        <p:tgtEl>
                                          <p:spTgt spid="36"/>
                                        </p:tgtEl>
                                        <p:attrNameLst>
                                          <p:attrName>style.visibility</p:attrName>
                                        </p:attrNameLst>
                                      </p:cBhvr>
                                      <p:to>
                                        <p:strVal val="hidden"/>
                                      </p:to>
                                    </p:set>
                                  </p:childTnLst>
                                </p:cTn>
                              </p:par>
                              <p:par>
                                <p:cTn id="401" presetID="2" presetClass="exit" presetSubtype="4" fill="hold" grpId="1" nodeType="withEffect">
                                  <p:stCondLst>
                                    <p:cond delay="0"/>
                                  </p:stCondLst>
                                  <p:childTnLst>
                                    <p:anim calcmode="lin" valueType="num">
                                      <p:cBhvr additive="base">
                                        <p:cTn id="402" dur="3000"/>
                                        <p:tgtEl>
                                          <p:spTgt spid="37"/>
                                        </p:tgtEl>
                                        <p:attrNameLst>
                                          <p:attrName>ppt_x</p:attrName>
                                        </p:attrNameLst>
                                      </p:cBhvr>
                                      <p:tavLst>
                                        <p:tav tm="0">
                                          <p:val>
                                            <p:strVal val="ppt_x"/>
                                          </p:val>
                                        </p:tav>
                                        <p:tav tm="100000">
                                          <p:val>
                                            <p:strVal val="ppt_x"/>
                                          </p:val>
                                        </p:tav>
                                      </p:tavLst>
                                    </p:anim>
                                    <p:anim calcmode="lin" valueType="num">
                                      <p:cBhvr additive="base">
                                        <p:cTn id="403" dur="3000"/>
                                        <p:tgtEl>
                                          <p:spTgt spid="37"/>
                                        </p:tgtEl>
                                        <p:attrNameLst>
                                          <p:attrName>ppt_y</p:attrName>
                                        </p:attrNameLst>
                                      </p:cBhvr>
                                      <p:tavLst>
                                        <p:tav tm="0">
                                          <p:val>
                                            <p:strVal val="ppt_y"/>
                                          </p:val>
                                        </p:tav>
                                        <p:tav tm="100000">
                                          <p:val>
                                            <p:strVal val="1+ppt_h/2"/>
                                          </p:val>
                                        </p:tav>
                                      </p:tavLst>
                                    </p:anim>
                                    <p:set>
                                      <p:cBhvr>
                                        <p:cTn id="404" dur="1" fill="hold">
                                          <p:stCondLst>
                                            <p:cond delay="2999"/>
                                          </p:stCondLst>
                                        </p:cTn>
                                        <p:tgtEl>
                                          <p:spTgt spid="37"/>
                                        </p:tgtEl>
                                        <p:attrNameLst>
                                          <p:attrName>style.visibility</p:attrName>
                                        </p:attrNameLst>
                                      </p:cBhvr>
                                      <p:to>
                                        <p:strVal val="hidden"/>
                                      </p:to>
                                    </p:set>
                                  </p:childTnLst>
                                </p:cTn>
                              </p:par>
                              <p:par>
                                <p:cTn id="405" presetID="2" presetClass="exit" presetSubtype="4" fill="hold" grpId="1" nodeType="withEffect">
                                  <p:stCondLst>
                                    <p:cond delay="0"/>
                                  </p:stCondLst>
                                  <p:childTnLst>
                                    <p:anim calcmode="lin" valueType="num">
                                      <p:cBhvr additive="base">
                                        <p:cTn id="406" dur="3000"/>
                                        <p:tgtEl>
                                          <p:spTgt spid="38"/>
                                        </p:tgtEl>
                                        <p:attrNameLst>
                                          <p:attrName>ppt_x</p:attrName>
                                        </p:attrNameLst>
                                      </p:cBhvr>
                                      <p:tavLst>
                                        <p:tav tm="0">
                                          <p:val>
                                            <p:strVal val="ppt_x"/>
                                          </p:val>
                                        </p:tav>
                                        <p:tav tm="100000">
                                          <p:val>
                                            <p:strVal val="ppt_x"/>
                                          </p:val>
                                        </p:tav>
                                      </p:tavLst>
                                    </p:anim>
                                    <p:anim calcmode="lin" valueType="num">
                                      <p:cBhvr additive="base">
                                        <p:cTn id="407" dur="3000"/>
                                        <p:tgtEl>
                                          <p:spTgt spid="38"/>
                                        </p:tgtEl>
                                        <p:attrNameLst>
                                          <p:attrName>ppt_y</p:attrName>
                                        </p:attrNameLst>
                                      </p:cBhvr>
                                      <p:tavLst>
                                        <p:tav tm="0">
                                          <p:val>
                                            <p:strVal val="ppt_y"/>
                                          </p:val>
                                        </p:tav>
                                        <p:tav tm="100000">
                                          <p:val>
                                            <p:strVal val="1+ppt_h/2"/>
                                          </p:val>
                                        </p:tav>
                                      </p:tavLst>
                                    </p:anim>
                                    <p:set>
                                      <p:cBhvr>
                                        <p:cTn id="408" dur="1" fill="hold">
                                          <p:stCondLst>
                                            <p:cond delay="2999"/>
                                          </p:stCondLst>
                                        </p:cTn>
                                        <p:tgtEl>
                                          <p:spTgt spid="38"/>
                                        </p:tgtEl>
                                        <p:attrNameLst>
                                          <p:attrName>style.visibility</p:attrName>
                                        </p:attrNameLst>
                                      </p:cBhvr>
                                      <p:to>
                                        <p:strVal val="hidden"/>
                                      </p:to>
                                    </p:set>
                                  </p:childTnLst>
                                </p:cTn>
                              </p:par>
                              <p:par>
                                <p:cTn id="409" presetID="2" presetClass="exit" presetSubtype="4" fill="hold" grpId="1" nodeType="withEffect">
                                  <p:stCondLst>
                                    <p:cond delay="0"/>
                                  </p:stCondLst>
                                  <p:childTnLst>
                                    <p:anim calcmode="lin" valueType="num">
                                      <p:cBhvr additive="base">
                                        <p:cTn id="410" dur="3000"/>
                                        <p:tgtEl>
                                          <p:spTgt spid="39"/>
                                        </p:tgtEl>
                                        <p:attrNameLst>
                                          <p:attrName>ppt_x</p:attrName>
                                        </p:attrNameLst>
                                      </p:cBhvr>
                                      <p:tavLst>
                                        <p:tav tm="0">
                                          <p:val>
                                            <p:strVal val="ppt_x"/>
                                          </p:val>
                                        </p:tav>
                                        <p:tav tm="100000">
                                          <p:val>
                                            <p:strVal val="ppt_x"/>
                                          </p:val>
                                        </p:tav>
                                      </p:tavLst>
                                    </p:anim>
                                    <p:anim calcmode="lin" valueType="num">
                                      <p:cBhvr additive="base">
                                        <p:cTn id="411" dur="3000"/>
                                        <p:tgtEl>
                                          <p:spTgt spid="39"/>
                                        </p:tgtEl>
                                        <p:attrNameLst>
                                          <p:attrName>ppt_y</p:attrName>
                                        </p:attrNameLst>
                                      </p:cBhvr>
                                      <p:tavLst>
                                        <p:tav tm="0">
                                          <p:val>
                                            <p:strVal val="ppt_y"/>
                                          </p:val>
                                        </p:tav>
                                        <p:tav tm="100000">
                                          <p:val>
                                            <p:strVal val="1+ppt_h/2"/>
                                          </p:val>
                                        </p:tav>
                                      </p:tavLst>
                                    </p:anim>
                                    <p:set>
                                      <p:cBhvr>
                                        <p:cTn id="412" dur="1" fill="hold">
                                          <p:stCondLst>
                                            <p:cond delay="2999"/>
                                          </p:stCondLst>
                                        </p:cTn>
                                        <p:tgtEl>
                                          <p:spTgt spid="39"/>
                                        </p:tgtEl>
                                        <p:attrNameLst>
                                          <p:attrName>style.visibility</p:attrName>
                                        </p:attrNameLst>
                                      </p:cBhvr>
                                      <p:to>
                                        <p:strVal val="hidden"/>
                                      </p:to>
                                    </p:set>
                                  </p:childTnLst>
                                </p:cTn>
                              </p:par>
                              <p:par>
                                <p:cTn id="413" presetID="2" presetClass="exit" presetSubtype="4" fill="hold" grpId="1" nodeType="withEffect">
                                  <p:stCondLst>
                                    <p:cond delay="0"/>
                                  </p:stCondLst>
                                  <p:childTnLst>
                                    <p:anim calcmode="lin" valueType="num">
                                      <p:cBhvr additive="base">
                                        <p:cTn id="414" dur="3000"/>
                                        <p:tgtEl>
                                          <p:spTgt spid="40"/>
                                        </p:tgtEl>
                                        <p:attrNameLst>
                                          <p:attrName>ppt_x</p:attrName>
                                        </p:attrNameLst>
                                      </p:cBhvr>
                                      <p:tavLst>
                                        <p:tav tm="0">
                                          <p:val>
                                            <p:strVal val="ppt_x"/>
                                          </p:val>
                                        </p:tav>
                                        <p:tav tm="100000">
                                          <p:val>
                                            <p:strVal val="ppt_x"/>
                                          </p:val>
                                        </p:tav>
                                      </p:tavLst>
                                    </p:anim>
                                    <p:anim calcmode="lin" valueType="num">
                                      <p:cBhvr additive="base">
                                        <p:cTn id="415" dur="3000"/>
                                        <p:tgtEl>
                                          <p:spTgt spid="40"/>
                                        </p:tgtEl>
                                        <p:attrNameLst>
                                          <p:attrName>ppt_y</p:attrName>
                                        </p:attrNameLst>
                                      </p:cBhvr>
                                      <p:tavLst>
                                        <p:tav tm="0">
                                          <p:val>
                                            <p:strVal val="ppt_y"/>
                                          </p:val>
                                        </p:tav>
                                        <p:tav tm="100000">
                                          <p:val>
                                            <p:strVal val="1+ppt_h/2"/>
                                          </p:val>
                                        </p:tav>
                                      </p:tavLst>
                                    </p:anim>
                                    <p:set>
                                      <p:cBhvr>
                                        <p:cTn id="416" dur="1" fill="hold">
                                          <p:stCondLst>
                                            <p:cond delay="2999"/>
                                          </p:stCondLst>
                                        </p:cTn>
                                        <p:tgtEl>
                                          <p:spTgt spid="40"/>
                                        </p:tgtEl>
                                        <p:attrNameLst>
                                          <p:attrName>style.visibility</p:attrName>
                                        </p:attrNameLst>
                                      </p:cBhvr>
                                      <p:to>
                                        <p:strVal val="hidden"/>
                                      </p:to>
                                    </p:set>
                                  </p:childTnLst>
                                </p:cTn>
                              </p:par>
                              <p:par>
                                <p:cTn id="417" presetID="2" presetClass="exit" presetSubtype="4" fill="hold" grpId="1" nodeType="withEffect">
                                  <p:stCondLst>
                                    <p:cond delay="0"/>
                                  </p:stCondLst>
                                  <p:childTnLst>
                                    <p:anim calcmode="lin" valueType="num">
                                      <p:cBhvr additive="base">
                                        <p:cTn id="418" dur="3000"/>
                                        <p:tgtEl>
                                          <p:spTgt spid="41"/>
                                        </p:tgtEl>
                                        <p:attrNameLst>
                                          <p:attrName>ppt_x</p:attrName>
                                        </p:attrNameLst>
                                      </p:cBhvr>
                                      <p:tavLst>
                                        <p:tav tm="0">
                                          <p:val>
                                            <p:strVal val="ppt_x"/>
                                          </p:val>
                                        </p:tav>
                                        <p:tav tm="100000">
                                          <p:val>
                                            <p:strVal val="ppt_x"/>
                                          </p:val>
                                        </p:tav>
                                      </p:tavLst>
                                    </p:anim>
                                    <p:anim calcmode="lin" valueType="num">
                                      <p:cBhvr additive="base">
                                        <p:cTn id="419" dur="3000"/>
                                        <p:tgtEl>
                                          <p:spTgt spid="41"/>
                                        </p:tgtEl>
                                        <p:attrNameLst>
                                          <p:attrName>ppt_y</p:attrName>
                                        </p:attrNameLst>
                                      </p:cBhvr>
                                      <p:tavLst>
                                        <p:tav tm="0">
                                          <p:val>
                                            <p:strVal val="ppt_y"/>
                                          </p:val>
                                        </p:tav>
                                        <p:tav tm="100000">
                                          <p:val>
                                            <p:strVal val="1+ppt_h/2"/>
                                          </p:val>
                                        </p:tav>
                                      </p:tavLst>
                                    </p:anim>
                                    <p:set>
                                      <p:cBhvr>
                                        <p:cTn id="420" dur="1" fill="hold">
                                          <p:stCondLst>
                                            <p:cond delay="2999"/>
                                          </p:stCondLst>
                                        </p:cTn>
                                        <p:tgtEl>
                                          <p:spTgt spid="41"/>
                                        </p:tgtEl>
                                        <p:attrNameLst>
                                          <p:attrName>style.visibility</p:attrName>
                                        </p:attrNameLst>
                                      </p:cBhvr>
                                      <p:to>
                                        <p:strVal val="hidden"/>
                                      </p:to>
                                    </p:set>
                                  </p:childTnLst>
                                </p:cTn>
                              </p:par>
                              <p:par>
                                <p:cTn id="421" presetID="2" presetClass="exit" presetSubtype="4" fill="hold" grpId="1" nodeType="withEffect">
                                  <p:stCondLst>
                                    <p:cond delay="0"/>
                                  </p:stCondLst>
                                  <p:childTnLst>
                                    <p:anim calcmode="lin" valueType="num">
                                      <p:cBhvr additive="base">
                                        <p:cTn id="422" dur="3000"/>
                                        <p:tgtEl>
                                          <p:spTgt spid="42"/>
                                        </p:tgtEl>
                                        <p:attrNameLst>
                                          <p:attrName>ppt_x</p:attrName>
                                        </p:attrNameLst>
                                      </p:cBhvr>
                                      <p:tavLst>
                                        <p:tav tm="0">
                                          <p:val>
                                            <p:strVal val="ppt_x"/>
                                          </p:val>
                                        </p:tav>
                                        <p:tav tm="100000">
                                          <p:val>
                                            <p:strVal val="ppt_x"/>
                                          </p:val>
                                        </p:tav>
                                      </p:tavLst>
                                    </p:anim>
                                    <p:anim calcmode="lin" valueType="num">
                                      <p:cBhvr additive="base">
                                        <p:cTn id="423" dur="3000"/>
                                        <p:tgtEl>
                                          <p:spTgt spid="42"/>
                                        </p:tgtEl>
                                        <p:attrNameLst>
                                          <p:attrName>ppt_y</p:attrName>
                                        </p:attrNameLst>
                                      </p:cBhvr>
                                      <p:tavLst>
                                        <p:tav tm="0">
                                          <p:val>
                                            <p:strVal val="ppt_y"/>
                                          </p:val>
                                        </p:tav>
                                        <p:tav tm="100000">
                                          <p:val>
                                            <p:strVal val="1+ppt_h/2"/>
                                          </p:val>
                                        </p:tav>
                                      </p:tavLst>
                                    </p:anim>
                                    <p:set>
                                      <p:cBhvr>
                                        <p:cTn id="424" dur="1" fill="hold">
                                          <p:stCondLst>
                                            <p:cond delay="2999"/>
                                          </p:stCondLst>
                                        </p:cTn>
                                        <p:tgtEl>
                                          <p:spTgt spid="42"/>
                                        </p:tgtEl>
                                        <p:attrNameLst>
                                          <p:attrName>style.visibility</p:attrName>
                                        </p:attrNameLst>
                                      </p:cBhvr>
                                      <p:to>
                                        <p:strVal val="hidden"/>
                                      </p:to>
                                    </p:set>
                                  </p:childTnLst>
                                </p:cTn>
                              </p:par>
                              <p:par>
                                <p:cTn id="425" presetID="2" presetClass="exit" presetSubtype="4" fill="hold" grpId="1" nodeType="withEffect">
                                  <p:stCondLst>
                                    <p:cond delay="0"/>
                                  </p:stCondLst>
                                  <p:childTnLst>
                                    <p:anim calcmode="lin" valueType="num">
                                      <p:cBhvr additive="base">
                                        <p:cTn id="426" dur="3000"/>
                                        <p:tgtEl>
                                          <p:spTgt spid="43"/>
                                        </p:tgtEl>
                                        <p:attrNameLst>
                                          <p:attrName>ppt_x</p:attrName>
                                        </p:attrNameLst>
                                      </p:cBhvr>
                                      <p:tavLst>
                                        <p:tav tm="0">
                                          <p:val>
                                            <p:strVal val="ppt_x"/>
                                          </p:val>
                                        </p:tav>
                                        <p:tav tm="100000">
                                          <p:val>
                                            <p:strVal val="ppt_x"/>
                                          </p:val>
                                        </p:tav>
                                      </p:tavLst>
                                    </p:anim>
                                    <p:anim calcmode="lin" valueType="num">
                                      <p:cBhvr additive="base">
                                        <p:cTn id="427" dur="3000"/>
                                        <p:tgtEl>
                                          <p:spTgt spid="43"/>
                                        </p:tgtEl>
                                        <p:attrNameLst>
                                          <p:attrName>ppt_y</p:attrName>
                                        </p:attrNameLst>
                                      </p:cBhvr>
                                      <p:tavLst>
                                        <p:tav tm="0">
                                          <p:val>
                                            <p:strVal val="ppt_y"/>
                                          </p:val>
                                        </p:tav>
                                        <p:tav tm="100000">
                                          <p:val>
                                            <p:strVal val="1+ppt_h/2"/>
                                          </p:val>
                                        </p:tav>
                                      </p:tavLst>
                                    </p:anim>
                                    <p:set>
                                      <p:cBhvr>
                                        <p:cTn id="428" dur="1" fill="hold">
                                          <p:stCondLst>
                                            <p:cond delay="2999"/>
                                          </p:stCondLst>
                                        </p:cTn>
                                        <p:tgtEl>
                                          <p:spTgt spid="43"/>
                                        </p:tgtEl>
                                        <p:attrNameLst>
                                          <p:attrName>style.visibility</p:attrName>
                                        </p:attrNameLst>
                                      </p:cBhvr>
                                      <p:to>
                                        <p:strVal val="hidden"/>
                                      </p:to>
                                    </p:set>
                                  </p:childTnLst>
                                </p:cTn>
                              </p:par>
                              <p:par>
                                <p:cTn id="429" presetID="2" presetClass="exit" presetSubtype="4" fill="hold" grpId="1" nodeType="withEffect">
                                  <p:stCondLst>
                                    <p:cond delay="0"/>
                                  </p:stCondLst>
                                  <p:childTnLst>
                                    <p:anim calcmode="lin" valueType="num">
                                      <p:cBhvr additive="base">
                                        <p:cTn id="430" dur="3000"/>
                                        <p:tgtEl>
                                          <p:spTgt spid="44"/>
                                        </p:tgtEl>
                                        <p:attrNameLst>
                                          <p:attrName>ppt_x</p:attrName>
                                        </p:attrNameLst>
                                      </p:cBhvr>
                                      <p:tavLst>
                                        <p:tav tm="0">
                                          <p:val>
                                            <p:strVal val="ppt_x"/>
                                          </p:val>
                                        </p:tav>
                                        <p:tav tm="100000">
                                          <p:val>
                                            <p:strVal val="ppt_x"/>
                                          </p:val>
                                        </p:tav>
                                      </p:tavLst>
                                    </p:anim>
                                    <p:anim calcmode="lin" valueType="num">
                                      <p:cBhvr additive="base">
                                        <p:cTn id="431" dur="3000"/>
                                        <p:tgtEl>
                                          <p:spTgt spid="44"/>
                                        </p:tgtEl>
                                        <p:attrNameLst>
                                          <p:attrName>ppt_y</p:attrName>
                                        </p:attrNameLst>
                                      </p:cBhvr>
                                      <p:tavLst>
                                        <p:tav tm="0">
                                          <p:val>
                                            <p:strVal val="ppt_y"/>
                                          </p:val>
                                        </p:tav>
                                        <p:tav tm="100000">
                                          <p:val>
                                            <p:strVal val="1+ppt_h/2"/>
                                          </p:val>
                                        </p:tav>
                                      </p:tavLst>
                                    </p:anim>
                                    <p:set>
                                      <p:cBhvr>
                                        <p:cTn id="432" dur="1" fill="hold">
                                          <p:stCondLst>
                                            <p:cond delay="2999"/>
                                          </p:stCondLst>
                                        </p:cTn>
                                        <p:tgtEl>
                                          <p:spTgt spid="44"/>
                                        </p:tgtEl>
                                        <p:attrNameLst>
                                          <p:attrName>style.visibility</p:attrName>
                                        </p:attrNameLst>
                                      </p:cBhvr>
                                      <p:to>
                                        <p:strVal val="hidden"/>
                                      </p:to>
                                    </p:set>
                                  </p:childTnLst>
                                </p:cTn>
                              </p:par>
                              <p:par>
                                <p:cTn id="433" presetID="2" presetClass="exit" presetSubtype="4" fill="hold" grpId="1" nodeType="withEffect">
                                  <p:stCondLst>
                                    <p:cond delay="0"/>
                                  </p:stCondLst>
                                  <p:childTnLst>
                                    <p:anim calcmode="lin" valueType="num">
                                      <p:cBhvr additive="base">
                                        <p:cTn id="434" dur="3000"/>
                                        <p:tgtEl>
                                          <p:spTgt spid="45"/>
                                        </p:tgtEl>
                                        <p:attrNameLst>
                                          <p:attrName>ppt_x</p:attrName>
                                        </p:attrNameLst>
                                      </p:cBhvr>
                                      <p:tavLst>
                                        <p:tav tm="0">
                                          <p:val>
                                            <p:strVal val="ppt_x"/>
                                          </p:val>
                                        </p:tav>
                                        <p:tav tm="100000">
                                          <p:val>
                                            <p:strVal val="ppt_x"/>
                                          </p:val>
                                        </p:tav>
                                      </p:tavLst>
                                    </p:anim>
                                    <p:anim calcmode="lin" valueType="num">
                                      <p:cBhvr additive="base">
                                        <p:cTn id="435" dur="3000"/>
                                        <p:tgtEl>
                                          <p:spTgt spid="45"/>
                                        </p:tgtEl>
                                        <p:attrNameLst>
                                          <p:attrName>ppt_y</p:attrName>
                                        </p:attrNameLst>
                                      </p:cBhvr>
                                      <p:tavLst>
                                        <p:tav tm="0">
                                          <p:val>
                                            <p:strVal val="ppt_y"/>
                                          </p:val>
                                        </p:tav>
                                        <p:tav tm="100000">
                                          <p:val>
                                            <p:strVal val="1+ppt_h/2"/>
                                          </p:val>
                                        </p:tav>
                                      </p:tavLst>
                                    </p:anim>
                                    <p:set>
                                      <p:cBhvr>
                                        <p:cTn id="436" dur="1" fill="hold">
                                          <p:stCondLst>
                                            <p:cond delay="2999"/>
                                          </p:stCondLst>
                                        </p:cTn>
                                        <p:tgtEl>
                                          <p:spTgt spid="45"/>
                                        </p:tgtEl>
                                        <p:attrNameLst>
                                          <p:attrName>style.visibility</p:attrName>
                                        </p:attrNameLst>
                                      </p:cBhvr>
                                      <p:to>
                                        <p:strVal val="hidden"/>
                                      </p:to>
                                    </p:set>
                                  </p:childTnLst>
                                </p:cTn>
                              </p:par>
                              <p:par>
                                <p:cTn id="437" presetID="2" presetClass="exit" presetSubtype="4" fill="hold" grpId="1" nodeType="withEffect">
                                  <p:stCondLst>
                                    <p:cond delay="0"/>
                                  </p:stCondLst>
                                  <p:childTnLst>
                                    <p:anim calcmode="lin" valueType="num">
                                      <p:cBhvr additive="base">
                                        <p:cTn id="438" dur="3000"/>
                                        <p:tgtEl>
                                          <p:spTgt spid="46"/>
                                        </p:tgtEl>
                                        <p:attrNameLst>
                                          <p:attrName>ppt_x</p:attrName>
                                        </p:attrNameLst>
                                      </p:cBhvr>
                                      <p:tavLst>
                                        <p:tav tm="0">
                                          <p:val>
                                            <p:strVal val="ppt_x"/>
                                          </p:val>
                                        </p:tav>
                                        <p:tav tm="100000">
                                          <p:val>
                                            <p:strVal val="ppt_x"/>
                                          </p:val>
                                        </p:tav>
                                      </p:tavLst>
                                    </p:anim>
                                    <p:anim calcmode="lin" valueType="num">
                                      <p:cBhvr additive="base">
                                        <p:cTn id="439" dur="3000"/>
                                        <p:tgtEl>
                                          <p:spTgt spid="46"/>
                                        </p:tgtEl>
                                        <p:attrNameLst>
                                          <p:attrName>ppt_y</p:attrName>
                                        </p:attrNameLst>
                                      </p:cBhvr>
                                      <p:tavLst>
                                        <p:tav tm="0">
                                          <p:val>
                                            <p:strVal val="ppt_y"/>
                                          </p:val>
                                        </p:tav>
                                        <p:tav tm="100000">
                                          <p:val>
                                            <p:strVal val="1+ppt_h/2"/>
                                          </p:val>
                                        </p:tav>
                                      </p:tavLst>
                                    </p:anim>
                                    <p:set>
                                      <p:cBhvr>
                                        <p:cTn id="440" dur="1" fill="hold">
                                          <p:stCondLst>
                                            <p:cond delay="2999"/>
                                          </p:stCondLst>
                                        </p:cTn>
                                        <p:tgtEl>
                                          <p:spTgt spid="46"/>
                                        </p:tgtEl>
                                        <p:attrNameLst>
                                          <p:attrName>style.visibility</p:attrName>
                                        </p:attrNameLst>
                                      </p:cBhvr>
                                      <p:to>
                                        <p:strVal val="hidden"/>
                                      </p:to>
                                    </p:set>
                                  </p:childTnLst>
                                </p:cTn>
                              </p:par>
                              <p:par>
                                <p:cTn id="441" presetID="2" presetClass="exit" presetSubtype="4" fill="hold" grpId="1" nodeType="withEffect">
                                  <p:stCondLst>
                                    <p:cond delay="0"/>
                                  </p:stCondLst>
                                  <p:childTnLst>
                                    <p:anim calcmode="lin" valueType="num">
                                      <p:cBhvr additive="base">
                                        <p:cTn id="442" dur="3000"/>
                                        <p:tgtEl>
                                          <p:spTgt spid="47"/>
                                        </p:tgtEl>
                                        <p:attrNameLst>
                                          <p:attrName>ppt_x</p:attrName>
                                        </p:attrNameLst>
                                      </p:cBhvr>
                                      <p:tavLst>
                                        <p:tav tm="0">
                                          <p:val>
                                            <p:strVal val="ppt_x"/>
                                          </p:val>
                                        </p:tav>
                                        <p:tav tm="100000">
                                          <p:val>
                                            <p:strVal val="ppt_x"/>
                                          </p:val>
                                        </p:tav>
                                      </p:tavLst>
                                    </p:anim>
                                    <p:anim calcmode="lin" valueType="num">
                                      <p:cBhvr additive="base">
                                        <p:cTn id="443" dur="3000"/>
                                        <p:tgtEl>
                                          <p:spTgt spid="47"/>
                                        </p:tgtEl>
                                        <p:attrNameLst>
                                          <p:attrName>ppt_y</p:attrName>
                                        </p:attrNameLst>
                                      </p:cBhvr>
                                      <p:tavLst>
                                        <p:tav tm="0">
                                          <p:val>
                                            <p:strVal val="ppt_y"/>
                                          </p:val>
                                        </p:tav>
                                        <p:tav tm="100000">
                                          <p:val>
                                            <p:strVal val="1+ppt_h/2"/>
                                          </p:val>
                                        </p:tav>
                                      </p:tavLst>
                                    </p:anim>
                                    <p:set>
                                      <p:cBhvr>
                                        <p:cTn id="444" dur="1" fill="hold">
                                          <p:stCondLst>
                                            <p:cond delay="2999"/>
                                          </p:stCondLst>
                                        </p:cTn>
                                        <p:tgtEl>
                                          <p:spTgt spid="47"/>
                                        </p:tgtEl>
                                        <p:attrNameLst>
                                          <p:attrName>style.visibility</p:attrName>
                                        </p:attrNameLst>
                                      </p:cBhvr>
                                      <p:to>
                                        <p:strVal val="hidden"/>
                                      </p:to>
                                    </p:set>
                                  </p:childTnLst>
                                </p:cTn>
                              </p:par>
                              <p:par>
                                <p:cTn id="445" presetID="2" presetClass="exit" presetSubtype="4" fill="hold" grpId="1" nodeType="withEffect">
                                  <p:stCondLst>
                                    <p:cond delay="0"/>
                                  </p:stCondLst>
                                  <p:childTnLst>
                                    <p:anim calcmode="lin" valueType="num">
                                      <p:cBhvr additive="base">
                                        <p:cTn id="446" dur="3000"/>
                                        <p:tgtEl>
                                          <p:spTgt spid="48"/>
                                        </p:tgtEl>
                                        <p:attrNameLst>
                                          <p:attrName>ppt_x</p:attrName>
                                        </p:attrNameLst>
                                      </p:cBhvr>
                                      <p:tavLst>
                                        <p:tav tm="0">
                                          <p:val>
                                            <p:strVal val="ppt_x"/>
                                          </p:val>
                                        </p:tav>
                                        <p:tav tm="100000">
                                          <p:val>
                                            <p:strVal val="ppt_x"/>
                                          </p:val>
                                        </p:tav>
                                      </p:tavLst>
                                    </p:anim>
                                    <p:anim calcmode="lin" valueType="num">
                                      <p:cBhvr additive="base">
                                        <p:cTn id="447" dur="3000"/>
                                        <p:tgtEl>
                                          <p:spTgt spid="48"/>
                                        </p:tgtEl>
                                        <p:attrNameLst>
                                          <p:attrName>ppt_y</p:attrName>
                                        </p:attrNameLst>
                                      </p:cBhvr>
                                      <p:tavLst>
                                        <p:tav tm="0">
                                          <p:val>
                                            <p:strVal val="ppt_y"/>
                                          </p:val>
                                        </p:tav>
                                        <p:tav tm="100000">
                                          <p:val>
                                            <p:strVal val="1+ppt_h/2"/>
                                          </p:val>
                                        </p:tav>
                                      </p:tavLst>
                                    </p:anim>
                                    <p:set>
                                      <p:cBhvr>
                                        <p:cTn id="448" dur="1" fill="hold">
                                          <p:stCondLst>
                                            <p:cond delay="2999"/>
                                          </p:stCondLst>
                                        </p:cTn>
                                        <p:tgtEl>
                                          <p:spTgt spid="48"/>
                                        </p:tgtEl>
                                        <p:attrNameLst>
                                          <p:attrName>style.visibility</p:attrName>
                                        </p:attrNameLst>
                                      </p:cBhvr>
                                      <p:to>
                                        <p:strVal val="hidden"/>
                                      </p:to>
                                    </p:set>
                                  </p:childTnLst>
                                </p:cTn>
                              </p:par>
                              <p:par>
                                <p:cTn id="449" presetID="2" presetClass="exit" presetSubtype="4" fill="hold" grpId="1" nodeType="withEffect">
                                  <p:stCondLst>
                                    <p:cond delay="0"/>
                                  </p:stCondLst>
                                  <p:childTnLst>
                                    <p:anim calcmode="lin" valueType="num">
                                      <p:cBhvr additive="base">
                                        <p:cTn id="450" dur="3000"/>
                                        <p:tgtEl>
                                          <p:spTgt spid="49"/>
                                        </p:tgtEl>
                                        <p:attrNameLst>
                                          <p:attrName>ppt_x</p:attrName>
                                        </p:attrNameLst>
                                      </p:cBhvr>
                                      <p:tavLst>
                                        <p:tav tm="0">
                                          <p:val>
                                            <p:strVal val="ppt_x"/>
                                          </p:val>
                                        </p:tav>
                                        <p:tav tm="100000">
                                          <p:val>
                                            <p:strVal val="ppt_x"/>
                                          </p:val>
                                        </p:tav>
                                      </p:tavLst>
                                    </p:anim>
                                    <p:anim calcmode="lin" valueType="num">
                                      <p:cBhvr additive="base">
                                        <p:cTn id="451" dur="3000"/>
                                        <p:tgtEl>
                                          <p:spTgt spid="49"/>
                                        </p:tgtEl>
                                        <p:attrNameLst>
                                          <p:attrName>ppt_y</p:attrName>
                                        </p:attrNameLst>
                                      </p:cBhvr>
                                      <p:tavLst>
                                        <p:tav tm="0">
                                          <p:val>
                                            <p:strVal val="ppt_y"/>
                                          </p:val>
                                        </p:tav>
                                        <p:tav tm="100000">
                                          <p:val>
                                            <p:strVal val="1+ppt_h/2"/>
                                          </p:val>
                                        </p:tav>
                                      </p:tavLst>
                                    </p:anim>
                                    <p:set>
                                      <p:cBhvr>
                                        <p:cTn id="452" dur="1" fill="hold">
                                          <p:stCondLst>
                                            <p:cond delay="2999"/>
                                          </p:stCondLst>
                                        </p:cTn>
                                        <p:tgtEl>
                                          <p:spTgt spid="49"/>
                                        </p:tgtEl>
                                        <p:attrNameLst>
                                          <p:attrName>style.visibility</p:attrName>
                                        </p:attrNameLst>
                                      </p:cBhvr>
                                      <p:to>
                                        <p:strVal val="hidden"/>
                                      </p:to>
                                    </p:set>
                                  </p:childTnLst>
                                </p:cTn>
                              </p:par>
                              <p:par>
                                <p:cTn id="453" presetID="2" presetClass="exit" presetSubtype="4" fill="hold" grpId="1" nodeType="withEffect">
                                  <p:stCondLst>
                                    <p:cond delay="0"/>
                                  </p:stCondLst>
                                  <p:childTnLst>
                                    <p:anim calcmode="lin" valueType="num">
                                      <p:cBhvr additive="base">
                                        <p:cTn id="454" dur="3000"/>
                                        <p:tgtEl>
                                          <p:spTgt spid="50"/>
                                        </p:tgtEl>
                                        <p:attrNameLst>
                                          <p:attrName>ppt_x</p:attrName>
                                        </p:attrNameLst>
                                      </p:cBhvr>
                                      <p:tavLst>
                                        <p:tav tm="0">
                                          <p:val>
                                            <p:strVal val="ppt_x"/>
                                          </p:val>
                                        </p:tav>
                                        <p:tav tm="100000">
                                          <p:val>
                                            <p:strVal val="ppt_x"/>
                                          </p:val>
                                        </p:tav>
                                      </p:tavLst>
                                    </p:anim>
                                    <p:anim calcmode="lin" valueType="num">
                                      <p:cBhvr additive="base">
                                        <p:cTn id="455" dur="3000"/>
                                        <p:tgtEl>
                                          <p:spTgt spid="50"/>
                                        </p:tgtEl>
                                        <p:attrNameLst>
                                          <p:attrName>ppt_y</p:attrName>
                                        </p:attrNameLst>
                                      </p:cBhvr>
                                      <p:tavLst>
                                        <p:tav tm="0">
                                          <p:val>
                                            <p:strVal val="ppt_y"/>
                                          </p:val>
                                        </p:tav>
                                        <p:tav tm="100000">
                                          <p:val>
                                            <p:strVal val="1+ppt_h/2"/>
                                          </p:val>
                                        </p:tav>
                                      </p:tavLst>
                                    </p:anim>
                                    <p:set>
                                      <p:cBhvr>
                                        <p:cTn id="456" dur="1" fill="hold">
                                          <p:stCondLst>
                                            <p:cond delay="2999"/>
                                          </p:stCondLst>
                                        </p:cTn>
                                        <p:tgtEl>
                                          <p:spTgt spid="50"/>
                                        </p:tgtEl>
                                        <p:attrNameLst>
                                          <p:attrName>style.visibility</p:attrName>
                                        </p:attrNameLst>
                                      </p:cBhvr>
                                      <p:to>
                                        <p:strVal val="hidden"/>
                                      </p:to>
                                    </p:set>
                                  </p:childTnLst>
                                </p:cTn>
                              </p:par>
                              <p:par>
                                <p:cTn id="457" presetID="2" presetClass="exit" presetSubtype="4" fill="hold" grpId="1" nodeType="withEffect">
                                  <p:stCondLst>
                                    <p:cond delay="0"/>
                                  </p:stCondLst>
                                  <p:childTnLst>
                                    <p:anim calcmode="lin" valueType="num">
                                      <p:cBhvr additive="base">
                                        <p:cTn id="458" dur="3000"/>
                                        <p:tgtEl>
                                          <p:spTgt spid="51"/>
                                        </p:tgtEl>
                                        <p:attrNameLst>
                                          <p:attrName>ppt_x</p:attrName>
                                        </p:attrNameLst>
                                      </p:cBhvr>
                                      <p:tavLst>
                                        <p:tav tm="0">
                                          <p:val>
                                            <p:strVal val="ppt_x"/>
                                          </p:val>
                                        </p:tav>
                                        <p:tav tm="100000">
                                          <p:val>
                                            <p:strVal val="ppt_x"/>
                                          </p:val>
                                        </p:tav>
                                      </p:tavLst>
                                    </p:anim>
                                    <p:anim calcmode="lin" valueType="num">
                                      <p:cBhvr additive="base">
                                        <p:cTn id="459" dur="3000"/>
                                        <p:tgtEl>
                                          <p:spTgt spid="51"/>
                                        </p:tgtEl>
                                        <p:attrNameLst>
                                          <p:attrName>ppt_y</p:attrName>
                                        </p:attrNameLst>
                                      </p:cBhvr>
                                      <p:tavLst>
                                        <p:tav tm="0">
                                          <p:val>
                                            <p:strVal val="ppt_y"/>
                                          </p:val>
                                        </p:tav>
                                        <p:tav tm="100000">
                                          <p:val>
                                            <p:strVal val="1+ppt_h/2"/>
                                          </p:val>
                                        </p:tav>
                                      </p:tavLst>
                                    </p:anim>
                                    <p:set>
                                      <p:cBhvr>
                                        <p:cTn id="460" dur="1" fill="hold">
                                          <p:stCondLst>
                                            <p:cond delay="2999"/>
                                          </p:stCondLst>
                                        </p:cTn>
                                        <p:tgtEl>
                                          <p:spTgt spid="51"/>
                                        </p:tgtEl>
                                        <p:attrNameLst>
                                          <p:attrName>style.visibility</p:attrName>
                                        </p:attrNameLst>
                                      </p:cBhvr>
                                      <p:to>
                                        <p:strVal val="hidden"/>
                                      </p:to>
                                    </p:set>
                                  </p:childTnLst>
                                </p:cTn>
                              </p:par>
                              <p:par>
                                <p:cTn id="461" presetID="2" presetClass="exit" presetSubtype="4" fill="hold" grpId="1" nodeType="withEffect">
                                  <p:stCondLst>
                                    <p:cond delay="0"/>
                                  </p:stCondLst>
                                  <p:childTnLst>
                                    <p:anim calcmode="lin" valueType="num">
                                      <p:cBhvr additive="base">
                                        <p:cTn id="462" dur="3000"/>
                                        <p:tgtEl>
                                          <p:spTgt spid="52"/>
                                        </p:tgtEl>
                                        <p:attrNameLst>
                                          <p:attrName>ppt_x</p:attrName>
                                        </p:attrNameLst>
                                      </p:cBhvr>
                                      <p:tavLst>
                                        <p:tav tm="0">
                                          <p:val>
                                            <p:strVal val="ppt_x"/>
                                          </p:val>
                                        </p:tav>
                                        <p:tav tm="100000">
                                          <p:val>
                                            <p:strVal val="ppt_x"/>
                                          </p:val>
                                        </p:tav>
                                      </p:tavLst>
                                    </p:anim>
                                    <p:anim calcmode="lin" valueType="num">
                                      <p:cBhvr additive="base">
                                        <p:cTn id="463" dur="3000"/>
                                        <p:tgtEl>
                                          <p:spTgt spid="52"/>
                                        </p:tgtEl>
                                        <p:attrNameLst>
                                          <p:attrName>ppt_y</p:attrName>
                                        </p:attrNameLst>
                                      </p:cBhvr>
                                      <p:tavLst>
                                        <p:tav tm="0">
                                          <p:val>
                                            <p:strVal val="ppt_y"/>
                                          </p:val>
                                        </p:tav>
                                        <p:tav tm="100000">
                                          <p:val>
                                            <p:strVal val="1+ppt_h/2"/>
                                          </p:val>
                                        </p:tav>
                                      </p:tavLst>
                                    </p:anim>
                                    <p:set>
                                      <p:cBhvr>
                                        <p:cTn id="464" dur="1" fill="hold">
                                          <p:stCondLst>
                                            <p:cond delay="2999"/>
                                          </p:stCondLst>
                                        </p:cTn>
                                        <p:tgtEl>
                                          <p:spTgt spid="52"/>
                                        </p:tgtEl>
                                        <p:attrNameLst>
                                          <p:attrName>style.visibility</p:attrName>
                                        </p:attrNameLst>
                                      </p:cBhvr>
                                      <p:to>
                                        <p:strVal val="hidden"/>
                                      </p:to>
                                    </p:set>
                                  </p:childTnLst>
                                </p:cTn>
                              </p:par>
                              <p:par>
                                <p:cTn id="465" presetID="2" presetClass="exit" presetSubtype="4" fill="hold" grpId="1" nodeType="withEffect">
                                  <p:stCondLst>
                                    <p:cond delay="0"/>
                                  </p:stCondLst>
                                  <p:childTnLst>
                                    <p:anim calcmode="lin" valueType="num">
                                      <p:cBhvr additive="base">
                                        <p:cTn id="466" dur="3000"/>
                                        <p:tgtEl>
                                          <p:spTgt spid="53"/>
                                        </p:tgtEl>
                                        <p:attrNameLst>
                                          <p:attrName>ppt_x</p:attrName>
                                        </p:attrNameLst>
                                      </p:cBhvr>
                                      <p:tavLst>
                                        <p:tav tm="0">
                                          <p:val>
                                            <p:strVal val="ppt_x"/>
                                          </p:val>
                                        </p:tav>
                                        <p:tav tm="100000">
                                          <p:val>
                                            <p:strVal val="ppt_x"/>
                                          </p:val>
                                        </p:tav>
                                      </p:tavLst>
                                    </p:anim>
                                    <p:anim calcmode="lin" valueType="num">
                                      <p:cBhvr additive="base">
                                        <p:cTn id="467" dur="3000"/>
                                        <p:tgtEl>
                                          <p:spTgt spid="53"/>
                                        </p:tgtEl>
                                        <p:attrNameLst>
                                          <p:attrName>ppt_y</p:attrName>
                                        </p:attrNameLst>
                                      </p:cBhvr>
                                      <p:tavLst>
                                        <p:tav tm="0">
                                          <p:val>
                                            <p:strVal val="ppt_y"/>
                                          </p:val>
                                        </p:tav>
                                        <p:tav tm="100000">
                                          <p:val>
                                            <p:strVal val="1+ppt_h/2"/>
                                          </p:val>
                                        </p:tav>
                                      </p:tavLst>
                                    </p:anim>
                                    <p:set>
                                      <p:cBhvr>
                                        <p:cTn id="468" dur="1" fill="hold">
                                          <p:stCondLst>
                                            <p:cond delay="2999"/>
                                          </p:stCondLst>
                                        </p:cTn>
                                        <p:tgtEl>
                                          <p:spTgt spid="53"/>
                                        </p:tgtEl>
                                        <p:attrNameLst>
                                          <p:attrName>style.visibility</p:attrName>
                                        </p:attrNameLst>
                                      </p:cBhvr>
                                      <p:to>
                                        <p:strVal val="hidden"/>
                                      </p:to>
                                    </p:set>
                                  </p:childTnLst>
                                </p:cTn>
                              </p:par>
                              <p:par>
                                <p:cTn id="469" presetID="2" presetClass="exit" presetSubtype="4" fill="hold" grpId="1" nodeType="withEffect">
                                  <p:stCondLst>
                                    <p:cond delay="0"/>
                                  </p:stCondLst>
                                  <p:childTnLst>
                                    <p:anim calcmode="lin" valueType="num">
                                      <p:cBhvr additive="base">
                                        <p:cTn id="470" dur="3000"/>
                                        <p:tgtEl>
                                          <p:spTgt spid="54"/>
                                        </p:tgtEl>
                                        <p:attrNameLst>
                                          <p:attrName>ppt_x</p:attrName>
                                        </p:attrNameLst>
                                      </p:cBhvr>
                                      <p:tavLst>
                                        <p:tav tm="0">
                                          <p:val>
                                            <p:strVal val="ppt_x"/>
                                          </p:val>
                                        </p:tav>
                                        <p:tav tm="100000">
                                          <p:val>
                                            <p:strVal val="ppt_x"/>
                                          </p:val>
                                        </p:tav>
                                      </p:tavLst>
                                    </p:anim>
                                    <p:anim calcmode="lin" valueType="num">
                                      <p:cBhvr additive="base">
                                        <p:cTn id="471" dur="3000"/>
                                        <p:tgtEl>
                                          <p:spTgt spid="54"/>
                                        </p:tgtEl>
                                        <p:attrNameLst>
                                          <p:attrName>ppt_y</p:attrName>
                                        </p:attrNameLst>
                                      </p:cBhvr>
                                      <p:tavLst>
                                        <p:tav tm="0">
                                          <p:val>
                                            <p:strVal val="ppt_y"/>
                                          </p:val>
                                        </p:tav>
                                        <p:tav tm="100000">
                                          <p:val>
                                            <p:strVal val="1+ppt_h/2"/>
                                          </p:val>
                                        </p:tav>
                                      </p:tavLst>
                                    </p:anim>
                                    <p:set>
                                      <p:cBhvr>
                                        <p:cTn id="472" dur="1" fill="hold">
                                          <p:stCondLst>
                                            <p:cond delay="2999"/>
                                          </p:stCondLst>
                                        </p:cTn>
                                        <p:tgtEl>
                                          <p:spTgt spid="54"/>
                                        </p:tgtEl>
                                        <p:attrNameLst>
                                          <p:attrName>style.visibility</p:attrName>
                                        </p:attrNameLst>
                                      </p:cBhvr>
                                      <p:to>
                                        <p:strVal val="hidden"/>
                                      </p:to>
                                    </p:set>
                                  </p:childTnLst>
                                </p:cTn>
                              </p:par>
                              <p:par>
                                <p:cTn id="473" presetID="2" presetClass="exit" presetSubtype="4" fill="hold" grpId="1" nodeType="withEffect">
                                  <p:stCondLst>
                                    <p:cond delay="0"/>
                                  </p:stCondLst>
                                  <p:childTnLst>
                                    <p:anim calcmode="lin" valueType="num">
                                      <p:cBhvr additive="base">
                                        <p:cTn id="474" dur="3000"/>
                                        <p:tgtEl>
                                          <p:spTgt spid="55"/>
                                        </p:tgtEl>
                                        <p:attrNameLst>
                                          <p:attrName>ppt_x</p:attrName>
                                        </p:attrNameLst>
                                      </p:cBhvr>
                                      <p:tavLst>
                                        <p:tav tm="0">
                                          <p:val>
                                            <p:strVal val="ppt_x"/>
                                          </p:val>
                                        </p:tav>
                                        <p:tav tm="100000">
                                          <p:val>
                                            <p:strVal val="ppt_x"/>
                                          </p:val>
                                        </p:tav>
                                      </p:tavLst>
                                    </p:anim>
                                    <p:anim calcmode="lin" valueType="num">
                                      <p:cBhvr additive="base">
                                        <p:cTn id="475" dur="3000"/>
                                        <p:tgtEl>
                                          <p:spTgt spid="55"/>
                                        </p:tgtEl>
                                        <p:attrNameLst>
                                          <p:attrName>ppt_y</p:attrName>
                                        </p:attrNameLst>
                                      </p:cBhvr>
                                      <p:tavLst>
                                        <p:tav tm="0">
                                          <p:val>
                                            <p:strVal val="ppt_y"/>
                                          </p:val>
                                        </p:tav>
                                        <p:tav tm="100000">
                                          <p:val>
                                            <p:strVal val="1+ppt_h/2"/>
                                          </p:val>
                                        </p:tav>
                                      </p:tavLst>
                                    </p:anim>
                                    <p:set>
                                      <p:cBhvr>
                                        <p:cTn id="476" dur="1" fill="hold">
                                          <p:stCondLst>
                                            <p:cond delay="2999"/>
                                          </p:stCondLst>
                                        </p:cTn>
                                        <p:tgtEl>
                                          <p:spTgt spid="55"/>
                                        </p:tgtEl>
                                        <p:attrNameLst>
                                          <p:attrName>style.visibility</p:attrName>
                                        </p:attrNameLst>
                                      </p:cBhvr>
                                      <p:to>
                                        <p:strVal val="hidden"/>
                                      </p:to>
                                    </p:set>
                                  </p:childTnLst>
                                </p:cTn>
                              </p:par>
                              <p:par>
                                <p:cTn id="477" presetID="2" presetClass="exit" presetSubtype="4" fill="hold" grpId="1" nodeType="withEffect">
                                  <p:stCondLst>
                                    <p:cond delay="0"/>
                                  </p:stCondLst>
                                  <p:childTnLst>
                                    <p:anim calcmode="lin" valueType="num">
                                      <p:cBhvr additive="base">
                                        <p:cTn id="478" dur="3000"/>
                                        <p:tgtEl>
                                          <p:spTgt spid="56"/>
                                        </p:tgtEl>
                                        <p:attrNameLst>
                                          <p:attrName>ppt_x</p:attrName>
                                        </p:attrNameLst>
                                      </p:cBhvr>
                                      <p:tavLst>
                                        <p:tav tm="0">
                                          <p:val>
                                            <p:strVal val="ppt_x"/>
                                          </p:val>
                                        </p:tav>
                                        <p:tav tm="100000">
                                          <p:val>
                                            <p:strVal val="ppt_x"/>
                                          </p:val>
                                        </p:tav>
                                      </p:tavLst>
                                    </p:anim>
                                    <p:anim calcmode="lin" valueType="num">
                                      <p:cBhvr additive="base">
                                        <p:cTn id="479" dur="3000"/>
                                        <p:tgtEl>
                                          <p:spTgt spid="56"/>
                                        </p:tgtEl>
                                        <p:attrNameLst>
                                          <p:attrName>ppt_y</p:attrName>
                                        </p:attrNameLst>
                                      </p:cBhvr>
                                      <p:tavLst>
                                        <p:tav tm="0">
                                          <p:val>
                                            <p:strVal val="ppt_y"/>
                                          </p:val>
                                        </p:tav>
                                        <p:tav tm="100000">
                                          <p:val>
                                            <p:strVal val="1+ppt_h/2"/>
                                          </p:val>
                                        </p:tav>
                                      </p:tavLst>
                                    </p:anim>
                                    <p:set>
                                      <p:cBhvr>
                                        <p:cTn id="480" dur="1" fill="hold">
                                          <p:stCondLst>
                                            <p:cond delay="2999"/>
                                          </p:stCondLst>
                                        </p:cTn>
                                        <p:tgtEl>
                                          <p:spTgt spid="56"/>
                                        </p:tgtEl>
                                        <p:attrNameLst>
                                          <p:attrName>style.visibility</p:attrName>
                                        </p:attrNameLst>
                                      </p:cBhvr>
                                      <p:to>
                                        <p:strVal val="hidden"/>
                                      </p:to>
                                    </p:set>
                                  </p:childTnLst>
                                </p:cTn>
                              </p:par>
                              <p:par>
                                <p:cTn id="481" presetID="2" presetClass="exit" presetSubtype="4" fill="hold" grpId="1" nodeType="withEffect">
                                  <p:stCondLst>
                                    <p:cond delay="0"/>
                                  </p:stCondLst>
                                  <p:childTnLst>
                                    <p:anim calcmode="lin" valueType="num">
                                      <p:cBhvr additive="base">
                                        <p:cTn id="482" dur="3000"/>
                                        <p:tgtEl>
                                          <p:spTgt spid="57"/>
                                        </p:tgtEl>
                                        <p:attrNameLst>
                                          <p:attrName>ppt_x</p:attrName>
                                        </p:attrNameLst>
                                      </p:cBhvr>
                                      <p:tavLst>
                                        <p:tav tm="0">
                                          <p:val>
                                            <p:strVal val="ppt_x"/>
                                          </p:val>
                                        </p:tav>
                                        <p:tav tm="100000">
                                          <p:val>
                                            <p:strVal val="ppt_x"/>
                                          </p:val>
                                        </p:tav>
                                      </p:tavLst>
                                    </p:anim>
                                    <p:anim calcmode="lin" valueType="num">
                                      <p:cBhvr additive="base">
                                        <p:cTn id="483" dur="3000"/>
                                        <p:tgtEl>
                                          <p:spTgt spid="57"/>
                                        </p:tgtEl>
                                        <p:attrNameLst>
                                          <p:attrName>ppt_y</p:attrName>
                                        </p:attrNameLst>
                                      </p:cBhvr>
                                      <p:tavLst>
                                        <p:tav tm="0">
                                          <p:val>
                                            <p:strVal val="ppt_y"/>
                                          </p:val>
                                        </p:tav>
                                        <p:tav tm="100000">
                                          <p:val>
                                            <p:strVal val="1+ppt_h/2"/>
                                          </p:val>
                                        </p:tav>
                                      </p:tavLst>
                                    </p:anim>
                                    <p:set>
                                      <p:cBhvr>
                                        <p:cTn id="484" dur="1" fill="hold">
                                          <p:stCondLst>
                                            <p:cond delay="2999"/>
                                          </p:stCondLst>
                                        </p:cTn>
                                        <p:tgtEl>
                                          <p:spTgt spid="57"/>
                                        </p:tgtEl>
                                        <p:attrNameLst>
                                          <p:attrName>style.visibility</p:attrName>
                                        </p:attrNameLst>
                                      </p:cBhvr>
                                      <p:to>
                                        <p:strVal val="hidden"/>
                                      </p:to>
                                    </p:set>
                                  </p:childTnLst>
                                </p:cTn>
                              </p:par>
                              <p:par>
                                <p:cTn id="485" presetID="2" presetClass="exit" presetSubtype="4" fill="hold" grpId="1" nodeType="withEffect">
                                  <p:stCondLst>
                                    <p:cond delay="0"/>
                                  </p:stCondLst>
                                  <p:childTnLst>
                                    <p:anim calcmode="lin" valueType="num">
                                      <p:cBhvr additive="base">
                                        <p:cTn id="486" dur="3000"/>
                                        <p:tgtEl>
                                          <p:spTgt spid="58"/>
                                        </p:tgtEl>
                                        <p:attrNameLst>
                                          <p:attrName>ppt_x</p:attrName>
                                        </p:attrNameLst>
                                      </p:cBhvr>
                                      <p:tavLst>
                                        <p:tav tm="0">
                                          <p:val>
                                            <p:strVal val="ppt_x"/>
                                          </p:val>
                                        </p:tav>
                                        <p:tav tm="100000">
                                          <p:val>
                                            <p:strVal val="ppt_x"/>
                                          </p:val>
                                        </p:tav>
                                      </p:tavLst>
                                    </p:anim>
                                    <p:anim calcmode="lin" valueType="num">
                                      <p:cBhvr additive="base">
                                        <p:cTn id="487" dur="3000"/>
                                        <p:tgtEl>
                                          <p:spTgt spid="58"/>
                                        </p:tgtEl>
                                        <p:attrNameLst>
                                          <p:attrName>ppt_y</p:attrName>
                                        </p:attrNameLst>
                                      </p:cBhvr>
                                      <p:tavLst>
                                        <p:tav tm="0">
                                          <p:val>
                                            <p:strVal val="ppt_y"/>
                                          </p:val>
                                        </p:tav>
                                        <p:tav tm="100000">
                                          <p:val>
                                            <p:strVal val="1+ppt_h/2"/>
                                          </p:val>
                                        </p:tav>
                                      </p:tavLst>
                                    </p:anim>
                                    <p:set>
                                      <p:cBhvr>
                                        <p:cTn id="488" dur="1" fill="hold">
                                          <p:stCondLst>
                                            <p:cond delay="2999"/>
                                          </p:stCondLst>
                                        </p:cTn>
                                        <p:tgtEl>
                                          <p:spTgt spid="58"/>
                                        </p:tgtEl>
                                        <p:attrNameLst>
                                          <p:attrName>style.visibility</p:attrName>
                                        </p:attrNameLst>
                                      </p:cBhvr>
                                      <p:to>
                                        <p:strVal val="hidden"/>
                                      </p:to>
                                    </p:set>
                                  </p:childTnLst>
                                </p:cTn>
                              </p:par>
                              <p:par>
                                <p:cTn id="489" presetID="2" presetClass="exit" presetSubtype="4" fill="hold" grpId="1" nodeType="withEffect">
                                  <p:stCondLst>
                                    <p:cond delay="0"/>
                                  </p:stCondLst>
                                  <p:childTnLst>
                                    <p:anim calcmode="lin" valueType="num">
                                      <p:cBhvr additive="base">
                                        <p:cTn id="490" dur="3000"/>
                                        <p:tgtEl>
                                          <p:spTgt spid="59"/>
                                        </p:tgtEl>
                                        <p:attrNameLst>
                                          <p:attrName>ppt_x</p:attrName>
                                        </p:attrNameLst>
                                      </p:cBhvr>
                                      <p:tavLst>
                                        <p:tav tm="0">
                                          <p:val>
                                            <p:strVal val="ppt_x"/>
                                          </p:val>
                                        </p:tav>
                                        <p:tav tm="100000">
                                          <p:val>
                                            <p:strVal val="ppt_x"/>
                                          </p:val>
                                        </p:tav>
                                      </p:tavLst>
                                    </p:anim>
                                    <p:anim calcmode="lin" valueType="num">
                                      <p:cBhvr additive="base">
                                        <p:cTn id="491" dur="3000"/>
                                        <p:tgtEl>
                                          <p:spTgt spid="59"/>
                                        </p:tgtEl>
                                        <p:attrNameLst>
                                          <p:attrName>ppt_y</p:attrName>
                                        </p:attrNameLst>
                                      </p:cBhvr>
                                      <p:tavLst>
                                        <p:tav tm="0">
                                          <p:val>
                                            <p:strVal val="ppt_y"/>
                                          </p:val>
                                        </p:tav>
                                        <p:tav tm="100000">
                                          <p:val>
                                            <p:strVal val="1+ppt_h/2"/>
                                          </p:val>
                                        </p:tav>
                                      </p:tavLst>
                                    </p:anim>
                                    <p:set>
                                      <p:cBhvr>
                                        <p:cTn id="492" dur="1" fill="hold">
                                          <p:stCondLst>
                                            <p:cond delay="2999"/>
                                          </p:stCondLst>
                                        </p:cTn>
                                        <p:tgtEl>
                                          <p:spTgt spid="59"/>
                                        </p:tgtEl>
                                        <p:attrNameLst>
                                          <p:attrName>style.visibility</p:attrName>
                                        </p:attrNameLst>
                                      </p:cBhvr>
                                      <p:to>
                                        <p:strVal val="hidden"/>
                                      </p:to>
                                    </p:set>
                                  </p:childTnLst>
                                </p:cTn>
                              </p:par>
                              <p:par>
                                <p:cTn id="493" presetID="2" presetClass="exit" presetSubtype="4" fill="hold" grpId="1" nodeType="withEffect">
                                  <p:stCondLst>
                                    <p:cond delay="0"/>
                                  </p:stCondLst>
                                  <p:childTnLst>
                                    <p:anim calcmode="lin" valueType="num">
                                      <p:cBhvr additive="base">
                                        <p:cTn id="494" dur="3000"/>
                                        <p:tgtEl>
                                          <p:spTgt spid="60"/>
                                        </p:tgtEl>
                                        <p:attrNameLst>
                                          <p:attrName>ppt_x</p:attrName>
                                        </p:attrNameLst>
                                      </p:cBhvr>
                                      <p:tavLst>
                                        <p:tav tm="0">
                                          <p:val>
                                            <p:strVal val="ppt_x"/>
                                          </p:val>
                                        </p:tav>
                                        <p:tav tm="100000">
                                          <p:val>
                                            <p:strVal val="ppt_x"/>
                                          </p:val>
                                        </p:tav>
                                      </p:tavLst>
                                    </p:anim>
                                    <p:anim calcmode="lin" valueType="num">
                                      <p:cBhvr additive="base">
                                        <p:cTn id="495" dur="3000"/>
                                        <p:tgtEl>
                                          <p:spTgt spid="60"/>
                                        </p:tgtEl>
                                        <p:attrNameLst>
                                          <p:attrName>ppt_y</p:attrName>
                                        </p:attrNameLst>
                                      </p:cBhvr>
                                      <p:tavLst>
                                        <p:tav tm="0">
                                          <p:val>
                                            <p:strVal val="ppt_y"/>
                                          </p:val>
                                        </p:tav>
                                        <p:tav tm="100000">
                                          <p:val>
                                            <p:strVal val="1+ppt_h/2"/>
                                          </p:val>
                                        </p:tav>
                                      </p:tavLst>
                                    </p:anim>
                                    <p:set>
                                      <p:cBhvr>
                                        <p:cTn id="496" dur="1" fill="hold">
                                          <p:stCondLst>
                                            <p:cond delay="2999"/>
                                          </p:stCondLst>
                                        </p:cTn>
                                        <p:tgtEl>
                                          <p:spTgt spid="60"/>
                                        </p:tgtEl>
                                        <p:attrNameLst>
                                          <p:attrName>style.visibility</p:attrName>
                                        </p:attrNameLst>
                                      </p:cBhvr>
                                      <p:to>
                                        <p:strVal val="hidden"/>
                                      </p:to>
                                    </p:set>
                                  </p:childTnLst>
                                </p:cTn>
                              </p:par>
                              <p:par>
                                <p:cTn id="497" presetID="2" presetClass="exit" presetSubtype="4" fill="hold" grpId="1" nodeType="withEffect">
                                  <p:stCondLst>
                                    <p:cond delay="0"/>
                                  </p:stCondLst>
                                  <p:childTnLst>
                                    <p:anim calcmode="lin" valueType="num">
                                      <p:cBhvr additive="base">
                                        <p:cTn id="498" dur="3000"/>
                                        <p:tgtEl>
                                          <p:spTgt spid="61"/>
                                        </p:tgtEl>
                                        <p:attrNameLst>
                                          <p:attrName>ppt_x</p:attrName>
                                        </p:attrNameLst>
                                      </p:cBhvr>
                                      <p:tavLst>
                                        <p:tav tm="0">
                                          <p:val>
                                            <p:strVal val="ppt_x"/>
                                          </p:val>
                                        </p:tav>
                                        <p:tav tm="100000">
                                          <p:val>
                                            <p:strVal val="ppt_x"/>
                                          </p:val>
                                        </p:tav>
                                      </p:tavLst>
                                    </p:anim>
                                    <p:anim calcmode="lin" valueType="num">
                                      <p:cBhvr additive="base">
                                        <p:cTn id="499" dur="3000"/>
                                        <p:tgtEl>
                                          <p:spTgt spid="61"/>
                                        </p:tgtEl>
                                        <p:attrNameLst>
                                          <p:attrName>ppt_y</p:attrName>
                                        </p:attrNameLst>
                                      </p:cBhvr>
                                      <p:tavLst>
                                        <p:tav tm="0">
                                          <p:val>
                                            <p:strVal val="ppt_y"/>
                                          </p:val>
                                        </p:tav>
                                        <p:tav tm="100000">
                                          <p:val>
                                            <p:strVal val="1+ppt_h/2"/>
                                          </p:val>
                                        </p:tav>
                                      </p:tavLst>
                                    </p:anim>
                                    <p:set>
                                      <p:cBhvr>
                                        <p:cTn id="500" dur="1" fill="hold">
                                          <p:stCondLst>
                                            <p:cond delay="2999"/>
                                          </p:stCondLst>
                                        </p:cTn>
                                        <p:tgtEl>
                                          <p:spTgt spid="61"/>
                                        </p:tgtEl>
                                        <p:attrNameLst>
                                          <p:attrName>style.visibility</p:attrName>
                                        </p:attrNameLst>
                                      </p:cBhvr>
                                      <p:to>
                                        <p:strVal val="hidden"/>
                                      </p:to>
                                    </p:set>
                                  </p:childTnLst>
                                </p:cTn>
                              </p:par>
                              <p:par>
                                <p:cTn id="501" presetID="2" presetClass="exit" presetSubtype="4" fill="hold" grpId="1" nodeType="withEffect">
                                  <p:stCondLst>
                                    <p:cond delay="0"/>
                                  </p:stCondLst>
                                  <p:childTnLst>
                                    <p:anim calcmode="lin" valueType="num">
                                      <p:cBhvr additive="base">
                                        <p:cTn id="502" dur="3000"/>
                                        <p:tgtEl>
                                          <p:spTgt spid="62"/>
                                        </p:tgtEl>
                                        <p:attrNameLst>
                                          <p:attrName>ppt_x</p:attrName>
                                        </p:attrNameLst>
                                      </p:cBhvr>
                                      <p:tavLst>
                                        <p:tav tm="0">
                                          <p:val>
                                            <p:strVal val="ppt_x"/>
                                          </p:val>
                                        </p:tav>
                                        <p:tav tm="100000">
                                          <p:val>
                                            <p:strVal val="ppt_x"/>
                                          </p:val>
                                        </p:tav>
                                      </p:tavLst>
                                    </p:anim>
                                    <p:anim calcmode="lin" valueType="num">
                                      <p:cBhvr additive="base">
                                        <p:cTn id="503" dur="3000"/>
                                        <p:tgtEl>
                                          <p:spTgt spid="62"/>
                                        </p:tgtEl>
                                        <p:attrNameLst>
                                          <p:attrName>ppt_y</p:attrName>
                                        </p:attrNameLst>
                                      </p:cBhvr>
                                      <p:tavLst>
                                        <p:tav tm="0">
                                          <p:val>
                                            <p:strVal val="ppt_y"/>
                                          </p:val>
                                        </p:tav>
                                        <p:tav tm="100000">
                                          <p:val>
                                            <p:strVal val="1+ppt_h/2"/>
                                          </p:val>
                                        </p:tav>
                                      </p:tavLst>
                                    </p:anim>
                                    <p:set>
                                      <p:cBhvr>
                                        <p:cTn id="504" dur="1" fill="hold">
                                          <p:stCondLst>
                                            <p:cond delay="2999"/>
                                          </p:stCondLst>
                                        </p:cTn>
                                        <p:tgtEl>
                                          <p:spTgt spid="62"/>
                                        </p:tgtEl>
                                        <p:attrNameLst>
                                          <p:attrName>style.visibility</p:attrName>
                                        </p:attrNameLst>
                                      </p:cBhvr>
                                      <p:to>
                                        <p:strVal val="hidden"/>
                                      </p:to>
                                    </p:set>
                                  </p:childTnLst>
                                </p:cTn>
                              </p:par>
                              <p:par>
                                <p:cTn id="505" presetID="2" presetClass="exit" presetSubtype="4" fill="hold" grpId="1" nodeType="withEffect">
                                  <p:stCondLst>
                                    <p:cond delay="0"/>
                                  </p:stCondLst>
                                  <p:childTnLst>
                                    <p:anim calcmode="lin" valueType="num">
                                      <p:cBhvr additive="base">
                                        <p:cTn id="506" dur="3000"/>
                                        <p:tgtEl>
                                          <p:spTgt spid="63"/>
                                        </p:tgtEl>
                                        <p:attrNameLst>
                                          <p:attrName>ppt_x</p:attrName>
                                        </p:attrNameLst>
                                      </p:cBhvr>
                                      <p:tavLst>
                                        <p:tav tm="0">
                                          <p:val>
                                            <p:strVal val="ppt_x"/>
                                          </p:val>
                                        </p:tav>
                                        <p:tav tm="100000">
                                          <p:val>
                                            <p:strVal val="ppt_x"/>
                                          </p:val>
                                        </p:tav>
                                      </p:tavLst>
                                    </p:anim>
                                    <p:anim calcmode="lin" valueType="num">
                                      <p:cBhvr additive="base">
                                        <p:cTn id="507" dur="3000"/>
                                        <p:tgtEl>
                                          <p:spTgt spid="63"/>
                                        </p:tgtEl>
                                        <p:attrNameLst>
                                          <p:attrName>ppt_y</p:attrName>
                                        </p:attrNameLst>
                                      </p:cBhvr>
                                      <p:tavLst>
                                        <p:tav tm="0">
                                          <p:val>
                                            <p:strVal val="ppt_y"/>
                                          </p:val>
                                        </p:tav>
                                        <p:tav tm="100000">
                                          <p:val>
                                            <p:strVal val="1+ppt_h/2"/>
                                          </p:val>
                                        </p:tav>
                                      </p:tavLst>
                                    </p:anim>
                                    <p:set>
                                      <p:cBhvr>
                                        <p:cTn id="508" dur="1" fill="hold">
                                          <p:stCondLst>
                                            <p:cond delay="2999"/>
                                          </p:stCondLst>
                                        </p:cTn>
                                        <p:tgtEl>
                                          <p:spTgt spid="63"/>
                                        </p:tgtEl>
                                        <p:attrNameLst>
                                          <p:attrName>style.visibility</p:attrName>
                                        </p:attrNameLst>
                                      </p:cBhvr>
                                      <p:to>
                                        <p:strVal val="hidden"/>
                                      </p:to>
                                    </p:set>
                                  </p:childTnLst>
                                </p:cTn>
                              </p:par>
                              <p:par>
                                <p:cTn id="509" presetID="2" presetClass="exit" presetSubtype="4" fill="hold" grpId="1" nodeType="withEffect">
                                  <p:stCondLst>
                                    <p:cond delay="0"/>
                                  </p:stCondLst>
                                  <p:childTnLst>
                                    <p:anim calcmode="lin" valueType="num">
                                      <p:cBhvr additive="base">
                                        <p:cTn id="510" dur="3000"/>
                                        <p:tgtEl>
                                          <p:spTgt spid="64"/>
                                        </p:tgtEl>
                                        <p:attrNameLst>
                                          <p:attrName>ppt_x</p:attrName>
                                        </p:attrNameLst>
                                      </p:cBhvr>
                                      <p:tavLst>
                                        <p:tav tm="0">
                                          <p:val>
                                            <p:strVal val="ppt_x"/>
                                          </p:val>
                                        </p:tav>
                                        <p:tav tm="100000">
                                          <p:val>
                                            <p:strVal val="ppt_x"/>
                                          </p:val>
                                        </p:tav>
                                      </p:tavLst>
                                    </p:anim>
                                    <p:anim calcmode="lin" valueType="num">
                                      <p:cBhvr additive="base">
                                        <p:cTn id="511" dur="3000"/>
                                        <p:tgtEl>
                                          <p:spTgt spid="64"/>
                                        </p:tgtEl>
                                        <p:attrNameLst>
                                          <p:attrName>ppt_y</p:attrName>
                                        </p:attrNameLst>
                                      </p:cBhvr>
                                      <p:tavLst>
                                        <p:tav tm="0">
                                          <p:val>
                                            <p:strVal val="ppt_y"/>
                                          </p:val>
                                        </p:tav>
                                        <p:tav tm="100000">
                                          <p:val>
                                            <p:strVal val="1+ppt_h/2"/>
                                          </p:val>
                                        </p:tav>
                                      </p:tavLst>
                                    </p:anim>
                                    <p:set>
                                      <p:cBhvr>
                                        <p:cTn id="512" dur="1" fill="hold">
                                          <p:stCondLst>
                                            <p:cond delay="2999"/>
                                          </p:stCondLst>
                                        </p:cTn>
                                        <p:tgtEl>
                                          <p:spTgt spid="64"/>
                                        </p:tgtEl>
                                        <p:attrNameLst>
                                          <p:attrName>style.visibility</p:attrName>
                                        </p:attrNameLst>
                                      </p:cBhvr>
                                      <p:to>
                                        <p:strVal val="hidden"/>
                                      </p:to>
                                    </p:set>
                                  </p:childTnLst>
                                </p:cTn>
                              </p:par>
                              <p:par>
                                <p:cTn id="513" presetID="2" presetClass="exit" presetSubtype="4" fill="hold" grpId="1" nodeType="withEffect">
                                  <p:stCondLst>
                                    <p:cond delay="0"/>
                                  </p:stCondLst>
                                  <p:childTnLst>
                                    <p:anim calcmode="lin" valueType="num">
                                      <p:cBhvr additive="base">
                                        <p:cTn id="514" dur="3000"/>
                                        <p:tgtEl>
                                          <p:spTgt spid="65"/>
                                        </p:tgtEl>
                                        <p:attrNameLst>
                                          <p:attrName>ppt_x</p:attrName>
                                        </p:attrNameLst>
                                      </p:cBhvr>
                                      <p:tavLst>
                                        <p:tav tm="0">
                                          <p:val>
                                            <p:strVal val="ppt_x"/>
                                          </p:val>
                                        </p:tav>
                                        <p:tav tm="100000">
                                          <p:val>
                                            <p:strVal val="ppt_x"/>
                                          </p:val>
                                        </p:tav>
                                      </p:tavLst>
                                    </p:anim>
                                    <p:anim calcmode="lin" valueType="num">
                                      <p:cBhvr additive="base">
                                        <p:cTn id="515" dur="3000"/>
                                        <p:tgtEl>
                                          <p:spTgt spid="65"/>
                                        </p:tgtEl>
                                        <p:attrNameLst>
                                          <p:attrName>ppt_y</p:attrName>
                                        </p:attrNameLst>
                                      </p:cBhvr>
                                      <p:tavLst>
                                        <p:tav tm="0">
                                          <p:val>
                                            <p:strVal val="ppt_y"/>
                                          </p:val>
                                        </p:tav>
                                        <p:tav tm="100000">
                                          <p:val>
                                            <p:strVal val="1+ppt_h/2"/>
                                          </p:val>
                                        </p:tav>
                                      </p:tavLst>
                                    </p:anim>
                                    <p:set>
                                      <p:cBhvr>
                                        <p:cTn id="516" dur="1" fill="hold">
                                          <p:stCondLst>
                                            <p:cond delay="2999"/>
                                          </p:stCondLst>
                                        </p:cTn>
                                        <p:tgtEl>
                                          <p:spTgt spid="65"/>
                                        </p:tgtEl>
                                        <p:attrNameLst>
                                          <p:attrName>style.visibility</p:attrName>
                                        </p:attrNameLst>
                                      </p:cBhvr>
                                      <p:to>
                                        <p:strVal val="hidden"/>
                                      </p:to>
                                    </p:set>
                                  </p:childTnLst>
                                </p:cTn>
                              </p:par>
                              <p:par>
                                <p:cTn id="517" presetID="2" presetClass="exit" presetSubtype="4" fill="hold" grpId="1" nodeType="withEffect">
                                  <p:stCondLst>
                                    <p:cond delay="0"/>
                                  </p:stCondLst>
                                  <p:childTnLst>
                                    <p:anim calcmode="lin" valueType="num">
                                      <p:cBhvr additive="base">
                                        <p:cTn id="518" dur="3000"/>
                                        <p:tgtEl>
                                          <p:spTgt spid="66"/>
                                        </p:tgtEl>
                                        <p:attrNameLst>
                                          <p:attrName>ppt_x</p:attrName>
                                        </p:attrNameLst>
                                      </p:cBhvr>
                                      <p:tavLst>
                                        <p:tav tm="0">
                                          <p:val>
                                            <p:strVal val="ppt_x"/>
                                          </p:val>
                                        </p:tav>
                                        <p:tav tm="100000">
                                          <p:val>
                                            <p:strVal val="ppt_x"/>
                                          </p:val>
                                        </p:tav>
                                      </p:tavLst>
                                    </p:anim>
                                    <p:anim calcmode="lin" valueType="num">
                                      <p:cBhvr additive="base">
                                        <p:cTn id="519" dur="3000"/>
                                        <p:tgtEl>
                                          <p:spTgt spid="66"/>
                                        </p:tgtEl>
                                        <p:attrNameLst>
                                          <p:attrName>ppt_y</p:attrName>
                                        </p:attrNameLst>
                                      </p:cBhvr>
                                      <p:tavLst>
                                        <p:tav tm="0">
                                          <p:val>
                                            <p:strVal val="ppt_y"/>
                                          </p:val>
                                        </p:tav>
                                        <p:tav tm="100000">
                                          <p:val>
                                            <p:strVal val="1+ppt_h/2"/>
                                          </p:val>
                                        </p:tav>
                                      </p:tavLst>
                                    </p:anim>
                                    <p:set>
                                      <p:cBhvr>
                                        <p:cTn id="520" dur="1" fill="hold">
                                          <p:stCondLst>
                                            <p:cond delay="2999"/>
                                          </p:stCondLst>
                                        </p:cTn>
                                        <p:tgtEl>
                                          <p:spTgt spid="66"/>
                                        </p:tgtEl>
                                        <p:attrNameLst>
                                          <p:attrName>style.visibility</p:attrName>
                                        </p:attrNameLst>
                                      </p:cBhvr>
                                      <p:to>
                                        <p:strVal val="hidden"/>
                                      </p:to>
                                    </p:set>
                                  </p:childTnLst>
                                </p:cTn>
                              </p:par>
                              <p:par>
                                <p:cTn id="521" presetID="8" presetClass="emph" presetSubtype="0" fill="hold" grpId="2" nodeType="withEffect">
                                  <p:stCondLst>
                                    <p:cond delay="0"/>
                                  </p:stCondLst>
                                  <p:childTnLst>
                                    <p:animRot by="21600000">
                                      <p:cBhvr>
                                        <p:cTn id="522" dur="3000" fill="hold"/>
                                        <p:tgtEl>
                                          <p:spTgt spid="51"/>
                                        </p:tgtEl>
                                        <p:attrNameLst>
                                          <p:attrName>r</p:attrName>
                                        </p:attrNameLst>
                                      </p:cBhvr>
                                    </p:animRot>
                                  </p:childTnLst>
                                </p:cTn>
                              </p:par>
                              <p:par>
                                <p:cTn id="523" presetID="8" presetClass="emph" presetSubtype="0" fill="hold" grpId="2" nodeType="withEffect">
                                  <p:stCondLst>
                                    <p:cond delay="0"/>
                                  </p:stCondLst>
                                  <p:childTnLst>
                                    <p:animRot by="21600000">
                                      <p:cBhvr>
                                        <p:cTn id="524" dur="3000" fill="hold"/>
                                        <p:tgtEl>
                                          <p:spTgt spid="52"/>
                                        </p:tgtEl>
                                        <p:attrNameLst>
                                          <p:attrName>r</p:attrName>
                                        </p:attrNameLst>
                                      </p:cBhvr>
                                    </p:animRot>
                                  </p:childTnLst>
                                </p:cTn>
                              </p:par>
                              <p:par>
                                <p:cTn id="525" presetID="8" presetClass="emph" presetSubtype="0" fill="hold" grpId="2" nodeType="withEffect">
                                  <p:stCondLst>
                                    <p:cond delay="0"/>
                                  </p:stCondLst>
                                  <p:childTnLst>
                                    <p:animRot by="21600000">
                                      <p:cBhvr>
                                        <p:cTn id="526" dur="3000" fill="hold"/>
                                        <p:tgtEl>
                                          <p:spTgt spid="53"/>
                                        </p:tgtEl>
                                        <p:attrNameLst>
                                          <p:attrName>r</p:attrName>
                                        </p:attrNameLst>
                                      </p:cBhvr>
                                    </p:animRot>
                                  </p:childTnLst>
                                </p:cTn>
                              </p:par>
                              <p:par>
                                <p:cTn id="527" presetID="8" presetClass="emph" presetSubtype="0" fill="hold" grpId="2" nodeType="withEffect">
                                  <p:stCondLst>
                                    <p:cond delay="0"/>
                                  </p:stCondLst>
                                  <p:childTnLst>
                                    <p:animRot by="21600000">
                                      <p:cBhvr>
                                        <p:cTn id="528" dur="3000" fill="hold"/>
                                        <p:tgtEl>
                                          <p:spTgt spid="54"/>
                                        </p:tgtEl>
                                        <p:attrNameLst>
                                          <p:attrName>r</p:attrName>
                                        </p:attrNameLst>
                                      </p:cBhvr>
                                    </p:animRot>
                                  </p:childTnLst>
                                </p:cTn>
                              </p:par>
                              <p:par>
                                <p:cTn id="529" presetID="8" presetClass="emph" presetSubtype="0" fill="hold" grpId="2" nodeType="withEffect">
                                  <p:stCondLst>
                                    <p:cond delay="0"/>
                                  </p:stCondLst>
                                  <p:childTnLst>
                                    <p:animRot by="21600000">
                                      <p:cBhvr>
                                        <p:cTn id="530" dur="3000" fill="hold"/>
                                        <p:tgtEl>
                                          <p:spTgt spid="55"/>
                                        </p:tgtEl>
                                        <p:attrNameLst>
                                          <p:attrName>r</p:attrName>
                                        </p:attrNameLst>
                                      </p:cBhvr>
                                    </p:animRot>
                                  </p:childTnLst>
                                </p:cTn>
                              </p:par>
                              <p:par>
                                <p:cTn id="531" presetID="8" presetClass="emph" presetSubtype="0" fill="hold" grpId="2" nodeType="withEffect">
                                  <p:stCondLst>
                                    <p:cond delay="0"/>
                                  </p:stCondLst>
                                  <p:childTnLst>
                                    <p:animRot by="21600000">
                                      <p:cBhvr>
                                        <p:cTn id="532" dur="3000" fill="hold"/>
                                        <p:tgtEl>
                                          <p:spTgt spid="56"/>
                                        </p:tgtEl>
                                        <p:attrNameLst>
                                          <p:attrName>r</p:attrName>
                                        </p:attrNameLst>
                                      </p:cBhvr>
                                    </p:animRot>
                                  </p:childTnLst>
                                </p:cTn>
                              </p:par>
                              <p:par>
                                <p:cTn id="533" presetID="8" presetClass="emph" presetSubtype="0" fill="hold" grpId="2" nodeType="withEffect">
                                  <p:stCondLst>
                                    <p:cond delay="0"/>
                                  </p:stCondLst>
                                  <p:childTnLst>
                                    <p:animRot by="21600000">
                                      <p:cBhvr>
                                        <p:cTn id="534" dur="3000" fill="hold"/>
                                        <p:tgtEl>
                                          <p:spTgt spid="57"/>
                                        </p:tgtEl>
                                        <p:attrNameLst>
                                          <p:attrName>r</p:attrName>
                                        </p:attrNameLst>
                                      </p:cBhvr>
                                    </p:animRot>
                                  </p:childTnLst>
                                </p:cTn>
                              </p:par>
                              <p:par>
                                <p:cTn id="535" presetID="8" presetClass="emph" presetSubtype="0" fill="hold" grpId="2" nodeType="withEffect">
                                  <p:stCondLst>
                                    <p:cond delay="0"/>
                                  </p:stCondLst>
                                  <p:childTnLst>
                                    <p:animRot by="21600000">
                                      <p:cBhvr>
                                        <p:cTn id="536" dur="3000" fill="hold"/>
                                        <p:tgtEl>
                                          <p:spTgt spid="58"/>
                                        </p:tgtEl>
                                        <p:attrNameLst>
                                          <p:attrName>r</p:attrName>
                                        </p:attrNameLst>
                                      </p:cBhvr>
                                    </p:animRot>
                                  </p:childTnLst>
                                </p:cTn>
                              </p:par>
                              <p:par>
                                <p:cTn id="537" presetID="8" presetClass="emph" presetSubtype="0" fill="hold" grpId="2" nodeType="withEffect">
                                  <p:stCondLst>
                                    <p:cond delay="0"/>
                                  </p:stCondLst>
                                  <p:childTnLst>
                                    <p:animRot by="21600000">
                                      <p:cBhvr>
                                        <p:cTn id="538" dur="3000" fill="hold"/>
                                        <p:tgtEl>
                                          <p:spTgt spid="27"/>
                                        </p:tgtEl>
                                        <p:attrNameLst>
                                          <p:attrName>r</p:attrName>
                                        </p:attrNameLst>
                                      </p:cBhvr>
                                    </p:animRot>
                                  </p:childTnLst>
                                </p:cTn>
                              </p:par>
                              <p:par>
                                <p:cTn id="539" presetID="8" presetClass="emph" presetSubtype="0" fill="hold" grpId="2" nodeType="withEffect">
                                  <p:stCondLst>
                                    <p:cond delay="0"/>
                                  </p:stCondLst>
                                  <p:childTnLst>
                                    <p:animRot by="21600000">
                                      <p:cBhvr>
                                        <p:cTn id="540" dur="3000" fill="hold"/>
                                        <p:tgtEl>
                                          <p:spTgt spid="28"/>
                                        </p:tgtEl>
                                        <p:attrNameLst>
                                          <p:attrName>r</p:attrName>
                                        </p:attrNameLst>
                                      </p:cBhvr>
                                    </p:animRot>
                                  </p:childTnLst>
                                </p:cTn>
                              </p:par>
                              <p:par>
                                <p:cTn id="541" presetID="8" presetClass="emph" presetSubtype="0" fill="hold" grpId="2" nodeType="withEffect">
                                  <p:stCondLst>
                                    <p:cond delay="0"/>
                                  </p:stCondLst>
                                  <p:childTnLst>
                                    <p:animRot by="21600000">
                                      <p:cBhvr>
                                        <p:cTn id="542" dur="3000" fill="hold"/>
                                        <p:tgtEl>
                                          <p:spTgt spid="29"/>
                                        </p:tgtEl>
                                        <p:attrNameLst>
                                          <p:attrName>r</p:attrName>
                                        </p:attrNameLst>
                                      </p:cBhvr>
                                    </p:animRot>
                                  </p:childTnLst>
                                </p:cTn>
                              </p:par>
                              <p:par>
                                <p:cTn id="543" presetID="8" presetClass="emph" presetSubtype="0" fill="hold" grpId="2" nodeType="withEffect">
                                  <p:stCondLst>
                                    <p:cond delay="0"/>
                                  </p:stCondLst>
                                  <p:childTnLst>
                                    <p:animRot by="21600000">
                                      <p:cBhvr>
                                        <p:cTn id="544" dur="3000" fill="hold"/>
                                        <p:tgtEl>
                                          <p:spTgt spid="30"/>
                                        </p:tgtEl>
                                        <p:attrNameLst>
                                          <p:attrName>r</p:attrName>
                                        </p:attrNameLst>
                                      </p:cBhvr>
                                    </p:animRot>
                                  </p:childTnLst>
                                </p:cTn>
                              </p:par>
                              <p:par>
                                <p:cTn id="545" presetID="8" presetClass="emph" presetSubtype="0" fill="hold" grpId="2" nodeType="withEffect">
                                  <p:stCondLst>
                                    <p:cond delay="0"/>
                                  </p:stCondLst>
                                  <p:childTnLst>
                                    <p:animRot by="21600000">
                                      <p:cBhvr>
                                        <p:cTn id="546" dur="3000" fill="hold"/>
                                        <p:tgtEl>
                                          <p:spTgt spid="31"/>
                                        </p:tgtEl>
                                        <p:attrNameLst>
                                          <p:attrName>r</p:attrName>
                                        </p:attrNameLst>
                                      </p:cBhvr>
                                    </p:animRot>
                                  </p:childTnLst>
                                </p:cTn>
                              </p:par>
                              <p:par>
                                <p:cTn id="547" presetID="8" presetClass="emph" presetSubtype="0" fill="hold" grpId="2" nodeType="withEffect">
                                  <p:stCondLst>
                                    <p:cond delay="0"/>
                                  </p:stCondLst>
                                  <p:childTnLst>
                                    <p:animRot by="21600000">
                                      <p:cBhvr>
                                        <p:cTn id="548" dur="3000" fill="hold"/>
                                        <p:tgtEl>
                                          <p:spTgt spid="32"/>
                                        </p:tgtEl>
                                        <p:attrNameLst>
                                          <p:attrName>r</p:attrName>
                                        </p:attrNameLst>
                                      </p:cBhvr>
                                    </p:animRot>
                                  </p:childTnLst>
                                </p:cTn>
                              </p:par>
                              <p:par>
                                <p:cTn id="549" presetID="8" presetClass="emph" presetSubtype="0" fill="hold" grpId="2" nodeType="withEffect">
                                  <p:stCondLst>
                                    <p:cond delay="0"/>
                                  </p:stCondLst>
                                  <p:childTnLst>
                                    <p:animRot by="21600000">
                                      <p:cBhvr>
                                        <p:cTn id="550" dur="3000" fill="hold"/>
                                        <p:tgtEl>
                                          <p:spTgt spid="33"/>
                                        </p:tgtEl>
                                        <p:attrNameLst>
                                          <p:attrName>r</p:attrName>
                                        </p:attrNameLst>
                                      </p:cBhvr>
                                    </p:animRot>
                                  </p:childTnLst>
                                </p:cTn>
                              </p:par>
                              <p:par>
                                <p:cTn id="551" presetID="8" presetClass="emph" presetSubtype="0" fill="hold" grpId="2" nodeType="withEffect">
                                  <p:stCondLst>
                                    <p:cond delay="0"/>
                                  </p:stCondLst>
                                  <p:childTnLst>
                                    <p:animRot by="21600000">
                                      <p:cBhvr>
                                        <p:cTn id="552" dur="3000" fill="hold"/>
                                        <p:tgtEl>
                                          <p:spTgt spid="34"/>
                                        </p:tgtEl>
                                        <p:attrNameLst>
                                          <p:attrName>r</p:attrName>
                                        </p:attrNameLst>
                                      </p:cBhvr>
                                    </p:animRot>
                                  </p:childTnLst>
                                </p:cTn>
                              </p:par>
                              <p:par>
                                <p:cTn id="553" presetID="8" presetClass="emph" presetSubtype="0" fill="hold" grpId="2" nodeType="withEffect">
                                  <p:stCondLst>
                                    <p:cond delay="0"/>
                                  </p:stCondLst>
                                  <p:childTnLst>
                                    <p:animRot by="21600000">
                                      <p:cBhvr>
                                        <p:cTn id="554" dur="3000" fill="hold"/>
                                        <p:tgtEl>
                                          <p:spTgt spid="4"/>
                                        </p:tgtEl>
                                        <p:attrNameLst>
                                          <p:attrName>r</p:attrName>
                                        </p:attrNameLst>
                                      </p:cBhvr>
                                    </p:animRot>
                                  </p:childTnLst>
                                </p:cTn>
                              </p:par>
                              <p:par>
                                <p:cTn id="555" presetID="8" presetClass="emph" presetSubtype="0" fill="hold" grpId="2" nodeType="withEffect">
                                  <p:stCondLst>
                                    <p:cond delay="0"/>
                                  </p:stCondLst>
                                  <p:childTnLst>
                                    <p:animRot by="21600000">
                                      <p:cBhvr>
                                        <p:cTn id="556" dur="3000" fill="hold"/>
                                        <p:tgtEl>
                                          <p:spTgt spid="6"/>
                                        </p:tgtEl>
                                        <p:attrNameLst>
                                          <p:attrName>r</p:attrName>
                                        </p:attrNameLst>
                                      </p:cBhvr>
                                    </p:animRot>
                                  </p:childTnLst>
                                </p:cTn>
                              </p:par>
                              <p:par>
                                <p:cTn id="557" presetID="8" presetClass="emph" presetSubtype="0" fill="hold" grpId="2" nodeType="withEffect">
                                  <p:stCondLst>
                                    <p:cond delay="0"/>
                                  </p:stCondLst>
                                  <p:childTnLst>
                                    <p:animRot by="21600000">
                                      <p:cBhvr>
                                        <p:cTn id="558" dur="3000" fill="hold"/>
                                        <p:tgtEl>
                                          <p:spTgt spid="8"/>
                                        </p:tgtEl>
                                        <p:attrNameLst>
                                          <p:attrName>r</p:attrName>
                                        </p:attrNameLst>
                                      </p:cBhvr>
                                    </p:animRot>
                                  </p:childTnLst>
                                </p:cTn>
                              </p:par>
                              <p:par>
                                <p:cTn id="559" presetID="8" presetClass="emph" presetSubtype="0" fill="hold" grpId="2" nodeType="withEffect">
                                  <p:stCondLst>
                                    <p:cond delay="0"/>
                                  </p:stCondLst>
                                  <p:childTnLst>
                                    <p:animRot by="21600000">
                                      <p:cBhvr>
                                        <p:cTn id="560" dur="3000" fill="hold"/>
                                        <p:tgtEl>
                                          <p:spTgt spid="10"/>
                                        </p:tgtEl>
                                        <p:attrNameLst>
                                          <p:attrName>r</p:attrName>
                                        </p:attrNameLst>
                                      </p:cBhvr>
                                    </p:animRot>
                                  </p:childTnLst>
                                </p:cTn>
                              </p:par>
                              <p:par>
                                <p:cTn id="561" presetID="8" presetClass="emph" presetSubtype="0" fill="hold" grpId="2" nodeType="withEffect">
                                  <p:stCondLst>
                                    <p:cond delay="0"/>
                                  </p:stCondLst>
                                  <p:childTnLst>
                                    <p:animRot by="21600000">
                                      <p:cBhvr>
                                        <p:cTn id="562" dur="3000" fill="hold"/>
                                        <p:tgtEl>
                                          <p:spTgt spid="12"/>
                                        </p:tgtEl>
                                        <p:attrNameLst>
                                          <p:attrName>r</p:attrName>
                                        </p:attrNameLst>
                                      </p:cBhvr>
                                    </p:animRot>
                                  </p:childTnLst>
                                </p:cTn>
                              </p:par>
                              <p:par>
                                <p:cTn id="563" presetID="8" presetClass="emph" presetSubtype="0" fill="hold" grpId="2" nodeType="withEffect">
                                  <p:stCondLst>
                                    <p:cond delay="0"/>
                                  </p:stCondLst>
                                  <p:childTnLst>
                                    <p:animRot by="21600000">
                                      <p:cBhvr>
                                        <p:cTn id="564" dur="3000" fill="hold"/>
                                        <p:tgtEl>
                                          <p:spTgt spid="14"/>
                                        </p:tgtEl>
                                        <p:attrNameLst>
                                          <p:attrName>r</p:attrName>
                                        </p:attrNameLst>
                                      </p:cBhvr>
                                    </p:animRot>
                                  </p:childTnLst>
                                </p:cTn>
                              </p:par>
                              <p:par>
                                <p:cTn id="565" presetID="8" presetClass="emph" presetSubtype="0" fill="hold" grpId="2" nodeType="withEffect">
                                  <p:stCondLst>
                                    <p:cond delay="0"/>
                                  </p:stCondLst>
                                  <p:childTnLst>
                                    <p:animRot by="21600000">
                                      <p:cBhvr>
                                        <p:cTn id="566" dur="3000" fill="hold"/>
                                        <p:tgtEl>
                                          <p:spTgt spid="16"/>
                                        </p:tgtEl>
                                        <p:attrNameLst>
                                          <p:attrName>r</p:attrName>
                                        </p:attrNameLst>
                                      </p:cBhvr>
                                    </p:animRot>
                                  </p:childTnLst>
                                </p:cTn>
                              </p:par>
                              <p:par>
                                <p:cTn id="567" presetID="8" presetClass="emph" presetSubtype="0" fill="hold" grpId="2" nodeType="withEffect">
                                  <p:stCondLst>
                                    <p:cond delay="0"/>
                                  </p:stCondLst>
                                  <p:childTnLst>
                                    <p:animRot by="21600000">
                                      <p:cBhvr>
                                        <p:cTn id="568" dur="3000" fill="hold"/>
                                        <p:tgtEl>
                                          <p:spTgt spid="18"/>
                                        </p:tgtEl>
                                        <p:attrNameLst>
                                          <p:attrName>r</p:attrName>
                                        </p:attrNameLst>
                                      </p:cBhvr>
                                    </p:animRot>
                                  </p:childTnLst>
                                </p:cTn>
                              </p:par>
                              <p:par>
                                <p:cTn id="569" presetID="8" presetClass="emph" presetSubtype="0" fill="hold" grpId="2" nodeType="withEffect">
                                  <p:stCondLst>
                                    <p:cond delay="0"/>
                                  </p:stCondLst>
                                  <p:childTnLst>
                                    <p:animRot by="21600000">
                                      <p:cBhvr>
                                        <p:cTn id="570" dur="3000" fill="hold"/>
                                        <p:tgtEl>
                                          <p:spTgt spid="43"/>
                                        </p:tgtEl>
                                        <p:attrNameLst>
                                          <p:attrName>r</p:attrName>
                                        </p:attrNameLst>
                                      </p:cBhvr>
                                    </p:animRot>
                                  </p:childTnLst>
                                </p:cTn>
                              </p:par>
                              <p:par>
                                <p:cTn id="571" presetID="8" presetClass="emph" presetSubtype="0" fill="hold" grpId="2" nodeType="withEffect">
                                  <p:stCondLst>
                                    <p:cond delay="0"/>
                                  </p:stCondLst>
                                  <p:childTnLst>
                                    <p:animRot by="21600000">
                                      <p:cBhvr>
                                        <p:cTn id="572" dur="3000" fill="hold"/>
                                        <p:tgtEl>
                                          <p:spTgt spid="44"/>
                                        </p:tgtEl>
                                        <p:attrNameLst>
                                          <p:attrName>r</p:attrName>
                                        </p:attrNameLst>
                                      </p:cBhvr>
                                    </p:animRot>
                                  </p:childTnLst>
                                </p:cTn>
                              </p:par>
                              <p:par>
                                <p:cTn id="573" presetID="8" presetClass="emph" presetSubtype="0" fill="hold" grpId="2" nodeType="withEffect">
                                  <p:stCondLst>
                                    <p:cond delay="0"/>
                                  </p:stCondLst>
                                  <p:childTnLst>
                                    <p:animRot by="21600000">
                                      <p:cBhvr>
                                        <p:cTn id="574" dur="3000" fill="hold"/>
                                        <p:tgtEl>
                                          <p:spTgt spid="45"/>
                                        </p:tgtEl>
                                        <p:attrNameLst>
                                          <p:attrName>r</p:attrName>
                                        </p:attrNameLst>
                                      </p:cBhvr>
                                    </p:animRot>
                                  </p:childTnLst>
                                </p:cTn>
                              </p:par>
                              <p:par>
                                <p:cTn id="575" presetID="8" presetClass="emph" presetSubtype="0" fill="hold" grpId="2" nodeType="withEffect">
                                  <p:stCondLst>
                                    <p:cond delay="0"/>
                                  </p:stCondLst>
                                  <p:childTnLst>
                                    <p:animRot by="21600000">
                                      <p:cBhvr>
                                        <p:cTn id="576" dur="3000" fill="hold"/>
                                        <p:tgtEl>
                                          <p:spTgt spid="46"/>
                                        </p:tgtEl>
                                        <p:attrNameLst>
                                          <p:attrName>r</p:attrName>
                                        </p:attrNameLst>
                                      </p:cBhvr>
                                    </p:animRot>
                                  </p:childTnLst>
                                </p:cTn>
                              </p:par>
                              <p:par>
                                <p:cTn id="577" presetID="8" presetClass="emph" presetSubtype="0" fill="hold" grpId="2" nodeType="withEffect">
                                  <p:stCondLst>
                                    <p:cond delay="0"/>
                                  </p:stCondLst>
                                  <p:childTnLst>
                                    <p:animRot by="21600000">
                                      <p:cBhvr>
                                        <p:cTn id="578" dur="3000" fill="hold"/>
                                        <p:tgtEl>
                                          <p:spTgt spid="47"/>
                                        </p:tgtEl>
                                        <p:attrNameLst>
                                          <p:attrName>r</p:attrName>
                                        </p:attrNameLst>
                                      </p:cBhvr>
                                    </p:animRot>
                                  </p:childTnLst>
                                </p:cTn>
                              </p:par>
                              <p:par>
                                <p:cTn id="579" presetID="8" presetClass="emph" presetSubtype="0" fill="hold" grpId="2" nodeType="withEffect">
                                  <p:stCondLst>
                                    <p:cond delay="0"/>
                                  </p:stCondLst>
                                  <p:childTnLst>
                                    <p:animRot by="21600000">
                                      <p:cBhvr>
                                        <p:cTn id="580" dur="3000" fill="hold"/>
                                        <p:tgtEl>
                                          <p:spTgt spid="48"/>
                                        </p:tgtEl>
                                        <p:attrNameLst>
                                          <p:attrName>r</p:attrName>
                                        </p:attrNameLst>
                                      </p:cBhvr>
                                    </p:animRot>
                                  </p:childTnLst>
                                </p:cTn>
                              </p:par>
                              <p:par>
                                <p:cTn id="581" presetID="8" presetClass="emph" presetSubtype="0" fill="hold" grpId="2" nodeType="withEffect">
                                  <p:stCondLst>
                                    <p:cond delay="0"/>
                                  </p:stCondLst>
                                  <p:childTnLst>
                                    <p:animRot by="21600000">
                                      <p:cBhvr>
                                        <p:cTn id="582" dur="3000" fill="hold"/>
                                        <p:tgtEl>
                                          <p:spTgt spid="49"/>
                                        </p:tgtEl>
                                        <p:attrNameLst>
                                          <p:attrName>r</p:attrName>
                                        </p:attrNameLst>
                                      </p:cBhvr>
                                    </p:animRot>
                                  </p:childTnLst>
                                </p:cTn>
                              </p:par>
                              <p:par>
                                <p:cTn id="583" presetID="8" presetClass="emph" presetSubtype="0" fill="hold" grpId="2" nodeType="withEffect">
                                  <p:stCondLst>
                                    <p:cond delay="0"/>
                                  </p:stCondLst>
                                  <p:childTnLst>
                                    <p:animRot by="21600000">
                                      <p:cBhvr>
                                        <p:cTn id="584" dur="3000" fill="hold"/>
                                        <p:tgtEl>
                                          <p:spTgt spid="50"/>
                                        </p:tgtEl>
                                        <p:attrNameLst>
                                          <p:attrName>r</p:attrName>
                                        </p:attrNameLst>
                                      </p:cBhvr>
                                    </p:animRot>
                                  </p:childTnLst>
                                </p:cTn>
                              </p:par>
                              <p:par>
                                <p:cTn id="585" presetID="8" presetClass="emph" presetSubtype="0" fill="hold" grpId="2" nodeType="withEffect">
                                  <p:stCondLst>
                                    <p:cond delay="0"/>
                                  </p:stCondLst>
                                  <p:childTnLst>
                                    <p:animRot by="-21600000">
                                      <p:cBhvr>
                                        <p:cTn id="586" dur="3000" fill="hold"/>
                                        <p:tgtEl>
                                          <p:spTgt spid="35"/>
                                        </p:tgtEl>
                                        <p:attrNameLst>
                                          <p:attrName>r</p:attrName>
                                        </p:attrNameLst>
                                      </p:cBhvr>
                                    </p:animRot>
                                  </p:childTnLst>
                                </p:cTn>
                              </p:par>
                              <p:par>
                                <p:cTn id="587" presetID="8" presetClass="emph" presetSubtype="0" fill="hold" grpId="2" nodeType="withEffect">
                                  <p:stCondLst>
                                    <p:cond delay="0"/>
                                  </p:stCondLst>
                                  <p:childTnLst>
                                    <p:animRot by="-21600000">
                                      <p:cBhvr>
                                        <p:cTn id="588" dur="3000" fill="hold"/>
                                        <p:tgtEl>
                                          <p:spTgt spid="36"/>
                                        </p:tgtEl>
                                        <p:attrNameLst>
                                          <p:attrName>r</p:attrName>
                                        </p:attrNameLst>
                                      </p:cBhvr>
                                    </p:animRot>
                                  </p:childTnLst>
                                </p:cTn>
                              </p:par>
                              <p:par>
                                <p:cTn id="589" presetID="8" presetClass="emph" presetSubtype="0" fill="hold" grpId="2" nodeType="withEffect">
                                  <p:stCondLst>
                                    <p:cond delay="0"/>
                                  </p:stCondLst>
                                  <p:childTnLst>
                                    <p:animRot by="-21600000">
                                      <p:cBhvr>
                                        <p:cTn id="590" dur="3000" fill="hold"/>
                                        <p:tgtEl>
                                          <p:spTgt spid="37"/>
                                        </p:tgtEl>
                                        <p:attrNameLst>
                                          <p:attrName>r</p:attrName>
                                        </p:attrNameLst>
                                      </p:cBhvr>
                                    </p:animRot>
                                  </p:childTnLst>
                                </p:cTn>
                              </p:par>
                              <p:par>
                                <p:cTn id="591" presetID="8" presetClass="emph" presetSubtype="0" fill="hold" grpId="2" nodeType="withEffect">
                                  <p:stCondLst>
                                    <p:cond delay="0"/>
                                  </p:stCondLst>
                                  <p:childTnLst>
                                    <p:animRot by="-21600000">
                                      <p:cBhvr>
                                        <p:cTn id="592" dur="3000" fill="hold"/>
                                        <p:tgtEl>
                                          <p:spTgt spid="38"/>
                                        </p:tgtEl>
                                        <p:attrNameLst>
                                          <p:attrName>r</p:attrName>
                                        </p:attrNameLst>
                                      </p:cBhvr>
                                    </p:animRot>
                                  </p:childTnLst>
                                </p:cTn>
                              </p:par>
                              <p:par>
                                <p:cTn id="593" presetID="8" presetClass="emph" presetSubtype="0" fill="hold" grpId="2" nodeType="withEffect">
                                  <p:stCondLst>
                                    <p:cond delay="0"/>
                                  </p:stCondLst>
                                  <p:childTnLst>
                                    <p:animRot by="-21600000">
                                      <p:cBhvr>
                                        <p:cTn id="594" dur="3000" fill="hold"/>
                                        <p:tgtEl>
                                          <p:spTgt spid="39"/>
                                        </p:tgtEl>
                                        <p:attrNameLst>
                                          <p:attrName>r</p:attrName>
                                        </p:attrNameLst>
                                      </p:cBhvr>
                                    </p:animRot>
                                  </p:childTnLst>
                                </p:cTn>
                              </p:par>
                              <p:par>
                                <p:cTn id="595" presetID="8" presetClass="emph" presetSubtype="0" fill="hold" grpId="2" nodeType="withEffect">
                                  <p:stCondLst>
                                    <p:cond delay="0"/>
                                  </p:stCondLst>
                                  <p:childTnLst>
                                    <p:animRot by="-21600000">
                                      <p:cBhvr>
                                        <p:cTn id="596" dur="3000" fill="hold"/>
                                        <p:tgtEl>
                                          <p:spTgt spid="40"/>
                                        </p:tgtEl>
                                        <p:attrNameLst>
                                          <p:attrName>r</p:attrName>
                                        </p:attrNameLst>
                                      </p:cBhvr>
                                    </p:animRot>
                                  </p:childTnLst>
                                </p:cTn>
                              </p:par>
                              <p:par>
                                <p:cTn id="597" presetID="8" presetClass="emph" presetSubtype="0" fill="hold" grpId="2" nodeType="withEffect">
                                  <p:stCondLst>
                                    <p:cond delay="0"/>
                                  </p:stCondLst>
                                  <p:childTnLst>
                                    <p:animRot by="-21600000">
                                      <p:cBhvr>
                                        <p:cTn id="598" dur="3000" fill="hold"/>
                                        <p:tgtEl>
                                          <p:spTgt spid="41"/>
                                        </p:tgtEl>
                                        <p:attrNameLst>
                                          <p:attrName>r</p:attrName>
                                        </p:attrNameLst>
                                      </p:cBhvr>
                                    </p:animRot>
                                  </p:childTnLst>
                                </p:cTn>
                              </p:par>
                              <p:par>
                                <p:cTn id="599" presetID="8" presetClass="emph" presetSubtype="0" fill="hold" grpId="2" nodeType="withEffect">
                                  <p:stCondLst>
                                    <p:cond delay="0"/>
                                  </p:stCondLst>
                                  <p:childTnLst>
                                    <p:animRot by="-21600000">
                                      <p:cBhvr>
                                        <p:cTn id="600" dur="3000" fill="hold"/>
                                        <p:tgtEl>
                                          <p:spTgt spid="42"/>
                                        </p:tgtEl>
                                        <p:attrNameLst>
                                          <p:attrName>r</p:attrName>
                                        </p:attrNameLst>
                                      </p:cBhvr>
                                    </p:animRot>
                                  </p:childTnLst>
                                </p:cTn>
                              </p:par>
                              <p:par>
                                <p:cTn id="601" presetID="8" presetClass="emph" presetSubtype="0" fill="hold" grpId="2" nodeType="withEffect">
                                  <p:stCondLst>
                                    <p:cond delay="0"/>
                                  </p:stCondLst>
                                  <p:childTnLst>
                                    <p:animRot by="-21600000">
                                      <p:cBhvr>
                                        <p:cTn id="602" dur="3000" fill="hold"/>
                                        <p:tgtEl>
                                          <p:spTgt spid="3"/>
                                        </p:tgtEl>
                                        <p:attrNameLst>
                                          <p:attrName>r</p:attrName>
                                        </p:attrNameLst>
                                      </p:cBhvr>
                                    </p:animRot>
                                  </p:childTnLst>
                                </p:cTn>
                              </p:par>
                              <p:par>
                                <p:cTn id="603" presetID="8" presetClass="emph" presetSubtype="0" fill="hold" grpId="2" nodeType="withEffect">
                                  <p:stCondLst>
                                    <p:cond delay="0"/>
                                  </p:stCondLst>
                                  <p:childTnLst>
                                    <p:animRot by="-21600000">
                                      <p:cBhvr>
                                        <p:cTn id="604" dur="3000" fill="hold"/>
                                        <p:tgtEl>
                                          <p:spTgt spid="5"/>
                                        </p:tgtEl>
                                        <p:attrNameLst>
                                          <p:attrName>r</p:attrName>
                                        </p:attrNameLst>
                                      </p:cBhvr>
                                    </p:animRot>
                                  </p:childTnLst>
                                </p:cTn>
                              </p:par>
                              <p:par>
                                <p:cTn id="605" presetID="8" presetClass="emph" presetSubtype="0" fill="hold" grpId="2" nodeType="withEffect">
                                  <p:stCondLst>
                                    <p:cond delay="0"/>
                                  </p:stCondLst>
                                  <p:childTnLst>
                                    <p:animRot by="-21600000">
                                      <p:cBhvr>
                                        <p:cTn id="606" dur="3000" fill="hold"/>
                                        <p:tgtEl>
                                          <p:spTgt spid="7"/>
                                        </p:tgtEl>
                                        <p:attrNameLst>
                                          <p:attrName>r</p:attrName>
                                        </p:attrNameLst>
                                      </p:cBhvr>
                                    </p:animRot>
                                  </p:childTnLst>
                                </p:cTn>
                              </p:par>
                              <p:par>
                                <p:cTn id="607" presetID="8" presetClass="emph" presetSubtype="0" fill="hold" grpId="2" nodeType="withEffect">
                                  <p:stCondLst>
                                    <p:cond delay="0"/>
                                  </p:stCondLst>
                                  <p:childTnLst>
                                    <p:animRot by="-21600000">
                                      <p:cBhvr>
                                        <p:cTn id="608" dur="3000" fill="hold"/>
                                        <p:tgtEl>
                                          <p:spTgt spid="9"/>
                                        </p:tgtEl>
                                        <p:attrNameLst>
                                          <p:attrName>r</p:attrName>
                                        </p:attrNameLst>
                                      </p:cBhvr>
                                    </p:animRot>
                                  </p:childTnLst>
                                </p:cTn>
                              </p:par>
                              <p:par>
                                <p:cTn id="609" presetID="8" presetClass="emph" presetSubtype="0" fill="hold" grpId="2" nodeType="withEffect">
                                  <p:stCondLst>
                                    <p:cond delay="0"/>
                                  </p:stCondLst>
                                  <p:childTnLst>
                                    <p:animRot by="-21600000">
                                      <p:cBhvr>
                                        <p:cTn id="610" dur="3000" fill="hold"/>
                                        <p:tgtEl>
                                          <p:spTgt spid="11"/>
                                        </p:tgtEl>
                                        <p:attrNameLst>
                                          <p:attrName>r</p:attrName>
                                        </p:attrNameLst>
                                      </p:cBhvr>
                                    </p:animRot>
                                  </p:childTnLst>
                                </p:cTn>
                              </p:par>
                              <p:par>
                                <p:cTn id="611" presetID="8" presetClass="emph" presetSubtype="0" fill="hold" grpId="2" nodeType="withEffect">
                                  <p:stCondLst>
                                    <p:cond delay="0"/>
                                  </p:stCondLst>
                                  <p:childTnLst>
                                    <p:animRot by="-21600000">
                                      <p:cBhvr>
                                        <p:cTn id="612" dur="3000" fill="hold"/>
                                        <p:tgtEl>
                                          <p:spTgt spid="13"/>
                                        </p:tgtEl>
                                        <p:attrNameLst>
                                          <p:attrName>r</p:attrName>
                                        </p:attrNameLst>
                                      </p:cBhvr>
                                    </p:animRot>
                                  </p:childTnLst>
                                </p:cTn>
                              </p:par>
                              <p:par>
                                <p:cTn id="613" presetID="8" presetClass="emph" presetSubtype="0" fill="hold" grpId="2" nodeType="withEffect">
                                  <p:stCondLst>
                                    <p:cond delay="0"/>
                                  </p:stCondLst>
                                  <p:childTnLst>
                                    <p:animRot by="-21600000">
                                      <p:cBhvr>
                                        <p:cTn id="614" dur="3000" fill="hold"/>
                                        <p:tgtEl>
                                          <p:spTgt spid="15"/>
                                        </p:tgtEl>
                                        <p:attrNameLst>
                                          <p:attrName>r</p:attrName>
                                        </p:attrNameLst>
                                      </p:cBhvr>
                                    </p:animRot>
                                  </p:childTnLst>
                                </p:cTn>
                              </p:par>
                              <p:par>
                                <p:cTn id="615" presetID="8" presetClass="emph" presetSubtype="0" fill="hold" grpId="2" nodeType="withEffect">
                                  <p:stCondLst>
                                    <p:cond delay="0"/>
                                  </p:stCondLst>
                                  <p:childTnLst>
                                    <p:animRot by="-21600000">
                                      <p:cBhvr>
                                        <p:cTn id="616" dur="3000" fill="hold"/>
                                        <p:tgtEl>
                                          <p:spTgt spid="17"/>
                                        </p:tgtEl>
                                        <p:attrNameLst>
                                          <p:attrName>r</p:attrName>
                                        </p:attrNameLst>
                                      </p:cBhvr>
                                    </p:animRot>
                                  </p:childTnLst>
                                </p:cTn>
                              </p:par>
                              <p:par>
                                <p:cTn id="617" presetID="8" presetClass="emph" presetSubtype="0" fill="hold" grpId="2" nodeType="withEffect">
                                  <p:stCondLst>
                                    <p:cond delay="0"/>
                                  </p:stCondLst>
                                  <p:childTnLst>
                                    <p:animRot by="-21600000">
                                      <p:cBhvr>
                                        <p:cTn id="618" dur="3000" fill="hold"/>
                                        <p:tgtEl>
                                          <p:spTgt spid="19"/>
                                        </p:tgtEl>
                                        <p:attrNameLst>
                                          <p:attrName>r</p:attrName>
                                        </p:attrNameLst>
                                      </p:cBhvr>
                                    </p:animRot>
                                  </p:childTnLst>
                                </p:cTn>
                              </p:par>
                              <p:par>
                                <p:cTn id="619" presetID="8" presetClass="emph" presetSubtype="0" fill="hold" grpId="2" nodeType="withEffect">
                                  <p:stCondLst>
                                    <p:cond delay="0"/>
                                  </p:stCondLst>
                                  <p:childTnLst>
                                    <p:animRot by="-21600000">
                                      <p:cBhvr>
                                        <p:cTn id="620" dur="3000" fill="hold"/>
                                        <p:tgtEl>
                                          <p:spTgt spid="20"/>
                                        </p:tgtEl>
                                        <p:attrNameLst>
                                          <p:attrName>r</p:attrName>
                                        </p:attrNameLst>
                                      </p:cBhvr>
                                    </p:animRot>
                                  </p:childTnLst>
                                </p:cTn>
                              </p:par>
                              <p:par>
                                <p:cTn id="621" presetID="8" presetClass="emph" presetSubtype="0" fill="hold" grpId="2" nodeType="withEffect">
                                  <p:stCondLst>
                                    <p:cond delay="0"/>
                                  </p:stCondLst>
                                  <p:childTnLst>
                                    <p:animRot by="-21600000">
                                      <p:cBhvr>
                                        <p:cTn id="622" dur="3000" fill="hold"/>
                                        <p:tgtEl>
                                          <p:spTgt spid="21"/>
                                        </p:tgtEl>
                                        <p:attrNameLst>
                                          <p:attrName>r</p:attrName>
                                        </p:attrNameLst>
                                      </p:cBhvr>
                                    </p:animRot>
                                  </p:childTnLst>
                                </p:cTn>
                              </p:par>
                              <p:par>
                                <p:cTn id="623" presetID="8" presetClass="emph" presetSubtype="0" fill="hold" grpId="2" nodeType="withEffect">
                                  <p:stCondLst>
                                    <p:cond delay="0"/>
                                  </p:stCondLst>
                                  <p:childTnLst>
                                    <p:animRot by="-21600000">
                                      <p:cBhvr>
                                        <p:cTn id="624" dur="3000" fill="hold"/>
                                        <p:tgtEl>
                                          <p:spTgt spid="22"/>
                                        </p:tgtEl>
                                        <p:attrNameLst>
                                          <p:attrName>r</p:attrName>
                                        </p:attrNameLst>
                                      </p:cBhvr>
                                    </p:animRot>
                                  </p:childTnLst>
                                </p:cTn>
                              </p:par>
                              <p:par>
                                <p:cTn id="625" presetID="8" presetClass="emph" presetSubtype="0" fill="hold" grpId="2" nodeType="withEffect">
                                  <p:stCondLst>
                                    <p:cond delay="0"/>
                                  </p:stCondLst>
                                  <p:childTnLst>
                                    <p:animRot by="-21600000">
                                      <p:cBhvr>
                                        <p:cTn id="626" dur="3000" fill="hold"/>
                                        <p:tgtEl>
                                          <p:spTgt spid="23"/>
                                        </p:tgtEl>
                                        <p:attrNameLst>
                                          <p:attrName>r</p:attrName>
                                        </p:attrNameLst>
                                      </p:cBhvr>
                                    </p:animRot>
                                  </p:childTnLst>
                                </p:cTn>
                              </p:par>
                              <p:par>
                                <p:cTn id="627" presetID="8" presetClass="emph" presetSubtype="0" fill="hold" grpId="2" nodeType="withEffect">
                                  <p:stCondLst>
                                    <p:cond delay="0"/>
                                  </p:stCondLst>
                                  <p:childTnLst>
                                    <p:animRot by="-21600000">
                                      <p:cBhvr>
                                        <p:cTn id="628" dur="3000" fill="hold"/>
                                        <p:tgtEl>
                                          <p:spTgt spid="24"/>
                                        </p:tgtEl>
                                        <p:attrNameLst>
                                          <p:attrName>r</p:attrName>
                                        </p:attrNameLst>
                                      </p:cBhvr>
                                    </p:animRot>
                                  </p:childTnLst>
                                </p:cTn>
                              </p:par>
                              <p:par>
                                <p:cTn id="629" presetID="8" presetClass="emph" presetSubtype="0" fill="hold" grpId="2" nodeType="withEffect">
                                  <p:stCondLst>
                                    <p:cond delay="0"/>
                                  </p:stCondLst>
                                  <p:childTnLst>
                                    <p:animRot by="-21600000">
                                      <p:cBhvr>
                                        <p:cTn id="630" dur="3000" fill="hold"/>
                                        <p:tgtEl>
                                          <p:spTgt spid="25"/>
                                        </p:tgtEl>
                                        <p:attrNameLst>
                                          <p:attrName>r</p:attrName>
                                        </p:attrNameLst>
                                      </p:cBhvr>
                                    </p:animRot>
                                  </p:childTnLst>
                                </p:cTn>
                              </p:par>
                              <p:par>
                                <p:cTn id="631" presetID="8" presetClass="emph" presetSubtype="0" fill="hold" grpId="2" nodeType="withEffect">
                                  <p:stCondLst>
                                    <p:cond delay="0"/>
                                  </p:stCondLst>
                                  <p:childTnLst>
                                    <p:animRot by="-21600000">
                                      <p:cBhvr>
                                        <p:cTn id="632" dur="3000" fill="hold"/>
                                        <p:tgtEl>
                                          <p:spTgt spid="26"/>
                                        </p:tgtEl>
                                        <p:attrNameLst>
                                          <p:attrName>r</p:attrName>
                                        </p:attrNameLst>
                                      </p:cBhvr>
                                    </p:animRot>
                                  </p:childTnLst>
                                </p:cTn>
                              </p:par>
                              <p:par>
                                <p:cTn id="633" presetID="8" presetClass="emph" presetSubtype="0" fill="hold" grpId="2" nodeType="withEffect">
                                  <p:stCondLst>
                                    <p:cond delay="0"/>
                                  </p:stCondLst>
                                  <p:childTnLst>
                                    <p:animRot by="-21600000">
                                      <p:cBhvr>
                                        <p:cTn id="634" dur="3000" fill="hold"/>
                                        <p:tgtEl>
                                          <p:spTgt spid="59"/>
                                        </p:tgtEl>
                                        <p:attrNameLst>
                                          <p:attrName>r</p:attrName>
                                        </p:attrNameLst>
                                      </p:cBhvr>
                                    </p:animRot>
                                  </p:childTnLst>
                                </p:cTn>
                              </p:par>
                              <p:par>
                                <p:cTn id="635" presetID="8" presetClass="emph" presetSubtype="0" fill="hold" grpId="2" nodeType="withEffect">
                                  <p:stCondLst>
                                    <p:cond delay="0"/>
                                  </p:stCondLst>
                                  <p:childTnLst>
                                    <p:animRot by="-21600000">
                                      <p:cBhvr>
                                        <p:cTn id="636" dur="3000" fill="hold"/>
                                        <p:tgtEl>
                                          <p:spTgt spid="60"/>
                                        </p:tgtEl>
                                        <p:attrNameLst>
                                          <p:attrName>r</p:attrName>
                                        </p:attrNameLst>
                                      </p:cBhvr>
                                    </p:animRot>
                                  </p:childTnLst>
                                </p:cTn>
                              </p:par>
                              <p:par>
                                <p:cTn id="637" presetID="8" presetClass="emph" presetSubtype="0" fill="hold" grpId="2" nodeType="withEffect">
                                  <p:stCondLst>
                                    <p:cond delay="0"/>
                                  </p:stCondLst>
                                  <p:childTnLst>
                                    <p:animRot by="-21600000">
                                      <p:cBhvr>
                                        <p:cTn id="638" dur="3000" fill="hold"/>
                                        <p:tgtEl>
                                          <p:spTgt spid="61"/>
                                        </p:tgtEl>
                                        <p:attrNameLst>
                                          <p:attrName>r</p:attrName>
                                        </p:attrNameLst>
                                      </p:cBhvr>
                                    </p:animRot>
                                  </p:childTnLst>
                                </p:cTn>
                              </p:par>
                              <p:par>
                                <p:cTn id="639" presetID="8" presetClass="emph" presetSubtype="0" fill="hold" grpId="2" nodeType="withEffect">
                                  <p:stCondLst>
                                    <p:cond delay="0"/>
                                  </p:stCondLst>
                                  <p:childTnLst>
                                    <p:animRot by="-21600000">
                                      <p:cBhvr>
                                        <p:cTn id="640" dur="3000" fill="hold"/>
                                        <p:tgtEl>
                                          <p:spTgt spid="62"/>
                                        </p:tgtEl>
                                        <p:attrNameLst>
                                          <p:attrName>r</p:attrName>
                                        </p:attrNameLst>
                                      </p:cBhvr>
                                    </p:animRot>
                                  </p:childTnLst>
                                </p:cTn>
                              </p:par>
                              <p:par>
                                <p:cTn id="641" presetID="8" presetClass="emph" presetSubtype="0" fill="hold" grpId="2" nodeType="withEffect">
                                  <p:stCondLst>
                                    <p:cond delay="0"/>
                                  </p:stCondLst>
                                  <p:childTnLst>
                                    <p:animRot by="-21600000">
                                      <p:cBhvr>
                                        <p:cTn id="642" dur="3000" fill="hold"/>
                                        <p:tgtEl>
                                          <p:spTgt spid="63"/>
                                        </p:tgtEl>
                                        <p:attrNameLst>
                                          <p:attrName>r</p:attrName>
                                        </p:attrNameLst>
                                      </p:cBhvr>
                                    </p:animRot>
                                  </p:childTnLst>
                                </p:cTn>
                              </p:par>
                              <p:par>
                                <p:cTn id="643" presetID="8" presetClass="emph" presetSubtype="0" fill="hold" grpId="2" nodeType="withEffect">
                                  <p:stCondLst>
                                    <p:cond delay="0"/>
                                  </p:stCondLst>
                                  <p:childTnLst>
                                    <p:animRot by="-21600000">
                                      <p:cBhvr>
                                        <p:cTn id="644" dur="3000" fill="hold"/>
                                        <p:tgtEl>
                                          <p:spTgt spid="64"/>
                                        </p:tgtEl>
                                        <p:attrNameLst>
                                          <p:attrName>r</p:attrName>
                                        </p:attrNameLst>
                                      </p:cBhvr>
                                    </p:animRot>
                                  </p:childTnLst>
                                </p:cTn>
                              </p:par>
                              <p:par>
                                <p:cTn id="645" presetID="8" presetClass="emph" presetSubtype="0" fill="hold" grpId="2" nodeType="withEffect">
                                  <p:stCondLst>
                                    <p:cond delay="0"/>
                                  </p:stCondLst>
                                  <p:childTnLst>
                                    <p:animRot by="-21600000">
                                      <p:cBhvr>
                                        <p:cTn id="646" dur="3000" fill="hold"/>
                                        <p:tgtEl>
                                          <p:spTgt spid="65"/>
                                        </p:tgtEl>
                                        <p:attrNameLst>
                                          <p:attrName>r</p:attrName>
                                        </p:attrNameLst>
                                      </p:cBhvr>
                                    </p:animRot>
                                  </p:childTnLst>
                                </p:cTn>
                              </p:par>
                              <p:par>
                                <p:cTn id="647" presetID="8" presetClass="emph" presetSubtype="0" fill="hold" grpId="2" nodeType="withEffect">
                                  <p:stCondLst>
                                    <p:cond delay="0"/>
                                  </p:stCondLst>
                                  <p:childTnLst>
                                    <p:animRot by="-21600000">
                                      <p:cBhvr>
                                        <p:cTn id="648" dur="3000" fill="hold"/>
                                        <p:tgtEl>
                                          <p:spTgt spid="66"/>
                                        </p:tgtEl>
                                        <p:attrNameLst>
                                          <p:attrName>r</p:attrName>
                                        </p:attrNameLst>
                                      </p:cBhvr>
                                    </p:animRot>
                                  </p:childTnLst>
                                </p:cTn>
                              </p:par>
                              <p:par>
                                <p:cTn id="649" presetID="17" presetClass="entr" presetSubtype="1" fill="hold" nodeType="withEffect">
                                  <p:stCondLst>
                                    <p:cond delay="0"/>
                                  </p:stCondLst>
                                  <p:childTnLst>
                                    <p:set>
                                      <p:cBhvr>
                                        <p:cTn id="650" dur="1" fill="hold">
                                          <p:stCondLst>
                                            <p:cond delay="0"/>
                                          </p:stCondLst>
                                        </p:cTn>
                                        <p:tgtEl>
                                          <p:spTgt spid="2"/>
                                        </p:tgtEl>
                                        <p:attrNameLst>
                                          <p:attrName>style.visibility</p:attrName>
                                        </p:attrNameLst>
                                      </p:cBhvr>
                                      <p:to>
                                        <p:strVal val="visible"/>
                                      </p:to>
                                    </p:set>
                                    <p:anim calcmode="lin" valueType="num">
                                      <p:cBhvr>
                                        <p:cTn id="651" dur="3000" fill="hold"/>
                                        <p:tgtEl>
                                          <p:spTgt spid="2"/>
                                        </p:tgtEl>
                                        <p:attrNameLst>
                                          <p:attrName>ppt_x</p:attrName>
                                        </p:attrNameLst>
                                      </p:cBhvr>
                                      <p:tavLst>
                                        <p:tav tm="0">
                                          <p:val>
                                            <p:strVal val="#ppt_x"/>
                                          </p:val>
                                        </p:tav>
                                        <p:tav tm="100000">
                                          <p:val>
                                            <p:strVal val="#ppt_x"/>
                                          </p:val>
                                        </p:tav>
                                      </p:tavLst>
                                    </p:anim>
                                    <p:anim calcmode="lin" valueType="num">
                                      <p:cBhvr>
                                        <p:cTn id="652" dur="3000" fill="hold"/>
                                        <p:tgtEl>
                                          <p:spTgt spid="2"/>
                                        </p:tgtEl>
                                        <p:attrNameLst>
                                          <p:attrName>ppt_y</p:attrName>
                                        </p:attrNameLst>
                                      </p:cBhvr>
                                      <p:tavLst>
                                        <p:tav tm="0">
                                          <p:val>
                                            <p:strVal val="#ppt_y-#ppt_h/2"/>
                                          </p:val>
                                        </p:tav>
                                        <p:tav tm="100000">
                                          <p:val>
                                            <p:strVal val="#ppt_y"/>
                                          </p:val>
                                        </p:tav>
                                      </p:tavLst>
                                    </p:anim>
                                    <p:anim calcmode="lin" valueType="num">
                                      <p:cBhvr>
                                        <p:cTn id="653" dur="3000" fill="hold"/>
                                        <p:tgtEl>
                                          <p:spTgt spid="2"/>
                                        </p:tgtEl>
                                        <p:attrNameLst>
                                          <p:attrName>ppt_w</p:attrName>
                                        </p:attrNameLst>
                                      </p:cBhvr>
                                      <p:tavLst>
                                        <p:tav tm="0">
                                          <p:val>
                                            <p:strVal val="#ppt_w"/>
                                          </p:val>
                                        </p:tav>
                                        <p:tav tm="100000">
                                          <p:val>
                                            <p:strVal val="#ppt_w"/>
                                          </p:val>
                                        </p:tav>
                                      </p:tavLst>
                                    </p:anim>
                                    <p:anim calcmode="lin" valueType="num">
                                      <p:cBhvr>
                                        <p:cTn id="654"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P spid="50" grpId="1" animBg="1"/>
      <p:bldP spid="50" grpId="2" animBg="1"/>
      <p:bldP spid="51" grpId="0" animBg="1"/>
      <p:bldP spid="51" grpId="1" animBg="1"/>
      <p:bldP spid="51" grpId="2" animBg="1"/>
      <p:bldP spid="52" grpId="0" animBg="1"/>
      <p:bldP spid="52" grpId="1" animBg="1"/>
      <p:bldP spid="52" grpId="2" animBg="1"/>
      <p:bldP spid="53" grpId="0" animBg="1"/>
      <p:bldP spid="53" grpId="1" animBg="1"/>
      <p:bldP spid="53" grpId="2" animBg="1"/>
      <p:bldP spid="54" grpId="0" animBg="1"/>
      <p:bldP spid="54" grpId="1" animBg="1"/>
      <p:bldP spid="54" grpId="2" animBg="1"/>
      <p:bldP spid="55" grpId="0" animBg="1"/>
      <p:bldP spid="55" grpId="1" animBg="1"/>
      <p:bldP spid="55" grpId="2" animBg="1"/>
      <p:bldP spid="56" grpId="0" animBg="1"/>
      <p:bldP spid="56" grpId="1" animBg="1"/>
      <p:bldP spid="56" grpId="2" animBg="1"/>
      <p:bldP spid="57" grpId="0" animBg="1"/>
      <p:bldP spid="57" grpId="1" animBg="1"/>
      <p:bldP spid="57" grpId="2" animBg="1"/>
      <p:bldP spid="58" grpId="0" animBg="1"/>
      <p:bldP spid="58" grpId="1" animBg="1"/>
      <p:bldP spid="58" grpId="2" animBg="1"/>
      <p:bldP spid="59" grpId="0" animBg="1"/>
      <p:bldP spid="59" grpId="1" animBg="1"/>
      <p:bldP spid="59" grpId="2" animBg="1"/>
      <p:bldP spid="60" grpId="0" animBg="1"/>
      <p:bldP spid="60" grpId="1" animBg="1"/>
      <p:bldP spid="60" grpId="2" animBg="1"/>
      <p:bldP spid="61" grpId="0" animBg="1"/>
      <p:bldP spid="61" grpId="1" animBg="1"/>
      <p:bldP spid="61" grpId="2" animBg="1"/>
      <p:bldP spid="62" grpId="0" animBg="1"/>
      <p:bldP spid="62" grpId="1" animBg="1"/>
      <p:bldP spid="62" grpId="2" animBg="1"/>
      <p:bldP spid="63" grpId="0" animBg="1"/>
      <p:bldP spid="63" grpId="1" animBg="1"/>
      <p:bldP spid="63" grpId="2" animBg="1"/>
      <p:bldP spid="64" grpId="0" animBg="1"/>
      <p:bldP spid="64" grpId="1" animBg="1"/>
      <p:bldP spid="64" grpId="2" animBg="1"/>
      <p:bldP spid="65" grpId="0" animBg="1"/>
      <p:bldP spid="65" grpId="1" animBg="1"/>
      <p:bldP spid="65" grpId="2" animBg="1"/>
      <p:bldP spid="66" grpId="0" animBg="1"/>
      <p:bldP spid="66" grpId="1" animBg="1"/>
      <p:bldP spid="66" grpId="2" animBg="1"/>
      <p:bldP spid="67" grpId="0" animBg="1"/>
    </p:bldLst>
  </p:timing>
</p:sld>
</file>

<file path=ppt/slides/slide7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5F4027"/>
            </a:gs>
            <a:gs pos="30000">
              <a:srgbClr val="D49E6C"/>
            </a:gs>
            <a:gs pos="70000">
              <a:srgbClr val="A65528"/>
            </a:gs>
            <a:gs pos="100000">
              <a:srgbClr val="663012"/>
            </a:gs>
          </a:gsLst>
          <a:lin ang="10800000" scaled="1"/>
          <a:tileRect/>
        </a:gradFill>
        <a:effectLst/>
      </p:bgPr>
    </p:bg>
    <p:spTree>
      <p:nvGrpSpPr>
        <p:cNvPr id="1" name=""/>
        <p:cNvGrpSpPr/>
        <p:nvPr/>
      </p:nvGrpSpPr>
      <p:grpSpPr>
        <a:xfrm>
          <a:off x="0" y="0"/>
          <a:ext cx="0" cy="0"/>
          <a:chOff x="0" y="0"/>
          <a:chExt cx="0" cy="0"/>
        </a:xfrm>
      </p:grpSpPr>
      <p:pic>
        <p:nvPicPr>
          <p:cNvPr id="2" name="1 Imagen" descr="ehnhyb44.gif"/>
          <p:cNvPicPr>
            <a:picLocks noChangeAspect="1"/>
          </p:cNvPicPr>
          <p:nvPr/>
        </p:nvPicPr>
        <p:blipFill>
          <a:blip r:embed="rId2"/>
          <a:stretch>
            <a:fillRect/>
          </a:stretch>
        </p:blipFill>
        <p:spPr>
          <a:xfrm>
            <a:off x="4762500" y="2228850"/>
            <a:ext cx="4381500" cy="2914650"/>
          </a:xfrm>
          <a:prstGeom prst="rect">
            <a:avLst/>
          </a:prstGeom>
          <a:effectLst>
            <a:softEdge rad="31750"/>
          </a:effectLst>
        </p:spPr>
      </p:pic>
      <p:pic>
        <p:nvPicPr>
          <p:cNvPr id="3" name="2 Imagen" descr="7fyqkosg.gif"/>
          <p:cNvPicPr>
            <a:picLocks noChangeAspect="1"/>
          </p:cNvPicPr>
          <p:nvPr/>
        </p:nvPicPr>
        <p:blipFill>
          <a:blip r:embed="rId3"/>
          <a:stretch>
            <a:fillRect/>
          </a:stretch>
        </p:blipFill>
        <p:spPr>
          <a:xfrm>
            <a:off x="1285852" y="2643200"/>
            <a:ext cx="2500300" cy="2500300"/>
          </a:xfrm>
          <a:prstGeom prst="rect">
            <a:avLst/>
          </a:prstGeom>
          <a:effectLst>
            <a:softEdge rad="31750"/>
          </a:effectLst>
        </p:spPr>
      </p:pic>
      <p:sp>
        <p:nvSpPr>
          <p:cNvPr id="5" name="4 CuadroTexto"/>
          <p:cNvSpPr txBox="1"/>
          <p:nvPr/>
        </p:nvSpPr>
        <p:spPr>
          <a:xfrm>
            <a:off x="428596" y="1000114"/>
            <a:ext cx="8143932" cy="1200329"/>
          </a:xfrm>
          <a:prstGeom prst="rect">
            <a:avLst/>
          </a:prstGeom>
          <a:noFill/>
        </p:spPr>
        <p:txBody>
          <a:bodyPr wrap="square" rtlCol="0">
            <a:spAutoFit/>
          </a:bodyPr>
          <a:lstStyle/>
          <a:p>
            <a:pPr algn="ctr"/>
            <a:r>
              <a:rPr lang="es-ES" sz="2400" b="1" dirty="0" smtClean="0">
                <a:effectLst>
                  <a:outerShdw blurRad="38100" dist="38100" dir="2700000" algn="tl">
                    <a:srgbClr val="000000">
                      <a:alpha val="43137"/>
                    </a:srgbClr>
                  </a:outerShdw>
                </a:effectLst>
              </a:rPr>
              <a:t>Es muy divertido ver a tu conejo saltar y dar vueltas como un loco. Es algo muy divertido para ellos y para nosotros. Eso lo hace cuando está “súper contento o </a:t>
            </a:r>
            <a:r>
              <a:rPr lang="es-ES" sz="2400" b="1" dirty="0" err="1" smtClean="0">
                <a:effectLst>
                  <a:outerShdw blurRad="38100" dist="38100" dir="2700000" algn="tl">
                    <a:srgbClr val="000000">
                      <a:alpha val="43137"/>
                    </a:srgbClr>
                  </a:outerShdw>
                </a:effectLst>
              </a:rPr>
              <a:t>felíz</a:t>
            </a:r>
            <a:r>
              <a:rPr lang="es-ES" sz="2400" b="1" dirty="0" smtClean="0">
                <a:effectLst>
                  <a:outerShdw blurRad="38100" dist="38100" dir="2700000" algn="tl">
                    <a:srgbClr val="000000">
                      <a:alpha val="43137"/>
                    </a:srgbClr>
                  </a:outerShdw>
                </a:effectLst>
              </a:rPr>
              <a:t>”</a:t>
            </a:r>
            <a:endParaRPr lang="es-ES" sz="2400" b="1" dirty="0">
              <a:effectLst>
                <a:outerShdw blurRad="38100" dist="38100" dir="2700000" algn="tl">
                  <a:srgbClr val="000000">
                    <a:alpha val="43137"/>
                  </a:srgbClr>
                </a:outerShdw>
              </a:effectLst>
            </a:endParaRPr>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Right)">
                                      <p:cBhvr>
                                        <p:cTn id="7" dur="3000"/>
                                        <p:tgtEl>
                                          <p:spTgt spid="2"/>
                                        </p:tgtEl>
                                      </p:cBhvr>
                                    </p:animEffect>
                                  </p:childTnLst>
                                </p:cTn>
                              </p:par>
                              <p:par>
                                <p:cTn id="8" presetID="2" presetClass="entr" presetSubtype="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5000" fill="hold"/>
                                        <p:tgtEl>
                                          <p:spTgt spid="3"/>
                                        </p:tgtEl>
                                        <p:attrNameLst>
                                          <p:attrName>ppt_x</p:attrName>
                                        </p:attrNameLst>
                                      </p:cBhvr>
                                      <p:tavLst>
                                        <p:tav tm="0">
                                          <p:val>
                                            <p:strVal val="0-#ppt_w/2"/>
                                          </p:val>
                                        </p:tav>
                                        <p:tav tm="100000">
                                          <p:val>
                                            <p:strVal val="#ppt_x"/>
                                          </p:val>
                                        </p:tav>
                                      </p:tavLst>
                                    </p:anim>
                                    <p:anim calcmode="lin" valueType="num">
                                      <p:cBhvr additive="base">
                                        <p:cTn id="11" dur="5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bg>
      <p:bgPr>
        <a:gradFill>
          <a:gsLst>
            <a:gs pos="0">
              <a:srgbClr val="32471D"/>
            </a:gs>
            <a:gs pos="50000">
              <a:srgbClr val="9CB86E"/>
            </a:gs>
            <a:gs pos="100000">
              <a:srgbClr val="156B13"/>
            </a:gs>
          </a:gsLst>
          <a:lin ang="10800000" scaled="0"/>
        </a:gradFill>
        <a:effectLst/>
      </p:bgPr>
    </p:bg>
    <p:spTree>
      <p:nvGrpSpPr>
        <p:cNvPr id="1" name=""/>
        <p:cNvGrpSpPr/>
        <p:nvPr/>
      </p:nvGrpSpPr>
      <p:grpSpPr>
        <a:xfrm>
          <a:off x="0" y="0"/>
          <a:ext cx="0" cy="0"/>
          <a:chOff x="0" y="0"/>
          <a:chExt cx="0" cy="0"/>
        </a:xfrm>
      </p:grpSpPr>
      <p:pic>
        <p:nvPicPr>
          <p:cNvPr id="2" name="1 Imagen" descr="yioñy.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Anillo"/>
          <p:cNvSpPr/>
          <p:nvPr/>
        </p:nvSpPr>
        <p:spPr>
          <a:xfrm>
            <a:off x="-285784" y="785800"/>
            <a:ext cx="714348" cy="3571900"/>
          </a:xfrm>
          <a:prstGeom prst="donut">
            <a:avLst/>
          </a:prstGeom>
          <a:gradFill flip="none" rotWithShape="1">
            <a:gsLst>
              <a:gs pos="0">
                <a:srgbClr val="5F4027">
                  <a:shade val="30000"/>
                  <a:satMod val="115000"/>
                </a:srgbClr>
              </a:gs>
              <a:gs pos="50000">
                <a:srgbClr val="5F4027">
                  <a:shade val="67500"/>
                  <a:satMod val="115000"/>
                </a:srgbClr>
              </a:gs>
              <a:gs pos="100000">
                <a:srgbClr val="5F4027">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32" y="785800"/>
            <a:ext cx="714348" cy="3571900"/>
          </a:xfrm>
          <a:prstGeom prst="donut">
            <a:avLst/>
          </a:prstGeom>
          <a:gradFill flip="none" rotWithShape="1">
            <a:gsLst>
              <a:gs pos="0">
                <a:srgbClr val="5F4027">
                  <a:shade val="30000"/>
                  <a:satMod val="115000"/>
                </a:srgbClr>
              </a:gs>
              <a:gs pos="50000">
                <a:srgbClr val="5F4027">
                  <a:shade val="67500"/>
                  <a:satMod val="115000"/>
                </a:srgbClr>
              </a:gs>
              <a:gs pos="100000">
                <a:srgbClr val="5F4027">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428596" y="785800"/>
            <a:ext cx="714348" cy="3571900"/>
          </a:xfrm>
          <a:prstGeom prst="donut">
            <a:avLst/>
          </a:prstGeom>
          <a:gradFill flip="none" rotWithShape="1">
            <a:gsLst>
              <a:gs pos="0">
                <a:srgbClr val="5F4027">
                  <a:shade val="30000"/>
                  <a:satMod val="115000"/>
                </a:srgbClr>
              </a:gs>
              <a:gs pos="50000">
                <a:srgbClr val="5F4027">
                  <a:shade val="67500"/>
                  <a:satMod val="115000"/>
                </a:srgbClr>
              </a:gs>
              <a:gs pos="100000">
                <a:srgbClr val="5F4027">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785786" y="785800"/>
            <a:ext cx="714348" cy="3571900"/>
          </a:xfrm>
          <a:prstGeom prst="donut">
            <a:avLst/>
          </a:prstGeom>
          <a:gradFill flip="none" rotWithShape="1">
            <a:gsLst>
              <a:gs pos="0">
                <a:srgbClr val="5F4027">
                  <a:shade val="30000"/>
                  <a:satMod val="115000"/>
                </a:srgbClr>
              </a:gs>
              <a:gs pos="50000">
                <a:srgbClr val="5F4027">
                  <a:shade val="67500"/>
                  <a:satMod val="115000"/>
                </a:srgbClr>
              </a:gs>
              <a:gs pos="100000">
                <a:srgbClr val="5F4027">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1142976" y="785800"/>
            <a:ext cx="714348" cy="3571900"/>
          </a:xfrm>
          <a:prstGeom prst="donut">
            <a:avLst/>
          </a:prstGeom>
          <a:gradFill flip="none" rotWithShape="1">
            <a:gsLst>
              <a:gs pos="0">
                <a:srgbClr val="5F4027">
                  <a:shade val="30000"/>
                  <a:satMod val="115000"/>
                </a:srgbClr>
              </a:gs>
              <a:gs pos="50000">
                <a:srgbClr val="5F4027">
                  <a:shade val="67500"/>
                  <a:satMod val="115000"/>
                </a:srgbClr>
              </a:gs>
              <a:gs pos="100000">
                <a:srgbClr val="5F4027">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1500198" y="714362"/>
            <a:ext cx="714348" cy="3571900"/>
          </a:xfrm>
          <a:prstGeom prst="donut">
            <a:avLst/>
          </a:prstGeom>
          <a:gradFill flip="none" rotWithShape="1">
            <a:gsLst>
              <a:gs pos="0">
                <a:srgbClr val="5F4027">
                  <a:shade val="30000"/>
                  <a:satMod val="115000"/>
                </a:srgbClr>
              </a:gs>
              <a:gs pos="50000">
                <a:srgbClr val="5F4027">
                  <a:shade val="67500"/>
                  <a:satMod val="115000"/>
                </a:srgbClr>
              </a:gs>
              <a:gs pos="100000">
                <a:srgbClr val="5F4027">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1785918" y="714362"/>
            <a:ext cx="714348" cy="3571900"/>
          </a:xfrm>
          <a:prstGeom prst="donut">
            <a:avLst/>
          </a:prstGeom>
          <a:gradFill flip="none" rotWithShape="1">
            <a:gsLst>
              <a:gs pos="0">
                <a:srgbClr val="5F4027">
                  <a:shade val="30000"/>
                  <a:satMod val="115000"/>
                </a:srgbClr>
              </a:gs>
              <a:gs pos="50000">
                <a:srgbClr val="5F4027">
                  <a:shade val="67500"/>
                  <a:satMod val="115000"/>
                </a:srgbClr>
              </a:gs>
              <a:gs pos="100000">
                <a:srgbClr val="5F4027">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2214546" y="714362"/>
            <a:ext cx="714348" cy="3571900"/>
          </a:xfrm>
          <a:prstGeom prst="donut">
            <a:avLst/>
          </a:prstGeom>
          <a:gradFill flip="none" rotWithShape="1">
            <a:gsLst>
              <a:gs pos="0">
                <a:srgbClr val="5F4027">
                  <a:shade val="30000"/>
                  <a:satMod val="115000"/>
                </a:srgbClr>
              </a:gs>
              <a:gs pos="50000">
                <a:srgbClr val="5F4027">
                  <a:shade val="67500"/>
                  <a:satMod val="115000"/>
                </a:srgbClr>
              </a:gs>
              <a:gs pos="100000">
                <a:srgbClr val="5F4027">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2500298" y="714362"/>
            <a:ext cx="714348" cy="3571900"/>
          </a:xfrm>
          <a:prstGeom prst="donut">
            <a:avLst/>
          </a:prstGeom>
          <a:gradFill flip="none" rotWithShape="1">
            <a:gsLst>
              <a:gs pos="0">
                <a:srgbClr val="5F4027">
                  <a:shade val="30000"/>
                  <a:satMod val="115000"/>
                </a:srgbClr>
              </a:gs>
              <a:gs pos="50000">
                <a:srgbClr val="5F4027">
                  <a:shade val="67500"/>
                  <a:satMod val="115000"/>
                </a:srgbClr>
              </a:gs>
              <a:gs pos="100000">
                <a:srgbClr val="5F4027">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2928926" y="714362"/>
            <a:ext cx="714348" cy="3571900"/>
          </a:xfrm>
          <a:prstGeom prst="donut">
            <a:avLst/>
          </a:prstGeom>
          <a:gradFill flip="none" rotWithShape="1">
            <a:gsLst>
              <a:gs pos="0">
                <a:srgbClr val="5F4027">
                  <a:shade val="30000"/>
                  <a:satMod val="115000"/>
                </a:srgbClr>
              </a:gs>
              <a:gs pos="50000">
                <a:srgbClr val="5F4027">
                  <a:shade val="67500"/>
                  <a:satMod val="115000"/>
                </a:srgbClr>
              </a:gs>
              <a:gs pos="100000">
                <a:srgbClr val="5F4027">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3286116" y="714362"/>
            <a:ext cx="714348" cy="3571900"/>
          </a:xfrm>
          <a:prstGeom prst="donut">
            <a:avLst/>
          </a:prstGeom>
          <a:gradFill flip="none" rotWithShape="1">
            <a:gsLst>
              <a:gs pos="0">
                <a:srgbClr val="5F4027">
                  <a:shade val="30000"/>
                  <a:satMod val="115000"/>
                </a:srgbClr>
              </a:gs>
              <a:gs pos="50000">
                <a:srgbClr val="5F4027">
                  <a:shade val="67500"/>
                  <a:satMod val="115000"/>
                </a:srgbClr>
              </a:gs>
              <a:gs pos="100000">
                <a:srgbClr val="5F4027">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3643306" y="714362"/>
            <a:ext cx="714348" cy="3571900"/>
          </a:xfrm>
          <a:prstGeom prst="donut">
            <a:avLst/>
          </a:prstGeom>
          <a:gradFill flip="none" rotWithShape="1">
            <a:gsLst>
              <a:gs pos="0">
                <a:srgbClr val="5F4027">
                  <a:shade val="30000"/>
                  <a:satMod val="115000"/>
                </a:srgbClr>
              </a:gs>
              <a:gs pos="50000">
                <a:srgbClr val="5F4027">
                  <a:shade val="67500"/>
                  <a:satMod val="115000"/>
                </a:srgbClr>
              </a:gs>
              <a:gs pos="100000">
                <a:srgbClr val="5F4027">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4000528" y="714362"/>
            <a:ext cx="714348" cy="3571900"/>
          </a:xfrm>
          <a:prstGeom prst="donut">
            <a:avLst/>
          </a:prstGeom>
          <a:gradFill flip="none" rotWithShape="1">
            <a:gsLst>
              <a:gs pos="0">
                <a:srgbClr val="5F4027">
                  <a:shade val="30000"/>
                  <a:satMod val="115000"/>
                </a:srgbClr>
              </a:gs>
              <a:gs pos="50000">
                <a:srgbClr val="5F4027">
                  <a:shade val="67500"/>
                  <a:satMod val="115000"/>
                </a:srgbClr>
              </a:gs>
              <a:gs pos="100000">
                <a:srgbClr val="5F4027">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4286248" y="714362"/>
            <a:ext cx="714348" cy="3571900"/>
          </a:xfrm>
          <a:prstGeom prst="donut">
            <a:avLst/>
          </a:prstGeom>
          <a:gradFill flip="none" rotWithShape="1">
            <a:gsLst>
              <a:gs pos="0">
                <a:srgbClr val="5F4027">
                  <a:shade val="30000"/>
                  <a:satMod val="115000"/>
                </a:srgbClr>
              </a:gs>
              <a:gs pos="50000">
                <a:srgbClr val="5F4027">
                  <a:shade val="67500"/>
                  <a:satMod val="115000"/>
                </a:srgbClr>
              </a:gs>
              <a:gs pos="100000">
                <a:srgbClr val="5F4027">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4714876" y="714362"/>
            <a:ext cx="714348" cy="3571900"/>
          </a:xfrm>
          <a:prstGeom prst="donut">
            <a:avLst/>
          </a:prstGeom>
          <a:gradFill flip="none" rotWithShape="1">
            <a:gsLst>
              <a:gs pos="0">
                <a:srgbClr val="5F4027">
                  <a:shade val="30000"/>
                  <a:satMod val="115000"/>
                </a:srgbClr>
              </a:gs>
              <a:gs pos="50000">
                <a:srgbClr val="5F4027">
                  <a:shade val="67500"/>
                  <a:satMod val="115000"/>
                </a:srgbClr>
              </a:gs>
              <a:gs pos="100000">
                <a:srgbClr val="5F4027">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5000628" y="714362"/>
            <a:ext cx="714348" cy="3571900"/>
          </a:xfrm>
          <a:prstGeom prst="donut">
            <a:avLst/>
          </a:prstGeom>
          <a:gradFill flip="none" rotWithShape="1">
            <a:gsLst>
              <a:gs pos="0">
                <a:srgbClr val="5F4027">
                  <a:shade val="30000"/>
                  <a:satMod val="115000"/>
                </a:srgbClr>
              </a:gs>
              <a:gs pos="50000">
                <a:srgbClr val="5F4027">
                  <a:shade val="67500"/>
                  <a:satMod val="115000"/>
                </a:srgbClr>
              </a:gs>
              <a:gs pos="100000">
                <a:srgbClr val="5F4027">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5429256" y="714362"/>
            <a:ext cx="714348" cy="3571900"/>
          </a:xfrm>
          <a:prstGeom prst="donut">
            <a:avLst/>
          </a:prstGeom>
          <a:gradFill flip="none" rotWithShape="1">
            <a:gsLst>
              <a:gs pos="0">
                <a:srgbClr val="5F4027">
                  <a:shade val="30000"/>
                  <a:satMod val="115000"/>
                </a:srgbClr>
              </a:gs>
              <a:gs pos="50000">
                <a:srgbClr val="5F4027">
                  <a:shade val="67500"/>
                  <a:satMod val="115000"/>
                </a:srgbClr>
              </a:gs>
              <a:gs pos="100000">
                <a:srgbClr val="5F4027">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5786446" y="714362"/>
            <a:ext cx="714348" cy="3571900"/>
          </a:xfrm>
          <a:prstGeom prst="donut">
            <a:avLst/>
          </a:prstGeom>
          <a:gradFill flip="none" rotWithShape="1">
            <a:gsLst>
              <a:gs pos="0">
                <a:srgbClr val="5F4027">
                  <a:shade val="30000"/>
                  <a:satMod val="115000"/>
                </a:srgbClr>
              </a:gs>
              <a:gs pos="50000">
                <a:srgbClr val="5F4027">
                  <a:shade val="67500"/>
                  <a:satMod val="115000"/>
                </a:srgbClr>
              </a:gs>
              <a:gs pos="100000">
                <a:srgbClr val="5F4027">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6143636" y="714362"/>
            <a:ext cx="714348" cy="3571900"/>
          </a:xfrm>
          <a:prstGeom prst="donut">
            <a:avLst/>
          </a:prstGeom>
          <a:gradFill flip="none" rotWithShape="1">
            <a:gsLst>
              <a:gs pos="0">
                <a:srgbClr val="5F4027">
                  <a:shade val="30000"/>
                  <a:satMod val="115000"/>
                </a:srgbClr>
              </a:gs>
              <a:gs pos="50000">
                <a:srgbClr val="5F4027">
                  <a:shade val="67500"/>
                  <a:satMod val="115000"/>
                </a:srgbClr>
              </a:gs>
              <a:gs pos="100000">
                <a:srgbClr val="5F4027">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6500858" y="714362"/>
            <a:ext cx="714348" cy="3571900"/>
          </a:xfrm>
          <a:prstGeom prst="donut">
            <a:avLst/>
          </a:prstGeom>
          <a:gradFill flip="none" rotWithShape="1">
            <a:gsLst>
              <a:gs pos="0">
                <a:srgbClr val="5F4027">
                  <a:shade val="30000"/>
                  <a:satMod val="115000"/>
                </a:srgbClr>
              </a:gs>
              <a:gs pos="50000">
                <a:srgbClr val="5F4027">
                  <a:shade val="67500"/>
                  <a:satMod val="115000"/>
                </a:srgbClr>
              </a:gs>
              <a:gs pos="100000">
                <a:srgbClr val="5F4027">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6786578" y="714362"/>
            <a:ext cx="714348" cy="3571900"/>
          </a:xfrm>
          <a:prstGeom prst="donut">
            <a:avLst/>
          </a:prstGeom>
          <a:gradFill flip="none" rotWithShape="1">
            <a:gsLst>
              <a:gs pos="0">
                <a:srgbClr val="5F4027">
                  <a:shade val="30000"/>
                  <a:satMod val="115000"/>
                </a:srgbClr>
              </a:gs>
              <a:gs pos="50000">
                <a:srgbClr val="5F4027">
                  <a:shade val="67500"/>
                  <a:satMod val="115000"/>
                </a:srgbClr>
              </a:gs>
              <a:gs pos="100000">
                <a:srgbClr val="5F4027">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a:off x="7215206" y="714362"/>
            <a:ext cx="714348" cy="3571900"/>
          </a:xfrm>
          <a:prstGeom prst="donut">
            <a:avLst/>
          </a:prstGeom>
          <a:gradFill flip="none" rotWithShape="1">
            <a:gsLst>
              <a:gs pos="0">
                <a:srgbClr val="5F4027">
                  <a:shade val="30000"/>
                  <a:satMod val="115000"/>
                </a:srgbClr>
              </a:gs>
              <a:gs pos="50000">
                <a:srgbClr val="5F4027">
                  <a:shade val="67500"/>
                  <a:satMod val="115000"/>
                </a:srgbClr>
              </a:gs>
              <a:gs pos="100000">
                <a:srgbClr val="5F4027">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a:off x="7500958" y="714362"/>
            <a:ext cx="714348" cy="3571900"/>
          </a:xfrm>
          <a:prstGeom prst="donut">
            <a:avLst/>
          </a:prstGeom>
          <a:gradFill flip="none" rotWithShape="1">
            <a:gsLst>
              <a:gs pos="0">
                <a:srgbClr val="5F4027">
                  <a:shade val="30000"/>
                  <a:satMod val="115000"/>
                </a:srgbClr>
              </a:gs>
              <a:gs pos="50000">
                <a:srgbClr val="5F4027">
                  <a:shade val="67500"/>
                  <a:satMod val="115000"/>
                </a:srgbClr>
              </a:gs>
              <a:gs pos="100000">
                <a:srgbClr val="5F4027">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Rectángulo"/>
          <p:cNvSpPr/>
          <p:nvPr/>
        </p:nvSpPr>
        <p:spPr>
          <a:xfrm>
            <a:off x="-571536" y="-285770"/>
            <a:ext cx="10072758" cy="5429270"/>
          </a:xfrm>
          <a:prstGeom prst="rect">
            <a:avLst/>
          </a:prstGeom>
          <a:gradFill flip="none" rotWithShape="1">
            <a:gsLst>
              <a:gs pos="0">
                <a:srgbClr val="362416"/>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8"/>
                                        </p:tgtEl>
                                        <p:attrNameLst>
                                          <p:attrName>style.opacity</p:attrName>
                                        </p:attrNameLst>
                                      </p:cBhvr>
                                      <p:to>
                                        <p:strVal val="0"/>
                                      </p:to>
                                    </p:set>
                                    <p:animEffect filter="image" prLst="opacity: 0">
                                      <p:cBhvr rctx="IE">
                                        <p:cTn id="7" dur="indefinite"/>
                                        <p:tgtEl>
                                          <p:spTgt spid="28"/>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0-#ppt_w/2"/>
                                          </p:val>
                                        </p:tav>
                                        <p:tav tm="100000">
                                          <p:val>
                                            <p:strVal val="#ppt_x"/>
                                          </p:val>
                                        </p:tav>
                                      </p:tavLst>
                                    </p:anim>
                                    <p:anim calcmode="lin" valueType="num">
                                      <p:cBhvr additive="base">
                                        <p:cTn id="11" dur="5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0" fill="hold"/>
                                        <p:tgtEl>
                                          <p:spTgt spid="6"/>
                                        </p:tgtEl>
                                        <p:attrNameLst>
                                          <p:attrName>ppt_x</p:attrName>
                                        </p:attrNameLst>
                                      </p:cBhvr>
                                      <p:tavLst>
                                        <p:tav tm="0">
                                          <p:val>
                                            <p:strVal val="0-#ppt_w/2"/>
                                          </p:val>
                                        </p:tav>
                                        <p:tav tm="100000">
                                          <p:val>
                                            <p:strVal val="#ppt_x"/>
                                          </p:val>
                                        </p:tav>
                                      </p:tavLst>
                                    </p:anim>
                                    <p:anim calcmode="lin" valueType="num">
                                      <p:cBhvr additive="base">
                                        <p:cTn id="15" dur="5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0" fill="hold"/>
                                        <p:tgtEl>
                                          <p:spTgt spid="7"/>
                                        </p:tgtEl>
                                        <p:attrNameLst>
                                          <p:attrName>ppt_x</p:attrName>
                                        </p:attrNameLst>
                                      </p:cBhvr>
                                      <p:tavLst>
                                        <p:tav tm="0">
                                          <p:val>
                                            <p:strVal val="0-#ppt_w/2"/>
                                          </p:val>
                                        </p:tav>
                                        <p:tav tm="100000">
                                          <p:val>
                                            <p:strVal val="#ppt_x"/>
                                          </p:val>
                                        </p:tav>
                                      </p:tavLst>
                                    </p:anim>
                                    <p:anim calcmode="lin" valueType="num">
                                      <p:cBhvr additive="base">
                                        <p:cTn id="19" dur="5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0" fill="hold"/>
                                        <p:tgtEl>
                                          <p:spTgt spid="8"/>
                                        </p:tgtEl>
                                        <p:attrNameLst>
                                          <p:attrName>ppt_x</p:attrName>
                                        </p:attrNameLst>
                                      </p:cBhvr>
                                      <p:tavLst>
                                        <p:tav tm="0">
                                          <p:val>
                                            <p:strVal val="0-#ppt_w/2"/>
                                          </p:val>
                                        </p:tav>
                                        <p:tav tm="100000">
                                          <p:val>
                                            <p:strVal val="#ppt_x"/>
                                          </p:val>
                                        </p:tav>
                                      </p:tavLst>
                                    </p:anim>
                                    <p:anim calcmode="lin" valueType="num">
                                      <p:cBhvr additive="base">
                                        <p:cTn id="23" dur="5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0" fill="hold"/>
                                        <p:tgtEl>
                                          <p:spTgt spid="9"/>
                                        </p:tgtEl>
                                        <p:attrNameLst>
                                          <p:attrName>ppt_x</p:attrName>
                                        </p:attrNameLst>
                                      </p:cBhvr>
                                      <p:tavLst>
                                        <p:tav tm="0">
                                          <p:val>
                                            <p:strVal val="0-#ppt_w/2"/>
                                          </p:val>
                                        </p:tav>
                                        <p:tav tm="100000">
                                          <p:val>
                                            <p:strVal val="#ppt_x"/>
                                          </p:val>
                                        </p:tav>
                                      </p:tavLst>
                                    </p:anim>
                                    <p:anim calcmode="lin" valueType="num">
                                      <p:cBhvr additive="base">
                                        <p:cTn id="27" dur="5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0" fill="hold"/>
                                        <p:tgtEl>
                                          <p:spTgt spid="10"/>
                                        </p:tgtEl>
                                        <p:attrNameLst>
                                          <p:attrName>ppt_x</p:attrName>
                                        </p:attrNameLst>
                                      </p:cBhvr>
                                      <p:tavLst>
                                        <p:tav tm="0">
                                          <p:val>
                                            <p:strVal val="0-#ppt_w/2"/>
                                          </p:val>
                                        </p:tav>
                                        <p:tav tm="100000">
                                          <p:val>
                                            <p:strVal val="#ppt_x"/>
                                          </p:val>
                                        </p:tav>
                                      </p:tavLst>
                                    </p:anim>
                                    <p:anim calcmode="lin" valueType="num">
                                      <p:cBhvr additive="base">
                                        <p:cTn id="31" dur="5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0" fill="hold"/>
                                        <p:tgtEl>
                                          <p:spTgt spid="11"/>
                                        </p:tgtEl>
                                        <p:attrNameLst>
                                          <p:attrName>ppt_x</p:attrName>
                                        </p:attrNameLst>
                                      </p:cBhvr>
                                      <p:tavLst>
                                        <p:tav tm="0">
                                          <p:val>
                                            <p:strVal val="0-#ppt_w/2"/>
                                          </p:val>
                                        </p:tav>
                                        <p:tav tm="100000">
                                          <p:val>
                                            <p:strVal val="#ppt_x"/>
                                          </p:val>
                                        </p:tav>
                                      </p:tavLst>
                                    </p:anim>
                                    <p:anim calcmode="lin" valueType="num">
                                      <p:cBhvr additive="base">
                                        <p:cTn id="35" dur="5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0" fill="hold"/>
                                        <p:tgtEl>
                                          <p:spTgt spid="12"/>
                                        </p:tgtEl>
                                        <p:attrNameLst>
                                          <p:attrName>ppt_x</p:attrName>
                                        </p:attrNameLst>
                                      </p:cBhvr>
                                      <p:tavLst>
                                        <p:tav tm="0">
                                          <p:val>
                                            <p:strVal val="0-#ppt_w/2"/>
                                          </p:val>
                                        </p:tav>
                                        <p:tav tm="100000">
                                          <p:val>
                                            <p:strVal val="#ppt_x"/>
                                          </p:val>
                                        </p:tav>
                                      </p:tavLst>
                                    </p:anim>
                                    <p:anim calcmode="lin" valueType="num">
                                      <p:cBhvr additive="base">
                                        <p:cTn id="39" dur="5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0" fill="hold"/>
                                        <p:tgtEl>
                                          <p:spTgt spid="13"/>
                                        </p:tgtEl>
                                        <p:attrNameLst>
                                          <p:attrName>ppt_x</p:attrName>
                                        </p:attrNameLst>
                                      </p:cBhvr>
                                      <p:tavLst>
                                        <p:tav tm="0">
                                          <p:val>
                                            <p:strVal val="0-#ppt_w/2"/>
                                          </p:val>
                                        </p:tav>
                                        <p:tav tm="100000">
                                          <p:val>
                                            <p:strVal val="#ppt_x"/>
                                          </p:val>
                                        </p:tav>
                                      </p:tavLst>
                                    </p:anim>
                                    <p:anim calcmode="lin" valueType="num">
                                      <p:cBhvr additive="base">
                                        <p:cTn id="43" dur="5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5000" fill="hold"/>
                                        <p:tgtEl>
                                          <p:spTgt spid="14"/>
                                        </p:tgtEl>
                                        <p:attrNameLst>
                                          <p:attrName>ppt_x</p:attrName>
                                        </p:attrNameLst>
                                      </p:cBhvr>
                                      <p:tavLst>
                                        <p:tav tm="0">
                                          <p:val>
                                            <p:strVal val="0-#ppt_w/2"/>
                                          </p:val>
                                        </p:tav>
                                        <p:tav tm="100000">
                                          <p:val>
                                            <p:strVal val="#ppt_x"/>
                                          </p:val>
                                        </p:tav>
                                      </p:tavLst>
                                    </p:anim>
                                    <p:anim calcmode="lin" valueType="num">
                                      <p:cBhvr additive="base">
                                        <p:cTn id="47" dur="5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5000" fill="hold"/>
                                        <p:tgtEl>
                                          <p:spTgt spid="15"/>
                                        </p:tgtEl>
                                        <p:attrNameLst>
                                          <p:attrName>ppt_x</p:attrName>
                                        </p:attrNameLst>
                                      </p:cBhvr>
                                      <p:tavLst>
                                        <p:tav tm="0">
                                          <p:val>
                                            <p:strVal val="0-#ppt_w/2"/>
                                          </p:val>
                                        </p:tav>
                                        <p:tav tm="100000">
                                          <p:val>
                                            <p:strVal val="#ppt_x"/>
                                          </p:val>
                                        </p:tav>
                                      </p:tavLst>
                                    </p:anim>
                                    <p:anim calcmode="lin" valueType="num">
                                      <p:cBhvr additive="base">
                                        <p:cTn id="51" dur="5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5000" fill="hold"/>
                                        <p:tgtEl>
                                          <p:spTgt spid="16"/>
                                        </p:tgtEl>
                                        <p:attrNameLst>
                                          <p:attrName>ppt_x</p:attrName>
                                        </p:attrNameLst>
                                      </p:cBhvr>
                                      <p:tavLst>
                                        <p:tav tm="0">
                                          <p:val>
                                            <p:strVal val="0-#ppt_w/2"/>
                                          </p:val>
                                        </p:tav>
                                        <p:tav tm="100000">
                                          <p:val>
                                            <p:strVal val="#ppt_x"/>
                                          </p:val>
                                        </p:tav>
                                      </p:tavLst>
                                    </p:anim>
                                    <p:anim calcmode="lin" valueType="num">
                                      <p:cBhvr additive="base">
                                        <p:cTn id="55" dur="5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5000" fill="hold"/>
                                        <p:tgtEl>
                                          <p:spTgt spid="17"/>
                                        </p:tgtEl>
                                        <p:attrNameLst>
                                          <p:attrName>ppt_x</p:attrName>
                                        </p:attrNameLst>
                                      </p:cBhvr>
                                      <p:tavLst>
                                        <p:tav tm="0">
                                          <p:val>
                                            <p:strVal val="0-#ppt_w/2"/>
                                          </p:val>
                                        </p:tav>
                                        <p:tav tm="100000">
                                          <p:val>
                                            <p:strVal val="#ppt_x"/>
                                          </p:val>
                                        </p:tav>
                                      </p:tavLst>
                                    </p:anim>
                                    <p:anim calcmode="lin" valueType="num">
                                      <p:cBhvr additive="base">
                                        <p:cTn id="59" dur="5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5000" fill="hold"/>
                                        <p:tgtEl>
                                          <p:spTgt spid="18"/>
                                        </p:tgtEl>
                                        <p:attrNameLst>
                                          <p:attrName>ppt_x</p:attrName>
                                        </p:attrNameLst>
                                      </p:cBhvr>
                                      <p:tavLst>
                                        <p:tav tm="0">
                                          <p:val>
                                            <p:strVal val="0-#ppt_w/2"/>
                                          </p:val>
                                        </p:tav>
                                        <p:tav tm="100000">
                                          <p:val>
                                            <p:strVal val="#ppt_x"/>
                                          </p:val>
                                        </p:tav>
                                      </p:tavLst>
                                    </p:anim>
                                    <p:anim calcmode="lin" valueType="num">
                                      <p:cBhvr additive="base">
                                        <p:cTn id="63" dur="5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5000" fill="hold"/>
                                        <p:tgtEl>
                                          <p:spTgt spid="19"/>
                                        </p:tgtEl>
                                        <p:attrNameLst>
                                          <p:attrName>ppt_x</p:attrName>
                                        </p:attrNameLst>
                                      </p:cBhvr>
                                      <p:tavLst>
                                        <p:tav tm="0">
                                          <p:val>
                                            <p:strVal val="0-#ppt_w/2"/>
                                          </p:val>
                                        </p:tav>
                                        <p:tav tm="100000">
                                          <p:val>
                                            <p:strVal val="#ppt_x"/>
                                          </p:val>
                                        </p:tav>
                                      </p:tavLst>
                                    </p:anim>
                                    <p:anim calcmode="lin" valueType="num">
                                      <p:cBhvr additive="base">
                                        <p:cTn id="67" dur="5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5000" fill="hold"/>
                                        <p:tgtEl>
                                          <p:spTgt spid="20"/>
                                        </p:tgtEl>
                                        <p:attrNameLst>
                                          <p:attrName>ppt_x</p:attrName>
                                        </p:attrNameLst>
                                      </p:cBhvr>
                                      <p:tavLst>
                                        <p:tav tm="0">
                                          <p:val>
                                            <p:strVal val="0-#ppt_w/2"/>
                                          </p:val>
                                        </p:tav>
                                        <p:tav tm="100000">
                                          <p:val>
                                            <p:strVal val="#ppt_x"/>
                                          </p:val>
                                        </p:tav>
                                      </p:tavLst>
                                    </p:anim>
                                    <p:anim calcmode="lin" valueType="num">
                                      <p:cBhvr additive="base">
                                        <p:cTn id="71" dur="5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5000" fill="hold"/>
                                        <p:tgtEl>
                                          <p:spTgt spid="21"/>
                                        </p:tgtEl>
                                        <p:attrNameLst>
                                          <p:attrName>ppt_x</p:attrName>
                                        </p:attrNameLst>
                                      </p:cBhvr>
                                      <p:tavLst>
                                        <p:tav tm="0">
                                          <p:val>
                                            <p:strVal val="0-#ppt_w/2"/>
                                          </p:val>
                                        </p:tav>
                                        <p:tav tm="100000">
                                          <p:val>
                                            <p:strVal val="#ppt_x"/>
                                          </p:val>
                                        </p:tav>
                                      </p:tavLst>
                                    </p:anim>
                                    <p:anim calcmode="lin" valueType="num">
                                      <p:cBhvr additive="base">
                                        <p:cTn id="75" dur="5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5000" fill="hold"/>
                                        <p:tgtEl>
                                          <p:spTgt spid="22"/>
                                        </p:tgtEl>
                                        <p:attrNameLst>
                                          <p:attrName>ppt_x</p:attrName>
                                        </p:attrNameLst>
                                      </p:cBhvr>
                                      <p:tavLst>
                                        <p:tav tm="0">
                                          <p:val>
                                            <p:strVal val="0-#ppt_w/2"/>
                                          </p:val>
                                        </p:tav>
                                        <p:tav tm="100000">
                                          <p:val>
                                            <p:strVal val="#ppt_x"/>
                                          </p:val>
                                        </p:tav>
                                      </p:tavLst>
                                    </p:anim>
                                    <p:anim calcmode="lin" valueType="num">
                                      <p:cBhvr additive="base">
                                        <p:cTn id="79" dur="5000" fill="hold"/>
                                        <p:tgtEl>
                                          <p:spTgt spid="22"/>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5000" fill="hold"/>
                                        <p:tgtEl>
                                          <p:spTgt spid="23"/>
                                        </p:tgtEl>
                                        <p:attrNameLst>
                                          <p:attrName>ppt_x</p:attrName>
                                        </p:attrNameLst>
                                      </p:cBhvr>
                                      <p:tavLst>
                                        <p:tav tm="0">
                                          <p:val>
                                            <p:strVal val="0-#ppt_w/2"/>
                                          </p:val>
                                        </p:tav>
                                        <p:tav tm="100000">
                                          <p:val>
                                            <p:strVal val="#ppt_x"/>
                                          </p:val>
                                        </p:tav>
                                      </p:tavLst>
                                    </p:anim>
                                    <p:anim calcmode="lin" valueType="num">
                                      <p:cBhvr additive="base">
                                        <p:cTn id="83" dur="5000" fill="hold"/>
                                        <p:tgtEl>
                                          <p:spTgt spid="23"/>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5000" fill="hold"/>
                                        <p:tgtEl>
                                          <p:spTgt spid="24"/>
                                        </p:tgtEl>
                                        <p:attrNameLst>
                                          <p:attrName>ppt_x</p:attrName>
                                        </p:attrNameLst>
                                      </p:cBhvr>
                                      <p:tavLst>
                                        <p:tav tm="0">
                                          <p:val>
                                            <p:strVal val="0-#ppt_w/2"/>
                                          </p:val>
                                        </p:tav>
                                        <p:tav tm="100000">
                                          <p:val>
                                            <p:strVal val="#ppt_x"/>
                                          </p:val>
                                        </p:tav>
                                      </p:tavLst>
                                    </p:anim>
                                    <p:anim calcmode="lin" valueType="num">
                                      <p:cBhvr additive="base">
                                        <p:cTn id="87" dur="5000" fill="hold"/>
                                        <p:tgtEl>
                                          <p:spTgt spid="24"/>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5000" fill="hold"/>
                                        <p:tgtEl>
                                          <p:spTgt spid="25"/>
                                        </p:tgtEl>
                                        <p:attrNameLst>
                                          <p:attrName>ppt_x</p:attrName>
                                        </p:attrNameLst>
                                      </p:cBhvr>
                                      <p:tavLst>
                                        <p:tav tm="0">
                                          <p:val>
                                            <p:strVal val="0-#ppt_w/2"/>
                                          </p:val>
                                        </p:tav>
                                        <p:tav tm="100000">
                                          <p:val>
                                            <p:strVal val="#ppt_x"/>
                                          </p:val>
                                        </p:tav>
                                      </p:tavLst>
                                    </p:anim>
                                    <p:anim calcmode="lin" valueType="num">
                                      <p:cBhvr additive="base">
                                        <p:cTn id="91" dur="5000" fill="hold"/>
                                        <p:tgtEl>
                                          <p:spTgt spid="25"/>
                                        </p:tgtEl>
                                        <p:attrNameLst>
                                          <p:attrName>ppt_y</p:attrName>
                                        </p:attrNameLst>
                                      </p:cBhvr>
                                      <p:tavLst>
                                        <p:tav tm="0">
                                          <p:val>
                                            <p:strVal val="#ppt_y"/>
                                          </p:val>
                                        </p:tav>
                                        <p:tav tm="100000">
                                          <p:val>
                                            <p:strVal val="#ppt_y"/>
                                          </p:val>
                                        </p:tav>
                                      </p:tavLst>
                                    </p:anim>
                                  </p:childTnLst>
                                </p:cTn>
                              </p:par>
                              <p:par>
                                <p:cTn id="92" presetID="2" presetClass="entr" presetSubtype="8"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5000" fill="hold"/>
                                        <p:tgtEl>
                                          <p:spTgt spid="26"/>
                                        </p:tgtEl>
                                        <p:attrNameLst>
                                          <p:attrName>ppt_x</p:attrName>
                                        </p:attrNameLst>
                                      </p:cBhvr>
                                      <p:tavLst>
                                        <p:tav tm="0">
                                          <p:val>
                                            <p:strVal val="0-#ppt_w/2"/>
                                          </p:val>
                                        </p:tav>
                                        <p:tav tm="100000">
                                          <p:val>
                                            <p:strVal val="#ppt_x"/>
                                          </p:val>
                                        </p:tav>
                                      </p:tavLst>
                                    </p:anim>
                                    <p:anim calcmode="lin" valueType="num">
                                      <p:cBhvr additive="base">
                                        <p:cTn id="95" dur="5000" fill="hold"/>
                                        <p:tgtEl>
                                          <p:spTgt spid="26"/>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5000" fill="hold"/>
                                        <p:tgtEl>
                                          <p:spTgt spid="27"/>
                                        </p:tgtEl>
                                        <p:attrNameLst>
                                          <p:attrName>ppt_x</p:attrName>
                                        </p:attrNameLst>
                                      </p:cBhvr>
                                      <p:tavLst>
                                        <p:tav tm="0">
                                          <p:val>
                                            <p:strVal val="0-#ppt_w/2"/>
                                          </p:val>
                                        </p:tav>
                                        <p:tav tm="100000">
                                          <p:val>
                                            <p:strVal val="#ppt_x"/>
                                          </p:val>
                                        </p:tav>
                                      </p:tavLst>
                                    </p:anim>
                                    <p:anim calcmode="lin" valueType="num">
                                      <p:cBhvr additive="base">
                                        <p:cTn id="99" dur="5000" fill="hold"/>
                                        <p:tgtEl>
                                          <p:spTgt spid="27"/>
                                        </p:tgtEl>
                                        <p:attrNameLst>
                                          <p:attrName>ppt_y</p:attrName>
                                        </p:attrNameLst>
                                      </p:cBhvr>
                                      <p:tavLst>
                                        <p:tav tm="0">
                                          <p:val>
                                            <p:strVal val="#ppt_y"/>
                                          </p:val>
                                        </p:tav>
                                        <p:tav tm="100000">
                                          <p:val>
                                            <p:strVal val="#ppt_y"/>
                                          </p:val>
                                        </p:tav>
                                      </p:tavLst>
                                    </p:anim>
                                  </p:childTnLst>
                                </p:cTn>
                              </p:par>
                              <p:par>
                                <p:cTn id="100" presetID="8" presetClass="emph" presetSubtype="0" fill="hold" grpId="1" nodeType="withEffect">
                                  <p:stCondLst>
                                    <p:cond delay="0"/>
                                  </p:stCondLst>
                                  <p:childTnLst>
                                    <p:animRot by="21600000">
                                      <p:cBhvr>
                                        <p:cTn id="101" dur="5000" fill="hold"/>
                                        <p:tgtEl>
                                          <p:spTgt spid="5"/>
                                        </p:tgtEl>
                                        <p:attrNameLst>
                                          <p:attrName>r</p:attrName>
                                        </p:attrNameLst>
                                      </p:cBhvr>
                                    </p:animRot>
                                  </p:childTnLst>
                                </p:cTn>
                              </p:par>
                              <p:par>
                                <p:cTn id="102" presetID="8" presetClass="emph" presetSubtype="0" fill="hold" grpId="1" nodeType="withEffect">
                                  <p:stCondLst>
                                    <p:cond delay="0"/>
                                  </p:stCondLst>
                                  <p:childTnLst>
                                    <p:animRot by="-21600000">
                                      <p:cBhvr>
                                        <p:cTn id="103" dur="5000" fill="hold"/>
                                        <p:tgtEl>
                                          <p:spTgt spid="6"/>
                                        </p:tgtEl>
                                        <p:attrNameLst>
                                          <p:attrName>r</p:attrName>
                                        </p:attrNameLst>
                                      </p:cBhvr>
                                    </p:animRot>
                                  </p:childTnLst>
                                </p:cTn>
                              </p:par>
                              <p:par>
                                <p:cTn id="104" presetID="8" presetClass="emph" presetSubtype="0" fill="hold" grpId="1" nodeType="withEffect">
                                  <p:stCondLst>
                                    <p:cond delay="0"/>
                                  </p:stCondLst>
                                  <p:childTnLst>
                                    <p:animRot by="21600000">
                                      <p:cBhvr>
                                        <p:cTn id="105" dur="5000" fill="hold"/>
                                        <p:tgtEl>
                                          <p:spTgt spid="7"/>
                                        </p:tgtEl>
                                        <p:attrNameLst>
                                          <p:attrName>r</p:attrName>
                                        </p:attrNameLst>
                                      </p:cBhvr>
                                    </p:animRot>
                                  </p:childTnLst>
                                </p:cTn>
                              </p:par>
                              <p:par>
                                <p:cTn id="106" presetID="8" presetClass="emph" presetSubtype="0" fill="hold" grpId="1" nodeType="withEffect">
                                  <p:stCondLst>
                                    <p:cond delay="0"/>
                                  </p:stCondLst>
                                  <p:childTnLst>
                                    <p:animRot by="-21600000">
                                      <p:cBhvr>
                                        <p:cTn id="107" dur="5000" fill="hold"/>
                                        <p:tgtEl>
                                          <p:spTgt spid="8"/>
                                        </p:tgtEl>
                                        <p:attrNameLst>
                                          <p:attrName>r</p:attrName>
                                        </p:attrNameLst>
                                      </p:cBhvr>
                                    </p:animRot>
                                  </p:childTnLst>
                                </p:cTn>
                              </p:par>
                              <p:par>
                                <p:cTn id="108" presetID="8" presetClass="emph" presetSubtype="0" fill="hold" grpId="1" nodeType="withEffect">
                                  <p:stCondLst>
                                    <p:cond delay="0"/>
                                  </p:stCondLst>
                                  <p:childTnLst>
                                    <p:animRot by="21600000">
                                      <p:cBhvr>
                                        <p:cTn id="109" dur="5000" fill="hold"/>
                                        <p:tgtEl>
                                          <p:spTgt spid="9"/>
                                        </p:tgtEl>
                                        <p:attrNameLst>
                                          <p:attrName>r</p:attrName>
                                        </p:attrNameLst>
                                      </p:cBhvr>
                                    </p:animRot>
                                  </p:childTnLst>
                                </p:cTn>
                              </p:par>
                              <p:par>
                                <p:cTn id="110" presetID="8" presetClass="emph" presetSubtype="0" fill="hold" grpId="1" nodeType="withEffect">
                                  <p:stCondLst>
                                    <p:cond delay="0"/>
                                  </p:stCondLst>
                                  <p:childTnLst>
                                    <p:animRot by="-21600000">
                                      <p:cBhvr>
                                        <p:cTn id="111" dur="5000" fill="hold"/>
                                        <p:tgtEl>
                                          <p:spTgt spid="10"/>
                                        </p:tgtEl>
                                        <p:attrNameLst>
                                          <p:attrName>r</p:attrName>
                                        </p:attrNameLst>
                                      </p:cBhvr>
                                    </p:animRot>
                                  </p:childTnLst>
                                </p:cTn>
                              </p:par>
                              <p:par>
                                <p:cTn id="112" presetID="8" presetClass="emph" presetSubtype="0" fill="hold" grpId="1" nodeType="withEffect">
                                  <p:stCondLst>
                                    <p:cond delay="0"/>
                                  </p:stCondLst>
                                  <p:childTnLst>
                                    <p:animRot by="21600000">
                                      <p:cBhvr>
                                        <p:cTn id="113" dur="5000" fill="hold"/>
                                        <p:tgtEl>
                                          <p:spTgt spid="11"/>
                                        </p:tgtEl>
                                        <p:attrNameLst>
                                          <p:attrName>r</p:attrName>
                                        </p:attrNameLst>
                                      </p:cBhvr>
                                    </p:animRot>
                                  </p:childTnLst>
                                </p:cTn>
                              </p:par>
                              <p:par>
                                <p:cTn id="114" presetID="8" presetClass="emph" presetSubtype="0" fill="hold" grpId="1" nodeType="withEffect">
                                  <p:stCondLst>
                                    <p:cond delay="0"/>
                                  </p:stCondLst>
                                  <p:childTnLst>
                                    <p:animRot by="-21600000">
                                      <p:cBhvr>
                                        <p:cTn id="115" dur="5000" fill="hold"/>
                                        <p:tgtEl>
                                          <p:spTgt spid="12"/>
                                        </p:tgtEl>
                                        <p:attrNameLst>
                                          <p:attrName>r</p:attrName>
                                        </p:attrNameLst>
                                      </p:cBhvr>
                                    </p:animRot>
                                  </p:childTnLst>
                                </p:cTn>
                              </p:par>
                              <p:par>
                                <p:cTn id="116" presetID="8" presetClass="emph" presetSubtype="0" fill="hold" grpId="1" nodeType="withEffect">
                                  <p:stCondLst>
                                    <p:cond delay="0"/>
                                  </p:stCondLst>
                                  <p:childTnLst>
                                    <p:animRot by="21600000">
                                      <p:cBhvr>
                                        <p:cTn id="117" dur="5000" fill="hold"/>
                                        <p:tgtEl>
                                          <p:spTgt spid="13"/>
                                        </p:tgtEl>
                                        <p:attrNameLst>
                                          <p:attrName>r</p:attrName>
                                        </p:attrNameLst>
                                      </p:cBhvr>
                                    </p:animRot>
                                  </p:childTnLst>
                                </p:cTn>
                              </p:par>
                              <p:par>
                                <p:cTn id="118" presetID="8" presetClass="emph" presetSubtype="0" fill="hold" grpId="1" nodeType="withEffect">
                                  <p:stCondLst>
                                    <p:cond delay="0"/>
                                  </p:stCondLst>
                                  <p:childTnLst>
                                    <p:animRot by="-21600000">
                                      <p:cBhvr>
                                        <p:cTn id="119" dur="5000" fill="hold"/>
                                        <p:tgtEl>
                                          <p:spTgt spid="14"/>
                                        </p:tgtEl>
                                        <p:attrNameLst>
                                          <p:attrName>r</p:attrName>
                                        </p:attrNameLst>
                                      </p:cBhvr>
                                    </p:animRot>
                                  </p:childTnLst>
                                </p:cTn>
                              </p:par>
                              <p:par>
                                <p:cTn id="120" presetID="8" presetClass="emph" presetSubtype="0" fill="hold" grpId="1" nodeType="withEffect">
                                  <p:stCondLst>
                                    <p:cond delay="0"/>
                                  </p:stCondLst>
                                  <p:childTnLst>
                                    <p:animRot by="21600000">
                                      <p:cBhvr>
                                        <p:cTn id="121" dur="5000" fill="hold"/>
                                        <p:tgtEl>
                                          <p:spTgt spid="15"/>
                                        </p:tgtEl>
                                        <p:attrNameLst>
                                          <p:attrName>r</p:attrName>
                                        </p:attrNameLst>
                                      </p:cBhvr>
                                    </p:animRot>
                                  </p:childTnLst>
                                </p:cTn>
                              </p:par>
                              <p:par>
                                <p:cTn id="122" presetID="8" presetClass="emph" presetSubtype="0" fill="hold" grpId="1" nodeType="withEffect">
                                  <p:stCondLst>
                                    <p:cond delay="0"/>
                                  </p:stCondLst>
                                  <p:childTnLst>
                                    <p:animRot by="-21600000">
                                      <p:cBhvr>
                                        <p:cTn id="123" dur="5000" fill="hold"/>
                                        <p:tgtEl>
                                          <p:spTgt spid="16"/>
                                        </p:tgtEl>
                                        <p:attrNameLst>
                                          <p:attrName>r</p:attrName>
                                        </p:attrNameLst>
                                      </p:cBhvr>
                                    </p:animRot>
                                  </p:childTnLst>
                                </p:cTn>
                              </p:par>
                              <p:par>
                                <p:cTn id="124" presetID="8" presetClass="emph" presetSubtype="0" fill="hold" grpId="1" nodeType="withEffect">
                                  <p:stCondLst>
                                    <p:cond delay="0"/>
                                  </p:stCondLst>
                                  <p:childTnLst>
                                    <p:animRot by="21600000">
                                      <p:cBhvr>
                                        <p:cTn id="125" dur="5000" fill="hold"/>
                                        <p:tgtEl>
                                          <p:spTgt spid="17"/>
                                        </p:tgtEl>
                                        <p:attrNameLst>
                                          <p:attrName>r</p:attrName>
                                        </p:attrNameLst>
                                      </p:cBhvr>
                                    </p:animRot>
                                  </p:childTnLst>
                                </p:cTn>
                              </p:par>
                              <p:par>
                                <p:cTn id="126" presetID="8" presetClass="emph" presetSubtype="0" fill="hold" grpId="1" nodeType="withEffect">
                                  <p:stCondLst>
                                    <p:cond delay="0"/>
                                  </p:stCondLst>
                                  <p:childTnLst>
                                    <p:animRot by="-21600000">
                                      <p:cBhvr>
                                        <p:cTn id="127" dur="5000" fill="hold"/>
                                        <p:tgtEl>
                                          <p:spTgt spid="18"/>
                                        </p:tgtEl>
                                        <p:attrNameLst>
                                          <p:attrName>r</p:attrName>
                                        </p:attrNameLst>
                                      </p:cBhvr>
                                    </p:animRot>
                                  </p:childTnLst>
                                </p:cTn>
                              </p:par>
                              <p:par>
                                <p:cTn id="128" presetID="8" presetClass="emph" presetSubtype="0" fill="hold" grpId="1" nodeType="withEffect">
                                  <p:stCondLst>
                                    <p:cond delay="0"/>
                                  </p:stCondLst>
                                  <p:childTnLst>
                                    <p:animRot by="21600000">
                                      <p:cBhvr>
                                        <p:cTn id="129" dur="5000" fill="hold"/>
                                        <p:tgtEl>
                                          <p:spTgt spid="19"/>
                                        </p:tgtEl>
                                        <p:attrNameLst>
                                          <p:attrName>r</p:attrName>
                                        </p:attrNameLst>
                                      </p:cBhvr>
                                    </p:animRot>
                                  </p:childTnLst>
                                </p:cTn>
                              </p:par>
                              <p:par>
                                <p:cTn id="130" presetID="8" presetClass="emph" presetSubtype="0" fill="hold" grpId="1" nodeType="withEffect">
                                  <p:stCondLst>
                                    <p:cond delay="0"/>
                                  </p:stCondLst>
                                  <p:childTnLst>
                                    <p:animRot by="-21600000">
                                      <p:cBhvr>
                                        <p:cTn id="131" dur="5000" fill="hold"/>
                                        <p:tgtEl>
                                          <p:spTgt spid="20"/>
                                        </p:tgtEl>
                                        <p:attrNameLst>
                                          <p:attrName>r</p:attrName>
                                        </p:attrNameLst>
                                      </p:cBhvr>
                                    </p:animRot>
                                  </p:childTnLst>
                                </p:cTn>
                              </p:par>
                              <p:par>
                                <p:cTn id="132" presetID="8" presetClass="emph" presetSubtype="0" fill="hold" grpId="1" nodeType="withEffect">
                                  <p:stCondLst>
                                    <p:cond delay="0"/>
                                  </p:stCondLst>
                                  <p:childTnLst>
                                    <p:animRot by="21600000">
                                      <p:cBhvr>
                                        <p:cTn id="133" dur="5000" fill="hold"/>
                                        <p:tgtEl>
                                          <p:spTgt spid="21"/>
                                        </p:tgtEl>
                                        <p:attrNameLst>
                                          <p:attrName>r</p:attrName>
                                        </p:attrNameLst>
                                      </p:cBhvr>
                                    </p:animRot>
                                  </p:childTnLst>
                                </p:cTn>
                              </p:par>
                              <p:par>
                                <p:cTn id="134" presetID="8" presetClass="emph" presetSubtype="0" fill="hold" grpId="1" nodeType="withEffect">
                                  <p:stCondLst>
                                    <p:cond delay="0"/>
                                  </p:stCondLst>
                                  <p:childTnLst>
                                    <p:animRot by="-21600000">
                                      <p:cBhvr>
                                        <p:cTn id="135" dur="5000" fill="hold"/>
                                        <p:tgtEl>
                                          <p:spTgt spid="22"/>
                                        </p:tgtEl>
                                        <p:attrNameLst>
                                          <p:attrName>r</p:attrName>
                                        </p:attrNameLst>
                                      </p:cBhvr>
                                    </p:animRot>
                                  </p:childTnLst>
                                </p:cTn>
                              </p:par>
                              <p:par>
                                <p:cTn id="136" presetID="8" presetClass="emph" presetSubtype="0" fill="hold" grpId="1" nodeType="withEffect">
                                  <p:stCondLst>
                                    <p:cond delay="0"/>
                                  </p:stCondLst>
                                  <p:childTnLst>
                                    <p:animRot by="21600000">
                                      <p:cBhvr>
                                        <p:cTn id="137" dur="5000" fill="hold"/>
                                        <p:tgtEl>
                                          <p:spTgt spid="23"/>
                                        </p:tgtEl>
                                        <p:attrNameLst>
                                          <p:attrName>r</p:attrName>
                                        </p:attrNameLst>
                                      </p:cBhvr>
                                    </p:animRot>
                                  </p:childTnLst>
                                </p:cTn>
                              </p:par>
                              <p:par>
                                <p:cTn id="138" presetID="8" presetClass="emph" presetSubtype="0" fill="hold" grpId="1" nodeType="withEffect">
                                  <p:stCondLst>
                                    <p:cond delay="0"/>
                                  </p:stCondLst>
                                  <p:childTnLst>
                                    <p:animRot by="-21600000">
                                      <p:cBhvr>
                                        <p:cTn id="139" dur="5000" fill="hold"/>
                                        <p:tgtEl>
                                          <p:spTgt spid="24"/>
                                        </p:tgtEl>
                                        <p:attrNameLst>
                                          <p:attrName>r</p:attrName>
                                        </p:attrNameLst>
                                      </p:cBhvr>
                                    </p:animRot>
                                  </p:childTnLst>
                                </p:cTn>
                              </p:par>
                              <p:par>
                                <p:cTn id="140" presetID="8" presetClass="emph" presetSubtype="0" fill="hold" grpId="1" nodeType="withEffect">
                                  <p:stCondLst>
                                    <p:cond delay="0"/>
                                  </p:stCondLst>
                                  <p:childTnLst>
                                    <p:animRot by="21600000">
                                      <p:cBhvr>
                                        <p:cTn id="141" dur="5000" fill="hold"/>
                                        <p:tgtEl>
                                          <p:spTgt spid="25"/>
                                        </p:tgtEl>
                                        <p:attrNameLst>
                                          <p:attrName>r</p:attrName>
                                        </p:attrNameLst>
                                      </p:cBhvr>
                                    </p:animRot>
                                  </p:childTnLst>
                                </p:cTn>
                              </p:par>
                              <p:par>
                                <p:cTn id="142" presetID="8" presetClass="emph" presetSubtype="0" fill="hold" grpId="1" nodeType="withEffect">
                                  <p:stCondLst>
                                    <p:cond delay="0"/>
                                  </p:stCondLst>
                                  <p:childTnLst>
                                    <p:animRot by="-21600000">
                                      <p:cBhvr>
                                        <p:cTn id="143" dur="5000" fill="hold"/>
                                        <p:tgtEl>
                                          <p:spTgt spid="26"/>
                                        </p:tgtEl>
                                        <p:attrNameLst>
                                          <p:attrName>r</p:attrName>
                                        </p:attrNameLst>
                                      </p:cBhvr>
                                    </p:animRot>
                                  </p:childTnLst>
                                </p:cTn>
                              </p:par>
                              <p:par>
                                <p:cTn id="144" presetID="8" presetClass="emph" presetSubtype="0" fill="hold" grpId="1" nodeType="withEffect">
                                  <p:stCondLst>
                                    <p:cond delay="0"/>
                                  </p:stCondLst>
                                  <p:childTnLst>
                                    <p:animRot by="21600000">
                                      <p:cBhvr>
                                        <p:cTn id="145" dur="5000" fill="hold"/>
                                        <p:tgtEl>
                                          <p:spTgt spid="27"/>
                                        </p:tgtEl>
                                        <p:attrNameLst>
                                          <p:attrName>r</p:attrName>
                                        </p:attrNameLst>
                                      </p:cBhvr>
                                    </p:animRot>
                                  </p:childTnLst>
                                </p:cTn>
                              </p:par>
                              <p:par>
                                <p:cTn id="146" presetID="3" presetClass="entr" presetSubtype="10" fill="hold" grpId="2" nodeType="withEffect">
                                  <p:stCondLst>
                                    <p:cond delay="0"/>
                                  </p:stCondLst>
                                  <p:childTnLst>
                                    <p:set>
                                      <p:cBhvr>
                                        <p:cTn id="147" dur="1" fill="hold">
                                          <p:stCondLst>
                                            <p:cond delay="0"/>
                                          </p:stCondLst>
                                        </p:cTn>
                                        <p:tgtEl>
                                          <p:spTgt spid="5"/>
                                        </p:tgtEl>
                                        <p:attrNameLst>
                                          <p:attrName>style.visibility</p:attrName>
                                        </p:attrNameLst>
                                      </p:cBhvr>
                                      <p:to>
                                        <p:strVal val="visible"/>
                                      </p:to>
                                    </p:set>
                                    <p:animEffect transition="in" filter="blinds(horizontal)">
                                      <p:cBhvr>
                                        <p:cTn id="148" dur="5000"/>
                                        <p:tgtEl>
                                          <p:spTgt spid="5"/>
                                        </p:tgtEl>
                                      </p:cBhvr>
                                    </p:animEffect>
                                  </p:childTnLst>
                                </p:cTn>
                              </p:par>
                              <p:par>
                                <p:cTn id="149" presetID="3" presetClass="entr" presetSubtype="10" fill="hold" grpId="2" nodeType="withEffect">
                                  <p:stCondLst>
                                    <p:cond delay="0"/>
                                  </p:stCondLst>
                                  <p:childTnLst>
                                    <p:set>
                                      <p:cBhvr>
                                        <p:cTn id="150" dur="1" fill="hold">
                                          <p:stCondLst>
                                            <p:cond delay="0"/>
                                          </p:stCondLst>
                                        </p:cTn>
                                        <p:tgtEl>
                                          <p:spTgt spid="6"/>
                                        </p:tgtEl>
                                        <p:attrNameLst>
                                          <p:attrName>style.visibility</p:attrName>
                                        </p:attrNameLst>
                                      </p:cBhvr>
                                      <p:to>
                                        <p:strVal val="visible"/>
                                      </p:to>
                                    </p:set>
                                    <p:animEffect transition="in" filter="blinds(horizontal)">
                                      <p:cBhvr>
                                        <p:cTn id="151" dur="5000"/>
                                        <p:tgtEl>
                                          <p:spTgt spid="6"/>
                                        </p:tgtEl>
                                      </p:cBhvr>
                                    </p:animEffect>
                                  </p:childTnLst>
                                </p:cTn>
                              </p:par>
                              <p:par>
                                <p:cTn id="152" presetID="3" presetClass="entr" presetSubtype="10" fill="hold" grpId="2" nodeType="withEffect">
                                  <p:stCondLst>
                                    <p:cond delay="0"/>
                                  </p:stCondLst>
                                  <p:childTnLst>
                                    <p:set>
                                      <p:cBhvr>
                                        <p:cTn id="153" dur="1" fill="hold">
                                          <p:stCondLst>
                                            <p:cond delay="0"/>
                                          </p:stCondLst>
                                        </p:cTn>
                                        <p:tgtEl>
                                          <p:spTgt spid="7"/>
                                        </p:tgtEl>
                                        <p:attrNameLst>
                                          <p:attrName>style.visibility</p:attrName>
                                        </p:attrNameLst>
                                      </p:cBhvr>
                                      <p:to>
                                        <p:strVal val="visible"/>
                                      </p:to>
                                    </p:set>
                                    <p:animEffect transition="in" filter="blinds(horizontal)">
                                      <p:cBhvr>
                                        <p:cTn id="154" dur="5000"/>
                                        <p:tgtEl>
                                          <p:spTgt spid="7"/>
                                        </p:tgtEl>
                                      </p:cBhvr>
                                    </p:animEffect>
                                  </p:childTnLst>
                                </p:cTn>
                              </p:par>
                              <p:par>
                                <p:cTn id="155" presetID="3" presetClass="entr" presetSubtype="10" fill="hold" grpId="2" nodeType="withEffect">
                                  <p:stCondLst>
                                    <p:cond delay="0"/>
                                  </p:stCondLst>
                                  <p:childTnLst>
                                    <p:set>
                                      <p:cBhvr>
                                        <p:cTn id="156" dur="1" fill="hold">
                                          <p:stCondLst>
                                            <p:cond delay="0"/>
                                          </p:stCondLst>
                                        </p:cTn>
                                        <p:tgtEl>
                                          <p:spTgt spid="8"/>
                                        </p:tgtEl>
                                        <p:attrNameLst>
                                          <p:attrName>style.visibility</p:attrName>
                                        </p:attrNameLst>
                                      </p:cBhvr>
                                      <p:to>
                                        <p:strVal val="visible"/>
                                      </p:to>
                                    </p:set>
                                    <p:animEffect transition="in" filter="blinds(horizontal)">
                                      <p:cBhvr>
                                        <p:cTn id="157" dur="5000"/>
                                        <p:tgtEl>
                                          <p:spTgt spid="8"/>
                                        </p:tgtEl>
                                      </p:cBhvr>
                                    </p:animEffect>
                                  </p:childTnLst>
                                </p:cTn>
                              </p:par>
                              <p:par>
                                <p:cTn id="158" presetID="3" presetClass="entr" presetSubtype="10" fill="hold" grpId="2" nodeType="withEffect">
                                  <p:stCondLst>
                                    <p:cond delay="0"/>
                                  </p:stCondLst>
                                  <p:childTnLst>
                                    <p:set>
                                      <p:cBhvr>
                                        <p:cTn id="159" dur="1" fill="hold">
                                          <p:stCondLst>
                                            <p:cond delay="0"/>
                                          </p:stCondLst>
                                        </p:cTn>
                                        <p:tgtEl>
                                          <p:spTgt spid="9"/>
                                        </p:tgtEl>
                                        <p:attrNameLst>
                                          <p:attrName>style.visibility</p:attrName>
                                        </p:attrNameLst>
                                      </p:cBhvr>
                                      <p:to>
                                        <p:strVal val="visible"/>
                                      </p:to>
                                    </p:set>
                                    <p:animEffect transition="in" filter="blinds(horizontal)">
                                      <p:cBhvr>
                                        <p:cTn id="160" dur="5000"/>
                                        <p:tgtEl>
                                          <p:spTgt spid="9"/>
                                        </p:tgtEl>
                                      </p:cBhvr>
                                    </p:animEffect>
                                  </p:childTnLst>
                                </p:cTn>
                              </p:par>
                              <p:par>
                                <p:cTn id="161" presetID="3" presetClass="entr" presetSubtype="10" fill="hold" grpId="2" nodeType="withEffect">
                                  <p:stCondLst>
                                    <p:cond delay="0"/>
                                  </p:stCondLst>
                                  <p:childTnLst>
                                    <p:set>
                                      <p:cBhvr>
                                        <p:cTn id="162" dur="1" fill="hold">
                                          <p:stCondLst>
                                            <p:cond delay="0"/>
                                          </p:stCondLst>
                                        </p:cTn>
                                        <p:tgtEl>
                                          <p:spTgt spid="10"/>
                                        </p:tgtEl>
                                        <p:attrNameLst>
                                          <p:attrName>style.visibility</p:attrName>
                                        </p:attrNameLst>
                                      </p:cBhvr>
                                      <p:to>
                                        <p:strVal val="visible"/>
                                      </p:to>
                                    </p:set>
                                    <p:animEffect transition="in" filter="blinds(horizontal)">
                                      <p:cBhvr>
                                        <p:cTn id="163" dur="5000"/>
                                        <p:tgtEl>
                                          <p:spTgt spid="10"/>
                                        </p:tgtEl>
                                      </p:cBhvr>
                                    </p:animEffect>
                                  </p:childTnLst>
                                </p:cTn>
                              </p:par>
                              <p:par>
                                <p:cTn id="164" presetID="3" presetClass="entr" presetSubtype="10" fill="hold" grpId="2" nodeType="withEffect">
                                  <p:stCondLst>
                                    <p:cond delay="0"/>
                                  </p:stCondLst>
                                  <p:childTnLst>
                                    <p:set>
                                      <p:cBhvr>
                                        <p:cTn id="165" dur="1" fill="hold">
                                          <p:stCondLst>
                                            <p:cond delay="0"/>
                                          </p:stCondLst>
                                        </p:cTn>
                                        <p:tgtEl>
                                          <p:spTgt spid="11"/>
                                        </p:tgtEl>
                                        <p:attrNameLst>
                                          <p:attrName>style.visibility</p:attrName>
                                        </p:attrNameLst>
                                      </p:cBhvr>
                                      <p:to>
                                        <p:strVal val="visible"/>
                                      </p:to>
                                    </p:set>
                                    <p:animEffect transition="in" filter="blinds(horizontal)">
                                      <p:cBhvr>
                                        <p:cTn id="166" dur="5000"/>
                                        <p:tgtEl>
                                          <p:spTgt spid="11"/>
                                        </p:tgtEl>
                                      </p:cBhvr>
                                    </p:animEffect>
                                  </p:childTnLst>
                                </p:cTn>
                              </p:par>
                              <p:par>
                                <p:cTn id="167" presetID="3" presetClass="entr" presetSubtype="10" fill="hold" grpId="2" nodeType="withEffect">
                                  <p:stCondLst>
                                    <p:cond delay="0"/>
                                  </p:stCondLst>
                                  <p:childTnLst>
                                    <p:set>
                                      <p:cBhvr>
                                        <p:cTn id="168" dur="1" fill="hold">
                                          <p:stCondLst>
                                            <p:cond delay="0"/>
                                          </p:stCondLst>
                                        </p:cTn>
                                        <p:tgtEl>
                                          <p:spTgt spid="12"/>
                                        </p:tgtEl>
                                        <p:attrNameLst>
                                          <p:attrName>style.visibility</p:attrName>
                                        </p:attrNameLst>
                                      </p:cBhvr>
                                      <p:to>
                                        <p:strVal val="visible"/>
                                      </p:to>
                                    </p:set>
                                    <p:animEffect transition="in" filter="blinds(horizontal)">
                                      <p:cBhvr>
                                        <p:cTn id="169" dur="5000"/>
                                        <p:tgtEl>
                                          <p:spTgt spid="12"/>
                                        </p:tgtEl>
                                      </p:cBhvr>
                                    </p:animEffect>
                                  </p:childTnLst>
                                </p:cTn>
                              </p:par>
                              <p:par>
                                <p:cTn id="170" presetID="3" presetClass="entr" presetSubtype="10" fill="hold" grpId="2" nodeType="withEffect">
                                  <p:stCondLst>
                                    <p:cond delay="0"/>
                                  </p:stCondLst>
                                  <p:childTnLst>
                                    <p:set>
                                      <p:cBhvr>
                                        <p:cTn id="171" dur="1" fill="hold">
                                          <p:stCondLst>
                                            <p:cond delay="0"/>
                                          </p:stCondLst>
                                        </p:cTn>
                                        <p:tgtEl>
                                          <p:spTgt spid="13"/>
                                        </p:tgtEl>
                                        <p:attrNameLst>
                                          <p:attrName>style.visibility</p:attrName>
                                        </p:attrNameLst>
                                      </p:cBhvr>
                                      <p:to>
                                        <p:strVal val="visible"/>
                                      </p:to>
                                    </p:set>
                                    <p:animEffect transition="in" filter="blinds(horizontal)">
                                      <p:cBhvr>
                                        <p:cTn id="172" dur="5000"/>
                                        <p:tgtEl>
                                          <p:spTgt spid="13"/>
                                        </p:tgtEl>
                                      </p:cBhvr>
                                    </p:animEffect>
                                  </p:childTnLst>
                                </p:cTn>
                              </p:par>
                              <p:par>
                                <p:cTn id="173" presetID="3" presetClass="entr" presetSubtype="10" fill="hold" grpId="2" nodeType="withEffect">
                                  <p:stCondLst>
                                    <p:cond delay="0"/>
                                  </p:stCondLst>
                                  <p:childTnLst>
                                    <p:set>
                                      <p:cBhvr>
                                        <p:cTn id="174" dur="1" fill="hold">
                                          <p:stCondLst>
                                            <p:cond delay="0"/>
                                          </p:stCondLst>
                                        </p:cTn>
                                        <p:tgtEl>
                                          <p:spTgt spid="14"/>
                                        </p:tgtEl>
                                        <p:attrNameLst>
                                          <p:attrName>style.visibility</p:attrName>
                                        </p:attrNameLst>
                                      </p:cBhvr>
                                      <p:to>
                                        <p:strVal val="visible"/>
                                      </p:to>
                                    </p:set>
                                    <p:animEffect transition="in" filter="blinds(horizontal)">
                                      <p:cBhvr>
                                        <p:cTn id="175" dur="5000"/>
                                        <p:tgtEl>
                                          <p:spTgt spid="14"/>
                                        </p:tgtEl>
                                      </p:cBhvr>
                                    </p:animEffect>
                                  </p:childTnLst>
                                </p:cTn>
                              </p:par>
                              <p:par>
                                <p:cTn id="176" presetID="3" presetClass="entr" presetSubtype="10" fill="hold" grpId="2" nodeType="withEffect">
                                  <p:stCondLst>
                                    <p:cond delay="0"/>
                                  </p:stCondLst>
                                  <p:childTnLst>
                                    <p:set>
                                      <p:cBhvr>
                                        <p:cTn id="177" dur="1" fill="hold">
                                          <p:stCondLst>
                                            <p:cond delay="0"/>
                                          </p:stCondLst>
                                        </p:cTn>
                                        <p:tgtEl>
                                          <p:spTgt spid="15"/>
                                        </p:tgtEl>
                                        <p:attrNameLst>
                                          <p:attrName>style.visibility</p:attrName>
                                        </p:attrNameLst>
                                      </p:cBhvr>
                                      <p:to>
                                        <p:strVal val="visible"/>
                                      </p:to>
                                    </p:set>
                                    <p:animEffect transition="in" filter="blinds(horizontal)">
                                      <p:cBhvr>
                                        <p:cTn id="178" dur="5000"/>
                                        <p:tgtEl>
                                          <p:spTgt spid="15"/>
                                        </p:tgtEl>
                                      </p:cBhvr>
                                    </p:animEffect>
                                  </p:childTnLst>
                                </p:cTn>
                              </p:par>
                              <p:par>
                                <p:cTn id="179" presetID="3" presetClass="entr" presetSubtype="10" fill="hold" grpId="2" nodeType="withEffect">
                                  <p:stCondLst>
                                    <p:cond delay="0"/>
                                  </p:stCondLst>
                                  <p:childTnLst>
                                    <p:set>
                                      <p:cBhvr>
                                        <p:cTn id="180" dur="1" fill="hold">
                                          <p:stCondLst>
                                            <p:cond delay="0"/>
                                          </p:stCondLst>
                                        </p:cTn>
                                        <p:tgtEl>
                                          <p:spTgt spid="16"/>
                                        </p:tgtEl>
                                        <p:attrNameLst>
                                          <p:attrName>style.visibility</p:attrName>
                                        </p:attrNameLst>
                                      </p:cBhvr>
                                      <p:to>
                                        <p:strVal val="visible"/>
                                      </p:to>
                                    </p:set>
                                    <p:animEffect transition="in" filter="blinds(horizontal)">
                                      <p:cBhvr>
                                        <p:cTn id="181" dur="5000"/>
                                        <p:tgtEl>
                                          <p:spTgt spid="16"/>
                                        </p:tgtEl>
                                      </p:cBhvr>
                                    </p:animEffect>
                                  </p:childTnLst>
                                </p:cTn>
                              </p:par>
                              <p:par>
                                <p:cTn id="182" presetID="3" presetClass="entr" presetSubtype="10" fill="hold" grpId="2" nodeType="withEffect">
                                  <p:stCondLst>
                                    <p:cond delay="0"/>
                                  </p:stCondLst>
                                  <p:childTnLst>
                                    <p:set>
                                      <p:cBhvr>
                                        <p:cTn id="183" dur="1" fill="hold">
                                          <p:stCondLst>
                                            <p:cond delay="0"/>
                                          </p:stCondLst>
                                        </p:cTn>
                                        <p:tgtEl>
                                          <p:spTgt spid="17"/>
                                        </p:tgtEl>
                                        <p:attrNameLst>
                                          <p:attrName>style.visibility</p:attrName>
                                        </p:attrNameLst>
                                      </p:cBhvr>
                                      <p:to>
                                        <p:strVal val="visible"/>
                                      </p:to>
                                    </p:set>
                                    <p:animEffect transition="in" filter="blinds(horizontal)">
                                      <p:cBhvr>
                                        <p:cTn id="184" dur="5000"/>
                                        <p:tgtEl>
                                          <p:spTgt spid="17"/>
                                        </p:tgtEl>
                                      </p:cBhvr>
                                    </p:animEffect>
                                  </p:childTnLst>
                                </p:cTn>
                              </p:par>
                              <p:par>
                                <p:cTn id="185" presetID="3" presetClass="entr" presetSubtype="10" fill="hold" grpId="2" nodeType="withEffect">
                                  <p:stCondLst>
                                    <p:cond delay="0"/>
                                  </p:stCondLst>
                                  <p:childTnLst>
                                    <p:set>
                                      <p:cBhvr>
                                        <p:cTn id="186" dur="1" fill="hold">
                                          <p:stCondLst>
                                            <p:cond delay="0"/>
                                          </p:stCondLst>
                                        </p:cTn>
                                        <p:tgtEl>
                                          <p:spTgt spid="18"/>
                                        </p:tgtEl>
                                        <p:attrNameLst>
                                          <p:attrName>style.visibility</p:attrName>
                                        </p:attrNameLst>
                                      </p:cBhvr>
                                      <p:to>
                                        <p:strVal val="visible"/>
                                      </p:to>
                                    </p:set>
                                    <p:animEffect transition="in" filter="blinds(horizontal)">
                                      <p:cBhvr>
                                        <p:cTn id="187" dur="5000"/>
                                        <p:tgtEl>
                                          <p:spTgt spid="18"/>
                                        </p:tgtEl>
                                      </p:cBhvr>
                                    </p:animEffect>
                                  </p:childTnLst>
                                </p:cTn>
                              </p:par>
                              <p:par>
                                <p:cTn id="188" presetID="3" presetClass="entr" presetSubtype="10" fill="hold" grpId="2" nodeType="withEffect">
                                  <p:stCondLst>
                                    <p:cond delay="0"/>
                                  </p:stCondLst>
                                  <p:childTnLst>
                                    <p:set>
                                      <p:cBhvr>
                                        <p:cTn id="189" dur="1" fill="hold">
                                          <p:stCondLst>
                                            <p:cond delay="0"/>
                                          </p:stCondLst>
                                        </p:cTn>
                                        <p:tgtEl>
                                          <p:spTgt spid="19"/>
                                        </p:tgtEl>
                                        <p:attrNameLst>
                                          <p:attrName>style.visibility</p:attrName>
                                        </p:attrNameLst>
                                      </p:cBhvr>
                                      <p:to>
                                        <p:strVal val="visible"/>
                                      </p:to>
                                    </p:set>
                                    <p:animEffect transition="in" filter="blinds(horizontal)">
                                      <p:cBhvr>
                                        <p:cTn id="190" dur="5000"/>
                                        <p:tgtEl>
                                          <p:spTgt spid="19"/>
                                        </p:tgtEl>
                                      </p:cBhvr>
                                    </p:animEffect>
                                  </p:childTnLst>
                                </p:cTn>
                              </p:par>
                              <p:par>
                                <p:cTn id="191" presetID="3" presetClass="entr" presetSubtype="10" fill="hold" grpId="2" nodeType="withEffect">
                                  <p:stCondLst>
                                    <p:cond delay="0"/>
                                  </p:stCondLst>
                                  <p:childTnLst>
                                    <p:set>
                                      <p:cBhvr>
                                        <p:cTn id="192" dur="1" fill="hold">
                                          <p:stCondLst>
                                            <p:cond delay="0"/>
                                          </p:stCondLst>
                                        </p:cTn>
                                        <p:tgtEl>
                                          <p:spTgt spid="20"/>
                                        </p:tgtEl>
                                        <p:attrNameLst>
                                          <p:attrName>style.visibility</p:attrName>
                                        </p:attrNameLst>
                                      </p:cBhvr>
                                      <p:to>
                                        <p:strVal val="visible"/>
                                      </p:to>
                                    </p:set>
                                    <p:animEffect transition="in" filter="blinds(horizontal)">
                                      <p:cBhvr>
                                        <p:cTn id="193" dur="5000"/>
                                        <p:tgtEl>
                                          <p:spTgt spid="20"/>
                                        </p:tgtEl>
                                      </p:cBhvr>
                                    </p:animEffect>
                                  </p:childTnLst>
                                </p:cTn>
                              </p:par>
                              <p:par>
                                <p:cTn id="194" presetID="3" presetClass="entr" presetSubtype="10" fill="hold" grpId="2" nodeType="withEffect">
                                  <p:stCondLst>
                                    <p:cond delay="0"/>
                                  </p:stCondLst>
                                  <p:childTnLst>
                                    <p:set>
                                      <p:cBhvr>
                                        <p:cTn id="195" dur="1" fill="hold">
                                          <p:stCondLst>
                                            <p:cond delay="0"/>
                                          </p:stCondLst>
                                        </p:cTn>
                                        <p:tgtEl>
                                          <p:spTgt spid="21"/>
                                        </p:tgtEl>
                                        <p:attrNameLst>
                                          <p:attrName>style.visibility</p:attrName>
                                        </p:attrNameLst>
                                      </p:cBhvr>
                                      <p:to>
                                        <p:strVal val="visible"/>
                                      </p:to>
                                    </p:set>
                                    <p:animEffect transition="in" filter="blinds(horizontal)">
                                      <p:cBhvr>
                                        <p:cTn id="196" dur="5000"/>
                                        <p:tgtEl>
                                          <p:spTgt spid="21"/>
                                        </p:tgtEl>
                                      </p:cBhvr>
                                    </p:animEffect>
                                  </p:childTnLst>
                                </p:cTn>
                              </p:par>
                              <p:par>
                                <p:cTn id="197" presetID="3" presetClass="entr" presetSubtype="10" fill="hold" grpId="2" nodeType="withEffect">
                                  <p:stCondLst>
                                    <p:cond delay="0"/>
                                  </p:stCondLst>
                                  <p:childTnLst>
                                    <p:set>
                                      <p:cBhvr>
                                        <p:cTn id="198" dur="1" fill="hold">
                                          <p:stCondLst>
                                            <p:cond delay="0"/>
                                          </p:stCondLst>
                                        </p:cTn>
                                        <p:tgtEl>
                                          <p:spTgt spid="22"/>
                                        </p:tgtEl>
                                        <p:attrNameLst>
                                          <p:attrName>style.visibility</p:attrName>
                                        </p:attrNameLst>
                                      </p:cBhvr>
                                      <p:to>
                                        <p:strVal val="visible"/>
                                      </p:to>
                                    </p:set>
                                    <p:animEffect transition="in" filter="blinds(horizontal)">
                                      <p:cBhvr>
                                        <p:cTn id="199" dur="5000"/>
                                        <p:tgtEl>
                                          <p:spTgt spid="22"/>
                                        </p:tgtEl>
                                      </p:cBhvr>
                                    </p:animEffect>
                                  </p:childTnLst>
                                </p:cTn>
                              </p:par>
                              <p:par>
                                <p:cTn id="200" presetID="3" presetClass="entr" presetSubtype="10" fill="hold" grpId="2" nodeType="withEffect">
                                  <p:stCondLst>
                                    <p:cond delay="0"/>
                                  </p:stCondLst>
                                  <p:childTnLst>
                                    <p:set>
                                      <p:cBhvr>
                                        <p:cTn id="201" dur="1" fill="hold">
                                          <p:stCondLst>
                                            <p:cond delay="0"/>
                                          </p:stCondLst>
                                        </p:cTn>
                                        <p:tgtEl>
                                          <p:spTgt spid="23"/>
                                        </p:tgtEl>
                                        <p:attrNameLst>
                                          <p:attrName>style.visibility</p:attrName>
                                        </p:attrNameLst>
                                      </p:cBhvr>
                                      <p:to>
                                        <p:strVal val="visible"/>
                                      </p:to>
                                    </p:set>
                                    <p:animEffect transition="in" filter="blinds(horizontal)">
                                      <p:cBhvr>
                                        <p:cTn id="202" dur="5000"/>
                                        <p:tgtEl>
                                          <p:spTgt spid="23"/>
                                        </p:tgtEl>
                                      </p:cBhvr>
                                    </p:animEffect>
                                  </p:childTnLst>
                                </p:cTn>
                              </p:par>
                              <p:par>
                                <p:cTn id="203" presetID="3" presetClass="entr" presetSubtype="10" fill="hold" grpId="2" nodeType="withEffect">
                                  <p:stCondLst>
                                    <p:cond delay="0"/>
                                  </p:stCondLst>
                                  <p:childTnLst>
                                    <p:set>
                                      <p:cBhvr>
                                        <p:cTn id="204" dur="1" fill="hold">
                                          <p:stCondLst>
                                            <p:cond delay="0"/>
                                          </p:stCondLst>
                                        </p:cTn>
                                        <p:tgtEl>
                                          <p:spTgt spid="24"/>
                                        </p:tgtEl>
                                        <p:attrNameLst>
                                          <p:attrName>style.visibility</p:attrName>
                                        </p:attrNameLst>
                                      </p:cBhvr>
                                      <p:to>
                                        <p:strVal val="visible"/>
                                      </p:to>
                                    </p:set>
                                    <p:animEffect transition="in" filter="blinds(horizontal)">
                                      <p:cBhvr>
                                        <p:cTn id="205" dur="5000"/>
                                        <p:tgtEl>
                                          <p:spTgt spid="24"/>
                                        </p:tgtEl>
                                      </p:cBhvr>
                                    </p:animEffect>
                                  </p:childTnLst>
                                </p:cTn>
                              </p:par>
                              <p:par>
                                <p:cTn id="206" presetID="3" presetClass="entr" presetSubtype="10" fill="hold" grpId="2" nodeType="withEffect">
                                  <p:stCondLst>
                                    <p:cond delay="0"/>
                                  </p:stCondLst>
                                  <p:childTnLst>
                                    <p:set>
                                      <p:cBhvr>
                                        <p:cTn id="207" dur="1" fill="hold">
                                          <p:stCondLst>
                                            <p:cond delay="0"/>
                                          </p:stCondLst>
                                        </p:cTn>
                                        <p:tgtEl>
                                          <p:spTgt spid="25"/>
                                        </p:tgtEl>
                                        <p:attrNameLst>
                                          <p:attrName>style.visibility</p:attrName>
                                        </p:attrNameLst>
                                      </p:cBhvr>
                                      <p:to>
                                        <p:strVal val="visible"/>
                                      </p:to>
                                    </p:set>
                                    <p:animEffect transition="in" filter="blinds(horizontal)">
                                      <p:cBhvr>
                                        <p:cTn id="208" dur="5000"/>
                                        <p:tgtEl>
                                          <p:spTgt spid="25"/>
                                        </p:tgtEl>
                                      </p:cBhvr>
                                    </p:animEffect>
                                  </p:childTnLst>
                                </p:cTn>
                              </p:par>
                              <p:par>
                                <p:cTn id="209" presetID="3" presetClass="entr" presetSubtype="10" fill="hold" grpId="2" nodeType="withEffect">
                                  <p:stCondLst>
                                    <p:cond delay="0"/>
                                  </p:stCondLst>
                                  <p:childTnLst>
                                    <p:set>
                                      <p:cBhvr>
                                        <p:cTn id="210" dur="1" fill="hold">
                                          <p:stCondLst>
                                            <p:cond delay="0"/>
                                          </p:stCondLst>
                                        </p:cTn>
                                        <p:tgtEl>
                                          <p:spTgt spid="26"/>
                                        </p:tgtEl>
                                        <p:attrNameLst>
                                          <p:attrName>style.visibility</p:attrName>
                                        </p:attrNameLst>
                                      </p:cBhvr>
                                      <p:to>
                                        <p:strVal val="visible"/>
                                      </p:to>
                                    </p:set>
                                    <p:animEffect transition="in" filter="blinds(horizontal)">
                                      <p:cBhvr>
                                        <p:cTn id="211" dur="5000"/>
                                        <p:tgtEl>
                                          <p:spTgt spid="26"/>
                                        </p:tgtEl>
                                      </p:cBhvr>
                                    </p:animEffect>
                                  </p:childTnLst>
                                </p:cTn>
                              </p:par>
                              <p:par>
                                <p:cTn id="212" presetID="3" presetClass="entr" presetSubtype="10" fill="hold" grpId="2" nodeType="withEffect">
                                  <p:stCondLst>
                                    <p:cond delay="0"/>
                                  </p:stCondLst>
                                  <p:childTnLst>
                                    <p:set>
                                      <p:cBhvr>
                                        <p:cTn id="213" dur="1" fill="hold">
                                          <p:stCondLst>
                                            <p:cond delay="0"/>
                                          </p:stCondLst>
                                        </p:cTn>
                                        <p:tgtEl>
                                          <p:spTgt spid="27"/>
                                        </p:tgtEl>
                                        <p:attrNameLst>
                                          <p:attrName>style.visibility</p:attrName>
                                        </p:attrNameLst>
                                      </p:cBhvr>
                                      <p:to>
                                        <p:strVal val="visible"/>
                                      </p:to>
                                    </p:set>
                                    <p:animEffect transition="in" filter="blinds(horizontal)">
                                      <p:cBhvr>
                                        <p:cTn id="214" dur="5000"/>
                                        <p:tgtEl>
                                          <p:spTgt spid="27"/>
                                        </p:tgtEl>
                                      </p:cBhvr>
                                    </p:animEffect>
                                  </p:childTnLst>
                                </p:cTn>
                              </p:par>
                              <p:par>
                                <p:cTn id="215" presetID="2" presetClass="exit" presetSubtype="8" fill="hold" grpId="3" nodeType="withEffect">
                                  <p:stCondLst>
                                    <p:cond delay="0"/>
                                  </p:stCondLst>
                                  <p:childTnLst>
                                    <p:anim calcmode="lin" valueType="num">
                                      <p:cBhvr additive="base">
                                        <p:cTn id="216" dur="5000"/>
                                        <p:tgtEl>
                                          <p:spTgt spid="5"/>
                                        </p:tgtEl>
                                        <p:attrNameLst>
                                          <p:attrName>ppt_x</p:attrName>
                                        </p:attrNameLst>
                                      </p:cBhvr>
                                      <p:tavLst>
                                        <p:tav tm="0">
                                          <p:val>
                                            <p:strVal val="ppt_x"/>
                                          </p:val>
                                        </p:tav>
                                        <p:tav tm="100000">
                                          <p:val>
                                            <p:strVal val="0-ppt_w/2"/>
                                          </p:val>
                                        </p:tav>
                                      </p:tavLst>
                                    </p:anim>
                                    <p:anim calcmode="lin" valueType="num">
                                      <p:cBhvr additive="base">
                                        <p:cTn id="217" dur="5000"/>
                                        <p:tgtEl>
                                          <p:spTgt spid="5"/>
                                        </p:tgtEl>
                                        <p:attrNameLst>
                                          <p:attrName>ppt_y</p:attrName>
                                        </p:attrNameLst>
                                      </p:cBhvr>
                                      <p:tavLst>
                                        <p:tav tm="0">
                                          <p:val>
                                            <p:strVal val="ppt_y"/>
                                          </p:val>
                                        </p:tav>
                                        <p:tav tm="100000">
                                          <p:val>
                                            <p:strVal val="ppt_y"/>
                                          </p:val>
                                        </p:tav>
                                      </p:tavLst>
                                    </p:anim>
                                    <p:set>
                                      <p:cBhvr>
                                        <p:cTn id="218" dur="1" fill="hold">
                                          <p:stCondLst>
                                            <p:cond delay="4999"/>
                                          </p:stCondLst>
                                        </p:cTn>
                                        <p:tgtEl>
                                          <p:spTgt spid="5"/>
                                        </p:tgtEl>
                                        <p:attrNameLst>
                                          <p:attrName>style.visibility</p:attrName>
                                        </p:attrNameLst>
                                      </p:cBhvr>
                                      <p:to>
                                        <p:strVal val="hidden"/>
                                      </p:to>
                                    </p:set>
                                  </p:childTnLst>
                                </p:cTn>
                              </p:par>
                              <p:par>
                                <p:cTn id="219" presetID="2" presetClass="exit" presetSubtype="8" fill="hold" grpId="3" nodeType="withEffect">
                                  <p:stCondLst>
                                    <p:cond delay="0"/>
                                  </p:stCondLst>
                                  <p:childTnLst>
                                    <p:anim calcmode="lin" valueType="num">
                                      <p:cBhvr additive="base">
                                        <p:cTn id="220" dur="5000"/>
                                        <p:tgtEl>
                                          <p:spTgt spid="6"/>
                                        </p:tgtEl>
                                        <p:attrNameLst>
                                          <p:attrName>ppt_x</p:attrName>
                                        </p:attrNameLst>
                                      </p:cBhvr>
                                      <p:tavLst>
                                        <p:tav tm="0">
                                          <p:val>
                                            <p:strVal val="ppt_x"/>
                                          </p:val>
                                        </p:tav>
                                        <p:tav tm="100000">
                                          <p:val>
                                            <p:strVal val="0-ppt_w/2"/>
                                          </p:val>
                                        </p:tav>
                                      </p:tavLst>
                                    </p:anim>
                                    <p:anim calcmode="lin" valueType="num">
                                      <p:cBhvr additive="base">
                                        <p:cTn id="221" dur="5000"/>
                                        <p:tgtEl>
                                          <p:spTgt spid="6"/>
                                        </p:tgtEl>
                                        <p:attrNameLst>
                                          <p:attrName>ppt_y</p:attrName>
                                        </p:attrNameLst>
                                      </p:cBhvr>
                                      <p:tavLst>
                                        <p:tav tm="0">
                                          <p:val>
                                            <p:strVal val="ppt_y"/>
                                          </p:val>
                                        </p:tav>
                                        <p:tav tm="100000">
                                          <p:val>
                                            <p:strVal val="ppt_y"/>
                                          </p:val>
                                        </p:tav>
                                      </p:tavLst>
                                    </p:anim>
                                    <p:set>
                                      <p:cBhvr>
                                        <p:cTn id="222" dur="1" fill="hold">
                                          <p:stCondLst>
                                            <p:cond delay="4999"/>
                                          </p:stCondLst>
                                        </p:cTn>
                                        <p:tgtEl>
                                          <p:spTgt spid="6"/>
                                        </p:tgtEl>
                                        <p:attrNameLst>
                                          <p:attrName>style.visibility</p:attrName>
                                        </p:attrNameLst>
                                      </p:cBhvr>
                                      <p:to>
                                        <p:strVal val="hidden"/>
                                      </p:to>
                                    </p:set>
                                  </p:childTnLst>
                                </p:cTn>
                              </p:par>
                              <p:par>
                                <p:cTn id="223" presetID="2" presetClass="exit" presetSubtype="8" fill="hold" grpId="3" nodeType="withEffect">
                                  <p:stCondLst>
                                    <p:cond delay="0"/>
                                  </p:stCondLst>
                                  <p:childTnLst>
                                    <p:anim calcmode="lin" valueType="num">
                                      <p:cBhvr additive="base">
                                        <p:cTn id="224" dur="5000"/>
                                        <p:tgtEl>
                                          <p:spTgt spid="7"/>
                                        </p:tgtEl>
                                        <p:attrNameLst>
                                          <p:attrName>ppt_x</p:attrName>
                                        </p:attrNameLst>
                                      </p:cBhvr>
                                      <p:tavLst>
                                        <p:tav tm="0">
                                          <p:val>
                                            <p:strVal val="ppt_x"/>
                                          </p:val>
                                        </p:tav>
                                        <p:tav tm="100000">
                                          <p:val>
                                            <p:strVal val="0-ppt_w/2"/>
                                          </p:val>
                                        </p:tav>
                                      </p:tavLst>
                                    </p:anim>
                                    <p:anim calcmode="lin" valueType="num">
                                      <p:cBhvr additive="base">
                                        <p:cTn id="225" dur="5000"/>
                                        <p:tgtEl>
                                          <p:spTgt spid="7"/>
                                        </p:tgtEl>
                                        <p:attrNameLst>
                                          <p:attrName>ppt_y</p:attrName>
                                        </p:attrNameLst>
                                      </p:cBhvr>
                                      <p:tavLst>
                                        <p:tav tm="0">
                                          <p:val>
                                            <p:strVal val="ppt_y"/>
                                          </p:val>
                                        </p:tav>
                                        <p:tav tm="100000">
                                          <p:val>
                                            <p:strVal val="ppt_y"/>
                                          </p:val>
                                        </p:tav>
                                      </p:tavLst>
                                    </p:anim>
                                    <p:set>
                                      <p:cBhvr>
                                        <p:cTn id="226" dur="1" fill="hold">
                                          <p:stCondLst>
                                            <p:cond delay="4999"/>
                                          </p:stCondLst>
                                        </p:cTn>
                                        <p:tgtEl>
                                          <p:spTgt spid="7"/>
                                        </p:tgtEl>
                                        <p:attrNameLst>
                                          <p:attrName>style.visibility</p:attrName>
                                        </p:attrNameLst>
                                      </p:cBhvr>
                                      <p:to>
                                        <p:strVal val="hidden"/>
                                      </p:to>
                                    </p:set>
                                  </p:childTnLst>
                                </p:cTn>
                              </p:par>
                              <p:par>
                                <p:cTn id="227" presetID="2" presetClass="exit" presetSubtype="8" fill="hold" grpId="3" nodeType="withEffect">
                                  <p:stCondLst>
                                    <p:cond delay="0"/>
                                  </p:stCondLst>
                                  <p:childTnLst>
                                    <p:anim calcmode="lin" valueType="num">
                                      <p:cBhvr additive="base">
                                        <p:cTn id="228" dur="5000"/>
                                        <p:tgtEl>
                                          <p:spTgt spid="8"/>
                                        </p:tgtEl>
                                        <p:attrNameLst>
                                          <p:attrName>ppt_x</p:attrName>
                                        </p:attrNameLst>
                                      </p:cBhvr>
                                      <p:tavLst>
                                        <p:tav tm="0">
                                          <p:val>
                                            <p:strVal val="ppt_x"/>
                                          </p:val>
                                        </p:tav>
                                        <p:tav tm="100000">
                                          <p:val>
                                            <p:strVal val="0-ppt_w/2"/>
                                          </p:val>
                                        </p:tav>
                                      </p:tavLst>
                                    </p:anim>
                                    <p:anim calcmode="lin" valueType="num">
                                      <p:cBhvr additive="base">
                                        <p:cTn id="229" dur="5000"/>
                                        <p:tgtEl>
                                          <p:spTgt spid="8"/>
                                        </p:tgtEl>
                                        <p:attrNameLst>
                                          <p:attrName>ppt_y</p:attrName>
                                        </p:attrNameLst>
                                      </p:cBhvr>
                                      <p:tavLst>
                                        <p:tav tm="0">
                                          <p:val>
                                            <p:strVal val="ppt_y"/>
                                          </p:val>
                                        </p:tav>
                                        <p:tav tm="100000">
                                          <p:val>
                                            <p:strVal val="ppt_y"/>
                                          </p:val>
                                        </p:tav>
                                      </p:tavLst>
                                    </p:anim>
                                    <p:set>
                                      <p:cBhvr>
                                        <p:cTn id="230" dur="1" fill="hold">
                                          <p:stCondLst>
                                            <p:cond delay="4999"/>
                                          </p:stCondLst>
                                        </p:cTn>
                                        <p:tgtEl>
                                          <p:spTgt spid="8"/>
                                        </p:tgtEl>
                                        <p:attrNameLst>
                                          <p:attrName>style.visibility</p:attrName>
                                        </p:attrNameLst>
                                      </p:cBhvr>
                                      <p:to>
                                        <p:strVal val="hidden"/>
                                      </p:to>
                                    </p:set>
                                  </p:childTnLst>
                                </p:cTn>
                              </p:par>
                              <p:par>
                                <p:cTn id="231" presetID="2" presetClass="exit" presetSubtype="8" fill="hold" grpId="3" nodeType="withEffect">
                                  <p:stCondLst>
                                    <p:cond delay="0"/>
                                  </p:stCondLst>
                                  <p:childTnLst>
                                    <p:anim calcmode="lin" valueType="num">
                                      <p:cBhvr additive="base">
                                        <p:cTn id="232" dur="5000"/>
                                        <p:tgtEl>
                                          <p:spTgt spid="9"/>
                                        </p:tgtEl>
                                        <p:attrNameLst>
                                          <p:attrName>ppt_x</p:attrName>
                                        </p:attrNameLst>
                                      </p:cBhvr>
                                      <p:tavLst>
                                        <p:tav tm="0">
                                          <p:val>
                                            <p:strVal val="ppt_x"/>
                                          </p:val>
                                        </p:tav>
                                        <p:tav tm="100000">
                                          <p:val>
                                            <p:strVal val="0-ppt_w/2"/>
                                          </p:val>
                                        </p:tav>
                                      </p:tavLst>
                                    </p:anim>
                                    <p:anim calcmode="lin" valueType="num">
                                      <p:cBhvr additive="base">
                                        <p:cTn id="233" dur="5000"/>
                                        <p:tgtEl>
                                          <p:spTgt spid="9"/>
                                        </p:tgtEl>
                                        <p:attrNameLst>
                                          <p:attrName>ppt_y</p:attrName>
                                        </p:attrNameLst>
                                      </p:cBhvr>
                                      <p:tavLst>
                                        <p:tav tm="0">
                                          <p:val>
                                            <p:strVal val="ppt_y"/>
                                          </p:val>
                                        </p:tav>
                                        <p:tav tm="100000">
                                          <p:val>
                                            <p:strVal val="ppt_y"/>
                                          </p:val>
                                        </p:tav>
                                      </p:tavLst>
                                    </p:anim>
                                    <p:set>
                                      <p:cBhvr>
                                        <p:cTn id="234" dur="1" fill="hold">
                                          <p:stCondLst>
                                            <p:cond delay="4999"/>
                                          </p:stCondLst>
                                        </p:cTn>
                                        <p:tgtEl>
                                          <p:spTgt spid="9"/>
                                        </p:tgtEl>
                                        <p:attrNameLst>
                                          <p:attrName>style.visibility</p:attrName>
                                        </p:attrNameLst>
                                      </p:cBhvr>
                                      <p:to>
                                        <p:strVal val="hidden"/>
                                      </p:to>
                                    </p:set>
                                  </p:childTnLst>
                                </p:cTn>
                              </p:par>
                              <p:par>
                                <p:cTn id="235" presetID="2" presetClass="exit" presetSubtype="8" fill="hold" grpId="3" nodeType="withEffect">
                                  <p:stCondLst>
                                    <p:cond delay="0"/>
                                  </p:stCondLst>
                                  <p:childTnLst>
                                    <p:anim calcmode="lin" valueType="num">
                                      <p:cBhvr additive="base">
                                        <p:cTn id="236" dur="5000"/>
                                        <p:tgtEl>
                                          <p:spTgt spid="10"/>
                                        </p:tgtEl>
                                        <p:attrNameLst>
                                          <p:attrName>ppt_x</p:attrName>
                                        </p:attrNameLst>
                                      </p:cBhvr>
                                      <p:tavLst>
                                        <p:tav tm="0">
                                          <p:val>
                                            <p:strVal val="ppt_x"/>
                                          </p:val>
                                        </p:tav>
                                        <p:tav tm="100000">
                                          <p:val>
                                            <p:strVal val="0-ppt_w/2"/>
                                          </p:val>
                                        </p:tav>
                                      </p:tavLst>
                                    </p:anim>
                                    <p:anim calcmode="lin" valueType="num">
                                      <p:cBhvr additive="base">
                                        <p:cTn id="237" dur="5000"/>
                                        <p:tgtEl>
                                          <p:spTgt spid="10"/>
                                        </p:tgtEl>
                                        <p:attrNameLst>
                                          <p:attrName>ppt_y</p:attrName>
                                        </p:attrNameLst>
                                      </p:cBhvr>
                                      <p:tavLst>
                                        <p:tav tm="0">
                                          <p:val>
                                            <p:strVal val="ppt_y"/>
                                          </p:val>
                                        </p:tav>
                                        <p:tav tm="100000">
                                          <p:val>
                                            <p:strVal val="ppt_y"/>
                                          </p:val>
                                        </p:tav>
                                      </p:tavLst>
                                    </p:anim>
                                    <p:set>
                                      <p:cBhvr>
                                        <p:cTn id="238" dur="1" fill="hold">
                                          <p:stCondLst>
                                            <p:cond delay="4999"/>
                                          </p:stCondLst>
                                        </p:cTn>
                                        <p:tgtEl>
                                          <p:spTgt spid="10"/>
                                        </p:tgtEl>
                                        <p:attrNameLst>
                                          <p:attrName>style.visibility</p:attrName>
                                        </p:attrNameLst>
                                      </p:cBhvr>
                                      <p:to>
                                        <p:strVal val="hidden"/>
                                      </p:to>
                                    </p:set>
                                  </p:childTnLst>
                                </p:cTn>
                              </p:par>
                              <p:par>
                                <p:cTn id="239" presetID="2" presetClass="exit" presetSubtype="8" fill="hold" grpId="3" nodeType="withEffect">
                                  <p:stCondLst>
                                    <p:cond delay="0"/>
                                  </p:stCondLst>
                                  <p:childTnLst>
                                    <p:anim calcmode="lin" valueType="num">
                                      <p:cBhvr additive="base">
                                        <p:cTn id="240" dur="5000"/>
                                        <p:tgtEl>
                                          <p:spTgt spid="11"/>
                                        </p:tgtEl>
                                        <p:attrNameLst>
                                          <p:attrName>ppt_x</p:attrName>
                                        </p:attrNameLst>
                                      </p:cBhvr>
                                      <p:tavLst>
                                        <p:tav tm="0">
                                          <p:val>
                                            <p:strVal val="ppt_x"/>
                                          </p:val>
                                        </p:tav>
                                        <p:tav tm="100000">
                                          <p:val>
                                            <p:strVal val="0-ppt_w/2"/>
                                          </p:val>
                                        </p:tav>
                                      </p:tavLst>
                                    </p:anim>
                                    <p:anim calcmode="lin" valueType="num">
                                      <p:cBhvr additive="base">
                                        <p:cTn id="241" dur="5000"/>
                                        <p:tgtEl>
                                          <p:spTgt spid="11"/>
                                        </p:tgtEl>
                                        <p:attrNameLst>
                                          <p:attrName>ppt_y</p:attrName>
                                        </p:attrNameLst>
                                      </p:cBhvr>
                                      <p:tavLst>
                                        <p:tav tm="0">
                                          <p:val>
                                            <p:strVal val="ppt_y"/>
                                          </p:val>
                                        </p:tav>
                                        <p:tav tm="100000">
                                          <p:val>
                                            <p:strVal val="ppt_y"/>
                                          </p:val>
                                        </p:tav>
                                      </p:tavLst>
                                    </p:anim>
                                    <p:set>
                                      <p:cBhvr>
                                        <p:cTn id="242" dur="1" fill="hold">
                                          <p:stCondLst>
                                            <p:cond delay="4999"/>
                                          </p:stCondLst>
                                        </p:cTn>
                                        <p:tgtEl>
                                          <p:spTgt spid="11"/>
                                        </p:tgtEl>
                                        <p:attrNameLst>
                                          <p:attrName>style.visibility</p:attrName>
                                        </p:attrNameLst>
                                      </p:cBhvr>
                                      <p:to>
                                        <p:strVal val="hidden"/>
                                      </p:to>
                                    </p:set>
                                  </p:childTnLst>
                                </p:cTn>
                              </p:par>
                              <p:par>
                                <p:cTn id="243" presetID="2" presetClass="exit" presetSubtype="8" fill="hold" grpId="3" nodeType="withEffect">
                                  <p:stCondLst>
                                    <p:cond delay="0"/>
                                  </p:stCondLst>
                                  <p:childTnLst>
                                    <p:anim calcmode="lin" valueType="num">
                                      <p:cBhvr additive="base">
                                        <p:cTn id="244" dur="5000"/>
                                        <p:tgtEl>
                                          <p:spTgt spid="12"/>
                                        </p:tgtEl>
                                        <p:attrNameLst>
                                          <p:attrName>ppt_x</p:attrName>
                                        </p:attrNameLst>
                                      </p:cBhvr>
                                      <p:tavLst>
                                        <p:tav tm="0">
                                          <p:val>
                                            <p:strVal val="ppt_x"/>
                                          </p:val>
                                        </p:tav>
                                        <p:tav tm="100000">
                                          <p:val>
                                            <p:strVal val="0-ppt_w/2"/>
                                          </p:val>
                                        </p:tav>
                                      </p:tavLst>
                                    </p:anim>
                                    <p:anim calcmode="lin" valueType="num">
                                      <p:cBhvr additive="base">
                                        <p:cTn id="245" dur="5000"/>
                                        <p:tgtEl>
                                          <p:spTgt spid="12"/>
                                        </p:tgtEl>
                                        <p:attrNameLst>
                                          <p:attrName>ppt_y</p:attrName>
                                        </p:attrNameLst>
                                      </p:cBhvr>
                                      <p:tavLst>
                                        <p:tav tm="0">
                                          <p:val>
                                            <p:strVal val="ppt_y"/>
                                          </p:val>
                                        </p:tav>
                                        <p:tav tm="100000">
                                          <p:val>
                                            <p:strVal val="ppt_y"/>
                                          </p:val>
                                        </p:tav>
                                      </p:tavLst>
                                    </p:anim>
                                    <p:set>
                                      <p:cBhvr>
                                        <p:cTn id="246" dur="1" fill="hold">
                                          <p:stCondLst>
                                            <p:cond delay="4999"/>
                                          </p:stCondLst>
                                        </p:cTn>
                                        <p:tgtEl>
                                          <p:spTgt spid="12"/>
                                        </p:tgtEl>
                                        <p:attrNameLst>
                                          <p:attrName>style.visibility</p:attrName>
                                        </p:attrNameLst>
                                      </p:cBhvr>
                                      <p:to>
                                        <p:strVal val="hidden"/>
                                      </p:to>
                                    </p:set>
                                  </p:childTnLst>
                                </p:cTn>
                              </p:par>
                              <p:par>
                                <p:cTn id="247" presetID="2" presetClass="exit" presetSubtype="8" fill="hold" grpId="3" nodeType="withEffect">
                                  <p:stCondLst>
                                    <p:cond delay="0"/>
                                  </p:stCondLst>
                                  <p:childTnLst>
                                    <p:anim calcmode="lin" valueType="num">
                                      <p:cBhvr additive="base">
                                        <p:cTn id="248" dur="5000"/>
                                        <p:tgtEl>
                                          <p:spTgt spid="13"/>
                                        </p:tgtEl>
                                        <p:attrNameLst>
                                          <p:attrName>ppt_x</p:attrName>
                                        </p:attrNameLst>
                                      </p:cBhvr>
                                      <p:tavLst>
                                        <p:tav tm="0">
                                          <p:val>
                                            <p:strVal val="ppt_x"/>
                                          </p:val>
                                        </p:tav>
                                        <p:tav tm="100000">
                                          <p:val>
                                            <p:strVal val="0-ppt_w/2"/>
                                          </p:val>
                                        </p:tav>
                                      </p:tavLst>
                                    </p:anim>
                                    <p:anim calcmode="lin" valueType="num">
                                      <p:cBhvr additive="base">
                                        <p:cTn id="249" dur="5000"/>
                                        <p:tgtEl>
                                          <p:spTgt spid="13"/>
                                        </p:tgtEl>
                                        <p:attrNameLst>
                                          <p:attrName>ppt_y</p:attrName>
                                        </p:attrNameLst>
                                      </p:cBhvr>
                                      <p:tavLst>
                                        <p:tav tm="0">
                                          <p:val>
                                            <p:strVal val="ppt_y"/>
                                          </p:val>
                                        </p:tav>
                                        <p:tav tm="100000">
                                          <p:val>
                                            <p:strVal val="ppt_y"/>
                                          </p:val>
                                        </p:tav>
                                      </p:tavLst>
                                    </p:anim>
                                    <p:set>
                                      <p:cBhvr>
                                        <p:cTn id="250" dur="1" fill="hold">
                                          <p:stCondLst>
                                            <p:cond delay="4999"/>
                                          </p:stCondLst>
                                        </p:cTn>
                                        <p:tgtEl>
                                          <p:spTgt spid="13"/>
                                        </p:tgtEl>
                                        <p:attrNameLst>
                                          <p:attrName>style.visibility</p:attrName>
                                        </p:attrNameLst>
                                      </p:cBhvr>
                                      <p:to>
                                        <p:strVal val="hidden"/>
                                      </p:to>
                                    </p:set>
                                  </p:childTnLst>
                                </p:cTn>
                              </p:par>
                              <p:par>
                                <p:cTn id="251" presetID="2" presetClass="exit" presetSubtype="8" fill="hold" grpId="3" nodeType="withEffect">
                                  <p:stCondLst>
                                    <p:cond delay="0"/>
                                  </p:stCondLst>
                                  <p:childTnLst>
                                    <p:anim calcmode="lin" valueType="num">
                                      <p:cBhvr additive="base">
                                        <p:cTn id="252" dur="5000"/>
                                        <p:tgtEl>
                                          <p:spTgt spid="14"/>
                                        </p:tgtEl>
                                        <p:attrNameLst>
                                          <p:attrName>ppt_x</p:attrName>
                                        </p:attrNameLst>
                                      </p:cBhvr>
                                      <p:tavLst>
                                        <p:tav tm="0">
                                          <p:val>
                                            <p:strVal val="ppt_x"/>
                                          </p:val>
                                        </p:tav>
                                        <p:tav tm="100000">
                                          <p:val>
                                            <p:strVal val="0-ppt_w/2"/>
                                          </p:val>
                                        </p:tav>
                                      </p:tavLst>
                                    </p:anim>
                                    <p:anim calcmode="lin" valueType="num">
                                      <p:cBhvr additive="base">
                                        <p:cTn id="253" dur="5000"/>
                                        <p:tgtEl>
                                          <p:spTgt spid="14"/>
                                        </p:tgtEl>
                                        <p:attrNameLst>
                                          <p:attrName>ppt_y</p:attrName>
                                        </p:attrNameLst>
                                      </p:cBhvr>
                                      <p:tavLst>
                                        <p:tav tm="0">
                                          <p:val>
                                            <p:strVal val="ppt_y"/>
                                          </p:val>
                                        </p:tav>
                                        <p:tav tm="100000">
                                          <p:val>
                                            <p:strVal val="ppt_y"/>
                                          </p:val>
                                        </p:tav>
                                      </p:tavLst>
                                    </p:anim>
                                    <p:set>
                                      <p:cBhvr>
                                        <p:cTn id="254" dur="1" fill="hold">
                                          <p:stCondLst>
                                            <p:cond delay="4999"/>
                                          </p:stCondLst>
                                        </p:cTn>
                                        <p:tgtEl>
                                          <p:spTgt spid="14"/>
                                        </p:tgtEl>
                                        <p:attrNameLst>
                                          <p:attrName>style.visibility</p:attrName>
                                        </p:attrNameLst>
                                      </p:cBhvr>
                                      <p:to>
                                        <p:strVal val="hidden"/>
                                      </p:to>
                                    </p:set>
                                  </p:childTnLst>
                                </p:cTn>
                              </p:par>
                              <p:par>
                                <p:cTn id="255" presetID="2" presetClass="exit" presetSubtype="8" fill="hold" grpId="3" nodeType="withEffect">
                                  <p:stCondLst>
                                    <p:cond delay="0"/>
                                  </p:stCondLst>
                                  <p:childTnLst>
                                    <p:anim calcmode="lin" valueType="num">
                                      <p:cBhvr additive="base">
                                        <p:cTn id="256" dur="5000"/>
                                        <p:tgtEl>
                                          <p:spTgt spid="15"/>
                                        </p:tgtEl>
                                        <p:attrNameLst>
                                          <p:attrName>ppt_x</p:attrName>
                                        </p:attrNameLst>
                                      </p:cBhvr>
                                      <p:tavLst>
                                        <p:tav tm="0">
                                          <p:val>
                                            <p:strVal val="ppt_x"/>
                                          </p:val>
                                        </p:tav>
                                        <p:tav tm="100000">
                                          <p:val>
                                            <p:strVal val="0-ppt_w/2"/>
                                          </p:val>
                                        </p:tav>
                                      </p:tavLst>
                                    </p:anim>
                                    <p:anim calcmode="lin" valueType="num">
                                      <p:cBhvr additive="base">
                                        <p:cTn id="257" dur="5000"/>
                                        <p:tgtEl>
                                          <p:spTgt spid="15"/>
                                        </p:tgtEl>
                                        <p:attrNameLst>
                                          <p:attrName>ppt_y</p:attrName>
                                        </p:attrNameLst>
                                      </p:cBhvr>
                                      <p:tavLst>
                                        <p:tav tm="0">
                                          <p:val>
                                            <p:strVal val="ppt_y"/>
                                          </p:val>
                                        </p:tav>
                                        <p:tav tm="100000">
                                          <p:val>
                                            <p:strVal val="ppt_y"/>
                                          </p:val>
                                        </p:tav>
                                      </p:tavLst>
                                    </p:anim>
                                    <p:set>
                                      <p:cBhvr>
                                        <p:cTn id="258" dur="1" fill="hold">
                                          <p:stCondLst>
                                            <p:cond delay="4999"/>
                                          </p:stCondLst>
                                        </p:cTn>
                                        <p:tgtEl>
                                          <p:spTgt spid="15"/>
                                        </p:tgtEl>
                                        <p:attrNameLst>
                                          <p:attrName>style.visibility</p:attrName>
                                        </p:attrNameLst>
                                      </p:cBhvr>
                                      <p:to>
                                        <p:strVal val="hidden"/>
                                      </p:to>
                                    </p:set>
                                  </p:childTnLst>
                                </p:cTn>
                              </p:par>
                              <p:par>
                                <p:cTn id="259" presetID="2" presetClass="exit" presetSubtype="8" fill="hold" grpId="3" nodeType="withEffect">
                                  <p:stCondLst>
                                    <p:cond delay="0"/>
                                  </p:stCondLst>
                                  <p:childTnLst>
                                    <p:anim calcmode="lin" valueType="num">
                                      <p:cBhvr additive="base">
                                        <p:cTn id="260" dur="5000"/>
                                        <p:tgtEl>
                                          <p:spTgt spid="16"/>
                                        </p:tgtEl>
                                        <p:attrNameLst>
                                          <p:attrName>ppt_x</p:attrName>
                                        </p:attrNameLst>
                                      </p:cBhvr>
                                      <p:tavLst>
                                        <p:tav tm="0">
                                          <p:val>
                                            <p:strVal val="ppt_x"/>
                                          </p:val>
                                        </p:tav>
                                        <p:tav tm="100000">
                                          <p:val>
                                            <p:strVal val="0-ppt_w/2"/>
                                          </p:val>
                                        </p:tav>
                                      </p:tavLst>
                                    </p:anim>
                                    <p:anim calcmode="lin" valueType="num">
                                      <p:cBhvr additive="base">
                                        <p:cTn id="261" dur="5000"/>
                                        <p:tgtEl>
                                          <p:spTgt spid="16"/>
                                        </p:tgtEl>
                                        <p:attrNameLst>
                                          <p:attrName>ppt_y</p:attrName>
                                        </p:attrNameLst>
                                      </p:cBhvr>
                                      <p:tavLst>
                                        <p:tav tm="0">
                                          <p:val>
                                            <p:strVal val="ppt_y"/>
                                          </p:val>
                                        </p:tav>
                                        <p:tav tm="100000">
                                          <p:val>
                                            <p:strVal val="ppt_y"/>
                                          </p:val>
                                        </p:tav>
                                      </p:tavLst>
                                    </p:anim>
                                    <p:set>
                                      <p:cBhvr>
                                        <p:cTn id="262" dur="1" fill="hold">
                                          <p:stCondLst>
                                            <p:cond delay="4999"/>
                                          </p:stCondLst>
                                        </p:cTn>
                                        <p:tgtEl>
                                          <p:spTgt spid="16"/>
                                        </p:tgtEl>
                                        <p:attrNameLst>
                                          <p:attrName>style.visibility</p:attrName>
                                        </p:attrNameLst>
                                      </p:cBhvr>
                                      <p:to>
                                        <p:strVal val="hidden"/>
                                      </p:to>
                                    </p:set>
                                  </p:childTnLst>
                                </p:cTn>
                              </p:par>
                              <p:par>
                                <p:cTn id="263" presetID="2" presetClass="exit" presetSubtype="8" fill="hold" grpId="3" nodeType="withEffect">
                                  <p:stCondLst>
                                    <p:cond delay="0"/>
                                  </p:stCondLst>
                                  <p:childTnLst>
                                    <p:anim calcmode="lin" valueType="num">
                                      <p:cBhvr additive="base">
                                        <p:cTn id="264" dur="5000"/>
                                        <p:tgtEl>
                                          <p:spTgt spid="17"/>
                                        </p:tgtEl>
                                        <p:attrNameLst>
                                          <p:attrName>ppt_x</p:attrName>
                                        </p:attrNameLst>
                                      </p:cBhvr>
                                      <p:tavLst>
                                        <p:tav tm="0">
                                          <p:val>
                                            <p:strVal val="ppt_x"/>
                                          </p:val>
                                        </p:tav>
                                        <p:tav tm="100000">
                                          <p:val>
                                            <p:strVal val="0-ppt_w/2"/>
                                          </p:val>
                                        </p:tav>
                                      </p:tavLst>
                                    </p:anim>
                                    <p:anim calcmode="lin" valueType="num">
                                      <p:cBhvr additive="base">
                                        <p:cTn id="265" dur="5000"/>
                                        <p:tgtEl>
                                          <p:spTgt spid="17"/>
                                        </p:tgtEl>
                                        <p:attrNameLst>
                                          <p:attrName>ppt_y</p:attrName>
                                        </p:attrNameLst>
                                      </p:cBhvr>
                                      <p:tavLst>
                                        <p:tav tm="0">
                                          <p:val>
                                            <p:strVal val="ppt_y"/>
                                          </p:val>
                                        </p:tav>
                                        <p:tav tm="100000">
                                          <p:val>
                                            <p:strVal val="ppt_y"/>
                                          </p:val>
                                        </p:tav>
                                      </p:tavLst>
                                    </p:anim>
                                    <p:set>
                                      <p:cBhvr>
                                        <p:cTn id="266" dur="1" fill="hold">
                                          <p:stCondLst>
                                            <p:cond delay="4999"/>
                                          </p:stCondLst>
                                        </p:cTn>
                                        <p:tgtEl>
                                          <p:spTgt spid="17"/>
                                        </p:tgtEl>
                                        <p:attrNameLst>
                                          <p:attrName>style.visibility</p:attrName>
                                        </p:attrNameLst>
                                      </p:cBhvr>
                                      <p:to>
                                        <p:strVal val="hidden"/>
                                      </p:to>
                                    </p:set>
                                  </p:childTnLst>
                                </p:cTn>
                              </p:par>
                              <p:par>
                                <p:cTn id="267" presetID="2" presetClass="exit" presetSubtype="8" fill="hold" grpId="3" nodeType="withEffect">
                                  <p:stCondLst>
                                    <p:cond delay="0"/>
                                  </p:stCondLst>
                                  <p:childTnLst>
                                    <p:anim calcmode="lin" valueType="num">
                                      <p:cBhvr additive="base">
                                        <p:cTn id="268" dur="5000"/>
                                        <p:tgtEl>
                                          <p:spTgt spid="18"/>
                                        </p:tgtEl>
                                        <p:attrNameLst>
                                          <p:attrName>ppt_x</p:attrName>
                                        </p:attrNameLst>
                                      </p:cBhvr>
                                      <p:tavLst>
                                        <p:tav tm="0">
                                          <p:val>
                                            <p:strVal val="ppt_x"/>
                                          </p:val>
                                        </p:tav>
                                        <p:tav tm="100000">
                                          <p:val>
                                            <p:strVal val="0-ppt_w/2"/>
                                          </p:val>
                                        </p:tav>
                                      </p:tavLst>
                                    </p:anim>
                                    <p:anim calcmode="lin" valueType="num">
                                      <p:cBhvr additive="base">
                                        <p:cTn id="269" dur="5000"/>
                                        <p:tgtEl>
                                          <p:spTgt spid="18"/>
                                        </p:tgtEl>
                                        <p:attrNameLst>
                                          <p:attrName>ppt_y</p:attrName>
                                        </p:attrNameLst>
                                      </p:cBhvr>
                                      <p:tavLst>
                                        <p:tav tm="0">
                                          <p:val>
                                            <p:strVal val="ppt_y"/>
                                          </p:val>
                                        </p:tav>
                                        <p:tav tm="100000">
                                          <p:val>
                                            <p:strVal val="ppt_y"/>
                                          </p:val>
                                        </p:tav>
                                      </p:tavLst>
                                    </p:anim>
                                    <p:set>
                                      <p:cBhvr>
                                        <p:cTn id="270" dur="1" fill="hold">
                                          <p:stCondLst>
                                            <p:cond delay="4999"/>
                                          </p:stCondLst>
                                        </p:cTn>
                                        <p:tgtEl>
                                          <p:spTgt spid="18"/>
                                        </p:tgtEl>
                                        <p:attrNameLst>
                                          <p:attrName>style.visibility</p:attrName>
                                        </p:attrNameLst>
                                      </p:cBhvr>
                                      <p:to>
                                        <p:strVal val="hidden"/>
                                      </p:to>
                                    </p:set>
                                  </p:childTnLst>
                                </p:cTn>
                              </p:par>
                              <p:par>
                                <p:cTn id="271" presetID="2" presetClass="exit" presetSubtype="8" fill="hold" grpId="3" nodeType="withEffect">
                                  <p:stCondLst>
                                    <p:cond delay="0"/>
                                  </p:stCondLst>
                                  <p:childTnLst>
                                    <p:anim calcmode="lin" valueType="num">
                                      <p:cBhvr additive="base">
                                        <p:cTn id="272" dur="5000"/>
                                        <p:tgtEl>
                                          <p:spTgt spid="19"/>
                                        </p:tgtEl>
                                        <p:attrNameLst>
                                          <p:attrName>ppt_x</p:attrName>
                                        </p:attrNameLst>
                                      </p:cBhvr>
                                      <p:tavLst>
                                        <p:tav tm="0">
                                          <p:val>
                                            <p:strVal val="ppt_x"/>
                                          </p:val>
                                        </p:tav>
                                        <p:tav tm="100000">
                                          <p:val>
                                            <p:strVal val="0-ppt_w/2"/>
                                          </p:val>
                                        </p:tav>
                                      </p:tavLst>
                                    </p:anim>
                                    <p:anim calcmode="lin" valueType="num">
                                      <p:cBhvr additive="base">
                                        <p:cTn id="273" dur="5000"/>
                                        <p:tgtEl>
                                          <p:spTgt spid="19"/>
                                        </p:tgtEl>
                                        <p:attrNameLst>
                                          <p:attrName>ppt_y</p:attrName>
                                        </p:attrNameLst>
                                      </p:cBhvr>
                                      <p:tavLst>
                                        <p:tav tm="0">
                                          <p:val>
                                            <p:strVal val="ppt_y"/>
                                          </p:val>
                                        </p:tav>
                                        <p:tav tm="100000">
                                          <p:val>
                                            <p:strVal val="ppt_y"/>
                                          </p:val>
                                        </p:tav>
                                      </p:tavLst>
                                    </p:anim>
                                    <p:set>
                                      <p:cBhvr>
                                        <p:cTn id="274" dur="1" fill="hold">
                                          <p:stCondLst>
                                            <p:cond delay="4999"/>
                                          </p:stCondLst>
                                        </p:cTn>
                                        <p:tgtEl>
                                          <p:spTgt spid="19"/>
                                        </p:tgtEl>
                                        <p:attrNameLst>
                                          <p:attrName>style.visibility</p:attrName>
                                        </p:attrNameLst>
                                      </p:cBhvr>
                                      <p:to>
                                        <p:strVal val="hidden"/>
                                      </p:to>
                                    </p:set>
                                  </p:childTnLst>
                                </p:cTn>
                              </p:par>
                              <p:par>
                                <p:cTn id="275" presetID="2" presetClass="exit" presetSubtype="8" fill="hold" grpId="3" nodeType="withEffect">
                                  <p:stCondLst>
                                    <p:cond delay="0"/>
                                  </p:stCondLst>
                                  <p:childTnLst>
                                    <p:anim calcmode="lin" valueType="num">
                                      <p:cBhvr additive="base">
                                        <p:cTn id="276" dur="5000"/>
                                        <p:tgtEl>
                                          <p:spTgt spid="20"/>
                                        </p:tgtEl>
                                        <p:attrNameLst>
                                          <p:attrName>ppt_x</p:attrName>
                                        </p:attrNameLst>
                                      </p:cBhvr>
                                      <p:tavLst>
                                        <p:tav tm="0">
                                          <p:val>
                                            <p:strVal val="ppt_x"/>
                                          </p:val>
                                        </p:tav>
                                        <p:tav tm="100000">
                                          <p:val>
                                            <p:strVal val="0-ppt_w/2"/>
                                          </p:val>
                                        </p:tav>
                                      </p:tavLst>
                                    </p:anim>
                                    <p:anim calcmode="lin" valueType="num">
                                      <p:cBhvr additive="base">
                                        <p:cTn id="277" dur="5000"/>
                                        <p:tgtEl>
                                          <p:spTgt spid="20"/>
                                        </p:tgtEl>
                                        <p:attrNameLst>
                                          <p:attrName>ppt_y</p:attrName>
                                        </p:attrNameLst>
                                      </p:cBhvr>
                                      <p:tavLst>
                                        <p:tav tm="0">
                                          <p:val>
                                            <p:strVal val="ppt_y"/>
                                          </p:val>
                                        </p:tav>
                                        <p:tav tm="100000">
                                          <p:val>
                                            <p:strVal val="ppt_y"/>
                                          </p:val>
                                        </p:tav>
                                      </p:tavLst>
                                    </p:anim>
                                    <p:set>
                                      <p:cBhvr>
                                        <p:cTn id="278" dur="1" fill="hold">
                                          <p:stCondLst>
                                            <p:cond delay="4999"/>
                                          </p:stCondLst>
                                        </p:cTn>
                                        <p:tgtEl>
                                          <p:spTgt spid="20"/>
                                        </p:tgtEl>
                                        <p:attrNameLst>
                                          <p:attrName>style.visibility</p:attrName>
                                        </p:attrNameLst>
                                      </p:cBhvr>
                                      <p:to>
                                        <p:strVal val="hidden"/>
                                      </p:to>
                                    </p:set>
                                  </p:childTnLst>
                                </p:cTn>
                              </p:par>
                              <p:par>
                                <p:cTn id="279" presetID="2" presetClass="exit" presetSubtype="8" fill="hold" grpId="3" nodeType="withEffect">
                                  <p:stCondLst>
                                    <p:cond delay="0"/>
                                  </p:stCondLst>
                                  <p:childTnLst>
                                    <p:anim calcmode="lin" valueType="num">
                                      <p:cBhvr additive="base">
                                        <p:cTn id="280" dur="5000"/>
                                        <p:tgtEl>
                                          <p:spTgt spid="21"/>
                                        </p:tgtEl>
                                        <p:attrNameLst>
                                          <p:attrName>ppt_x</p:attrName>
                                        </p:attrNameLst>
                                      </p:cBhvr>
                                      <p:tavLst>
                                        <p:tav tm="0">
                                          <p:val>
                                            <p:strVal val="ppt_x"/>
                                          </p:val>
                                        </p:tav>
                                        <p:tav tm="100000">
                                          <p:val>
                                            <p:strVal val="0-ppt_w/2"/>
                                          </p:val>
                                        </p:tav>
                                      </p:tavLst>
                                    </p:anim>
                                    <p:anim calcmode="lin" valueType="num">
                                      <p:cBhvr additive="base">
                                        <p:cTn id="281" dur="5000"/>
                                        <p:tgtEl>
                                          <p:spTgt spid="21"/>
                                        </p:tgtEl>
                                        <p:attrNameLst>
                                          <p:attrName>ppt_y</p:attrName>
                                        </p:attrNameLst>
                                      </p:cBhvr>
                                      <p:tavLst>
                                        <p:tav tm="0">
                                          <p:val>
                                            <p:strVal val="ppt_y"/>
                                          </p:val>
                                        </p:tav>
                                        <p:tav tm="100000">
                                          <p:val>
                                            <p:strVal val="ppt_y"/>
                                          </p:val>
                                        </p:tav>
                                      </p:tavLst>
                                    </p:anim>
                                    <p:set>
                                      <p:cBhvr>
                                        <p:cTn id="282" dur="1" fill="hold">
                                          <p:stCondLst>
                                            <p:cond delay="4999"/>
                                          </p:stCondLst>
                                        </p:cTn>
                                        <p:tgtEl>
                                          <p:spTgt spid="21"/>
                                        </p:tgtEl>
                                        <p:attrNameLst>
                                          <p:attrName>style.visibility</p:attrName>
                                        </p:attrNameLst>
                                      </p:cBhvr>
                                      <p:to>
                                        <p:strVal val="hidden"/>
                                      </p:to>
                                    </p:set>
                                  </p:childTnLst>
                                </p:cTn>
                              </p:par>
                              <p:par>
                                <p:cTn id="283" presetID="2" presetClass="exit" presetSubtype="8" fill="hold" grpId="3" nodeType="withEffect">
                                  <p:stCondLst>
                                    <p:cond delay="0"/>
                                  </p:stCondLst>
                                  <p:childTnLst>
                                    <p:anim calcmode="lin" valueType="num">
                                      <p:cBhvr additive="base">
                                        <p:cTn id="284" dur="5000"/>
                                        <p:tgtEl>
                                          <p:spTgt spid="22"/>
                                        </p:tgtEl>
                                        <p:attrNameLst>
                                          <p:attrName>ppt_x</p:attrName>
                                        </p:attrNameLst>
                                      </p:cBhvr>
                                      <p:tavLst>
                                        <p:tav tm="0">
                                          <p:val>
                                            <p:strVal val="ppt_x"/>
                                          </p:val>
                                        </p:tav>
                                        <p:tav tm="100000">
                                          <p:val>
                                            <p:strVal val="0-ppt_w/2"/>
                                          </p:val>
                                        </p:tav>
                                      </p:tavLst>
                                    </p:anim>
                                    <p:anim calcmode="lin" valueType="num">
                                      <p:cBhvr additive="base">
                                        <p:cTn id="285" dur="5000"/>
                                        <p:tgtEl>
                                          <p:spTgt spid="22"/>
                                        </p:tgtEl>
                                        <p:attrNameLst>
                                          <p:attrName>ppt_y</p:attrName>
                                        </p:attrNameLst>
                                      </p:cBhvr>
                                      <p:tavLst>
                                        <p:tav tm="0">
                                          <p:val>
                                            <p:strVal val="ppt_y"/>
                                          </p:val>
                                        </p:tav>
                                        <p:tav tm="100000">
                                          <p:val>
                                            <p:strVal val="ppt_y"/>
                                          </p:val>
                                        </p:tav>
                                      </p:tavLst>
                                    </p:anim>
                                    <p:set>
                                      <p:cBhvr>
                                        <p:cTn id="286" dur="1" fill="hold">
                                          <p:stCondLst>
                                            <p:cond delay="4999"/>
                                          </p:stCondLst>
                                        </p:cTn>
                                        <p:tgtEl>
                                          <p:spTgt spid="22"/>
                                        </p:tgtEl>
                                        <p:attrNameLst>
                                          <p:attrName>style.visibility</p:attrName>
                                        </p:attrNameLst>
                                      </p:cBhvr>
                                      <p:to>
                                        <p:strVal val="hidden"/>
                                      </p:to>
                                    </p:set>
                                  </p:childTnLst>
                                </p:cTn>
                              </p:par>
                              <p:par>
                                <p:cTn id="287" presetID="2" presetClass="exit" presetSubtype="8" fill="hold" grpId="3" nodeType="withEffect">
                                  <p:stCondLst>
                                    <p:cond delay="0"/>
                                  </p:stCondLst>
                                  <p:childTnLst>
                                    <p:anim calcmode="lin" valueType="num">
                                      <p:cBhvr additive="base">
                                        <p:cTn id="288" dur="5000"/>
                                        <p:tgtEl>
                                          <p:spTgt spid="23"/>
                                        </p:tgtEl>
                                        <p:attrNameLst>
                                          <p:attrName>ppt_x</p:attrName>
                                        </p:attrNameLst>
                                      </p:cBhvr>
                                      <p:tavLst>
                                        <p:tav tm="0">
                                          <p:val>
                                            <p:strVal val="ppt_x"/>
                                          </p:val>
                                        </p:tav>
                                        <p:tav tm="100000">
                                          <p:val>
                                            <p:strVal val="0-ppt_w/2"/>
                                          </p:val>
                                        </p:tav>
                                      </p:tavLst>
                                    </p:anim>
                                    <p:anim calcmode="lin" valueType="num">
                                      <p:cBhvr additive="base">
                                        <p:cTn id="289" dur="5000"/>
                                        <p:tgtEl>
                                          <p:spTgt spid="23"/>
                                        </p:tgtEl>
                                        <p:attrNameLst>
                                          <p:attrName>ppt_y</p:attrName>
                                        </p:attrNameLst>
                                      </p:cBhvr>
                                      <p:tavLst>
                                        <p:tav tm="0">
                                          <p:val>
                                            <p:strVal val="ppt_y"/>
                                          </p:val>
                                        </p:tav>
                                        <p:tav tm="100000">
                                          <p:val>
                                            <p:strVal val="ppt_y"/>
                                          </p:val>
                                        </p:tav>
                                      </p:tavLst>
                                    </p:anim>
                                    <p:set>
                                      <p:cBhvr>
                                        <p:cTn id="290" dur="1" fill="hold">
                                          <p:stCondLst>
                                            <p:cond delay="4999"/>
                                          </p:stCondLst>
                                        </p:cTn>
                                        <p:tgtEl>
                                          <p:spTgt spid="23"/>
                                        </p:tgtEl>
                                        <p:attrNameLst>
                                          <p:attrName>style.visibility</p:attrName>
                                        </p:attrNameLst>
                                      </p:cBhvr>
                                      <p:to>
                                        <p:strVal val="hidden"/>
                                      </p:to>
                                    </p:set>
                                  </p:childTnLst>
                                </p:cTn>
                              </p:par>
                              <p:par>
                                <p:cTn id="291" presetID="2" presetClass="exit" presetSubtype="8" fill="hold" grpId="3" nodeType="withEffect">
                                  <p:stCondLst>
                                    <p:cond delay="0"/>
                                  </p:stCondLst>
                                  <p:childTnLst>
                                    <p:anim calcmode="lin" valueType="num">
                                      <p:cBhvr additive="base">
                                        <p:cTn id="292" dur="5000"/>
                                        <p:tgtEl>
                                          <p:spTgt spid="24"/>
                                        </p:tgtEl>
                                        <p:attrNameLst>
                                          <p:attrName>ppt_x</p:attrName>
                                        </p:attrNameLst>
                                      </p:cBhvr>
                                      <p:tavLst>
                                        <p:tav tm="0">
                                          <p:val>
                                            <p:strVal val="ppt_x"/>
                                          </p:val>
                                        </p:tav>
                                        <p:tav tm="100000">
                                          <p:val>
                                            <p:strVal val="0-ppt_w/2"/>
                                          </p:val>
                                        </p:tav>
                                      </p:tavLst>
                                    </p:anim>
                                    <p:anim calcmode="lin" valueType="num">
                                      <p:cBhvr additive="base">
                                        <p:cTn id="293" dur="5000"/>
                                        <p:tgtEl>
                                          <p:spTgt spid="24"/>
                                        </p:tgtEl>
                                        <p:attrNameLst>
                                          <p:attrName>ppt_y</p:attrName>
                                        </p:attrNameLst>
                                      </p:cBhvr>
                                      <p:tavLst>
                                        <p:tav tm="0">
                                          <p:val>
                                            <p:strVal val="ppt_y"/>
                                          </p:val>
                                        </p:tav>
                                        <p:tav tm="100000">
                                          <p:val>
                                            <p:strVal val="ppt_y"/>
                                          </p:val>
                                        </p:tav>
                                      </p:tavLst>
                                    </p:anim>
                                    <p:set>
                                      <p:cBhvr>
                                        <p:cTn id="294" dur="1" fill="hold">
                                          <p:stCondLst>
                                            <p:cond delay="4999"/>
                                          </p:stCondLst>
                                        </p:cTn>
                                        <p:tgtEl>
                                          <p:spTgt spid="24"/>
                                        </p:tgtEl>
                                        <p:attrNameLst>
                                          <p:attrName>style.visibility</p:attrName>
                                        </p:attrNameLst>
                                      </p:cBhvr>
                                      <p:to>
                                        <p:strVal val="hidden"/>
                                      </p:to>
                                    </p:set>
                                  </p:childTnLst>
                                </p:cTn>
                              </p:par>
                              <p:par>
                                <p:cTn id="295" presetID="2" presetClass="exit" presetSubtype="8" fill="hold" grpId="3" nodeType="withEffect">
                                  <p:stCondLst>
                                    <p:cond delay="0"/>
                                  </p:stCondLst>
                                  <p:childTnLst>
                                    <p:anim calcmode="lin" valueType="num">
                                      <p:cBhvr additive="base">
                                        <p:cTn id="296" dur="5000"/>
                                        <p:tgtEl>
                                          <p:spTgt spid="25"/>
                                        </p:tgtEl>
                                        <p:attrNameLst>
                                          <p:attrName>ppt_x</p:attrName>
                                        </p:attrNameLst>
                                      </p:cBhvr>
                                      <p:tavLst>
                                        <p:tav tm="0">
                                          <p:val>
                                            <p:strVal val="ppt_x"/>
                                          </p:val>
                                        </p:tav>
                                        <p:tav tm="100000">
                                          <p:val>
                                            <p:strVal val="0-ppt_w/2"/>
                                          </p:val>
                                        </p:tav>
                                      </p:tavLst>
                                    </p:anim>
                                    <p:anim calcmode="lin" valueType="num">
                                      <p:cBhvr additive="base">
                                        <p:cTn id="297" dur="5000"/>
                                        <p:tgtEl>
                                          <p:spTgt spid="25"/>
                                        </p:tgtEl>
                                        <p:attrNameLst>
                                          <p:attrName>ppt_y</p:attrName>
                                        </p:attrNameLst>
                                      </p:cBhvr>
                                      <p:tavLst>
                                        <p:tav tm="0">
                                          <p:val>
                                            <p:strVal val="ppt_y"/>
                                          </p:val>
                                        </p:tav>
                                        <p:tav tm="100000">
                                          <p:val>
                                            <p:strVal val="ppt_y"/>
                                          </p:val>
                                        </p:tav>
                                      </p:tavLst>
                                    </p:anim>
                                    <p:set>
                                      <p:cBhvr>
                                        <p:cTn id="298" dur="1" fill="hold">
                                          <p:stCondLst>
                                            <p:cond delay="4999"/>
                                          </p:stCondLst>
                                        </p:cTn>
                                        <p:tgtEl>
                                          <p:spTgt spid="25"/>
                                        </p:tgtEl>
                                        <p:attrNameLst>
                                          <p:attrName>style.visibility</p:attrName>
                                        </p:attrNameLst>
                                      </p:cBhvr>
                                      <p:to>
                                        <p:strVal val="hidden"/>
                                      </p:to>
                                    </p:set>
                                  </p:childTnLst>
                                </p:cTn>
                              </p:par>
                              <p:par>
                                <p:cTn id="299" presetID="2" presetClass="exit" presetSubtype="8" fill="hold" grpId="3" nodeType="withEffect">
                                  <p:stCondLst>
                                    <p:cond delay="0"/>
                                  </p:stCondLst>
                                  <p:childTnLst>
                                    <p:anim calcmode="lin" valueType="num">
                                      <p:cBhvr additive="base">
                                        <p:cTn id="300" dur="5000"/>
                                        <p:tgtEl>
                                          <p:spTgt spid="26"/>
                                        </p:tgtEl>
                                        <p:attrNameLst>
                                          <p:attrName>ppt_x</p:attrName>
                                        </p:attrNameLst>
                                      </p:cBhvr>
                                      <p:tavLst>
                                        <p:tav tm="0">
                                          <p:val>
                                            <p:strVal val="ppt_x"/>
                                          </p:val>
                                        </p:tav>
                                        <p:tav tm="100000">
                                          <p:val>
                                            <p:strVal val="0-ppt_w/2"/>
                                          </p:val>
                                        </p:tav>
                                      </p:tavLst>
                                    </p:anim>
                                    <p:anim calcmode="lin" valueType="num">
                                      <p:cBhvr additive="base">
                                        <p:cTn id="301" dur="5000"/>
                                        <p:tgtEl>
                                          <p:spTgt spid="26"/>
                                        </p:tgtEl>
                                        <p:attrNameLst>
                                          <p:attrName>ppt_y</p:attrName>
                                        </p:attrNameLst>
                                      </p:cBhvr>
                                      <p:tavLst>
                                        <p:tav tm="0">
                                          <p:val>
                                            <p:strVal val="ppt_y"/>
                                          </p:val>
                                        </p:tav>
                                        <p:tav tm="100000">
                                          <p:val>
                                            <p:strVal val="ppt_y"/>
                                          </p:val>
                                        </p:tav>
                                      </p:tavLst>
                                    </p:anim>
                                    <p:set>
                                      <p:cBhvr>
                                        <p:cTn id="302" dur="1" fill="hold">
                                          <p:stCondLst>
                                            <p:cond delay="4999"/>
                                          </p:stCondLst>
                                        </p:cTn>
                                        <p:tgtEl>
                                          <p:spTgt spid="26"/>
                                        </p:tgtEl>
                                        <p:attrNameLst>
                                          <p:attrName>style.visibility</p:attrName>
                                        </p:attrNameLst>
                                      </p:cBhvr>
                                      <p:to>
                                        <p:strVal val="hidden"/>
                                      </p:to>
                                    </p:set>
                                  </p:childTnLst>
                                </p:cTn>
                              </p:par>
                              <p:par>
                                <p:cTn id="303" presetID="2" presetClass="exit" presetSubtype="8" fill="hold" grpId="3" nodeType="withEffect">
                                  <p:stCondLst>
                                    <p:cond delay="0"/>
                                  </p:stCondLst>
                                  <p:childTnLst>
                                    <p:anim calcmode="lin" valueType="num">
                                      <p:cBhvr additive="base">
                                        <p:cTn id="304" dur="5000"/>
                                        <p:tgtEl>
                                          <p:spTgt spid="27"/>
                                        </p:tgtEl>
                                        <p:attrNameLst>
                                          <p:attrName>ppt_x</p:attrName>
                                        </p:attrNameLst>
                                      </p:cBhvr>
                                      <p:tavLst>
                                        <p:tav tm="0">
                                          <p:val>
                                            <p:strVal val="ppt_x"/>
                                          </p:val>
                                        </p:tav>
                                        <p:tav tm="100000">
                                          <p:val>
                                            <p:strVal val="0-ppt_w/2"/>
                                          </p:val>
                                        </p:tav>
                                      </p:tavLst>
                                    </p:anim>
                                    <p:anim calcmode="lin" valueType="num">
                                      <p:cBhvr additive="base">
                                        <p:cTn id="305" dur="5000"/>
                                        <p:tgtEl>
                                          <p:spTgt spid="27"/>
                                        </p:tgtEl>
                                        <p:attrNameLst>
                                          <p:attrName>ppt_y</p:attrName>
                                        </p:attrNameLst>
                                      </p:cBhvr>
                                      <p:tavLst>
                                        <p:tav tm="0">
                                          <p:val>
                                            <p:strVal val="ppt_y"/>
                                          </p:val>
                                        </p:tav>
                                        <p:tav tm="100000">
                                          <p:val>
                                            <p:strVal val="ppt_y"/>
                                          </p:val>
                                        </p:tav>
                                      </p:tavLst>
                                    </p:anim>
                                    <p:set>
                                      <p:cBhvr>
                                        <p:cTn id="306" dur="1" fill="hold">
                                          <p:stCondLst>
                                            <p:cond delay="4999"/>
                                          </p:stCondLst>
                                        </p:cTn>
                                        <p:tgtEl>
                                          <p:spTgt spid="27"/>
                                        </p:tgtEl>
                                        <p:attrNameLst>
                                          <p:attrName>style.visibility</p:attrName>
                                        </p:attrNameLst>
                                      </p:cBhvr>
                                      <p:to>
                                        <p:strVal val="hidden"/>
                                      </p:to>
                                    </p:set>
                                  </p:childTnLst>
                                </p:cTn>
                              </p:par>
                              <p:par>
                                <p:cTn id="307" presetID="3" presetClass="exit" presetSubtype="10" fill="hold" grpId="4" nodeType="withEffect">
                                  <p:stCondLst>
                                    <p:cond delay="0"/>
                                  </p:stCondLst>
                                  <p:childTnLst>
                                    <p:animEffect transition="out" filter="blinds(horizontal)">
                                      <p:cBhvr>
                                        <p:cTn id="308" dur="5000"/>
                                        <p:tgtEl>
                                          <p:spTgt spid="5"/>
                                        </p:tgtEl>
                                      </p:cBhvr>
                                    </p:animEffect>
                                    <p:set>
                                      <p:cBhvr>
                                        <p:cTn id="309" dur="1" fill="hold">
                                          <p:stCondLst>
                                            <p:cond delay="4999"/>
                                          </p:stCondLst>
                                        </p:cTn>
                                        <p:tgtEl>
                                          <p:spTgt spid="5"/>
                                        </p:tgtEl>
                                        <p:attrNameLst>
                                          <p:attrName>style.visibility</p:attrName>
                                        </p:attrNameLst>
                                      </p:cBhvr>
                                      <p:to>
                                        <p:strVal val="hidden"/>
                                      </p:to>
                                    </p:set>
                                  </p:childTnLst>
                                </p:cTn>
                              </p:par>
                              <p:par>
                                <p:cTn id="310" presetID="3" presetClass="exit" presetSubtype="10" fill="hold" grpId="4" nodeType="withEffect">
                                  <p:stCondLst>
                                    <p:cond delay="0"/>
                                  </p:stCondLst>
                                  <p:childTnLst>
                                    <p:animEffect transition="out" filter="blinds(horizontal)">
                                      <p:cBhvr>
                                        <p:cTn id="311" dur="5000"/>
                                        <p:tgtEl>
                                          <p:spTgt spid="6"/>
                                        </p:tgtEl>
                                      </p:cBhvr>
                                    </p:animEffect>
                                    <p:set>
                                      <p:cBhvr>
                                        <p:cTn id="312" dur="1" fill="hold">
                                          <p:stCondLst>
                                            <p:cond delay="4999"/>
                                          </p:stCondLst>
                                        </p:cTn>
                                        <p:tgtEl>
                                          <p:spTgt spid="6"/>
                                        </p:tgtEl>
                                        <p:attrNameLst>
                                          <p:attrName>style.visibility</p:attrName>
                                        </p:attrNameLst>
                                      </p:cBhvr>
                                      <p:to>
                                        <p:strVal val="hidden"/>
                                      </p:to>
                                    </p:set>
                                  </p:childTnLst>
                                </p:cTn>
                              </p:par>
                              <p:par>
                                <p:cTn id="313" presetID="3" presetClass="exit" presetSubtype="10" fill="hold" grpId="4" nodeType="withEffect">
                                  <p:stCondLst>
                                    <p:cond delay="0"/>
                                  </p:stCondLst>
                                  <p:childTnLst>
                                    <p:animEffect transition="out" filter="blinds(horizontal)">
                                      <p:cBhvr>
                                        <p:cTn id="314" dur="5000"/>
                                        <p:tgtEl>
                                          <p:spTgt spid="7"/>
                                        </p:tgtEl>
                                      </p:cBhvr>
                                    </p:animEffect>
                                    <p:set>
                                      <p:cBhvr>
                                        <p:cTn id="315" dur="1" fill="hold">
                                          <p:stCondLst>
                                            <p:cond delay="4999"/>
                                          </p:stCondLst>
                                        </p:cTn>
                                        <p:tgtEl>
                                          <p:spTgt spid="7"/>
                                        </p:tgtEl>
                                        <p:attrNameLst>
                                          <p:attrName>style.visibility</p:attrName>
                                        </p:attrNameLst>
                                      </p:cBhvr>
                                      <p:to>
                                        <p:strVal val="hidden"/>
                                      </p:to>
                                    </p:set>
                                  </p:childTnLst>
                                </p:cTn>
                              </p:par>
                              <p:par>
                                <p:cTn id="316" presetID="3" presetClass="exit" presetSubtype="10" fill="hold" grpId="4" nodeType="withEffect">
                                  <p:stCondLst>
                                    <p:cond delay="0"/>
                                  </p:stCondLst>
                                  <p:childTnLst>
                                    <p:animEffect transition="out" filter="blinds(horizontal)">
                                      <p:cBhvr>
                                        <p:cTn id="317" dur="5000"/>
                                        <p:tgtEl>
                                          <p:spTgt spid="8"/>
                                        </p:tgtEl>
                                      </p:cBhvr>
                                    </p:animEffect>
                                    <p:set>
                                      <p:cBhvr>
                                        <p:cTn id="318" dur="1" fill="hold">
                                          <p:stCondLst>
                                            <p:cond delay="4999"/>
                                          </p:stCondLst>
                                        </p:cTn>
                                        <p:tgtEl>
                                          <p:spTgt spid="8"/>
                                        </p:tgtEl>
                                        <p:attrNameLst>
                                          <p:attrName>style.visibility</p:attrName>
                                        </p:attrNameLst>
                                      </p:cBhvr>
                                      <p:to>
                                        <p:strVal val="hidden"/>
                                      </p:to>
                                    </p:set>
                                  </p:childTnLst>
                                </p:cTn>
                              </p:par>
                              <p:par>
                                <p:cTn id="319" presetID="3" presetClass="exit" presetSubtype="10" fill="hold" grpId="4" nodeType="withEffect">
                                  <p:stCondLst>
                                    <p:cond delay="0"/>
                                  </p:stCondLst>
                                  <p:childTnLst>
                                    <p:animEffect transition="out" filter="blinds(horizontal)">
                                      <p:cBhvr>
                                        <p:cTn id="320" dur="5000"/>
                                        <p:tgtEl>
                                          <p:spTgt spid="9"/>
                                        </p:tgtEl>
                                      </p:cBhvr>
                                    </p:animEffect>
                                    <p:set>
                                      <p:cBhvr>
                                        <p:cTn id="321" dur="1" fill="hold">
                                          <p:stCondLst>
                                            <p:cond delay="4999"/>
                                          </p:stCondLst>
                                        </p:cTn>
                                        <p:tgtEl>
                                          <p:spTgt spid="9"/>
                                        </p:tgtEl>
                                        <p:attrNameLst>
                                          <p:attrName>style.visibility</p:attrName>
                                        </p:attrNameLst>
                                      </p:cBhvr>
                                      <p:to>
                                        <p:strVal val="hidden"/>
                                      </p:to>
                                    </p:set>
                                  </p:childTnLst>
                                </p:cTn>
                              </p:par>
                              <p:par>
                                <p:cTn id="322" presetID="3" presetClass="exit" presetSubtype="10" fill="hold" grpId="4" nodeType="withEffect">
                                  <p:stCondLst>
                                    <p:cond delay="0"/>
                                  </p:stCondLst>
                                  <p:childTnLst>
                                    <p:animEffect transition="out" filter="blinds(horizontal)">
                                      <p:cBhvr>
                                        <p:cTn id="323" dur="5000"/>
                                        <p:tgtEl>
                                          <p:spTgt spid="10"/>
                                        </p:tgtEl>
                                      </p:cBhvr>
                                    </p:animEffect>
                                    <p:set>
                                      <p:cBhvr>
                                        <p:cTn id="324" dur="1" fill="hold">
                                          <p:stCondLst>
                                            <p:cond delay="4999"/>
                                          </p:stCondLst>
                                        </p:cTn>
                                        <p:tgtEl>
                                          <p:spTgt spid="10"/>
                                        </p:tgtEl>
                                        <p:attrNameLst>
                                          <p:attrName>style.visibility</p:attrName>
                                        </p:attrNameLst>
                                      </p:cBhvr>
                                      <p:to>
                                        <p:strVal val="hidden"/>
                                      </p:to>
                                    </p:set>
                                  </p:childTnLst>
                                </p:cTn>
                              </p:par>
                              <p:par>
                                <p:cTn id="325" presetID="3" presetClass="exit" presetSubtype="10" fill="hold" grpId="4" nodeType="withEffect">
                                  <p:stCondLst>
                                    <p:cond delay="0"/>
                                  </p:stCondLst>
                                  <p:childTnLst>
                                    <p:animEffect transition="out" filter="blinds(horizontal)">
                                      <p:cBhvr>
                                        <p:cTn id="326" dur="5000"/>
                                        <p:tgtEl>
                                          <p:spTgt spid="11"/>
                                        </p:tgtEl>
                                      </p:cBhvr>
                                    </p:animEffect>
                                    <p:set>
                                      <p:cBhvr>
                                        <p:cTn id="327" dur="1" fill="hold">
                                          <p:stCondLst>
                                            <p:cond delay="4999"/>
                                          </p:stCondLst>
                                        </p:cTn>
                                        <p:tgtEl>
                                          <p:spTgt spid="11"/>
                                        </p:tgtEl>
                                        <p:attrNameLst>
                                          <p:attrName>style.visibility</p:attrName>
                                        </p:attrNameLst>
                                      </p:cBhvr>
                                      <p:to>
                                        <p:strVal val="hidden"/>
                                      </p:to>
                                    </p:set>
                                  </p:childTnLst>
                                </p:cTn>
                              </p:par>
                              <p:par>
                                <p:cTn id="328" presetID="3" presetClass="exit" presetSubtype="10" fill="hold" grpId="4" nodeType="withEffect">
                                  <p:stCondLst>
                                    <p:cond delay="0"/>
                                  </p:stCondLst>
                                  <p:childTnLst>
                                    <p:animEffect transition="out" filter="blinds(horizontal)">
                                      <p:cBhvr>
                                        <p:cTn id="329" dur="5000"/>
                                        <p:tgtEl>
                                          <p:spTgt spid="12"/>
                                        </p:tgtEl>
                                      </p:cBhvr>
                                    </p:animEffect>
                                    <p:set>
                                      <p:cBhvr>
                                        <p:cTn id="330" dur="1" fill="hold">
                                          <p:stCondLst>
                                            <p:cond delay="4999"/>
                                          </p:stCondLst>
                                        </p:cTn>
                                        <p:tgtEl>
                                          <p:spTgt spid="12"/>
                                        </p:tgtEl>
                                        <p:attrNameLst>
                                          <p:attrName>style.visibility</p:attrName>
                                        </p:attrNameLst>
                                      </p:cBhvr>
                                      <p:to>
                                        <p:strVal val="hidden"/>
                                      </p:to>
                                    </p:set>
                                  </p:childTnLst>
                                </p:cTn>
                              </p:par>
                              <p:par>
                                <p:cTn id="331" presetID="3" presetClass="exit" presetSubtype="10" fill="hold" grpId="4" nodeType="withEffect">
                                  <p:stCondLst>
                                    <p:cond delay="0"/>
                                  </p:stCondLst>
                                  <p:childTnLst>
                                    <p:animEffect transition="out" filter="blinds(horizontal)">
                                      <p:cBhvr>
                                        <p:cTn id="332" dur="5000"/>
                                        <p:tgtEl>
                                          <p:spTgt spid="13"/>
                                        </p:tgtEl>
                                      </p:cBhvr>
                                    </p:animEffect>
                                    <p:set>
                                      <p:cBhvr>
                                        <p:cTn id="333" dur="1" fill="hold">
                                          <p:stCondLst>
                                            <p:cond delay="4999"/>
                                          </p:stCondLst>
                                        </p:cTn>
                                        <p:tgtEl>
                                          <p:spTgt spid="13"/>
                                        </p:tgtEl>
                                        <p:attrNameLst>
                                          <p:attrName>style.visibility</p:attrName>
                                        </p:attrNameLst>
                                      </p:cBhvr>
                                      <p:to>
                                        <p:strVal val="hidden"/>
                                      </p:to>
                                    </p:set>
                                  </p:childTnLst>
                                </p:cTn>
                              </p:par>
                              <p:par>
                                <p:cTn id="334" presetID="3" presetClass="exit" presetSubtype="10" fill="hold" grpId="4" nodeType="withEffect">
                                  <p:stCondLst>
                                    <p:cond delay="0"/>
                                  </p:stCondLst>
                                  <p:childTnLst>
                                    <p:animEffect transition="out" filter="blinds(horizontal)">
                                      <p:cBhvr>
                                        <p:cTn id="335" dur="5000"/>
                                        <p:tgtEl>
                                          <p:spTgt spid="14"/>
                                        </p:tgtEl>
                                      </p:cBhvr>
                                    </p:animEffect>
                                    <p:set>
                                      <p:cBhvr>
                                        <p:cTn id="336" dur="1" fill="hold">
                                          <p:stCondLst>
                                            <p:cond delay="4999"/>
                                          </p:stCondLst>
                                        </p:cTn>
                                        <p:tgtEl>
                                          <p:spTgt spid="14"/>
                                        </p:tgtEl>
                                        <p:attrNameLst>
                                          <p:attrName>style.visibility</p:attrName>
                                        </p:attrNameLst>
                                      </p:cBhvr>
                                      <p:to>
                                        <p:strVal val="hidden"/>
                                      </p:to>
                                    </p:set>
                                  </p:childTnLst>
                                </p:cTn>
                              </p:par>
                              <p:par>
                                <p:cTn id="337" presetID="3" presetClass="exit" presetSubtype="10" fill="hold" grpId="4" nodeType="withEffect">
                                  <p:stCondLst>
                                    <p:cond delay="0"/>
                                  </p:stCondLst>
                                  <p:childTnLst>
                                    <p:animEffect transition="out" filter="blinds(horizontal)">
                                      <p:cBhvr>
                                        <p:cTn id="338" dur="5000"/>
                                        <p:tgtEl>
                                          <p:spTgt spid="15"/>
                                        </p:tgtEl>
                                      </p:cBhvr>
                                    </p:animEffect>
                                    <p:set>
                                      <p:cBhvr>
                                        <p:cTn id="339" dur="1" fill="hold">
                                          <p:stCondLst>
                                            <p:cond delay="4999"/>
                                          </p:stCondLst>
                                        </p:cTn>
                                        <p:tgtEl>
                                          <p:spTgt spid="15"/>
                                        </p:tgtEl>
                                        <p:attrNameLst>
                                          <p:attrName>style.visibility</p:attrName>
                                        </p:attrNameLst>
                                      </p:cBhvr>
                                      <p:to>
                                        <p:strVal val="hidden"/>
                                      </p:to>
                                    </p:set>
                                  </p:childTnLst>
                                </p:cTn>
                              </p:par>
                              <p:par>
                                <p:cTn id="340" presetID="3" presetClass="exit" presetSubtype="10" fill="hold" grpId="4" nodeType="withEffect">
                                  <p:stCondLst>
                                    <p:cond delay="0"/>
                                  </p:stCondLst>
                                  <p:childTnLst>
                                    <p:animEffect transition="out" filter="blinds(horizontal)">
                                      <p:cBhvr>
                                        <p:cTn id="341" dur="5000"/>
                                        <p:tgtEl>
                                          <p:spTgt spid="16"/>
                                        </p:tgtEl>
                                      </p:cBhvr>
                                    </p:animEffect>
                                    <p:set>
                                      <p:cBhvr>
                                        <p:cTn id="342" dur="1" fill="hold">
                                          <p:stCondLst>
                                            <p:cond delay="4999"/>
                                          </p:stCondLst>
                                        </p:cTn>
                                        <p:tgtEl>
                                          <p:spTgt spid="16"/>
                                        </p:tgtEl>
                                        <p:attrNameLst>
                                          <p:attrName>style.visibility</p:attrName>
                                        </p:attrNameLst>
                                      </p:cBhvr>
                                      <p:to>
                                        <p:strVal val="hidden"/>
                                      </p:to>
                                    </p:set>
                                  </p:childTnLst>
                                </p:cTn>
                              </p:par>
                              <p:par>
                                <p:cTn id="343" presetID="3" presetClass="exit" presetSubtype="10" fill="hold" grpId="4" nodeType="withEffect">
                                  <p:stCondLst>
                                    <p:cond delay="0"/>
                                  </p:stCondLst>
                                  <p:childTnLst>
                                    <p:animEffect transition="out" filter="blinds(horizontal)">
                                      <p:cBhvr>
                                        <p:cTn id="344" dur="5000"/>
                                        <p:tgtEl>
                                          <p:spTgt spid="17"/>
                                        </p:tgtEl>
                                      </p:cBhvr>
                                    </p:animEffect>
                                    <p:set>
                                      <p:cBhvr>
                                        <p:cTn id="345" dur="1" fill="hold">
                                          <p:stCondLst>
                                            <p:cond delay="4999"/>
                                          </p:stCondLst>
                                        </p:cTn>
                                        <p:tgtEl>
                                          <p:spTgt spid="17"/>
                                        </p:tgtEl>
                                        <p:attrNameLst>
                                          <p:attrName>style.visibility</p:attrName>
                                        </p:attrNameLst>
                                      </p:cBhvr>
                                      <p:to>
                                        <p:strVal val="hidden"/>
                                      </p:to>
                                    </p:set>
                                  </p:childTnLst>
                                </p:cTn>
                              </p:par>
                              <p:par>
                                <p:cTn id="346" presetID="3" presetClass="exit" presetSubtype="10" fill="hold" grpId="4" nodeType="withEffect">
                                  <p:stCondLst>
                                    <p:cond delay="0"/>
                                  </p:stCondLst>
                                  <p:childTnLst>
                                    <p:animEffect transition="out" filter="blinds(horizontal)">
                                      <p:cBhvr>
                                        <p:cTn id="347" dur="5000"/>
                                        <p:tgtEl>
                                          <p:spTgt spid="18"/>
                                        </p:tgtEl>
                                      </p:cBhvr>
                                    </p:animEffect>
                                    <p:set>
                                      <p:cBhvr>
                                        <p:cTn id="348" dur="1" fill="hold">
                                          <p:stCondLst>
                                            <p:cond delay="4999"/>
                                          </p:stCondLst>
                                        </p:cTn>
                                        <p:tgtEl>
                                          <p:spTgt spid="18"/>
                                        </p:tgtEl>
                                        <p:attrNameLst>
                                          <p:attrName>style.visibility</p:attrName>
                                        </p:attrNameLst>
                                      </p:cBhvr>
                                      <p:to>
                                        <p:strVal val="hidden"/>
                                      </p:to>
                                    </p:set>
                                  </p:childTnLst>
                                </p:cTn>
                              </p:par>
                              <p:par>
                                <p:cTn id="349" presetID="3" presetClass="exit" presetSubtype="10" fill="hold" grpId="4" nodeType="withEffect">
                                  <p:stCondLst>
                                    <p:cond delay="0"/>
                                  </p:stCondLst>
                                  <p:childTnLst>
                                    <p:animEffect transition="out" filter="blinds(horizontal)">
                                      <p:cBhvr>
                                        <p:cTn id="350" dur="5000"/>
                                        <p:tgtEl>
                                          <p:spTgt spid="19"/>
                                        </p:tgtEl>
                                      </p:cBhvr>
                                    </p:animEffect>
                                    <p:set>
                                      <p:cBhvr>
                                        <p:cTn id="351" dur="1" fill="hold">
                                          <p:stCondLst>
                                            <p:cond delay="4999"/>
                                          </p:stCondLst>
                                        </p:cTn>
                                        <p:tgtEl>
                                          <p:spTgt spid="19"/>
                                        </p:tgtEl>
                                        <p:attrNameLst>
                                          <p:attrName>style.visibility</p:attrName>
                                        </p:attrNameLst>
                                      </p:cBhvr>
                                      <p:to>
                                        <p:strVal val="hidden"/>
                                      </p:to>
                                    </p:set>
                                  </p:childTnLst>
                                </p:cTn>
                              </p:par>
                              <p:par>
                                <p:cTn id="352" presetID="3" presetClass="exit" presetSubtype="10" fill="hold" grpId="4" nodeType="withEffect">
                                  <p:stCondLst>
                                    <p:cond delay="0"/>
                                  </p:stCondLst>
                                  <p:childTnLst>
                                    <p:animEffect transition="out" filter="blinds(horizontal)">
                                      <p:cBhvr>
                                        <p:cTn id="353" dur="5000"/>
                                        <p:tgtEl>
                                          <p:spTgt spid="20"/>
                                        </p:tgtEl>
                                      </p:cBhvr>
                                    </p:animEffect>
                                    <p:set>
                                      <p:cBhvr>
                                        <p:cTn id="354" dur="1" fill="hold">
                                          <p:stCondLst>
                                            <p:cond delay="4999"/>
                                          </p:stCondLst>
                                        </p:cTn>
                                        <p:tgtEl>
                                          <p:spTgt spid="20"/>
                                        </p:tgtEl>
                                        <p:attrNameLst>
                                          <p:attrName>style.visibility</p:attrName>
                                        </p:attrNameLst>
                                      </p:cBhvr>
                                      <p:to>
                                        <p:strVal val="hidden"/>
                                      </p:to>
                                    </p:set>
                                  </p:childTnLst>
                                </p:cTn>
                              </p:par>
                              <p:par>
                                <p:cTn id="355" presetID="3" presetClass="exit" presetSubtype="10" fill="hold" grpId="4" nodeType="withEffect">
                                  <p:stCondLst>
                                    <p:cond delay="0"/>
                                  </p:stCondLst>
                                  <p:childTnLst>
                                    <p:animEffect transition="out" filter="blinds(horizontal)">
                                      <p:cBhvr>
                                        <p:cTn id="356" dur="5000"/>
                                        <p:tgtEl>
                                          <p:spTgt spid="21"/>
                                        </p:tgtEl>
                                      </p:cBhvr>
                                    </p:animEffect>
                                    <p:set>
                                      <p:cBhvr>
                                        <p:cTn id="357" dur="1" fill="hold">
                                          <p:stCondLst>
                                            <p:cond delay="4999"/>
                                          </p:stCondLst>
                                        </p:cTn>
                                        <p:tgtEl>
                                          <p:spTgt spid="21"/>
                                        </p:tgtEl>
                                        <p:attrNameLst>
                                          <p:attrName>style.visibility</p:attrName>
                                        </p:attrNameLst>
                                      </p:cBhvr>
                                      <p:to>
                                        <p:strVal val="hidden"/>
                                      </p:to>
                                    </p:set>
                                  </p:childTnLst>
                                </p:cTn>
                              </p:par>
                              <p:par>
                                <p:cTn id="358" presetID="3" presetClass="exit" presetSubtype="10" fill="hold" grpId="4" nodeType="withEffect">
                                  <p:stCondLst>
                                    <p:cond delay="0"/>
                                  </p:stCondLst>
                                  <p:childTnLst>
                                    <p:animEffect transition="out" filter="blinds(horizontal)">
                                      <p:cBhvr>
                                        <p:cTn id="359" dur="5000"/>
                                        <p:tgtEl>
                                          <p:spTgt spid="22"/>
                                        </p:tgtEl>
                                      </p:cBhvr>
                                    </p:animEffect>
                                    <p:set>
                                      <p:cBhvr>
                                        <p:cTn id="360" dur="1" fill="hold">
                                          <p:stCondLst>
                                            <p:cond delay="4999"/>
                                          </p:stCondLst>
                                        </p:cTn>
                                        <p:tgtEl>
                                          <p:spTgt spid="22"/>
                                        </p:tgtEl>
                                        <p:attrNameLst>
                                          <p:attrName>style.visibility</p:attrName>
                                        </p:attrNameLst>
                                      </p:cBhvr>
                                      <p:to>
                                        <p:strVal val="hidden"/>
                                      </p:to>
                                    </p:set>
                                  </p:childTnLst>
                                </p:cTn>
                              </p:par>
                              <p:par>
                                <p:cTn id="361" presetID="3" presetClass="exit" presetSubtype="10" fill="hold" grpId="4" nodeType="withEffect">
                                  <p:stCondLst>
                                    <p:cond delay="0"/>
                                  </p:stCondLst>
                                  <p:childTnLst>
                                    <p:animEffect transition="out" filter="blinds(horizontal)">
                                      <p:cBhvr>
                                        <p:cTn id="362" dur="5000"/>
                                        <p:tgtEl>
                                          <p:spTgt spid="23"/>
                                        </p:tgtEl>
                                      </p:cBhvr>
                                    </p:animEffect>
                                    <p:set>
                                      <p:cBhvr>
                                        <p:cTn id="363" dur="1" fill="hold">
                                          <p:stCondLst>
                                            <p:cond delay="4999"/>
                                          </p:stCondLst>
                                        </p:cTn>
                                        <p:tgtEl>
                                          <p:spTgt spid="23"/>
                                        </p:tgtEl>
                                        <p:attrNameLst>
                                          <p:attrName>style.visibility</p:attrName>
                                        </p:attrNameLst>
                                      </p:cBhvr>
                                      <p:to>
                                        <p:strVal val="hidden"/>
                                      </p:to>
                                    </p:set>
                                  </p:childTnLst>
                                </p:cTn>
                              </p:par>
                              <p:par>
                                <p:cTn id="364" presetID="3" presetClass="exit" presetSubtype="10" fill="hold" grpId="4" nodeType="withEffect">
                                  <p:stCondLst>
                                    <p:cond delay="0"/>
                                  </p:stCondLst>
                                  <p:childTnLst>
                                    <p:animEffect transition="out" filter="blinds(horizontal)">
                                      <p:cBhvr>
                                        <p:cTn id="365" dur="5000"/>
                                        <p:tgtEl>
                                          <p:spTgt spid="24"/>
                                        </p:tgtEl>
                                      </p:cBhvr>
                                    </p:animEffect>
                                    <p:set>
                                      <p:cBhvr>
                                        <p:cTn id="366" dur="1" fill="hold">
                                          <p:stCondLst>
                                            <p:cond delay="4999"/>
                                          </p:stCondLst>
                                        </p:cTn>
                                        <p:tgtEl>
                                          <p:spTgt spid="24"/>
                                        </p:tgtEl>
                                        <p:attrNameLst>
                                          <p:attrName>style.visibility</p:attrName>
                                        </p:attrNameLst>
                                      </p:cBhvr>
                                      <p:to>
                                        <p:strVal val="hidden"/>
                                      </p:to>
                                    </p:set>
                                  </p:childTnLst>
                                </p:cTn>
                              </p:par>
                              <p:par>
                                <p:cTn id="367" presetID="3" presetClass="exit" presetSubtype="10" fill="hold" grpId="4" nodeType="withEffect">
                                  <p:stCondLst>
                                    <p:cond delay="0"/>
                                  </p:stCondLst>
                                  <p:childTnLst>
                                    <p:animEffect transition="out" filter="blinds(horizontal)">
                                      <p:cBhvr>
                                        <p:cTn id="368" dur="5000"/>
                                        <p:tgtEl>
                                          <p:spTgt spid="25"/>
                                        </p:tgtEl>
                                      </p:cBhvr>
                                    </p:animEffect>
                                    <p:set>
                                      <p:cBhvr>
                                        <p:cTn id="369" dur="1" fill="hold">
                                          <p:stCondLst>
                                            <p:cond delay="4999"/>
                                          </p:stCondLst>
                                        </p:cTn>
                                        <p:tgtEl>
                                          <p:spTgt spid="25"/>
                                        </p:tgtEl>
                                        <p:attrNameLst>
                                          <p:attrName>style.visibility</p:attrName>
                                        </p:attrNameLst>
                                      </p:cBhvr>
                                      <p:to>
                                        <p:strVal val="hidden"/>
                                      </p:to>
                                    </p:set>
                                  </p:childTnLst>
                                </p:cTn>
                              </p:par>
                              <p:par>
                                <p:cTn id="370" presetID="3" presetClass="exit" presetSubtype="10" fill="hold" grpId="4" nodeType="withEffect">
                                  <p:stCondLst>
                                    <p:cond delay="0"/>
                                  </p:stCondLst>
                                  <p:childTnLst>
                                    <p:animEffect transition="out" filter="blinds(horizontal)">
                                      <p:cBhvr>
                                        <p:cTn id="371" dur="5000"/>
                                        <p:tgtEl>
                                          <p:spTgt spid="26"/>
                                        </p:tgtEl>
                                      </p:cBhvr>
                                    </p:animEffect>
                                    <p:set>
                                      <p:cBhvr>
                                        <p:cTn id="372" dur="1" fill="hold">
                                          <p:stCondLst>
                                            <p:cond delay="4999"/>
                                          </p:stCondLst>
                                        </p:cTn>
                                        <p:tgtEl>
                                          <p:spTgt spid="26"/>
                                        </p:tgtEl>
                                        <p:attrNameLst>
                                          <p:attrName>style.visibility</p:attrName>
                                        </p:attrNameLst>
                                      </p:cBhvr>
                                      <p:to>
                                        <p:strVal val="hidden"/>
                                      </p:to>
                                    </p:set>
                                  </p:childTnLst>
                                </p:cTn>
                              </p:par>
                              <p:par>
                                <p:cTn id="373" presetID="3" presetClass="exit" presetSubtype="10" fill="hold" grpId="4" nodeType="withEffect">
                                  <p:stCondLst>
                                    <p:cond delay="0"/>
                                  </p:stCondLst>
                                  <p:childTnLst>
                                    <p:animEffect transition="out" filter="blinds(horizontal)">
                                      <p:cBhvr>
                                        <p:cTn id="374" dur="5000"/>
                                        <p:tgtEl>
                                          <p:spTgt spid="27"/>
                                        </p:tgtEl>
                                      </p:cBhvr>
                                    </p:animEffect>
                                    <p:set>
                                      <p:cBhvr>
                                        <p:cTn id="375" dur="1" fill="hold">
                                          <p:stCondLst>
                                            <p:cond delay="4999"/>
                                          </p:stCondLst>
                                        </p:cTn>
                                        <p:tgtEl>
                                          <p:spTgt spid="27"/>
                                        </p:tgtEl>
                                        <p:attrNameLst>
                                          <p:attrName>style.visibility</p:attrName>
                                        </p:attrNameLst>
                                      </p:cBhvr>
                                      <p:to>
                                        <p:strVal val="hidden"/>
                                      </p:to>
                                    </p:set>
                                  </p:childTnLst>
                                </p:cTn>
                              </p:par>
                              <p:par>
                                <p:cTn id="376" presetID="8" presetClass="emph" presetSubtype="0" fill="hold" grpId="5" nodeType="withEffect">
                                  <p:stCondLst>
                                    <p:cond delay="0"/>
                                  </p:stCondLst>
                                  <p:childTnLst>
                                    <p:animRot by="21600000">
                                      <p:cBhvr>
                                        <p:cTn id="377" dur="5000" fill="hold"/>
                                        <p:tgtEl>
                                          <p:spTgt spid="5"/>
                                        </p:tgtEl>
                                        <p:attrNameLst>
                                          <p:attrName>r</p:attrName>
                                        </p:attrNameLst>
                                      </p:cBhvr>
                                    </p:animRot>
                                  </p:childTnLst>
                                </p:cTn>
                              </p:par>
                              <p:par>
                                <p:cTn id="378" presetID="8" presetClass="emph" presetSubtype="0" fill="hold" grpId="5" nodeType="withEffect">
                                  <p:stCondLst>
                                    <p:cond delay="0"/>
                                  </p:stCondLst>
                                  <p:childTnLst>
                                    <p:animRot by="-21600000">
                                      <p:cBhvr>
                                        <p:cTn id="379" dur="5000" fill="hold"/>
                                        <p:tgtEl>
                                          <p:spTgt spid="6"/>
                                        </p:tgtEl>
                                        <p:attrNameLst>
                                          <p:attrName>r</p:attrName>
                                        </p:attrNameLst>
                                      </p:cBhvr>
                                    </p:animRot>
                                  </p:childTnLst>
                                </p:cTn>
                              </p:par>
                              <p:par>
                                <p:cTn id="380" presetID="8" presetClass="emph" presetSubtype="0" fill="hold" grpId="5" nodeType="withEffect">
                                  <p:stCondLst>
                                    <p:cond delay="0"/>
                                  </p:stCondLst>
                                  <p:childTnLst>
                                    <p:animRot by="21600000">
                                      <p:cBhvr>
                                        <p:cTn id="381" dur="5000" fill="hold"/>
                                        <p:tgtEl>
                                          <p:spTgt spid="7"/>
                                        </p:tgtEl>
                                        <p:attrNameLst>
                                          <p:attrName>r</p:attrName>
                                        </p:attrNameLst>
                                      </p:cBhvr>
                                    </p:animRot>
                                  </p:childTnLst>
                                </p:cTn>
                              </p:par>
                              <p:par>
                                <p:cTn id="382" presetID="8" presetClass="emph" presetSubtype="0" fill="hold" grpId="5" nodeType="withEffect">
                                  <p:stCondLst>
                                    <p:cond delay="0"/>
                                  </p:stCondLst>
                                  <p:childTnLst>
                                    <p:animRot by="-21600000">
                                      <p:cBhvr>
                                        <p:cTn id="383" dur="5000" fill="hold"/>
                                        <p:tgtEl>
                                          <p:spTgt spid="8"/>
                                        </p:tgtEl>
                                        <p:attrNameLst>
                                          <p:attrName>r</p:attrName>
                                        </p:attrNameLst>
                                      </p:cBhvr>
                                    </p:animRot>
                                  </p:childTnLst>
                                </p:cTn>
                              </p:par>
                              <p:par>
                                <p:cTn id="384" presetID="8" presetClass="emph" presetSubtype="0" fill="hold" grpId="5" nodeType="withEffect">
                                  <p:stCondLst>
                                    <p:cond delay="0"/>
                                  </p:stCondLst>
                                  <p:childTnLst>
                                    <p:animRot by="21600000">
                                      <p:cBhvr>
                                        <p:cTn id="385" dur="5000" fill="hold"/>
                                        <p:tgtEl>
                                          <p:spTgt spid="9"/>
                                        </p:tgtEl>
                                        <p:attrNameLst>
                                          <p:attrName>r</p:attrName>
                                        </p:attrNameLst>
                                      </p:cBhvr>
                                    </p:animRot>
                                  </p:childTnLst>
                                </p:cTn>
                              </p:par>
                              <p:par>
                                <p:cTn id="386" presetID="8" presetClass="emph" presetSubtype="0" fill="hold" grpId="5" nodeType="withEffect">
                                  <p:stCondLst>
                                    <p:cond delay="0"/>
                                  </p:stCondLst>
                                  <p:childTnLst>
                                    <p:animRot by="-21600000">
                                      <p:cBhvr>
                                        <p:cTn id="387" dur="5000" fill="hold"/>
                                        <p:tgtEl>
                                          <p:spTgt spid="10"/>
                                        </p:tgtEl>
                                        <p:attrNameLst>
                                          <p:attrName>r</p:attrName>
                                        </p:attrNameLst>
                                      </p:cBhvr>
                                    </p:animRot>
                                  </p:childTnLst>
                                </p:cTn>
                              </p:par>
                              <p:par>
                                <p:cTn id="388" presetID="8" presetClass="emph" presetSubtype="0" fill="hold" grpId="5" nodeType="withEffect">
                                  <p:stCondLst>
                                    <p:cond delay="0"/>
                                  </p:stCondLst>
                                  <p:childTnLst>
                                    <p:animRot by="21600000">
                                      <p:cBhvr>
                                        <p:cTn id="389" dur="5000" fill="hold"/>
                                        <p:tgtEl>
                                          <p:spTgt spid="11"/>
                                        </p:tgtEl>
                                        <p:attrNameLst>
                                          <p:attrName>r</p:attrName>
                                        </p:attrNameLst>
                                      </p:cBhvr>
                                    </p:animRot>
                                  </p:childTnLst>
                                </p:cTn>
                              </p:par>
                              <p:par>
                                <p:cTn id="390" presetID="8" presetClass="emph" presetSubtype="0" fill="hold" grpId="5" nodeType="withEffect">
                                  <p:stCondLst>
                                    <p:cond delay="0"/>
                                  </p:stCondLst>
                                  <p:childTnLst>
                                    <p:animRot by="-21600000">
                                      <p:cBhvr>
                                        <p:cTn id="391" dur="5000" fill="hold"/>
                                        <p:tgtEl>
                                          <p:spTgt spid="12"/>
                                        </p:tgtEl>
                                        <p:attrNameLst>
                                          <p:attrName>r</p:attrName>
                                        </p:attrNameLst>
                                      </p:cBhvr>
                                    </p:animRot>
                                  </p:childTnLst>
                                </p:cTn>
                              </p:par>
                              <p:par>
                                <p:cTn id="392" presetID="8" presetClass="emph" presetSubtype="0" fill="hold" grpId="5" nodeType="withEffect">
                                  <p:stCondLst>
                                    <p:cond delay="0"/>
                                  </p:stCondLst>
                                  <p:childTnLst>
                                    <p:animRot by="21600000">
                                      <p:cBhvr>
                                        <p:cTn id="393" dur="5000" fill="hold"/>
                                        <p:tgtEl>
                                          <p:spTgt spid="13"/>
                                        </p:tgtEl>
                                        <p:attrNameLst>
                                          <p:attrName>r</p:attrName>
                                        </p:attrNameLst>
                                      </p:cBhvr>
                                    </p:animRot>
                                  </p:childTnLst>
                                </p:cTn>
                              </p:par>
                              <p:par>
                                <p:cTn id="394" presetID="8" presetClass="emph" presetSubtype="0" fill="hold" grpId="5" nodeType="withEffect">
                                  <p:stCondLst>
                                    <p:cond delay="0"/>
                                  </p:stCondLst>
                                  <p:childTnLst>
                                    <p:animRot by="-21600000">
                                      <p:cBhvr>
                                        <p:cTn id="395" dur="5000" fill="hold"/>
                                        <p:tgtEl>
                                          <p:spTgt spid="14"/>
                                        </p:tgtEl>
                                        <p:attrNameLst>
                                          <p:attrName>r</p:attrName>
                                        </p:attrNameLst>
                                      </p:cBhvr>
                                    </p:animRot>
                                  </p:childTnLst>
                                </p:cTn>
                              </p:par>
                              <p:par>
                                <p:cTn id="396" presetID="8" presetClass="emph" presetSubtype="0" fill="hold" grpId="5" nodeType="withEffect">
                                  <p:stCondLst>
                                    <p:cond delay="0"/>
                                  </p:stCondLst>
                                  <p:childTnLst>
                                    <p:animRot by="21600000">
                                      <p:cBhvr>
                                        <p:cTn id="397" dur="5000" fill="hold"/>
                                        <p:tgtEl>
                                          <p:spTgt spid="15"/>
                                        </p:tgtEl>
                                        <p:attrNameLst>
                                          <p:attrName>r</p:attrName>
                                        </p:attrNameLst>
                                      </p:cBhvr>
                                    </p:animRot>
                                  </p:childTnLst>
                                </p:cTn>
                              </p:par>
                              <p:par>
                                <p:cTn id="398" presetID="8" presetClass="emph" presetSubtype="0" fill="hold" grpId="5" nodeType="withEffect">
                                  <p:stCondLst>
                                    <p:cond delay="0"/>
                                  </p:stCondLst>
                                  <p:childTnLst>
                                    <p:animRot by="-21600000">
                                      <p:cBhvr>
                                        <p:cTn id="399" dur="5000" fill="hold"/>
                                        <p:tgtEl>
                                          <p:spTgt spid="16"/>
                                        </p:tgtEl>
                                        <p:attrNameLst>
                                          <p:attrName>r</p:attrName>
                                        </p:attrNameLst>
                                      </p:cBhvr>
                                    </p:animRot>
                                  </p:childTnLst>
                                </p:cTn>
                              </p:par>
                              <p:par>
                                <p:cTn id="400" presetID="8" presetClass="emph" presetSubtype="0" fill="hold" grpId="5" nodeType="withEffect">
                                  <p:stCondLst>
                                    <p:cond delay="0"/>
                                  </p:stCondLst>
                                  <p:childTnLst>
                                    <p:animRot by="21600000">
                                      <p:cBhvr>
                                        <p:cTn id="401" dur="5000" fill="hold"/>
                                        <p:tgtEl>
                                          <p:spTgt spid="17"/>
                                        </p:tgtEl>
                                        <p:attrNameLst>
                                          <p:attrName>r</p:attrName>
                                        </p:attrNameLst>
                                      </p:cBhvr>
                                    </p:animRot>
                                  </p:childTnLst>
                                </p:cTn>
                              </p:par>
                              <p:par>
                                <p:cTn id="402" presetID="8" presetClass="emph" presetSubtype="0" fill="hold" grpId="5" nodeType="withEffect">
                                  <p:stCondLst>
                                    <p:cond delay="0"/>
                                  </p:stCondLst>
                                  <p:childTnLst>
                                    <p:animRot by="-21600000">
                                      <p:cBhvr>
                                        <p:cTn id="403" dur="5000" fill="hold"/>
                                        <p:tgtEl>
                                          <p:spTgt spid="18"/>
                                        </p:tgtEl>
                                        <p:attrNameLst>
                                          <p:attrName>r</p:attrName>
                                        </p:attrNameLst>
                                      </p:cBhvr>
                                    </p:animRot>
                                  </p:childTnLst>
                                </p:cTn>
                              </p:par>
                              <p:par>
                                <p:cTn id="404" presetID="8" presetClass="emph" presetSubtype="0" fill="hold" grpId="5" nodeType="withEffect">
                                  <p:stCondLst>
                                    <p:cond delay="0"/>
                                  </p:stCondLst>
                                  <p:childTnLst>
                                    <p:animRot by="21600000">
                                      <p:cBhvr>
                                        <p:cTn id="405" dur="5000" fill="hold"/>
                                        <p:tgtEl>
                                          <p:spTgt spid="19"/>
                                        </p:tgtEl>
                                        <p:attrNameLst>
                                          <p:attrName>r</p:attrName>
                                        </p:attrNameLst>
                                      </p:cBhvr>
                                    </p:animRot>
                                  </p:childTnLst>
                                </p:cTn>
                              </p:par>
                              <p:par>
                                <p:cTn id="406" presetID="8" presetClass="emph" presetSubtype="0" fill="hold" grpId="5" nodeType="withEffect">
                                  <p:stCondLst>
                                    <p:cond delay="0"/>
                                  </p:stCondLst>
                                  <p:childTnLst>
                                    <p:animRot by="-21600000">
                                      <p:cBhvr>
                                        <p:cTn id="407" dur="5000" fill="hold"/>
                                        <p:tgtEl>
                                          <p:spTgt spid="20"/>
                                        </p:tgtEl>
                                        <p:attrNameLst>
                                          <p:attrName>r</p:attrName>
                                        </p:attrNameLst>
                                      </p:cBhvr>
                                    </p:animRot>
                                  </p:childTnLst>
                                </p:cTn>
                              </p:par>
                              <p:par>
                                <p:cTn id="408" presetID="8" presetClass="emph" presetSubtype="0" fill="hold" grpId="5" nodeType="withEffect">
                                  <p:stCondLst>
                                    <p:cond delay="0"/>
                                  </p:stCondLst>
                                  <p:childTnLst>
                                    <p:animRot by="21600000">
                                      <p:cBhvr>
                                        <p:cTn id="409" dur="5000" fill="hold"/>
                                        <p:tgtEl>
                                          <p:spTgt spid="21"/>
                                        </p:tgtEl>
                                        <p:attrNameLst>
                                          <p:attrName>r</p:attrName>
                                        </p:attrNameLst>
                                      </p:cBhvr>
                                    </p:animRot>
                                  </p:childTnLst>
                                </p:cTn>
                              </p:par>
                              <p:par>
                                <p:cTn id="410" presetID="8" presetClass="emph" presetSubtype="0" fill="hold" grpId="5" nodeType="withEffect">
                                  <p:stCondLst>
                                    <p:cond delay="0"/>
                                  </p:stCondLst>
                                  <p:childTnLst>
                                    <p:animRot by="-21600000">
                                      <p:cBhvr>
                                        <p:cTn id="411" dur="5000" fill="hold"/>
                                        <p:tgtEl>
                                          <p:spTgt spid="22"/>
                                        </p:tgtEl>
                                        <p:attrNameLst>
                                          <p:attrName>r</p:attrName>
                                        </p:attrNameLst>
                                      </p:cBhvr>
                                    </p:animRot>
                                  </p:childTnLst>
                                </p:cTn>
                              </p:par>
                              <p:par>
                                <p:cTn id="412" presetID="8" presetClass="emph" presetSubtype="0" fill="hold" grpId="5" nodeType="withEffect">
                                  <p:stCondLst>
                                    <p:cond delay="0"/>
                                  </p:stCondLst>
                                  <p:childTnLst>
                                    <p:animRot by="21600000">
                                      <p:cBhvr>
                                        <p:cTn id="413" dur="5000" fill="hold"/>
                                        <p:tgtEl>
                                          <p:spTgt spid="23"/>
                                        </p:tgtEl>
                                        <p:attrNameLst>
                                          <p:attrName>r</p:attrName>
                                        </p:attrNameLst>
                                      </p:cBhvr>
                                    </p:animRot>
                                  </p:childTnLst>
                                </p:cTn>
                              </p:par>
                              <p:par>
                                <p:cTn id="414" presetID="8" presetClass="emph" presetSubtype="0" fill="hold" grpId="5" nodeType="withEffect">
                                  <p:stCondLst>
                                    <p:cond delay="0"/>
                                  </p:stCondLst>
                                  <p:childTnLst>
                                    <p:animRot by="-21600000">
                                      <p:cBhvr>
                                        <p:cTn id="415" dur="5000" fill="hold"/>
                                        <p:tgtEl>
                                          <p:spTgt spid="24"/>
                                        </p:tgtEl>
                                        <p:attrNameLst>
                                          <p:attrName>r</p:attrName>
                                        </p:attrNameLst>
                                      </p:cBhvr>
                                    </p:animRot>
                                  </p:childTnLst>
                                </p:cTn>
                              </p:par>
                              <p:par>
                                <p:cTn id="416" presetID="8" presetClass="emph" presetSubtype="0" fill="hold" grpId="5" nodeType="withEffect">
                                  <p:stCondLst>
                                    <p:cond delay="0"/>
                                  </p:stCondLst>
                                  <p:childTnLst>
                                    <p:animRot by="21600000">
                                      <p:cBhvr>
                                        <p:cTn id="417" dur="5000" fill="hold"/>
                                        <p:tgtEl>
                                          <p:spTgt spid="25"/>
                                        </p:tgtEl>
                                        <p:attrNameLst>
                                          <p:attrName>r</p:attrName>
                                        </p:attrNameLst>
                                      </p:cBhvr>
                                    </p:animRot>
                                  </p:childTnLst>
                                </p:cTn>
                              </p:par>
                              <p:par>
                                <p:cTn id="418" presetID="8" presetClass="emph" presetSubtype="0" fill="hold" grpId="5" nodeType="withEffect">
                                  <p:stCondLst>
                                    <p:cond delay="0"/>
                                  </p:stCondLst>
                                  <p:childTnLst>
                                    <p:animRot by="-21600000">
                                      <p:cBhvr>
                                        <p:cTn id="419" dur="5000" fill="hold"/>
                                        <p:tgtEl>
                                          <p:spTgt spid="26"/>
                                        </p:tgtEl>
                                        <p:attrNameLst>
                                          <p:attrName>r</p:attrName>
                                        </p:attrNameLst>
                                      </p:cBhvr>
                                    </p:animRot>
                                  </p:childTnLst>
                                </p:cTn>
                              </p:par>
                              <p:par>
                                <p:cTn id="420" presetID="8" presetClass="emph" presetSubtype="0" fill="hold" grpId="5" nodeType="withEffect">
                                  <p:stCondLst>
                                    <p:cond delay="0"/>
                                  </p:stCondLst>
                                  <p:childTnLst>
                                    <p:animRot by="21600000">
                                      <p:cBhvr>
                                        <p:cTn id="421" dur="5000" fill="hold"/>
                                        <p:tgtEl>
                                          <p:spTgt spid="27"/>
                                        </p:tgtEl>
                                        <p:attrNameLst>
                                          <p:attrName>r</p:attrName>
                                        </p:attrNameLst>
                                      </p:cBhvr>
                                    </p:animRot>
                                  </p:childTnLst>
                                </p:cTn>
                              </p:par>
                              <p:par>
                                <p:cTn id="422" presetID="17" presetClass="entr" presetSubtype="2" fill="hold" nodeType="withEffect">
                                  <p:stCondLst>
                                    <p:cond delay="0"/>
                                  </p:stCondLst>
                                  <p:childTnLst>
                                    <p:set>
                                      <p:cBhvr>
                                        <p:cTn id="423" dur="1" fill="hold">
                                          <p:stCondLst>
                                            <p:cond delay="0"/>
                                          </p:stCondLst>
                                        </p:cTn>
                                        <p:tgtEl>
                                          <p:spTgt spid="2"/>
                                        </p:tgtEl>
                                        <p:attrNameLst>
                                          <p:attrName>style.visibility</p:attrName>
                                        </p:attrNameLst>
                                      </p:cBhvr>
                                      <p:to>
                                        <p:strVal val="visible"/>
                                      </p:to>
                                    </p:set>
                                    <p:anim calcmode="lin" valueType="num">
                                      <p:cBhvr>
                                        <p:cTn id="424" dur="5000" fill="hold"/>
                                        <p:tgtEl>
                                          <p:spTgt spid="2"/>
                                        </p:tgtEl>
                                        <p:attrNameLst>
                                          <p:attrName>ppt_x</p:attrName>
                                        </p:attrNameLst>
                                      </p:cBhvr>
                                      <p:tavLst>
                                        <p:tav tm="0">
                                          <p:val>
                                            <p:strVal val="#ppt_x+#ppt_w/2"/>
                                          </p:val>
                                        </p:tav>
                                        <p:tav tm="100000">
                                          <p:val>
                                            <p:strVal val="#ppt_x"/>
                                          </p:val>
                                        </p:tav>
                                      </p:tavLst>
                                    </p:anim>
                                    <p:anim calcmode="lin" valueType="num">
                                      <p:cBhvr>
                                        <p:cTn id="425" dur="5000" fill="hold"/>
                                        <p:tgtEl>
                                          <p:spTgt spid="2"/>
                                        </p:tgtEl>
                                        <p:attrNameLst>
                                          <p:attrName>ppt_y</p:attrName>
                                        </p:attrNameLst>
                                      </p:cBhvr>
                                      <p:tavLst>
                                        <p:tav tm="0">
                                          <p:val>
                                            <p:strVal val="#ppt_y"/>
                                          </p:val>
                                        </p:tav>
                                        <p:tav tm="100000">
                                          <p:val>
                                            <p:strVal val="#ppt_y"/>
                                          </p:val>
                                        </p:tav>
                                      </p:tavLst>
                                    </p:anim>
                                    <p:anim calcmode="lin" valueType="num">
                                      <p:cBhvr>
                                        <p:cTn id="426" dur="5000" fill="hold"/>
                                        <p:tgtEl>
                                          <p:spTgt spid="2"/>
                                        </p:tgtEl>
                                        <p:attrNameLst>
                                          <p:attrName>ppt_w</p:attrName>
                                        </p:attrNameLst>
                                      </p:cBhvr>
                                      <p:tavLst>
                                        <p:tav tm="0">
                                          <p:val>
                                            <p:fltVal val="0"/>
                                          </p:val>
                                        </p:tav>
                                        <p:tav tm="100000">
                                          <p:val>
                                            <p:strVal val="#ppt_w"/>
                                          </p:val>
                                        </p:tav>
                                      </p:tavLst>
                                    </p:anim>
                                    <p:anim calcmode="lin" valueType="num">
                                      <p:cBhvr>
                                        <p:cTn id="427" dur="5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P spid="25" grpId="1" animBg="1"/>
      <p:bldP spid="25" grpId="2" animBg="1"/>
      <p:bldP spid="25" grpId="3" animBg="1"/>
      <p:bldP spid="25" grpId="4" animBg="1"/>
      <p:bldP spid="25" grpId="5" animBg="1"/>
      <p:bldP spid="26" grpId="0" animBg="1"/>
      <p:bldP spid="26" grpId="1" animBg="1"/>
      <p:bldP spid="26" grpId="2" animBg="1"/>
      <p:bldP spid="26" grpId="3" animBg="1"/>
      <p:bldP spid="26" grpId="4" animBg="1"/>
      <p:bldP spid="26" grpId="5" animBg="1"/>
      <p:bldP spid="27" grpId="0" animBg="1"/>
      <p:bldP spid="27" grpId="1" animBg="1"/>
      <p:bldP spid="27" grpId="2" animBg="1"/>
      <p:bldP spid="27" grpId="3" animBg="1"/>
      <p:bldP spid="27" grpId="4" animBg="1"/>
      <p:bldP spid="27" grpId="5" animBg="1"/>
      <p:bldP spid="28" grpId="0" animBg="1"/>
    </p:bldLst>
  </p:timing>
</p:sld>
</file>

<file path=ppt/slides/slide74.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50000"/>
              </a:schemeClr>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pic>
        <p:nvPicPr>
          <p:cNvPr id="2" name="1 Imagen" descr="zty.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Cheurón"/>
          <p:cNvSpPr/>
          <p:nvPr/>
        </p:nvSpPr>
        <p:spPr>
          <a:xfrm rot="16200000">
            <a:off x="321471" y="1178709"/>
            <a:ext cx="1142976" cy="1785918"/>
          </a:xfrm>
          <a:prstGeom prst="chevron">
            <a:avLst>
              <a:gd name="adj" fmla="val 75000"/>
            </a:avLst>
          </a:prstGeom>
          <a:gradFill flip="none" rotWithShape="1">
            <a:gsLst>
              <a:gs pos="50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rot="5400000">
            <a:off x="321471" y="2178841"/>
            <a:ext cx="1142976" cy="1785918"/>
          </a:xfrm>
          <a:prstGeom prst="chevron">
            <a:avLst>
              <a:gd name="adj" fmla="val 75000"/>
            </a:avLst>
          </a:prstGeom>
          <a:gradFill flip="none" rotWithShape="1">
            <a:gsLst>
              <a:gs pos="49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2107389" y="1178709"/>
            <a:ext cx="1142976" cy="1785918"/>
          </a:xfrm>
          <a:prstGeom prst="chevron">
            <a:avLst>
              <a:gd name="adj" fmla="val 75000"/>
            </a:avLst>
          </a:prstGeom>
          <a:gradFill flip="none" rotWithShape="1">
            <a:gsLst>
              <a:gs pos="50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5400000">
            <a:off x="2107389" y="2178841"/>
            <a:ext cx="1142976" cy="1785918"/>
          </a:xfrm>
          <a:prstGeom prst="chevron">
            <a:avLst>
              <a:gd name="adj" fmla="val 75000"/>
            </a:avLst>
          </a:prstGeom>
          <a:gradFill flip="none" rotWithShape="1">
            <a:gsLst>
              <a:gs pos="49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3929090" y="1142990"/>
            <a:ext cx="1142976" cy="1857356"/>
          </a:xfrm>
          <a:prstGeom prst="chevron">
            <a:avLst>
              <a:gd name="adj" fmla="val 75000"/>
            </a:avLst>
          </a:prstGeom>
          <a:gradFill flip="none" rotWithShape="1">
            <a:gsLst>
              <a:gs pos="50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5400000">
            <a:off x="3929090" y="2143122"/>
            <a:ext cx="1142976" cy="1857356"/>
          </a:xfrm>
          <a:prstGeom prst="chevron">
            <a:avLst>
              <a:gd name="adj" fmla="val 75000"/>
            </a:avLst>
          </a:prstGeom>
          <a:gradFill flip="none" rotWithShape="1">
            <a:gsLst>
              <a:gs pos="49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5786462" y="1142974"/>
            <a:ext cx="1142976" cy="1857388"/>
          </a:xfrm>
          <a:prstGeom prst="chevron">
            <a:avLst>
              <a:gd name="adj" fmla="val 75000"/>
            </a:avLst>
          </a:prstGeom>
          <a:gradFill flip="none" rotWithShape="1">
            <a:gsLst>
              <a:gs pos="50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5400000">
            <a:off x="5786462" y="2143106"/>
            <a:ext cx="1142976" cy="1857388"/>
          </a:xfrm>
          <a:prstGeom prst="chevron">
            <a:avLst>
              <a:gd name="adj" fmla="val 75000"/>
            </a:avLst>
          </a:prstGeom>
          <a:gradFill flip="none" rotWithShape="1">
            <a:gsLst>
              <a:gs pos="49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7643834" y="1142990"/>
            <a:ext cx="1142976" cy="1857356"/>
          </a:xfrm>
          <a:prstGeom prst="chevron">
            <a:avLst>
              <a:gd name="adj" fmla="val 75000"/>
            </a:avLst>
          </a:prstGeom>
          <a:gradFill flip="none" rotWithShape="1">
            <a:gsLst>
              <a:gs pos="50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5400000">
            <a:off x="7643834" y="2143122"/>
            <a:ext cx="1142976" cy="1857356"/>
          </a:xfrm>
          <a:prstGeom prst="chevron">
            <a:avLst>
              <a:gd name="adj" fmla="val 75000"/>
            </a:avLst>
          </a:prstGeom>
          <a:gradFill flip="none" rotWithShape="1">
            <a:gsLst>
              <a:gs pos="49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321471" y="678643"/>
            <a:ext cx="1142976" cy="1785918"/>
          </a:xfrm>
          <a:prstGeom prst="chevron">
            <a:avLst>
              <a:gd name="adj" fmla="val 75000"/>
            </a:avLst>
          </a:prstGeom>
          <a:gradFill flip="none" rotWithShape="1">
            <a:gsLst>
              <a:gs pos="50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2107389" y="678643"/>
            <a:ext cx="1142976" cy="1785918"/>
          </a:xfrm>
          <a:prstGeom prst="chevron">
            <a:avLst>
              <a:gd name="adj" fmla="val 75000"/>
            </a:avLst>
          </a:prstGeom>
          <a:gradFill flip="none" rotWithShape="1">
            <a:gsLst>
              <a:gs pos="50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3929090" y="642924"/>
            <a:ext cx="1142976" cy="1857356"/>
          </a:xfrm>
          <a:prstGeom prst="chevron">
            <a:avLst>
              <a:gd name="adj" fmla="val 75000"/>
            </a:avLst>
          </a:prstGeom>
          <a:gradFill flip="none" rotWithShape="1">
            <a:gsLst>
              <a:gs pos="50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5786462" y="642908"/>
            <a:ext cx="1142976" cy="1857388"/>
          </a:xfrm>
          <a:prstGeom prst="chevron">
            <a:avLst>
              <a:gd name="adj" fmla="val 75000"/>
            </a:avLst>
          </a:prstGeom>
          <a:gradFill flip="none" rotWithShape="1">
            <a:gsLst>
              <a:gs pos="50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6200000">
            <a:off x="7643834" y="642924"/>
            <a:ext cx="1142976" cy="1857356"/>
          </a:xfrm>
          <a:prstGeom prst="chevron">
            <a:avLst>
              <a:gd name="adj" fmla="val 75000"/>
            </a:avLst>
          </a:prstGeom>
          <a:gradFill flip="none" rotWithShape="1">
            <a:gsLst>
              <a:gs pos="50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6200000">
            <a:off x="321471" y="107139"/>
            <a:ext cx="1142976" cy="1785918"/>
          </a:xfrm>
          <a:prstGeom prst="chevron">
            <a:avLst>
              <a:gd name="adj" fmla="val 75000"/>
            </a:avLst>
          </a:prstGeom>
          <a:gradFill flip="none" rotWithShape="1">
            <a:gsLst>
              <a:gs pos="50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6200000">
            <a:off x="2107389" y="107139"/>
            <a:ext cx="1142976" cy="1785918"/>
          </a:xfrm>
          <a:prstGeom prst="chevron">
            <a:avLst>
              <a:gd name="adj" fmla="val 75000"/>
            </a:avLst>
          </a:prstGeom>
          <a:gradFill flip="none" rotWithShape="1">
            <a:gsLst>
              <a:gs pos="50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6200000">
            <a:off x="3929090" y="71420"/>
            <a:ext cx="1142976" cy="1857356"/>
          </a:xfrm>
          <a:prstGeom prst="chevron">
            <a:avLst>
              <a:gd name="adj" fmla="val 75000"/>
            </a:avLst>
          </a:prstGeom>
          <a:gradFill flip="none" rotWithShape="1">
            <a:gsLst>
              <a:gs pos="50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6200000">
            <a:off x="5786462" y="71404"/>
            <a:ext cx="1142976" cy="1857388"/>
          </a:xfrm>
          <a:prstGeom prst="chevron">
            <a:avLst>
              <a:gd name="adj" fmla="val 75000"/>
            </a:avLst>
          </a:prstGeom>
          <a:gradFill flip="none" rotWithShape="1">
            <a:gsLst>
              <a:gs pos="50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6200000">
            <a:off x="7643834" y="71420"/>
            <a:ext cx="1142976" cy="1857356"/>
          </a:xfrm>
          <a:prstGeom prst="chevron">
            <a:avLst>
              <a:gd name="adj" fmla="val 75000"/>
            </a:avLst>
          </a:prstGeom>
          <a:gradFill flip="none" rotWithShape="1">
            <a:gsLst>
              <a:gs pos="50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6200000">
            <a:off x="321471" y="-321471"/>
            <a:ext cx="1142976" cy="1785918"/>
          </a:xfrm>
          <a:prstGeom prst="chevron">
            <a:avLst>
              <a:gd name="adj" fmla="val 75000"/>
            </a:avLst>
          </a:prstGeom>
          <a:gradFill flip="none" rotWithShape="1">
            <a:gsLst>
              <a:gs pos="50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2107389" y="-321471"/>
            <a:ext cx="1142976" cy="1785918"/>
          </a:xfrm>
          <a:prstGeom prst="chevron">
            <a:avLst>
              <a:gd name="adj" fmla="val 75000"/>
            </a:avLst>
          </a:prstGeom>
          <a:gradFill flip="none" rotWithShape="1">
            <a:gsLst>
              <a:gs pos="50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6200000">
            <a:off x="3929090" y="-357190"/>
            <a:ext cx="1142976" cy="1857356"/>
          </a:xfrm>
          <a:prstGeom prst="chevron">
            <a:avLst>
              <a:gd name="adj" fmla="val 75000"/>
            </a:avLst>
          </a:prstGeom>
          <a:gradFill flip="none" rotWithShape="1">
            <a:gsLst>
              <a:gs pos="50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16200000">
            <a:off x="5786462" y="-357206"/>
            <a:ext cx="1142976" cy="1857388"/>
          </a:xfrm>
          <a:prstGeom prst="chevron">
            <a:avLst>
              <a:gd name="adj" fmla="val 75000"/>
            </a:avLst>
          </a:prstGeom>
          <a:gradFill flip="none" rotWithShape="1">
            <a:gsLst>
              <a:gs pos="50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rot="16200000">
            <a:off x="7643834" y="-357190"/>
            <a:ext cx="1142976" cy="1857356"/>
          </a:xfrm>
          <a:prstGeom prst="chevron">
            <a:avLst>
              <a:gd name="adj" fmla="val 75000"/>
            </a:avLst>
          </a:prstGeom>
          <a:gradFill flip="none" rotWithShape="1">
            <a:gsLst>
              <a:gs pos="50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5400000">
            <a:off x="321471" y="2750345"/>
            <a:ext cx="1142976" cy="1785918"/>
          </a:xfrm>
          <a:prstGeom prst="chevron">
            <a:avLst>
              <a:gd name="adj" fmla="val 75000"/>
            </a:avLst>
          </a:prstGeom>
          <a:gradFill flip="none" rotWithShape="1">
            <a:gsLst>
              <a:gs pos="49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5400000">
            <a:off x="2107389" y="2750345"/>
            <a:ext cx="1142976" cy="1785918"/>
          </a:xfrm>
          <a:prstGeom prst="chevron">
            <a:avLst>
              <a:gd name="adj" fmla="val 75000"/>
            </a:avLst>
          </a:prstGeom>
          <a:gradFill flip="none" rotWithShape="1">
            <a:gsLst>
              <a:gs pos="49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Cheurón"/>
          <p:cNvSpPr/>
          <p:nvPr/>
        </p:nvSpPr>
        <p:spPr>
          <a:xfrm rot="5400000">
            <a:off x="3929090" y="2714626"/>
            <a:ext cx="1142976" cy="1857356"/>
          </a:xfrm>
          <a:prstGeom prst="chevron">
            <a:avLst>
              <a:gd name="adj" fmla="val 75000"/>
            </a:avLst>
          </a:prstGeom>
          <a:gradFill flip="none" rotWithShape="1">
            <a:gsLst>
              <a:gs pos="49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Cheurón"/>
          <p:cNvSpPr/>
          <p:nvPr/>
        </p:nvSpPr>
        <p:spPr>
          <a:xfrm rot="5400000">
            <a:off x="5786462" y="2714610"/>
            <a:ext cx="1142976" cy="1857388"/>
          </a:xfrm>
          <a:prstGeom prst="chevron">
            <a:avLst>
              <a:gd name="adj" fmla="val 75000"/>
            </a:avLst>
          </a:prstGeom>
          <a:gradFill flip="none" rotWithShape="1">
            <a:gsLst>
              <a:gs pos="49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Cheurón"/>
          <p:cNvSpPr/>
          <p:nvPr/>
        </p:nvSpPr>
        <p:spPr>
          <a:xfrm rot="5400000">
            <a:off x="7643834" y="2714626"/>
            <a:ext cx="1142976" cy="1857356"/>
          </a:xfrm>
          <a:prstGeom prst="chevron">
            <a:avLst>
              <a:gd name="adj" fmla="val 75000"/>
            </a:avLst>
          </a:prstGeom>
          <a:gradFill flip="none" rotWithShape="1">
            <a:gsLst>
              <a:gs pos="49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Cheurón"/>
          <p:cNvSpPr/>
          <p:nvPr/>
        </p:nvSpPr>
        <p:spPr>
          <a:xfrm rot="5400000">
            <a:off x="321471" y="3250411"/>
            <a:ext cx="1142976" cy="1785918"/>
          </a:xfrm>
          <a:prstGeom prst="chevron">
            <a:avLst>
              <a:gd name="adj" fmla="val 75000"/>
            </a:avLst>
          </a:prstGeom>
          <a:gradFill flip="none" rotWithShape="1">
            <a:gsLst>
              <a:gs pos="49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Cheurón"/>
          <p:cNvSpPr/>
          <p:nvPr/>
        </p:nvSpPr>
        <p:spPr>
          <a:xfrm rot="5400000">
            <a:off x="2107389" y="3250411"/>
            <a:ext cx="1142976" cy="1785918"/>
          </a:xfrm>
          <a:prstGeom prst="chevron">
            <a:avLst>
              <a:gd name="adj" fmla="val 75000"/>
            </a:avLst>
          </a:prstGeom>
          <a:gradFill flip="none" rotWithShape="1">
            <a:gsLst>
              <a:gs pos="49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Cheurón"/>
          <p:cNvSpPr/>
          <p:nvPr/>
        </p:nvSpPr>
        <p:spPr>
          <a:xfrm rot="5400000">
            <a:off x="3929090" y="3214692"/>
            <a:ext cx="1142976" cy="1857356"/>
          </a:xfrm>
          <a:prstGeom prst="chevron">
            <a:avLst>
              <a:gd name="adj" fmla="val 75000"/>
            </a:avLst>
          </a:prstGeom>
          <a:gradFill flip="none" rotWithShape="1">
            <a:gsLst>
              <a:gs pos="49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Cheurón"/>
          <p:cNvSpPr/>
          <p:nvPr/>
        </p:nvSpPr>
        <p:spPr>
          <a:xfrm rot="5400000">
            <a:off x="5786462" y="3214676"/>
            <a:ext cx="1142976" cy="1857388"/>
          </a:xfrm>
          <a:prstGeom prst="chevron">
            <a:avLst>
              <a:gd name="adj" fmla="val 75000"/>
            </a:avLst>
          </a:prstGeom>
          <a:gradFill flip="none" rotWithShape="1">
            <a:gsLst>
              <a:gs pos="49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Cheurón"/>
          <p:cNvSpPr/>
          <p:nvPr/>
        </p:nvSpPr>
        <p:spPr>
          <a:xfrm rot="5400000">
            <a:off x="7643834" y="3214692"/>
            <a:ext cx="1142976" cy="1857356"/>
          </a:xfrm>
          <a:prstGeom prst="chevron">
            <a:avLst>
              <a:gd name="adj" fmla="val 75000"/>
            </a:avLst>
          </a:prstGeom>
          <a:gradFill flip="none" rotWithShape="1">
            <a:gsLst>
              <a:gs pos="49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Cheurón"/>
          <p:cNvSpPr/>
          <p:nvPr/>
        </p:nvSpPr>
        <p:spPr>
          <a:xfrm rot="5400000">
            <a:off x="321471" y="3679053"/>
            <a:ext cx="1142976" cy="1785918"/>
          </a:xfrm>
          <a:prstGeom prst="chevron">
            <a:avLst>
              <a:gd name="adj" fmla="val 75000"/>
            </a:avLst>
          </a:prstGeom>
          <a:gradFill flip="none" rotWithShape="1">
            <a:gsLst>
              <a:gs pos="49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Cheurón"/>
          <p:cNvSpPr/>
          <p:nvPr/>
        </p:nvSpPr>
        <p:spPr>
          <a:xfrm rot="5400000">
            <a:off x="2107389" y="3679053"/>
            <a:ext cx="1142976" cy="1785918"/>
          </a:xfrm>
          <a:prstGeom prst="chevron">
            <a:avLst>
              <a:gd name="adj" fmla="val 75000"/>
            </a:avLst>
          </a:prstGeom>
          <a:gradFill flip="none" rotWithShape="1">
            <a:gsLst>
              <a:gs pos="49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Cheurón"/>
          <p:cNvSpPr/>
          <p:nvPr/>
        </p:nvSpPr>
        <p:spPr>
          <a:xfrm rot="5400000">
            <a:off x="3929090" y="3643334"/>
            <a:ext cx="1142976" cy="1857356"/>
          </a:xfrm>
          <a:prstGeom prst="chevron">
            <a:avLst>
              <a:gd name="adj" fmla="val 75000"/>
            </a:avLst>
          </a:prstGeom>
          <a:gradFill flip="none" rotWithShape="1">
            <a:gsLst>
              <a:gs pos="49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Cheurón"/>
          <p:cNvSpPr/>
          <p:nvPr/>
        </p:nvSpPr>
        <p:spPr>
          <a:xfrm rot="5400000">
            <a:off x="5786462" y="3643318"/>
            <a:ext cx="1142976" cy="1857388"/>
          </a:xfrm>
          <a:prstGeom prst="chevron">
            <a:avLst>
              <a:gd name="adj" fmla="val 75000"/>
            </a:avLst>
          </a:prstGeom>
          <a:gradFill flip="none" rotWithShape="1">
            <a:gsLst>
              <a:gs pos="49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Cheurón"/>
          <p:cNvSpPr/>
          <p:nvPr/>
        </p:nvSpPr>
        <p:spPr>
          <a:xfrm rot="5400000">
            <a:off x="7643834" y="3643334"/>
            <a:ext cx="1142976" cy="1857356"/>
          </a:xfrm>
          <a:prstGeom prst="chevron">
            <a:avLst>
              <a:gd name="adj" fmla="val 75000"/>
            </a:avLst>
          </a:prstGeom>
          <a:gradFill flip="none" rotWithShape="1">
            <a:gsLst>
              <a:gs pos="49000">
                <a:schemeClr val="accent6">
                  <a:lumMod val="50000"/>
                </a:schemeClr>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Rectángulo"/>
          <p:cNvSpPr/>
          <p:nvPr/>
        </p:nvSpPr>
        <p:spPr>
          <a:xfrm>
            <a:off x="-571536" y="-285770"/>
            <a:ext cx="10072758" cy="5429270"/>
          </a:xfrm>
          <a:prstGeom prst="rect">
            <a:avLst/>
          </a:prstGeom>
          <a:gradFill flip="none" rotWithShape="1">
            <a:gsLst>
              <a:gs pos="0">
                <a:srgbClr val="362416"/>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4"/>
                                        </p:tgtEl>
                                        <p:attrNameLst>
                                          <p:attrName>style.opacity</p:attrName>
                                        </p:attrNameLst>
                                      </p:cBhvr>
                                      <p:to>
                                        <p:strVal val="0"/>
                                      </p:to>
                                    </p:set>
                                    <p:animEffect filter="image" prLst="opacity: 0">
                                      <p:cBhvr rctx="IE">
                                        <p:cTn id="7" dur="indefinite"/>
                                        <p:tgtEl>
                                          <p:spTgt spid="44"/>
                                        </p:tgtEl>
                                      </p:cBhvr>
                                    </p:animEffect>
                                  </p:childTnLst>
                                </p:cTn>
                              </p:par>
                              <p:par>
                                <p:cTn id="8" presetID="2" presetClass="entr" presetSubtype="4"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ppt_x"/>
                                          </p:val>
                                        </p:tav>
                                        <p:tav tm="100000">
                                          <p:val>
                                            <p:strVal val="#ppt_x"/>
                                          </p:val>
                                        </p:tav>
                                      </p:tavLst>
                                    </p:anim>
                                    <p:anim calcmode="lin" valueType="num">
                                      <p:cBhvr additive="base">
                                        <p:cTn id="11" dur="3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ppt_x"/>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ppt_x"/>
                                          </p:val>
                                        </p:tav>
                                        <p:tav tm="100000">
                                          <p:val>
                                            <p:strVal val="#ppt_x"/>
                                          </p:val>
                                        </p:tav>
                                      </p:tavLst>
                                    </p:anim>
                                    <p:anim calcmode="lin" valueType="num">
                                      <p:cBhvr additive="base">
                                        <p:cTn id="23" dur="3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000" fill="hold"/>
                                        <p:tgtEl>
                                          <p:spTgt spid="12"/>
                                        </p:tgtEl>
                                        <p:attrNameLst>
                                          <p:attrName>ppt_x</p:attrName>
                                        </p:attrNameLst>
                                      </p:cBhvr>
                                      <p:tavLst>
                                        <p:tav tm="0">
                                          <p:val>
                                            <p:strVal val="#ppt_x"/>
                                          </p:val>
                                        </p:tav>
                                        <p:tav tm="100000">
                                          <p:val>
                                            <p:strVal val="#ppt_x"/>
                                          </p:val>
                                        </p:tav>
                                      </p:tavLst>
                                    </p:anim>
                                    <p:anim calcmode="lin" valueType="num">
                                      <p:cBhvr additive="base">
                                        <p:cTn id="27" dur="3000" fill="hold"/>
                                        <p:tgtEl>
                                          <p:spTgt spid="12"/>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3000" fill="hold"/>
                                        <p:tgtEl>
                                          <p:spTgt spid="14"/>
                                        </p:tgtEl>
                                        <p:attrNameLst>
                                          <p:attrName>ppt_x</p:attrName>
                                        </p:attrNameLst>
                                      </p:cBhvr>
                                      <p:tavLst>
                                        <p:tav tm="0">
                                          <p:val>
                                            <p:strVal val="#ppt_x"/>
                                          </p:val>
                                        </p:tav>
                                        <p:tav tm="100000">
                                          <p:val>
                                            <p:strVal val="#ppt_x"/>
                                          </p:val>
                                        </p:tav>
                                      </p:tavLst>
                                    </p:anim>
                                    <p:anim calcmode="lin" valueType="num">
                                      <p:cBhvr additive="base">
                                        <p:cTn id="31" dur="3000" fill="hold"/>
                                        <p:tgtEl>
                                          <p:spTgt spid="14"/>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3000" fill="hold"/>
                                        <p:tgtEl>
                                          <p:spTgt spid="15"/>
                                        </p:tgtEl>
                                        <p:attrNameLst>
                                          <p:attrName>ppt_x</p:attrName>
                                        </p:attrNameLst>
                                      </p:cBhvr>
                                      <p:tavLst>
                                        <p:tav tm="0">
                                          <p:val>
                                            <p:strVal val="#ppt_x"/>
                                          </p:val>
                                        </p:tav>
                                        <p:tav tm="100000">
                                          <p:val>
                                            <p:strVal val="#ppt_x"/>
                                          </p:val>
                                        </p:tav>
                                      </p:tavLst>
                                    </p:anim>
                                    <p:anim calcmode="lin" valueType="num">
                                      <p:cBhvr additive="base">
                                        <p:cTn id="35" dur="3000" fill="hold"/>
                                        <p:tgtEl>
                                          <p:spTgt spid="15"/>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3000" fill="hold"/>
                                        <p:tgtEl>
                                          <p:spTgt spid="16"/>
                                        </p:tgtEl>
                                        <p:attrNameLst>
                                          <p:attrName>ppt_x</p:attrName>
                                        </p:attrNameLst>
                                      </p:cBhvr>
                                      <p:tavLst>
                                        <p:tav tm="0">
                                          <p:val>
                                            <p:strVal val="#ppt_x"/>
                                          </p:val>
                                        </p:tav>
                                        <p:tav tm="100000">
                                          <p:val>
                                            <p:strVal val="#ppt_x"/>
                                          </p:val>
                                        </p:tav>
                                      </p:tavLst>
                                    </p:anim>
                                    <p:anim calcmode="lin" valueType="num">
                                      <p:cBhvr additive="base">
                                        <p:cTn id="39" dur="3000" fill="hold"/>
                                        <p:tgtEl>
                                          <p:spTgt spid="16"/>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additive="base">
                                        <p:cTn id="42" dur="3000" fill="hold"/>
                                        <p:tgtEl>
                                          <p:spTgt spid="17"/>
                                        </p:tgtEl>
                                        <p:attrNameLst>
                                          <p:attrName>ppt_x</p:attrName>
                                        </p:attrNameLst>
                                      </p:cBhvr>
                                      <p:tavLst>
                                        <p:tav tm="0">
                                          <p:val>
                                            <p:strVal val="#ppt_x"/>
                                          </p:val>
                                        </p:tav>
                                        <p:tav tm="100000">
                                          <p:val>
                                            <p:strVal val="#ppt_x"/>
                                          </p:val>
                                        </p:tav>
                                      </p:tavLst>
                                    </p:anim>
                                    <p:anim calcmode="lin" valueType="num">
                                      <p:cBhvr additive="base">
                                        <p:cTn id="43" dur="3000" fill="hold"/>
                                        <p:tgtEl>
                                          <p:spTgt spid="17"/>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8"/>
                                        </p:tgtEl>
                                        <p:attrNameLst>
                                          <p:attrName>style.visibility</p:attrName>
                                        </p:attrNameLst>
                                      </p:cBhvr>
                                      <p:to>
                                        <p:strVal val="visible"/>
                                      </p:to>
                                    </p:set>
                                    <p:anim calcmode="lin" valueType="num">
                                      <p:cBhvr additive="base">
                                        <p:cTn id="46" dur="3000" fill="hold"/>
                                        <p:tgtEl>
                                          <p:spTgt spid="18"/>
                                        </p:tgtEl>
                                        <p:attrNameLst>
                                          <p:attrName>ppt_x</p:attrName>
                                        </p:attrNameLst>
                                      </p:cBhvr>
                                      <p:tavLst>
                                        <p:tav tm="0">
                                          <p:val>
                                            <p:strVal val="#ppt_x"/>
                                          </p:val>
                                        </p:tav>
                                        <p:tav tm="100000">
                                          <p:val>
                                            <p:strVal val="#ppt_x"/>
                                          </p:val>
                                        </p:tav>
                                      </p:tavLst>
                                    </p:anim>
                                    <p:anim calcmode="lin" valueType="num">
                                      <p:cBhvr additive="base">
                                        <p:cTn id="47" dur="3000" fill="hold"/>
                                        <p:tgtEl>
                                          <p:spTgt spid="18"/>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9"/>
                                        </p:tgtEl>
                                        <p:attrNameLst>
                                          <p:attrName>style.visibility</p:attrName>
                                        </p:attrNameLst>
                                      </p:cBhvr>
                                      <p:to>
                                        <p:strVal val="visible"/>
                                      </p:to>
                                    </p:set>
                                    <p:anim calcmode="lin" valueType="num">
                                      <p:cBhvr additive="base">
                                        <p:cTn id="50" dur="3000" fill="hold"/>
                                        <p:tgtEl>
                                          <p:spTgt spid="19"/>
                                        </p:tgtEl>
                                        <p:attrNameLst>
                                          <p:attrName>ppt_x</p:attrName>
                                        </p:attrNameLst>
                                      </p:cBhvr>
                                      <p:tavLst>
                                        <p:tav tm="0">
                                          <p:val>
                                            <p:strVal val="#ppt_x"/>
                                          </p:val>
                                        </p:tav>
                                        <p:tav tm="100000">
                                          <p:val>
                                            <p:strVal val="#ppt_x"/>
                                          </p:val>
                                        </p:tav>
                                      </p:tavLst>
                                    </p:anim>
                                    <p:anim calcmode="lin" valueType="num">
                                      <p:cBhvr additive="base">
                                        <p:cTn id="51" dur="3000" fill="hold"/>
                                        <p:tgtEl>
                                          <p:spTgt spid="19"/>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20"/>
                                        </p:tgtEl>
                                        <p:attrNameLst>
                                          <p:attrName>style.visibility</p:attrName>
                                        </p:attrNameLst>
                                      </p:cBhvr>
                                      <p:to>
                                        <p:strVal val="visible"/>
                                      </p:to>
                                    </p:set>
                                    <p:anim calcmode="lin" valueType="num">
                                      <p:cBhvr additive="base">
                                        <p:cTn id="54" dur="3000" fill="hold"/>
                                        <p:tgtEl>
                                          <p:spTgt spid="20"/>
                                        </p:tgtEl>
                                        <p:attrNameLst>
                                          <p:attrName>ppt_x</p:attrName>
                                        </p:attrNameLst>
                                      </p:cBhvr>
                                      <p:tavLst>
                                        <p:tav tm="0">
                                          <p:val>
                                            <p:strVal val="#ppt_x"/>
                                          </p:val>
                                        </p:tav>
                                        <p:tav tm="100000">
                                          <p:val>
                                            <p:strVal val="#ppt_x"/>
                                          </p:val>
                                        </p:tav>
                                      </p:tavLst>
                                    </p:anim>
                                    <p:anim calcmode="lin" valueType="num">
                                      <p:cBhvr additive="base">
                                        <p:cTn id="55" dur="3000" fill="hold"/>
                                        <p:tgtEl>
                                          <p:spTgt spid="20"/>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 calcmode="lin" valueType="num">
                                      <p:cBhvr additive="base">
                                        <p:cTn id="58" dur="3000" fill="hold"/>
                                        <p:tgtEl>
                                          <p:spTgt spid="21"/>
                                        </p:tgtEl>
                                        <p:attrNameLst>
                                          <p:attrName>ppt_x</p:attrName>
                                        </p:attrNameLst>
                                      </p:cBhvr>
                                      <p:tavLst>
                                        <p:tav tm="0">
                                          <p:val>
                                            <p:strVal val="#ppt_x"/>
                                          </p:val>
                                        </p:tav>
                                        <p:tav tm="100000">
                                          <p:val>
                                            <p:strVal val="#ppt_x"/>
                                          </p:val>
                                        </p:tav>
                                      </p:tavLst>
                                    </p:anim>
                                    <p:anim calcmode="lin" valueType="num">
                                      <p:cBhvr additive="base">
                                        <p:cTn id="59" dur="3000" fill="hold"/>
                                        <p:tgtEl>
                                          <p:spTgt spid="21"/>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22"/>
                                        </p:tgtEl>
                                        <p:attrNameLst>
                                          <p:attrName>style.visibility</p:attrName>
                                        </p:attrNameLst>
                                      </p:cBhvr>
                                      <p:to>
                                        <p:strVal val="visible"/>
                                      </p:to>
                                    </p:set>
                                    <p:anim calcmode="lin" valueType="num">
                                      <p:cBhvr additive="base">
                                        <p:cTn id="62" dur="3000" fill="hold"/>
                                        <p:tgtEl>
                                          <p:spTgt spid="22"/>
                                        </p:tgtEl>
                                        <p:attrNameLst>
                                          <p:attrName>ppt_x</p:attrName>
                                        </p:attrNameLst>
                                      </p:cBhvr>
                                      <p:tavLst>
                                        <p:tav tm="0">
                                          <p:val>
                                            <p:strVal val="#ppt_x"/>
                                          </p:val>
                                        </p:tav>
                                        <p:tav tm="100000">
                                          <p:val>
                                            <p:strVal val="#ppt_x"/>
                                          </p:val>
                                        </p:tav>
                                      </p:tavLst>
                                    </p:anim>
                                    <p:anim calcmode="lin" valueType="num">
                                      <p:cBhvr additive="base">
                                        <p:cTn id="63" dur="3000" fill="hold"/>
                                        <p:tgtEl>
                                          <p:spTgt spid="22"/>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23"/>
                                        </p:tgtEl>
                                        <p:attrNameLst>
                                          <p:attrName>style.visibility</p:attrName>
                                        </p:attrNameLst>
                                      </p:cBhvr>
                                      <p:to>
                                        <p:strVal val="visible"/>
                                      </p:to>
                                    </p:set>
                                    <p:anim calcmode="lin" valueType="num">
                                      <p:cBhvr additive="base">
                                        <p:cTn id="66" dur="3000" fill="hold"/>
                                        <p:tgtEl>
                                          <p:spTgt spid="23"/>
                                        </p:tgtEl>
                                        <p:attrNameLst>
                                          <p:attrName>ppt_x</p:attrName>
                                        </p:attrNameLst>
                                      </p:cBhvr>
                                      <p:tavLst>
                                        <p:tav tm="0">
                                          <p:val>
                                            <p:strVal val="#ppt_x"/>
                                          </p:val>
                                        </p:tav>
                                        <p:tav tm="100000">
                                          <p:val>
                                            <p:strVal val="#ppt_x"/>
                                          </p:val>
                                        </p:tav>
                                      </p:tavLst>
                                    </p:anim>
                                    <p:anim calcmode="lin" valueType="num">
                                      <p:cBhvr additive="base">
                                        <p:cTn id="67" dur="3000" fill="hold"/>
                                        <p:tgtEl>
                                          <p:spTgt spid="23"/>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4"/>
                                        </p:tgtEl>
                                        <p:attrNameLst>
                                          <p:attrName>style.visibility</p:attrName>
                                        </p:attrNameLst>
                                      </p:cBhvr>
                                      <p:to>
                                        <p:strVal val="visible"/>
                                      </p:to>
                                    </p:set>
                                    <p:anim calcmode="lin" valueType="num">
                                      <p:cBhvr additive="base">
                                        <p:cTn id="70" dur="3000" fill="hold"/>
                                        <p:tgtEl>
                                          <p:spTgt spid="24"/>
                                        </p:tgtEl>
                                        <p:attrNameLst>
                                          <p:attrName>ppt_x</p:attrName>
                                        </p:attrNameLst>
                                      </p:cBhvr>
                                      <p:tavLst>
                                        <p:tav tm="0">
                                          <p:val>
                                            <p:strVal val="#ppt_x"/>
                                          </p:val>
                                        </p:tav>
                                        <p:tav tm="100000">
                                          <p:val>
                                            <p:strVal val="#ppt_x"/>
                                          </p:val>
                                        </p:tav>
                                      </p:tavLst>
                                    </p:anim>
                                    <p:anim calcmode="lin" valueType="num">
                                      <p:cBhvr additive="base">
                                        <p:cTn id="71" dur="3000" fill="hold"/>
                                        <p:tgtEl>
                                          <p:spTgt spid="24"/>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5"/>
                                        </p:tgtEl>
                                        <p:attrNameLst>
                                          <p:attrName>style.visibility</p:attrName>
                                        </p:attrNameLst>
                                      </p:cBhvr>
                                      <p:to>
                                        <p:strVal val="visible"/>
                                      </p:to>
                                    </p:set>
                                    <p:anim calcmode="lin" valueType="num">
                                      <p:cBhvr additive="base">
                                        <p:cTn id="74" dur="3000" fill="hold"/>
                                        <p:tgtEl>
                                          <p:spTgt spid="25"/>
                                        </p:tgtEl>
                                        <p:attrNameLst>
                                          <p:attrName>ppt_x</p:attrName>
                                        </p:attrNameLst>
                                      </p:cBhvr>
                                      <p:tavLst>
                                        <p:tav tm="0">
                                          <p:val>
                                            <p:strVal val="#ppt_x"/>
                                          </p:val>
                                        </p:tav>
                                        <p:tav tm="100000">
                                          <p:val>
                                            <p:strVal val="#ppt_x"/>
                                          </p:val>
                                        </p:tav>
                                      </p:tavLst>
                                    </p:anim>
                                    <p:anim calcmode="lin" valueType="num">
                                      <p:cBhvr additive="base">
                                        <p:cTn id="75" dur="3000" fill="hold"/>
                                        <p:tgtEl>
                                          <p:spTgt spid="25"/>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6"/>
                                        </p:tgtEl>
                                        <p:attrNameLst>
                                          <p:attrName>style.visibility</p:attrName>
                                        </p:attrNameLst>
                                      </p:cBhvr>
                                      <p:to>
                                        <p:strVal val="visible"/>
                                      </p:to>
                                    </p:set>
                                    <p:anim calcmode="lin" valueType="num">
                                      <p:cBhvr additive="base">
                                        <p:cTn id="78" dur="3000" fill="hold"/>
                                        <p:tgtEl>
                                          <p:spTgt spid="26"/>
                                        </p:tgtEl>
                                        <p:attrNameLst>
                                          <p:attrName>ppt_x</p:attrName>
                                        </p:attrNameLst>
                                      </p:cBhvr>
                                      <p:tavLst>
                                        <p:tav tm="0">
                                          <p:val>
                                            <p:strVal val="#ppt_x"/>
                                          </p:val>
                                        </p:tav>
                                        <p:tav tm="100000">
                                          <p:val>
                                            <p:strVal val="#ppt_x"/>
                                          </p:val>
                                        </p:tav>
                                      </p:tavLst>
                                    </p:anim>
                                    <p:anim calcmode="lin" valueType="num">
                                      <p:cBhvr additive="base">
                                        <p:cTn id="79" dur="3000" fill="hold"/>
                                        <p:tgtEl>
                                          <p:spTgt spid="26"/>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7"/>
                                        </p:tgtEl>
                                        <p:attrNameLst>
                                          <p:attrName>style.visibility</p:attrName>
                                        </p:attrNameLst>
                                      </p:cBhvr>
                                      <p:to>
                                        <p:strVal val="visible"/>
                                      </p:to>
                                    </p:set>
                                    <p:anim calcmode="lin" valueType="num">
                                      <p:cBhvr additive="base">
                                        <p:cTn id="82" dur="3000" fill="hold"/>
                                        <p:tgtEl>
                                          <p:spTgt spid="27"/>
                                        </p:tgtEl>
                                        <p:attrNameLst>
                                          <p:attrName>ppt_x</p:attrName>
                                        </p:attrNameLst>
                                      </p:cBhvr>
                                      <p:tavLst>
                                        <p:tav tm="0">
                                          <p:val>
                                            <p:strVal val="#ppt_x"/>
                                          </p:val>
                                        </p:tav>
                                        <p:tav tm="100000">
                                          <p:val>
                                            <p:strVal val="#ppt_x"/>
                                          </p:val>
                                        </p:tav>
                                      </p:tavLst>
                                    </p:anim>
                                    <p:anim calcmode="lin" valueType="num">
                                      <p:cBhvr additive="base">
                                        <p:cTn id="83" dur="3000" fill="hold"/>
                                        <p:tgtEl>
                                          <p:spTgt spid="27"/>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8"/>
                                        </p:tgtEl>
                                        <p:attrNameLst>
                                          <p:attrName>style.visibility</p:attrName>
                                        </p:attrNameLst>
                                      </p:cBhvr>
                                      <p:to>
                                        <p:strVal val="visible"/>
                                      </p:to>
                                    </p:set>
                                    <p:anim calcmode="lin" valueType="num">
                                      <p:cBhvr additive="base">
                                        <p:cTn id="86" dur="3000" fill="hold"/>
                                        <p:tgtEl>
                                          <p:spTgt spid="28"/>
                                        </p:tgtEl>
                                        <p:attrNameLst>
                                          <p:attrName>ppt_x</p:attrName>
                                        </p:attrNameLst>
                                      </p:cBhvr>
                                      <p:tavLst>
                                        <p:tav tm="0">
                                          <p:val>
                                            <p:strVal val="#ppt_x"/>
                                          </p:val>
                                        </p:tav>
                                        <p:tav tm="100000">
                                          <p:val>
                                            <p:strVal val="#ppt_x"/>
                                          </p:val>
                                        </p:tav>
                                      </p:tavLst>
                                    </p:anim>
                                    <p:anim calcmode="lin" valueType="num">
                                      <p:cBhvr additive="base">
                                        <p:cTn id="87" dur="3000" fill="hold"/>
                                        <p:tgtEl>
                                          <p:spTgt spid="28"/>
                                        </p:tgtEl>
                                        <p:attrNameLst>
                                          <p:attrName>ppt_y</p:attrName>
                                        </p:attrNameLst>
                                      </p:cBhvr>
                                      <p:tavLst>
                                        <p:tav tm="0">
                                          <p:val>
                                            <p:strVal val="1+#ppt_h/2"/>
                                          </p:val>
                                        </p:tav>
                                        <p:tav tm="100000">
                                          <p:val>
                                            <p:strVal val="#ppt_y"/>
                                          </p:val>
                                        </p:tav>
                                      </p:tavLst>
                                    </p:anim>
                                  </p:childTnLst>
                                </p:cTn>
                              </p:par>
                              <p:par>
                                <p:cTn id="88" presetID="2" presetClass="entr" presetSubtype="1" fill="hold" grpId="0" nodeType="withEffect">
                                  <p:stCondLst>
                                    <p:cond delay="0"/>
                                  </p:stCondLst>
                                  <p:childTnLst>
                                    <p:set>
                                      <p:cBhvr>
                                        <p:cTn id="89" dur="1" fill="hold">
                                          <p:stCondLst>
                                            <p:cond delay="0"/>
                                          </p:stCondLst>
                                        </p:cTn>
                                        <p:tgtEl>
                                          <p:spTgt spid="5"/>
                                        </p:tgtEl>
                                        <p:attrNameLst>
                                          <p:attrName>style.visibility</p:attrName>
                                        </p:attrNameLst>
                                      </p:cBhvr>
                                      <p:to>
                                        <p:strVal val="visible"/>
                                      </p:to>
                                    </p:set>
                                    <p:anim calcmode="lin" valueType="num">
                                      <p:cBhvr additive="base">
                                        <p:cTn id="90" dur="3000" fill="hold"/>
                                        <p:tgtEl>
                                          <p:spTgt spid="5"/>
                                        </p:tgtEl>
                                        <p:attrNameLst>
                                          <p:attrName>ppt_x</p:attrName>
                                        </p:attrNameLst>
                                      </p:cBhvr>
                                      <p:tavLst>
                                        <p:tav tm="0">
                                          <p:val>
                                            <p:strVal val="#ppt_x"/>
                                          </p:val>
                                        </p:tav>
                                        <p:tav tm="100000">
                                          <p:val>
                                            <p:strVal val="#ppt_x"/>
                                          </p:val>
                                        </p:tav>
                                      </p:tavLst>
                                    </p:anim>
                                    <p:anim calcmode="lin" valueType="num">
                                      <p:cBhvr additive="base">
                                        <p:cTn id="91" dur="3000" fill="hold"/>
                                        <p:tgtEl>
                                          <p:spTgt spid="5"/>
                                        </p:tgtEl>
                                        <p:attrNameLst>
                                          <p:attrName>ppt_y</p:attrName>
                                        </p:attrNameLst>
                                      </p:cBhvr>
                                      <p:tavLst>
                                        <p:tav tm="0">
                                          <p:val>
                                            <p:strVal val="0-#ppt_h/2"/>
                                          </p:val>
                                        </p:tav>
                                        <p:tav tm="100000">
                                          <p:val>
                                            <p:strVal val="#ppt_y"/>
                                          </p:val>
                                        </p:tav>
                                      </p:tavLst>
                                    </p:anim>
                                  </p:childTnLst>
                                </p:cTn>
                              </p:par>
                              <p:par>
                                <p:cTn id="92" presetID="2" presetClass="entr" presetSubtype="1" fill="hold" grpId="0" nodeType="withEffect">
                                  <p:stCondLst>
                                    <p:cond delay="0"/>
                                  </p:stCondLst>
                                  <p:childTnLst>
                                    <p:set>
                                      <p:cBhvr>
                                        <p:cTn id="93" dur="1" fill="hold">
                                          <p:stCondLst>
                                            <p:cond delay="0"/>
                                          </p:stCondLst>
                                        </p:cTn>
                                        <p:tgtEl>
                                          <p:spTgt spid="7"/>
                                        </p:tgtEl>
                                        <p:attrNameLst>
                                          <p:attrName>style.visibility</p:attrName>
                                        </p:attrNameLst>
                                      </p:cBhvr>
                                      <p:to>
                                        <p:strVal val="visible"/>
                                      </p:to>
                                    </p:set>
                                    <p:anim calcmode="lin" valueType="num">
                                      <p:cBhvr additive="base">
                                        <p:cTn id="94" dur="3000" fill="hold"/>
                                        <p:tgtEl>
                                          <p:spTgt spid="7"/>
                                        </p:tgtEl>
                                        <p:attrNameLst>
                                          <p:attrName>ppt_x</p:attrName>
                                        </p:attrNameLst>
                                      </p:cBhvr>
                                      <p:tavLst>
                                        <p:tav tm="0">
                                          <p:val>
                                            <p:strVal val="#ppt_x"/>
                                          </p:val>
                                        </p:tav>
                                        <p:tav tm="100000">
                                          <p:val>
                                            <p:strVal val="#ppt_x"/>
                                          </p:val>
                                        </p:tav>
                                      </p:tavLst>
                                    </p:anim>
                                    <p:anim calcmode="lin" valueType="num">
                                      <p:cBhvr additive="base">
                                        <p:cTn id="95" dur="3000" fill="hold"/>
                                        <p:tgtEl>
                                          <p:spTgt spid="7"/>
                                        </p:tgtEl>
                                        <p:attrNameLst>
                                          <p:attrName>ppt_y</p:attrName>
                                        </p:attrNameLst>
                                      </p:cBhvr>
                                      <p:tavLst>
                                        <p:tav tm="0">
                                          <p:val>
                                            <p:strVal val="0-#ppt_h/2"/>
                                          </p:val>
                                        </p:tav>
                                        <p:tav tm="100000">
                                          <p:val>
                                            <p:strVal val="#ppt_y"/>
                                          </p:val>
                                        </p:tav>
                                      </p:tavLst>
                                    </p:anim>
                                  </p:childTnLst>
                                </p:cTn>
                              </p:par>
                              <p:par>
                                <p:cTn id="96" presetID="2" presetClass="entr" presetSubtype="1" fill="hold" grpId="0" nodeType="withEffect">
                                  <p:stCondLst>
                                    <p:cond delay="0"/>
                                  </p:stCondLst>
                                  <p:childTnLst>
                                    <p:set>
                                      <p:cBhvr>
                                        <p:cTn id="97" dur="1" fill="hold">
                                          <p:stCondLst>
                                            <p:cond delay="0"/>
                                          </p:stCondLst>
                                        </p:cTn>
                                        <p:tgtEl>
                                          <p:spTgt spid="9"/>
                                        </p:tgtEl>
                                        <p:attrNameLst>
                                          <p:attrName>style.visibility</p:attrName>
                                        </p:attrNameLst>
                                      </p:cBhvr>
                                      <p:to>
                                        <p:strVal val="visible"/>
                                      </p:to>
                                    </p:set>
                                    <p:anim calcmode="lin" valueType="num">
                                      <p:cBhvr additive="base">
                                        <p:cTn id="98" dur="3000" fill="hold"/>
                                        <p:tgtEl>
                                          <p:spTgt spid="9"/>
                                        </p:tgtEl>
                                        <p:attrNameLst>
                                          <p:attrName>ppt_x</p:attrName>
                                        </p:attrNameLst>
                                      </p:cBhvr>
                                      <p:tavLst>
                                        <p:tav tm="0">
                                          <p:val>
                                            <p:strVal val="#ppt_x"/>
                                          </p:val>
                                        </p:tav>
                                        <p:tav tm="100000">
                                          <p:val>
                                            <p:strVal val="#ppt_x"/>
                                          </p:val>
                                        </p:tav>
                                      </p:tavLst>
                                    </p:anim>
                                    <p:anim calcmode="lin" valueType="num">
                                      <p:cBhvr additive="base">
                                        <p:cTn id="99" dur="3000" fill="hold"/>
                                        <p:tgtEl>
                                          <p:spTgt spid="9"/>
                                        </p:tgtEl>
                                        <p:attrNameLst>
                                          <p:attrName>ppt_y</p:attrName>
                                        </p:attrNameLst>
                                      </p:cBhvr>
                                      <p:tavLst>
                                        <p:tav tm="0">
                                          <p:val>
                                            <p:strVal val="0-#ppt_h/2"/>
                                          </p:val>
                                        </p:tav>
                                        <p:tav tm="100000">
                                          <p:val>
                                            <p:strVal val="#ppt_y"/>
                                          </p:val>
                                        </p:tav>
                                      </p:tavLst>
                                    </p:anim>
                                  </p:childTnLst>
                                </p:cTn>
                              </p:par>
                              <p:par>
                                <p:cTn id="100" presetID="2" presetClass="entr" presetSubtype="1" fill="hold" grpId="0" nodeType="withEffect">
                                  <p:stCondLst>
                                    <p:cond delay="0"/>
                                  </p:stCondLst>
                                  <p:childTnLst>
                                    <p:set>
                                      <p:cBhvr>
                                        <p:cTn id="101" dur="1" fill="hold">
                                          <p:stCondLst>
                                            <p:cond delay="0"/>
                                          </p:stCondLst>
                                        </p:cTn>
                                        <p:tgtEl>
                                          <p:spTgt spid="11"/>
                                        </p:tgtEl>
                                        <p:attrNameLst>
                                          <p:attrName>style.visibility</p:attrName>
                                        </p:attrNameLst>
                                      </p:cBhvr>
                                      <p:to>
                                        <p:strVal val="visible"/>
                                      </p:to>
                                    </p:set>
                                    <p:anim calcmode="lin" valueType="num">
                                      <p:cBhvr additive="base">
                                        <p:cTn id="102" dur="3000" fill="hold"/>
                                        <p:tgtEl>
                                          <p:spTgt spid="11"/>
                                        </p:tgtEl>
                                        <p:attrNameLst>
                                          <p:attrName>ppt_x</p:attrName>
                                        </p:attrNameLst>
                                      </p:cBhvr>
                                      <p:tavLst>
                                        <p:tav tm="0">
                                          <p:val>
                                            <p:strVal val="#ppt_x"/>
                                          </p:val>
                                        </p:tav>
                                        <p:tav tm="100000">
                                          <p:val>
                                            <p:strVal val="#ppt_x"/>
                                          </p:val>
                                        </p:tav>
                                      </p:tavLst>
                                    </p:anim>
                                    <p:anim calcmode="lin" valueType="num">
                                      <p:cBhvr additive="base">
                                        <p:cTn id="103" dur="3000" fill="hold"/>
                                        <p:tgtEl>
                                          <p:spTgt spid="11"/>
                                        </p:tgtEl>
                                        <p:attrNameLst>
                                          <p:attrName>ppt_y</p:attrName>
                                        </p:attrNameLst>
                                      </p:cBhvr>
                                      <p:tavLst>
                                        <p:tav tm="0">
                                          <p:val>
                                            <p:strVal val="0-#ppt_h/2"/>
                                          </p:val>
                                        </p:tav>
                                        <p:tav tm="100000">
                                          <p:val>
                                            <p:strVal val="#ppt_y"/>
                                          </p:val>
                                        </p:tav>
                                      </p:tavLst>
                                    </p:anim>
                                  </p:childTnLst>
                                </p:cTn>
                              </p:par>
                              <p:par>
                                <p:cTn id="104" presetID="2" presetClass="entr" presetSubtype="1" fill="hold" grpId="0" nodeType="withEffect">
                                  <p:stCondLst>
                                    <p:cond delay="0"/>
                                  </p:stCondLst>
                                  <p:childTnLst>
                                    <p:set>
                                      <p:cBhvr>
                                        <p:cTn id="105" dur="1" fill="hold">
                                          <p:stCondLst>
                                            <p:cond delay="0"/>
                                          </p:stCondLst>
                                        </p:cTn>
                                        <p:tgtEl>
                                          <p:spTgt spid="13"/>
                                        </p:tgtEl>
                                        <p:attrNameLst>
                                          <p:attrName>style.visibility</p:attrName>
                                        </p:attrNameLst>
                                      </p:cBhvr>
                                      <p:to>
                                        <p:strVal val="visible"/>
                                      </p:to>
                                    </p:set>
                                    <p:anim calcmode="lin" valueType="num">
                                      <p:cBhvr additive="base">
                                        <p:cTn id="106" dur="3000" fill="hold"/>
                                        <p:tgtEl>
                                          <p:spTgt spid="13"/>
                                        </p:tgtEl>
                                        <p:attrNameLst>
                                          <p:attrName>ppt_x</p:attrName>
                                        </p:attrNameLst>
                                      </p:cBhvr>
                                      <p:tavLst>
                                        <p:tav tm="0">
                                          <p:val>
                                            <p:strVal val="#ppt_x"/>
                                          </p:val>
                                        </p:tav>
                                        <p:tav tm="100000">
                                          <p:val>
                                            <p:strVal val="#ppt_x"/>
                                          </p:val>
                                        </p:tav>
                                      </p:tavLst>
                                    </p:anim>
                                    <p:anim calcmode="lin" valueType="num">
                                      <p:cBhvr additive="base">
                                        <p:cTn id="107" dur="3000" fill="hold"/>
                                        <p:tgtEl>
                                          <p:spTgt spid="13"/>
                                        </p:tgtEl>
                                        <p:attrNameLst>
                                          <p:attrName>ppt_y</p:attrName>
                                        </p:attrNameLst>
                                      </p:cBhvr>
                                      <p:tavLst>
                                        <p:tav tm="0">
                                          <p:val>
                                            <p:strVal val="0-#ppt_h/2"/>
                                          </p:val>
                                        </p:tav>
                                        <p:tav tm="100000">
                                          <p:val>
                                            <p:strVal val="#ppt_y"/>
                                          </p:val>
                                        </p:tav>
                                      </p:tavLst>
                                    </p:anim>
                                  </p:childTnLst>
                                </p:cTn>
                              </p:par>
                              <p:par>
                                <p:cTn id="108" presetID="2" presetClass="entr" presetSubtype="1" fill="hold" grpId="0" nodeType="withEffect">
                                  <p:stCondLst>
                                    <p:cond delay="0"/>
                                  </p:stCondLst>
                                  <p:childTnLst>
                                    <p:set>
                                      <p:cBhvr>
                                        <p:cTn id="109" dur="1" fill="hold">
                                          <p:stCondLst>
                                            <p:cond delay="0"/>
                                          </p:stCondLst>
                                        </p:cTn>
                                        <p:tgtEl>
                                          <p:spTgt spid="29"/>
                                        </p:tgtEl>
                                        <p:attrNameLst>
                                          <p:attrName>style.visibility</p:attrName>
                                        </p:attrNameLst>
                                      </p:cBhvr>
                                      <p:to>
                                        <p:strVal val="visible"/>
                                      </p:to>
                                    </p:set>
                                    <p:anim calcmode="lin" valueType="num">
                                      <p:cBhvr additive="base">
                                        <p:cTn id="110" dur="3000" fill="hold"/>
                                        <p:tgtEl>
                                          <p:spTgt spid="29"/>
                                        </p:tgtEl>
                                        <p:attrNameLst>
                                          <p:attrName>ppt_x</p:attrName>
                                        </p:attrNameLst>
                                      </p:cBhvr>
                                      <p:tavLst>
                                        <p:tav tm="0">
                                          <p:val>
                                            <p:strVal val="#ppt_x"/>
                                          </p:val>
                                        </p:tav>
                                        <p:tav tm="100000">
                                          <p:val>
                                            <p:strVal val="#ppt_x"/>
                                          </p:val>
                                        </p:tav>
                                      </p:tavLst>
                                    </p:anim>
                                    <p:anim calcmode="lin" valueType="num">
                                      <p:cBhvr additive="base">
                                        <p:cTn id="111" dur="3000" fill="hold"/>
                                        <p:tgtEl>
                                          <p:spTgt spid="29"/>
                                        </p:tgtEl>
                                        <p:attrNameLst>
                                          <p:attrName>ppt_y</p:attrName>
                                        </p:attrNameLst>
                                      </p:cBhvr>
                                      <p:tavLst>
                                        <p:tav tm="0">
                                          <p:val>
                                            <p:strVal val="0-#ppt_h/2"/>
                                          </p:val>
                                        </p:tav>
                                        <p:tav tm="100000">
                                          <p:val>
                                            <p:strVal val="#ppt_y"/>
                                          </p:val>
                                        </p:tav>
                                      </p:tavLst>
                                    </p:anim>
                                  </p:childTnLst>
                                </p:cTn>
                              </p:par>
                              <p:par>
                                <p:cTn id="112" presetID="2" presetClass="entr" presetSubtype="1" fill="hold" grpId="0" nodeType="withEffect">
                                  <p:stCondLst>
                                    <p:cond delay="0"/>
                                  </p:stCondLst>
                                  <p:childTnLst>
                                    <p:set>
                                      <p:cBhvr>
                                        <p:cTn id="113" dur="1" fill="hold">
                                          <p:stCondLst>
                                            <p:cond delay="0"/>
                                          </p:stCondLst>
                                        </p:cTn>
                                        <p:tgtEl>
                                          <p:spTgt spid="30"/>
                                        </p:tgtEl>
                                        <p:attrNameLst>
                                          <p:attrName>style.visibility</p:attrName>
                                        </p:attrNameLst>
                                      </p:cBhvr>
                                      <p:to>
                                        <p:strVal val="visible"/>
                                      </p:to>
                                    </p:set>
                                    <p:anim calcmode="lin" valueType="num">
                                      <p:cBhvr additive="base">
                                        <p:cTn id="114" dur="3000" fill="hold"/>
                                        <p:tgtEl>
                                          <p:spTgt spid="30"/>
                                        </p:tgtEl>
                                        <p:attrNameLst>
                                          <p:attrName>ppt_x</p:attrName>
                                        </p:attrNameLst>
                                      </p:cBhvr>
                                      <p:tavLst>
                                        <p:tav tm="0">
                                          <p:val>
                                            <p:strVal val="#ppt_x"/>
                                          </p:val>
                                        </p:tav>
                                        <p:tav tm="100000">
                                          <p:val>
                                            <p:strVal val="#ppt_x"/>
                                          </p:val>
                                        </p:tav>
                                      </p:tavLst>
                                    </p:anim>
                                    <p:anim calcmode="lin" valueType="num">
                                      <p:cBhvr additive="base">
                                        <p:cTn id="115" dur="3000" fill="hold"/>
                                        <p:tgtEl>
                                          <p:spTgt spid="30"/>
                                        </p:tgtEl>
                                        <p:attrNameLst>
                                          <p:attrName>ppt_y</p:attrName>
                                        </p:attrNameLst>
                                      </p:cBhvr>
                                      <p:tavLst>
                                        <p:tav tm="0">
                                          <p:val>
                                            <p:strVal val="0-#ppt_h/2"/>
                                          </p:val>
                                        </p:tav>
                                        <p:tav tm="100000">
                                          <p:val>
                                            <p:strVal val="#ppt_y"/>
                                          </p:val>
                                        </p:tav>
                                      </p:tavLst>
                                    </p:anim>
                                  </p:childTnLst>
                                </p:cTn>
                              </p:par>
                              <p:par>
                                <p:cTn id="116" presetID="2" presetClass="entr" presetSubtype="1" fill="hold" grpId="0" nodeType="withEffect">
                                  <p:stCondLst>
                                    <p:cond delay="0"/>
                                  </p:stCondLst>
                                  <p:childTnLst>
                                    <p:set>
                                      <p:cBhvr>
                                        <p:cTn id="117" dur="1" fill="hold">
                                          <p:stCondLst>
                                            <p:cond delay="0"/>
                                          </p:stCondLst>
                                        </p:cTn>
                                        <p:tgtEl>
                                          <p:spTgt spid="31"/>
                                        </p:tgtEl>
                                        <p:attrNameLst>
                                          <p:attrName>style.visibility</p:attrName>
                                        </p:attrNameLst>
                                      </p:cBhvr>
                                      <p:to>
                                        <p:strVal val="visible"/>
                                      </p:to>
                                    </p:set>
                                    <p:anim calcmode="lin" valueType="num">
                                      <p:cBhvr additive="base">
                                        <p:cTn id="118" dur="3000" fill="hold"/>
                                        <p:tgtEl>
                                          <p:spTgt spid="31"/>
                                        </p:tgtEl>
                                        <p:attrNameLst>
                                          <p:attrName>ppt_x</p:attrName>
                                        </p:attrNameLst>
                                      </p:cBhvr>
                                      <p:tavLst>
                                        <p:tav tm="0">
                                          <p:val>
                                            <p:strVal val="#ppt_x"/>
                                          </p:val>
                                        </p:tav>
                                        <p:tav tm="100000">
                                          <p:val>
                                            <p:strVal val="#ppt_x"/>
                                          </p:val>
                                        </p:tav>
                                      </p:tavLst>
                                    </p:anim>
                                    <p:anim calcmode="lin" valueType="num">
                                      <p:cBhvr additive="base">
                                        <p:cTn id="119" dur="3000" fill="hold"/>
                                        <p:tgtEl>
                                          <p:spTgt spid="31"/>
                                        </p:tgtEl>
                                        <p:attrNameLst>
                                          <p:attrName>ppt_y</p:attrName>
                                        </p:attrNameLst>
                                      </p:cBhvr>
                                      <p:tavLst>
                                        <p:tav tm="0">
                                          <p:val>
                                            <p:strVal val="0-#ppt_h/2"/>
                                          </p:val>
                                        </p:tav>
                                        <p:tav tm="100000">
                                          <p:val>
                                            <p:strVal val="#ppt_y"/>
                                          </p:val>
                                        </p:tav>
                                      </p:tavLst>
                                    </p:anim>
                                  </p:childTnLst>
                                </p:cTn>
                              </p:par>
                              <p:par>
                                <p:cTn id="120" presetID="2" presetClass="entr" presetSubtype="1" fill="hold" grpId="0" nodeType="withEffect">
                                  <p:stCondLst>
                                    <p:cond delay="0"/>
                                  </p:stCondLst>
                                  <p:childTnLst>
                                    <p:set>
                                      <p:cBhvr>
                                        <p:cTn id="121" dur="1" fill="hold">
                                          <p:stCondLst>
                                            <p:cond delay="0"/>
                                          </p:stCondLst>
                                        </p:cTn>
                                        <p:tgtEl>
                                          <p:spTgt spid="32"/>
                                        </p:tgtEl>
                                        <p:attrNameLst>
                                          <p:attrName>style.visibility</p:attrName>
                                        </p:attrNameLst>
                                      </p:cBhvr>
                                      <p:to>
                                        <p:strVal val="visible"/>
                                      </p:to>
                                    </p:set>
                                    <p:anim calcmode="lin" valueType="num">
                                      <p:cBhvr additive="base">
                                        <p:cTn id="122" dur="3000" fill="hold"/>
                                        <p:tgtEl>
                                          <p:spTgt spid="32"/>
                                        </p:tgtEl>
                                        <p:attrNameLst>
                                          <p:attrName>ppt_x</p:attrName>
                                        </p:attrNameLst>
                                      </p:cBhvr>
                                      <p:tavLst>
                                        <p:tav tm="0">
                                          <p:val>
                                            <p:strVal val="#ppt_x"/>
                                          </p:val>
                                        </p:tav>
                                        <p:tav tm="100000">
                                          <p:val>
                                            <p:strVal val="#ppt_x"/>
                                          </p:val>
                                        </p:tav>
                                      </p:tavLst>
                                    </p:anim>
                                    <p:anim calcmode="lin" valueType="num">
                                      <p:cBhvr additive="base">
                                        <p:cTn id="123" dur="3000" fill="hold"/>
                                        <p:tgtEl>
                                          <p:spTgt spid="32"/>
                                        </p:tgtEl>
                                        <p:attrNameLst>
                                          <p:attrName>ppt_y</p:attrName>
                                        </p:attrNameLst>
                                      </p:cBhvr>
                                      <p:tavLst>
                                        <p:tav tm="0">
                                          <p:val>
                                            <p:strVal val="0-#ppt_h/2"/>
                                          </p:val>
                                        </p:tav>
                                        <p:tav tm="100000">
                                          <p:val>
                                            <p:strVal val="#ppt_y"/>
                                          </p:val>
                                        </p:tav>
                                      </p:tavLst>
                                    </p:anim>
                                  </p:childTnLst>
                                </p:cTn>
                              </p:par>
                              <p:par>
                                <p:cTn id="124" presetID="2" presetClass="entr" presetSubtype="1" fill="hold" grpId="0" nodeType="withEffect">
                                  <p:stCondLst>
                                    <p:cond delay="0"/>
                                  </p:stCondLst>
                                  <p:childTnLst>
                                    <p:set>
                                      <p:cBhvr>
                                        <p:cTn id="125" dur="1" fill="hold">
                                          <p:stCondLst>
                                            <p:cond delay="0"/>
                                          </p:stCondLst>
                                        </p:cTn>
                                        <p:tgtEl>
                                          <p:spTgt spid="33"/>
                                        </p:tgtEl>
                                        <p:attrNameLst>
                                          <p:attrName>style.visibility</p:attrName>
                                        </p:attrNameLst>
                                      </p:cBhvr>
                                      <p:to>
                                        <p:strVal val="visible"/>
                                      </p:to>
                                    </p:set>
                                    <p:anim calcmode="lin" valueType="num">
                                      <p:cBhvr additive="base">
                                        <p:cTn id="126" dur="3000" fill="hold"/>
                                        <p:tgtEl>
                                          <p:spTgt spid="33"/>
                                        </p:tgtEl>
                                        <p:attrNameLst>
                                          <p:attrName>ppt_x</p:attrName>
                                        </p:attrNameLst>
                                      </p:cBhvr>
                                      <p:tavLst>
                                        <p:tav tm="0">
                                          <p:val>
                                            <p:strVal val="#ppt_x"/>
                                          </p:val>
                                        </p:tav>
                                        <p:tav tm="100000">
                                          <p:val>
                                            <p:strVal val="#ppt_x"/>
                                          </p:val>
                                        </p:tav>
                                      </p:tavLst>
                                    </p:anim>
                                    <p:anim calcmode="lin" valueType="num">
                                      <p:cBhvr additive="base">
                                        <p:cTn id="127" dur="3000" fill="hold"/>
                                        <p:tgtEl>
                                          <p:spTgt spid="33"/>
                                        </p:tgtEl>
                                        <p:attrNameLst>
                                          <p:attrName>ppt_y</p:attrName>
                                        </p:attrNameLst>
                                      </p:cBhvr>
                                      <p:tavLst>
                                        <p:tav tm="0">
                                          <p:val>
                                            <p:strVal val="0-#ppt_h/2"/>
                                          </p:val>
                                        </p:tav>
                                        <p:tav tm="100000">
                                          <p:val>
                                            <p:strVal val="#ppt_y"/>
                                          </p:val>
                                        </p:tav>
                                      </p:tavLst>
                                    </p:anim>
                                  </p:childTnLst>
                                </p:cTn>
                              </p:par>
                              <p:par>
                                <p:cTn id="128" presetID="2" presetClass="entr" presetSubtype="1" fill="hold" grpId="0" nodeType="withEffect">
                                  <p:stCondLst>
                                    <p:cond delay="0"/>
                                  </p:stCondLst>
                                  <p:childTnLst>
                                    <p:set>
                                      <p:cBhvr>
                                        <p:cTn id="129" dur="1" fill="hold">
                                          <p:stCondLst>
                                            <p:cond delay="0"/>
                                          </p:stCondLst>
                                        </p:cTn>
                                        <p:tgtEl>
                                          <p:spTgt spid="34"/>
                                        </p:tgtEl>
                                        <p:attrNameLst>
                                          <p:attrName>style.visibility</p:attrName>
                                        </p:attrNameLst>
                                      </p:cBhvr>
                                      <p:to>
                                        <p:strVal val="visible"/>
                                      </p:to>
                                    </p:set>
                                    <p:anim calcmode="lin" valueType="num">
                                      <p:cBhvr additive="base">
                                        <p:cTn id="130" dur="3000" fill="hold"/>
                                        <p:tgtEl>
                                          <p:spTgt spid="34"/>
                                        </p:tgtEl>
                                        <p:attrNameLst>
                                          <p:attrName>ppt_x</p:attrName>
                                        </p:attrNameLst>
                                      </p:cBhvr>
                                      <p:tavLst>
                                        <p:tav tm="0">
                                          <p:val>
                                            <p:strVal val="#ppt_x"/>
                                          </p:val>
                                        </p:tav>
                                        <p:tav tm="100000">
                                          <p:val>
                                            <p:strVal val="#ppt_x"/>
                                          </p:val>
                                        </p:tav>
                                      </p:tavLst>
                                    </p:anim>
                                    <p:anim calcmode="lin" valueType="num">
                                      <p:cBhvr additive="base">
                                        <p:cTn id="131" dur="3000" fill="hold"/>
                                        <p:tgtEl>
                                          <p:spTgt spid="34"/>
                                        </p:tgtEl>
                                        <p:attrNameLst>
                                          <p:attrName>ppt_y</p:attrName>
                                        </p:attrNameLst>
                                      </p:cBhvr>
                                      <p:tavLst>
                                        <p:tav tm="0">
                                          <p:val>
                                            <p:strVal val="0-#ppt_h/2"/>
                                          </p:val>
                                        </p:tav>
                                        <p:tav tm="100000">
                                          <p:val>
                                            <p:strVal val="#ppt_y"/>
                                          </p:val>
                                        </p:tav>
                                      </p:tavLst>
                                    </p:anim>
                                  </p:childTnLst>
                                </p:cTn>
                              </p:par>
                              <p:par>
                                <p:cTn id="132" presetID="2" presetClass="entr" presetSubtype="1" fill="hold" grpId="0" nodeType="withEffect">
                                  <p:stCondLst>
                                    <p:cond delay="0"/>
                                  </p:stCondLst>
                                  <p:childTnLst>
                                    <p:set>
                                      <p:cBhvr>
                                        <p:cTn id="133" dur="1" fill="hold">
                                          <p:stCondLst>
                                            <p:cond delay="0"/>
                                          </p:stCondLst>
                                        </p:cTn>
                                        <p:tgtEl>
                                          <p:spTgt spid="35"/>
                                        </p:tgtEl>
                                        <p:attrNameLst>
                                          <p:attrName>style.visibility</p:attrName>
                                        </p:attrNameLst>
                                      </p:cBhvr>
                                      <p:to>
                                        <p:strVal val="visible"/>
                                      </p:to>
                                    </p:set>
                                    <p:anim calcmode="lin" valueType="num">
                                      <p:cBhvr additive="base">
                                        <p:cTn id="134" dur="3000" fill="hold"/>
                                        <p:tgtEl>
                                          <p:spTgt spid="35"/>
                                        </p:tgtEl>
                                        <p:attrNameLst>
                                          <p:attrName>ppt_x</p:attrName>
                                        </p:attrNameLst>
                                      </p:cBhvr>
                                      <p:tavLst>
                                        <p:tav tm="0">
                                          <p:val>
                                            <p:strVal val="#ppt_x"/>
                                          </p:val>
                                        </p:tav>
                                        <p:tav tm="100000">
                                          <p:val>
                                            <p:strVal val="#ppt_x"/>
                                          </p:val>
                                        </p:tav>
                                      </p:tavLst>
                                    </p:anim>
                                    <p:anim calcmode="lin" valueType="num">
                                      <p:cBhvr additive="base">
                                        <p:cTn id="135" dur="3000" fill="hold"/>
                                        <p:tgtEl>
                                          <p:spTgt spid="35"/>
                                        </p:tgtEl>
                                        <p:attrNameLst>
                                          <p:attrName>ppt_y</p:attrName>
                                        </p:attrNameLst>
                                      </p:cBhvr>
                                      <p:tavLst>
                                        <p:tav tm="0">
                                          <p:val>
                                            <p:strVal val="0-#ppt_h/2"/>
                                          </p:val>
                                        </p:tav>
                                        <p:tav tm="100000">
                                          <p:val>
                                            <p:strVal val="#ppt_y"/>
                                          </p:val>
                                        </p:tav>
                                      </p:tavLst>
                                    </p:anim>
                                  </p:childTnLst>
                                </p:cTn>
                              </p:par>
                              <p:par>
                                <p:cTn id="136" presetID="2" presetClass="entr" presetSubtype="1" fill="hold" grpId="0" nodeType="withEffect">
                                  <p:stCondLst>
                                    <p:cond delay="0"/>
                                  </p:stCondLst>
                                  <p:childTnLst>
                                    <p:set>
                                      <p:cBhvr>
                                        <p:cTn id="137" dur="1" fill="hold">
                                          <p:stCondLst>
                                            <p:cond delay="0"/>
                                          </p:stCondLst>
                                        </p:cTn>
                                        <p:tgtEl>
                                          <p:spTgt spid="36"/>
                                        </p:tgtEl>
                                        <p:attrNameLst>
                                          <p:attrName>style.visibility</p:attrName>
                                        </p:attrNameLst>
                                      </p:cBhvr>
                                      <p:to>
                                        <p:strVal val="visible"/>
                                      </p:to>
                                    </p:set>
                                    <p:anim calcmode="lin" valueType="num">
                                      <p:cBhvr additive="base">
                                        <p:cTn id="138" dur="3000" fill="hold"/>
                                        <p:tgtEl>
                                          <p:spTgt spid="36"/>
                                        </p:tgtEl>
                                        <p:attrNameLst>
                                          <p:attrName>ppt_x</p:attrName>
                                        </p:attrNameLst>
                                      </p:cBhvr>
                                      <p:tavLst>
                                        <p:tav tm="0">
                                          <p:val>
                                            <p:strVal val="#ppt_x"/>
                                          </p:val>
                                        </p:tav>
                                        <p:tav tm="100000">
                                          <p:val>
                                            <p:strVal val="#ppt_x"/>
                                          </p:val>
                                        </p:tav>
                                      </p:tavLst>
                                    </p:anim>
                                    <p:anim calcmode="lin" valueType="num">
                                      <p:cBhvr additive="base">
                                        <p:cTn id="139" dur="3000" fill="hold"/>
                                        <p:tgtEl>
                                          <p:spTgt spid="36"/>
                                        </p:tgtEl>
                                        <p:attrNameLst>
                                          <p:attrName>ppt_y</p:attrName>
                                        </p:attrNameLst>
                                      </p:cBhvr>
                                      <p:tavLst>
                                        <p:tav tm="0">
                                          <p:val>
                                            <p:strVal val="0-#ppt_h/2"/>
                                          </p:val>
                                        </p:tav>
                                        <p:tav tm="100000">
                                          <p:val>
                                            <p:strVal val="#ppt_y"/>
                                          </p:val>
                                        </p:tav>
                                      </p:tavLst>
                                    </p:anim>
                                  </p:childTnLst>
                                </p:cTn>
                              </p:par>
                              <p:par>
                                <p:cTn id="140" presetID="2" presetClass="entr" presetSubtype="1" fill="hold" grpId="0" nodeType="withEffect">
                                  <p:stCondLst>
                                    <p:cond delay="0"/>
                                  </p:stCondLst>
                                  <p:childTnLst>
                                    <p:set>
                                      <p:cBhvr>
                                        <p:cTn id="141" dur="1" fill="hold">
                                          <p:stCondLst>
                                            <p:cond delay="0"/>
                                          </p:stCondLst>
                                        </p:cTn>
                                        <p:tgtEl>
                                          <p:spTgt spid="37"/>
                                        </p:tgtEl>
                                        <p:attrNameLst>
                                          <p:attrName>style.visibility</p:attrName>
                                        </p:attrNameLst>
                                      </p:cBhvr>
                                      <p:to>
                                        <p:strVal val="visible"/>
                                      </p:to>
                                    </p:set>
                                    <p:anim calcmode="lin" valueType="num">
                                      <p:cBhvr additive="base">
                                        <p:cTn id="142" dur="3000" fill="hold"/>
                                        <p:tgtEl>
                                          <p:spTgt spid="37"/>
                                        </p:tgtEl>
                                        <p:attrNameLst>
                                          <p:attrName>ppt_x</p:attrName>
                                        </p:attrNameLst>
                                      </p:cBhvr>
                                      <p:tavLst>
                                        <p:tav tm="0">
                                          <p:val>
                                            <p:strVal val="#ppt_x"/>
                                          </p:val>
                                        </p:tav>
                                        <p:tav tm="100000">
                                          <p:val>
                                            <p:strVal val="#ppt_x"/>
                                          </p:val>
                                        </p:tav>
                                      </p:tavLst>
                                    </p:anim>
                                    <p:anim calcmode="lin" valueType="num">
                                      <p:cBhvr additive="base">
                                        <p:cTn id="143" dur="3000" fill="hold"/>
                                        <p:tgtEl>
                                          <p:spTgt spid="37"/>
                                        </p:tgtEl>
                                        <p:attrNameLst>
                                          <p:attrName>ppt_y</p:attrName>
                                        </p:attrNameLst>
                                      </p:cBhvr>
                                      <p:tavLst>
                                        <p:tav tm="0">
                                          <p:val>
                                            <p:strVal val="0-#ppt_h/2"/>
                                          </p:val>
                                        </p:tav>
                                        <p:tav tm="100000">
                                          <p:val>
                                            <p:strVal val="#ppt_y"/>
                                          </p:val>
                                        </p:tav>
                                      </p:tavLst>
                                    </p:anim>
                                  </p:childTnLst>
                                </p:cTn>
                              </p:par>
                              <p:par>
                                <p:cTn id="144" presetID="2" presetClass="entr" presetSubtype="1" fill="hold" grpId="0" nodeType="withEffect">
                                  <p:stCondLst>
                                    <p:cond delay="0"/>
                                  </p:stCondLst>
                                  <p:childTnLst>
                                    <p:set>
                                      <p:cBhvr>
                                        <p:cTn id="145" dur="1" fill="hold">
                                          <p:stCondLst>
                                            <p:cond delay="0"/>
                                          </p:stCondLst>
                                        </p:cTn>
                                        <p:tgtEl>
                                          <p:spTgt spid="38"/>
                                        </p:tgtEl>
                                        <p:attrNameLst>
                                          <p:attrName>style.visibility</p:attrName>
                                        </p:attrNameLst>
                                      </p:cBhvr>
                                      <p:to>
                                        <p:strVal val="visible"/>
                                      </p:to>
                                    </p:set>
                                    <p:anim calcmode="lin" valueType="num">
                                      <p:cBhvr additive="base">
                                        <p:cTn id="146" dur="3000" fill="hold"/>
                                        <p:tgtEl>
                                          <p:spTgt spid="38"/>
                                        </p:tgtEl>
                                        <p:attrNameLst>
                                          <p:attrName>ppt_x</p:attrName>
                                        </p:attrNameLst>
                                      </p:cBhvr>
                                      <p:tavLst>
                                        <p:tav tm="0">
                                          <p:val>
                                            <p:strVal val="#ppt_x"/>
                                          </p:val>
                                        </p:tav>
                                        <p:tav tm="100000">
                                          <p:val>
                                            <p:strVal val="#ppt_x"/>
                                          </p:val>
                                        </p:tav>
                                      </p:tavLst>
                                    </p:anim>
                                    <p:anim calcmode="lin" valueType="num">
                                      <p:cBhvr additive="base">
                                        <p:cTn id="147" dur="3000" fill="hold"/>
                                        <p:tgtEl>
                                          <p:spTgt spid="38"/>
                                        </p:tgtEl>
                                        <p:attrNameLst>
                                          <p:attrName>ppt_y</p:attrName>
                                        </p:attrNameLst>
                                      </p:cBhvr>
                                      <p:tavLst>
                                        <p:tav tm="0">
                                          <p:val>
                                            <p:strVal val="0-#ppt_h/2"/>
                                          </p:val>
                                        </p:tav>
                                        <p:tav tm="100000">
                                          <p:val>
                                            <p:strVal val="#ppt_y"/>
                                          </p:val>
                                        </p:tav>
                                      </p:tavLst>
                                    </p:anim>
                                  </p:childTnLst>
                                </p:cTn>
                              </p:par>
                              <p:par>
                                <p:cTn id="148" presetID="2" presetClass="entr" presetSubtype="1" fill="hold" grpId="0" nodeType="withEffect">
                                  <p:stCondLst>
                                    <p:cond delay="0"/>
                                  </p:stCondLst>
                                  <p:childTnLst>
                                    <p:set>
                                      <p:cBhvr>
                                        <p:cTn id="149" dur="1" fill="hold">
                                          <p:stCondLst>
                                            <p:cond delay="0"/>
                                          </p:stCondLst>
                                        </p:cTn>
                                        <p:tgtEl>
                                          <p:spTgt spid="39"/>
                                        </p:tgtEl>
                                        <p:attrNameLst>
                                          <p:attrName>style.visibility</p:attrName>
                                        </p:attrNameLst>
                                      </p:cBhvr>
                                      <p:to>
                                        <p:strVal val="visible"/>
                                      </p:to>
                                    </p:set>
                                    <p:anim calcmode="lin" valueType="num">
                                      <p:cBhvr additive="base">
                                        <p:cTn id="150" dur="3000" fill="hold"/>
                                        <p:tgtEl>
                                          <p:spTgt spid="39"/>
                                        </p:tgtEl>
                                        <p:attrNameLst>
                                          <p:attrName>ppt_x</p:attrName>
                                        </p:attrNameLst>
                                      </p:cBhvr>
                                      <p:tavLst>
                                        <p:tav tm="0">
                                          <p:val>
                                            <p:strVal val="#ppt_x"/>
                                          </p:val>
                                        </p:tav>
                                        <p:tav tm="100000">
                                          <p:val>
                                            <p:strVal val="#ppt_x"/>
                                          </p:val>
                                        </p:tav>
                                      </p:tavLst>
                                    </p:anim>
                                    <p:anim calcmode="lin" valueType="num">
                                      <p:cBhvr additive="base">
                                        <p:cTn id="151" dur="3000" fill="hold"/>
                                        <p:tgtEl>
                                          <p:spTgt spid="39"/>
                                        </p:tgtEl>
                                        <p:attrNameLst>
                                          <p:attrName>ppt_y</p:attrName>
                                        </p:attrNameLst>
                                      </p:cBhvr>
                                      <p:tavLst>
                                        <p:tav tm="0">
                                          <p:val>
                                            <p:strVal val="0-#ppt_h/2"/>
                                          </p:val>
                                        </p:tav>
                                        <p:tav tm="100000">
                                          <p:val>
                                            <p:strVal val="#ppt_y"/>
                                          </p:val>
                                        </p:tav>
                                      </p:tavLst>
                                    </p:anim>
                                  </p:childTnLst>
                                </p:cTn>
                              </p:par>
                              <p:par>
                                <p:cTn id="152" presetID="2" presetClass="entr" presetSubtype="1" fill="hold" grpId="0" nodeType="withEffect">
                                  <p:stCondLst>
                                    <p:cond delay="0"/>
                                  </p:stCondLst>
                                  <p:childTnLst>
                                    <p:set>
                                      <p:cBhvr>
                                        <p:cTn id="153" dur="1" fill="hold">
                                          <p:stCondLst>
                                            <p:cond delay="0"/>
                                          </p:stCondLst>
                                        </p:cTn>
                                        <p:tgtEl>
                                          <p:spTgt spid="40"/>
                                        </p:tgtEl>
                                        <p:attrNameLst>
                                          <p:attrName>style.visibility</p:attrName>
                                        </p:attrNameLst>
                                      </p:cBhvr>
                                      <p:to>
                                        <p:strVal val="visible"/>
                                      </p:to>
                                    </p:set>
                                    <p:anim calcmode="lin" valueType="num">
                                      <p:cBhvr additive="base">
                                        <p:cTn id="154" dur="3000" fill="hold"/>
                                        <p:tgtEl>
                                          <p:spTgt spid="40"/>
                                        </p:tgtEl>
                                        <p:attrNameLst>
                                          <p:attrName>ppt_x</p:attrName>
                                        </p:attrNameLst>
                                      </p:cBhvr>
                                      <p:tavLst>
                                        <p:tav tm="0">
                                          <p:val>
                                            <p:strVal val="#ppt_x"/>
                                          </p:val>
                                        </p:tav>
                                        <p:tav tm="100000">
                                          <p:val>
                                            <p:strVal val="#ppt_x"/>
                                          </p:val>
                                        </p:tav>
                                      </p:tavLst>
                                    </p:anim>
                                    <p:anim calcmode="lin" valueType="num">
                                      <p:cBhvr additive="base">
                                        <p:cTn id="155" dur="3000" fill="hold"/>
                                        <p:tgtEl>
                                          <p:spTgt spid="40"/>
                                        </p:tgtEl>
                                        <p:attrNameLst>
                                          <p:attrName>ppt_y</p:attrName>
                                        </p:attrNameLst>
                                      </p:cBhvr>
                                      <p:tavLst>
                                        <p:tav tm="0">
                                          <p:val>
                                            <p:strVal val="0-#ppt_h/2"/>
                                          </p:val>
                                        </p:tav>
                                        <p:tav tm="100000">
                                          <p:val>
                                            <p:strVal val="#ppt_y"/>
                                          </p:val>
                                        </p:tav>
                                      </p:tavLst>
                                    </p:anim>
                                  </p:childTnLst>
                                </p:cTn>
                              </p:par>
                              <p:par>
                                <p:cTn id="156" presetID="2" presetClass="entr" presetSubtype="1" fill="hold" grpId="0" nodeType="withEffect">
                                  <p:stCondLst>
                                    <p:cond delay="0"/>
                                  </p:stCondLst>
                                  <p:childTnLst>
                                    <p:set>
                                      <p:cBhvr>
                                        <p:cTn id="157" dur="1" fill="hold">
                                          <p:stCondLst>
                                            <p:cond delay="0"/>
                                          </p:stCondLst>
                                        </p:cTn>
                                        <p:tgtEl>
                                          <p:spTgt spid="41"/>
                                        </p:tgtEl>
                                        <p:attrNameLst>
                                          <p:attrName>style.visibility</p:attrName>
                                        </p:attrNameLst>
                                      </p:cBhvr>
                                      <p:to>
                                        <p:strVal val="visible"/>
                                      </p:to>
                                    </p:set>
                                    <p:anim calcmode="lin" valueType="num">
                                      <p:cBhvr additive="base">
                                        <p:cTn id="158" dur="3000" fill="hold"/>
                                        <p:tgtEl>
                                          <p:spTgt spid="41"/>
                                        </p:tgtEl>
                                        <p:attrNameLst>
                                          <p:attrName>ppt_x</p:attrName>
                                        </p:attrNameLst>
                                      </p:cBhvr>
                                      <p:tavLst>
                                        <p:tav tm="0">
                                          <p:val>
                                            <p:strVal val="#ppt_x"/>
                                          </p:val>
                                        </p:tav>
                                        <p:tav tm="100000">
                                          <p:val>
                                            <p:strVal val="#ppt_x"/>
                                          </p:val>
                                        </p:tav>
                                      </p:tavLst>
                                    </p:anim>
                                    <p:anim calcmode="lin" valueType="num">
                                      <p:cBhvr additive="base">
                                        <p:cTn id="159" dur="3000" fill="hold"/>
                                        <p:tgtEl>
                                          <p:spTgt spid="41"/>
                                        </p:tgtEl>
                                        <p:attrNameLst>
                                          <p:attrName>ppt_y</p:attrName>
                                        </p:attrNameLst>
                                      </p:cBhvr>
                                      <p:tavLst>
                                        <p:tav tm="0">
                                          <p:val>
                                            <p:strVal val="0-#ppt_h/2"/>
                                          </p:val>
                                        </p:tav>
                                        <p:tav tm="100000">
                                          <p:val>
                                            <p:strVal val="#ppt_y"/>
                                          </p:val>
                                        </p:tav>
                                      </p:tavLst>
                                    </p:anim>
                                  </p:childTnLst>
                                </p:cTn>
                              </p:par>
                              <p:par>
                                <p:cTn id="160" presetID="2" presetClass="entr" presetSubtype="1" fill="hold" grpId="0" nodeType="withEffect">
                                  <p:stCondLst>
                                    <p:cond delay="0"/>
                                  </p:stCondLst>
                                  <p:childTnLst>
                                    <p:set>
                                      <p:cBhvr>
                                        <p:cTn id="161" dur="1" fill="hold">
                                          <p:stCondLst>
                                            <p:cond delay="0"/>
                                          </p:stCondLst>
                                        </p:cTn>
                                        <p:tgtEl>
                                          <p:spTgt spid="42"/>
                                        </p:tgtEl>
                                        <p:attrNameLst>
                                          <p:attrName>style.visibility</p:attrName>
                                        </p:attrNameLst>
                                      </p:cBhvr>
                                      <p:to>
                                        <p:strVal val="visible"/>
                                      </p:to>
                                    </p:set>
                                    <p:anim calcmode="lin" valueType="num">
                                      <p:cBhvr additive="base">
                                        <p:cTn id="162" dur="3000" fill="hold"/>
                                        <p:tgtEl>
                                          <p:spTgt spid="42"/>
                                        </p:tgtEl>
                                        <p:attrNameLst>
                                          <p:attrName>ppt_x</p:attrName>
                                        </p:attrNameLst>
                                      </p:cBhvr>
                                      <p:tavLst>
                                        <p:tav tm="0">
                                          <p:val>
                                            <p:strVal val="#ppt_x"/>
                                          </p:val>
                                        </p:tav>
                                        <p:tav tm="100000">
                                          <p:val>
                                            <p:strVal val="#ppt_x"/>
                                          </p:val>
                                        </p:tav>
                                      </p:tavLst>
                                    </p:anim>
                                    <p:anim calcmode="lin" valueType="num">
                                      <p:cBhvr additive="base">
                                        <p:cTn id="163" dur="3000" fill="hold"/>
                                        <p:tgtEl>
                                          <p:spTgt spid="42"/>
                                        </p:tgtEl>
                                        <p:attrNameLst>
                                          <p:attrName>ppt_y</p:attrName>
                                        </p:attrNameLst>
                                      </p:cBhvr>
                                      <p:tavLst>
                                        <p:tav tm="0">
                                          <p:val>
                                            <p:strVal val="0-#ppt_h/2"/>
                                          </p:val>
                                        </p:tav>
                                        <p:tav tm="100000">
                                          <p:val>
                                            <p:strVal val="#ppt_y"/>
                                          </p:val>
                                        </p:tav>
                                      </p:tavLst>
                                    </p:anim>
                                  </p:childTnLst>
                                </p:cTn>
                              </p:par>
                              <p:par>
                                <p:cTn id="164" presetID="2" presetClass="entr" presetSubtype="1" fill="hold" grpId="0" nodeType="withEffect">
                                  <p:stCondLst>
                                    <p:cond delay="0"/>
                                  </p:stCondLst>
                                  <p:childTnLst>
                                    <p:set>
                                      <p:cBhvr>
                                        <p:cTn id="165" dur="1" fill="hold">
                                          <p:stCondLst>
                                            <p:cond delay="0"/>
                                          </p:stCondLst>
                                        </p:cTn>
                                        <p:tgtEl>
                                          <p:spTgt spid="43"/>
                                        </p:tgtEl>
                                        <p:attrNameLst>
                                          <p:attrName>style.visibility</p:attrName>
                                        </p:attrNameLst>
                                      </p:cBhvr>
                                      <p:to>
                                        <p:strVal val="visible"/>
                                      </p:to>
                                    </p:set>
                                    <p:anim calcmode="lin" valueType="num">
                                      <p:cBhvr additive="base">
                                        <p:cTn id="166" dur="3000" fill="hold"/>
                                        <p:tgtEl>
                                          <p:spTgt spid="43"/>
                                        </p:tgtEl>
                                        <p:attrNameLst>
                                          <p:attrName>ppt_x</p:attrName>
                                        </p:attrNameLst>
                                      </p:cBhvr>
                                      <p:tavLst>
                                        <p:tav tm="0">
                                          <p:val>
                                            <p:strVal val="#ppt_x"/>
                                          </p:val>
                                        </p:tav>
                                        <p:tav tm="100000">
                                          <p:val>
                                            <p:strVal val="#ppt_x"/>
                                          </p:val>
                                        </p:tav>
                                      </p:tavLst>
                                    </p:anim>
                                    <p:anim calcmode="lin" valueType="num">
                                      <p:cBhvr additive="base">
                                        <p:cTn id="167" dur="3000" fill="hold"/>
                                        <p:tgtEl>
                                          <p:spTgt spid="43"/>
                                        </p:tgtEl>
                                        <p:attrNameLst>
                                          <p:attrName>ppt_y</p:attrName>
                                        </p:attrNameLst>
                                      </p:cBhvr>
                                      <p:tavLst>
                                        <p:tav tm="0">
                                          <p:val>
                                            <p:strVal val="0-#ppt_h/2"/>
                                          </p:val>
                                        </p:tav>
                                        <p:tav tm="100000">
                                          <p:val>
                                            <p:strVal val="#ppt_y"/>
                                          </p:val>
                                        </p:tav>
                                      </p:tavLst>
                                    </p:anim>
                                  </p:childTnLst>
                                </p:cTn>
                              </p:par>
                              <p:par>
                                <p:cTn id="168" presetID="3" presetClass="entr" presetSubtype="10" fill="hold" grpId="1" nodeType="withEffect">
                                  <p:stCondLst>
                                    <p:cond delay="0"/>
                                  </p:stCondLst>
                                  <p:childTnLst>
                                    <p:set>
                                      <p:cBhvr>
                                        <p:cTn id="169" dur="1" fill="hold">
                                          <p:stCondLst>
                                            <p:cond delay="0"/>
                                          </p:stCondLst>
                                        </p:cTn>
                                        <p:tgtEl>
                                          <p:spTgt spid="4"/>
                                        </p:tgtEl>
                                        <p:attrNameLst>
                                          <p:attrName>style.visibility</p:attrName>
                                        </p:attrNameLst>
                                      </p:cBhvr>
                                      <p:to>
                                        <p:strVal val="visible"/>
                                      </p:to>
                                    </p:set>
                                    <p:animEffect transition="in" filter="blinds(horizontal)">
                                      <p:cBhvr>
                                        <p:cTn id="170" dur="3000"/>
                                        <p:tgtEl>
                                          <p:spTgt spid="4"/>
                                        </p:tgtEl>
                                      </p:cBhvr>
                                    </p:animEffect>
                                  </p:childTnLst>
                                </p:cTn>
                              </p:par>
                              <p:par>
                                <p:cTn id="171" presetID="3" presetClass="entr" presetSubtype="10" fill="hold" grpId="1" nodeType="withEffect">
                                  <p:stCondLst>
                                    <p:cond delay="0"/>
                                  </p:stCondLst>
                                  <p:childTnLst>
                                    <p:set>
                                      <p:cBhvr>
                                        <p:cTn id="172" dur="1" fill="hold">
                                          <p:stCondLst>
                                            <p:cond delay="0"/>
                                          </p:stCondLst>
                                        </p:cTn>
                                        <p:tgtEl>
                                          <p:spTgt spid="6"/>
                                        </p:tgtEl>
                                        <p:attrNameLst>
                                          <p:attrName>style.visibility</p:attrName>
                                        </p:attrNameLst>
                                      </p:cBhvr>
                                      <p:to>
                                        <p:strVal val="visible"/>
                                      </p:to>
                                    </p:set>
                                    <p:animEffect transition="in" filter="blinds(horizontal)">
                                      <p:cBhvr>
                                        <p:cTn id="173" dur="3000"/>
                                        <p:tgtEl>
                                          <p:spTgt spid="6"/>
                                        </p:tgtEl>
                                      </p:cBhvr>
                                    </p:animEffect>
                                  </p:childTnLst>
                                </p:cTn>
                              </p:par>
                              <p:par>
                                <p:cTn id="174" presetID="3" presetClass="entr" presetSubtype="10" fill="hold" grpId="1" nodeType="withEffect">
                                  <p:stCondLst>
                                    <p:cond delay="0"/>
                                  </p:stCondLst>
                                  <p:childTnLst>
                                    <p:set>
                                      <p:cBhvr>
                                        <p:cTn id="175" dur="1" fill="hold">
                                          <p:stCondLst>
                                            <p:cond delay="0"/>
                                          </p:stCondLst>
                                        </p:cTn>
                                        <p:tgtEl>
                                          <p:spTgt spid="8"/>
                                        </p:tgtEl>
                                        <p:attrNameLst>
                                          <p:attrName>style.visibility</p:attrName>
                                        </p:attrNameLst>
                                      </p:cBhvr>
                                      <p:to>
                                        <p:strVal val="visible"/>
                                      </p:to>
                                    </p:set>
                                    <p:animEffect transition="in" filter="blinds(horizontal)">
                                      <p:cBhvr>
                                        <p:cTn id="176" dur="3000"/>
                                        <p:tgtEl>
                                          <p:spTgt spid="8"/>
                                        </p:tgtEl>
                                      </p:cBhvr>
                                    </p:animEffect>
                                  </p:childTnLst>
                                </p:cTn>
                              </p:par>
                              <p:par>
                                <p:cTn id="177" presetID="3" presetClass="entr" presetSubtype="10" fill="hold" grpId="1" nodeType="withEffect">
                                  <p:stCondLst>
                                    <p:cond delay="0"/>
                                  </p:stCondLst>
                                  <p:childTnLst>
                                    <p:set>
                                      <p:cBhvr>
                                        <p:cTn id="178" dur="1" fill="hold">
                                          <p:stCondLst>
                                            <p:cond delay="0"/>
                                          </p:stCondLst>
                                        </p:cTn>
                                        <p:tgtEl>
                                          <p:spTgt spid="10"/>
                                        </p:tgtEl>
                                        <p:attrNameLst>
                                          <p:attrName>style.visibility</p:attrName>
                                        </p:attrNameLst>
                                      </p:cBhvr>
                                      <p:to>
                                        <p:strVal val="visible"/>
                                      </p:to>
                                    </p:set>
                                    <p:animEffect transition="in" filter="blinds(horizontal)">
                                      <p:cBhvr>
                                        <p:cTn id="179" dur="3000"/>
                                        <p:tgtEl>
                                          <p:spTgt spid="10"/>
                                        </p:tgtEl>
                                      </p:cBhvr>
                                    </p:animEffect>
                                  </p:childTnLst>
                                </p:cTn>
                              </p:par>
                              <p:par>
                                <p:cTn id="180" presetID="3" presetClass="entr" presetSubtype="10" fill="hold" grpId="1" nodeType="withEffect">
                                  <p:stCondLst>
                                    <p:cond delay="0"/>
                                  </p:stCondLst>
                                  <p:childTnLst>
                                    <p:set>
                                      <p:cBhvr>
                                        <p:cTn id="181" dur="1" fill="hold">
                                          <p:stCondLst>
                                            <p:cond delay="0"/>
                                          </p:stCondLst>
                                        </p:cTn>
                                        <p:tgtEl>
                                          <p:spTgt spid="12"/>
                                        </p:tgtEl>
                                        <p:attrNameLst>
                                          <p:attrName>style.visibility</p:attrName>
                                        </p:attrNameLst>
                                      </p:cBhvr>
                                      <p:to>
                                        <p:strVal val="visible"/>
                                      </p:to>
                                    </p:set>
                                    <p:animEffect transition="in" filter="blinds(horizontal)">
                                      <p:cBhvr>
                                        <p:cTn id="182" dur="3000"/>
                                        <p:tgtEl>
                                          <p:spTgt spid="12"/>
                                        </p:tgtEl>
                                      </p:cBhvr>
                                    </p:animEffect>
                                  </p:childTnLst>
                                </p:cTn>
                              </p:par>
                              <p:par>
                                <p:cTn id="183" presetID="3" presetClass="entr" presetSubtype="10" fill="hold" grpId="1" nodeType="withEffect">
                                  <p:stCondLst>
                                    <p:cond delay="0"/>
                                  </p:stCondLst>
                                  <p:childTnLst>
                                    <p:set>
                                      <p:cBhvr>
                                        <p:cTn id="184" dur="1" fill="hold">
                                          <p:stCondLst>
                                            <p:cond delay="0"/>
                                          </p:stCondLst>
                                        </p:cTn>
                                        <p:tgtEl>
                                          <p:spTgt spid="14"/>
                                        </p:tgtEl>
                                        <p:attrNameLst>
                                          <p:attrName>style.visibility</p:attrName>
                                        </p:attrNameLst>
                                      </p:cBhvr>
                                      <p:to>
                                        <p:strVal val="visible"/>
                                      </p:to>
                                    </p:set>
                                    <p:animEffect transition="in" filter="blinds(horizontal)">
                                      <p:cBhvr>
                                        <p:cTn id="185" dur="3000"/>
                                        <p:tgtEl>
                                          <p:spTgt spid="14"/>
                                        </p:tgtEl>
                                      </p:cBhvr>
                                    </p:animEffect>
                                  </p:childTnLst>
                                </p:cTn>
                              </p:par>
                              <p:par>
                                <p:cTn id="186" presetID="3" presetClass="entr" presetSubtype="10" fill="hold" grpId="1" nodeType="withEffect">
                                  <p:stCondLst>
                                    <p:cond delay="0"/>
                                  </p:stCondLst>
                                  <p:childTnLst>
                                    <p:set>
                                      <p:cBhvr>
                                        <p:cTn id="187" dur="1" fill="hold">
                                          <p:stCondLst>
                                            <p:cond delay="0"/>
                                          </p:stCondLst>
                                        </p:cTn>
                                        <p:tgtEl>
                                          <p:spTgt spid="15"/>
                                        </p:tgtEl>
                                        <p:attrNameLst>
                                          <p:attrName>style.visibility</p:attrName>
                                        </p:attrNameLst>
                                      </p:cBhvr>
                                      <p:to>
                                        <p:strVal val="visible"/>
                                      </p:to>
                                    </p:set>
                                    <p:animEffect transition="in" filter="blinds(horizontal)">
                                      <p:cBhvr>
                                        <p:cTn id="188" dur="3000"/>
                                        <p:tgtEl>
                                          <p:spTgt spid="15"/>
                                        </p:tgtEl>
                                      </p:cBhvr>
                                    </p:animEffect>
                                  </p:childTnLst>
                                </p:cTn>
                              </p:par>
                              <p:par>
                                <p:cTn id="189" presetID="3" presetClass="entr" presetSubtype="10" fill="hold" grpId="1" nodeType="withEffect">
                                  <p:stCondLst>
                                    <p:cond delay="0"/>
                                  </p:stCondLst>
                                  <p:childTnLst>
                                    <p:set>
                                      <p:cBhvr>
                                        <p:cTn id="190" dur="1" fill="hold">
                                          <p:stCondLst>
                                            <p:cond delay="0"/>
                                          </p:stCondLst>
                                        </p:cTn>
                                        <p:tgtEl>
                                          <p:spTgt spid="16"/>
                                        </p:tgtEl>
                                        <p:attrNameLst>
                                          <p:attrName>style.visibility</p:attrName>
                                        </p:attrNameLst>
                                      </p:cBhvr>
                                      <p:to>
                                        <p:strVal val="visible"/>
                                      </p:to>
                                    </p:set>
                                    <p:animEffect transition="in" filter="blinds(horizontal)">
                                      <p:cBhvr>
                                        <p:cTn id="191" dur="3000"/>
                                        <p:tgtEl>
                                          <p:spTgt spid="16"/>
                                        </p:tgtEl>
                                      </p:cBhvr>
                                    </p:animEffect>
                                  </p:childTnLst>
                                </p:cTn>
                              </p:par>
                              <p:par>
                                <p:cTn id="192" presetID="3" presetClass="entr" presetSubtype="10" fill="hold" grpId="1" nodeType="withEffect">
                                  <p:stCondLst>
                                    <p:cond delay="0"/>
                                  </p:stCondLst>
                                  <p:childTnLst>
                                    <p:set>
                                      <p:cBhvr>
                                        <p:cTn id="193" dur="1" fill="hold">
                                          <p:stCondLst>
                                            <p:cond delay="0"/>
                                          </p:stCondLst>
                                        </p:cTn>
                                        <p:tgtEl>
                                          <p:spTgt spid="17"/>
                                        </p:tgtEl>
                                        <p:attrNameLst>
                                          <p:attrName>style.visibility</p:attrName>
                                        </p:attrNameLst>
                                      </p:cBhvr>
                                      <p:to>
                                        <p:strVal val="visible"/>
                                      </p:to>
                                    </p:set>
                                    <p:animEffect transition="in" filter="blinds(horizontal)">
                                      <p:cBhvr>
                                        <p:cTn id="194" dur="3000"/>
                                        <p:tgtEl>
                                          <p:spTgt spid="17"/>
                                        </p:tgtEl>
                                      </p:cBhvr>
                                    </p:animEffect>
                                  </p:childTnLst>
                                </p:cTn>
                              </p:par>
                              <p:par>
                                <p:cTn id="195" presetID="3" presetClass="entr" presetSubtype="10" fill="hold" grpId="1" nodeType="withEffect">
                                  <p:stCondLst>
                                    <p:cond delay="0"/>
                                  </p:stCondLst>
                                  <p:childTnLst>
                                    <p:set>
                                      <p:cBhvr>
                                        <p:cTn id="196" dur="1" fill="hold">
                                          <p:stCondLst>
                                            <p:cond delay="0"/>
                                          </p:stCondLst>
                                        </p:cTn>
                                        <p:tgtEl>
                                          <p:spTgt spid="18"/>
                                        </p:tgtEl>
                                        <p:attrNameLst>
                                          <p:attrName>style.visibility</p:attrName>
                                        </p:attrNameLst>
                                      </p:cBhvr>
                                      <p:to>
                                        <p:strVal val="visible"/>
                                      </p:to>
                                    </p:set>
                                    <p:animEffect transition="in" filter="blinds(horizontal)">
                                      <p:cBhvr>
                                        <p:cTn id="197" dur="3000"/>
                                        <p:tgtEl>
                                          <p:spTgt spid="18"/>
                                        </p:tgtEl>
                                      </p:cBhvr>
                                    </p:animEffect>
                                  </p:childTnLst>
                                </p:cTn>
                              </p:par>
                              <p:par>
                                <p:cTn id="198" presetID="3" presetClass="entr" presetSubtype="10" fill="hold" grpId="1" nodeType="withEffect">
                                  <p:stCondLst>
                                    <p:cond delay="0"/>
                                  </p:stCondLst>
                                  <p:childTnLst>
                                    <p:set>
                                      <p:cBhvr>
                                        <p:cTn id="199" dur="1" fill="hold">
                                          <p:stCondLst>
                                            <p:cond delay="0"/>
                                          </p:stCondLst>
                                        </p:cTn>
                                        <p:tgtEl>
                                          <p:spTgt spid="19"/>
                                        </p:tgtEl>
                                        <p:attrNameLst>
                                          <p:attrName>style.visibility</p:attrName>
                                        </p:attrNameLst>
                                      </p:cBhvr>
                                      <p:to>
                                        <p:strVal val="visible"/>
                                      </p:to>
                                    </p:set>
                                    <p:animEffect transition="in" filter="blinds(horizontal)">
                                      <p:cBhvr>
                                        <p:cTn id="200" dur="3000"/>
                                        <p:tgtEl>
                                          <p:spTgt spid="19"/>
                                        </p:tgtEl>
                                      </p:cBhvr>
                                    </p:animEffect>
                                  </p:childTnLst>
                                </p:cTn>
                              </p:par>
                              <p:par>
                                <p:cTn id="201" presetID="3" presetClass="entr" presetSubtype="10" fill="hold" grpId="1" nodeType="withEffect">
                                  <p:stCondLst>
                                    <p:cond delay="0"/>
                                  </p:stCondLst>
                                  <p:childTnLst>
                                    <p:set>
                                      <p:cBhvr>
                                        <p:cTn id="202" dur="1" fill="hold">
                                          <p:stCondLst>
                                            <p:cond delay="0"/>
                                          </p:stCondLst>
                                        </p:cTn>
                                        <p:tgtEl>
                                          <p:spTgt spid="20"/>
                                        </p:tgtEl>
                                        <p:attrNameLst>
                                          <p:attrName>style.visibility</p:attrName>
                                        </p:attrNameLst>
                                      </p:cBhvr>
                                      <p:to>
                                        <p:strVal val="visible"/>
                                      </p:to>
                                    </p:set>
                                    <p:animEffect transition="in" filter="blinds(horizontal)">
                                      <p:cBhvr>
                                        <p:cTn id="203" dur="3000"/>
                                        <p:tgtEl>
                                          <p:spTgt spid="20"/>
                                        </p:tgtEl>
                                      </p:cBhvr>
                                    </p:animEffect>
                                  </p:childTnLst>
                                </p:cTn>
                              </p:par>
                              <p:par>
                                <p:cTn id="204" presetID="3" presetClass="entr" presetSubtype="10" fill="hold" grpId="1" nodeType="withEffect">
                                  <p:stCondLst>
                                    <p:cond delay="0"/>
                                  </p:stCondLst>
                                  <p:childTnLst>
                                    <p:set>
                                      <p:cBhvr>
                                        <p:cTn id="205" dur="1" fill="hold">
                                          <p:stCondLst>
                                            <p:cond delay="0"/>
                                          </p:stCondLst>
                                        </p:cTn>
                                        <p:tgtEl>
                                          <p:spTgt spid="21"/>
                                        </p:tgtEl>
                                        <p:attrNameLst>
                                          <p:attrName>style.visibility</p:attrName>
                                        </p:attrNameLst>
                                      </p:cBhvr>
                                      <p:to>
                                        <p:strVal val="visible"/>
                                      </p:to>
                                    </p:set>
                                    <p:animEffect transition="in" filter="blinds(horizontal)">
                                      <p:cBhvr>
                                        <p:cTn id="206" dur="3000"/>
                                        <p:tgtEl>
                                          <p:spTgt spid="21"/>
                                        </p:tgtEl>
                                      </p:cBhvr>
                                    </p:animEffect>
                                  </p:childTnLst>
                                </p:cTn>
                              </p:par>
                              <p:par>
                                <p:cTn id="207" presetID="3" presetClass="entr" presetSubtype="10" fill="hold" grpId="1" nodeType="withEffect">
                                  <p:stCondLst>
                                    <p:cond delay="0"/>
                                  </p:stCondLst>
                                  <p:childTnLst>
                                    <p:set>
                                      <p:cBhvr>
                                        <p:cTn id="208" dur="1" fill="hold">
                                          <p:stCondLst>
                                            <p:cond delay="0"/>
                                          </p:stCondLst>
                                        </p:cTn>
                                        <p:tgtEl>
                                          <p:spTgt spid="22"/>
                                        </p:tgtEl>
                                        <p:attrNameLst>
                                          <p:attrName>style.visibility</p:attrName>
                                        </p:attrNameLst>
                                      </p:cBhvr>
                                      <p:to>
                                        <p:strVal val="visible"/>
                                      </p:to>
                                    </p:set>
                                    <p:animEffect transition="in" filter="blinds(horizontal)">
                                      <p:cBhvr>
                                        <p:cTn id="209" dur="3000"/>
                                        <p:tgtEl>
                                          <p:spTgt spid="22"/>
                                        </p:tgtEl>
                                      </p:cBhvr>
                                    </p:animEffect>
                                  </p:childTnLst>
                                </p:cTn>
                              </p:par>
                              <p:par>
                                <p:cTn id="210" presetID="3" presetClass="entr" presetSubtype="10" fill="hold" grpId="1" nodeType="withEffect">
                                  <p:stCondLst>
                                    <p:cond delay="0"/>
                                  </p:stCondLst>
                                  <p:childTnLst>
                                    <p:set>
                                      <p:cBhvr>
                                        <p:cTn id="211" dur="1" fill="hold">
                                          <p:stCondLst>
                                            <p:cond delay="0"/>
                                          </p:stCondLst>
                                        </p:cTn>
                                        <p:tgtEl>
                                          <p:spTgt spid="23"/>
                                        </p:tgtEl>
                                        <p:attrNameLst>
                                          <p:attrName>style.visibility</p:attrName>
                                        </p:attrNameLst>
                                      </p:cBhvr>
                                      <p:to>
                                        <p:strVal val="visible"/>
                                      </p:to>
                                    </p:set>
                                    <p:animEffect transition="in" filter="blinds(horizontal)">
                                      <p:cBhvr>
                                        <p:cTn id="212" dur="3000"/>
                                        <p:tgtEl>
                                          <p:spTgt spid="23"/>
                                        </p:tgtEl>
                                      </p:cBhvr>
                                    </p:animEffect>
                                  </p:childTnLst>
                                </p:cTn>
                              </p:par>
                              <p:par>
                                <p:cTn id="213" presetID="3" presetClass="entr" presetSubtype="10" fill="hold" grpId="1" nodeType="withEffect">
                                  <p:stCondLst>
                                    <p:cond delay="0"/>
                                  </p:stCondLst>
                                  <p:childTnLst>
                                    <p:set>
                                      <p:cBhvr>
                                        <p:cTn id="214" dur="1" fill="hold">
                                          <p:stCondLst>
                                            <p:cond delay="0"/>
                                          </p:stCondLst>
                                        </p:cTn>
                                        <p:tgtEl>
                                          <p:spTgt spid="24"/>
                                        </p:tgtEl>
                                        <p:attrNameLst>
                                          <p:attrName>style.visibility</p:attrName>
                                        </p:attrNameLst>
                                      </p:cBhvr>
                                      <p:to>
                                        <p:strVal val="visible"/>
                                      </p:to>
                                    </p:set>
                                    <p:animEffect transition="in" filter="blinds(horizontal)">
                                      <p:cBhvr>
                                        <p:cTn id="215" dur="3000"/>
                                        <p:tgtEl>
                                          <p:spTgt spid="24"/>
                                        </p:tgtEl>
                                      </p:cBhvr>
                                    </p:animEffect>
                                  </p:childTnLst>
                                </p:cTn>
                              </p:par>
                              <p:par>
                                <p:cTn id="216" presetID="3" presetClass="entr" presetSubtype="10" fill="hold" grpId="1" nodeType="withEffect">
                                  <p:stCondLst>
                                    <p:cond delay="0"/>
                                  </p:stCondLst>
                                  <p:childTnLst>
                                    <p:set>
                                      <p:cBhvr>
                                        <p:cTn id="217" dur="1" fill="hold">
                                          <p:stCondLst>
                                            <p:cond delay="0"/>
                                          </p:stCondLst>
                                        </p:cTn>
                                        <p:tgtEl>
                                          <p:spTgt spid="25"/>
                                        </p:tgtEl>
                                        <p:attrNameLst>
                                          <p:attrName>style.visibility</p:attrName>
                                        </p:attrNameLst>
                                      </p:cBhvr>
                                      <p:to>
                                        <p:strVal val="visible"/>
                                      </p:to>
                                    </p:set>
                                    <p:animEffect transition="in" filter="blinds(horizontal)">
                                      <p:cBhvr>
                                        <p:cTn id="218" dur="3000"/>
                                        <p:tgtEl>
                                          <p:spTgt spid="25"/>
                                        </p:tgtEl>
                                      </p:cBhvr>
                                    </p:animEffect>
                                  </p:childTnLst>
                                </p:cTn>
                              </p:par>
                              <p:par>
                                <p:cTn id="219" presetID="3" presetClass="entr" presetSubtype="10" fill="hold" grpId="1" nodeType="withEffect">
                                  <p:stCondLst>
                                    <p:cond delay="0"/>
                                  </p:stCondLst>
                                  <p:childTnLst>
                                    <p:set>
                                      <p:cBhvr>
                                        <p:cTn id="220" dur="1" fill="hold">
                                          <p:stCondLst>
                                            <p:cond delay="0"/>
                                          </p:stCondLst>
                                        </p:cTn>
                                        <p:tgtEl>
                                          <p:spTgt spid="26"/>
                                        </p:tgtEl>
                                        <p:attrNameLst>
                                          <p:attrName>style.visibility</p:attrName>
                                        </p:attrNameLst>
                                      </p:cBhvr>
                                      <p:to>
                                        <p:strVal val="visible"/>
                                      </p:to>
                                    </p:set>
                                    <p:animEffect transition="in" filter="blinds(horizontal)">
                                      <p:cBhvr>
                                        <p:cTn id="221" dur="3000"/>
                                        <p:tgtEl>
                                          <p:spTgt spid="26"/>
                                        </p:tgtEl>
                                      </p:cBhvr>
                                    </p:animEffect>
                                  </p:childTnLst>
                                </p:cTn>
                              </p:par>
                              <p:par>
                                <p:cTn id="222" presetID="3" presetClass="entr" presetSubtype="10" fill="hold" grpId="1" nodeType="withEffect">
                                  <p:stCondLst>
                                    <p:cond delay="0"/>
                                  </p:stCondLst>
                                  <p:childTnLst>
                                    <p:set>
                                      <p:cBhvr>
                                        <p:cTn id="223" dur="1" fill="hold">
                                          <p:stCondLst>
                                            <p:cond delay="0"/>
                                          </p:stCondLst>
                                        </p:cTn>
                                        <p:tgtEl>
                                          <p:spTgt spid="27"/>
                                        </p:tgtEl>
                                        <p:attrNameLst>
                                          <p:attrName>style.visibility</p:attrName>
                                        </p:attrNameLst>
                                      </p:cBhvr>
                                      <p:to>
                                        <p:strVal val="visible"/>
                                      </p:to>
                                    </p:set>
                                    <p:animEffect transition="in" filter="blinds(horizontal)">
                                      <p:cBhvr>
                                        <p:cTn id="224" dur="3000"/>
                                        <p:tgtEl>
                                          <p:spTgt spid="27"/>
                                        </p:tgtEl>
                                      </p:cBhvr>
                                    </p:animEffect>
                                  </p:childTnLst>
                                </p:cTn>
                              </p:par>
                              <p:par>
                                <p:cTn id="225" presetID="3" presetClass="entr" presetSubtype="10" fill="hold" grpId="1" nodeType="withEffect">
                                  <p:stCondLst>
                                    <p:cond delay="0"/>
                                  </p:stCondLst>
                                  <p:childTnLst>
                                    <p:set>
                                      <p:cBhvr>
                                        <p:cTn id="226" dur="1" fill="hold">
                                          <p:stCondLst>
                                            <p:cond delay="0"/>
                                          </p:stCondLst>
                                        </p:cTn>
                                        <p:tgtEl>
                                          <p:spTgt spid="28"/>
                                        </p:tgtEl>
                                        <p:attrNameLst>
                                          <p:attrName>style.visibility</p:attrName>
                                        </p:attrNameLst>
                                      </p:cBhvr>
                                      <p:to>
                                        <p:strVal val="visible"/>
                                      </p:to>
                                    </p:set>
                                    <p:animEffect transition="in" filter="blinds(horizontal)">
                                      <p:cBhvr>
                                        <p:cTn id="227" dur="3000"/>
                                        <p:tgtEl>
                                          <p:spTgt spid="28"/>
                                        </p:tgtEl>
                                      </p:cBhvr>
                                    </p:animEffect>
                                  </p:childTnLst>
                                </p:cTn>
                              </p:par>
                              <p:par>
                                <p:cTn id="228" presetID="3" presetClass="entr" presetSubtype="10" fill="hold" grpId="1" nodeType="withEffect">
                                  <p:stCondLst>
                                    <p:cond delay="0"/>
                                  </p:stCondLst>
                                  <p:childTnLst>
                                    <p:set>
                                      <p:cBhvr>
                                        <p:cTn id="229" dur="1" fill="hold">
                                          <p:stCondLst>
                                            <p:cond delay="0"/>
                                          </p:stCondLst>
                                        </p:cTn>
                                        <p:tgtEl>
                                          <p:spTgt spid="5"/>
                                        </p:tgtEl>
                                        <p:attrNameLst>
                                          <p:attrName>style.visibility</p:attrName>
                                        </p:attrNameLst>
                                      </p:cBhvr>
                                      <p:to>
                                        <p:strVal val="visible"/>
                                      </p:to>
                                    </p:set>
                                    <p:animEffect transition="in" filter="blinds(horizontal)">
                                      <p:cBhvr>
                                        <p:cTn id="230" dur="3000"/>
                                        <p:tgtEl>
                                          <p:spTgt spid="5"/>
                                        </p:tgtEl>
                                      </p:cBhvr>
                                    </p:animEffect>
                                  </p:childTnLst>
                                </p:cTn>
                              </p:par>
                              <p:par>
                                <p:cTn id="231" presetID="3" presetClass="entr" presetSubtype="10" fill="hold" grpId="1" nodeType="withEffect">
                                  <p:stCondLst>
                                    <p:cond delay="0"/>
                                  </p:stCondLst>
                                  <p:childTnLst>
                                    <p:set>
                                      <p:cBhvr>
                                        <p:cTn id="232" dur="1" fill="hold">
                                          <p:stCondLst>
                                            <p:cond delay="0"/>
                                          </p:stCondLst>
                                        </p:cTn>
                                        <p:tgtEl>
                                          <p:spTgt spid="7"/>
                                        </p:tgtEl>
                                        <p:attrNameLst>
                                          <p:attrName>style.visibility</p:attrName>
                                        </p:attrNameLst>
                                      </p:cBhvr>
                                      <p:to>
                                        <p:strVal val="visible"/>
                                      </p:to>
                                    </p:set>
                                    <p:animEffect transition="in" filter="blinds(horizontal)">
                                      <p:cBhvr>
                                        <p:cTn id="233" dur="3000"/>
                                        <p:tgtEl>
                                          <p:spTgt spid="7"/>
                                        </p:tgtEl>
                                      </p:cBhvr>
                                    </p:animEffect>
                                  </p:childTnLst>
                                </p:cTn>
                              </p:par>
                              <p:par>
                                <p:cTn id="234" presetID="3" presetClass="entr" presetSubtype="10" fill="hold" grpId="1" nodeType="withEffect">
                                  <p:stCondLst>
                                    <p:cond delay="0"/>
                                  </p:stCondLst>
                                  <p:childTnLst>
                                    <p:set>
                                      <p:cBhvr>
                                        <p:cTn id="235" dur="1" fill="hold">
                                          <p:stCondLst>
                                            <p:cond delay="0"/>
                                          </p:stCondLst>
                                        </p:cTn>
                                        <p:tgtEl>
                                          <p:spTgt spid="9"/>
                                        </p:tgtEl>
                                        <p:attrNameLst>
                                          <p:attrName>style.visibility</p:attrName>
                                        </p:attrNameLst>
                                      </p:cBhvr>
                                      <p:to>
                                        <p:strVal val="visible"/>
                                      </p:to>
                                    </p:set>
                                    <p:animEffect transition="in" filter="blinds(horizontal)">
                                      <p:cBhvr>
                                        <p:cTn id="236" dur="3000"/>
                                        <p:tgtEl>
                                          <p:spTgt spid="9"/>
                                        </p:tgtEl>
                                      </p:cBhvr>
                                    </p:animEffect>
                                  </p:childTnLst>
                                </p:cTn>
                              </p:par>
                              <p:par>
                                <p:cTn id="237" presetID="3" presetClass="entr" presetSubtype="10" fill="hold" grpId="1" nodeType="withEffect">
                                  <p:stCondLst>
                                    <p:cond delay="0"/>
                                  </p:stCondLst>
                                  <p:childTnLst>
                                    <p:set>
                                      <p:cBhvr>
                                        <p:cTn id="238" dur="1" fill="hold">
                                          <p:stCondLst>
                                            <p:cond delay="0"/>
                                          </p:stCondLst>
                                        </p:cTn>
                                        <p:tgtEl>
                                          <p:spTgt spid="11"/>
                                        </p:tgtEl>
                                        <p:attrNameLst>
                                          <p:attrName>style.visibility</p:attrName>
                                        </p:attrNameLst>
                                      </p:cBhvr>
                                      <p:to>
                                        <p:strVal val="visible"/>
                                      </p:to>
                                    </p:set>
                                    <p:animEffect transition="in" filter="blinds(horizontal)">
                                      <p:cBhvr>
                                        <p:cTn id="239" dur="3000"/>
                                        <p:tgtEl>
                                          <p:spTgt spid="11"/>
                                        </p:tgtEl>
                                      </p:cBhvr>
                                    </p:animEffect>
                                  </p:childTnLst>
                                </p:cTn>
                              </p:par>
                              <p:par>
                                <p:cTn id="240" presetID="3" presetClass="entr" presetSubtype="10" fill="hold" grpId="1" nodeType="withEffect">
                                  <p:stCondLst>
                                    <p:cond delay="0"/>
                                  </p:stCondLst>
                                  <p:childTnLst>
                                    <p:set>
                                      <p:cBhvr>
                                        <p:cTn id="241" dur="1" fill="hold">
                                          <p:stCondLst>
                                            <p:cond delay="0"/>
                                          </p:stCondLst>
                                        </p:cTn>
                                        <p:tgtEl>
                                          <p:spTgt spid="13"/>
                                        </p:tgtEl>
                                        <p:attrNameLst>
                                          <p:attrName>style.visibility</p:attrName>
                                        </p:attrNameLst>
                                      </p:cBhvr>
                                      <p:to>
                                        <p:strVal val="visible"/>
                                      </p:to>
                                    </p:set>
                                    <p:animEffect transition="in" filter="blinds(horizontal)">
                                      <p:cBhvr>
                                        <p:cTn id="242" dur="3000"/>
                                        <p:tgtEl>
                                          <p:spTgt spid="13"/>
                                        </p:tgtEl>
                                      </p:cBhvr>
                                    </p:animEffect>
                                  </p:childTnLst>
                                </p:cTn>
                              </p:par>
                              <p:par>
                                <p:cTn id="243" presetID="3" presetClass="entr" presetSubtype="10" fill="hold" grpId="1" nodeType="withEffect">
                                  <p:stCondLst>
                                    <p:cond delay="0"/>
                                  </p:stCondLst>
                                  <p:childTnLst>
                                    <p:set>
                                      <p:cBhvr>
                                        <p:cTn id="244" dur="1" fill="hold">
                                          <p:stCondLst>
                                            <p:cond delay="0"/>
                                          </p:stCondLst>
                                        </p:cTn>
                                        <p:tgtEl>
                                          <p:spTgt spid="29"/>
                                        </p:tgtEl>
                                        <p:attrNameLst>
                                          <p:attrName>style.visibility</p:attrName>
                                        </p:attrNameLst>
                                      </p:cBhvr>
                                      <p:to>
                                        <p:strVal val="visible"/>
                                      </p:to>
                                    </p:set>
                                    <p:animEffect transition="in" filter="blinds(horizontal)">
                                      <p:cBhvr>
                                        <p:cTn id="245" dur="3000"/>
                                        <p:tgtEl>
                                          <p:spTgt spid="29"/>
                                        </p:tgtEl>
                                      </p:cBhvr>
                                    </p:animEffect>
                                  </p:childTnLst>
                                </p:cTn>
                              </p:par>
                              <p:par>
                                <p:cTn id="246" presetID="3" presetClass="entr" presetSubtype="10" fill="hold" grpId="1" nodeType="withEffect">
                                  <p:stCondLst>
                                    <p:cond delay="0"/>
                                  </p:stCondLst>
                                  <p:childTnLst>
                                    <p:set>
                                      <p:cBhvr>
                                        <p:cTn id="247" dur="1" fill="hold">
                                          <p:stCondLst>
                                            <p:cond delay="0"/>
                                          </p:stCondLst>
                                        </p:cTn>
                                        <p:tgtEl>
                                          <p:spTgt spid="30"/>
                                        </p:tgtEl>
                                        <p:attrNameLst>
                                          <p:attrName>style.visibility</p:attrName>
                                        </p:attrNameLst>
                                      </p:cBhvr>
                                      <p:to>
                                        <p:strVal val="visible"/>
                                      </p:to>
                                    </p:set>
                                    <p:animEffect transition="in" filter="blinds(horizontal)">
                                      <p:cBhvr>
                                        <p:cTn id="248" dur="3000"/>
                                        <p:tgtEl>
                                          <p:spTgt spid="30"/>
                                        </p:tgtEl>
                                      </p:cBhvr>
                                    </p:animEffect>
                                  </p:childTnLst>
                                </p:cTn>
                              </p:par>
                              <p:par>
                                <p:cTn id="249" presetID="3" presetClass="entr" presetSubtype="10" fill="hold" grpId="1" nodeType="withEffect">
                                  <p:stCondLst>
                                    <p:cond delay="0"/>
                                  </p:stCondLst>
                                  <p:childTnLst>
                                    <p:set>
                                      <p:cBhvr>
                                        <p:cTn id="250" dur="1" fill="hold">
                                          <p:stCondLst>
                                            <p:cond delay="0"/>
                                          </p:stCondLst>
                                        </p:cTn>
                                        <p:tgtEl>
                                          <p:spTgt spid="31"/>
                                        </p:tgtEl>
                                        <p:attrNameLst>
                                          <p:attrName>style.visibility</p:attrName>
                                        </p:attrNameLst>
                                      </p:cBhvr>
                                      <p:to>
                                        <p:strVal val="visible"/>
                                      </p:to>
                                    </p:set>
                                    <p:animEffect transition="in" filter="blinds(horizontal)">
                                      <p:cBhvr>
                                        <p:cTn id="251" dur="3000"/>
                                        <p:tgtEl>
                                          <p:spTgt spid="31"/>
                                        </p:tgtEl>
                                      </p:cBhvr>
                                    </p:animEffect>
                                  </p:childTnLst>
                                </p:cTn>
                              </p:par>
                              <p:par>
                                <p:cTn id="252" presetID="3" presetClass="entr" presetSubtype="10" fill="hold" grpId="1" nodeType="withEffect">
                                  <p:stCondLst>
                                    <p:cond delay="0"/>
                                  </p:stCondLst>
                                  <p:childTnLst>
                                    <p:set>
                                      <p:cBhvr>
                                        <p:cTn id="253" dur="1" fill="hold">
                                          <p:stCondLst>
                                            <p:cond delay="0"/>
                                          </p:stCondLst>
                                        </p:cTn>
                                        <p:tgtEl>
                                          <p:spTgt spid="32"/>
                                        </p:tgtEl>
                                        <p:attrNameLst>
                                          <p:attrName>style.visibility</p:attrName>
                                        </p:attrNameLst>
                                      </p:cBhvr>
                                      <p:to>
                                        <p:strVal val="visible"/>
                                      </p:to>
                                    </p:set>
                                    <p:animEffect transition="in" filter="blinds(horizontal)">
                                      <p:cBhvr>
                                        <p:cTn id="254" dur="3000"/>
                                        <p:tgtEl>
                                          <p:spTgt spid="32"/>
                                        </p:tgtEl>
                                      </p:cBhvr>
                                    </p:animEffect>
                                  </p:childTnLst>
                                </p:cTn>
                              </p:par>
                              <p:par>
                                <p:cTn id="255" presetID="3" presetClass="entr" presetSubtype="10" fill="hold" grpId="1" nodeType="withEffect">
                                  <p:stCondLst>
                                    <p:cond delay="0"/>
                                  </p:stCondLst>
                                  <p:childTnLst>
                                    <p:set>
                                      <p:cBhvr>
                                        <p:cTn id="256" dur="1" fill="hold">
                                          <p:stCondLst>
                                            <p:cond delay="0"/>
                                          </p:stCondLst>
                                        </p:cTn>
                                        <p:tgtEl>
                                          <p:spTgt spid="33"/>
                                        </p:tgtEl>
                                        <p:attrNameLst>
                                          <p:attrName>style.visibility</p:attrName>
                                        </p:attrNameLst>
                                      </p:cBhvr>
                                      <p:to>
                                        <p:strVal val="visible"/>
                                      </p:to>
                                    </p:set>
                                    <p:animEffect transition="in" filter="blinds(horizontal)">
                                      <p:cBhvr>
                                        <p:cTn id="257" dur="3000"/>
                                        <p:tgtEl>
                                          <p:spTgt spid="33"/>
                                        </p:tgtEl>
                                      </p:cBhvr>
                                    </p:animEffect>
                                  </p:childTnLst>
                                </p:cTn>
                              </p:par>
                              <p:par>
                                <p:cTn id="258" presetID="3" presetClass="entr" presetSubtype="10" fill="hold" grpId="1" nodeType="withEffect">
                                  <p:stCondLst>
                                    <p:cond delay="0"/>
                                  </p:stCondLst>
                                  <p:childTnLst>
                                    <p:set>
                                      <p:cBhvr>
                                        <p:cTn id="259" dur="1" fill="hold">
                                          <p:stCondLst>
                                            <p:cond delay="0"/>
                                          </p:stCondLst>
                                        </p:cTn>
                                        <p:tgtEl>
                                          <p:spTgt spid="34"/>
                                        </p:tgtEl>
                                        <p:attrNameLst>
                                          <p:attrName>style.visibility</p:attrName>
                                        </p:attrNameLst>
                                      </p:cBhvr>
                                      <p:to>
                                        <p:strVal val="visible"/>
                                      </p:to>
                                    </p:set>
                                    <p:animEffect transition="in" filter="blinds(horizontal)">
                                      <p:cBhvr>
                                        <p:cTn id="260" dur="3000"/>
                                        <p:tgtEl>
                                          <p:spTgt spid="34"/>
                                        </p:tgtEl>
                                      </p:cBhvr>
                                    </p:animEffect>
                                  </p:childTnLst>
                                </p:cTn>
                              </p:par>
                              <p:par>
                                <p:cTn id="261" presetID="3" presetClass="entr" presetSubtype="10" fill="hold" grpId="1" nodeType="withEffect">
                                  <p:stCondLst>
                                    <p:cond delay="0"/>
                                  </p:stCondLst>
                                  <p:childTnLst>
                                    <p:set>
                                      <p:cBhvr>
                                        <p:cTn id="262" dur="1" fill="hold">
                                          <p:stCondLst>
                                            <p:cond delay="0"/>
                                          </p:stCondLst>
                                        </p:cTn>
                                        <p:tgtEl>
                                          <p:spTgt spid="35"/>
                                        </p:tgtEl>
                                        <p:attrNameLst>
                                          <p:attrName>style.visibility</p:attrName>
                                        </p:attrNameLst>
                                      </p:cBhvr>
                                      <p:to>
                                        <p:strVal val="visible"/>
                                      </p:to>
                                    </p:set>
                                    <p:animEffect transition="in" filter="blinds(horizontal)">
                                      <p:cBhvr>
                                        <p:cTn id="263" dur="3000"/>
                                        <p:tgtEl>
                                          <p:spTgt spid="35"/>
                                        </p:tgtEl>
                                      </p:cBhvr>
                                    </p:animEffect>
                                  </p:childTnLst>
                                </p:cTn>
                              </p:par>
                              <p:par>
                                <p:cTn id="264" presetID="3" presetClass="entr" presetSubtype="10" fill="hold" grpId="1" nodeType="withEffect">
                                  <p:stCondLst>
                                    <p:cond delay="0"/>
                                  </p:stCondLst>
                                  <p:childTnLst>
                                    <p:set>
                                      <p:cBhvr>
                                        <p:cTn id="265" dur="1" fill="hold">
                                          <p:stCondLst>
                                            <p:cond delay="0"/>
                                          </p:stCondLst>
                                        </p:cTn>
                                        <p:tgtEl>
                                          <p:spTgt spid="36"/>
                                        </p:tgtEl>
                                        <p:attrNameLst>
                                          <p:attrName>style.visibility</p:attrName>
                                        </p:attrNameLst>
                                      </p:cBhvr>
                                      <p:to>
                                        <p:strVal val="visible"/>
                                      </p:to>
                                    </p:set>
                                    <p:animEffect transition="in" filter="blinds(horizontal)">
                                      <p:cBhvr>
                                        <p:cTn id="266" dur="3000"/>
                                        <p:tgtEl>
                                          <p:spTgt spid="36"/>
                                        </p:tgtEl>
                                      </p:cBhvr>
                                    </p:animEffect>
                                  </p:childTnLst>
                                </p:cTn>
                              </p:par>
                              <p:par>
                                <p:cTn id="267" presetID="3" presetClass="entr" presetSubtype="10" fill="hold" grpId="1" nodeType="withEffect">
                                  <p:stCondLst>
                                    <p:cond delay="0"/>
                                  </p:stCondLst>
                                  <p:childTnLst>
                                    <p:set>
                                      <p:cBhvr>
                                        <p:cTn id="268" dur="1" fill="hold">
                                          <p:stCondLst>
                                            <p:cond delay="0"/>
                                          </p:stCondLst>
                                        </p:cTn>
                                        <p:tgtEl>
                                          <p:spTgt spid="37"/>
                                        </p:tgtEl>
                                        <p:attrNameLst>
                                          <p:attrName>style.visibility</p:attrName>
                                        </p:attrNameLst>
                                      </p:cBhvr>
                                      <p:to>
                                        <p:strVal val="visible"/>
                                      </p:to>
                                    </p:set>
                                    <p:animEffect transition="in" filter="blinds(horizontal)">
                                      <p:cBhvr>
                                        <p:cTn id="269" dur="3000"/>
                                        <p:tgtEl>
                                          <p:spTgt spid="37"/>
                                        </p:tgtEl>
                                      </p:cBhvr>
                                    </p:animEffect>
                                  </p:childTnLst>
                                </p:cTn>
                              </p:par>
                              <p:par>
                                <p:cTn id="270" presetID="3" presetClass="entr" presetSubtype="10" fill="hold" grpId="1" nodeType="withEffect">
                                  <p:stCondLst>
                                    <p:cond delay="0"/>
                                  </p:stCondLst>
                                  <p:childTnLst>
                                    <p:set>
                                      <p:cBhvr>
                                        <p:cTn id="271" dur="1" fill="hold">
                                          <p:stCondLst>
                                            <p:cond delay="0"/>
                                          </p:stCondLst>
                                        </p:cTn>
                                        <p:tgtEl>
                                          <p:spTgt spid="38"/>
                                        </p:tgtEl>
                                        <p:attrNameLst>
                                          <p:attrName>style.visibility</p:attrName>
                                        </p:attrNameLst>
                                      </p:cBhvr>
                                      <p:to>
                                        <p:strVal val="visible"/>
                                      </p:to>
                                    </p:set>
                                    <p:animEffect transition="in" filter="blinds(horizontal)">
                                      <p:cBhvr>
                                        <p:cTn id="272" dur="3000"/>
                                        <p:tgtEl>
                                          <p:spTgt spid="38"/>
                                        </p:tgtEl>
                                      </p:cBhvr>
                                    </p:animEffect>
                                  </p:childTnLst>
                                </p:cTn>
                              </p:par>
                              <p:par>
                                <p:cTn id="273" presetID="3" presetClass="entr" presetSubtype="10" fill="hold" grpId="1" nodeType="withEffect">
                                  <p:stCondLst>
                                    <p:cond delay="0"/>
                                  </p:stCondLst>
                                  <p:childTnLst>
                                    <p:set>
                                      <p:cBhvr>
                                        <p:cTn id="274" dur="1" fill="hold">
                                          <p:stCondLst>
                                            <p:cond delay="0"/>
                                          </p:stCondLst>
                                        </p:cTn>
                                        <p:tgtEl>
                                          <p:spTgt spid="39"/>
                                        </p:tgtEl>
                                        <p:attrNameLst>
                                          <p:attrName>style.visibility</p:attrName>
                                        </p:attrNameLst>
                                      </p:cBhvr>
                                      <p:to>
                                        <p:strVal val="visible"/>
                                      </p:to>
                                    </p:set>
                                    <p:animEffect transition="in" filter="blinds(horizontal)">
                                      <p:cBhvr>
                                        <p:cTn id="275" dur="3000"/>
                                        <p:tgtEl>
                                          <p:spTgt spid="39"/>
                                        </p:tgtEl>
                                      </p:cBhvr>
                                    </p:animEffect>
                                  </p:childTnLst>
                                </p:cTn>
                              </p:par>
                              <p:par>
                                <p:cTn id="276" presetID="3" presetClass="entr" presetSubtype="10" fill="hold" grpId="1" nodeType="withEffect">
                                  <p:stCondLst>
                                    <p:cond delay="0"/>
                                  </p:stCondLst>
                                  <p:childTnLst>
                                    <p:set>
                                      <p:cBhvr>
                                        <p:cTn id="277" dur="1" fill="hold">
                                          <p:stCondLst>
                                            <p:cond delay="0"/>
                                          </p:stCondLst>
                                        </p:cTn>
                                        <p:tgtEl>
                                          <p:spTgt spid="40"/>
                                        </p:tgtEl>
                                        <p:attrNameLst>
                                          <p:attrName>style.visibility</p:attrName>
                                        </p:attrNameLst>
                                      </p:cBhvr>
                                      <p:to>
                                        <p:strVal val="visible"/>
                                      </p:to>
                                    </p:set>
                                    <p:animEffect transition="in" filter="blinds(horizontal)">
                                      <p:cBhvr>
                                        <p:cTn id="278" dur="3000"/>
                                        <p:tgtEl>
                                          <p:spTgt spid="40"/>
                                        </p:tgtEl>
                                      </p:cBhvr>
                                    </p:animEffect>
                                  </p:childTnLst>
                                </p:cTn>
                              </p:par>
                              <p:par>
                                <p:cTn id="279" presetID="3" presetClass="entr" presetSubtype="10" fill="hold" grpId="1" nodeType="withEffect">
                                  <p:stCondLst>
                                    <p:cond delay="0"/>
                                  </p:stCondLst>
                                  <p:childTnLst>
                                    <p:set>
                                      <p:cBhvr>
                                        <p:cTn id="280" dur="1" fill="hold">
                                          <p:stCondLst>
                                            <p:cond delay="0"/>
                                          </p:stCondLst>
                                        </p:cTn>
                                        <p:tgtEl>
                                          <p:spTgt spid="41"/>
                                        </p:tgtEl>
                                        <p:attrNameLst>
                                          <p:attrName>style.visibility</p:attrName>
                                        </p:attrNameLst>
                                      </p:cBhvr>
                                      <p:to>
                                        <p:strVal val="visible"/>
                                      </p:to>
                                    </p:set>
                                    <p:animEffect transition="in" filter="blinds(horizontal)">
                                      <p:cBhvr>
                                        <p:cTn id="281" dur="3000"/>
                                        <p:tgtEl>
                                          <p:spTgt spid="41"/>
                                        </p:tgtEl>
                                      </p:cBhvr>
                                    </p:animEffect>
                                  </p:childTnLst>
                                </p:cTn>
                              </p:par>
                              <p:par>
                                <p:cTn id="282" presetID="3" presetClass="entr" presetSubtype="10" fill="hold" grpId="1" nodeType="withEffect">
                                  <p:stCondLst>
                                    <p:cond delay="0"/>
                                  </p:stCondLst>
                                  <p:childTnLst>
                                    <p:set>
                                      <p:cBhvr>
                                        <p:cTn id="283" dur="1" fill="hold">
                                          <p:stCondLst>
                                            <p:cond delay="0"/>
                                          </p:stCondLst>
                                        </p:cTn>
                                        <p:tgtEl>
                                          <p:spTgt spid="42"/>
                                        </p:tgtEl>
                                        <p:attrNameLst>
                                          <p:attrName>style.visibility</p:attrName>
                                        </p:attrNameLst>
                                      </p:cBhvr>
                                      <p:to>
                                        <p:strVal val="visible"/>
                                      </p:to>
                                    </p:set>
                                    <p:animEffect transition="in" filter="blinds(horizontal)">
                                      <p:cBhvr>
                                        <p:cTn id="284" dur="3000"/>
                                        <p:tgtEl>
                                          <p:spTgt spid="42"/>
                                        </p:tgtEl>
                                      </p:cBhvr>
                                    </p:animEffect>
                                  </p:childTnLst>
                                </p:cTn>
                              </p:par>
                              <p:par>
                                <p:cTn id="285" presetID="3" presetClass="entr" presetSubtype="10" fill="hold" grpId="1" nodeType="withEffect">
                                  <p:stCondLst>
                                    <p:cond delay="0"/>
                                  </p:stCondLst>
                                  <p:childTnLst>
                                    <p:set>
                                      <p:cBhvr>
                                        <p:cTn id="286" dur="1" fill="hold">
                                          <p:stCondLst>
                                            <p:cond delay="0"/>
                                          </p:stCondLst>
                                        </p:cTn>
                                        <p:tgtEl>
                                          <p:spTgt spid="43"/>
                                        </p:tgtEl>
                                        <p:attrNameLst>
                                          <p:attrName>style.visibility</p:attrName>
                                        </p:attrNameLst>
                                      </p:cBhvr>
                                      <p:to>
                                        <p:strVal val="visible"/>
                                      </p:to>
                                    </p:set>
                                    <p:animEffect transition="in" filter="blinds(horizontal)">
                                      <p:cBhvr>
                                        <p:cTn id="287" dur="3000"/>
                                        <p:tgtEl>
                                          <p:spTgt spid="43"/>
                                        </p:tgtEl>
                                      </p:cBhvr>
                                    </p:animEffect>
                                  </p:childTnLst>
                                </p:cTn>
                              </p:par>
                              <p:par>
                                <p:cTn id="288" presetID="8" presetClass="emph" presetSubtype="0" fill="hold" grpId="2" nodeType="withEffect">
                                  <p:stCondLst>
                                    <p:cond delay="0"/>
                                  </p:stCondLst>
                                  <p:childTnLst>
                                    <p:animRot by="21600000">
                                      <p:cBhvr>
                                        <p:cTn id="289" dur="3000" fill="hold"/>
                                        <p:tgtEl>
                                          <p:spTgt spid="4"/>
                                        </p:tgtEl>
                                        <p:attrNameLst>
                                          <p:attrName>r</p:attrName>
                                        </p:attrNameLst>
                                      </p:cBhvr>
                                    </p:animRot>
                                  </p:childTnLst>
                                </p:cTn>
                              </p:par>
                              <p:par>
                                <p:cTn id="290" presetID="8" presetClass="emph" presetSubtype="0" fill="hold" grpId="2" nodeType="withEffect">
                                  <p:stCondLst>
                                    <p:cond delay="0"/>
                                  </p:stCondLst>
                                  <p:childTnLst>
                                    <p:animRot by="21600000">
                                      <p:cBhvr>
                                        <p:cTn id="291" dur="3000" fill="hold"/>
                                        <p:tgtEl>
                                          <p:spTgt spid="14"/>
                                        </p:tgtEl>
                                        <p:attrNameLst>
                                          <p:attrName>r</p:attrName>
                                        </p:attrNameLst>
                                      </p:cBhvr>
                                    </p:animRot>
                                  </p:childTnLst>
                                </p:cTn>
                              </p:par>
                              <p:par>
                                <p:cTn id="292" presetID="8" presetClass="emph" presetSubtype="0" fill="hold" grpId="2" nodeType="withEffect">
                                  <p:stCondLst>
                                    <p:cond delay="0"/>
                                  </p:stCondLst>
                                  <p:childTnLst>
                                    <p:animRot by="21600000">
                                      <p:cBhvr>
                                        <p:cTn id="293" dur="3000" fill="hold"/>
                                        <p:tgtEl>
                                          <p:spTgt spid="19"/>
                                        </p:tgtEl>
                                        <p:attrNameLst>
                                          <p:attrName>r</p:attrName>
                                        </p:attrNameLst>
                                      </p:cBhvr>
                                    </p:animRot>
                                  </p:childTnLst>
                                </p:cTn>
                              </p:par>
                              <p:par>
                                <p:cTn id="294" presetID="8" presetClass="emph" presetSubtype="0" fill="hold" grpId="2" nodeType="withEffect">
                                  <p:stCondLst>
                                    <p:cond delay="0"/>
                                  </p:stCondLst>
                                  <p:childTnLst>
                                    <p:animRot by="21600000">
                                      <p:cBhvr>
                                        <p:cTn id="295" dur="3000" fill="hold"/>
                                        <p:tgtEl>
                                          <p:spTgt spid="24"/>
                                        </p:tgtEl>
                                        <p:attrNameLst>
                                          <p:attrName>r</p:attrName>
                                        </p:attrNameLst>
                                      </p:cBhvr>
                                    </p:animRot>
                                  </p:childTnLst>
                                </p:cTn>
                              </p:par>
                              <p:par>
                                <p:cTn id="296" presetID="8" presetClass="emph" presetSubtype="0" fill="hold" grpId="2" nodeType="withEffect">
                                  <p:stCondLst>
                                    <p:cond delay="0"/>
                                  </p:stCondLst>
                                  <p:childTnLst>
                                    <p:animRot by="-21600000">
                                      <p:cBhvr>
                                        <p:cTn id="297" dur="3000" fill="hold"/>
                                        <p:tgtEl>
                                          <p:spTgt spid="5"/>
                                        </p:tgtEl>
                                        <p:attrNameLst>
                                          <p:attrName>r</p:attrName>
                                        </p:attrNameLst>
                                      </p:cBhvr>
                                    </p:animRot>
                                  </p:childTnLst>
                                </p:cTn>
                              </p:par>
                              <p:par>
                                <p:cTn id="298" presetID="8" presetClass="emph" presetSubtype="0" fill="hold" grpId="2" nodeType="withEffect">
                                  <p:stCondLst>
                                    <p:cond delay="0"/>
                                  </p:stCondLst>
                                  <p:childTnLst>
                                    <p:animRot by="-21600000">
                                      <p:cBhvr>
                                        <p:cTn id="299" dur="3000" fill="hold"/>
                                        <p:tgtEl>
                                          <p:spTgt spid="29"/>
                                        </p:tgtEl>
                                        <p:attrNameLst>
                                          <p:attrName>r</p:attrName>
                                        </p:attrNameLst>
                                      </p:cBhvr>
                                    </p:animRot>
                                  </p:childTnLst>
                                </p:cTn>
                              </p:par>
                              <p:par>
                                <p:cTn id="300" presetID="8" presetClass="emph" presetSubtype="0" fill="hold" grpId="2" nodeType="withEffect">
                                  <p:stCondLst>
                                    <p:cond delay="0"/>
                                  </p:stCondLst>
                                  <p:childTnLst>
                                    <p:animRot by="-21600000">
                                      <p:cBhvr>
                                        <p:cTn id="301" dur="3000" fill="hold"/>
                                        <p:tgtEl>
                                          <p:spTgt spid="34"/>
                                        </p:tgtEl>
                                        <p:attrNameLst>
                                          <p:attrName>r</p:attrName>
                                        </p:attrNameLst>
                                      </p:cBhvr>
                                    </p:animRot>
                                  </p:childTnLst>
                                </p:cTn>
                              </p:par>
                              <p:par>
                                <p:cTn id="302" presetID="8" presetClass="emph" presetSubtype="0" fill="hold" grpId="2" nodeType="withEffect">
                                  <p:stCondLst>
                                    <p:cond delay="0"/>
                                  </p:stCondLst>
                                  <p:childTnLst>
                                    <p:animRot by="-21600000">
                                      <p:cBhvr>
                                        <p:cTn id="303" dur="3000" fill="hold"/>
                                        <p:tgtEl>
                                          <p:spTgt spid="39"/>
                                        </p:tgtEl>
                                        <p:attrNameLst>
                                          <p:attrName>r</p:attrName>
                                        </p:attrNameLst>
                                      </p:cBhvr>
                                    </p:animRot>
                                  </p:childTnLst>
                                </p:cTn>
                              </p:par>
                              <p:par>
                                <p:cTn id="304" presetID="8" presetClass="emph" presetSubtype="0" fill="hold" grpId="2" nodeType="withEffect">
                                  <p:stCondLst>
                                    <p:cond delay="0"/>
                                  </p:stCondLst>
                                  <p:childTnLst>
                                    <p:animRot by="-21600000">
                                      <p:cBhvr>
                                        <p:cTn id="305" dur="3000" fill="hold"/>
                                        <p:tgtEl>
                                          <p:spTgt spid="6"/>
                                        </p:tgtEl>
                                        <p:attrNameLst>
                                          <p:attrName>r</p:attrName>
                                        </p:attrNameLst>
                                      </p:cBhvr>
                                    </p:animRot>
                                  </p:childTnLst>
                                </p:cTn>
                              </p:par>
                              <p:par>
                                <p:cTn id="306" presetID="8" presetClass="emph" presetSubtype="0" fill="hold" grpId="2" nodeType="withEffect">
                                  <p:stCondLst>
                                    <p:cond delay="0"/>
                                  </p:stCondLst>
                                  <p:childTnLst>
                                    <p:animRot by="-21600000">
                                      <p:cBhvr>
                                        <p:cTn id="307" dur="3000" fill="hold"/>
                                        <p:tgtEl>
                                          <p:spTgt spid="15"/>
                                        </p:tgtEl>
                                        <p:attrNameLst>
                                          <p:attrName>r</p:attrName>
                                        </p:attrNameLst>
                                      </p:cBhvr>
                                    </p:animRot>
                                  </p:childTnLst>
                                </p:cTn>
                              </p:par>
                              <p:par>
                                <p:cTn id="308" presetID="8" presetClass="emph" presetSubtype="0" fill="hold" grpId="2" nodeType="withEffect">
                                  <p:stCondLst>
                                    <p:cond delay="0"/>
                                  </p:stCondLst>
                                  <p:childTnLst>
                                    <p:animRot by="-21600000">
                                      <p:cBhvr>
                                        <p:cTn id="309" dur="3000" fill="hold"/>
                                        <p:tgtEl>
                                          <p:spTgt spid="20"/>
                                        </p:tgtEl>
                                        <p:attrNameLst>
                                          <p:attrName>r</p:attrName>
                                        </p:attrNameLst>
                                      </p:cBhvr>
                                    </p:animRot>
                                  </p:childTnLst>
                                </p:cTn>
                              </p:par>
                              <p:par>
                                <p:cTn id="310" presetID="8" presetClass="emph" presetSubtype="0" fill="hold" grpId="2" nodeType="withEffect">
                                  <p:stCondLst>
                                    <p:cond delay="0"/>
                                  </p:stCondLst>
                                  <p:childTnLst>
                                    <p:animRot by="-21600000">
                                      <p:cBhvr>
                                        <p:cTn id="311" dur="3000" fill="hold"/>
                                        <p:tgtEl>
                                          <p:spTgt spid="25"/>
                                        </p:tgtEl>
                                        <p:attrNameLst>
                                          <p:attrName>r</p:attrName>
                                        </p:attrNameLst>
                                      </p:cBhvr>
                                    </p:animRot>
                                  </p:childTnLst>
                                </p:cTn>
                              </p:par>
                              <p:par>
                                <p:cTn id="312" presetID="8" presetClass="emph" presetSubtype="0" fill="hold" grpId="2" nodeType="withEffect">
                                  <p:stCondLst>
                                    <p:cond delay="0"/>
                                  </p:stCondLst>
                                  <p:childTnLst>
                                    <p:animRot by="21600000">
                                      <p:cBhvr>
                                        <p:cTn id="313" dur="3000" fill="hold"/>
                                        <p:tgtEl>
                                          <p:spTgt spid="7"/>
                                        </p:tgtEl>
                                        <p:attrNameLst>
                                          <p:attrName>r</p:attrName>
                                        </p:attrNameLst>
                                      </p:cBhvr>
                                    </p:animRot>
                                  </p:childTnLst>
                                </p:cTn>
                              </p:par>
                              <p:par>
                                <p:cTn id="314" presetID="8" presetClass="emph" presetSubtype="0" fill="hold" grpId="2" nodeType="withEffect">
                                  <p:stCondLst>
                                    <p:cond delay="0"/>
                                  </p:stCondLst>
                                  <p:childTnLst>
                                    <p:animRot by="21600000">
                                      <p:cBhvr>
                                        <p:cTn id="315" dur="3000" fill="hold"/>
                                        <p:tgtEl>
                                          <p:spTgt spid="30"/>
                                        </p:tgtEl>
                                        <p:attrNameLst>
                                          <p:attrName>r</p:attrName>
                                        </p:attrNameLst>
                                      </p:cBhvr>
                                    </p:animRot>
                                  </p:childTnLst>
                                </p:cTn>
                              </p:par>
                              <p:par>
                                <p:cTn id="316" presetID="8" presetClass="emph" presetSubtype="0" fill="hold" grpId="2" nodeType="withEffect">
                                  <p:stCondLst>
                                    <p:cond delay="0"/>
                                  </p:stCondLst>
                                  <p:childTnLst>
                                    <p:animRot by="21600000">
                                      <p:cBhvr>
                                        <p:cTn id="317" dur="3000" fill="hold"/>
                                        <p:tgtEl>
                                          <p:spTgt spid="35"/>
                                        </p:tgtEl>
                                        <p:attrNameLst>
                                          <p:attrName>r</p:attrName>
                                        </p:attrNameLst>
                                      </p:cBhvr>
                                    </p:animRot>
                                  </p:childTnLst>
                                </p:cTn>
                              </p:par>
                              <p:par>
                                <p:cTn id="318" presetID="8" presetClass="emph" presetSubtype="0" fill="hold" grpId="2" nodeType="withEffect">
                                  <p:stCondLst>
                                    <p:cond delay="0"/>
                                  </p:stCondLst>
                                  <p:childTnLst>
                                    <p:animRot by="21600000">
                                      <p:cBhvr>
                                        <p:cTn id="319" dur="3000" fill="hold"/>
                                        <p:tgtEl>
                                          <p:spTgt spid="40"/>
                                        </p:tgtEl>
                                        <p:attrNameLst>
                                          <p:attrName>r</p:attrName>
                                        </p:attrNameLst>
                                      </p:cBhvr>
                                    </p:animRot>
                                  </p:childTnLst>
                                </p:cTn>
                              </p:par>
                              <p:par>
                                <p:cTn id="320" presetID="8" presetClass="emph" presetSubtype="0" fill="hold" grpId="2" nodeType="withEffect">
                                  <p:stCondLst>
                                    <p:cond delay="0"/>
                                  </p:stCondLst>
                                  <p:childTnLst>
                                    <p:animRot by="21600000">
                                      <p:cBhvr>
                                        <p:cTn id="321" dur="3000" fill="hold"/>
                                        <p:tgtEl>
                                          <p:spTgt spid="8"/>
                                        </p:tgtEl>
                                        <p:attrNameLst>
                                          <p:attrName>r</p:attrName>
                                        </p:attrNameLst>
                                      </p:cBhvr>
                                    </p:animRot>
                                  </p:childTnLst>
                                </p:cTn>
                              </p:par>
                              <p:par>
                                <p:cTn id="322" presetID="8" presetClass="emph" presetSubtype="0" fill="hold" grpId="2" nodeType="withEffect">
                                  <p:stCondLst>
                                    <p:cond delay="0"/>
                                  </p:stCondLst>
                                  <p:childTnLst>
                                    <p:animRot by="21600000">
                                      <p:cBhvr>
                                        <p:cTn id="323" dur="3000" fill="hold"/>
                                        <p:tgtEl>
                                          <p:spTgt spid="16"/>
                                        </p:tgtEl>
                                        <p:attrNameLst>
                                          <p:attrName>r</p:attrName>
                                        </p:attrNameLst>
                                      </p:cBhvr>
                                    </p:animRot>
                                  </p:childTnLst>
                                </p:cTn>
                              </p:par>
                              <p:par>
                                <p:cTn id="324" presetID="8" presetClass="emph" presetSubtype="0" fill="hold" grpId="2" nodeType="withEffect">
                                  <p:stCondLst>
                                    <p:cond delay="0"/>
                                  </p:stCondLst>
                                  <p:childTnLst>
                                    <p:animRot by="21600000">
                                      <p:cBhvr>
                                        <p:cTn id="325" dur="3000" fill="hold"/>
                                        <p:tgtEl>
                                          <p:spTgt spid="21"/>
                                        </p:tgtEl>
                                        <p:attrNameLst>
                                          <p:attrName>r</p:attrName>
                                        </p:attrNameLst>
                                      </p:cBhvr>
                                    </p:animRot>
                                  </p:childTnLst>
                                </p:cTn>
                              </p:par>
                              <p:par>
                                <p:cTn id="326" presetID="8" presetClass="emph" presetSubtype="0" fill="hold" grpId="2" nodeType="withEffect">
                                  <p:stCondLst>
                                    <p:cond delay="0"/>
                                  </p:stCondLst>
                                  <p:childTnLst>
                                    <p:animRot by="21600000">
                                      <p:cBhvr>
                                        <p:cTn id="327" dur="3000" fill="hold"/>
                                        <p:tgtEl>
                                          <p:spTgt spid="26"/>
                                        </p:tgtEl>
                                        <p:attrNameLst>
                                          <p:attrName>r</p:attrName>
                                        </p:attrNameLst>
                                      </p:cBhvr>
                                    </p:animRot>
                                  </p:childTnLst>
                                </p:cTn>
                              </p:par>
                              <p:par>
                                <p:cTn id="328" presetID="8" presetClass="emph" presetSubtype="0" fill="hold" grpId="2" nodeType="withEffect">
                                  <p:stCondLst>
                                    <p:cond delay="0"/>
                                  </p:stCondLst>
                                  <p:childTnLst>
                                    <p:animRot by="-21600000">
                                      <p:cBhvr>
                                        <p:cTn id="329" dur="3000" fill="hold"/>
                                        <p:tgtEl>
                                          <p:spTgt spid="9"/>
                                        </p:tgtEl>
                                        <p:attrNameLst>
                                          <p:attrName>r</p:attrName>
                                        </p:attrNameLst>
                                      </p:cBhvr>
                                    </p:animRot>
                                  </p:childTnLst>
                                </p:cTn>
                              </p:par>
                              <p:par>
                                <p:cTn id="330" presetID="8" presetClass="emph" presetSubtype="0" fill="hold" grpId="2" nodeType="withEffect">
                                  <p:stCondLst>
                                    <p:cond delay="0"/>
                                  </p:stCondLst>
                                  <p:childTnLst>
                                    <p:animRot by="-21600000">
                                      <p:cBhvr>
                                        <p:cTn id="331" dur="3000" fill="hold"/>
                                        <p:tgtEl>
                                          <p:spTgt spid="31"/>
                                        </p:tgtEl>
                                        <p:attrNameLst>
                                          <p:attrName>r</p:attrName>
                                        </p:attrNameLst>
                                      </p:cBhvr>
                                    </p:animRot>
                                  </p:childTnLst>
                                </p:cTn>
                              </p:par>
                              <p:par>
                                <p:cTn id="332" presetID="8" presetClass="emph" presetSubtype="0" fill="hold" grpId="2" nodeType="withEffect">
                                  <p:stCondLst>
                                    <p:cond delay="0"/>
                                  </p:stCondLst>
                                  <p:childTnLst>
                                    <p:animRot by="-21600000">
                                      <p:cBhvr>
                                        <p:cTn id="333" dur="3000" fill="hold"/>
                                        <p:tgtEl>
                                          <p:spTgt spid="36"/>
                                        </p:tgtEl>
                                        <p:attrNameLst>
                                          <p:attrName>r</p:attrName>
                                        </p:attrNameLst>
                                      </p:cBhvr>
                                    </p:animRot>
                                  </p:childTnLst>
                                </p:cTn>
                              </p:par>
                              <p:par>
                                <p:cTn id="334" presetID="8" presetClass="emph" presetSubtype="0" fill="hold" grpId="2" nodeType="withEffect">
                                  <p:stCondLst>
                                    <p:cond delay="0"/>
                                  </p:stCondLst>
                                  <p:childTnLst>
                                    <p:animRot by="-21600000">
                                      <p:cBhvr>
                                        <p:cTn id="335" dur="3000" fill="hold"/>
                                        <p:tgtEl>
                                          <p:spTgt spid="41"/>
                                        </p:tgtEl>
                                        <p:attrNameLst>
                                          <p:attrName>r</p:attrName>
                                        </p:attrNameLst>
                                      </p:cBhvr>
                                    </p:animRot>
                                  </p:childTnLst>
                                </p:cTn>
                              </p:par>
                              <p:par>
                                <p:cTn id="336" presetID="8" presetClass="emph" presetSubtype="0" fill="hold" grpId="2" nodeType="withEffect">
                                  <p:stCondLst>
                                    <p:cond delay="0"/>
                                  </p:stCondLst>
                                  <p:childTnLst>
                                    <p:animRot by="-21600000">
                                      <p:cBhvr>
                                        <p:cTn id="337" dur="3000" fill="hold"/>
                                        <p:tgtEl>
                                          <p:spTgt spid="10"/>
                                        </p:tgtEl>
                                        <p:attrNameLst>
                                          <p:attrName>r</p:attrName>
                                        </p:attrNameLst>
                                      </p:cBhvr>
                                    </p:animRot>
                                  </p:childTnLst>
                                </p:cTn>
                              </p:par>
                              <p:par>
                                <p:cTn id="338" presetID="8" presetClass="emph" presetSubtype="0" fill="hold" grpId="2" nodeType="withEffect">
                                  <p:stCondLst>
                                    <p:cond delay="0"/>
                                  </p:stCondLst>
                                  <p:childTnLst>
                                    <p:animRot by="-21600000">
                                      <p:cBhvr>
                                        <p:cTn id="339" dur="3000" fill="hold"/>
                                        <p:tgtEl>
                                          <p:spTgt spid="17"/>
                                        </p:tgtEl>
                                        <p:attrNameLst>
                                          <p:attrName>r</p:attrName>
                                        </p:attrNameLst>
                                      </p:cBhvr>
                                    </p:animRot>
                                  </p:childTnLst>
                                </p:cTn>
                              </p:par>
                              <p:par>
                                <p:cTn id="340" presetID="8" presetClass="emph" presetSubtype="0" fill="hold" grpId="2" nodeType="withEffect">
                                  <p:stCondLst>
                                    <p:cond delay="0"/>
                                  </p:stCondLst>
                                  <p:childTnLst>
                                    <p:animRot by="-21600000">
                                      <p:cBhvr>
                                        <p:cTn id="341" dur="3000" fill="hold"/>
                                        <p:tgtEl>
                                          <p:spTgt spid="22"/>
                                        </p:tgtEl>
                                        <p:attrNameLst>
                                          <p:attrName>r</p:attrName>
                                        </p:attrNameLst>
                                      </p:cBhvr>
                                    </p:animRot>
                                  </p:childTnLst>
                                </p:cTn>
                              </p:par>
                              <p:par>
                                <p:cTn id="342" presetID="8" presetClass="emph" presetSubtype="0" fill="hold" grpId="2" nodeType="withEffect">
                                  <p:stCondLst>
                                    <p:cond delay="0"/>
                                  </p:stCondLst>
                                  <p:childTnLst>
                                    <p:animRot by="-21600000">
                                      <p:cBhvr>
                                        <p:cTn id="343" dur="3000" fill="hold"/>
                                        <p:tgtEl>
                                          <p:spTgt spid="27"/>
                                        </p:tgtEl>
                                        <p:attrNameLst>
                                          <p:attrName>r</p:attrName>
                                        </p:attrNameLst>
                                      </p:cBhvr>
                                    </p:animRot>
                                  </p:childTnLst>
                                </p:cTn>
                              </p:par>
                              <p:par>
                                <p:cTn id="344" presetID="8" presetClass="emph" presetSubtype="0" fill="hold" grpId="2" nodeType="withEffect">
                                  <p:stCondLst>
                                    <p:cond delay="0"/>
                                  </p:stCondLst>
                                  <p:childTnLst>
                                    <p:animRot by="21600000">
                                      <p:cBhvr>
                                        <p:cTn id="345" dur="3000" fill="hold"/>
                                        <p:tgtEl>
                                          <p:spTgt spid="11"/>
                                        </p:tgtEl>
                                        <p:attrNameLst>
                                          <p:attrName>r</p:attrName>
                                        </p:attrNameLst>
                                      </p:cBhvr>
                                    </p:animRot>
                                  </p:childTnLst>
                                </p:cTn>
                              </p:par>
                              <p:par>
                                <p:cTn id="346" presetID="8" presetClass="emph" presetSubtype="0" fill="hold" grpId="2" nodeType="withEffect">
                                  <p:stCondLst>
                                    <p:cond delay="0"/>
                                  </p:stCondLst>
                                  <p:childTnLst>
                                    <p:animRot by="21600000">
                                      <p:cBhvr>
                                        <p:cTn id="347" dur="3000" fill="hold"/>
                                        <p:tgtEl>
                                          <p:spTgt spid="32"/>
                                        </p:tgtEl>
                                        <p:attrNameLst>
                                          <p:attrName>r</p:attrName>
                                        </p:attrNameLst>
                                      </p:cBhvr>
                                    </p:animRot>
                                  </p:childTnLst>
                                </p:cTn>
                              </p:par>
                              <p:par>
                                <p:cTn id="348" presetID="8" presetClass="emph" presetSubtype="0" fill="hold" grpId="2" nodeType="withEffect">
                                  <p:stCondLst>
                                    <p:cond delay="0"/>
                                  </p:stCondLst>
                                  <p:childTnLst>
                                    <p:animRot by="21600000">
                                      <p:cBhvr>
                                        <p:cTn id="349" dur="3000" fill="hold"/>
                                        <p:tgtEl>
                                          <p:spTgt spid="37"/>
                                        </p:tgtEl>
                                        <p:attrNameLst>
                                          <p:attrName>r</p:attrName>
                                        </p:attrNameLst>
                                      </p:cBhvr>
                                    </p:animRot>
                                  </p:childTnLst>
                                </p:cTn>
                              </p:par>
                              <p:par>
                                <p:cTn id="350" presetID="8" presetClass="emph" presetSubtype="0" fill="hold" grpId="2" nodeType="withEffect">
                                  <p:stCondLst>
                                    <p:cond delay="0"/>
                                  </p:stCondLst>
                                  <p:childTnLst>
                                    <p:animRot by="21600000">
                                      <p:cBhvr>
                                        <p:cTn id="351" dur="3000" fill="hold"/>
                                        <p:tgtEl>
                                          <p:spTgt spid="42"/>
                                        </p:tgtEl>
                                        <p:attrNameLst>
                                          <p:attrName>r</p:attrName>
                                        </p:attrNameLst>
                                      </p:cBhvr>
                                    </p:animRot>
                                  </p:childTnLst>
                                </p:cTn>
                              </p:par>
                              <p:par>
                                <p:cTn id="352" presetID="8" presetClass="emph" presetSubtype="0" fill="hold" grpId="2" nodeType="withEffect">
                                  <p:stCondLst>
                                    <p:cond delay="0"/>
                                  </p:stCondLst>
                                  <p:childTnLst>
                                    <p:animRot by="21600000">
                                      <p:cBhvr>
                                        <p:cTn id="353" dur="3000" fill="hold"/>
                                        <p:tgtEl>
                                          <p:spTgt spid="12"/>
                                        </p:tgtEl>
                                        <p:attrNameLst>
                                          <p:attrName>r</p:attrName>
                                        </p:attrNameLst>
                                      </p:cBhvr>
                                    </p:animRot>
                                  </p:childTnLst>
                                </p:cTn>
                              </p:par>
                              <p:par>
                                <p:cTn id="354" presetID="8" presetClass="emph" presetSubtype="0" fill="hold" grpId="2" nodeType="withEffect">
                                  <p:stCondLst>
                                    <p:cond delay="0"/>
                                  </p:stCondLst>
                                  <p:childTnLst>
                                    <p:animRot by="21600000">
                                      <p:cBhvr>
                                        <p:cTn id="355" dur="3000" fill="hold"/>
                                        <p:tgtEl>
                                          <p:spTgt spid="18"/>
                                        </p:tgtEl>
                                        <p:attrNameLst>
                                          <p:attrName>r</p:attrName>
                                        </p:attrNameLst>
                                      </p:cBhvr>
                                    </p:animRot>
                                  </p:childTnLst>
                                </p:cTn>
                              </p:par>
                              <p:par>
                                <p:cTn id="356" presetID="8" presetClass="emph" presetSubtype="0" fill="hold" grpId="2" nodeType="withEffect">
                                  <p:stCondLst>
                                    <p:cond delay="0"/>
                                  </p:stCondLst>
                                  <p:childTnLst>
                                    <p:animRot by="21600000">
                                      <p:cBhvr>
                                        <p:cTn id="357" dur="3000" fill="hold"/>
                                        <p:tgtEl>
                                          <p:spTgt spid="23"/>
                                        </p:tgtEl>
                                        <p:attrNameLst>
                                          <p:attrName>r</p:attrName>
                                        </p:attrNameLst>
                                      </p:cBhvr>
                                    </p:animRot>
                                  </p:childTnLst>
                                </p:cTn>
                              </p:par>
                              <p:par>
                                <p:cTn id="358" presetID="8" presetClass="emph" presetSubtype="0" fill="hold" grpId="2" nodeType="withEffect">
                                  <p:stCondLst>
                                    <p:cond delay="0"/>
                                  </p:stCondLst>
                                  <p:childTnLst>
                                    <p:animRot by="21600000">
                                      <p:cBhvr>
                                        <p:cTn id="359" dur="3000" fill="hold"/>
                                        <p:tgtEl>
                                          <p:spTgt spid="28"/>
                                        </p:tgtEl>
                                        <p:attrNameLst>
                                          <p:attrName>r</p:attrName>
                                        </p:attrNameLst>
                                      </p:cBhvr>
                                    </p:animRot>
                                  </p:childTnLst>
                                </p:cTn>
                              </p:par>
                              <p:par>
                                <p:cTn id="360" presetID="8" presetClass="emph" presetSubtype="0" fill="hold" grpId="2" nodeType="withEffect">
                                  <p:stCondLst>
                                    <p:cond delay="0"/>
                                  </p:stCondLst>
                                  <p:childTnLst>
                                    <p:animRot by="-21600000">
                                      <p:cBhvr>
                                        <p:cTn id="361" dur="3000" fill="hold"/>
                                        <p:tgtEl>
                                          <p:spTgt spid="13"/>
                                        </p:tgtEl>
                                        <p:attrNameLst>
                                          <p:attrName>r</p:attrName>
                                        </p:attrNameLst>
                                      </p:cBhvr>
                                    </p:animRot>
                                  </p:childTnLst>
                                </p:cTn>
                              </p:par>
                              <p:par>
                                <p:cTn id="362" presetID="8" presetClass="emph" presetSubtype="0" fill="hold" grpId="2" nodeType="withEffect">
                                  <p:stCondLst>
                                    <p:cond delay="0"/>
                                  </p:stCondLst>
                                  <p:childTnLst>
                                    <p:animRot by="-21600000">
                                      <p:cBhvr>
                                        <p:cTn id="363" dur="3000" fill="hold"/>
                                        <p:tgtEl>
                                          <p:spTgt spid="33"/>
                                        </p:tgtEl>
                                        <p:attrNameLst>
                                          <p:attrName>r</p:attrName>
                                        </p:attrNameLst>
                                      </p:cBhvr>
                                    </p:animRot>
                                  </p:childTnLst>
                                </p:cTn>
                              </p:par>
                              <p:par>
                                <p:cTn id="364" presetID="8" presetClass="emph" presetSubtype="0" fill="hold" grpId="2" nodeType="withEffect">
                                  <p:stCondLst>
                                    <p:cond delay="0"/>
                                  </p:stCondLst>
                                  <p:childTnLst>
                                    <p:animRot by="-21600000">
                                      <p:cBhvr>
                                        <p:cTn id="365" dur="3000" fill="hold"/>
                                        <p:tgtEl>
                                          <p:spTgt spid="38"/>
                                        </p:tgtEl>
                                        <p:attrNameLst>
                                          <p:attrName>r</p:attrName>
                                        </p:attrNameLst>
                                      </p:cBhvr>
                                    </p:animRot>
                                  </p:childTnLst>
                                </p:cTn>
                              </p:par>
                              <p:par>
                                <p:cTn id="366" presetID="8" presetClass="emph" presetSubtype="0" fill="hold" grpId="2" nodeType="withEffect">
                                  <p:stCondLst>
                                    <p:cond delay="0"/>
                                  </p:stCondLst>
                                  <p:childTnLst>
                                    <p:animRot by="-21600000">
                                      <p:cBhvr>
                                        <p:cTn id="367" dur="3000" fill="hold"/>
                                        <p:tgtEl>
                                          <p:spTgt spid="43"/>
                                        </p:tgtEl>
                                        <p:attrNameLst>
                                          <p:attrName>r</p:attrName>
                                        </p:attrNameLst>
                                      </p:cBhvr>
                                    </p:animRot>
                                  </p:childTnLst>
                                </p:cTn>
                              </p:par>
                            </p:childTnLst>
                          </p:cTn>
                        </p:par>
                        <p:par>
                          <p:cTn id="368" fill="hold">
                            <p:stCondLst>
                              <p:cond delay="3000"/>
                            </p:stCondLst>
                            <p:childTnLst>
                              <p:par>
                                <p:cTn id="369" presetID="2" presetClass="exit" presetSubtype="4" fill="hold" grpId="3" nodeType="afterEffect">
                                  <p:stCondLst>
                                    <p:cond delay="0"/>
                                  </p:stCondLst>
                                  <p:childTnLst>
                                    <p:anim calcmode="lin" valueType="num">
                                      <p:cBhvr additive="base">
                                        <p:cTn id="370" dur="3000"/>
                                        <p:tgtEl>
                                          <p:spTgt spid="4"/>
                                        </p:tgtEl>
                                        <p:attrNameLst>
                                          <p:attrName>ppt_x</p:attrName>
                                        </p:attrNameLst>
                                      </p:cBhvr>
                                      <p:tavLst>
                                        <p:tav tm="0">
                                          <p:val>
                                            <p:strVal val="ppt_x"/>
                                          </p:val>
                                        </p:tav>
                                        <p:tav tm="100000">
                                          <p:val>
                                            <p:strVal val="ppt_x"/>
                                          </p:val>
                                        </p:tav>
                                      </p:tavLst>
                                    </p:anim>
                                    <p:anim calcmode="lin" valueType="num">
                                      <p:cBhvr additive="base">
                                        <p:cTn id="371" dur="3000"/>
                                        <p:tgtEl>
                                          <p:spTgt spid="4"/>
                                        </p:tgtEl>
                                        <p:attrNameLst>
                                          <p:attrName>ppt_y</p:attrName>
                                        </p:attrNameLst>
                                      </p:cBhvr>
                                      <p:tavLst>
                                        <p:tav tm="0">
                                          <p:val>
                                            <p:strVal val="ppt_y"/>
                                          </p:val>
                                        </p:tav>
                                        <p:tav tm="100000">
                                          <p:val>
                                            <p:strVal val="1+ppt_h/2"/>
                                          </p:val>
                                        </p:tav>
                                      </p:tavLst>
                                    </p:anim>
                                    <p:set>
                                      <p:cBhvr>
                                        <p:cTn id="372" dur="1" fill="hold">
                                          <p:stCondLst>
                                            <p:cond delay="2999"/>
                                          </p:stCondLst>
                                        </p:cTn>
                                        <p:tgtEl>
                                          <p:spTgt spid="4"/>
                                        </p:tgtEl>
                                        <p:attrNameLst>
                                          <p:attrName>style.visibility</p:attrName>
                                        </p:attrNameLst>
                                      </p:cBhvr>
                                      <p:to>
                                        <p:strVal val="hidden"/>
                                      </p:to>
                                    </p:set>
                                  </p:childTnLst>
                                </p:cTn>
                              </p:par>
                              <p:par>
                                <p:cTn id="373" presetID="2" presetClass="exit" presetSubtype="4" fill="hold" grpId="3" nodeType="withEffect">
                                  <p:stCondLst>
                                    <p:cond delay="0"/>
                                  </p:stCondLst>
                                  <p:childTnLst>
                                    <p:anim calcmode="lin" valueType="num">
                                      <p:cBhvr additive="base">
                                        <p:cTn id="374" dur="3000"/>
                                        <p:tgtEl>
                                          <p:spTgt spid="6"/>
                                        </p:tgtEl>
                                        <p:attrNameLst>
                                          <p:attrName>ppt_x</p:attrName>
                                        </p:attrNameLst>
                                      </p:cBhvr>
                                      <p:tavLst>
                                        <p:tav tm="0">
                                          <p:val>
                                            <p:strVal val="ppt_x"/>
                                          </p:val>
                                        </p:tav>
                                        <p:tav tm="100000">
                                          <p:val>
                                            <p:strVal val="ppt_x"/>
                                          </p:val>
                                        </p:tav>
                                      </p:tavLst>
                                    </p:anim>
                                    <p:anim calcmode="lin" valueType="num">
                                      <p:cBhvr additive="base">
                                        <p:cTn id="375" dur="3000"/>
                                        <p:tgtEl>
                                          <p:spTgt spid="6"/>
                                        </p:tgtEl>
                                        <p:attrNameLst>
                                          <p:attrName>ppt_y</p:attrName>
                                        </p:attrNameLst>
                                      </p:cBhvr>
                                      <p:tavLst>
                                        <p:tav tm="0">
                                          <p:val>
                                            <p:strVal val="ppt_y"/>
                                          </p:val>
                                        </p:tav>
                                        <p:tav tm="100000">
                                          <p:val>
                                            <p:strVal val="1+ppt_h/2"/>
                                          </p:val>
                                        </p:tav>
                                      </p:tavLst>
                                    </p:anim>
                                    <p:set>
                                      <p:cBhvr>
                                        <p:cTn id="376" dur="1" fill="hold">
                                          <p:stCondLst>
                                            <p:cond delay="2999"/>
                                          </p:stCondLst>
                                        </p:cTn>
                                        <p:tgtEl>
                                          <p:spTgt spid="6"/>
                                        </p:tgtEl>
                                        <p:attrNameLst>
                                          <p:attrName>style.visibility</p:attrName>
                                        </p:attrNameLst>
                                      </p:cBhvr>
                                      <p:to>
                                        <p:strVal val="hidden"/>
                                      </p:to>
                                    </p:set>
                                  </p:childTnLst>
                                </p:cTn>
                              </p:par>
                              <p:par>
                                <p:cTn id="377" presetID="2" presetClass="exit" presetSubtype="4" fill="hold" grpId="3" nodeType="withEffect">
                                  <p:stCondLst>
                                    <p:cond delay="0"/>
                                  </p:stCondLst>
                                  <p:childTnLst>
                                    <p:anim calcmode="lin" valueType="num">
                                      <p:cBhvr additive="base">
                                        <p:cTn id="378" dur="3000"/>
                                        <p:tgtEl>
                                          <p:spTgt spid="8"/>
                                        </p:tgtEl>
                                        <p:attrNameLst>
                                          <p:attrName>ppt_x</p:attrName>
                                        </p:attrNameLst>
                                      </p:cBhvr>
                                      <p:tavLst>
                                        <p:tav tm="0">
                                          <p:val>
                                            <p:strVal val="ppt_x"/>
                                          </p:val>
                                        </p:tav>
                                        <p:tav tm="100000">
                                          <p:val>
                                            <p:strVal val="ppt_x"/>
                                          </p:val>
                                        </p:tav>
                                      </p:tavLst>
                                    </p:anim>
                                    <p:anim calcmode="lin" valueType="num">
                                      <p:cBhvr additive="base">
                                        <p:cTn id="379" dur="3000"/>
                                        <p:tgtEl>
                                          <p:spTgt spid="8"/>
                                        </p:tgtEl>
                                        <p:attrNameLst>
                                          <p:attrName>ppt_y</p:attrName>
                                        </p:attrNameLst>
                                      </p:cBhvr>
                                      <p:tavLst>
                                        <p:tav tm="0">
                                          <p:val>
                                            <p:strVal val="ppt_y"/>
                                          </p:val>
                                        </p:tav>
                                        <p:tav tm="100000">
                                          <p:val>
                                            <p:strVal val="1+ppt_h/2"/>
                                          </p:val>
                                        </p:tav>
                                      </p:tavLst>
                                    </p:anim>
                                    <p:set>
                                      <p:cBhvr>
                                        <p:cTn id="380" dur="1" fill="hold">
                                          <p:stCondLst>
                                            <p:cond delay="2999"/>
                                          </p:stCondLst>
                                        </p:cTn>
                                        <p:tgtEl>
                                          <p:spTgt spid="8"/>
                                        </p:tgtEl>
                                        <p:attrNameLst>
                                          <p:attrName>style.visibility</p:attrName>
                                        </p:attrNameLst>
                                      </p:cBhvr>
                                      <p:to>
                                        <p:strVal val="hidden"/>
                                      </p:to>
                                    </p:set>
                                  </p:childTnLst>
                                </p:cTn>
                              </p:par>
                              <p:par>
                                <p:cTn id="381" presetID="2" presetClass="exit" presetSubtype="4" fill="hold" grpId="3" nodeType="withEffect">
                                  <p:stCondLst>
                                    <p:cond delay="0"/>
                                  </p:stCondLst>
                                  <p:childTnLst>
                                    <p:anim calcmode="lin" valueType="num">
                                      <p:cBhvr additive="base">
                                        <p:cTn id="382" dur="3000"/>
                                        <p:tgtEl>
                                          <p:spTgt spid="10"/>
                                        </p:tgtEl>
                                        <p:attrNameLst>
                                          <p:attrName>ppt_x</p:attrName>
                                        </p:attrNameLst>
                                      </p:cBhvr>
                                      <p:tavLst>
                                        <p:tav tm="0">
                                          <p:val>
                                            <p:strVal val="ppt_x"/>
                                          </p:val>
                                        </p:tav>
                                        <p:tav tm="100000">
                                          <p:val>
                                            <p:strVal val="ppt_x"/>
                                          </p:val>
                                        </p:tav>
                                      </p:tavLst>
                                    </p:anim>
                                    <p:anim calcmode="lin" valueType="num">
                                      <p:cBhvr additive="base">
                                        <p:cTn id="383" dur="3000"/>
                                        <p:tgtEl>
                                          <p:spTgt spid="10"/>
                                        </p:tgtEl>
                                        <p:attrNameLst>
                                          <p:attrName>ppt_y</p:attrName>
                                        </p:attrNameLst>
                                      </p:cBhvr>
                                      <p:tavLst>
                                        <p:tav tm="0">
                                          <p:val>
                                            <p:strVal val="ppt_y"/>
                                          </p:val>
                                        </p:tav>
                                        <p:tav tm="100000">
                                          <p:val>
                                            <p:strVal val="1+ppt_h/2"/>
                                          </p:val>
                                        </p:tav>
                                      </p:tavLst>
                                    </p:anim>
                                    <p:set>
                                      <p:cBhvr>
                                        <p:cTn id="384" dur="1" fill="hold">
                                          <p:stCondLst>
                                            <p:cond delay="2999"/>
                                          </p:stCondLst>
                                        </p:cTn>
                                        <p:tgtEl>
                                          <p:spTgt spid="10"/>
                                        </p:tgtEl>
                                        <p:attrNameLst>
                                          <p:attrName>style.visibility</p:attrName>
                                        </p:attrNameLst>
                                      </p:cBhvr>
                                      <p:to>
                                        <p:strVal val="hidden"/>
                                      </p:to>
                                    </p:set>
                                  </p:childTnLst>
                                </p:cTn>
                              </p:par>
                              <p:par>
                                <p:cTn id="385" presetID="2" presetClass="exit" presetSubtype="4" fill="hold" grpId="3" nodeType="withEffect">
                                  <p:stCondLst>
                                    <p:cond delay="0"/>
                                  </p:stCondLst>
                                  <p:childTnLst>
                                    <p:anim calcmode="lin" valueType="num">
                                      <p:cBhvr additive="base">
                                        <p:cTn id="386" dur="3000"/>
                                        <p:tgtEl>
                                          <p:spTgt spid="12"/>
                                        </p:tgtEl>
                                        <p:attrNameLst>
                                          <p:attrName>ppt_x</p:attrName>
                                        </p:attrNameLst>
                                      </p:cBhvr>
                                      <p:tavLst>
                                        <p:tav tm="0">
                                          <p:val>
                                            <p:strVal val="ppt_x"/>
                                          </p:val>
                                        </p:tav>
                                        <p:tav tm="100000">
                                          <p:val>
                                            <p:strVal val="ppt_x"/>
                                          </p:val>
                                        </p:tav>
                                      </p:tavLst>
                                    </p:anim>
                                    <p:anim calcmode="lin" valueType="num">
                                      <p:cBhvr additive="base">
                                        <p:cTn id="387" dur="3000"/>
                                        <p:tgtEl>
                                          <p:spTgt spid="12"/>
                                        </p:tgtEl>
                                        <p:attrNameLst>
                                          <p:attrName>ppt_y</p:attrName>
                                        </p:attrNameLst>
                                      </p:cBhvr>
                                      <p:tavLst>
                                        <p:tav tm="0">
                                          <p:val>
                                            <p:strVal val="ppt_y"/>
                                          </p:val>
                                        </p:tav>
                                        <p:tav tm="100000">
                                          <p:val>
                                            <p:strVal val="1+ppt_h/2"/>
                                          </p:val>
                                        </p:tav>
                                      </p:tavLst>
                                    </p:anim>
                                    <p:set>
                                      <p:cBhvr>
                                        <p:cTn id="388" dur="1" fill="hold">
                                          <p:stCondLst>
                                            <p:cond delay="2999"/>
                                          </p:stCondLst>
                                        </p:cTn>
                                        <p:tgtEl>
                                          <p:spTgt spid="12"/>
                                        </p:tgtEl>
                                        <p:attrNameLst>
                                          <p:attrName>style.visibility</p:attrName>
                                        </p:attrNameLst>
                                      </p:cBhvr>
                                      <p:to>
                                        <p:strVal val="hidden"/>
                                      </p:to>
                                    </p:set>
                                  </p:childTnLst>
                                </p:cTn>
                              </p:par>
                              <p:par>
                                <p:cTn id="389" presetID="2" presetClass="exit" presetSubtype="4" fill="hold" grpId="3" nodeType="withEffect">
                                  <p:stCondLst>
                                    <p:cond delay="0"/>
                                  </p:stCondLst>
                                  <p:childTnLst>
                                    <p:anim calcmode="lin" valueType="num">
                                      <p:cBhvr additive="base">
                                        <p:cTn id="390" dur="3000"/>
                                        <p:tgtEl>
                                          <p:spTgt spid="14"/>
                                        </p:tgtEl>
                                        <p:attrNameLst>
                                          <p:attrName>ppt_x</p:attrName>
                                        </p:attrNameLst>
                                      </p:cBhvr>
                                      <p:tavLst>
                                        <p:tav tm="0">
                                          <p:val>
                                            <p:strVal val="ppt_x"/>
                                          </p:val>
                                        </p:tav>
                                        <p:tav tm="100000">
                                          <p:val>
                                            <p:strVal val="ppt_x"/>
                                          </p:val>
                                        </p:tav>
                                      </p:tavLst>
                                    </p:anim>
                                    <p:anim calcmode="lin" valueType="num">
                                      <p:cBhvr additive="base">
                                        <p:cTn id="391" dur="3000"/>
                                        <p:tgtEl>
                                          <p:spTgt spid="14"/>
                                        </p:tgtEl>
                                        <p:attrNameLst>
                                          <p:attrName>ppt_y</p:attrName>
                                        </p:attrNameLst>
                                      </p:cBhvr>
                                      <p:tavLst>
                                        <p:tav tm="0">
                                          <p:val>
                                            <p:strVal val="ppt_y"/>
                                          </p:val>
                                        </p:tav>
                                        <p:tav tm="100000">
                                          <p:val>
                                            <p:strVal val="1+ppt_h/2"/>
                                          </p:val>
                                        </p:tav>
                                      </p:tavLst>
                                    </p:anim>
                                    <p:set>
                                      <p:cBhvr>
                                        <p:cTn id="392" dur="1" fill="hold">
                                          <p:stCondLst>
                                            <p:cond delay="2999"/>
                                          </p:stCondLst>
                                        </p:cTn>
                                        <p:tgtEl>
                                          <p:spTgt spid="14"/>
                                        </p:tgtEl>
                                        <p:attrNameLst>
                                          <p:attrName>style.visibility</p:attrName>
                                        </p:attrNameLst>
                                      </p:cBhvr>
                                      <p:to>
                                        <p:strVal val="hidden"/>
                                      </p:to>
                                    </p:set>
                                  </p:childTnLst>
                                </p:cTn>
                              </p:par>
                              <p:par>
                                <p:cTn id="393" presetID="2" presetClass="exit" presetSubtype="4" fill="hold" grpId="3" nodeType="withEffect">
                                  <p:stCondLst>
                                    <p:cond delay="0"/>
                                  </p:stCondLst>
                                  <p:childTnLst>
                                    <p:anim calcmode="lin" valueType="num">
                                      <p:cBhvr additive="base">
                                        <p:cTn id="394" dur="3000"/>
                                        <p:tgtEl>
                                          <p:spTgt spid="15"/>
                                        </p:tgtEl>
                                        <p:attrNameLst>
                                          <p:attrName>ppt_x</p:attrName>
                                        </p:attrNameLst>
                                      </p:cBhvr>
                                      <p:tavLst>
                                        <p:tav tm="0">
                                          <p:val>
                                            <p:strVal val="ppt_x"/>
                                          </p:val>
                                        </p:tav>
                                        <p:tav tm="100000">
                                          <p:val>
                                            <p:strVal val="ppt_x"/>
                                          </p:val>
                                        </p:tav>
                                      </p:tavLst>
                                    </p:anim>
                                    <p:anim calcmode="lin" valueType="num">
                                      <p:cBhvr additive="base">
                                        <p:cTn id="395" dur="3000"/>
                                        <p:tgtEl>
                                          <p:spTgt spid="15"/>
                                        </p:tgtEl>
                                        <p:attrNameLst>
                                          <p:attrName>ppt_y</p:attrName>
                                        </p:attrNameLst>
                                      </p:cBhvr>
                                      <p:tavLst>
                                        <p:tav tm="0">
                                          <p:val>
                                            <p:strVal val="ppt_y"/>
                                          </p:val>
                                        </p:tav>
                                        <p:tav tm="100000">
                                          <p:val>
                                            <p:strVal val="1+ppt_h/2"/>
                                          </p:val>
                                        </p:tav>
                                      </p:tavLst>
                                    </p:anim>
                                    <p:set>
                                      <p:cBhvr>
                                        <p:cTn id="396" dur="1" fill="hold">
                                          <p:stCondLst>
                                            <p:cond delay="2999"/>
                                          </p:stCondLst>
                                        </p:cTn>
                                        <p:tgtEl>
                                          <p:spTgt spid="15"/>
                                        </p:tgtEl>
                                        <p:attrNameLst>
                                          <p:attrName>style.visibility</p:attrName>
                                        </p:attrNameLst>
                                      </p:cBhvr>
                                      <p:to>
                                        <p:strVal val="hidden"/>
                                      </p:to>
                                    </p:set>
                                  </p:childTnLst>
                                </p:cTn>
                              </p:par>
                              <p:par>
                                <p:cTn id="397" presetID="2" presetClass="exit" presetSubtype="4" fill="hold" grpId="3" nodeType="withEffect">
                                  <p:stCondLst>
                                    <p:cond delay="0"/>
                                  </p:stCondLst>
                                  <p:childTnLst>
                                    <p:anim calcmode="lin" valueType="num">
                                      <p:cBhvr additive="base">
                                        <p:cTn id="398" dur="3000"/>
                                        <p:tgtEl>
                                          <p:spTgt spid="16"/>
                                        </p:tgtEl>
                                        <p:attrNameLst>
                                          <p:attrName>ppt_x</p:attrName>
                                        </p:attrNameLst>
                                      </p:cBhvr>
                                      <p:tavLst>
                                        <p:tav tm="0">
                                          <p:val>
                                            <p:strVal val="ppt_x"/>
                                          </p:val>
                                        </p:tav>
                                        <p:tav tm="100000">
                                          <p:val>
                                            <p:strVal val="ppt_x"/>
                                          </p:val>
                                        </p:tav>
                                      </p:tavLst>
                                    </p:anim>
                                    <p:anim calcmode="lin" valueType="num">
                                      <p:cBhvr additive="base">
                                        <p:cTn id="399" dur="3000"/>
                                        <p:tgtEl>
                                          <p:spTgt spid="16"/>
                                        </p:tgtEl>
                                        <p:attrNameLst>
                                          <p:attrName>ppt_y</p:attrName>
                                        </p:attrNameLst>
                                      </p:cBhvr>
                                      <p:tavLst>
                                        <p:tav tm="0">
                                          <p:val>
                                            <p:strVal val="ppt_y"/>
                                          </p:val>
                                        </p:tav>
                                        <p:tav tm="100000">
                                          <p:val>
                                            <p:strVal val="1+ppt_h/2"/>
                                          </p:val>
                                        </p:tav>
                                      </p:tavLst>
                                    </p:anim>
                                    <p:set>
                                      <p:cBhvr>
                                        <p:cTn id="400" dur="1" fill="hold">
                                          <p:stCondLst>
                                            <p:cond delay="2999"/>
                                          </p:stCondLst>
                                        </p:cTn>
                                        <p:tgtEl>
                                          <p:spTgt spid="16"/>
                                        </p:tgtEl>
                                        <p:attrNameLst>
                                          <p:attrName>style.visibility</p:attrName>
                                        </p:attrNameLst>
                                      </p:cBhvr>
                                      <p:to>
                                        <p:strVal val="hidden"/>
                                      </p:to>
                                    </p:set>
                                  </p:childTnLst>
                                </p:cTn>
                              </p:par>
                              <p:par>
                                <p:cTn id="401" presetID="2" presetClass="exit" presetSubtype="4" fill="hold" grpId="3" nodeType="withEffect">
                                  <p:stCondLst>
                                    <p:cond delay="0"/>
                                  </p:stCondLst>
                                  <p:childTnLst>
                                    <p:anim calcmode="lin" valueType="num">
                                      <p:cBhvr additive="base">
                                        <p:cTn id="402" dur="3000"/>
                                        <p:tgtEl>
                                          <p:spTgt spid="17"/>
                                        </p:tgtEl>
                                        <p:attrNameLst>
                                          <p:attrName>ppt_x</p:attrName>
                                        </p:attrNameLst>
                                      </p:cBhvr>
                                      <p:tavLst>
                                        <p:tav tm="0">
                                          <p:val>
                                            <p:strVal val="ppt_x"/>
                                          </p:val>
                                        </p:tav>
                                        <p:tav tm="100000">
                                          <p:val>
                                            <p:strVal val="ppt_x"/>
                                          </p:val>
                                        </p:tav>
                                      </p:tavLst>
                                    </p:anim>
                                    <p:anim calcmode="lin" valueType="num">
                                      <p:cBhvr additive="base">
                                        <p:cTn id="403" dur="3000"/>
                                        <p:tgtEl>
                                          <p:spTgt spid="17"/>
                                        </p:tgtEl>
                                        <p:attrNameLst>
                                          <p:attrName>ppt_y</p:attrName>
                                        </p:attrNameLst>
                                      </p:cBhvr>
                                      <p:tavLst>
                                        <p:tav tm="0">
                                          <p:val>
                                            <p:strVal val="ppt_y"/>
                                          </p:val>
                                        </p:tav>
                                        <p:tav tm="100000">
                                          <p:val>
                                            <p:strVal val="1+ppt_h/2"/>
                                          </p:val>
                                        </p:tav>
                                      </p:tavLst>
                                    </p:anim>
                                    <p:set>
                                      <p:cBhvr>
                                        <p:cTn id="404" dur="1" fill="hold">
                                          <p:stCondLst>
                                            <p:cond delay="2999"/>
                                          </p:stCondLst>
                                        </p:cTn>
                                        <p:tgtEl>
                                          <p:spTgt spid="17"/>
                                        </p:tgtEl>
                                        <p:attrNameLst>
                                          <p:attrName>style.visibility</p:attrName>
                                        </p:attrNameLst>
                                      </p:cBhvr>
                                      <p:to>
                                        <p:strVal val="hidden"/>
                                      </p:to>
                                    </p:set>
                                  </p:childTnLst>
                                </p:cTn>
                              </p:par>
                              <p:par>
                                <p:cTn id="405" presetID="2" presetClass="exit" presetSubtype="4" fill="hold" grpId="3" nodeType="withEffect">
                                  <p:stCondLst>
                                    <p:cond delay="0"/>
                                  </p:stCondLst>
                                  <p:childTnLst>
                                    <p:anim calcmode="lin" valueType="num">
                                      <p:cBhvr additive="base">
                                        <p:cTn id="406" dur="3000"/>
                                        <p:tgtEl>
                                          <p:spTgt spid="18"/>
                                        </p:tgtEl>
                                        <p:attrNameLst>
                                          <p:attrName>ppt_x</p:attrName>
                                        </p:attrNameLst>
                                      </p:cBhvr>
                                      <p:tavLst>
                                        <p:tav tm="0">
                                          <p:val>
                                            <p:strVal val="ppt_x"/>
                                          </p:val>
                                        </p:tav>
                                        <p:tav tm="100000">
                                          <p:val>
                                            <p:strVal val="ppt_x"/>
                                          </p:val>
                                        </p:tav>
                                      </p:tavLst>
                                    </p:anim>
                                    <p:anim calcmode="lin" valueType="num">
                                      <p:cBhvr additive="base">
                                        <p:cTn id="407" dur="3000"/>
                                        <p:tgtEl>
                                          <p:spTgt spid="18"/>
                                        </p:tgtEl>
                                        <p:attrNameLst>
                                          <p:attrName>ppt_y</p:attrName>
                                        </p:attrNameLst>
                                      </p:cBhvr>
                                      <p:tavLst>
                                        <p:tav tm="0">
                                          <p:val>
                                            <p:strVal val="ppt_y"/>
                                          </p:val>
                                        </p:tav>
                                        <p:tav tm="100000">
                                          <p:val>
                                            <p:strVal val="1+ppt_h/2"/>
                                          </p:val>
                                        </p:tav>
                                      </p:tavLst>
                                    </p:anim>
                                    <p:set>
                                      <p:cBhvr>
                                        <p:cTn id="408" dur="1" fill="hold">
                                          <p:stCondLst>
                                            <p:cond delay="2999"/>
                                          </p:stCondLst>
                                        </p:cTn>
                                        <p:tgtEl>
                                          <p:spTgt spid="18"/>
                                        </p:tgtEl>
                                        <p:attrNameLst>
                                          <p:attrName>style.visibility</p:attrName>
                                        </p:attrNameLst>
                                      </p:cBhvr>
                                      <p:to>
                                        <p:strVal val="hidden"/>
                                      </p:to>
                                    </p:set>
                                  </p:childTnLst>
                                </p:cTn>
                              </p:par>
                              <p:par>
                                <p:cTn id="409" presetID="2" presetClass="exit" presetSubtype="4" fill="hold" grpId="3" nodeType="withEffect">
                                  <p:stCondLst>
                                    <p:cond delay="0"/>
                                  </p:stCondLst>
                                  <p:childTnLst>
                                    <p:anim calcmode="lin" valueType="num">
                                      <p:cBhvr additive="base">
                                        <p:cTn id="410" dur="3000"/>
                                        <p:tgtEl>
                                          <p:spTgt spid="19"/>
                                        </p:tgtEl>
                                        <p:attrNameLst>
                                          <p:attrName>ppt_x</p:attrName>
                                        </p:attrNameLst>
                                      </p:cBhvr>
                                      <p:tavLst>
                                        <p:tav tm="0">
                                          <p:val>
                                            <p:strVal val="ppt_x"/>
                                          </p:val>
                                        </p:tav>
                                        <p:tav tm="100000">
                                          <p:val>
                                            <p:strVal val="ppt_x"/>
                                          </p:val>
                                        </p:tav>
                                      </p:tavLst>
                                    </p:anim>
                                    <p:anim calcmode="lin" valueType="num">
                                      <p:cBhvr additive="base">
                                        <p:cTn id="411" dur="3000"/>
                                        <p:tgtEl>
                                          <p:spTgt spid="19"/>
                                        </p:tgtEl>
                                        <p:attrNameLst>
                                          <p:attrName>ppt_y</p:attrName>
                                        </p:attrNameLst>
                                      </p:cBhvr>
                                      <p:tavLst>
                                        <p:tav tm="0">
                                          <p:val>
                                            <p:strVal val="ppt_y"/>
                                          </p:val>
                                        </p:tav>
                                        <p:tav tm="100000">
                                          <p:val>
                                            <p:strVal val="1+ppt_h/2"/>
                                          </p:val>
                                        </p:tav>
                                      </p:tavLst>
                                    </p:anim>
                                    <p:set>
                                      <p:cBhvr>
                                        <p:cTn id="412" dur="1" fill="hold">
                                          <p:stCondLst>
                                            <p:cond delay="2999"/>
                                          </p:stCondLst>
                                        </p:cTn>
                                        <p:tgtEl>
                                          <p:spTgt spid="19"/>
                                        </p:tgtEl>
                                        <p:attrNameLst>
                                          <p:attrName>style.visibility</p:attrName>
                                        </p:attrNameLst>
                                      </p:cBhvr>
                                      <p:to>
                                        <p:strVal val="hidden"/>
                                      </p:to>
                                    </p:set>
                                  </p:childTnLst>
                                </p:cTn>
                              </p:par>
                              <p:par>
                                <p:cTn id="413" presetID="2" presetClass="exit" presetSubtype="4" fill="hold" grpId="3" nodeType="withEffect">
                                  <p:stCondLst>
                                    <p:cond delay="0"/>
                                  </p:stCondLst>
                                  <p:childTnLst>
                                    <p:anim calcmode="lin" valueType="num">
                                      <p:cBhvr additive="base">
                                        <p:cTn id="414" dur="3000"/>
                                        <p:tgtEl>
                                          <p:spTgt spid="20"/>
                                        </p:tgtEl>
                                        <p:attrNameLst>
                                          <p:attrName>ppt_x</p:attrName>
                                        </p:attrNameLst>
                                      </p:cBhvr>
                                      <p:tavLst>
                                        <p:tav tm="0">
                                          <p:val>
                                            <p:strVal val="ppt_x"/>
                                          </p:val>
                                        </p:tav>
                                        <p:tav tm="100000">
                                          <p:val>
                                            <p:strVal val="ppt_x"/>
                                          </p:val>
                                        </p:tav>
                                      </p:tavLst>
                                    </p:anim>
                                    <p:anim calcmode="lin" valueType="num">
                                      <p:cBhvr additive="base">
                                        <p:cTn id="415" dur="3000"/>
                                        <p:tgtEl>
                                          <p:spTgt spid="20"/>
                                        </p:tgtEl>
                                        <p:attrNameLst>
                                          <p:attrName>ppt_y</p:attrName>
                                        </p:attrNameLst>
                                      </p:cBhvr>
                                      <p:tavLst>
                                        <p:tav tm="0">
                                          <p:val>
                                            <p:strVal val="ppt_y"/>
                                          </p:val>
                                        </p:tav>
                                        <p:tav tm="100000">
                                          <p:val>
                                            <p:strVal val="1+ppt_h/2"/>
                                          </p:val>
                                        </p:tav>
                                      </p:tavLst>
                                    </p:anim>
                                    <p:set>
                                      <p:cBhvr>
                                        <p:cTn id="416" dur="1" fill="hold">
                                          <p:stCondLst>
                                            <p:cond delay="2999"/>
                                          </p:stCondLst>
                                        </p:cTn>
                                        <p:tgtEl>
                                          <p:spTgt spid="20"/>
                                        </p:tgtEl>
                                        <p:attrNameLst>
                                          <p:attrName>style.visibility</p:attrName>
                                        </p:attrNameLst>
                                      </p:cBhvr>
                                      <p:to>
                                        <p:strVal val="hidden"/>
                                      </p:to>
                                    </p:set>
                                  </p:childTnLst>
                                </p:cTn>
                              </p:par>
                              <p:par>
                                <p:cTn id="417" presetID="2" presetClass="exit" presetSubtype="4" fill="hold" grpId="3" nodeType="withEffect">
                                  <p:stCondLst>
                                    <p:cond delay="0"/>
                                  </p:stCondLst>
                                  <p:childTnLst>
                                    <p:anim calcmode="lin" valueType="num">
                                      <p:cBhvr additive="base">
                                        <p:cTn id="418" dur="3000"/>
                                        <p:tgtEl>
                                          <p:spTgt spid="21"/>
                                        </p:tgtEl>
                                        <p:attrNameLst>
                                          <p:attrName>ppt_x</p:attrName>
                                        </p:attrNameLst>
                                      </p:cBhvr>
                                      <p:tavLst>
                                        <p:tav tm="0">
                                          <p:val>
                                            <p:strVal val="ppt_x"/>
                                          </p:val>
                                        </p:tav>
                                        <p:tav tm="100000">
                                          <p:val>
                                            <p:strVal val="ppt_x"/>
                                          </p:val>
                                        </p:tav>
                                      </p:tavLst>
                                    </p:anim>
                                    <p:anim calcmode="lin" valueType="num">
                                      <p:cBhvr additive="base">
                                        <p:cTn id="419" dur="3000"/>
                                        <p:tgtEl>
                                          <p:spTgt spid="21"/>
                                        </p:tgtEl>
                                        <p:attrNameLst>
                                          <p:attrName>ppt_y</p:attrName>
                                        </p:attrNameLst>
                                      </p:cBhvr>
                                      <p:tavLst>
                                        <p:tav tm="0">
                                          <p:val>
                                            <p:strVal val="ppt_y"/>
                                          </p:val>
                                        </p:tav>
                                        <p:tav tm="100000">
                                          <p:val>
                                            <p:strVal val="1+ppt_h/2"/>
                                          </p:val>
                                        </p:tav>
                                      </p:tavLst>
                                    </p:anim>
                                    <p:set>
                                      <p:cBhvr>
                                        <p:cTn id="420" dur="1" fill="hold">
                                          <p:stCondLst>
                                            <p:cond delay="2999"/>
                                          </p:stCondLst>
                                        </p:cTn>
                                        <p:tgtEl>
                                          <p:spTgt spid="21"/>
                                        </p:tgtEl>
                                        <p:attrNameLst>
                                          <p:attrName>style.visibility</p:attrName>
                                        </p:attrNameLst>
                                      </p:cBhvr>
                                      <p:to>
                                        <p:strVal val="hidden"/>
                                      </p:to>
                                    </p:set>
                                  </p:childTnLst>
                                </p:cTn>
                              </p:par>
                              <p:par>
                                <p:cTn id="421" presetID="2" presetClass="exit" presetSubtype="4" fill="hold" grpId="3" nodeType="withEffect">
                                  <p:stCondLst>
                                    <p:cond delay="0"/>
                                  </p:stCondLst>
                                  <p:childTnLst>
                                    <p:anim calcmode="lin" valueType="num">
                                      <p:cBhvr additive="base">
                                        <p:cTn id="422" dur="3000"/>
                                        <p:tgtEl>
                                          <p:spTgt spid="22"/>
                                        </p:tgtEl>
                                        <p:attrNameLst>
                                          <p:attrName>ppt_x</p:attrName>
                                        </p:attrNameLst>
                                      </p:cBhvr>
                                      <p:tavLst>
                                        <p:tav tm="0">
                                          <p:val>
                                            <p:strVal val="ppt_x"/>
                                          </p:val>
                                        </p:tav>
                                        <p:tav tm="100000">
                                          <p:val>
                                            <p:strVal val="ppt_x"/>
                                          </p:val>
                                        </p:tav>
                                      </p:tavLst>
                                    </p:anim>
                                    <p:anim calcmode="lin" valueType="num">
                                      <p:cBhvr additive="base">
                                        <p:cTn id="423" dur="3000"/>
                                        <p:tgtEl>
                                          <p:spTgt spid="22"/>
                                        </p:tgtEl>
                                        <p:attrNameLst>
                                          <p:attrName>ppt_y</p:attrName>
                                        </p:attrNameLst>
                                      </p:cBhvr>
                                      <p:tavLst>
                                        <p:tav tm="0">
                                          <p:val>
                                            <p:strVal val="ppt_y"/>
                                          </p:val>
                                        </p:tav>
                                        <p:tav tm="100000">
                                          <p:val>
                                            <p:strVal val="1+ppt_h/2"/>
                                          </p:val>
                                        </p:tav>
                                      </p:tavLst>
                                    </p:anim>
                                    <p:set>
                                      <p:cBhvr>
                                        <p:cTn id="424" dur="1" fill="hold">
                                          <p:stCondLst>
                                            <p:cond delay="2999"/>
                                          </p:stCondLst>
                                        </p:cTn>
                                        <p:tgtEl>
                                          <p:spTgt spid="22"/>
                                        </p:tgtEl>
                                        <p:attrNameLst>
                                          <p:attrName>style.visibility</p:attrName>
                                        </p:attrNameLst>
                                      </p:cBhvr>
                                      <p:to>
                                        <p:strVal val="hidden"/>
                                      </p:to>
                                    </p:set>
                                  </p:childTnLst>
                                </p:cTn>
                              </p:par>
                              <p:par>
                                <p:cTn id="425" presetID="2" presetClass="exit" presetSubtype="4" fill="hold" grpId="3" nodeType="withEffect">
                                  <p:stCondLst>
                                    <p:cond delay="0"/>
                                  </p:stCondLst>
                                  <p:childTnLst>
                                    <p:anim calcmode="lin" valueType="num">
                                      <p:cBhvr additive="base">
                                        <p:cTn id="426" dur="3000"/>
                                        <p:tgtEl>
                                          <p:spTgt spid="23"/>
                                        </p:tgtEl>
                                        <p:attrNameLst>
                                          <p:attrName>ppt_x</p:attrName>
                                        </p:attrNameLst>
                                      </p:cBhvr>
                                      <p:tavLst>
                                        <p:tav tm="0">
                                          <p:val>
                                            <p:strVal val="ppt_x"/>
                                          </p:val>
                                        </p:tav>
                                        <p:tav tm="100000">
                                          <p:val>
                                            <p:strVal val="ppt_x"/>
                                          </p:val>
                                        </p:tav>
                                      </p:tavLst>
                                    </p:anim>
                                    <p:anim calcmode="lin" valueType="num">
                                      <p:cBhvr additive="base">
                                        <p:cTn id="427" dur="3000"/>
                                        <p:tgtEl>
                                          <p:spTgt spid="23"/>
                                        </p:tgtEl>
                                        <p:attrNameLst>
                                          <p:attrName>ppt_y</p:attrName>
                                        </p:attrNameLst>
                                      </p:cBhvr>
                                      <p:tavLst>
                                        <p:tav tm="0">
                                          <p:val>
                                            <p:strVal val="ppt_y"/>
                                          </p:val>
                                        </p:tav>
                                        <p:tav tm="100000">
                                          <p:val>
                                            <p:strVal val="1+ppt_h/2"/>
                                          </p:val>
                                        </p:tav>
                                      </p:tavLst>
                                    </p:anim>
                                    <p:set>
                                      <p:cBhvr>
                                        <p:cTn id="428" dur="1" fill="hold">
                                          <p:stCondLst>
                                            <p:cond delay="2999"/>
                                          </p:stCondLst>
                                        </p:cTn>
                                        <p:tgtEl>
                                          <p:spTgt spid="23"/>
                                        </p:tgtEl>
                                        <p:attrNameLst>
                                          <p:attrName>style.visibility</p:attrName>
                                        </p:attrNameLst>
                                      </p:cBhvr>
                                      <p:to>
                                        <p:strVal val="hidden"/>
                                      </p:to>
                                    </p:set>
                                  </p:childTnLst>
                                </p:cTn>
                              </p:par>
                              <p:par>
                                <p:cTn id="429" presetID="2" presetClass="exit" presetSubtype="4" fill="hold" grpId="3" nodeType="withEffect">
                                  <p:stCondLst>
                                    <p:cond delay="0"/>
                                  </p:stCondLst>
                                  <p:childTnLst>
                                    <p:anim calcmode="lin" valueType="num">
                                      <p:cBhvr additive="base">
                                        <p:cTn id="430" dur="3000"/>
                                        <p:tgtEl>
                                          <p:spTgt spid="24"/>
                                        </p:tgtEl>
                                        <p:attrNameLst>
                                          <p:attrName>ppt_x</p:attrName>
                                        </p:attrNameLst>
                                      </p:cBhvr>
                                      <p:tavLst>
                                        <p:tav tm="0">
                                          <p:val>
                                            <p:strVal val="ppt_x"/>
                                          </p:val>
                                        </p:tav>
                                        <p:tav tm="100000">
                                          <p:val>
                                            <p:strVal val="ppt_x"/>
                                          </p:val>
                                        </p:tav>
                                      </p:tavLst>
                                    </p:anim>
                                    <p:anim calcmode="lin" valueType="num">
                                      <p:cBhvr additive="base">
                                        <p:cTn id="431" dur="3000"/>
                                        <p:tgtEl>
                                          <p:spTgt spid="24"/>
                                        </p:tgtEl>
                                        <p:attrNameLst>
                                          <p:attrName>ppt_y</p:attrName>
                                        </p:attrNameLst>
                                      </p:cBhvr>
                                      <p:tavLst>
                                        <p:tav tm="0">
                                          <p:val>
                                            <p:strVal val="ppt_y"/>
                                          </p:val>
                                        </p:tav>
                                        <p:tav tm="100000">
                                          <p:val>
                                            <p:strVal val="1+ppt_h/2"/>
                                          </p:val>
                                        </p:tav>
                                      </p:tavLst>
                                    </p:anim>
                                    <p:set>
                                      <p:cBhvr>
                                        <p:cTn id="432" dur="1" fill="hold">
                                          <p:stCondLst>
                                            <p:cond delay="2999"/>
                                          </p:stCondLst>
                                        </p:cTn>
                                        <p:tgtEl>
                                          <p:spTgt spid="24"/>
                                        </p:tgtEl>
                                        <p:attrNameLst>
                                          <p:attrName>style.visibility</p:attrName>
                                        </p:attrNameLst>
                                      </p:cBhvr>
                                      <p:to>
                                        <p:strVal val="hidden"/>
                                      </p:to>
                                    </p:set>
                                  </p:childTnLst>
                                </p:cTn>
                              </p:par>
                              <p:par>
                                <p:cTn id="433" presetID="2" presetClass="exit" presetSubtype="4" fill="hold" grpId="3" nodeType="withEffect">
                                  <p:stCondLst>
                                    <p:cond delay="0"/>
                                  </p:stCondLst>
                                  <p:childTnLst>
                                    <p:anim calcmode="lin" valueType="num">
                                      <p:cBhvr additive="base">
                                        <p:cTn id="434" dur="3000"/>
                                        <p:tgtEl>
                                          <p:spTgt spid="25"/>
                                        </p:tgtEl>
                                        <p:attrNameLst>
                                          <p:attrName>ppt_x</p:attrName>
                                        </p:attrNameLst>
                                      </p:cBhvr>
                                      <p:tavLst>
                                        <p:tav tm="0">
                                          <p:val>
                                            <p:strVal val="ppt_x"/>
                                          </p:val>
                                        </p:tav>
                                        <p:tav tm="100000">
                                          <p:val>
                                            <p:strVal val="ppt_x"/>
                                          </p:val>
                                        </p:tav>
                                      </p:tavLst>
                                    </p:anim>
                                    <p:anim calcmode="lin" valueType="num">
                                      <p:cBhvr additive="base">
                                        <p:cTn id="435" dur="3000"/>
                                        <p:tgtEl>
                                          <p:spTgt spid="25"/>
                                        </p:tgtEl>
                                        <p:attrNameLst>
                                          <p:attrName>ppt_y</p:attrName>
                                        </p:attrNameLst>
                                      </p:cBhvr>
                                      <p:tavLst>
                                        <p:tav tm="0">
                                          <p:val>
                                            <p:strVal val="ppt_y"/>
                                          </p:val>
                                        </p:tav>
                                        <p:tav tm="100000">
                                          <p:val>
                                            <p:strVal val="1+ppt_h/2"/>
                                          </p:val>
                                        </p:tav>
                                      </p:tavLst>
                                    </p:anim>
                                    <p:set>
                                      <p:cBhvr>
                                        <p:cTn id="436" dur="1" fill="hold">
                                          <p:stCondLst>
                                            <p:cond delay="2999"/>
                                          </p:stCondLst>
                                        </p:cTn>
                                        <p:tgtEl>
                                          <p:spTgt spid="25"/>
                                        </p:tgtEl>
                                        <p:attrNameLst>
                                          <p:attrName>style.visibility</p:attrName>
                                        </p:attrNameLst>
                                      </p:cBhvr>
                                      <p:to>
                                        <p:strVal val="hidden"/>
                                      </p:to>
                                    </p:set>
                                  </p:childTnLst>
                                </p:cTn>
                              </p:par>
                              <p:par>
                                <p:cTn id="437" presetID="2" presetClass="exit" presetSubtype="4" fill="hold" grpId="3" nodeType="withEffect">
                                  <p:stCondLst>
                                    <p:cond delay="0"/>
                                  </p:stCondLst>
                                  <p:childTnLst>
                                    <p:anim calcmode="lin" valueType="num">
                                      <p:cBhvr additive="base">
                                        <p:cTn id="438" dur="3000"/>
                                        <p:tgtEl>
                                          <p:spTgt spid="26"/>
                                        </p:tgtEl>
                                        <p:attrNameLst>
                                          <p:attrName>ppt_x</p:attrName>
                                        </p:attrNameLst>
                                      </p:cBhvr>
                                      <p:tavLst>
                                        <p:tav tm="0">
                                          <p:val>
                                            <p:strVal val="ppt_x"/>
                                          </p:val>
                                        </p:tav>
                                        <p:tav tm="100000">
                                          <p:val>
                                            <p:strVal val="ppt_x"/>
                                          </p:val>
                                        </p:tav>
                                      </p:tavLst>
                                    </p:anim>
                                    <p:anim calcmode="lin" valueType="num">
                                      <p:cBhvr additive="base">
                                        <p:cTn id="439" dur="3000"/>
                                        <p:tgtEl>
                                          <p:spTgt spid="26"/>
                                        </p:tgtEl>
                                        <p:attrNameLst>
                                          <p:attrName>ppt_y</p:attrName>
                                        </p:attrNameLst>
                                      </p:cBhvr>
                                      <p:tavLst>
                                        <p:tav tm="0">
                                          <p:val>
                                            <p:strVal val="ppt_y"/>
                                          </p:val>
                                        </p:tav>
                                        <p:tav tm="100000">
                                          <p:val>
                                            <p:strVal val="1+ppt_h/2"/>
                                          </p:val>
                                        </p:tav>
                                      </p:tavLst>
                                    </p:anim>
                                    <p:set>
                                      <p:cBhvr>
                                        <p:cTn id="440" dur="1" fill="hold">
                                          <p:stCondLst>
                                            <p:cond delay="2999"/>
                                          </p:stCondLst>
                                        </p:cTn>
                                        <p:tgtEl>
                                          <p:spTgt spid="26"/>
                                        </p:tgtEl>
                                        <p:attrNameLst>
                                          <p:attrName>style.visibility</p:attrName>
                                        </p:attrNameLst>
                                      </p:cBhvr>
                                      <p:to>
                                        <p:strVal val="hidden"/>
                                      </p:to>
                                    </p:set>
                                  </p:childTnLst>
                                </p:cTn>
                              </p:par>
                              <p:par>
                                <p:cTn id="441" presetID="2" presetClass="exit" presetSubtype="4" fill="hold" grpId="3" nodeType="withEffect">
                                  <p:stCondLst>
                                    <p:cond delay="0"/>
                                  </p:stCondLst>
                                  <p:childTnLst>
                                    <p:anim calcmode="lin" valueType="num">
                                      <p:cBhvr additive="base">
                                        <p:cTn id="442" dur="3000"/>
                                        <p:tgtEl>
                                          <p:spTgt spid="27"/>
                                        </p:tgtEl>
                                        <p:attrNameLst>
                                          <p:attrName>ppt_x</p:attrName>
                                        </p:attrNameLst>
                                      </p:cBhvr>
                                      <p:tavLst>
                                        <p:tav tm="0">
                                          <p:val>
                                            <p:strVal val="ppt_x"/>
                                          </p:val>
                                        </p:tav>
                                        <p:tav tm="100000">
                                          <p:val>
                                            <p:strVal val="ppt_x"/>
                                          </p:val>
                                        </p:tav>
                                      </p:tavLst>
                                    </p:anim>
                                    <p:anim calcmode="lin" valueType="num">
                                      <p:cBhvr additive="base">
                                        <p:cTn id="443" dur="3000"/>
                                        <p:tgtEl>
                                          <p:spTgt spid="27"/>
                                        </p:tgtEl>
                                        <p:attrNameLst>
                                          <p:attrName>ppt_y</p:attrName>
                                        </p:attrNameLst>
                                      </p:cBhvr>
                                      <p:tavLst>
                                        <p:tav tm="0">
                                          <p:val>
                                            <p:strVal val="ppt_y"/>
                                          </p:val>
                                        </p:tav>
                                        <p:tav tm="100000">
                                          <p:val>
                                            <p:strVal val="1+ppt_h/2"/>
                                          </p:val>
                                        </p:tav>
                                      </p:tavLst>
                                    </p:anim>
                                    <p:set>
                                      <p:cBhvr>
                                        <p:cTn id="444" dur="1" fill="hold">
                                          <p:stCondLst>
                                            <p:cond delay="2999"/>
                                          </p:stCondLst>
                                        </p:cTn>
                                        <p:tgtEl>
                                          <p:spTgt spid="27"/>
                                        </p:tgtEl>
                                        <p:attrNameLst>
                                          <p:attrName>style.visibility</p:attrName>
                                        </p:attrNameLst>
                                      </p:cBhvr>
                                      <p:to>
                                        <p:strVal val="hidden"/>
                                      </p:to>
                                    </p:set>
                                  </p:childTnLst>
                                </p:cTn>
                              </p:par>
                              <p:par>
                                <p:cTn id="445" presetID="2" presetClass="exit" presetSubtype="4" fill="hold" grpId="3" nodeType="withEffect">
                                  <p:stCondLst>
                                    <p:cond delay="0"/>
                                  </p:stCondLst>
                                  <p:childTnLst>
                                    <p:anim calcmode="lin" valueType="num">
                                      <p:cBhvr additive="base">
                                        <p:cTn id="446" dur="3000"/>
                                        <p:tgtEl>
                                          <p:spTgt spid="28"/>
                                        </p:tgtEl>
                                        <p:attrNameLst>
                                          <p:attrName>ppt_x</p:attrName>
                                        </p:attrNameLst>
                                      </p:cBhvr>
                                      <p:tavLst>
                                        <p:tav tm="0">
                                          <p:val>
                                            <p:strVal val="ppt_x"/>
                                          </p:val>
                                        </p:tav>
                                        <p:tav tm="100000">
                                          <p:val>
                                            <p:strVal val="ppt_x"/>
                                          </p:val>
                                        </p:tav>
                                      </p:tavLst>
                                    </p:anim>
                                    <p:anim calcmode="lin" valueType="num">
                                      <p:cBhvr additive="base">
                                        <p:cTn id="447" dur="3000"/>
                                        <p:tgtEl>
                                          <p:spTgt spid="28"/>
                                        </p:tgtEl>
                                        <p:attrNameLst>
                                          <p:attrName>ppt_y</p:attrName>
                                        </p:attrNameLst>
                                      </p:cBhvr>
                                      <p:tavLst>
                                        <p:tav tm="0">
                                          <p:val>
                                            <p:strVal val="ppt_y"/>
                                          </p:val>
                                        </p:tav>
                                        <p:tav tm="100000">
                                          <p:val>
                                            <p:strVal val="1+ppt_h/2"/>
                                          </p:val>
                                        </p:tav>
                                      </p:tavLst>
                                    </p:anim>
                                    <p:set>
                                      <p:cBhvr>
                                        <p:cTn id="448" dur="1" fill="hold">
                                          <p:stCondLst>
                                            <p:cond delay="2999"/>
                                          </p:stCondLst>
                                        </p:cTn>
                                        <p:tgtEl>
                                          <p:spTgt spid="28"/>
                                        </p:tgtEl>
                                        <p:attrNameLst>
                                          <p:attrName>style.visibility</p:attrName>
                                        </p:attrNameLst>
                                      </p:cBhvr>
                                      <p:to>
                                        <p:strVal val="hidden"/>
                                      </p:to>
                                    </p:set>
                                  </p:childTnLst>
                                </p:cTn>
                              </p:par>
                              <p:par>
                                <p:cTn id="449" presetID="2" presetClass="exit" presetSubtype="1" fill="hold" grpId="3" nodeType="withEffect">
                                  <p:stCondLst>
                                    <p:cond delay="0"/>
                                  </p:stCondLst>
                                  <p:childTnLst>
                                    <p:anim calcmode="lin" valueType="num">
                                      <p:cBhvr additive="base">
                                        <p:cTn id="450" dur="3000"/>
                                        <p:tgtEl>
                                          <p:spTgt spid="5"/>
                                        </p:tgtEl>
                                        <p:attrNameLst>
                                          <p:attrName>ppt_x</p:attrName>
                                        </p:attrNameLst>
                                      </p:cBhvr>
                                      <p:tavLst>
                                        <p:tav tm="0">
                                          <p:val>
                                            <p:strVal val="ppt_x"/>
                                          </p:val>
                                        </p:tav>
                                        <p:tav tm="100000">
                                          <p:val>
                                            <p:strVal val="ppt_x"/>
                                          </p:val>
                                        </p:tav>
                                      </p:tavLst>
                                    </p:anim>
                                    <p:anim calcmode="lin" valueType="num">
                                      <p:cBhvr additive="base">
                                        <p:cTn id="451" dur="3000"/>
                                        <p:tgtEl>
                                          <p:spTgt spid="5"/>
                                        </p:tgtEl>
                                        <p:attrNameLst>
                                          <p:attrName>ppt_y</p:attrName>
                                        </p:attrNameLst>
                                      </p:cBhvr>
                                      <p:tavLst>
                                        <p:tav tm="0">
                                          <p:val>
                                            <p:strVal val="ppt_y"/>
                                          </p:val>
                                        </p:tav>
                                        <p:tav tm="100000">
                                          <p:val>
                                            <p:strVal val="0-ppt_h/2"/>
                                          </p:val>
                                        </p:tav>
                                      </p:tavLst>
                                    </p:anim>
                                    <p:set>
                                      <p:cBhvr>
                                        <p:cTn id="452" dur="1" fill="hold">
                                          <p:stCondLst>
                                            <p:cond delay="2999"/>
                                          </p:stCondLst>
                                        </p:cTn>
                                        <p:tgtEl>
                                          <p:spTgt spid="5"/>
                                        </p:tgtEl>
                                        <p:attrNameLst>
                                          <p:attrName>style.visibility</p:attrName>
                                        </p:attrNameLst>
                                      </p:cBhvr>
                                      <p:to>
                                        <p:strVal val="hidden"/>
                                      </p:to>
                                    </p:set>
                                  </p:childTnLst>
                                </p:cTn>
                              </p:par>
                              <p:par>
                                <p:cTn id="453" presetID="2" presetClass="exit" presetSubtype="1" fill="hold" grpId="3" nodeType="withEffect">
                                  <p:stCondLst>
                                    <p:cond delay="0"/>
                                  </p:stCondLst>
                                  <p:childTnLst>
                                    <p:anim calcmode="lin" valueType="num">
                                      <p:cBhvr additive="base">
                                        <p:cTn id="454" dur="3000"/>
                                        <p:tgtEl>
                                          <p:spTgt spid="7"/>
                                        </p:tgtEl>
                                        <p:attrNameLst>
                                          <p:attrName>ppt_x</p:attrName>
                                        </p:attrNameLst>
                                      </p:cBhvr>
                                      <p:tavLst>
                                        <p:tav tm="0">
                                          <p:val>
                                            <p:strVal val="ppt_x"/>
                                          </p:val>
                                        </p:tav>
                                        <p:tav tm="100000">
                                          <p:val>
                                            <p:strVal val="ppt_x"/>
                                          </p:val>
                                        </p:tav>
                                      </p:tavLst>
                                    </p:anim>
                                    <p:anim calcmode="lin" valueType="num">
                                      <p:cBhvr additive="base">
                                        <p:cTn id="455" dur="3000"/>
                                        <p:tgtEl>
                                          <p:spTgt spid="7"/>
                                        </p:tgtEl>
                                        <p:attrNameLst>
                                          <p:attrName>ppt_y</p:attrName>
                                        </p:attrNameLst>
                                      </p:cBhvr>
                                      <p:tavLst>
                                        <p:tav tm="0">
                                          <p:val>
                                            <p:strVal val="ppt_y"/>
                                          </p:val>
                                        </p:tav>
                                        <p:tav tm="100000">
                                          <p:val>
                                            <p:strVal val="0-ppt_h/2"/>
                                          </p:val>
                                        </p:tav>
                                      </p:tavLst>
                                    </p:anim>
                                    <p:set>
                                      <p:cBhvr>
                                        <p:cTn id="456" dur="1" fill="hold">
                                          <p:stCondLst>
                                            <p:cond delay="2999"/>
                                          </p:stCondLst>
                                        </p:cTn>
                                        <p:tgtEl>
                                          <p:spTgt spid="7"/>
                                        </p:tgtEl>
                                        <p:attrNameLst>
                                          <p:attrName>style.visibility</p:attrName>
                                        </p:attrNameLst>
                                      </p:cBhvr>
                                      <p:to>
                                        <p:strVal val="hidden"/>
                                      </p:to>
                                    </p:set>
                                  </p:childTnLst>
                                </p:cTn>
                              </p:par>
                              <p:par>
                                <p:cTn id="457" presetID="2" presetClass="exit" presetSubtype="1" fill="hold" grpId="3" nodeType="withEffect">
                                  <p:stCondLst>
                                    <p:cond delay="0"/>
                                  </p:stCondLst>
                                  <p:childTnLst>
                                    <p:anim calcmode="lin" valueType="num">
                                      <p:cBhvr additive="base">
                                        <p:cTn id="458" dur="3000"/>
                                        <p:tgtEl>
                                          <p:spTgt spid="9"/>
                                        </p:tgtEl>
                                        <p:attrNameLst>
                                          <p:attrName>ppt_x</p:attrName>
                                        </p:attrNameLst>
                                      </p:cBhvr>
                                      <p:tavLst>
                                        <p:tav tm="0">
                                          <p:val>
                                            <p:strVal val="ppt_x"/>
                                          </p:val>
                                        </p:tav>
                                        <p:tav tm="100000">
                                          <p:val>
                                            <p:strVal val="ppt_x"/>
                                          </p:val>
                                        </p:tav>
                                      </p:tavLst>
                                    </p:anim>
                                    <p:anim calcmode="lin" valueType="num">
                                      <p:cBhvr additive="base">
                                        <p:cTn id="459" dur="3000"/>
                                        <p:tgtEl>
                                          <p:spTgt spid="9"/>
                                        </p:tgtEl>
                                        <p:attrNameLst>
                                          <p:attrName>ppt_y</p:attrName>
                                        </p:attrNameLst>
                                      </p:cBhvr>
                                      <p:tavLst>
                                        <p:tav tm="0">
                                          <p:val>
                                            <p:strVal val="ppt_y"/>
                                          </p:val>
                                        </p:tav>
                                        <p:tav tm="100000">
                                          <p:val>
                                            <p:strVal val="0-ppt_h/2"/>
                                          </p:val>
                                        </p:tav>
                                      </p:tavLst>
                                    </p:anim>
                                    <p:set>
                                      <p:cBhvr>
                                        <p:cTn id="460" dur="1" fill="hold">
                                          <p:stCondLst>
                                            <p:cond delay="2999"/>
                                          </p:stCondLst>
                                        </p:cTn>
                                        <p:tgtEl>
                                          <p:spTgt spid="9"/>
                                        </p:tgtEl>
                                        <p:attrNameLst>
                                          <p:attrName>style.visibility</p:attrName>
                                        </p:attrNameLst>
                                      </p:cBhvr>
                                      <p:to>
                                        <p:strVal val="hidden"/>
                                      </p:to>
                                    </p:set>
                                  </p:childTnLst>
                                </p:cTn>
                              </p:par>
                              <p:par>
                                <p:cTn id="461" presetID="2" presetClass="exit" presetSubtype="1" fill="hold" grpId="3" nodeType="withEffect">
                                  <p:stCondLst>
                                    <p:cond delay="0"/>
                                  </p:stCondLst>
                                  <p:childTnLst>
                                    <p:anim calcmode="lin" valueType="num">
                                      <p:cBhvr additive="base">
                                        <p:cTn id="462" dur="3000"/>
                                        <p:tgtEl>
                                          <p:spTgt spid="11"/>
                                        </p:tgtEl>
                                        <p:attrNameLst>
                                          <p:attrName>ppt_x</p:attrName>
                                        </p:attrNameLst>
                                      </p:cBhvr>
                                      <p:tavLst>
                                        <p:tav tm="0">
                                          <p:val>
                                            <p:strVal val="ppt_x"/>
                                          </p:val>
                                        </p:tav>
                                        <p:tav tm="100000">
                                          <p:val>
                                            <p:strVal val="ppt_x"/>
                                          </p:val>
                                        </p:tav>
                                      </p:tavLst>
                                    </p:anim>
                                    <p:anim calcmode="lin" valueType="num">
                                      <p:cBhvr additive="base">
                                        <p:cTn id="463" dur="3000"/>
                                        <p:tgtEl>
                                          <p:spTgt spid="11"/>
                                        </p:tgtEl>
                                        <p:attrNameLst>
                                          <p:attrName>ppt_y</p:attrName>
                                        </p:attrNameLst>
                                      </p:cBhvr>
                                      <p:tavLst>
                                        <p:tav tm="0">
                                          <p:val>
                                            <p:strVal val="ppt_y"/>
                                          </p:val>
                                        </p:tav>
                                        <p:tav tm="100000">
                                          <p:val>
                                            <p:strVal val="0-ppt_h/2"/>
                                          </p:val>
                                        </p:tav>
                                      </p:tavLst>
                                    </p:anim>
                                    <p:set>
                                      <p:cBhvr>
                                        <p:cTn id="464" dur="1" fill="hold">
                                          <p:stCondLst>
                                            <p:cond delay="2999"/>
                                          </p:stCondLst>
                                        </p:cTn>
                                        <p:tgtEl>
                                          <p:spTgt spid="11"/>
                                        </p:tgtEl>
                                        <p:attrNameLst>
                                          <p:attrName>style.visibility</p:attrName>
                                        </p:attrNameLst>
                                      </p:cBhvr>
                                      <p:to>
                                        <p:strVal val="hidden"/>
                                      </p:to>
                                    </p:set>
                                  </p:childTnLst>
                                </p:cTn>
                              </p:par>
                              <p:par>
                                <p:cTn id="465" presetID="2" presetClass="exit" presetSubtype="1" fill="hold" grpId="3" nodeType="withEffect">
                                  <p:stCondLst>
                                    <p:cond delay="0"/>
                                  </p:stCondLst>
                                  <p:childTnLst>
                                    <p:anim calcmode="lin" valueType="num">
                                      <p:cBhvr additive="base">
                                        <p:cTn id="466" dur="3000"/>
                                        <p:tgtEl>
                                          <p:spTgt spid="13"/>
                                        </p:tgtEl>
                                        <p:attrNameLst>
                                          <p:attrName>ppt_x</p:attrName>
                                        </p:attrNameLst>
                                      </p:cBhvr>
                                      <p:tavLst>
                                        <p:tav tm="0">
                                          <p:val>
                                            <p:strVal val="ppt_x"/>
                                          </p:val>
                                        </p:tav>
                                        <p:tav tm="100000">
                                          <p:val>
                                            <p:strVal val="ppt_x"/>
                                          </p:val>
                                        </p:tav>
                                      </p:tavLst>
                                    </p:anim>
                                    <p:anim calcmode="lin" valueType="num">
                                      <p:cBhvr additive="base">
                                        <p:cTn id="467" dur="3000"/>
                                        <p:tgtEl>
                                          <p:spTgt spid="13"/>
                                        </p:tgtEl>
                                        <p:attrNameLst>
                                          <p:attrName>ppt_y</p:attrName>
                                        </p:attrNameLst>
                                      </p:cBhvr>
                                      <p:tavLst>
                                        <p:tav tm="0">
                                          <p:val>
                                            <p:strVal val="ppt_y"/>
                                          </p:val>
                                        </p:tav>
                                        <p:tav tm="100000">
                                          <p:val>
                                            <p:strVal val="0-ppt_h/2"/>
                                          </p:val>
                                        </p:tav>
                                      </p:tavLst>
                                    </p:anim>
                                    <p:set>
                                      <p:cBhvr>
                                        <p:cTn id="468" dur="1" fill="hold">
                                          <p:stCondLst>
                                            <p:cond delay="2999"/>
                                          </p:stCondLst>
                                        </p:cTn>
                                        <p:tgtEl>
                                          <p:spTgt spid="13"/>
                                        </p:tgtEl>
                                        <p:attrNameLst>
                                          <p:attrName>style.visibility</p:attrName>
                                        </p:attrNameLst>
                                      </p:cBhvr>
                                      <p:to>
                                        <p:strVal val="hidden"/>
                                      </p:to>
                                    </p:set>
                                  </p:childTnLst>
                                </p:cTn>
                              </p:par>
                              <p:par>
                                <p:cTn id="469" presetID="2" presetClass="exit" presetSubtype="1" fill="hold" grpId="3" nodeType="withEffect">
                                  <p:stCondLst>
                                    <p:cond delay="0"/>
                                  </p:stCondLst>
                                  <p:childTnLst>
                                    <p:anim calcmode="lin" valueType="num">
                                      <p:cBhvr additive="base">
                                        <p:cTn id="470" dur="3000"/>
                                        <p:tgtEl>
                                          <p:spTgt spid="29"/>
                                        </p:tgtEl>
                                        <p:attrNameLst>
                                          <p:attrName>ppt_x</p:attrName>
                                        </p:attrNameLst>
                                      </p:cBhvr>
                                      <p:tavLst>
                                        <p:tav tm="0">
                                          <p:val>
                                            <p:strVal val="ppt_x"/>
                                          </p:val>
                                        </p:tav>
                                        <p:tav tm="100000">
                                          <p:val>
                                            <p:strVal val="ppt_x"/>
                                          </p:val>
                                        </p:tav>
                                      </p:tavLst>
                                    </p:anim>
                                    <p:anim calcmode="lin" valueType="num">
                                      <p:cBhvr additive="base">
                                        <p:cTn id="471" dur="3000"/>
                                        <p:tgtEl>
                                          <p:spTgt spid="29"/>
                                        </p:tgtEl>
                                        <p:attrNameLst>
                                          <p:attrName>ppt_y</p:attrName>
                                        </p:attrNameLst>
                                      </p:cBhvr>
                                      <p:tavLst>
                                        <p:tav tm="0">
                                          <p:val>
                                            <p:strVal val="ppt_y"/>
                                          </p:val>
                                        </p:tav>
                                        <p:tav tm="100000">
                                          <p:val>
                                            <p:strVal val="0-ppt_h/2"/>
                                          </p:val>
                                        </p:tav>
                                      </p:tavLst>
                                    </p:anim>
                                    <p:set>
                                      <p:cBhvr>
                                        <p:cTn id="472" dur="1" fill="hold">
                                          <p:stCondLst>
                                            <p:cond delay="2999"/>
                                          </p:stCondLst>
                                        </p:cTn>
                                        <p:tgtEl>
                                          <p:spTgt spid="29"/>
                                        </p:tgtEl>
                                        <p:attrNameLst>
                                          <p:attrName>style.visibility</p:attrName>
                                        </p:attrNameLst>
                                      </p:cBhvr>
                                      <p:to>
                                        <p:strVal val="hidden"/>
                                      </p:to>
                                    </p:set>
                                  </p:childTnLst>
                                </p:cTn>
                              </p:par>
                              <p:par>
                                <p:cTn id="473" presetID="2" presetClass="exit" presetSubtype="1" fill="hold" grpId="3" nodeType="withEffect">
                                  <p:stCondLst>
                                    <p:cond delay="0"/>
                                  </p:stCondLst>
                                  <p:childTnLst>
                                    <p:anim calcmode="lin" valueType="num">
                                      <p:cBhvr additive="base">
                                        <p:cTn id="474" dur="3000"/>
                                        <p:tgtEl>
                                          <p:spTgt spid="30"/>
                                        </p:tgtEl>
                                        <p:attrNameLst>
                                          <p:attrName>ppt_x</p:attrName>
                                        </p:attrNameLst>
                                      </p:cBhvr>
                                      <p:tavLst>
                                        <p:tav tm="0">
                                          <p:val>
                                            <p:strVal val="ppt_x"/>
                                          </p:val>
                                        </p:tav>
                                        <p:tav tm="100000">
                                          <p:val>
                                            <p:strVal val="ppt_x"/>
                                          </p:val>
                                        </p:tav>
                                      </p:tavLst>
                                    </p:anim>
                                    <p:anim calcmode="lin" valueType="num">
                                      <p:cBhvr additive="base">
                                        <p:cTn id="475" dur="3000"/>
                                        <p:tgtEl>
                                          <p:spTgt spid="30"/>
                                        </p:tgtEl>
                                        <p:attrNameLst>
                                          <p:attrName>ppt_y</p:attrName>
                                        </p:attrNameLst>
                                      </p:cBhvr>
                                      <p:tavLst>
                                        <p:tav tm="0">
                                          <p:val>
                                            <p:strVal val="ppt_y"/>
                                          </p:val>
                                        </p:tav>
                                        <p:tav tm="100000">
                                          <p:val>
                                            <p:strVal val="0-ppt_h/2"/>
                                          </p:val>
                                        </p:tav>
                                      </p:tavLst>
                                    </p:anim>
                                    <p:set>
                                      <p:cBhvr>
                                        <p:cTn id="476" dur="1" fill="hold">
                                          <p:stCondLst>
                                            <p:cond delay="2999"/>
                                          </p:stCondLst>
                                        </p:cTn>
                                        <p:tgtEl>
                                          <p:spTgt spid="30"/>
                                        </p:tgtEl>
                                        <p:attrNameLst>
                                          <p:attrName>style.visibility</p:attrName>
                                        </p:attrNameLst>
                                      </p:cBhvr>
                                      <p:to>
                                        <p:strVal val="hidden"/>
                                      </p:to>
                                    </p:set>
                                  </p:childTnLst>
                                </p:cTn>
                              </p:par>
                              <p:par>
                                <p:cTn id="477" presetID="2" presetClass="exit" presetSubtype="1" fill="hold" grpId="3" nodeType="withEffect">
                                  <p:stCondLst>
                                    <p:cond delay="0"/>
                                  </p:stCondLst>
                                  <p:childTnLst>
                                    <p:anim calcmode="lin" valueType="num">
                                      <p:cBhvr additive="base">
                                        <p:cTn id="478" dur="3000"/>
                                        <p:tgtEl>
                                          <p:spTgt spid="31"/>
                                        </p:tgtEl>
                                        <p:attrNameLst>
                                          <p:attrName>ppt_x</p:attrName>
                                        </p:attrNameLst>
                                      </p:cBhvr>
                                      <p:tavLst>
                                        <p:tav tm="0">
                                          <p:val>
                                            <p:strVal val="ppt_x"/>
                                          </p:val>
                                        </p:tav>
                                        <p:tav tm="100000">
                                          <p:val>
                                            <p:strVal val="ppt_x"/>
                                          </p:val>
                                        </p:tav>
                                      </p:tavLst>
                                    </p:anim>
                                    <p:anim calcmode="lin" valueType="num">
                                      <p:cBhvr additive="base">
                                        <p:cTn id="479" dur="3000"/>
                                        <p:tgtEl>
                                          <p:spTgt spid="31"/>
                                        </p:tgtEl>
                                        <p:attrNameLst>
                                          <p:attrName>ppt_y</p:attrName>
                                        </p:attrNameLst>
                                      </p:cBhvr>
                                      <p:tavLst>
                                        <p:tav tm="0">
                                          <p:val>
                                            <p:strVal val="ppt_y"/>
                                          </p:val>
                                        </p:tav>
                                        <p:tav tm="100000">
                                          <p:val>
                                            <p:strVal val="0-ppt_h/2"/>
                                          </p:val>
                                        </p:tav>
                                      </p:tavLst>
                                    </p:anim>
                                    <p:set>
                                      <p:cBhvr>
                                        <p:cTn id="480" dur="1" fill="hold">
                                          <p:stCondLst>
                                            <p:cond delay="2999"/>
                                          </p:stCondLst>
                                        </p:cTn>
                                        <p:tgtEl>
                                          <p:spTgt spid="31"/>
                                        </p:tgtEl>
                                        <p:attrNameLst>
                                          <p:attrName>style.visibility</p:attrName>
                                        </p:attrNameLst>
                                      </p:cBhvr>
                                      <p:to>
                                        <p:strVal val="hidden"/>
                                      </p:to>
                                    </p:set>
                                  </p:childTnLst>
                                </p:cTn>
                              </p:par>
                              <p:par>
                                <p:cTn id="481" presetID="2" presetClass="exit" presetSubtype="1" fill="hold" grpId="3" nodeType="withEffect">
                                  <p:stCondLst>
                                    <p:cond delay="0"/>
                                  </p:stCondLst>
                                  <p:childTnLst>
                                    <p:anim calcmode="lin" valueType="num">
                                      <p:cBhvr additive="base">
                                        <p:cTn id="482" dur="3000"/>
                                        <p:tgtEl>
                                          <p:spTgt spid="32"/>
                                        </p:tgtEl>
                                        <p:attrNameLst>
                                          <p:attrName>ppt_x</p:attrName>
                                        </p:attrNameLst>
                                      </p:cBhvr>
                                      <p:tavLst>
                                        <p:tav tm="0">
                                          <p:val>
                                            <p:strVal val="ppt_x"/>
                                          </p:val>
                                        </p:tav>
                                        <p:tav tm="100000">
                                          <p:val>
                                            <p:strVal val="ppt_x"/>
                                          </p:val>
                                        </p:tav>
                                      </p:tavLst>
                                    </p:anim>
                                    <p:anim calcmode="lin" valueType="num">
                                      <p:cBhvr additive="base">
                                        <p:cTn id="483" dur="3000"/>
                                        <p:tgtEl>
                                          <p:spTgt spid="32"/>
                                        </p:tgtEl>
                                        <p:attrNameLst>
                                          <p:attrName>ppt_y</p:attrName>
                                        </p:attrNameLst>
                                      </p:cBhvr>
                                      <p:tavLst>
                                        <p:tav tm="0">
                                          <p:val>
                                            <p:strVal val="ppt_y"/>
                                          </p:val>
                                        </p:tav>
                                        <p:tav tm="100000">
                                          <p:val>
                                            <p:strVal val="0-ppt_h/2"/>
                                          </p:val>
                                        </p:tav>
                                      </p:tavLst>
                                    </p:anim>
                                    <p:set>
                                      <p:cBhvr>
                                        <p:cTn id="484" dur="1" fill="hold">
                                          <p:stCondLst>
                                            <p:cond delay="2999"/>
                                          </p:stCondLst>
                                        </p:cTn>
                                        <p:tgtEl>
                                          <p:spTgt spid="32"/>
                                        </p:tgtEl>
                                        <p:attrNameLst>
                                          <p:attrName>style.visibility</p:attrName>
                                        </p:attrNameLst>
                                      </p:cBhvr>
                                      <p:to>
                                        <p:strVal val="hidden"/>
                                      </p:to>
                                    </p:set>
                                  </p:childTnLst>
                                </p:cTn>
                              </p:par>
                              <p:par>
                                <p:cTn id="485" presetID="2" presetClass="exit" presetSubtype="1" fill="hold" grpId="3" nodeType="withEffect">
                                  <p:stCondLst>
                                    <p:cond delay="0"/>
                                  </p:stCondLst>
                                  <p:childTnLst>
                                    <p:anim calcmode="lin" valueType="num">
                                      <p:cBhvr additive="base">
                                        <p:cTn id="486" dur="3000"/>
                                        <p:tgtEl>
                                          <p:spTgt spid="33"/>
                                        </p:tgtEl>
                                        <p:attrNameLst>
                                          <p:attrName>ppt_x</p:attrName>
                                        </p:attrNameLst>
                                      </p:cBhvr>
                                      <p:tavLst>
                                        <p:tav tm="0">
                                          <p:val>
                                            <p:strVal val="ppt_x"/>
                                          </p:val>
                                        </p:tav>
                                        <p:tav tm="100000">
                                          <p:val>
                                            <p:strVal val="ppt_x"/>
                                          </p:val>
                                        </p:tav>
                                      </p:tavLst>
                                    </p:anim>
                                    <p:anim calcmode="lin" valueType="num">
                                      <p:cBhvr additive="base">
                                        <p:cTn id="487" dur="3000"/>
                                        <p:tgtEl>
                                          <p:spTgt spid="33"/>
                                        </p:tgtEl>
                                        <p:attrNameLst>
                                          <p:attrName>ppt_y</p:attrName>
                                        </p:attrNameLst>
                                      </p:cBhvr>
                                      <p:tavLst>
                                        <p:tav tm="0">
                                          <p:val>
                                            <p:strVal val="ppt_y"/>
                                          </p:val>
                                        </p:tav>
                                        <p:tav tm="100000">
                                          <p:val>
                                            <p:strVal val="0-ppt_h/2"/>
                                          </p:val>
                                        </p:tav>
                                      </p:tavLst>
                                    </p:anim>
                                    <p:set>
                                      <p:cBhvr>
                                        <p:cTn id="488" dur="1" fill="hold">
                                          <p:stCondLst>
                                            <p:cond delay="2999"/>
                                          </p:stCondLst>
                                        </p:cTn>
                                        <p:tgtEl>
                                          <p:spTgt spid="33"/>
                                        </p:tgtEl>
                                        <p:attrNameLst>
                                          <p:attrName>style.visibility</p:attrName>
                                        </p:attrNameLst>
                                      </p:cBhvr>
                                      <p:to>
                                        <p:strVal val="hidden"/>
                                      </p:to>
                                    </p:set>
                                  </p:childTnLst>
                                </p:cTn>
                              </p:par>
                              <p:par>
                                <p:cTn id="489" presetID="2" presetClass="exit" presetSubtype="1" fill="hold" grpId="3" nodeType="withEffect">
                                  <p:stCondLst>
                                    <p:cond delay="0"/>
                                  </p:stCondLst>
                                  <p:childTnLst>
                                    <p:anim calcmode="lin" valueType="num">
                                      <p:cBhvr additive="base">
                                        <p:cTn id="490" dur="3000"/>
                                        <p:tgtEl>
                                          <p:spTgt spid="34"/>
                                        </p:tgtEl>
                                        <p:attrNameLst>
                                          <p:attrName>ppt_x</p:attrName>
                                        </p:attrNameLst>
                                      </p:cBhvr>
                                      <p:tavLst>
                                        <p:tav tm="0">
                                          <p:val>
                                            <p:strVal val="ppt_x"/>
                                          </p:val>
                                        </p:tav>
                                        <p:tav tm="100000">
                                          <p:val>
                                            <p:strVal val="ppt_x"/>
                                          </p:val>
                                        </p:tav>
                                      </p:tavLst>
                                    </p:anim>
                                    <p:anim calcmode="lin" valueType="num">
                                      <p:cBhvr additive="base">
                                        <p:cTn id="491" dur="3000"/>
                                        <p:tgtEl>
                                          <p:spTgt spid="34"/>
                                        </p:tgtEl>
                                        <p:attrNameLst>
                                          <p:attrName>ppt_y</p:attrName>
                                        </p:attrNameLst>
                                      </p:cBhvr>
                                      <p:tavLst>
                                        <p:tav tm="0">
                                          <p:val>
                                            <p:strVal val="ppt_y"/>
                                          </p:val>
                                        </p:tav>
                                        <p:tav tm="100000">
                                          <p:val>
                                            <p:strVal val="0-ppt_h/2"/>
                                          </p:val>
                                        </p:tav>
                                      </p:tavLst>
                                    </p:anim>
                                    <p:set>
                                      <p:cBhvr>
                                        <p:cTn id="492" dur="1" fill="hold">
                                          <p:stCondLst>
                                            <p:cond delay="2999"/>
                                          </p:stCondLst>
                                        </p:cTn>
                                        <p:tgtEl>
                                          <p:spTgt spid="34"/>
                                        </p:tgtEl>
                                        <p:attrNameLst>
                                          <p:attrName>style.visibility</p:attrName>
                                        </p:attrNameLst>
                                      </p:cBhvr>
                                      <p:to>
                                        <p:strVal val="hidden"/>
                                      </p:to>
                                    </p:set>
                                  </p:childTnLst>
                                </p:cTn>
                              </p:par>
                              <p:par>
                                <p:cTn id="493" presetID="2" presetClass="exit" presetSubtype="1" fill="hold" grpId="3" nodeType="withEffect">
                                  <p:stCondLst>
                                    <p:cond delay="0"/>
                                  </p:stCondLst>
                                  <p:childTnLst>
                                    <p:anim calcmode="lin" valueType="num">
                                      <p:cBhvr additive="base">
                                        <p:cTn id="494" dur="3000"/>
                                        <p:tgtEl>
                                          <p:spTgt spid="35"/>
                                        </p:tgtEl>
                                        <p:attrNameLst>
                                          <p:attrName>ppt_x</p:attrName>
                                        </p:attrNameLst>
                                      </p:cBhvr>
                                      <p:tavLst>
                                        <p:tav tm="0">
                                          <p:val>
                                            <p:strVal val="ppt_x"/>
                                          </p:val>
                                        </p:tav>
                                        <p:tav tm="100000">
                                          <p:val>
                                            <p:strVal val="ppt_x"/>
                                          </p:val>
                                        </p:tav>
                                      </p:tavLst>
                                    </p:anim>
                                    <p:anim calcmode="lin" valueType="num">
                                      <p:cBhvr additive="base">
                                        <p:cTn id="495" dur="3000"/>
                                        <p:tgtEl>
                                          <p:spTgt spid="35"/>
                                        </p:tgtEl>
                                        <p:attrNameLst>
                                          <p:attrName>ppt_y</p:attrName>
                                        </p:attrNameLst>
                                      </p:cBhvr>
                                      <p:tavLst>
                                        <p:tav tm="0">
                                          <p:val>
                                            <p:strVal val="ppt_y"/>
                                          </p:val>
                                        </p:tav>
                                        <p:tav tm="100000">
                                          <p:val>
                                            <p:strVal val="0-ppt_h/2"/>
                                          </p:val>
                                        </p:tav>
                                      </p:tavLst>
                                    </p:anim>
                                    <p:set>
                                      <p:cBhvr>
                                        <p:cTn id="496" dur="1" fill="hold">
                                          <p:stCondLst>
                                            <p:cond delay="2999"/>
                                          </p:stCondLst>
                                        </p:cTn>
                                        <p:tgtEl>
                                          <p:spTgt spid="35"/>
                                        </p:tgtEl>
                                        <p:attrNameLst>
                                          <p:attrName>style.visibility</p:attrName>
                                        </p:attrNameLst>
                                      </p:cBhvr>
                                      <p:to>
                                        <p:strVal val="hidden"/>
                                      </p:to>
                                    </p:set>
                                  </p:childTnLst>
                                </p:cTn>
                              </p:par>
                              <p:par>
                                <p:cTn id="497" presetID="2" presetClass="exit" presetSubtype="1" fill="hold" grpId="3" nodeType="withEffect">
                                  <p:stCondLst>
                                    <p:cond delay="0"/>
                                  </p:stCondLst>
                                  <p:childTnLst>
                                    <p:anim calcmode="lin" valueType="num">
                                      <p:cBhvr additive="base">
                                        <p:cTn id="498" dur="3000"/>
                                        <p:tgtEl>
                                          <p:spTgt spid="36"/>
                                        </p:tgtEl>
                                        <p:attrNameLst>
                                          <p:attrName>ppt_x</p:attrName>
                                        </p:attrNameLst>
                                      </p:cBhvr>
                                      <p:tavLst>
                                        <p:tav tm="0">
                                          <p:val>
                                            <p:strVal val="ppt_x"/>
                                          </p:val>
                                        </p:tav>
                                        <p:tav tm="100000">
                                          <p:val>
                                            <p:strVal val="ppt_x"/>
                                          </p:val>
                                        </p:tav>
                                      </p:tavLst>
                                    </p:anim>
                                    <p:anim calcmode="lin" valueType="num">
                                      <p:cBhvr additive="base">
                                        <p:cTn id="499" dur="3000"/>
                                        <p:tgtEl>
                                          <p:spTgt spid="36"/>
                                        </p:tgtEl>
                                        <p:attrNameLst>
                                          <p:attrName>ppt_y</p:attrName>
                                        </p:attrNameLst>
                                      </p:cBhvr>
                                      <p:tavLst>
                                        <p:tav tm="0">
                                          <p:val>
                                            <p:strVal val="ppt_y"/>
                                          </p:val>
                                        </p:tav>
                                        <p:tav tm="100000">
                                          <p:val>
                                            <p:strVal val="0-ppt_h/2"/>
                                          </p:val>
                                        </p:tav>
                                      </p:tavLst>
                                    </p:anim>
                                    <p:set>
                                      <p:cBhvr>
                                        <p:cTn id="500" dur="1" fill="hold">
                                          <p:stCondLst>
                                            <p:cond delay="2999"/>
                                          </p:stCondLst>
                                        </p:cTn>
                                        <p:tgtEl>
                                          <p:spTgt spid="36"/>
                                        </p:tgtEl>
                                        <p:attrNameLst>
                                          <p:attrName>style.visibility</p:attrName>
                                        </p:attrNameLst>
                                      </p:cBhvr>
                                      <p:to>
                                        <p:strVal val="hidden"/>
                                      </p:to>
                                    </p:set>
                                  </p:childTnLst>
                                </p:cTn>
                              </p:par>
                              <p:par>
                                <p:cTn id="501" presetID="2" presetClass="exit" presetSubtype="1" fill="hold" grpId="3" nodeType="withEffect">
                                  <p:stCondLst>
                                    <p:cond delay="0"/>
                                  </p:stCondLst>
                                  <p:childTnLst>
                                    <p:anim calcmode="lin" valueType="num">
                                      <p:cBhvr additive="base">
                                        <p:cTn id="502" dur="3000"/>
                                        <p:tgtEl>
                                          <p:spTgt spid="37"/>
                                        </p:tgtEl>
                                        <p:attrNameLst>
                                          <p:attrName>ppt_x</p:attrName>
                                        </p:attrNameLst>
                                      </p:cBhvr>
                                      <p:tavLst>
                                        <p:tav tm="0">
                                          <p:val>
                                            <p:strVal val="ppt_x"/>
                                          </p:val>
                                        </p:tav>
                                        <p:tav tm="100000">
                                          <p:val>
                                            <p:strVal val="ppt_x"/>
                                          </p:val>
                                        </p:tav>
                                      </p:tavLst>
                                    </p:anim>
                                    <p:anim calcmode="lin" valueType="num">
                                      <p:cBhvr additive="base">
                                        <p:cTn id="503" dur="3000"/>
                                        <p:tgtEl>
                                          <p:spTgt spid="37"/>
                                        </p:tgtEl>
                                        <p:attrNameLst>
                                          <p:attrName>ppt_y</p:attrName>
                                        </p:attrNameLst>
                                      </p:cBhvr>
                                      <p:tavLst>
                                        <p:tav tm="0">
                                          <p:val>
                                            <p:strVal val="ppt_y"/>
                                          </p:val>
                                        </p:tav>
                                        <p:tav tm="100000">
                                          <p:val>
                                            <p:strVal val="0-ppt_h/2"/>
                                          </p:val>
                                        </p:tav>
                                      </p:tavLst>
                                    </p:anim>
                                    <p:set>
                                      <p:cBhvr>
                                        <p:cTn id="504" dur="1" fill="hold">
                                          <p:stCondLst>
                                            <p:cond delay="2999"/>
                                          </p:stCondLst>
                                        </p:cTn>
                                        <p:tgtEl>
                                          <p:spTgt spid="37"/>
                                        </p:tgtEl>
                                        <p:attrNameLst>
                                          <p:attrName>style.visibility</p:attrName>
                                        </p:attrNameLst>
                                      </p:cBhvr>
                                      <p:to>
                                        <p:strVal val="hidden"/>
                                      </p:to>
                                    </p:set>
                                  </p:childTnLst>
                                </p:cTn>
                              </p:par>
                              <p:par>
                                <p:cTn id="505" presetID="2" presetClass="exit" presetSubtype="1" fill="hold" grpId="3" nodeType="withEffect">
                                  <p:stCondLst>
                                    <p:cond delay="0"/>
                                  </p:stCondLst>
                                  <p:childTnLst>
                                    <p:anim calcmode="lin" valueType="num">
                                      <p:cBhvr additive="base">
                                        <p:cTn id="506" dur="3000"/>
                                        <p:tgtEl>
                                          <p:spTgt spid="38"/>
                                        </p:tgtEl>
                                        <p:attrNameLst>
                                          <p:attrName>ppt_x</p:attrName>
                                        </p:attrNameLst>
                                      </p:cBhvr>
                                      <p:tavLst>
                                        <p:tav tm="0">
                                          <p:val>
                                            <p:strVal val="ppt_x"/>
                                          </p:val>
                                        </p:tav>
                                        <p:tav tm="100000">
                                          <p:val>
                                            <p:strVal val="ppt_x"/>
                                          </p:val>
                                        </p:tav>
                                      </p:tavLst>
                                    </p:anim>
                                    <p:anim calcmode="lin" valueType="num">
                                      <p:cBhvr additive="base">
                                        <p:cTn id="507" dur="3000"/>
                                        <p:tgtEl>
                                          <p:spTgt spid="38"/>
                                        </p:tgtEl>
                                        <p:attrNameLst>
                                          <p:attrName>ppt_y</p:attrName>
                                        </p:attrNameLst>
                                      </p:cBhvr>
                                      <p:tavLst>
                                        <p:tav tm="0">
                                          <p:val>
                                            <p:strVal val="ppt_y"/>
                                          </p:val>
                                        </p:tav>
                                        <p:tav tm="100000">
                                          <p:val>
                                            <p:strVal val="0-ppt_h/2"/>
                                          </p:val>
                                        </p:tav>
                                      </p:tavLst>
                                    </p:anim>
                                    <p:set>
                                      <p:cBhvr>
                                        <p:cTn id="508" dur="1" fill="hold">
                                          <p:stCondLst>
                                            <p:cond delay="2999"/>
                                          </p:stCondLst>
                                        </p:cTn>
                                        <p:tgtEl>
                                          <p:spTgt spid="38"/>
                                        </p:tgtEl>
                                        <p:attrNameLst>
                                          <p:attrName>style.visibility</p:attrName>
                                        </p:attrNameLst>
                                      </p:cBhvr>
                                      <p:to>
                                        <p:strVal val="hidden"/>
                                      </p:to>
                                    </p:set>
                                  </p:childTnLst>
                                </p:cTn>
                              </p:par>
                              <p:par>
                                <p:cTn id="509" presetID="2" presetClass="exit" presetSubtype="1" fill="hold" grpId="3" nodeType="withEffect">
                                  <p:stCondLst>
                                    <p:cond delay="0"/>
                                  </p:stCondLst>
                                  <p:childTnLst>
                                    <p:anim calcmode="lin" valueType="num">
                                      <p:cBhvr additive="base">
                                        <p:cTn id="510" dur="3000"/>
                                        <p:tgtEl>
                                          <p:spTgt spid="39"/>
                                        </p:tgtEl>
                                        <p:attrNameLst>
                                          <p:attrName>ppt_x</p:attrName>
                                        </p:attrNameLst>
                                      </p:cBhvr>
                                      <p:tavLst>
                                        <p:tav tm="0">
                                          <p:val>
                                            <p:strVal val="ppt_x"/>
                                          </p:val>
                                        </p:tav>
                                        <p:tav tm="100000">
                                          <p:val>
                                            <p:strVal val="ppt_x"/>
                                          </p:val>
                                        </p:tav>
                                      </p:tavLst>
                                    </p:anim>
                                    <p:anim calcmode="lin" valueType="num">
                                      <p:cBhvr additive="base">
                                        <p:cTn id="511" dur="3000"/>
                                        <p:tgtEl>
                                          <p:spTgt spid="39"/>
                                        </p:tgtEl>
                                        <p:attrNameLst>
                                          <p:attrName>ppt_y</p:attrName>
                                        </p:attrNameLst>
                                      </p:cBhvr>
                                      <p:tavLst>
                                        <p:tav tm="0">
                                          <p:val>
                                            <p:strVal val="ppt_y"/>
                                          </p:val>
                                        </p:tav>
                                        <p:tav tm="100000">
                                          <p:val>
                                            <p:strVal val="0-ppt_h/2"/>
                                          </p:val>
                                        </p:tav>
                                      </p:tavLst>
                                    </p:anim>
                                    <p:set>
                                      <p:cBhvr>
                                        <p:cTn id="512" dur="1" fill="hold">
                                          <p:stCondLst>
                                            <p:cond delay="2999"/>
                                          </p:stCondLst>
                                        </p:cTn>
                                        <p:tgtEl>
                                          <p:spTgt spid="39"/>
                                        </p:tgtEl>
                                        <p:attrNameLst>
                                          <p:attrName>style.visibility</p:attrName>
                                        </p:attrNameLst>
                                      </p:cBhvr>
                                      <p:to>
                                        <p:strVal val="hidden"/>
                                      </p:to>
                                    </p:set>
                                  </p:childTnLst>
                                </p:cTn>
                              </p:par>
                              <p:par>
                                <p:cTn id="513" presetID="2" presetClass="exit" presetSubtype="1" fill="hold" grpId="3" nodeType="withEffect">
                                  <p:stCondLst>
                                    <p:cond delay="0"/>
                                  </p:stCondLst>
                                  <p:childTnLst>
                                    <p:anim calcmode="lin" valueType="num">
                                      <p:cBhvr additive="base">
                                        <p:cTn id="514" dur="3000"/>
                                        <p:tgtEl>
                                          <p:spTgt spid="40"/>
                                        </p:tgtEl>
                                        <p:attrNameLst>
                                          <p:attrName>ppt_x</p:attrName>
                                        </p:attrNameLst>
                                      </p:cBhvr>
                                      <p:tavLst>
                                        <p:tav tm="0">
                                          <p:val>
                                            <p:strVal val="ppt_x"/>
                                          </p:val>
                                        </p:tav>
                                        <p:tav tm="100000">
                                          <p:val>
                                            <p:strVal val="ppt_x"/>
                                          </p:val>
                                        </p:tav>
                                      </p:tavLst>
                                    </p:anim>
                                    <p:anim calcmode="lin" valueType="num">
                                      <p:cBhvr additive="base">
                                        <p:cTn id="515" dur="3000"/>
                                        <p:tgtEl>
                                          <p:spTgt spid="40"/>
                                        </p:tgtEl>
                                        <p:attrNameLst>
                                          <p:attrName>ppt_y</p:attrName>
                                        </p:attrNameLst>
                                      </p:cBhvr>
                                      <p:tavLst>
                                        <p:tav tm="0">
                                          <p:val>
                                            <p:strVal val="ppt_y"/>
                                          </p:val>
                                        </p:tav>
                                        <p:tav tm="100000">
                                          <p:val>
                                            <p:strVal val="0-ppt_h/2"/>
                                          </p:val>
                                        </p:tav>
                                      </p:tavLst>
                                    </p:anim>
                                    <p:set>
                                      <p:cBhvr>
                                        <p:cTn id="516" dur="1" fill="hold">
                                          <p:stCondLst>
                                            <p:cond delay="2999"/>
                                          </p:stCondLst>
                                        </p:cTn>
                                        <p:tgtEl>
                                          <p:spTgt spid="40"/>
                                        </p:tgtEl>
                                        <p:attrNameLst>
                                          <p:attrName>style.visibility</p:attrName>
                                        </p:attrNameLst>
                                      </p:cBhvr>
                                      <p:to>
                                        <p:strVal val="hidden"/>
                                      </p:to>
                                    </p:set>
                                  </p:childTnLst>
                                </p:cTn>
                              </p:par>
                              <p:par>
                                <p:cTn id="517" presetID="2" presetClass="exit" presetSubtype="1" fill="hold" grpId="3" nodeType="withEffect">
                                  <p:stCondLst>
                                    <p:cond delay="0"/>
                                  </p:stCondLst>
                                  <p:childTnLst>
                                    <p:anim calcmode="lin" valueType="num">
                                      <p:cBhvr additive="base">
                                        <p:cTn id="518" dur="3000"/>
                                        <p:tgtEl>
                                          <p:spTgt spid="41"/>
                                        </p:tgtEl>
                                        <p:attrNameLst>
                                          <p:attrName>ppt_x</p:attrName>
                                        </p:attrNameLst>
                                      </p:cBhvr>
                                      <p:tavLst>
                                        <p:tav tm="0">
                                          <p:val>
                                            <p:strVal val="ppt_x"/>
                                          </p:val>
                                        </p:tav>
                                        <p:tav tm="100000">
                                          <p:val>
                                            <p:strVal val="ppt_x"/>
                                          </p:val>
                                        </p:tav>
                                      </p:tavLst>
                                    </p:anim>
                                    <p:anim calcmode="lin" valueType="num">
                                      <p:cBhvr additive="base">
                                        <p:cTn id="519" dur="3000"/>
                                        <p:tgtEl>
                                          <p:spTgt spid="41"/>
                                        </p:tgtEl>
                                        <p:attrNameLst>
                                          <p:attrName>ppt_y</p:attrName>
                                        </p:attrNameLst>
                                      </p:cBhvr>
                                      <p:tavLst>
                                        <p:tav tm="0">
                                          <p:val>
                                            <p:strVal val="ppt_y"/>
                                          </p:val>
                                        </p:tav>
                                        <p:tav tm="100000">
                                          <p:val>
                                            <p:strVal val="0-ppt_h/2"/>
                                          </p:val>
                                        </p:tav>
                                      </p:tavLst>
                                    </p:anim>
                                    <p:set>
                                      <p:cBhvr>
                                        <p:cTn id="520" dur="1" fill="hold">
                                          <p:stCondLst>
                                            <p:cond delay="2999"/>
                                          </p:stCondLst>
                                        </p:cTn>
                                        <p:tgtEl>
                                          <p:spTgt spid="41"/>
                                        </p:tgtEl>
                                        <p:attrNameLst>
                                          <p:attrName>style.visibility</p:attrName>
                                        </p:attrNameLst>
                                      </p:cBhvr>
                                      <p:to>
                                        <p:strVal val="hidden"/>
                                      </p:to>
                                    </p:set>
                                  </p:childTnLst>
                                </p:cTn>
                              </p:par>
                              <p:par>
                                <p:cTn id="521" presetID="2" presetClass="exit" presetSubtype="1" fill="hold" grpId="3" nodeType="withEffect">
                                  <p:stCondLst>
                                    <p:cond delay="0"/>
                                  </p:stCondLst>
                                  <p:childTnLst>
                                    <p:anim calcmode="lin" valueType="num">
                                      <p:cBhvr additive="base">
                                        <p:cTn id="522" dur="3000"/>
                                        <p:tgtEl>
                                          <p:spTgt spid="42"/>
                                        </p:tgtEl>
                                        <p:attrNameLst>
                                          <p:attrName>ppt_x</p:attrName>
                                        </p:attrNameLst>
                                      </p:cBhvr>
                                      <p:tavLst>
                                        <p:tav tm="0">
                                          <p:val>
                                            <p:strVal val="ppt_x"/>
                                          </p:val>
                                        </p:tav>
                                        <p:tav tm="100000">
                                          <p:val>
                                            <p:strVal val="ppt_x"/>
                                          </p:val>
                                        </p:tav>
                                      </p:tavLst>
                                    </p:anim>
                                    <p:anim calcmode="lin" valueType="num">
                                      <p:cBhvr additive="base">
                                        <p:cTn id="523" dur="3000"/>
                                        <p:tgtEl>
                                          <p:spTgt spid="42"/>
                                        </p:tgtEl>
                                        <p:attrNameLst>
                                          <p:attrName>ppt_y</p:attrName>
                                        </p:attrNameLst>
                                      </p:cBhvr>
                                      <p:tavLst>
                                        <p:tav tm="0">
                                          <p:val>
                                            <p:strVal val="ppt_y"/>
                                          </p:val>
                                        </p:tav>
                                        <p:tav tm="100000">
                                          <p:val>
                                            <p:strVal val="0-ppt_h/2"/>
                                          </p:val>
                                        </p:tav>
                                      </p:tavLst>
                                    </p:anim>
                                    <p:set>
                                      <p:cBhvr>
                                        <p:cTn id="524" dur="1" fill="hold">
                                          <p:stCondLst>
                                            <p:cond delay="2999"/>
                                          </p:stCondLst>
                                        </p:cTn>
                                        <p:tgtEl>
                                          <p:spTgt spid="42"/>
                                        </p:tgtEl>
                                        <p:attrNameLst>
                                          <p:attrName>style.visibility</p:attrName>
                                        </p:attrNameLst>
                                      </p:cBhvr>
                                      <p:to>
                                        <p:strVal val="hidden"/>
                                      </p:to>
                                    </p:set>
                                  </p:childTnLst>
                                </p:cTn>
                              </p:par>
                              <p:par>
                                <p:cTn id="525" presetID="2" presetClass="exit" presetSubtype="1" fill="hold" grpId="3" nodeType="withEffect">
                                  <p:stCondLst>
                                    <p:cond delay="0"/>
                                  </p:stCondLst>
                                  <p:childTnLst>
                                    <p:anim calcmode="lin" valueType="num">
                                      <p:cBhvr additive="base">
                                        <p:cTn id="526" dur="3000"/>
                                        <p:tgtEl>
                                          <p:spTgt spid="43"/>
                                        </p:tgtEl>
                                        <p:attrNameLst>
                                          <p:attrName>ppt_x</p:attrName>
                                        </p:attrNameLst>
                                      </p:cBhvr>
                                      <p:tavLst>
                                        <p:tav tm="0">
                                          <p:val>
                                            <p:strVal val="ppt_x"/>
                                          </p:val>
                                        </p:tav>
                                        <p:tav tm="100000">
                                          <p:val>
                                            <p:strVal val="ppt_x"/>
                                          </p:val>
                                        </p:tav>
                                      </p:tavLst>
                                    </p:anim>
                                    <p:anim calcmode="lin" valueType="num">
                                      <p:cBhvr additive="base">
                                        <p:cTn id="527" dur="3000"/>
                                        <p:tgtEl>
                                          <p:spTgt spid="43"/>
                                        </p:tgtEl>
                                        <p:attrNameLst>
                                          <p:attrName>ppt_y</p:attrName>
                                        </p:attrNameLst>
                                      </p:cBhvr>
                                      <p:tavLst>
                                        <p:tav tm="0">
                                          <p:val>
                                            <p:strVal val="ppt_y"/>
                                          </p:val>
                                        </p:tav>
                                        <p:tav tm="100000">
                                          <p:val>
                                            <p:strVal val="0-ppt_h/2"/>
                                          </p:val>
                                        </p:tav>
                                      </p:tavLst>
                                    </p:anim>
                                    <p:set>
                                      <p:cBhvr>
                                        <p:cTn id="528" dur="1" fill="hold">
                                          <p:stCondLst>
                                            <p:cond delay="2999"/>
                                          </p:stCondLst>
                                        </p:cTn>
                                        <p:tgtEl>
                                          <p:spTgt spid="43"/>
                                        </p:tgtEl>
                                        <p:attrNameLst>
                                          <p:attrName>style.visibility</p:attrName>
                                        </p:attrNameLst>
                                      </p:cBhvr>
                                      <p:to>
                                        <p:strVal val="hidden"/>
                                      </p:to>
                                    </p:set>
                                  </p:childTnLst>
                                </p:cTn>
                              </p:par>
                              <p:par>
                                <p:cTn id="529" presetID="3" presetClass="exit" presetSubtype="10" fill="hold" grpId="4" nodeType="withEffect">
                                  <p:stCondLst>
                                    <p:cond delay="0"/>
                                  </p:stCondLst>
                                  <p:childTnLst>
                                    <p:animEffect transition="out" filter="blinds(horizontal)">
                                      <p:cBhvr>
                                        <p:cTn id="530" dur="3000"/>
                                        <p:tgtEl>
                                          <p:spTgt spid="4"/>
                                        </p:tgtEl>
                                      </p:cBhvr>
                                    </p:animEffect>
                                    <p:set>
                                      <p:cBhvr>
                                        <p:cTn id="531" dur="1" fill="hold">
                                          <p:stCondLst>
                                            <p:cond delay="2999"/>
                                          </p:stCondLst>
                                        </p:cTn>
                                        <p:tgtEl>
                                          <p:spTgt spid="4"/>
                                        </p:tgtEl>
                                        <p:attrNameLst>
                                          <p:attrName>style.visibility</p:attrName>
                                        </p:attrNameLst>
                                      </p:cBhvr>
                                      <p:to>
                                        <p:strVal val="hidden"/>
                                      </p:to>
                                    </p:set>
                                  </p:childTnLst>
                                </p:cTn>
                              </p:par>
                              <p:par>
                                <p:cTn id="532" presetID="3" presetClass="exit" presetSubtype="10" fill="hold" grpId="4" nodeType="withEffect">
                                  <p:stCondLst>
                                    <p:cond delay="0"/>
                                  </p:stCondLst>
                                  <p:childTnLst>
                                    <p:animEffect transition="out" filter="blinds(horizontal)">
                                      <p:cBhvr>
                                        <p:cTn id="533" dur="3000"/>
                                        <p:tgtEl>
                                          <p:spTgt spid="6"/>
                                        </p:tgtEl>
                                      </p:cBhvr>
                                    </p:animEffect>
                                    <p:set>
                                      <p:cBhvr>
                                        <p:cTn id="534" dur="1" fill="hold">
                                          <p:stCondLst>
                                            <p:cond delay="2999"/>
                                          </p:stCondLst>
                                        </p:cTn>
                                        <p:tgtEl>
                                          <p:spTgt spid="6"/>
                                        </p:tgtEl>
                                        <p:attrNameLst>
                                          <p:attrName>style.visibility</p:attrName>
                                        </p:attrNameLst>
                                      </p:cBhvr>
                                      <p:to>
                                        <p:strVal val="hidden"/>
                                      </p:to>
                                    </p:set>
                                  </p:childTnLst>
                                </p:cTn>
                              </p:par>
                              <p:par>
                                <p:cTn id="535" presetID="3" presetClass="exit" presetSubtype="10" fill="hold" grpId="4" nodeType="withEffect">
                                  <p:stCondLst>
                                    <p:cond delay="0"/>
                                  </p:stCondLst>
                                  <p:childTnLst>
                                    <p:animEffect transition="out" filter="blinds(horizontal)">
                                      <p:cBhvr>
                                        <p:cTn id="536" dur="3000"/>
                                        <p:tgtEl>
                                          <p:spTgt spid="8"/>
                                        </p:tgtEl>
                                      </p:cBhvr>
                                    </p:animEffect>
                                    <p:set>
                                      <p:cBhvr>
                                        <p:cTn id="537" dur="1" fill="hold">
                                          <p:stCondLst>
                                            <p:cond delay="2999"/>
                                          </p:stCondLst>
                                        </p:cTn>
                                        <p:tgtEl>
                                          <p:spTgt spid="8"/>
                                        </p:tgtEl>
                                        <p:attrNameLst>
                                          <p:attrName>style.visibility</p:attrName>
                                        </p:attrNameLst>
                                      </p:cBhvr>
                                      <p:to>
                                        <p:strVal val="hidden"/>
                                      </p:to>
                                    </p:set>
                                  </p:childTnLst>
                                </p:cTn>
                              </p:par>
                              <p:par>
                                <p:cTn id="538" presetID="3" presetClass="exit" presetSubtype="10" fill="hold" grpId="4" nodeType="withEffect">
                                  <p:stCondLst>
                                    <p:cond delay="0"/>
                                  </p:stCondLst>
                                  <p:childTnLst>
                                    <p:animEffect transition="out" filter="blinds(horizontal)">
                                      <p:cBhvr>
                                        <p:cTn id="539" dur="3000"/>
                                        <p:tgtEl>
                                          <p:spTgt spid="10"/>
                                        </p:tgtEl>
                                      </p:cBhvr>
                                    </p:animEffect>
                                    <p:set>
                                      <p:cBhvr>
                                        <p:cTn id="540" dur="1" fill="hold">
                                          <p:stCondLst>
                                            <p:cond delay="2999"/>
                                          </p:stCondLst>
                                        </p:cTn>
                                        <p:tgtEl>
                                          <p:spTgt spid="10"/>
                                        </p:tgtEl>
                                        <p:attrNameLst>
                                          <p:attrName>style.visibility</p:attrName>
                                        </p:attrNameLst>
                                      </p:cBhvr>
                                      <p:to>
                                        <p:strVal val="hidden"/>
                                      </p:to>
                                    </p:set>
                                  </p:childTnLst>
                                </p:cTn>
                              </p:par>
                              <p:par>
                                <p:cTn id="541" presetID="3" presetClass="exit" presetSubtype="10" fill="hold" grpId="4" nodeType="withEffect">
                                  <p:stCondLst>
                                    <p:cond delay="0"/>
                                  </p:stCondLst>
                                  <p:childTnLst>
                                    <p:animEffect transition="out" filter="blinds(horizontal)">
                                      <p:cBhvr>
                                        <p:cTn id="542" dur="3000"/>
                                        <p:tgtEl>
                                          <p:spTgt spid="12"/>
                                        </p:tgtEl>
                                      </p:cBhvr>
                                    </p:animEffect>
                                    <p:set>
                                      <p:cBhvr>
                                        <p:cTn id="543" dur="1" fill="hold">
                                          <p:stCondLst>
                                            <p:cond delay="2999"/>
                                          </p:stCondLst>
                                        </p:cTn>
                                        <p:tgtEl>
                                          <p:spTgt spid="12"/>
                                        </p:tgtEl>
                                        <p:attrNameLst>
                                          <p:attrName>style.visibility</p:attrName>
                                        </p:attrNameLst>
                                      </p:cBhvr>
                                      <p:to>
                                        <p:strVal val="hidden"/>
                                      </p:to>
                                    </p:set>
                                  </p:childTnLst>
                                </p:cTn>
                              </p:par>
                              <p:par>
                                <p:cTn id="544" presetID="3" presetClass="exit" presetSubtype="10" fill="hold" grpId="4" nodeType="withEffect">
                                  <p:stCondLst>
                                    <p:cond delay="0"/>
                                  </p:stCondLst>
                                  <p:childTnLst>
                                    <p:animEffect transition="out" filter="blinds(horizontal)">
                                      <p:cBhvr>
                                        <p:cTn id="545" dur="3000"/>
                                        <p:tgtEl>
                                          <p:spTgt spid="14"/>
                                        </p:tgtEl>
                                      </p:cBhvr>
                                    </p:animEffect>
                                    <p:set>
                                      <p:cBhvr>
                                        <p:cTn id="546" dur="1" fill="hold">
                                          <p:stCondLst>
                                            <p:cond delay="2999"/>
                                          </p:stCondLst>
                                        </p:cTn>
                                        <p:tgtEl>
                                          <p:spTgt spid="14"/>
                                        </p:tgtEl>
                                        <p:attrNameLst>
                                          <p:attrName>style.visibility</p:attrName>
                                        </p:attrNameLst>
                                      </p:cBhvr>
                                      <p:to>
                                        <p:strVal val="hidden"/>
                                      </p:to>
                                    </p:set>
                                  </p:childTnLst>
                                </p:cTn>
                              </p:par>
                              <p:par>
                                <p:cTn id="547" presetID="3" presetClass="exit" presetSubtype="10" fill="hold" grpId="4" nodeType="withEffect">
                                  <p:stCondLst>
                                    <p:cond delay="0"/>
                                  </p:stCondLst>
                                  <p:childTnLst>
                                    <p:animEffect transition="out" filter="blinds(horizontal)">
                                      <p:cBhvr>
                                        <p:cTn id="548" dur="3000"/>
                                        <p:tgtEl>
                                          <p:spTgt spid="15"/>
                                        </p:tgtEl>
                                      </p:cBhvr>
                                    </p:animEffect>
                                    <p:set>
                                      <p:cBhvr>
                                        <p:cTn id="549" dur="1" fill="hold">
                                          <p:stCondLst>
                                            <p:cond delay="2999"/>
                                          </p:stCondLst>
                                        </p:cTn>
                                        <p:tgtEl>
                                          <p:spTgt spid="15"/>
                                        </p:tgtEl>
                                        <p:attrNameLst>
                                          <p:attrName>style.visibility</p:attrName>
                                        </p:attrNameLst>
                                      </p:cBhvr>
                                      <p:to>
                                        <p:strVal val="hidden"/>
                                      </p:to>
                                    </p:set>
                                  </p:childTnLst>
                                </p:cTn>
                              </p:par>
                              <p:par>
                                <p:cTn id="550" presetID="3" presetClass="exit" presetSubtype="10" fill="hold" grpId="4" nodeType="withEffect">
                                  <p:stCondLst>
                                    <p:cond delay="0"/>
                                  </p:stCondLst>
                                  <p:childTnLst>
                                    <p:animEffect transition="out" filter="blinds(horizontal)">
                                      <p:cBhvr>
                                        <p:cTn id="551" dur="3000"/>
                                        <p:tgtEl>
                                          <p:spTgt spid="16"/>
                                        </p:tgtEl>
                                      </p:cBhvr>
                                    </p:animEffect>
                                    <p:set>
                                      <p:cBhvr>
                                        <p:cTn id="552" dur="1" fill="hold">
                                          <p:stCondLst>
                                            <p:cond delay="2999"/>
                                          </p:stCondLst>
                                        </p:cTn>
                                        <p:tgtEl>
                                          <p:spTgt spid="16"/>
                                        </p:tgtEl>
                                        <p:attrNameLst>
                                          <p:attrName>style.visibility</p:attrName>
                                        </p:attrNameLst>
                                      </p:cBhvr>
                                      <p:to>
                                        <p:strVal val="hidden"/>
                                      </p:to>
                                    </p:set>
                                  </p:childTnLst>
                                </p:cTn>
                              </p:par>
                              <p:par>
                                <p:cTn id="553" presetID="3" presetClass="exit" presetSubtype="10" fill="hold" grpId="4" nodeType="withEffect">
                                  <p:stCondLst>
                                    <p:cond delay="0"/>
                                  </p:stCondLst>
                                  <p:childTnLst>
                                    <p:animEffect transition="out" filter="blinds(horizontal)">
                                      <p:cBhvr>
                                        <p:cTn id="554" dur="3000"/>
                                        <p:tgtEl>
                                          <p:spTgt spid="17"/>
                                        </p:tgtEl>
                                      </p:cBhvr>
                                    </p:animEffect>
                                    <p:set>
                                      <p:cBhvr>
                                        <p:cTn id="555" dur="1" fill="hold">
                                          <p:stCondLst>
                                            <p:cond delay="2999"/>
                                          </p:stCondLst>
                                        </p:cTn>
                                        <p:tgtEl>
                                          <p:spTgt spid="17"/>
                                        </p:tgtEl>
                                        <p:attrNameLst>
                                          <p:attrName>style.visibility</p:attrName>
                                        </p:attrNameLst>
                                      </p:cBhvr>
                                      <p:to>
                                        <p:strVal val="hidden"/>
                                      </p:to>
                                    </p:set>
                                  </p:childTnLst>
                                </p:cTn>
                              </p:par>
                              <p:par>
                                <p:cTn id="556" presetID="3" presetClass="exit" presetSubtype="10" fill="hold" grpId="4" nodeType="withEffect">
                                  <p:stCondLst>
                                    <p:cond delay="0"/>
                                  </p:stCondLst>
                                  <p:childTnLst>
                                    <p:animEffect transition="out" filter="blinds(horizontal)">
                                      <p:cBhvr>
                                        <p:cTn id="557" dur="3000"/>
                                        <p:tgtEl>
                                          <p:spTgt spid="18"/>
                                        </p:tgtEl>
                                      </p:cBhvr>
                                    </p:animEffect>
                                    <p:set>
                                      <p:cBhvr>
                                        <p:cTn id="558" dur="1" fill="hold">
                                          <p:stCondLst>
                                            <p:cond delay="2999"/>
                                          </p:stCondLst>
                                        </p:cTn>
                                        <p:tgtEl>
                                          <p:spTgt spid="18"/>
                                        </p:tgtEl>
                                        <p:attrNameLst>
                                          <p:attrName>style.visibility</p:attrName>
                                        </p:attrNameLst>
                                      </p:cBhvr>
                                      <p:to>
                                        <p:strVal val="hidden"/>
                                      </p:to>
                                    </p:set>
                                  </p:childTnLst>
                                </p:cTn>
                              </p:par>
                              <p:par>
                                <p:cTn id="559" presetID="3" presetClass="exit" presetSubtype="10" fill="hold" grpId="4" nodeType="withEffect">
                                  <p:stCondLst>
                                    <p:cond delay="0"/>
                                  </p:stCondLst>
                                  <p:childTnLst>
                                    <p:animEffect transition="out" filter="blinds(horizontal)">
                                      <p:cBhvr>
                                        <p:cTn id="560" dur="3000"/>
                                        <p:tgtEl>
                                          <p:spTgt spid="19"/>
                                        </p:tgtEl>
                                      </p:cBhvr>
                                    </p:animEffect>
                                    <p:set>
                                      <p:cBhvr>
                                        <p:cTn id="561" dur="1" fill="hold">
                                          <p:stCondLst>
                                            <p:cond delay="2999"/>
                                          </p:stCondLst>
                                        </p:cTn>
                                        <p:tgtEl>
                                          <p:spTgt spid="19"/>
                                        </p:tgtEl>
                                        <p:attrNameLst>
                                          <p:attrName>style.visibility</p:attrName>
                                        </p:attrNameLst>
                                      </p:cBhvr>
                                      <p:to>
                                        <p:strVal val="hidden"/>
                                      </p:to>
                                    </p:set>
                                  </p:childTnLst>
                                </p:cTn>
                              </p:par>
                              <p:par>
                                <p:cTn id="562" presetID="3" presetClass="exit" presetSubtype="10" fill="hold" grpId="4" nodeType="withEffect">
                                  <p:stCondLst>
                                    <p:cond delay="0"/>
                                  </p:stCondLst>
                                  <p:childTnLst>
                                    <p:animEffect transition="out" filter="blinds(horizontal)">
                                      <p:cBhvr>
                                        <p:cTn id="563" dur="3000"/>
                                        <p:tgtEl>
                                          <p:spTgt spid="20"/>
                                        </p:tgtEl>
                                      </p:cBhvr>
                                    </p:animEffect>
                                    <p:set>
                                      <p:cBhvr>
                                        <p:cTn id="564" dur="1" fill="hold">
                                          <p:stCondLst>
                                            <p:cond delay="2999"/>
                                          </p:stCondLst>
                                        </p:cTn>
                                        <p:tgtEl>
                                          <p:spTgt spid="20"/>
                                        </p:tgtEl>
                                        <p:attrNameLst>
                                          <p:attrName>style.visibility</p:attrName>
                                        </p:attrNameLst>
                                      </p:cBhvr>
                                      <p:to>
                                        <p:strVal val="hidden"/>
                                      </p:to>
                                    </p:set>
                                  </p:childTnLst>
                                </p:cTn>
                              </p:par>
                              <p:par>
                                <p:cTn id="565" presetID="3" presetClass="exit" presetSubtype="10" fill="hold" grpId="4" nodeType="withEffect">
                                  <p:stCondLst>
                                    <p:cond delay="0"/>
                                  </p:stCondLst>
                                  <p:childTnLst>
                                    <p:animEffect transition="out" filter="blinds(horizontal)">
                                      <p:cBhvr>
                                        <p:cTn id="566" dur="3000"/>
                                        <p:tgtEl>
                                          <p:spTgt spid="21"/>
                                        </p:tgtEl>
                                      </p:cBhvr>
                                    </p:animEffect>
                                    <p:set>
                                      <p:cBhvr>
                                        <p:cTn id="567" dur="1" fill="hold">
                                          <p:stCondLst>
                                            <p:cond delay="2999"/>
                                          </p:stCondLst>
                                        </p:cTn>
                                        <p:tgtEl>
                                          <p:spTgt spid="21"/>
                                        </p:tgtEl>
                                        <p:attrNameLst>
                                          <p:attrName>style.visibility</p:attrName>
                                        </p:attrNameLst>
                                      </p:cBhvr>
                                      <p:to>
                                        <p:strVal val="hidden"/>
                                      </p:to>
                                    </p:set>
                                  </p:childTnLst>
                                </p:cTn>
                              </p:par>
                              <p:par>
                                <p:cTn id="568" presetID="3" presetClass="exit" presetSubtype="10" fill="hold" grpId="4" nodeType="withEffect">
                                  <p:stCondLst>
                                    <p:cond delay="0"/>
                                  </p:stCondLst>
                                  <p:childTnLst>
                                    <p:animEffect transition="out" filter="blinds(horizontal)">
                                      <p:cBhvr>
                                        <p:cTn id="569" dur="3000"/>
                                        <p:tgtEl>
                                          <p:spTgt spid="22"/>
                                        </p:tgtEl>
                                      </p:cBhvr>
                                    </p:animEffect>
                                    <p:set>
                                      <p:cBhvr>
                                        <p:cTn id="570" dur="1" fill="hold">
                                          <p:stCondLst>
                                            <p:cond delay="2999"/>
                                          </p:stCondLst>
                                        </p:cTn>
                                        <p:tgtEl>
                                          <p:spTgt spid="22"/>
                                        </p:tgtEl>
                                        <p:attrNameLst>
                                          <p:attrName>style.visibility</p:attrName>
                                        </p:attrNameLst>
                                      </p:cBhvr>
                                      <p:to>
                                        <p:strVal val="hidden"/>
                                      </p:to>
                                    </p:set>
                                  </p:childTnLst>
                                </p:cTn>
                              </p:par>
                              <p:par>
                                <p:cTn id="571" presetID="3" presetClass="exit" presetSubtype="10" fill="hold" grpId="4" nodeType="withEffect">
                                  <p:stCondLst>
                                    <p:cond delay="0"/>
                                  </p:stCondLst>
                                  <p:childTnLst>
                                    <p:animEffect transition="out" filter="blinds(horizontal)">
                                      <p:cBhvr>
                                        <p:cTn id="572" dur="3000"/>
                                        <p:tgtEl>
                                          <p:spTgt spid="23"/>
                                        </p:tgtEl>
                                      </p:cBhvr>
                                    </p:animEffect>
                                    <p:set>
                                      <p:cBhvr>
                                        <p:cTn id="573" dur="1" fill="hold">
                                          <p:stCondLst>
                                            <p:cond delay="2999"/>
                                          </p:stCondLst>
                                        </p:cTn>
                                        <p:tgtEl>
                                          <p:spTgt spid="23"/>
                                        </p:tgtEl>
                                        <p:attrNameLst>
                                          <p:attrName>style.visibility</p:attrName>
                                        </p:attrNameLst>
                                      </p:cBhvr>
                                      <p:to>
                                        <p:strVal val="hidden"/>
                                      </p:to>
                                    </p:set>
                                  </p:childTnLst>
                                </p:cTn>
                              </p:par>
                              <p:par>
                                <p:cTn id="574" presetID="3" presetClass="exit" presetSubtype="10" fill="hold" grpId="4" nodeType="withEffect">
                                  <p:stCondLst>
                                    <p:cond delay="0"/>
                                  </p:stCondLst>
                                  <p:childTnLst>
                                    <p:animEffect transition="out" filter="blinds(horizontal)">
                                      <p:cBhvr>
                                        <p:cTn id="575" dur="3000"/>
                                        <p:tgtEl>
                                          <p:spTgt spid="24"/>
                                        </p:tgtEl>
                                      </p:cBhvr>
                                    </p:animEffect>
                                    <p:set>
                                      <p:cBhvr>
                                        <p:cTn id="576" dur="1" fill="hold">
                                          <p:stCondLst>
                                            <p:cond delay="2999"/>
                                          </p:stCondLst>
                                        </p:cTn>
                                        <p:tgtEl>
                                          <p:spTgt spid="24"/>
                                        </p:tgtEl>
                                        <p:attrNameLst>
                                          <p:attrName>style.visibility</p:attrName>
                                        </p:attrNameLst>
                                      </p:cBhvr>
                                      <p:to>
                                        <p:strVal val="hidden"/>
                                      </p:to>
                                    </p:set>
                                  </p:childTnLst>
                                </p:cTn>
                              </p:par>
                              <p:par>
                                <p:cTn id="577" presetID="3" presetClass="exit" presetSubtype="10" fill="hold" grpId="4" nodeType="withEffect">
                                  <p:stCondLst>
                                    <p:cond delay="0"/>
                                  </p:stCondLst>
                                  <p:childTnLst>
                                    <p:animEffect transition="out" filter="blinds(horizontal)">
                                      <p:cBhvr>
                                        <p:cTn id="578" dur="3000"/>
                                        <p:tgtEl>
                                          <p:spTgt spid="25"/>
                                        </p:tgtEl>
                                      </p:cBhvr>
                                    </p:animEffect>
                                    <p:set>
                                      <p:cBhvr>
                                        <p:cTn id="579" dur="1" fill="hold">
                                          <p:stCondLst>
                                            <p:cond delay="2999"/>
                                          </p:stCondLst>
                                        </p:cTn>
                                        <p:tgtEl>
                                          <p:spTgt spid="25"/>
                                        </p:tgtEl>
                                        <p:attrNameLst>
                                          <p:attrName>style.visibility</p:attrName>
                                        </p:attrNameLst>
                                      </p:cBhvr>
                                      <p:to>
                                        <p:strVal val="hidden"/>
                                      </p:to>
                                    </p:set>
                                  </p:childTnLst>
                                </p:cTn>
                              </p:par>
                              <p:par>
                                <p:cTn id="580" presetID="3" presetClass="exit" presetSubtype="10" fill="hold" grpId="4" nodeType="withEffect">
                                  <p:stCondLst>
                                    <p:cond delay="0"/>
                                  </p:stCondLst>
                                  <p:childTnLst>
                                    <p:animEffect transition="out" filter="blinds(horizontal)">
                                      <p:cBhvr>
                                        <p:cTn id="581" dur="3000"/>
                                        <p:tgtEl>
                                          <p:spTgt spid="26"/>
                                        </p:tgtEl>
                                      </p:cBhvr>
                                    </p:animEffect>
                                    <p:set>
                                      <p:cBhvr>
                                        <p:cTn id="582" dur="1" fill="hold">
                                          <p:stCondLst>
                                            <p:cond delay="2999"/>
                                          </p:stCondLst>
                                        </p:cTn>
                                        <p:tgtEl>
                                          <p:spTgt spid="26"/>
                                        </p:tgtEl>
                                        <p:attrNameLst>
                                          <p:attrName>style.visibility</p:attrName>
                                        </p:attrNameLst>
                                      </p:cBhvr>
                                      <p:to>
                                        <p:strVal val="hidden"/>
                                      </p:to>
                                    </p:set>
                                  </p:childTnLst>
                                </p:cTn>
                              </p:par>
                              <p:par>
                                <p:cTn id="583" presetID="3" presetClass="exit" presetSubtype="10" fill="hold" grpId="4" nodeType="withEffect">
                                  <p:stCondLst>
                                    <p:cond delay="0"/>
                                  </p:stCondLst>
                                  <p:childTnLst>
                                    <p:animEffect transition="out" filter="blinds(horizontal)">
                                      <p:cBhvr>
                                        <p:cTn id="584" dur="3000"/>
                                        <p:tgtEl>
                                          <p:spTgt spid="27"/>
                                        </p:tgtEl>
                                      </p:cBhvr>
                                    </p:animEffect>
                                    <p:set>
                                      <p:cBhvr>
                                        <p:cTn id="585" dur="1" fill="hold">
                                          <p:stCondLst>
                                            <p:cond delay="2999"/>
                                          </p:stCondLst>
                                        </p:cTn>
                                        <p:tgtEl>
                                          <p:spTgt spid="27"/>
                                        </p:tgtEl>
                                        <p:attrNameLst>
                                          <p:attrName>style.visibility</p:attrName>
                                        </p:attrNameLst>
                                      </p:cBhvr>
                                      <p:to>
                                        <p:strVal val="hidden"/>
                                      </p:to>
                                    </p:set>
                                  </p:childTnLst>
                                </p:cTn>
                              </p:par>
                              <p:par>
                                <p:cTn id="586" presetID="3" presetClass="exit" presetSubtype="10" fill="hold" grpId="4" nodeType="withEffect">
                                  <p:stCondLst>
                                    <p:cond delay="0"/>
                                  </p:stCondLst>
                                  <p:childTnLst>
                                    <p:animEffect transition="out" filter="blinds(horizontal)">
                                      <p:cBhvr>
                                        <p:cTn id="587" dur="3000"/>
                                        <p:tgtEl>
                                          <p:spTgt spid="28"/>
                                        </p:tgtEl>
                                      </p:cBhvr>
                                    </p:animEffect>
                                    <p:set>
                                      <p:cBhvr>
                                        <p:cTn id="588" dur="1" fill="hold">
                                          <p:stCondLst>
                                            <p:cond delay="2999"/>
                                          </p:stCondLst>
                                        </p:cTn>
                                        <p:tgtEl>
                                          <p:spTgt spid="28"/>
                                        </p:tgtEl>
                                        <p:attrNameLst>
                                          <p:attrName>style.visibility</p:attrName>
                                        </p:attrNameLst>
                                      </p:cBhvr>
                                      <p:to>
                                        <p:strVal val="hidden"/>
                                      </p:to>
                                    </p:set>
                                  </p:childTnLst>
                                </p:cTn>
                              </p:par>
                              <p:par>
                                <p:cTn id="589" presetID="3" presetClass="exit" presetSubtype="10" fill="hold" grpId="4" nodeType="withEffect">
                                  <p:stCondLst>
                                    <p:cond delay="0"/>
                                  </p:stCondLst>
                                  <p:childTnLst>
                                    <p:animEffect transition="out" filter="blinds(horizontal)">
                                      <p:cBhvr>
                                        <p:cTn id="590" dur="3000"/>
                                        <p:tgtEl>
                                          <p:spTgt spid="5"/>
                                        </p:tgtEl>
                                      </p:cBhvr>
                                    </p:animEffect>
                                    <p:set>
                                      <p:cBhvr>
                                        <p:cTn id="591" dur="1" fill="hold">
                                          <p:stCondLst>
                                            <p:cond delay="2999"/>
                                          </p:stCondLst>
                                        </p:cTn>
                                        <p:tgtEl>
                                          <p:spTgt spid="5"/>
                                        </p:tgtEl>
                                        <p:attrNameLst>
                                          <p:attrName>style.visibility</p:attrName>
                                        </p:attrNameLst>
                                      </p:cBhvr>
                                      <p:to>
                                        <p:strVal val="hidden"/>
                                      </p:to>
                                    </p:set>
                                  </p:childTnLst>
                                </p:cTn>
                              </p:par>
                              <p:par>
                                <p:cTn id="592" presetID="3" presetClass="exit" presetSubtype="10" fill="hold" grpId="4" nodeType="withEffect">
                                  <p:stCondLst>
                                    <p:cond delay="0"/>
                                  </p:stCondLst>
                                  <p:childTnLst>
                                    <p:animEffect transition="out" filter="blinds(horizontal)">
                                      <p:cBhvr>
                                        <p:cTn id="593" dur="3000"/>
                                        <p:tgtEl>
                                          <p:spTgt spid="7"/>
                                        </p:tgtEl>
                                      </p:cBhvr>
                                    </p:animEffect>
                                    <p:set>
                                      <p:cBhvr>
                                        <p:cTn id="594" dur="1" fill="hold">
                                          <p:stCondLst>
                                            <p:cond delay="2999"/>
                                          </p:stCondLst>
                                        </p:cTn>
                                        <p:tgtEl>
                                          <p:spTgt spid="7"/>
                                        </p:tgtEl>
                                        <p:attrNameLst>
                                          <p:attrName>style.visibility</p:attrName>
                                        </p:attrNameLst>
                                      </p:cBhvr>
                                      <p:to>
                                        <p:strVal val="hidden"/>
                                      </p:to>
                                    </p:set>
                                  </p:childTnLst>
                                </p:cTn>
                              </p:par>
                              <p:par>
                                <p:cTn id="595" presetID="3" presetClass="exit" presetSubtype="10" fill="hold" grpId="4" nodeType="withEffect">
                                  <p:stCondLst>
                                    <p:cond delay="0"/>
                                  </p:stCondLst>
                                  <p:childTnLst>
                                    <p:animEffect transition="out" filter="blinds(horizontal)">
                                      <p:cBhvr>
                                        <p:cTn id="596" dur="3000"/>
                                        <p:tgtEl>
                                          <p:spTgt spid="9"/>
                                        </p:tgtEl>
                                      </p:cBhvr>
                                    </p:animEffect>
                                    <p:set>
                                      <p:cBhvr>
                                        <p:cTn id="597" dur="1" fill="hold">
                                          <p:stCondLst>
                                            <p:cond delay="2999"/>
                                          </p:stCondLst>
                                        </p:cTn>
                                        <p:tgtEl>
                                          <p:spTgt spid="9"/>
                                        </p:tgtEl>
                                        <p:attrNameLst>
                                          <p:attrName>style.visibility</p:attrName>
                                        </p:attrNameLst>
                                      </p:cBhvr>
                                      <p:to>
                                        <p:strVal val="hidden"/>
                                      </p:to>
                                    </p:set>
                                  </p:childTnLst>
                                </p:cTn>
                              </p:par>
                              <p:par>
                                <p:cTn id="598" presetID="3" presetClass="exit" presetSubtype="10" fill="hold" grpId="4" nodeType="withEffect">
                                  <p:stCondLst>
                                    <p:cond delay="0"/>
                                  </p:stCondLst>
                                  <p:childTnLst>
                                    <p:animEffect transition="out" filter="blinds(horizontal)">
                                      <p:cBhvr>
                                        <p:cTn id="599" dur="3000"/>
                                        <p:tgtEl>
                                          <p:spTgt spid="11"/>
                                        </p:tgtEl>
                                      </p:cBhvr>
                                    </p:animEffect>
                                    <p:set>
                                      <p:cBhvr>
                                        <p:cTn id="600" dur="1" fill="hold">
                                          <p:stCondLst>
                                            <p:cond delay="2999"/>
                                          </p:stCondLst>
                                        </p:cTn>
                                        <p:tgtEl>
                                          <p:spTgt spid="11"/>
                                        </p:tgtEl>
                                        <p:attrNameLst>
                                          <p:attrName>style.visibility</p:attrName>
                                        </p:attrNameLst>
                                      </p:cBhvr>
                                      <p:to>
                                        <p:strVal val="hidden"/>
                                      </p:to>
                                    </p:set>
                                  </p:childTnLst>
                                </p:cTn>
                              </p:par>
                              <p:par>
                                <p:cTn id="601" presetID="3" presetClass="exit" presetSubtype="10" fill="hold" grpId="4" nodeType="withEffect">
                                  <p:stCondLst>
                                    <p:cond delay="0"/>
                                  </p:stCondLst>
                                  <p:childTnLst>
                                    <p:animEffect transition="out" filter="blinds(horizontal)">
                                      <p:cBhvr>
                                        <p:cTn id="602" dur="3000"/>
                                        <p:tgtEl>
                                          <p:spTgt spid="13"/>
                                        </p:tgtEl>
                                      </p:cBhvr>
                                    </p:animEffect>
                                    <p:set>
                                      <p:cBhvr>
                                        <p:cTn id="603" dur="1" fill="hold">
                                          <p:stCondLst>
                                            <p:cond delay="2999"/>
                                          </p:stCondLst>
                                        </p:cTn>
                                        <p:tgtEl>
                                          <p:spTgt spid="13"/>
                                        </p:tgtEl>
                                        <p:attrNameLst>
                                          <p:attrName>style.visibility</p:attrName>
                                        </p:attrNameLst>
                                      </p:cBhvr>
                                      <p:to>
                                        <p:strVal val="hidden"/>
                                      </p:to>
                                    </p:set>
                                  </p:childTnLst>
                                </p:cTn>
                              </p:par>
                              <p:par>
                                <p:cTn id="604" presetID="3" presetClass="exit" presetSubtype="10" fill="hold" grpId="4" nodeType="withEffect">
                                  <p:stCondLst>
                                    <p:cond delay="0"/>
                                  </p:stCondLst>
                                  <p:childTnLst>
                                    <p:animEffect transition="out" filter="blinds(horizontal)">
                                      <p:cBhvr>
                                        <p:cTn id="605" dur="3000"/>
                                        <p:tgtEl>
                                          <p:spTgt spid="29"/>
                                        </p:tgtEl>
                                      </p:cBhvr>
                                    </p:animEffect>
                                    <p:set>
                                      <p:cBhvr>
                                        <p:cTn id="606" dur="1" fill="hold">
                                          <p:stCondLst>
                                            <p:cond delay="2999"/>
                                          </p:stCondLst>
                                        </p:cTn>
                                        <p:tgtEl>
                                          <p:spTgt spid="29"/>
                                        </p:tgtEl>
                                        <p:attrNameLst>
                                          <p:attrName>style.visibility</p:attrName>
                                        </p:attrNameLst>
                                      </p:cBhvr>
                                      <p:to>
                                        <p:strVal val="hidden"/>
                                      </p:to>
                                    </p:set>
                                  </p:childTnLst>
                                </p:cTn>
                              </p:par>
                              <p:par>
                                <p:cTn id="607" presetID="3" presetClass="exit" presetSubtype="10" fill="hold" grpId="4" nodeType="withEffect">
                                  <p:stCondLst>
                                    <p:cond delay="0"/>
                                  </p:stCondLst>
                                  <p:childTnLst>
                                    <p:animEffect transition="out" filter="blinds(horizontal)">
                                      <p:cBhvr>
                                        <p:cTn id="608" dur="3000"/>
                                        <p:tgtEl>
                                          <p:spTgt spid="30"/>
                                        </p:tgtEl>
                                      </p:cBhvr>
                                    </p:animEffect>
                                    <p:set>
                                      <p:cBhvr>
                                        <p:cTn id="609" dur="1" fill="hold">
                                          <p:stCondLst>
                                            <p:cond delay="2999"/>
                                          </p:stCondLst>
                                        </p:cTn>
                                        <p:tgtEl>
                                          <p:spTgt spid="30"/>
                                        </p:tgtEl>
                                        <p:attrNameLst>
                                          <p:attrName>style.visibility</p:attrName>
                                        </p:attrNameLst>
                                      </p:cBhvr>
                                      <p:to>
                                        <p:strVal val="hidden"/>
                                      </p:to>
                                    </p:set>
                                  </p:childTnLst>
                                </p:cTn>
                              </p:par>
                              <p:par>
                                <p:cTn id="610" presetID="3" presetClass="exit" presetSubtype="10" fill="hold" grpId="4" nodeType="withEffect">
                                  <p:stCondLst>
                                    <p:cond delay="0"/>
                                  </p:stCondLst>
                                  <p:childTnLst>
                                    <p:animEffect transition="out" filter="blinds(horizontal)">
                                      <p:cBhvr>
                                        <p:cTn id="611" dur="3000"/>
                                        <p:tgtEl>
                                          <p:spTgt spid="31"/>
                                        </p:tgtEl>
                                      </p:cBhvr>
                                    </p:animEffect>
                                    <p:set>
                                      <p:cBhvr>
                                        <p:cTn id="612" dur="1" fill="hold">
                                          <p:stCondLst>
                                            <p:cond delay="2999"/>
                                          </p:stCondLst>
                                        </p:cTn>
                                        <p:tgtEl>
                                          <p:spTgt spid="31"/>
                                        </p:tgtEl>
                                        <p:attrNameLst>
                                          <p:attrName>style.visibility</p:attrName>
                                        </p:attrNameLst>
                                      </p:cBhvr>
                                      <p:to>
                                        <p:strVal val="hidden"/>
                                      </p:to>
                                    </p:set>
                                  </p:childTnLst>
                                </p:cTn>
                              </p:par>
                              <p:par>
                                <p:cTn id="613" presetID="3" presetClass="exit" presetSubtype="10" fill="hold" grpId="4" nodeType="withEffect">
                                  <p:stCondLst>
                                    <p:cond delay="0"/>
                                  </p:stCondLst>
                                  <p:childTnLst>
                                    <p:animEffect transition="out" filter="blinds(horizontal)">
                                      <p:cBhvr>
                                        <p:cTn id="614" dur="3000"/>
                                        <p:tgtEl>
                                          <p:spTgt spid="32"/>
                                        </p:tgtEl>
                                      </p:cBhvr>
                                    </p:animEffect>
                                    <p:set>
                                      <p:cBhvr>
                                        <p:cTn id="615" dur="1" fill="hold">
                                          <p:stCondLst>
                                            <p:cond delay="2999"/>
                                          </p:stCondLst>
                                        </p:cTn>
                                        <p:tgtEl>
                                          <p:spTgt spid="32"/>
                                        </p:tgtEl>
                                        <p:attrNameLst>
                                          <p:attrName>style.visibility</p:attrName>
                                        </p:attrNameLst>
                                      </p:cBhvr>
                                      <p:to>
                                        <p:strVal val="hidden"/>
                                      </p:to>
                                    </p:set>
                                  </p:childTnLst>
                                </p:cTn>
                              </p:par>
                              <p:par>
                                <p:cTn id="616" presetID="3" presetClass="exit" presetSubtype="10" fill="hold" grpId="4" nodeType="withEffect">
                                  <p:stCondLst>
                                    <p:cond delay="0"/>
                                  </p:stCondLst>
                                  <p:childTnLst>
                                    <p:animEffect transition="out" filter="blinds(horizontal)">
                                      <p:cBhvr>
                                        <p:cTn id="617" dur="3000"/>
                                        <p:tgtEl>
                                          <p:spTgt spid="33"/>
                                        </p:tgtEl>
                                      </p:cBhvr>
                                    </p:animEffect>
                                    <p:set>
                                      <p:cBhvr>
                                        <p:cTn id="618" dur="1" fill="hold">
                                          <p:stCondLst>
                                            <p:cond delay="2999"/>
                                          </p:stCondLst>
                                        </p:cTn>
                                        <p:tgtEl>
                                          <p:spTgt spid="33"/>
                                        </p:tgtEl>
                                        <p:attrNameLst>
                                          <p:attrName>style.visibility</p:attrName>
                                        </p:attrNameLst>
                                      </p:cBhvr>
                                      <p:to>
                                        <p:strVal val="hidden"/>
                                      </p:to>
                                    </p:set>
                                  </p:childTnLst>
                                </p:cTn>
                              </p:par>
                              <p:par>
                                <p:cTn id="619" presetID="3" presetClass="exit" presetSubtype="10" fill="hold" grpId="4" nodeType="withEffect">
                                  <p:stCondLst>
                                    <p:cond delay="0"/>
                                  </p:stCondLst>
                                  <p:childTnLst>
                                    <p:animEffect transition="out" filter="blinds(horizontal)">
                                      <p:cBhvr>
                                        <p:cTn id="620" dur="3000"/>
                                        <p:tgtEl>
                                          <p:spTgt spid="34"/>
                                        </p:tgtEl>
                                      </p:cBhvr>
                                    </p:animEffect>
                                    <p:set>
                                      <p:cBhvr>
                                        <p:cTn id="621" dur="1" fill="hold">
                                          <p:stCondLst>
                                            <p:cond delay="2999"/>
                                          </p:stCondLst>
                                        </p:cTn>
                                        <p:tgtEl>
                                          <p:spTgt spid="34"/>
                                        </p:tgtEl>
                                        <p:attrNameLst>
                                          <p:attrName>style.visibility</p:attrName>
                                        </p:attrNameLst>
                                      </p:cBhvr>
                                      <p:to>
                                        <p:strVal val="hidden"/>
                                      </p:to>
                                    </p:set>
                                  </p:childTnLst>
                                </p:cTn>
                              </p:par>
                              <p:par>
                                <p:cTn id="622" presetID="3" presetClass="exit" presetSubtype="10" fill="hold" grpId="4" nodeType="withEffect">
                                  <p:stCondLst>
                                    <p:cond delay="0"/>
                                  </p:stCondLst>
                                  <p:childTnLst>
                                    <p:animEffect transition="out" filter="blinds(horizontal)">
                                      <p:cBhvr>
                                        <p:cTn id="623" dur="3000"/>
                                        <p:tgtEl>
                                          <p:spTgt spid="35"/>
                                        </p:tgtEl>
                                      </p:cBhvr>
                                    </p:animEffect>
                                    <p:set>
                                      <p:cBhvr>
                                        <p:cTn id="624" dur="1" fill="hold">
                                          <p:stCondLst>
                                            <p:cond delay="2999"/>
                                          </p:stCondLst>
                                        </p:cTn>
                                        <p:tgtEl>
                                          <p:spTgt spid="35"/>
                                        </p:tgtEl>
                                        <p:attrNameLst>
                                          <p:attrName>style.visibility</p:attrName>
                                        </p:attrNameLst>
                                      </p:cBhvr>
                                      <p:to>
                                        <p:strVal val="hidden"/>
                                      </p:to>
                                    </p:set>
                                  </p:childTnLst>
                                </p:cTn>
                              </p:par>
                              <p:par>
                                <p:cTn id="625" presetID="3" presetClass="exit" presetSubtype="10" fill="hold" grpId="4" nodeType="withEffect">
                                  <p:stCondLst>
                                    <p:cond delay="0"/>
                                  </p:stCondLst>
                                  <p:childTnLst>
                                    <p:animEffect transition="out" filter="blinds(horizontal)">
                                      <p:cBhvr>
                                        <p:cTn id="626" dur="3000"/>
                                        <p:tgtEl>
                                          <p:spTgt spid="36"/>
                                        </p:tgtEl>
                                      </p:cBhvr>
                                    </p:animEffect>
                                    <p:set>
                                      <p:cBhvr>
                                        <p:cTn id="627" dur="1" fill="hold">
                                          <p:stCondLst>
                                            <p:cond delay="2999"/>
                                          </p:stCondLst>
                                        </p:cTn>
                                        <p:tgtEl>
                                          <p:spTgt spid="36"/>
                                        </p:tgtEl>
                                        <p:attrNameLst>
                                          <p:attrName>style.visibility</p:attrName>
                                        </p:attrNameLst>
                                      </p:cBhvr>
                                      <p:to>
                                        <p:strVal val="hidden"/>
                                      </p:to>
                                    </p:set>
                                  </p:childTnLst>
                                </p:cTn>
                              </p:par>
                              <p:par>
                                <p:cTn id="628" presetID="3" presetClass="exit" presetSubtype="10" fill="hold" grpId="4" nodeType="withEffect">
                                  <p:stCondLst>
                                    <p:cond delay="0"/>
                                  </p:stCondLst>
                                  <p:childTnLst>
                                    <p:animEffect transition="out" filter="blinds(horizontal)">
                                      <p:cBhvr>
                                        <p:cTn id="629" dur="3000"/>
                                        <p:tgtEl>
                                          <p:spTgt spid="37"/>
                                        </p:tgtEl>
                                      </p:cBhvr>
                                    </p:animEffect>
                                    <p:set>
                                      <p:cBhvr>
                                        <p:cTn id="630" dur="1" fill="hold">
                                          <p:stCondLst>
                                            <p:cond delay="2999"/>
                                          </p:stCondLst>
                                        </p:cTn>
                                        <p:tgtEl>
                                          <p:spTgt spid="37"/>
                                        </p:tgtEl>
                                        <p:attrNameLst>
                                          <p:attrName>style.visibility</p:attrName>
                                        </p:attrNameLst>
                                      </p:cBhvr>
                                      <p:to>
                                        <p:strVal val="hidden"/>
                                      </p:to>
                                    </p:set>
                                  </p:childTnLst>
                                </p:cTn>
                              </p:par>
                              <p:par>
                                <p:cTn id="631" presetID="3" presetClass="exit" presetSubtype="10" fill="hold" grpId="4" nodeType="withEffect">
                                  <p:stCondLst>
                                    <p:cond delay="0"/>
                                  </p:stCondLst>
                                  <p:childTnLst>
                                    <p:animEffect transition="out" filter="blinds(horizontal)">
                                      <p:cBhvr>
                                        <p:cTn id="632" dur="3000"/>
                                        <p:tgtEl>
                                          <p:spTgt spid="38"/>
                                        </p:tgtEl>
                                      </p:cBhvr>
                                    </p:animEffect>
                                    <p:set>
                                      <p:cBhvr>
                                        <p:cTn id="633" dur="1" fill="hold">
                                          <p:stCondLst>
                                            <p:cond delay="2999"/>
                                          </p:stCondLst>
                                        </p:cTn>
                                        <p:tgtEl>
                                          <p:spTgt spid="38"/>
                                        </p:tgtEl>
                                        <p:attrNameLst>
                                          <p:attrName>style.visibility</p:attrName>
                                        </p:attrNameLst>
                                      </p:cBhvr>
                                      <p:to>
                                        <p:strVal val="hidden"/>
                                      </p:to>
                                    </p:set>
                                  </p:childTnLst>
                                </p:cTn>
                              </p:par>
                              <p:par>
                                <p:cTn id="634" presetID="3" presetClass="exit" presetSubtype="10" fill="hold" grpId="4" nodeType="withEffect">
                                  <p:stCondLst>
                                    <p:cond delay="0"/>
                                  </p:stCondLst>
                                  <p:childTnLst>
                                    <p:animEffect transition="out" filter="blinds(horizontal)">
                                      <p:cBhvr>
                                        <p:cTn id="635" dur="3000"/>
                                        <p:tgtEl>
                                          <p:spTgt spid="39"/>
                                        </p:tgtEl>
                                      </p:cBhvr>
                                    </p:animEffect>
                                    <p:set>
                                      <p:cBhvr>
                                        <p:cTn id="636" dur="1" fill="hold">
                                          <p:stCondLst>
                                            <p:cond delay="2999"/>
                                          </p:stCondLst>
                                        </p:cTn>
                                        <p:tgtEl>
                                          <p:spTgt spid="39"/>
                                        </p:tgtEl>
                                        <p:attrNameLst>
                                          <p:attrName>style.visibility</p:attrName>
                                        </p:attrNameLst>
                                      </p:cBhvr>
                                      <p:to>
                                        <p:strVal val="hidden"/>
                                      </p:to>
                                    </p:set>
                                  </p:childTnLst>
                                </p:cTn>
                              </p:par>
                              <p:par>
                                <p:cTn id="637" presetID="3" presetClass="exit" presetSubtype="10" fill="hold" grpId="4" nodeType="withEffect">
                                  <p:stCondLst>
                                    <p:cond delay="0"/>
                                  </p:stCondLst>
                                  <p:childTnLst>
                                    <p:animEffect transition="out" filter="blinds(horizontal)">
                                      <p:cBhvr>
                                        <p:cTn id="638" dur="3000"/>
                                        <p:tgtEl>
                                          <p:spTgt spid="40"/>
                                        </p:tgtEl>
                                      </p:cBhvr>
                                    </p:animEffect>
                                    <p:set>
                                      <p:cBhvr>
                                        <p:cTn id="639" dur="1" fill="hold">
                                          <p:stCondLst>
                                            <p:cond delay="2999"/>
                                          </p:stCondLst>
                                        </p:cTn>
                                        <p:tgtEl>
                                          <p:spTgt spid="40"/>
                                        </p:tgtEl>
                                        <p:attrNameLst>
                                          <p:attrName>style.visibility</p:attrName>
                                        </p:attrNameLst>
                                      </p:cBhvr>
                                      <p:to>
                                        <p:strVal val="hidden"/>
                                      </p:to>
                                    </p:set>
                                  </p:childTnLst>
                                </p:cTn>
                              </p:par>
                              <p:par>
                                <p:cTn id="640" presetID="3" presetClass="exit" presetSubtype="10" fill="hold" grpId="4" nodeType="withEffect">
                                  <p:stCondLst>
                                    <p:cond delay="0"/>
                                  </p:stCondLst>
                                  <p:childTnLst>
                                    <p:animEffect transition="out" filter="blinds(horizontal)">
                                      <p:cBhvr>
                                        <p:cTn id="641" dur="3000"/>
                                        <p:tgtEl>
                                          <p:spTgt spid="41"/>
                                        </p:tgtEl>
                                      </p:cBhvr>
                                    </p:animEffect>
                                    <p:set>
                                      <p:cBhvr>
                                        <p:cTn id="642" dur="1" fill="hold">
                                          <p:stCondLst>
                                            <p:cond delay="2999"/>
                                          </p:stCondLst>
                                        </p:cTn>
                                        <p:tgtEl>
                                          <p:spTgt spid="41"/>
                                        </p:tgtEl>
                                        <p:attrNameLst>
                                          <p:attrName>style.visibility</p:attrName>
                                        </p:attrNameLst>
                                      </p:cBhvr>
                                      <p:to>
                                        <p:strVal val="hidden"/>
                                      </p:to>
                                    </p:set>
                                  </p:childTnLst>
                                </p:cTn>
                              </p:par>
                              <p:par>
                                <p:cTn id="643" presetID="3" presetClass="exit" presetSubtype="10" fill="hold" grpId="4" nodeType="withEffect">
                                  <p:stCondLst>
                                    <p:cond delay="0"/>
                                  </p:stCondLst>
                                  <p:childTnLst>
                                    <p:animEffect transition="out" filter="blinds(horizontal)">
                                      <p:cBhvr>
                                        <p:cTn id="644" dur="3000"/>
                                        <p:tgtEl>
                                          <p:spTgt spid="42"/>
                                        </p:tgtEl>
                                      </p:cBhvr>
                                    </p:animEffect>
                                    <p:set>
                                      <p:cBhvr>
                                        <p:cTn id="645" dur="1" fill="hold">
                                          <p:stCondLst>
                                            <p:cond delay="2999"/>
                                          </p:stCondLst>
                                        </p:cTn>
                                        <p:tgtEl>
                                          <p:spTgt spid="42"/>
                                        </p:tgtEl>
                                        <p:attrNameLst>
                                          <p:attrName>style.visibility</p:attrName>
                                        </p:attrNameLst>
                                      </p:cBhvr>
                                      <p:to>
                                        <p:strVal val="hidden"/>
                                      </p:to>
                                    </p:set>
                                  </p:childTnLst>
                                </p:cTn>
                              </p:par>
                              <p:par>
                                <p:cTn id="646" presetID="3" presetClass="exit" presetSubtype="10" fill="hold" grpId="4" nodeType="withEffect">
                                  <p:stCondLst>
                                    <p:cond delay="0"/>
                                  </p:stCondLst>
                                  <p:childTnLst>
                                    <p:animEffect transition="out" filter="blinds(horizontal)">
                                      <p:cBhvr>
                                        <p:cTn id="647" dur="3000"/>
                                        <p:tgtEl>
                                          <p:spTgt spid="43"/>
                                        </p:tgtEl>
                                      </p:cBhvr>
                                    </p:animEffect>
                                    <p:set>
                                      <p:cBhvr>
                                        <p:cTn id="648" dur="1" fill="hold">
                                          <p:stCondLst>
                                            <p:cond delay="2999"/>
                                          </p:stCondLst>
                                        </p:cTn>
                                        <p:tgtEl>
                                          <p:spTgt spid="43"/>
                                        </p:tgtEl>
                                        <p:attrNameLst>
                                          <p:attrName>style.visibility</p:attrName>
                                        </p:attrNameLst>
                                      </p:cBhvr>
                                      <p:to>
                                        <p:strVal val="hidden"/>
                                      </p:to>
                                    </p:set>
                                  </p:childTnLst>
                                </p:cTn>
                              </p:par>
                              <p:par>
                                <p:cTn id="649" presetID="8" presetClass="emph" presetSubtype="0" fill="hold" grpId="5" nodeType="withEffect">
                                  <p:stCondLst>
                                    <p:cond delay="0"/>
                                  </p:stCondLst>
                                  <p:childTnLst>
                                    <p:animRot by="21600000">
                                      <p:cBhvr>
                                        <p:cTn id="650" dur="3000" fill="hold"/>
                                        <p:tgtEl>
                                          <p:spTgt spid="4"/>
                                        </p:tgtEl>
                                        <p:attrNameLst>
                                          <p:attrName>r</p:attrName>
                                        </p:attrNameLst>
                                      </p:cBhvr>
                                    </p:animRot>
                                  </p:childTnLst>
                                </p:cTn>
                              </p:par>
                              <p:par>
                                <p:cTn id="651" presetID="8" presetClass="emph" presetSubtype="0" fill="hold" grpId="5" nodeType="withEffect">
                                  <p:stCondLst>
                                    <p:cond delay="0"/>
                                  </p:stCondLst>
                                  <p:childTnLst>
                                    <p:animRot by="21600000">
                                      <p:cBhvr>
                                        <p:cTn id="652" dur="3000" fill="hold"/>
                                        <p:tgtEl>
                                          <p:spTgt spid="14"/>
                                        </p:tgtEl>
                                        <p:attrNameLst>
                                          <p:attrName>r</p:attrName>
                                        </p:attrNameLst>
                                      </p:cBhvr>
                                    </p:animRot>
                                  </p:childTnLst>
                                </p:cTn>
                              </p:par>
                              <p:par>
                                <p:cTn id="653" presetID="8" presetClass="emph" presetSubtype="0" fill="hold" grpId="5" nodeType="withEffect">
                                  <p:stCondLst>
                                    <p:cond delay="0"/>
                                  </p:stCondLst>
                                  <p:childTnLst>
                                    <p:animRot by="21600000">
                                      <p:cBhvr>
                                        <p:cTn id="654" dur="3000" fill="hold"/>
                                        <p:tgtEl>
                                          <p:spTgt spid="19"/>
                                        </p:tgtEl>
                                        <p:attrNameLst>
                                          <p:attrName>r</p:attrName>
                                        </p:attrNameLst>
                                      </p:cBhvr>
                                    </p:animRot>
                                  </p:childTnLst>
                                </p:cTn>
                              </p:par>
                              <p:par>
                                <p:cTn id="655" presetID="8" presetClass="emph" presetSubtype="0" fill="hold" grpId="5" nodeType="withEffect">
                                  <p:stCondLst>
                                    <p:cond delay="0"/>
                                  </p:stCondLst>
                                  <p:childTnLst>
                                    <p:animRot by="21600000">
                                      <p:cBhvr>
                                        <p:cTn id="656" dur="3000" fill="hold"/>
                                        <p:tgtEl>
                                          <p:spTgt spid="24"/>
                                        </p:tgtEl>
                                        <p:attrNameLst>
                                          <p:attrName>r</p:attrName>
                                        </p:attrNameLst>
                                      </p:cBhvr>
                                    </p:animRot>
                                  </p:childTnLst>
                                </p:cTn>
                              </p:par>
                              <p:par>
                                <p:cTn id="657" presetID="8" presetClass="emph" presetSubtype="0" fill="hold" grpId="5" nodeType="withEffect">
                                  <p:stCondLst>
                                    <p:cond delay="0"/>
                                  </p:stCondLst>
                                  <p:childTnLst>
                                    <p:animRot by="-21600000">
                                      <p:cBhvr>
                                        <p:cTn id="658" dur="3000" fill="hold"/>
                                        <p:tgtEl>
                                          <p:spTgt spid="5"/>
                                        </p:tgtEl>
                                        <p:attrNameLst>
                                          <p:attrName>r</p:attrName>
                                        </p:attrNameLst>
                                      </p:cBhvr>
                                    </p:animRot>
                                  </p:childTnLst>
                                </p:cTn>
                              </p:par>
                              <p:par>
                                <p:cTn id="659" presetID="8" presetClass="emph" presetSubtype="0" fill="hold" grpId="5" nodeType="withEffect">
                                  <p:stCondLst>
                                    <p:cond delay="0"/>
                                  </p:stCondLst>
                                  <p:childTnLst>
                                    <p:animRot by="-21600000">
                                      <p:cBhvr>
                                        <p:cTn id="660" dur="3000" fill="hold"/>
                                        <p:tgtEl>
                                          <p:spTgt spid="29"/>
                                        </p:tgtEl>
                                        <p:attrNameLst>
                                          <p:attrName>r</p:attrName>
                                        </p:attrNameLst>
                                      </p:cBhvr>
                                    </p:animRot>
                                  </p:childTnLst>
                                </p:cTn>
                              </p:par>
                              <p:par>
                                <p:cTn id="661" presetID="8" presetClass="emph" presetSubtype="0" fill="hold" grpId="5" nodeType="withEffect">
                                  <p:stCondLst>
                                    <p:cond delay="0"/>
                                  </p:stCondLst>
                                  <p:childTnLst>
                                    <p:animRot by="-21600000">
                                      <p:cBhvr>
                                        <p:cTn id="662" dur="3000" fill="hold"/>
                                        <p:tgtEl>
                                          <p:spTgt spid="34"/>
                                        </p:tgtEl>
                                        <p:attrNameLst>
                                          <p:attrName>r</p:attrName>
                                        </p:attrNameLst>
                                      </p:cBhvr>
                                    </p:animRot>
                                  </p:childTnLst>
                                </p:cTn>
                              </p:par>
                              <p:par>
                                <p:cTn id="663" presetID="8" presetClass="emph" presetSubtype="0" fill="hold" grpId="5" nodeType="withEffect">
                                  <p:stCondLst>
                                    <p:cond delay="0"/>
                                  </p:stCondLst>
                                  <p:childTnLst>
                                    <p:animRot by="-21600000">
                                      <p:cBhvr>
                                        <p:cTn id="664" dur="3000" fill="hold"/>
                                        <p:tgtEl>
                                          <p:spTgt spid="39"/>
                                        </p:tgtEl>
                                        <p:attrNameLst>
                                          <p:attrName>r</p:attrName>
                                        </p:attrNameLst>
                                      </p:cBhvr>
                                    </p:animRot>
                                  </p:childTnLst>
                                </p:cTn>
                              </p:par>
                              <p:par>
                                <p:cTn id="665" presetID="8" presetClass="emph" presetSubtype="0" fill="hold" grpId="5" nodeType="withEffect">
                                  <p:stCondLst>
                                    <p:cond delay="0"/>
                                  </p:stCondLst>
                                  <p:childTnLst>
                                    <p:animRot by="-21600000">
                                      <p:cBhvr>
                                        <p:cTn id="666" dur="3000" fill="hold"/>
                                        <p:tgtEl>
                                          <p:spTgt spid="6"/>
                                        </p:tgtEl>
                                        <p:attrNameLst>
                                          <p:attrName>r</p:attrName>
                                        </p:attrNameLst>
                                      </p:cBhvr>
                                    </p:animRot>
                                  </p:childTnLst>
                                </p:cTn>
                              </p:par>
                              <p:par>
                                <p:cTn id="667" presetID="8" presetClass="emph" presetSubtype="0" fill="hold" grpId="5" nodeType="withEffect">
                                  <p:stCondLst>
                                    <p:cond delay="0"/>
                                  </p:stCondLst>
                                  <p:childTnLst>
                                    <p:animRot by="-21600000">
                                      <p:cBhvr>
                                        <p:cTn id="668" dur="3000" fill="hold"/>
                                        <p:tgtEl>
                                          <p:spTgt spid="15"/>
                                        </p:tgtEl>
                                        <p:attrNameLst>
                                          <p:attrName>r</p:attrName>
                                        </p:attrNameLst>
                                      </p:cBhvr>
                                    </p:animRot>
                                  </p:childTnLst>
                                </p:cTn>
                              </p:par>
                              <p:par>
                                <p:cTn id="669" presetID="8" presetClass="emph" presetSubtype="0" fill="hold" grpId="5" nodeType="withEffect">
                                  <p:stCondLst>
                                    <p:cond delay="0"/>
                                  </p:stCondLst>
                                  <p:childTnLst>
                                    <p:animRot by="-21600000">
                                      <p:cBhvr>
                                        <p:cTn id="670" dur="3000" fill="hold"/>
                                        <p:tgtEl>
                                          <p:spTgt spid="20"/>
                                        </p:tgtEl>
                                        <p:attrNameLst>
                                          <p:attrName>r</p:attrName>
                                        </p:attrNameLst>
                                      </p:cBhvr>
                                    </p:animRot>
                                  </p:childTnLst>
                                </p:cTn>
                              </p:par>
                              <p:par>
                                <p:cTn id="671" presetID="8" presetClass="emph" presetSubtype="0" fill="hold" grpId="5" nodeType="withEffect">
                                  <p:stCondLst>
                                    <p:cond delay="0"/>
                                  </p:stCondLst>
                                  <p:childTnLst>
                                    <p:animRot by="-21600000">
                                      <p:cBhvr>
                                        <p:cTn id="672" dur="3000" fill="hold"/>
                                        <p:tgtEl>
                                          <p:spTgt spid="25"/>
                                        </p:tgtEl>
                                        <p:attrNameLst>
                                          <p:attrName>r</p:attrName>
                                        </p:attrNameLst>
                                      </p:cBhvr>
                                    </p:animRot>
                                  </p:childTnLst>
                                </p:cTn>
                              </p:par>
                              <p:par>
                                <p:cTn id="673" presetID="8" presetClass="emph" presetSubtype="0" fill="hold" grpId="5" nodeType="withEffect">
                                  <p:stCondLst>
                                    <p:cond delay="0"/>
                                  </p:stCondLst>
                                  <p:childTnLst>
                                    <p:animRot by="21600000">
                                      <p:cBhvr>
                                        <p:cTn id="674" dur="3000" fill="hold"/>
                                        <p:tgtEl>
                                          <p:spTgt spid="7"/>
                                        </p:tgtEl>
                                        <p:attrNameLst>
                                          <p:attrName>r</p:attrName>
                                        </p:attrNameLst>
                                      </p:cBhvr>
                                    </p:animRot>
                                  </p:childTnLst>
                                </p:cTn>
                              </p:par>
                              <p:par>
                                <p:cTn id="675" presetID="8" presetClass="emph" presetSubtype="0" fill="hold" grpId="5" nodeType="withEffect">
                                  <p:stCondLst>
                                    <p:cond delay="0"/>
                                  </p:stCondLst>
                                  <p:childTnLst>
                                    <p:animRot by="21600000">
                                      <p:cBhvr>
                                        <p:cTn id="676" dur="3000" fill="hold"/>
                                        <p:tgtEl>
                                          <p:spTgt spid="30"/>
                                        </p:tgtEl>
                                        <p:attrNameLst>
                                          <p:attrName>r</p:attrName>
                                        </p:attrNameLst>
                                      </p:cBhvr>
                                    </p:animRot>
                                  </p:childTnLst>
                                </p:cTn>
                              </p:par>
                              <p:par>
                                <p:cTn id="677" presetID="8" presetClass="emph" presetSubtype="0" fill="hold" grpId="5" nodeType="withEffect">
                                  <p:stCondLst>
                                    <p:cond delay="0"/>
                                  </p:stCondLst>
                                  <p:childTnLst>
                                    <p:animRot by="21600000">
                                      <p:cBhvr>
                                        <p:cTn id="678" dur="3000" fill="hold"/>
                                        <p:tgtEl>
                                          <p:spTgt spid="35"/>
                                        </p:tgtEl>
                                        <p:attrNameLst>
                                          <p:attrName>r</p:attrName>
                                        </p:attrNameLst>
                                      </p:cBhvr>
                                    </p:animRot>
                                  </p:childTnLst>
                                </p:cTn>
                              </p:par>
                              <p:par>
                                <p:cTn id="679" presetID="8" presetClass="emph" presetSubtype="0" fill="hold" grpId="5" nodeType="withEffect">
                                  <p:stCondLst>
                                    <p:cond delay="0"/>
                                  </p:stCondLst>
                                  <p:childTnLst>
                                    <p:animRot by="21600000">
                                      <p:cBhvr>
                                        <p:cTn id="680" dur="3000" fill="hold"/>
                                        <p:tgtEl>
                                          <p:spTgt spid="40"/>
                                        </p:tgtEl>
                                        <p:attrNameLst>
                                          <p:attrName>r</p:attrName>
                                        </p:attrNameLst>
                                      </p:cBhvr>
                                    </p:animRot>
                                  </p:childTnLst>
                                </p:cTn>
                              </p:par>
                              <p:par>
                                <p:cTn id="681" presetID="8" presetClass="emph" presetSubtype="0" fill="hold" grpId="5" nodeType="withEffect">
                                  <p:stCondLst>
                                    <p:cond delay="0"/>
                                  </p:stCondLst>
                                  <p:childTnLst>
                                    <p:animRot by="21600000">
                                      <p:cBhvr>
                                        <p:cTn id="682" dur="3000" fill="hold"/>
                                        <p:tgtEl>
                                          <p:spTgt spid="8"/>
                                        </p:tgtEl>
                                        <p:attrNameLst>
                                          <p:attrName>r</p:attrName>
                                        </p:attrNameLst>
                                      </p:cBhvr>
                                    </p:animRot>
                                  </p:childTnLst>
                                </p:cTn>
                              </p:par>
                              <p:par>
                                <p:cTn id="683" presetID="8" presetClass="emph" presetSubtype="0" fill="hold" grpId="5" nodeType="withEffect">
                                  <p:stCondLst>
                                    <p:cond delay="0"/>
                                  </p:stCondLst>
                                  <p:childTnLst>
                                    <p:animRot by="21600000">
                                      <p:cBhvr>
                                        <p:cTn id="684" dur="3000" fill="hold"/>
                                        <p:tgtEl>
                                          <p:spTgt spid="16"/>
                                        </p:tgtEl>
                                        <p:attrNameLst>
                                          <p:attrName>r</p:attrName>
                                        </p:attrNameLst>
                                      </p:cBhvr>
                                    </p:animRot>
                                  </p:childTnLst>
                                </p:cTn>
                              </p:par>
                              <p:par>
                                <p:cTn id="685" presetID="8" presetClass="emph" presetSubtype="0" fill="hold" grpId="5" nodeType="withEffect">
                                  <p:stCondLst>
                                    <p:cond delay="0"/>
                                  </p:stCondLst>
                                  <p:childTnLst>
                                    <p:animRot by="21600000">
                                      <p:cBhvr>
                                        <p:cTn id="686" dur="3000" fill="hold"/>
                                        <p:tgtEl>
                                          <p:spTgt spid="21"/>
                                        </p:tgtEl>
                                        <p:attrNameLst>
                                          <p:attrName>r</p:attrName>
                                        </p:attrNameLst>
                                      </p:cBhvr>
                                    </p:animRot>
                                  </p:childTnLst>
                                </p:cTn>
                              </p:par>
                              <p:par>
                                <p:cTn id="687" presetID="8" presetClass="emph" presetSubtype="0" fill="hold" grpId="5" nodeType="withEffect">
                                  <p:stCondLst>
                                    <p:cond delay="0"/>
                                  </p:stCondLst>
                                  <p:childTnLst>
                                    <p:animRot by="21600000">
                                      <p:cBhvr>
                                        <p:cTn id="688" dur="3000" fill="hold"/>
                                        <p:tgtEl>
                                          <p:spTgt spid="26"/>
                                        </p:tgtEl>
                                        <p:attrNameLst>
                                          <p:attrName>r</p:attrName>
                                        </p:attrNameLst>
                                      </p:cBhvr>
                                    </p:animRot>
                                  </p:childTnLst>
                                </p:cTn>
                              </p:par>
                              <p:par>
                                <p:cTn id="689" presetID="8" presetClass="emph" presetSubtype="0" fill="hold" grpId="5" nodeType="withEffect">
                                  <p:stCondLst>
                                    <p:cond delay="0"/>
                                  </p:stCondLst>
                                  <p:childTnLst>
                                    <p:animRot by="-21600000">
                                      <p:cBhvr>
                                        <p:cTn id="690" dur="3000" fill="hold"/>
                                        <p:tgtEl>
                                          <p:spTgt spid="9"/>
                                        </p:tgtEl>
                                        <p:attrNameLst>
                                          <p:attrName>r</p:attrName>
                                        </p:attrNameLst>
                                      </p:cBhvr>
                                    </p:animRot>
                                  </p:childTnLst>
                                </p:cTn>
                              </p:par>
                              <p:par>
                                <p:cTn id="691" presetID="8" presetClass="emph" presetSubtype="0" fill="hold" grpId="5" nodeType="withEffect">
                                  <p:stCondLst>
                                    <p:cond delay="0"/>
                                  </p:stCondLst>
                                  <p:childTnLst>
                                    <p:animRot by="-21600000">
                                      <p:cBhvr>
                                        <p:cTn id="692" dur="3000" fill="hold"/>
                                        <p:tgtEl>
                                          <p:spTgt spid="31"/>
                                        </p:tgtEl>
                                        <p:attrNameLst>
                                          <p:attrName>r</p:attrName>
                                        </p:attrNameLst>
                                      </p:cBhvr>
                                    </p:animRot>
                                  </p:childTnLst>
                                </p:cTn>
                              </p:par>
                              <p:par>
                                <p:cTn id="693" presetID="8" presetClass="emph" presetSubtype="0" fill="hold" grpId="5" nodeType="withEffect">
                                  <p:stCondLst>
                                    <p:cond delay="0"/>
                                  </p:stCondLst>
                                  <p:childTnLst>
                                    <p:animRot by="-21600000">
                                      <p:cBhvr>
                                        <p:cTn id="694" dur="3000" fill="hold"/>
                                        <p:tgtEl>
                                          <p:spTgt spid="36"/>
                                        </p:tgtEl>
                                        <p:attrNameLst>
                                          <p:attrName>r</p:attrName>
                                        </p:attrNameLst>
                                      </p:cBhvr>
                                    </p:animRot>
                                  </p:childTnLst>
                                </p:cTn>
                              </p:par>
                              <p:par>
                                <p:cTn id="695" presetID="8" presetClass="emph" presetSubtype="0" fill="hold" grpId="5" nodeType="withEffect">
                                  <p:stCondLst>
                                    <p:cond delay="0"/>
                                  </p:stCondLst>
                                  <p:childTnLst>
                                    <p:animRot by="-21600000">
                                      <p:cBhvr>
                                        <p:cTn id="696" dur="3000" fill="hold"/>
                                        <p:tgtEl>
                                          <p:spTgt spid="41"/>
                                        </p:tgtEl>
                                        <p:attrNameLst>
                                          <p:attrName>r</p:attrName>
                                        </p:attrNameLst>
                                      </p:cBhvr>
                                    </p:animRot>
                                  </p:childTnLst>
                                </p:cTn>
                              </p:par>
                              <p:par>
                                <p:cTn id="697" presetID="8" presetClass="emph" presetSubtype="0" fill="hold" grpId="5" nodeType="withEffect">
                                  <p:stCondLst>
                                    <p:cond delay="0"/>
                                  </p:stCondLst>
                                  <p:childTnLst>
                                    <p:animRot by="-21600000">
                                      <p:cBhvr>
                                        <p:cTn id="698" dur="3000" fill="hold"/>
                                        <p:tgtEl>
                                          <p:spTgt spid="10"/>
                                        </p:tgtEl>
                                        <p:attrNameLst>
                                          <p:attrName>r</p:attrName>
                                        </p:attrNameLst>
                                      </p:cBhvr>
                                    </p:animRot>
                                  </p:childTnLst>
                                </p:cTn>
                              </p:par>
                              <p:par>
                                <p:cTn id="699" presetID="8" presetClass="emph" presetSubtype="0" fill="hold" grpId="5" nodeType="withEffect">
                                  <p:stCondLst>
                                    <p:cond delay="0"/>
                                  </p:stCondLst>
                                  <p:childTnLst>
                                    <p:animRot by="-21600000">
                                      <p:cBhvr>
                                        <p:cTn id="700" dur="3000" fill="hold"/>
                                        <p:tgtEl>
                                          <p:spTgt spid="17"/>
                                        </p:tgtEl>
                                        <p:attrNameLst>
                                          <p:attrName>r</p:attrName>
                                        </p:attrNameLst>
                                      </p:cBhvr>
                                    </p:animRot>
                                  </p:childTnLst>
                                </p:cTn>
                              </p:par>
                              <p:par>
                                <p:cTn id="701" presetID="8" presetClass="emph" presetSubtype="0" fill="hold" grpId="5" nodeType="withEffect">
                                  <p:stCondLst>
                                    <p:cond delay="0"/>
                                  </p:stCondLst>
                                  <p:childTnLst>
                                    <p:animRot by="-21600000">
                                      <p:cBhvr>
                                        <p:cTn id="702" dur="3000" fill="hold"/>
                                        <p:tgtEl>
                                          <p:spTgt spid="22"/>
                                        </p:tgtEl>
                                        <p:attrNameLst>
                                          <p:attrName>r</p:attrName>
                                        </p:attrNameLst>
                                      </p:cBhvr>
                                    </p:animRot>
                                  </p:childTnLst>
                                </p:cTn>
                              </p:par>
                              <p:par>
                                <p:cTn id="703" presetID="8" presetClass="emph" presetSubtype="0" fill="hold" grpId="5" nodeType="withEffect">
                                  <p:stCondLst>
                                    <p:cond delay="0"/>
                                  </p:stCondLst>
                                  <p:childTnLst>
                                    <p:animRot by="-21600000">
                                      <p:cBhvr>
                                        <p:cTn id="704" dur="3000" fill="hold"/>
                                        <p:tgtEl>
                                          <p:spTgt spid="27"/>
                                        </p:tgtEl>
                                        <p:attrNameLst>
                                          <p:attrName>r</p:attrName>
                                        </p:attrNameLst>
                                      </p:cBhvr>
                                    </p:animRot>
                                  </p:childTnLst>
                                </p:cTn>
                              </p:par>
                              <p:par>
                                <p:cTn id="705" presetID="8" presetClass="emph" presetSubtype="0" fill="hold" grpId="5" nodeType="withEffect">
                                  <p:stCondLst>
                                    <p:cond delay="0"/>
                                  </p:stCondLst>
                                  <p:childTnLst>
                                    <p:animRot by="21600000">
                                      <p:cBhvr>
                                        <p:cTn id="706" dur="3000" fill="hold"/>
                                        <p:tgtEl>
                                          <p:spTgt spid="11"/>
                                        </p:tgtEl>
                                        <p:attrNameLst>
                                          <p:attrName>r</p:attrName>
                                        </p:attrNameLst>
                                      </p:cBhvr>
                                    </p:animRot>
                                  </p:childTnLst>
                                </p:cTn>
                              </p:par>
                              <p:par>
                                <p:cTn id="707" presetID="8" presetClass="emph" presetSubtype="0" fill="hold" grpId="5" nodeType="withEffect">
                                  <p:stCondLst>
                                    <p:cond delay="0"/>
                                  </p:stCondLst>
                                  <p:childTnLst>
                                    <p:animRot by="21600000">
                                      <p:cBhvr>
                                        <p:cTn id="708" dur="3000" fill="hold"/>
                                        <p:tgtEl>
                                          <p:spTgt spid="32"/>
                                        </p:tgtEl>
                                        <p:attrNameLst>
                                          <p:attrName>r</p:attrName>
                                        </p:attrNameLst>
                                      </p:cBhvr>
                                    </p:animRot>
                                  </p:childTnLst>
                                </p:cTn>
                              </p:par>
                              <p:par>
                                <p:cTn id="709" presetID="8" presetClass="emph" presetSubtype="0" fill="hold" grpId="5" nodeType="withEffect">
                                  <p:stCondLst>
                                    <p:cond delay="0"/>
                                  </p:stCondLst>
                                  <p:childTnLst>
                                    <p:animRot by="21600000">
                                      <p:cBhvr>
                                        <p:cTn id="710" dur="3000" fill="hold"/>
                                        <p:tgtEl>
                                          <p:spTgt spid="37"/>
                                        </p:tgtEl>
                                        <p:attrNameLst>
                                          <p:attrName>r</p:attrName>
                                        </p:attrNameLst>
                                      </p:cBhvr>
                                    </p:animRot>
                                  </p:childTnLst>
                                </p:cTn>
                              </p:par>
                              <p:par>
                                <p:cTn id="711" presetID="8" presetClass="emph" presetSubtype="0" fill="hold" grpId="5" nodeType="withEffect">
                                  <p:stCondLst>
                                    <p:cond delay="0"/>
                                  </p:stCondLst>
                                  <p:childTnLst>
                                    <p:animRot by="21600000">
                                      <p:cBhvr>
                                        <p:cTn id="712" dur="3000" fill="hold"/>
                                        <p:tgtEl>
                                          <p:spTgt spid="42"/>
                                        </p:tgtEl>
                                        <p:attrNameLst>
                                          <p:attrName>r</p:attrName>
                                        </p:attrNameLst>
                                      </p:cBhvr>
                                    </p:animRot>
                                  </p:childTnLst>
                                </p:cTn>
                              </p:par>
                              <p:par>
                                <p:cTn id="713" presetID="8" presetClass="emph" presetSubtype="0" fill="hold" grpId="5" nodeType="withEffect">
                                  <p:stCondLst>
                                    <p:cond delay="0"/>
                                  </p:stCondLst>
                                  <p:childTnLst>
                                    <p:animRot by="21600000">
                                      <p:cBhvr>
                                        <p:cTn id="714" dur="3000" fill="hold"/>
                                        <p:tgtEl>
                                          <p:spTgt spid="12"/>
                                        </p:tgtEl>
                                        <p:attrNameLst>
                                          <p:attrName>r</p:attrName>
                                        </p:attrNameLst>
                                      </p:cBhvr>
                                    </p:animRot>
                                  </p:childTnLst>
                                </p:cTn>
                              </p:par>
                              <p:par>
                                <p:cTn id="715" presetID="8" presetClass="emph" presetSubtype="0" fill="hold" grpId="5" nodeType="withEffect">
                                  <p:stCondLst>
                                    <p:cond delay="0"/>
                                  </p:stCondLst>
                                  <p:childTnLst>
                                    <p:animRot by="21600000">
                                      <p:cBhvr>
                                        <p:cTn id="716" dur="3000" fill="hold"/>
                                        <p:tgtEl>
                                          <p:spTgt spid="18"/>
                                        </p:tgtEl>
                                        <p:attrNameLst>
                                          <p:attrName>r</p:attrName>
                                        </p:attrNameLst>
                                      </p:cBhvr>
                                    </p:animRot>
                                  </p:childTnLst>
                                </p:cTn>
                              </p:par>
                              <p:par>
                                <p:cTn id="717" presetID="8" presetClass="emph" presetSubtype="0" fill="hold" grpId="5" nodeType="withEffect">
                                  <p:stCondLst>
                                    <p:cond delay="0"/>
                                  </p:stCondLst>
                                  <p:childTnLst>
                                    <p:animRot by="21600000">
                                      <p:cBhvr>
                                        <p:cTn id="718" dur="3000" fill="hold"/>
                                        <p:tgtEl>
                                          <p:spTgt spid="23"/>
                                        </p:tgtEl>
                                        <p:attrNameLst>
                                          <p:attrName>r</p:attrName>
                                        </p:attrNameLst>
                                      </p:cBhvr>
                                    </p:animRot>
                                  </p:childTnLst>
                                </p:cTn>
                              </p:par>
                              <p:par>
                                <p:cTn id="719" presetID="8" presetClass="emph" presetSubtype="0" fill="hold" grpId="5" nodeType="withEffect">
                                  <p:stCondLst>
                                    <p:cond delay="0"/>
                                  </p:stCondLst>
                                  <p:childTnLst>
                                    <p:animRot by="21600000">
                                      <p:cBhvr>
                                        <p:cTn id="720" dur="3000" fill="hold"/>
                                        <p:tgtEl>
                                          <p:spTgt spid="28"/>
                                        </p:tgtEl>
                                        <p:attrNameLst>
                                          <p:attrName>r</p:attrName>
                                        </p:attrNameLst>
                                      </p:cBhvr>
                                    </p:animRot>
                                  </p:childTnLst>
                                </p:cTn>
                              </p:par>
                              <p:par>
                                <p:cTn id="721" presetID="8" presetClass="emph" presetSubtype="0" fill="hold" grpId="5" nodeType="withEffect">
                                  <p:stCondLst>
                                    <p:cond delay="0"/>
                                  </p:stCondLst>
                                  <p:childTnLst>
                                    <p:animRot by="-21600000">
                                      <p:cBhvr>
                                        <p:cTn id="722" dur="3000" fill="hold"/>
                                        <p:tgtEl>
                                          <p:spTgt spid="13"/>
                                        </p:tgtEl>
                                        <p:attrNameLst>
                                          <p:attrName>r</p:attrName>
                                        </p:attrNameLst>
                                      </p:cBhvr>
                                    </p:animRot>
                                  </p:childTnLst>
                                </p:cTn>
                              </p:par>
                              <p:par>
                                <p:cTn id="723" presetID="8" presetClass="emph" presetSubtype="0" fill="hold" grpId="5" nodeType="withEffect">
                                  <p:stCondLst>
                                    <p:cond delay="0"/>
                                  </p:stCondLst>
                                  <p:childTnLst>
                                    <p:animRot by="-21600000">
                                      <p:cBhvr>
                                        <p:cTn id="724" dur="3000" fill="hold"/>
                                        <p:tgtEl>
                                          <p:spTgt spid="33"/>
                                        </p:tgtEl>
                                        <p:attrNameLst>
                                          <p:attrName>r</p:attrName>
                                        </p:attrNameLst>
                                      </p:cBhvr>
                                    </p:animRot>
                                  </p:childTnLst>
                                </p:cTn>
                              </p:par>
                              <p:par>
                                <p:cTn id="725" presetID="8" presetClass="emph" presetSubtype="0" fill="hold" grpId="5" nodeType="withEffect">
                                  <p:stCondLst>
                                    <p:cond delay="0"/>
                                  </p:stCondLst>
                                  <p:childTnLst>
                                    <p:animRot by="-21600000">
                                      <p:cBhvr>
                                        <p:cTn id="726" dur="3000" fill="hold"/>
                                        <p:tgtEl>
                                          <p:spTgt spid="38"/>
                                        </p:tgtEl>
                                        <p:attrNameLst>
                                          <p:attrName>r</p:attrName>
                                        </p:attrNameLst>
                                      </p:cBhvr>
                                    </p:animRot>
                                  </p:childTnLst>
                                </p:cTn>
                              </p:par>
                              <p:par>
                                <p:cTn id="727" presetID="8" presetClass="emph" presetSubtype="0" fill="hold" grpId="5" nodeType="withEffect">
                                  <p:stCondLst>
                                    <p:cond delay="0"/>
                                  </p:stCondLst>
                                  <p:childTnLst>
                                    <p:animRot by="-21600000">
                                      <p:cBhvr>
                                        <p:cTn id="728" dur="3000" fill="hold"/>
                                        <p:tgtEl>
                                          <p:spTgt spid="43"/>
                                        </p:tgtEl>
                                        <p:attrNameLst>
                                          <p:attrName>r</p:attrName>
                                        </p:attrNameLst>
                                      </p:cBhvr>
                                    </p:animRot>
                                  </p:childTnLst>
                                </p:cTn>
                              </p:par>
                              <p:par>
                                <p:cTn id="729" presetID="23" presetClass="entr" presetSubtype="288" fill="hold" nodeType="withEffect">
                                  <p:stCondLst>
                                    <p:cond delay="0"/>
                                  </p:stCondLst>
                                  <p:childTnLst>
                                    <p:set>
                                      <p:cBhvr>
                                        <p:cTn id="730" dur="1" fill="hold">
                                          <p:stCondLst>
                                            <p:cond delay="0"/>
                                          </p:stCondLst>
                                        </p:cTn>
                                        <p:tgtEl>
                                          <p:spTgt spid="2"/>
                                        </p:tgtEl>
                                        <p:attrNameLst>
                                          <p:attrName>style.visibility</p:attrName>
                                        </p:attrNameLst>
                                      </p:cBhvr>
                                      <p:to>
                                        <p:strVal val="visible"/>
                                      </p:to>
                                    </p:set>
                                    <p:anim calcmode="lin" valueType="num">
                                      <p:cBhvr>
                                        <p:cTn id="731" dur="3000" fill="hold"/>
                                        <p:tgtEl>
                                          <p:spTgt spid="2"/>
                                        </p:tgtEl>
                                        <p:attrNameLst>
                                          <p:attrName>ppt_w</p:attrName>
                                        </p:attrNameLst>
                                      </p:cBhvr>
                                      <p:tavLst>
                                        <p:tav tm="0">
                                          <p:val>
                                            <p:strVal val="4/3*#ppt_w"/>
                                          </p:val>
                                        </p:tav>
                                        <p:tav tm="100000">
                                          <p:val>
                                            <p:strVal val="#ppt_w"/>
                                          </p:val>
                                        </p:tav>
                                      </p:tavLst>
                                    </p:anim>
                                    <p:anim calcmode="lin" valueType="num">
                                      <p:cBhvr>
                                        <p:cTn id="732" dur="3000" fill="hold"/>
                                        <p:tgtEl>
                                          <p:spTgt spid="2"/>
                                        </p:tgtEl>
                                        <p:attrNameLst>
                                          <p:attrName>ppt_h</p:attrName>
                                        </p:attrNameLst>
                                      </p:cBhvr>
                                      <p:tavLst>
                                        <p:tav tm="0">
                                          <p:val>
                                            <p:strVal val="4/3*#ppt_h"/>
                                          </p:val>
                                        </p:tav>
                                        <p:tav tm="100000">
                                          <p:val>
                                            <p:strVal val="#ppt_h"/>
                                          </p:val>
                                        </p:tav>
                                      </p:tavLst>
                                    </p:anim>
                                  </p:childTnLst>
                                </p:cTn>
                              </p:par>
                              <p:par>
                                <p:cTn id="733" presetID="16" presetClass="entr" presetSubtype="42" fill="hold" nodeType="withEffect">
                                  <p:stCondLst>
                                    <p:cond delay="0"/>
                                  </p:stCondLst>
                                  <p:childTnLst>
                                    <p:set>
                                      <p:cBhvr>
                                        <p:cTn id="734" dur="1" fill="hold">
                                          <p:stCondLst>
                                            <p:cond delay="0"/>
                                          </p:stCondLst>
                                        </p:cTn>
                                        <p:tgtEl>
                                          <p:spTgt spid="2"/>
                                        </p:tgtEl>
                                        <p:attrNameLst>
                                          <p:attrName>style.visibility</p:attrName>
                                        </p:attrNameLst>
                                      </p:cBhvr>
                                      <p:to>
                                        <p:strVal val="visible"/>
                                      </p:to>
                                    </p:set>
                                    <p:animEffect transition="in" filter="barn(outHorizontal)">
                                      <p:cBhvr>
                                        <p:cTn id="73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P spid="25" grpId="1" animBg="1"/>
      <p:bldP spid="25" grpId="2" animBg="1"/>
      <p:bldP spid="25" grpId="3" animBg="1"/>
      <p:bldP spid="25" grpId="4" animBg="1"/>
      <p:bldP spid="25" grpId="5" animBg="1"/>
      <p:bldP spid="26" grpId="0" animBg="1"/>
      <p:bldP spid="26" grpId="1" animBg="1"/>
      <p:bldP spid="26" grpId="2" animBg="1"/>
      <p:bldP spid="26" grpId="3" animBg="1"/>
      <p:bldP spid="26" grpId="4" animBg="1"/>
      <p:bldP spid="26" grpId="5" animBg="1"/>
      <p:bldP spid="27" grpId="0" animBg="1"/>
      <p:bldP spid="27" grpId="1" animBg="1"/>
      <p:bldP spid="27" grpId="2" animBg="1"/>
      <p:bldP spid="27" grpId="3" animBg="1"/>
      <p:bldP spid="27" grpId="4" animBg="1"/>
      <p:bldP spid="27" grpId="5" animBg="1"/>
      <p:bldP spid="28" grpId="0" animBg="1"/>
      <p:bldP spid="28" grpId="1" animBg="1"/>
      <p:bldP spid="28" grpId="2" animBg="1"/>
      <p:bldP spid="28" grpId="3" animBg="1"/>
      <p:bldP spid="28" grpId="4" animBg="1"/>
      <p:bldP spid="28" grpId="5" animBg="1"/>
      <p:bldP spid="29" grpId="0" animBg="1"/>
      <p:bldP spid="29" grpId="1" animBg="1"/>
      <p:bldP spid="29" grpId="2" animBg="1"/>
      <p:bldP spid="29" grpId="3" animBg="1"/>
      <p:bldP spid="29" grpId="4" animBg="1"/>
      <p:bldP spid="29" grpId="5" animBg="1"/>
      <p:bldP spid="30" grpId="0" animBg="1"/>
      <p:bldP spid="30" grpId="1" animBg="1"/>
      <p:bldP spid="30" grpId="2" animBg="1"/>
      <p:bldP spid="30" grpId="3" animBg="1"/>
      <p:bldP spid="30" grpId="4" animBg="1"/>
      <p:bldP spid="30" grpId="5" animBg="1"/>
      <p:bldP spid="31" grpId="0" animBg="1"/>
      <p:bldP spid="31" grpId="1" animBg="1"/>
      <p:bldP spid="31" grpId="2" animBg="1"/>
      <p:bldP spid="31" grpId="3" animBg="1"/>
      <p:bldP spid="31" grpId="4" animBg="1"/>
      <p:bldP spid="31" grpId="5" animBg="1"/>
      <p:bldP spid="32" grpId="0" animBg="1"/>
      <p:bldP spid="32" grpId="1" animBg="1"/>
      <p:bldP spid="32" grpId="2" animBg="1"/>
      <p:bldP spid="32" grpId="3" animBg="1"/>
      <p:bldP spid="32" grpId="4" animBg="1"/>
      <p:bldP spid="32" grpId="5" animBg="1"/>
      <p:bldP spid="33" grpId="0" animBg="1"/>
      <p:bldP spid="33" grpId="1" animBg="1"/>
      <p:bldP spid="33" grpId="2" animBg="1"/>
      <p:bldP spid="33" grpId="3" animBg="1"/>
      <p:bldP spid="33" grpId="4" animBg="1"/>
      <p:bldP spid="33" grpId="5" animBg="1"/>
      <p:bldP spid="34" grpId="0" animBg="1"/>
      <p:bldP spid="34" grpId="1" animBg="1"/>
      <p:bldP spid="34" grpId="2" animBg="1"/>
      <p:bldP spid="34" grpId="3" animBg="1"/>
      <p:bldP spid="34" grpId="4" animBg="1"/>
      <p:bldP spid="34" grpId="5" animBg="1"/>
      <p:bldP spid="35" grpId="0" animBg="1"/>
      <p:bldP spid="35" grpId="1" animBg="1"/>
      <p:bldP spid="35" grpId="2" animBg="1"/>
      <p:bldP spid="35" grpId="3" animBg="1"/>
      <p:bldP spid="35" grpId="4" animBg="1"/>
      <p:bldP spid="35" grpId="5" animBg="1"/>
      <p:bldP spid="36" grpId="0" animBg="1"/>
      <p:bldP spid="36" grpId="1" animBg="1"/>
      <p:bldP spid="36" grpId="2" animBg="1"/>
      <p:bldP spid="36" grpId="3" animBg="1"/>
      <p:bldP spid="36" grpId="4" animBg="1"/>
      <p:bldP spid="36" grpId="5" animBg="1"/>
      <p:bldP spid="37" grpId="0" animBg="1"/>
      <p:bldP spid="37" grpId="1" animBg="1"/>
      <p:bldP spid="37" grpId="2" animBg="1"/>
      <p:bldP spid="37" grpId="3" animBg="1"/>
      <p:bldP spid="37" grpId="4" animBg="1"/>
      <p:bldP spid="37" grpId="5" animBg="1"/>
      <p:bldP spid="38" grpId="0" animBg="1"/>
      <p:bldP spid="38" grpId="1" animBg="1"/>
      <p:bldP spid="38" grpId="2" animBg="1"/>
      <p:bldP spid="38" grpId="3" animBg="1"/>
      <p:bldP spid="38" grpId="4" animBg="1"/>
      <p:bldP spid="38" grpId="5" animBg="1"/>
      <p:bldP spid="39" grpId="0" animBg="1"/>
      <p:bldP spid="39" grpId="1" animBg="1"/>
      <p:bldP spid="39" grpId="2" animBg="1"/>
      <p:bldP spid="39" grpId="3" animBg="1"/>
      <p:bldP spid="39" grpId="4" animBg="1"/>
      <p:bldP spid="39" grpId="5" animBg="1"/>
      <p:bldP spid="40" grpId="0" animBg="1"/>
      <p:bldP spid="40" grpId="1" animBg="1"/>
      <p:bldP spid="40" grpId="2" animBg="1"/>
      <p:bldP spid="40" grpId="3" animBg="1"/>
      <p:bldP spid="40" grpId="4" animBg="1"/>
      <p:bldP spid="40" grpId="5" animBg="1"/>
      <p:bldP spid="41" grpId="0" animBg="1"/>
      <p:bldP spid="41" grpId="1" animBg="1"/>
      <p:bldP spid="41" grpId="2" animBg="1"/>
      <p:bldP spid="41" grpId="3" animBg="1"/>
      <p:bldP spid="41" grpId="4" animBg="1"/>
      <p:bldP spid="41" grpId="5" animBg="1"/>
      <p:bldP spid="42" grpId="0" animBg="1"/>
      <p:bldP spid="42" grpId="1" animBg="1"/>
      <p:bldP spid="42" grpId="2" animBg="1"/>
      <p:bldP spid="42" grpId="3" animBg="1"/>
      <p:bldP spid="42" grpId="4" animBg="1"/>
      <p:bldP spid="42" grpId="5" animBg="1"/>
      <p:bldP spid="43" grpId="0" animBg="1"/>
      <p:bldP spid="43" grpId="1" animBg="1"/>
      <p:bldP spid="43" grpId="2" animBg="1"/>
      <p:bldP spid="43" grpId="3" animBg="1"/>
      <p:bldP spid="43" grpId="4" animBg="1"/>
      <p:bldP spid="43" grpId="5" animBg="1"/>
      <p:bldP spid="44" grpId="0" animBg="1"/>
    </p:bldLst>
  </p:timing>
</p:sld>
</file>

<file path=ppt/slides/slide7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5F4027"/>
            </a:gs>
            <a:gs pos="30000">
              <a:srgbClr val="D49E6C"/>
            </a:gs>
            <a:gs pos="70000">
              <a:srgbClr val="A65528"/>
            </a:gs>
            <a:gs pos="100000">
              <a:srgbClr val="663012"/>
            </a:gs>
          </a:gsLst>
          <a:lin ang="10800000" scaled="1"/>
          <a:tileRect/>
        </a:gradFill>
        <a:effectLst/>
      </p:bgPr>
    </p:bg>
    <p:spTree>
      <p:nvGrpSpPr>
        <p:cNvPr id="1" name=""/>
        <p:cNvGrpSpPr/>
        <p:nvPr/>
      </p:nvGrpSpPr>
      <p:grpSpPr>
        <a:xfrm>
          <a:off x="0" y="0"/>
          <a:ext cx="0" cy="0"/>
          <a:chOff x="0" y="0"/>
          <a:chExt cx="0" cy="0"/>
        </a:xfrm>
      </p:grpSpPr>
      <p:pic>
        <p:nvPicPr>
          <p:cNvPr id="2" name="1 Imagen" descr="ehnhyb44.gif"/>
          <p:cNvPicPr>
            <a:picLocks noChangeAspect="1"/>
          </p:cNvPicPr>
          <p:nvPr/>
        </p:nvPicPr>
        <p:blipFill>
          <a:blip r:embed="rId2"/>
          <a:stretch>
            <a:fillRect/>
          </a:stretch>
        </p:blipFill>
        <p:spPr>
          <a:xfrm>
            <a:off x="4762500" y="2228850"/>
            <a:ext cx="4381500" cy="2914650"/>
          </a:xfrm>
          <a:prstGeom prst="rect">
            <a:avLst/>
          </a:prstGeom>
          <a:effectLst>
            <a:softEdge rad="31750"/>
          </a:effectLst>
        </p:spPr>
      </p:pic>
      <p:pic>
        <p:nvPicPr>
          <p:cNvPr id="3" name="2 Imagen" descr="7fyqkosg.gif"/>
          <p:cNvPicPr>
            <a:picLocks noChangeAspect="1"/>
          </p:cNvPicPr>
          <p:nvPr/>
        </p:nvPicPr>
        <p:blipFill>
          <a:blip r:embed="rId3"/>
          <a:stretch>
            <a:fillRect/>
          </a:stretch>
        </p:blipFill>
        <p:spPr>
          <a:xfrm>
            <a:off x="1285852" y="2643200"/>
            <a:ext cx="2500300" cy="2500300"/>
          </a:xfrm>
          <a:prstGeom prst="rect">
            <a:avLst/>
          </a:prstGeom>
          <a:effectLst>
            <a:softEdge rad="31750"/>
          </a:effectLst>
        </p:spPr>
      </p:pic>
      <p:sp>
        <p:nvSpPr>
          <p:cNvPr id="5" name="4 CuadroTexto"/>
          <p:cNvSpPr txBox="1"/>
          <p:nvPr/>
        </p:nvSpPr>
        <p:spPr>
          <a:xfrm>
            <a:off x="428596" y="1000114"/>
            <a:ext cx="8143932" cy="1569660"/>
          </a:xfrm>
          <a:prstGeom prst="rect">
            <a:avLst/>
          </a:prstGeom>
          <a:noFill/>
        </p:spPr>
        <p:txBody>
          <a:bodyPr wrap="square" rtlCol="0">
            <a:spAutoFit/>
          </a:bodyPr>
          <a:lstStyle/>
          <a:p>
            <a:pPr algn="ctr"/>
            <a:r>
              <a:rPr lang="es-ES" sz="2400" b="1" dirty="0" smtClean="0">
                <a:effectLst>
                  <a:outerShdw blurRad="38100" dist="38100" dir="2700000" algn="tl">
                    <a:srgbClr val="000000">
                      <a:alpha val="43137"/>
                    </a:srgbClr>
                  </a:outerShdw>
                </a:effectLst>
              </a:rPr>
              <a:t>El conejo más grande del mundo, mide 1.23 cm y pesa casi 20 kilos, por supuesto está en el libro </a:t>
            </a:r>
            <a:r>
              <a:rPr lang="es-ES" sz="2400" b="1" smtClean="0"/>
              <a:t>Guínness</a:t>
            </a:r>
            <a:endParaRPr lang="es-ES" sz="2400" b="1" dirty="0" smtClean="0"/>
          </a:p>
          <a:p>
            <a:pPr algn="ctr"/>
            <a:r>
              <a:rPr lang="es-ES" sz="2400" b="1" dirty="0" smtClean="0">
                <a:effectLst>
                  <a:outerShdw blurRad="38100" dist="38100" dir="2700000" algn="tl">
                    <a:srgbClr val="000000">
                      <a:alpha val="43137"/>
                    </a:srgbClr>
                  </a:outerShdw>
                </a:effectLst>
              </a:rPr>
              <a:t>de los Récords. La camada más grande fue de 24 crías y se </a:t>
            </a:r>
            <a:r>
              <a:rPr lang="es-ES" sz="2400" b="1" dirty="0" err="1" smtClean="0">
                <a:effectLst>
                  <a:outerShdw blurRad="38100" dist="38100" dir="2700000" algn="tl">
                    <a:srgbClr val="000000">
                      <a:alpha val="43137"/>
                    </a:srgbClr>
                  </a:outerShdw>
                </a:effectLst>
              </a:rPr>
              <a:t>dió</a:t>
            </a:r>
            <a:r>
              <a:rPr lang="es-ES" sz="2400" b="1" dirty="0" smtClean="0">
                <a:effectLst>
                  <a:outerShdw blurRad="38100" dist="38100" dir="2700000" algn="tl">
                    <a:srgbClr val="000000">
                      <a:alpha val="43137"/>
                    </a:srgbClr>
                  </a:outerShdw>
                </a:effectLst>
              </a:rPr>
              <a:t>  en dos ocasiones</a:t>
            </a:r>
            <a:endParaRPr lang="es-ES" sz="2400" b="1" dirty="0">
              <a:effectLst>
                <a:outerShdw blurRad="38100" dist="38100" dir="2700000" algn="tl">
                  <a:srgbClr val="000000">
                    <a:alpha val="43137"/>
                  </a:srgbClr>
                </a:outerShdw>
              </a:effectLst>
            </a:endParaRPr>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Right)">
                                      <p:cBhvr>
                                        <p:cTn id="7" dur="3000"/>
                                        <p:tgtEl>
                                          <p:spTgt spid="2"/>
                                        </p:tgtEl>
                                      </p:cBhvr>
                                    </p:animEffect>
                                  </p:childTnLst>
                                </p:cTn>
                              </p:par>
                              <p:par>
                                <p:cTn id="8" presetID="2" presetClass="entr" presetSubtype="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5000" fill="hold"/>
                                        <p:tgtEl>
                                          <p:spTgt spid="3"/>
                                        </p:tgtEl>
                                        <p:attrNameLst>
                                          <p:attrName>ppt_x</p:attrName>
                                        </p:attrNameLst>
                                      </p:cBhvr>
                                      <p:tavLst>
                                        <p:tav tm="0">
                                          <p:val>
                                            <p:strVal val="0-#ppt_w/2"/>
                                          </p:val>
                                        </p:tav>
                                        <p:tav tm="100000">
                                          <p:val>
                                            <p:strVal val="#ppt_x"/>
                                          </p:val>
                                        </p:tav>
                                      </p:tavLst>
                                    </p:anim>
                                    <p:anim calcmode="lin" valueType="num">
                                      <p:cBhvr additive="base">
                                        <p:cTn id="11" dur="5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pic>
        <p:nvPicPr>
          <p:cNvPr id="2" name="1 Imagen" descr="ùo.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rot="1403592">
            <a:off x="37119" y="1202472"/>
            <a:ext cx="1857356" cy="571504"/>
          </a:xfrm>
          <a:prstGeom prst="donut">
            <a:avLst/>
          </a:prstGeom>
          <a:gradFill flip="none" rotWithShape="1">
            <a:gsLst>
              <a:gs pos="0">
                <a:srgbClr val="FFFF00"/>
              </a:gs>
              <a:gs pos="50000">
                <a:srgbClr val="00B050">
                  <a:shade val="67500"/>
                  <a:satMod val="115000"/>
                </a:srgbClr>
              </a:gs>
              <a:gs pos="100000">
                <a:srgbClr val="00B05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rot="20170855">
            <a:off x="36300" y="565005"/>
            <a:ext cx="1857356" cy="571504"/>
          </a:xfrm>
          <a:prstGeom prst="donut">
            <a:avLst/>
          </a:prstGeom>
          <a:gradFill flip="none" rotWithShape="1">
            <a:gsLst>
              <a:gs pos="0">
                <a:srgbClr val="FFFF00"/>
              </a:gs>
              <a:gs pos="50000">
                <a:srgbClr val="00B050">
                  <a:shade val="67500"/>
                  <a:satMod val="115000"/>
                </a:srgbClr>
              </a:gs>
              <a:gs pos="100000">
                <a:srgbClr val="00B05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rot="1403592">
            <a:off x="1322970" y="1202470"/>
            <a:ext cx="1857356" cy="571504"/>
          </a:xfrm>
          <a:prstGeom prst="donut">
            <a:avLst/>
          </a:prstGeom>
          <a:gradFill flip="none" rotWithShape="1">
            <a:gsLst>
              <a:gs pos="0">
                <a:srgbClr val="FFFF00"/>
              </a:gs>
              <a:gs pos="50000">
                <a:srgbClr val="00B050">
                  <a:shade val="67500"/>
                  <a:satMod val="115000"/>
                </a:srgbClr>
              </a:gs>
              <a:gs pos="100000">
                <a:srgbClr val="00B05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rot="20170855">
            <a:off x="1322151" y="565003"/>
            <a:ext cx="1857356" cy="571504"/>
          </a:xfrm>
          <a:prstGeom prst="donut">
            <a:avLst/>
          </a:prstGeom>
          <a:gradFill flip="none" rotWithShape="1">
            <a:gsLst>
              <a:gs pos="0">
                <a:srgbClr val="FFFF00"/>
              </a:gs>
              <a:gs pos="50000">
                <a:srgbClr val="00B050">
                  <a:shade val="67500"/>
                  <a:satMod val="115000"/>
                </a:srgbClr>
              </a:gs>
              <a:gs pos="100000">
                <a:srgbClr val="00B05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rot="1403592">
            <a:off x="2680327" y="1202473"/>
            <a:ext cx="1857356" cy="571504"/>
          </a:xfrm>
          <a:prstGeom prst="donut">
            <a:avLst/>
          </a:prstGeom>
          <a:gradFill flip="none" rotWithShape="1">
            <a:gsLst>
              <a:gs pos="0">
                <a:srgbClr val="FFFF00"/>
              </a:gs>
              <a:gs pos="50000">
                <a:srgbClr val="00B050">
                  <a:shade val="67500"/>
                  <a:satMod val="115000"/>
                </a:srgbClr>
              </a:gs>
              <a:gs pos="100000">
                <a:srgbClr val="00B05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rot="20170855">
            <a:off x="2679508" y="565006"/>
            <a:ext cx="1857356" cy="571504"/>
          </a:xfrm>
          <a:prstGeom prst="donut">
            <a:avLst/>
          </a:prstGeom>
          <a:gradFill flip="none" rotWithShape="1">
            <a:gsLst>
              <a:gs pos="0">
                <a:srgbClr val="FFFF00"/>
              </a:gs>
              <a:gs pos="50000">
                <a:srgbClr val="00B050">
                  <a:shade val="67500"/>
                  <a:satMod val="115000"/>
                </a:srgbClr>
              </a:gs>
              <a:gs pos="100000">
                <a:srgbClr val="00B05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rot="1403592">
            <a:off x="3966178" y="1202471"/>
            <a:ext cx="1857356" cy="571504"/>
          </a:xfrm>
          <a:prstGeom prst="donut">
            <a:avLst/>
          </a:prstGeom>
          <a:gradFill flip="none" rotWithShape="1">
            <a:gsLst>
              <a:gs pos="0">
                <a:srgbClr val="FFFF00"/>
              </a:gs>
              <a:gs pos="50000">
                <a:srgbClr val="00B050">
                  <a:shade val="67500"/>
                  <a:satMod val="115000"/>
                </a:srgbClr>
              </a:gs>
              <a:gs pos="100000">
                <a:srgbClr val="00B05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rot="20170855">
            <a:off x="3965359" y="565004"/>
            <a:ext cx="1857356" cy="571504"/>
          </a:xfrm>
          <a:prstGeom prst="donut">
            <a:avLst/>
          </a:prstGeom>
          <a:gradFill flip="none" rotWithShape="1">
            <a:gsLst>
              <a:gs pos="0">
                <a:srgbClr val="FFFF00"/>
              </a:gs>
              <a:gs pos="50000">
                <a:srgbClr val="00B050">
                  <a:shade val="67500"/>
                  <a:satMod val="115000"/>
                </a:srgbClr>
              </a:gs>
              <a:gs pos="100000">
                <a:srgbClr val="00B05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rot="1403592">
            <a:off x="5323534" y="1202475"/>
            <a:ext cx="1857356" cy="571504"/>
          </a:xfrm>
          <a:prstGeom prst="donut">
            <a:avLst/>
          </a:prstGeom>
          <a:gradFill flip="none" rotWithShape="1">
            <a:gsLst>
              <a:gs pos="0">
                <a:srgbClr val="FFFF00"/>
              </a:gs>
              <a:gs pos="50000">
                <a:srgbClr val="00B050">
                  <a:shade val="67500"/>
                  <a:satMod val="115000"/>
                </a:srgbClr>
              </a:gs>
              <a:gs pos="100000">
                <a:srgbClr val="00B05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rot="20170855">
            <a:off x="5322715" y="565008"/>
            <a:ext cx="1857356" cy="571504"/>
          </a:xfrm>
          <a:prstGeom prst="donut">
            <a:avLst/>
          </a:prstGeom>
          <a:gradFill flip="none" rotWithShape="1">
            <a:gsLst>
              <a:gs pos="0">
                <a:srgbClr val="FFFF00"/>
              </a:gs>
              <a:gs pos="50000">
                <a:srgbClr val="00B050">
                  <a:shade val="67500"/>
                  <a:satMod val="115000"/>
                </a:srgbClr>
              </a:gs>
              <a:gs pos="100000">
                <a:srgbClr val="00B05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rot="1403592">
            <a:off x="6609385" y="1202473"/>
            <a:ext cx="1857356" cy="571504"/>
          </a:xfrm>
          <a:prstGeom prst="donut">
            <a:avLst/>
          </a:prstGeom>
          <a:gradFill flip="none" rotWithShape="1">
            <a:gsLst>
              <a:gs pos="0">
                <a:srgbClr val="FFFF00"/>
              </a:gs>
              <a:gs pos="50000">
                <a:srgbClr val="00B050">
                  <a:shade val="67500"/>
                  <a:satMod val="115000"/>
                </a:srgbClr>
              </a:gs>
              <a:gs pos="100000">
                <a:srgbClr val="00B05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rot="20170855">
            <a:off x="6608566" y="565006"/>
            <a:ext cx="1857356" cy="571504"/>
          </a:xfrm>
          <a:prstGeom prst="donut">
            <a:avLst/>
          </a:prstGeom>
          <a:gradFill flip="none" rotWithShape="1">
            <a:gsLst>
              <a:gs pos="0">
                <a:srgbClr val="FFFF00"/>
              </a:gs>
              <a:gs pos="50000">
                <a:srgbClr val="00B050">
                  <a:shade val="67500"/>
                  <a:satMod val="115000"/>
                </a:srgbClr>
              </a:gs>
              <a:gs pos="100000">
                <a:srgbClr val="00B05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rot="1403592">
            <a:off x="7966706" y="1202471"/>
            <a:ext cx="1857356" cy="571504"/>
          </a:xfrm>
          <a:prstGeom prst="donut">
            <a:avLst/>
          </a:prstGeom>
          <a:gradFill flip="none" rotWithShape="1">
            <a:gsLst>
              <a:gs pos="0">
                <a:srgbClr val="FFFF00"/>
              </a:gs>
              <a:gs pos="50000">
                <a:srgbClr val="00B050">
                  <a:shade val="67500"/>
                  <a:satMod val="115000"/>
                </a:srgbClr>
              </a:gs>
              <a:gs pos="100000">
                <a:srgbClr val="00B05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rot="20170855">
            <a:off x="7965887" y="565004"/>
            <a:ext cx="1857356" cy="571504"/>
          </a:xfrm>
          <a:prstGeom prst="donut">
            <a:avLst/>
          </a:prstGeom>
          <a:gradFill flip="none" rotWithShape="1">
            <a:gsLst>
              <a:gs pos="0">
                <a:srgbClr val="FFFF00"/>
              </a:gs>
              <a:gs pos="50000">
                <a:srgbClr val="00B050">
                  <a:shade val="67500"/>
                  <a:satMod val="115000"/>
                </a:srgbClr>
              </a:gs>
              <a:gs pos="100000">
                <a:srgbClr val="00B05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rot="1403592">
            <a:off x="7249526" y="3202734"/>
            <a:ext cx="1857356" cy="571504"/>
          </a:xfrm>
          <a:prstGeom prst="donut">
            <a:avLst/>
          </a:prstGeom>
          <a:gradFill flip="none" rotWithShape="1">
            <a:gsLst>
              <a:gs pos="0">
                <a:srgbClr val="FFFF00"/>
              </a:gs>
              <a:gs pos="50000">
                <a:srgbClr val="00B050">
                  <a:shade val="67500"/>
                  <a:satMod val="115000"/>
                </a:srgbClr>
              </a:gs>
              <a:gs pos="100000">
                <a:srgbClr val="00B05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rot="20170855">
            <a:off x="7250343" y="3851152"/>
            <a:ext cx="1857356" cy="571504"/>
          </a:xfrm>
          <a:prstGeom prst="donut">
            <a:avLst/>
          </a:prstGeom>
          <a:gradFill flip="none" rotWithShape="1">
            <a:gsLst>
              <a:gs pos="0">
                <a:srgbClr val="FFFF00"/>
              </a:gs>
              <a:gs pos="50000">
                <a:srgbClr val="00B050">
                  <a:shade val="67500"/>
                  <a:satMod val="115000"/>
                </a:srgbClr>
              </a:gs>
              <a:gs pos="100000">
                <a:srgbClr val="00B05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rot="1403592">
            <a:off x="5964806" y="3202733"/>
            <a:ext cx="1857356" cy="571504"/>
          </a:xfrm>
          <a:prstGeom prst="donut">
            <a:avLst/>
          </a:prstGeom>
          <a:gradFill flip="none" rotWithShape="1">
            <a:gsLst>
              <a:gs pos="0">
                <a:srgbClr val="FFFF00"/>
              </a:gs>
              <a:gs pos="50000">
                <a:srgbClr val="00B050">
                  <a:shade val="67500"/>
                  <a:satMod val="115000"/>
                </a:srgbClr>
              </a:gs>
              <a:gs pos="100000">
                <a:srgbClr val="00B05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rot="20170855">
            <a:off x="5965623" y="3851151"/>
            <a:ext cx="1857356" cy="571504"/>
          </a:xfrm>
          <a:prstGeom prst="donut">
            <a:avLst/>
          </a:prstGeom>
          <a:gradFill flip="none" rotWithShape="1">
            <a:gsLst>
              <a:gs pos="0">
                <a:srgbClr val="FFFF00"/>
              </a:gs>
              <a:gs pos="50000">
                <a:srgbClr val="00B050">
                  <a:shade val="67500"/>
                  <a:satMod val="115000"/>
                </a:srgbClr>
              </a:gs>
              <a:gs pos="100000">
                <a:srgbClr val="00B05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rot="1403592">
            <a:off x="4606320" y="3202735"/>
            <a:ext cx="1857356" cy="571504"/>
          </a:xfrm>
          <a:prstGeom prst="donut">
            <a:avLst/>
          </a:prstGeom>
          <a:gradFill flip="none" rotWithShape="1">
            <a:gsLst>
              <a:gs pos="0">
                <a:srgbClr val="FFFF00"/>
              </a:gs>
              <a:gs pos="50000">
                <a:srgbClr val="00B050">
                  <a:shade val="67500"/>
                  <a:satMod val="115000"/>
                </a:srgbClr>
              </a:gs>
              <a:gs pos="100000">
                <a:srgbClr val="00B05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rot="20170855">
            <a:off x="4607137" y="3851153"/>
            <a:ext cx="1857356" cy="571504"/>
          </a:xfrm>
          <a:prstGeom prst="donut">
            <a:avLst/>
          </a:prstGeom>
          <a:gradFill flip="none" rotWithShape="1">
            <a:gsLst>
              <a:gs pos="0">
                <a:srgbClr val="FFFF00"/>
              </a:gs>
              <a:gs pos="50000">
                <a:srgbClr val="00B050">
                  <a:shade val="67500"/>
                  <a:satMod val="115000"/>
                </a:srgbClr>
              </a:gs>
              <a:gs pos="100000">
                <a:srgbClr val="00B05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rot="1403592">
            <a:off x="3321600" y="3202734"/>
            <a:ext cx="1857356" cy="571504"/>
          </a:xfrm>
          <a:prstGeom prst="donut">
            <a:avLst/>
          </a:prstGeom>
          <a:gradFill flip="none" rotWithShape="1">
            <a:gsLst>
              <a:gs pos="0">
                <a:srgbClr val="FFFF00"/>
              </a:gs>
              <a:gs pos="50000">
                <a:srgbClr val="00B050">
                  <a:shade val="67500"/>
                  <a:satMod val="115000"/>
                </a:srgbClr>
              </a:gs>
              <a:gs pos="100000">
                <a:srgbClr val="00B05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rot="20170855">
            <a:off x="3322417" y="3851152"/>
            <a:ext cx="1857356" cy="571504"/>
          </a:xfrm>
          <a:prstGeom prst="donut">
            <a:avLst/>
          </a:prstGeom>
          <a:gradFill flip="none" rotWithShape="1">
            <a:gsLst>
              <a:gs pos="0">
                <a:srgbClr val="FFFF00"/>
              </a:gs>
              <a:gs pos="50000">
                <a:srgbClr val="00B050">
                  <a:shade val="67500"/>
                  <a:satMod val="115000"/>
                </a:srgbClr>
              </a:gs>
              <a:gs pos="100000">
                <a:srgbClr val="00B05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rot="1403592">
            <a:off x="2036188" y="3202735"/>
            <a:ext cx="1857356" cy="571504"/>
          </a:xfrm>
          <a:prstGeom prst="donut">
            <a:avLst/>
          </a:prstGeom>
          <a:gradFill flip="none" rotWithShape="1">
            <a:gsLst>
              <a:gs pos="0">
                <a:srgbClr val="FFFF00"/>
              </a:gs>
              <a:gs pos="50000">
                <a:srgbClr val="00B050">
                  <a:shade val="67500"/>
                  <a:satMod val="115000"/>
                </a:srgbClr>
              </a:gs>
              <a:gs pos="100000">
                <a:srgbClr val="00B05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rot="20170855">
            <a:off x="2037005" y="3851153"/>
            <a:ext cx="1857356" cy="571504"/>
          </a:xfrm>
          <a:prstGeom prst="donut">
            <a:avLst/>
          </a:prstGeom>
          <a:gradFill flip="none" rotWithShape="1">
            <a:gsLst>
              <a:gs pos="0">
                <a:srgbClr val="FFFF00"/>
              </a:gs>
              <a:gs pos="50000">
                <a:srgbClr val="00B050">
                  <a:shade val="67500"/>
                  <a:satMod val="115000"/>
                </a:srgbClr>
              </a:gs>
              <a:gs pos="100000">
                <a:srgbClr val="00B05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rot="1403592">
            <a:off x="751468" y="3202734"/>
            <a:ext cx="1857356" cy="571504"/>
          </a:xfrm>
          <a:prstGeom prst="donut">
            <a:avLst/>
          </a:prstGeom>
          <a:gradFill flip="none" rotWithShape="1">
            <a:gsLst>
              <a:gs pos="0">
                <a:srgbClr val="FFFF00"/>
              </a:gs>
              <a:gs pos="50000">
                <a:srgbClr val="00B050">
                  <a:shade val="67500"/>
                  <a:satMod val="115000"/>
                </a:srgbClr>
              </a:gs>
              <a:gs pos="100000">
                <a:srgbClr val="00B05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rot="20170855">
            <a:off x="752285" y="3851152"/>
            <a:ext cx="1857356" cy="571504"/>
          </a:xfrm>
          <a:prstGeom prst="donut">
            <a:avLst/>
          </a:prstGeom>
          <a:gradFill flip="none" rotWithShape="1">
            <a:gsLst>
              <a:gs pos="0">
                <a:srgbClr val="FFFF00"/>
              </a:gs>
              <a:gs pos="50000">
                <a:srgbClr val="00B050">
                  <a:shade val="67500"/>
                  <a:satMod val="115000"/>
                </a:srgbClr>
              </a:gs>
              <a:gs pos="100000">
                <a:srgbClr val="00B05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rot="1403592">
            <a:off x="-536052" y="3202733"/>
            <a:ext cx="1857356" cy="571504"/>
          </a:xfrm>
          <a:prstGeom prst="donut">
            <a:avLst/>
          </a:prstGeom>
          <a:gradFill flip="none" rotWithShape="1">
            <a:gsLst>
              <a:gs pos="0">
                <a:srgbClr val="FFFF00"/>
              </a:gs>
              <a:gs pos="50000">
                <a:srgbClr val="00B050">
                  <a:shade val="67500"/>
                  <a:satMod val="115000"/>
                </a:srgbClr>
              </a:gs>
              <a:gs pos="100000">
                <a:srgbClr val="00B05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rot="20170855">
            <a:off x="-535235" y="3851151"/>
            <a:ext cx="1857356" cy="571504"/>
          </a:xfrm>
          <a:prstGeom prst="donut">
            <a:avLst/>
          </a:prstGeom>
          <a:gradFill flip="none" rotWithShape="1">
            <a:gsLst>
              <a:gs pos="0">
                <a:srgbClr val="FFFF00"/>
              </a:gs>
              <a:gs pos="50000">
                <a:srgbClr val="00B050">
                  <a:shade val="67500"/>
                  <a:satMod val="115000"/>
                </a:srgbClr>
              </a:gs>
              <a:gs pos="100000">
                <a:srgbClr val="00B05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Rectángulo"/>
          <p:cNvSpPr/>
          <p:nvPr/>
        </p:nvSpPr>
        <p:spPr>
          <a:xfrm>
            <a:off x="-571536" y="-285770"/>
            <a:ext cx="10358510" cy="5429270"/>
          </a:xfrm>
          <a:prstGeom prst="rect">
            <a:avLst/>
          </a:prstGeom>
          <a:gradFill flip="none" rotWithShape="1">
            <a:gsLst>
              <a:gs pos="0">
                <a:srgbClr val="362416"/>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1"/>
                                        </p:tgtEl>
                                        <p:attrNameLst>
                                          <p:attrName>style.opacity</p:attrName>
                                        </p:attrNameLst>
                                      </p:cBhvr>
                                      <p:to>
                                        <p:strVal val="0"/>
                                      </p:to>
                                    </p:set>
                                    <p:animEffect filter="image" prLst="opacity: 0">
                                      <p:cBhvr rctx="IE">
                                        <p:cTn id="7" dur="indefinite"/>
                                        <p:tgtEl>
                                          <p:spTgt spid="31"/>
                                        </p:tgtEl>
                                      </p:cBhvr>
                                    </p:animEffect>
                                  </p:childTnLst>
                                </p:cTn>
                              </p:par>
                              <p:par>
                                <p:cTn id="8" presetID="2" presetClass="entr" presetSubtype="8"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0-#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0-#ppt_w/2"/>
                                          </p:val>
                                        </p:tav>
                                        <p:tav tm="100000">
                                          <p:val>
                                            <p:strVal val="#ppt_x"/>
                                          </p:val>
                                        </p:tav>
                                      </p:tavLst>
                                    </p:anim>
                                    <p:anim calcmode="lin" valueType="num">
                                      <p:cBhvr additive="base">
                                        <p:cTn id="15" dur="3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0-#ppt_w/2"/>
                                          </p:val>
                                        </p:tav>
                                        <p:tav tm="100000">
                                          <p:val>
                                            <p:strVal val="#ppt_x"/>
                                          </p:val>
                                        </p:tav>
                                      </p:tavLst>
                                    </p:anim>
                                    <p:anim calcmode="lin" valueType="num">
                                      <p:cBhvr additive="base">
                                        <p:cTn id="19" dur="3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0-#ppt_w/2"/>
                                          </p:val>
                                        </p:tav>
                                        <p:tav tm="100000">
                                          <p:val>
                                            <p:strVal val="#ppt_x"/>
                                          </p:val>
                                        </p:tav>
                                      </p:tavLst>
                                    </p:anim>
                                    <p:anim calcmode="lin" valueType="num">
                                      <p:cBhvr additive="base">
                                        <p:cTn id="23" dur="3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0-#ppt_w/2"/>
                                          </p:val>
                                        </p:tav>
                                        <p:tav tm="100000">
                                          <p:val>
                                            <p:strVal val="#ppt_x"/>
                                          </p:val>
                                        </p:tav>
                                      </p:tavLst>
                                    </p:anim>
                                    <p:anim calcmode="lin" valueType="num">
                                      <p:cBhvr additive="base">
                                        <p:cTn id="27" dur="3000" fill="hold"/>
                                        <p:tgtEl>
                                          <p:spTgt spid="7"/>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0-#ppt_w/2"/>
                                          </p:val>
                                        </p:tav>
                                        <p:tav tm="100000">
                                          <p:val>
                                            <p:strVal val="#ppt_x"/>
                                          </p:val>
                                        </p:tav>
                                      </p:tavLst>
                                    </p:anim>
                                    <p:anim calcmode="lin" valueType="num">
                                      <p:cBhvr additive="base">
                                        <p:cTn id="31" dur="3000" fill="hold"/>
                                        <p:tgtEl>
                                          <p:spTgt spid="8"/>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0-#ppt_w/2"/>
                                          </p:val>
                                        </p:tav>
                                        <p:tav tm="100000">
                                          <p:val>
                                            <p:strVal val="#ppt_x"/>
                                          </p:val>
                                        </p:tav>
                                      </p:tavLst>
                                    </p:anim>
                                    <p:anim calcmode="lin" valueType="num">
                                      <p:cBhvr additive="base">
                                        <p:cTn id="35" dur="3000" fill="hold"/>
                                        <p:tgtEl>
                                          <p:spTgt spid="9"/>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0-#ppt_w/2"/>
                                          </p:val>
                                        </p:tav>
                                        <p:tav tm="100000">
                                          <p:val>
                                            <p:strVal val="#ppt_x"/>
                                          </p:val>
                                        </p:tav>
                                      </p:tavLst>
                                    </p:anim>
                                    <p:anim calcmode="lin" valueType="num">
                                      <p:cBhvr additive="base">
                                        <p:cTn id="39" dur="30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0-#ppt_w/2"/>
                                          </p:val>
                                        </p:tav>
                                        <p:tav tm="100000">
                                          <p:val>
                                            <p:strVal val="#ppt_x"/>
                                          </p:val>
                                        </p:tav>
                                      </p:tavLst>
                                    </p:anim>
                                    <p:anim calcmode="lin" valueType="num">
                                      <p:cBhvr additive="base">
                                        <p:cTn id="43" dur="3000" fill="hold"/>
                                        <p:tgtEl>
                                          <p:spTgt spid="11"/>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0-#ppt_w/2"/>
                                          </p:val>
                                        </p:tav>
                                        <p:tav tm="100000">
                                          <p:val>
                                            <p:strVal val="#ppt_x"/>
                                          </p:val>
                                        </p:tav>
                                      </p:tavLst>
                                    </p:anim>
                                    <p:anim calcmode="lin" valueType="num">
                                      <p:cBhvr additive="base">
                                        <p:cTn id="47" dur="3000" fill="hold"/>
                                        <p:tgtEl>
                                          <p:spTgt spid="12"/>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0-#ppt_w/2"/>
                                          </p:val>
                                        </p:tav>
                                        <p:tav tm="100000">
                                          <p:val>
                                            <p:strVal val="#ppt_x"/>
                                          </p:val>
                                        </p:tav>
                                      </p:tavLst>
                                    </p:anim>
                                    <p:anim calcmode="lin" valueType="num">
                                      <p:cBhvr additive="base">
                                        <p:cTn id="51" dur="3000" fill="hold"/>
                                        <p:tgtEl>
                                          <p:spTgt spid="13"/>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0-#ppt_w/2"/>
                                          </p:val>
                                        </p:tav>
                                        <p:tav tm="100000">
                                          <p:val>
                                            <p:strVal val="#ppt_x"/>
                                          </p:val>
                                        </p:tav>
                                      </p:tavLst>
                                    </p:anim>
                                    <p:anim calcmode="lin" valueType="num">
                                      <p:cBhvr additive="base">
                                        <p:cTn id="55" dur="3000" fill="hold"/>
                                        <p:tgtEl>
                                          <p:spTgt spid="14"/>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0-#ppt_w/2"/>
                                          </p:val>
                                        </p:tav>
                                        <p:tav tm="100000">
                                          <p:val>
                                            <p:strVal val="#ppt_x"/>
                                          </p:val>
                                        </p:tav>
                                      </p:tavLst>
                                    </p:anim>
                                    <p:anim calcmode="lin" valueType="num">
                                      <p:cBhvr additive="base">
                                        <p:cTn id="59" dur="3000" fill="hold"/>
                                        <p:tgtEl>
                                          <p:spTgt spid="15"/>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0-#ppt_w/2"/>
                                          </p:val>
                                        </p:tav>
                                        <p:tav tm="100000">
                                          <p:val>
                                            <p:strVal val="#ppt_x"/>
                                          </p:val>
                                        </p:tav>
                                      </p:tavLst>
                                    </p:anim>
                                    <p:anim calcmode="lin" valueType="num">
                                      <p:cBhvr additive="base">
                                        <p:cTn id="63" dur="3000" fill="hold"/>
                                        <p:tgtEl>
                                          <p:spTgt spid="16"/>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3000" fill="hold"/>
                                        <p:tgtEl>
                                          <p:spTgt spid="17"/>
                                        </p:tgtEl>
                                        <p:attrNameLst>
                                          <p:attrName>ppt_x</p:attrName>
                                        </p:attrNameLst>
                                      </p:cBhvr>
                                      <p:tavLst>
                                        <p:tav tm="0">
                                          <p:val>
                                            <p:strVal val="1+#ppt_w/2"/>
                                          </p:val>
                                        </p:tav>
                                        <p:tav tm="100000">
                                          <p:val>
                                            <p:strVal val="#ppt_x"/>
                                          </p:val>
                                        </p:tav>
                                      </p:tavLst>
                                    </p:anim>
                                    <p:anim calcmode="lin" valueType="num">
                                      <p:cBhvr additive="base">
                                        <p:cTn id="67" dur="3000" fill="hold"/>
                                        <p:tgtEl>
                                          <p:spTgt spid="17"/>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1+#ppt_w/2"/>
                                          </p:val>
                                        </p:tav>
                                        <p:tav tm="100000">
                                          <p:val>
                                            <p:strVal val="#ppt_x"/>
                                          </p:val>
                                        </p:tav>
                                      </p:tavLst>
                                    </p:anim>
                                    <p:anim calcmode="lin" valueType="num">
                                      <p:cBhvr additive="base">
                                        <p:cTn id="71" dur="3000" fill="hold"/>
                                        <p:tgtEl>
                                          <p:spTgt spid="18"/>
                                        </p:tgtEl>
                                        <p:attrNameLst>
                                          <p:attrName>ppt_y</p:attrName>
                                        </p:attrNameLst>
                                      </p:cBhvr>
                                      <p:tavLst>
                                        <p:tav tm="0">
                                          <p:val>
                                            <p:strVal val="#ppt_y"/>
                                          </p:val>
                                        </p:tav>
                                        <p:tav tm="100000">
                                          <p:val>
                                            <p:strVal val="#ppt_y"/>
                                          </p:val>
                                        </p:tav>
                                      </p:tavLst>
                                    </p:anim>
                                  </p:childTnLst>
                                </p:cTn>
                              </p:par>
                              <p:par>
                                <p:cTn id="72" presetID="2" presetClass="entr" presetSubtype="2"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3000" fill="hold"/>
                                        <p:tgtEl>
                                          <p:spTgt spid="19"/>
                                        </p:tgtEl>
                                        <p:attrNameLst>
                                          <p:attrName>ppt_x</p:attrName>
                                        </p:attrNameLst>
                                      </p:cBhvr>
                                      <p:tavLst>
                                        <p:tav tm="0">
                                          <p:val>
                                            <p:strVal val="1+#ppt_w/2"/>
                                          </p:val>
                                        </p:tav>
                                        <p:tav tm="100000">
                                          <p:val>
                                            <p:strVal val="#ppt_x"/>
                                          </p:val>
                                        </p:tav>
                                      </p:tavLst>
                                    </p:anim>
                                    <p:anim calcmode="lin" valueType="num">
                                      <p:cBhvr additive="base">
                                        <p:cTn id="75" dur="3000" fill="hold"/>
                                        <p:tgtEl>
                                          <p:spTgt spid="19"/>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3000" fill="hold"/>
                                        <p:tgtEl>
                                          <p:spTgt spid="20"/>
                                        </p:tgtEl>
                                        <p:attrNameLst>
                                          <p:attrName>ppt_x</p:attrName>
                                        </p:attrNameLst>
                                      </p:cBhvr>
                                      <p:tavLst>
                                        <p:tav tm="0">
                                          <p:val>
                                            <p:strVal val="1+#ppt_w/2"/>
                                          </p:val>
                                        </p:tav>
                                        <p:tav tm="100000">
                                          <p:val>
                                            <p:strVal val="#ppt_x"/>
                                          </p:val>
                                        </p:tav>
                                      </p:tavLst>
                                    </p:anim>
                                    <p:anim calcmode="lin" valueType="num">
                                      <p:cBhvr additive="base">
                                        <p:cTn id="79" dur="3000" fill="hold"/>
                                        <p:tgtEl>
                                          <p:spTgt spid="20"/>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3000" fill="hold"/>
                                        <p:tgtEl>
                                          <p:spTgt spid="21"/>
                                        </p:tgtEl>
                                        <p:attrNameLst>
                                          <p:attrName>ppt_x</p:attrName>
                                        </p:attrNameLst>
                                      </p:cBhvr>
                                      <p:tavLst>
                                        <p:tav tm="0">
                                          <p:val>
                                            <p:strVal val="1+#ppt_w/2"/>
                                          </p:val>
                                        </p:tav>
                                        <p:tav tm="100000">
                                          <p:val>
                                            <p:strVal val="#ppt_x"/>
                                          </p:val>
                                        </p:tav>
                                      </p:tavLst>
                                    </p:anim>
                                    <p:anim calcmode="lin" valueType="num">
                                      <p:cBhvr additive="base">
                                        <p:cTn id="83" dur="3000" fill="hold"/>
                                        <p:tgtEl>
                                          <p:spTgt spid="21"/>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additive="base">
                                        <p:cTn id="86" dur="3000" fill="hold"/>
                                        <p:tgtEl>
                                          <p:spTgt spid="22"/>
                                        </p:tgtEl>
                                        <p:attrNameLst>
                                          <p:attrName>ppt_x</p:attrName>
                                        </p:attrNameLst>
                                      </p:cBhvr>
                                      <p:tavLst>
                                        <p:tav tm="0">
                                          <p:val>
                                            <p:strVal val="1+#ppt_w/2"/>
                                          </p:val>
                                        </p:tav>
                                        <p:tav tm="100000">
                                          <p:val>
                                            <p:strVal val="#ppt_x"/>
                                          </p:val>
                                        </p:tav>
                                      </p:tavLst>
                                    </p:anim>
                                    <p:anim calcmode="lin" valueType="num">
                                      <p:cBhvr additive="base">
                                        <p:cTn id="87" dur="3000" fill="hold"/>
                                        <p:tgtEl>
                                          <p:spTgt spid="22"/>
                                        </p:tgtEl>
                                        <p:attrNameLst>
                                          <p:attrName>ppt_y</p:attrName>
                                        </p:attrNameLst>
                                      </p:cBhvr>
                                      <p:tavLst>
                                        <p:tav tm="0">
                                          <p:val>
                                            <p:strVal val="#ppt_y"/>
                                          </p:val>
                                        </p:tav>
                                        <p:tav tm="100000">
                                          <p:val>
                                            <p:strVal val="#ppt_y"/>
                                          </p:val>
                                        </p:tav>
                                      </p:tavLst>
                                    </p:anim>
                                  </p:childTnLst>
                                </p:cTn>
                              </p:par>
                              <p:par>
                                <p:cTn id="88" presetID="2" presetClass="entr" presetSubtype="2" fill="hold" grpId="0" nodeType="with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additive="base">
                                        <p:cTn id="90" dur="3000" fill="hold"/>
                                        <p:tgtEl>
                                          <p:spTgt spid="23"/>
                                        </p:tgtEl>
                                        <p:attrNameLst>
                                          <p:attrName>ppt_x</p:attrName>
                                        </p:attrNameLst>
                                      </p:cBhvr>
                                      <p:tavLst>
                                        <p:tav tm="0">
                                          <p:val>
                                            <p:strVal val="1+#ppt_w/2"/>
                                          </p:val>
                                        </p:tav>
                                        <p:tav tm="100000">
                                          <p:val>
                                            <p:strVal val="#ppt_x"/>
                                          </p:val>
                                        </p:tav>
                                      </p:tavLst>
                                    </p:anim>
                                    <p:anim calcmode="lin" valueType="num">
                                      <p:cBhvr additive="base">
                                        <p:cTn id="91" dur="3000" fill="hold"/>
                                        <p:tgtEl>
                                          <p:spTgt spid="23"/>
                                        </p:tgtEl>
                                        <p:attrNameLst>
                                          <p:attrName>ppt_y</p:attrName>
                                        </p:attrNameLst>
                                      </p:cBhvr>
                                      <p:tavLst>
                                        <p:tav tm="0">
                                          <p:val>
                                            <p:strVal val="#ppt_y"/>
                                          </p:val>
                                        </p:tav>
                                        <p:tav tm="100000">
                                          <p:val>
                                            <p:strVal val="#ppt_y"/>
                                          </p:val>
                                        </p:tav>
                                      </p:tavLst>
                                    </p:anim>
                                  </p:childTnLst>
                                </p:cTn>
                              </p:par>
                              <p:par>
                                <p:cTn id="92" presetID="2" presetClass="entr" presetSubtype="2"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additive="base">
                                        <p:cTn id="94" dur="3000" fill="hold"/>
                                        <p:tgtEl>
                                          <p:spTgt spid="24"/>
                                        </p:tgtEl>
                                        <p:attrNameLst>
                                          <p:attrName>ppt_x</p:attrName>
                                        </p:attrNameLst>
                                      </p:cBhvr>
                                      <p:tavLst>
                                        <p:tav tm="0">
                                          <p:val>
                                            <p:strVal val="1+#ppt_w/2"/>
                                          </p:val>
                                        </p:tav>
                                        <p:tav tm="100000">
                                          <p:val>
                                            <p:strVal val="#ppt_x"/>
                                          </p:val>
                                        </p:tav>
                                      </p:tavLst>
                                    </p:anim>
                                    <p:anim calcmode="lin" valueType="num">
                                      <p:cBhvr additive="base">
                                        <p:cTn id="95" dur="3000" fill="hold"/>
                                        <p:tgtEl>
                                          <p:spTgt spid="24"/>
                                        </p:tgtEl>
                                        <p:attrNameLst>
                                          <p:attrName>ppt_y</p:attrName>
                                        </p:attrNameLst>
                                      </p:cBhvr>
                                      <p:tavLst>
                                        <p:tav tm="0">
                                          <p:val>
                                            <p:strVal val="#ppt_y"/>
                                          </p:val>
                                        </p:tav>
                                        <p:tav tm="100000">
                                          <p:val>
                                            <p:strVal val="#ppt_y"/>
                                          </p:val>
                                        </p:tav>
                                      </p:tavLst>
                                    </p:anim>
                                  </p:childTnLst>
                                </p:cTn>
                              </p:par>
                              <p:par>
                                <p:cTn id="96" presetID="2" presetClass="entr" presetSubtype="2" fill="hold" grpId="0" nodeType="withEffect">
                                  <p:stCondLst>
                                    <p:cond delay="0"/>
                                  </p:stCondLst>
                                  <p:childTnLst>
                                    <p:set>
                                      <p:cBhvr>
                                        <p:cTn id="97" dur="1" fill="hold">
                                          <p:stCondLst>
                                            <p:cond delay="0"/>
                                          </p:stCondLst>
                                        </p:cTn>
                                        <p:tgtEl>
                                          <p:spTgt spid="25"/>
                                        </p:tgtEl>
                                        <p:attrNameLst>
                                          <p:attrName>style.visibility</p:attrName>
                                        </p:attrNameLst>
                                      </p:cBhvr>
                                      <p:to>
                                        <p:strVal val="visible"/>
                                      </p:to>
                                    </p:set>
                                    <p:anim calcmode="lin" valueType="num">
                                      <p:cBhvr additive="base">
                                        <p:cTn id="98" dur="3000" fill="hold"/>
                                        <p:tgtEl>
                                          <p:spTgt spid="25"/>
                                        </p:tgtEl>
                                        <p:attrNameLst>
                                          <p:attrName>ppt_x</p:attrName>
                                        </p:attrNameLst>
                                      </p:cBhvr>
                                      <p:tavLst>
                                        <p:tav tm="0">
                                          <p:val>
                                            <p:strVal val="1+#ppt_w/2"/>
                                          </p:val>
                                        </p:tav>
                                        <p:tav tm="100000">
                                          <p:val>
                                            <p:strVal val="#ppt_x"/>
                                          </p:val>
                                        </p:tav>
                                      </p:tavLst>
                                    </p:anim>
                                    <p:anim calcmode="lin" valueType="num">
                                      <p:cBhvr additive="base">
                                        <p:cTn id="99" dur="3000" fill="hold"/>
                                        <p:tgtEl>
                                          <p:spTgt spid="25"/>
                                        </p:tgtEl>
                                        <p:attrNameLst>
                                          <p:attrName>ppt_y</p:attrName>
                                        </p:attrNameLst>
                                      </p:cBhvr>
                                      <p:tavLst>
                                        <p:tav tm="0">
                                          <p:val>
                                            <p:strVal val="#ppt_y"/>
                                          </p:val>
                                        </p:tav>
                                        <p:tav tm="100000">
                                          <p:val>
                                            <p:strVal val="#ppt_y"/>
                                          </p:val>
                                        </p:tav>
                                      </p:tavLst>
                                    </p:anim>
                                  </p:childTnLst>
                                </p:cTn>
                              </p:par>
                              <p:par>
                                <p:cTn id="100" presetID="2" presetClass="entr" presetSubtype="2" fill="hold" grpId="0" nodeType="withEffect">
                                  <p:stCondLst>
                                    <p:cond delay="0"/>
                                  </p:stCondLst>
                                  <p:childTnLst>
                                    <p:set>
                                      <p:cBhvr>
                                        <p:cTn id="101" dur="1" fill="hold">
                                          <p:stCondLst>
                                            <p:cond delay="0"/>
                                          </p:stCondLst>
                                        </p:cTn>
                                        <p:tgtEl>
                                          <p:spTgt spid="26"/>
                                        </p:tgtEl>
                                        <p:attrNameLst>
                                          <p:attrName>style.visibility</p:attrName>
                                        </p:attrNameLst>
                                      </p:cBhvr>
                                      <p:to>
                                        <p:strVal val="visible"/>
                                      </p:to>
                                    </p:set>
                                    <p:anim calcmode="lin" valueType="num">
                                      <p:cBhvr additive="base">
                                        <p:cTn id="102" dur="3000" fill="hold"/>
                                        <p:tgtEl>
                                          <p:spTgt spid="26"/>
                                        </p:tgtEl>
                                        <p:attrNameLst>
                                          <p:attrName>ppt_x</p:attrName>
                                        </p:attrNameLst>
                                      </p:cBhvr>
                                      <p:tavLst>
                                        <p:tav tm="0">
                                          <p:val>
                                            <p:strVal val="1+#ppt_w/2"/>
                                          </p:val>
                                        </p:tav>
                                        <p:tav tm="100000">
                                          <p:val>
                                            <p:strVal val="#ppt_x"/>
                                          </p:val>
                                        </p:tav>
                                      </p:tavLst>
                                    </p:anim>
                                    <p:anim calcmode="lin" valueType="num">
                                      <p:cBhvr additive="base">
                                        <p:cTn id="103" dur="3000" fill="hold"/>
                                        <p:tgtEl>
                                          <p:spTgt spid="26"/>
                                        </p:tgtEl>
                                        <p:attrNameLst>
                                          <p:attrName>ppt_y</p:attrName>
                                        </p:attrNameLst>
                                      </p:cBhvr>
                                      <p:tavLst>
                                        <p:tav tm="0">
                                          <p:val>
                                            <p:strVal val="#ppt_y"/>
                                          </p:val>
                                        </p:tav>
                                        <p:tav tm="100000">
                                          <p:val>
                                            <p:strVal val="#ppt_y"/>
                                          </p:val>
                                        </p:tav>
                                      </p:tavLst>
                                    </p:anim>
                                  </p:childTnLst>
                                </p:cTn>
                              </p:par>
                              <p:par>
                                <p:cTn id="104" presetID="2" presetClass="entr" presetSubtype="2" fill="hold" grpId="0" nodeType="withEffect">
                                  <p:stCondLst>
                                    <p:cond delay="0"/>
                                  </p:stCondLst>
                                  <p:childTnLst>
                                    <p:set>
                                      <p:cBhvr>
                                        <p:cTn id="105" dur="1" fill="hold">
                                          <p:stCondLst>
                                            <p:cond delay="0"/>
                                          </p:stCondLst>
                                        </p:cTn>
                                        <p:tgtEl>
                                          <p:spTgt spid="27"/>
                                        </p:tgtEl>
                                        <p:attrNameLst>
                                          <p:attrName>style.visibility</p:attrName>
                                        </p:attrNameLst>
                                      </p:cBhvr>
                                      <p:to>
                                        <p:strVal val="visible"/>
                                      </p:to>
                                    </p:set>
                                    <p:anim calcmode="lin" valueType="num">
                                      <p:cBhvr additive="base">
                                        <p:cTn id="106" dur="3000" fill="hold"/>
                                        <p:tgtEl>
                                          <p:spTgt spid="27"/>
                                        </p:tgtEl>
                                        <p:attrNameLst>
                                          <p:attrName>ppt_x</p:attrName>
                                        </p:attrNameLst>
                                      </p:cBhvr>
                                      <p:tavLst>
                                        <p:tav tm="0">
                                          <p:val>
                                            <p:strVal val="1+#ppt_w/2"/>
                                          </p:val>
                                        </p:tav>
                                        <p:tav tm="100000">
                                          <p:val>
                                            <p:strVal val="#ppt_x"/>
                                          </p:val>
                                        </p:tav>
                                      </p:tavLst>
                                    </p:anim>
                                    <p:anim calcmode="lin" valueType="num">
                                      <p:cBhvr additive="base">
                                        <p:cTn id="107" dur="3000" fill="hold"/>
                                        <p:tgtEl>
                                          <p:spTgt spid="27"/>
                                        </p:tgtEl>
                                        <p:attrNameLst>
                                          <p:attrName>ppt_y</p:attrName>
                                        </p:attrNameLst>
                                      </p:cBhvr>
                                      <p:tavLst>
                                        <p:tav tm="0">
                                          <p:val>
                                            <p:strVal val="#ppt_y"/>
                                          </p:val>
                                        </p:tav>
                                        <p:tav tm="100000">
                                          <p:val>
                                            <p:strVal val="#ppt_y"/>
                                          </p:val>
                                        </p:tav>
                                      </p:tavLst>
                                    </p:anim>
                                  </p:childTnLst>
                                </p:cTn>
                              </p:par>
                              <p:par>
                                <p:cTn id="108" presetID="2" presetClass="entr" presetSubtype="2" fill="hold" grpId="0" nodeType="withEffect">
                                  <p:stCondLst>
                                    <p:cond delay="0"/>
                                  </p:stCondLst>
                                  <p:childTnLst>
                                    <p:set>
                                      <p:cBhvr>
                                        <p:cTn id="109" dur="1" fill="hold">
                                          <p:stCondLst>
                                            <p:cond delay="0"/>
                                          </p:stCondLst>
                                        </p:cTn>
                                        <p:tgtEl>
                                          <p:spTgt spid="28"/>
                                        </p:tgtEl>
                                        <p:attrNameLst>
                                          <p:attrName>style.visibility</p:attrName>
                                        </p:attrNameLst>
                                      </p:cBhvr>
                                      <p:to>
                                        <p:strVal val="visible"/>
                                      </p:to>
                                    </p:set>
                                    <p:anim calcmode="lin" valueType="num">
                                      <p:cBhvr additive="base">
                                        <p:cTn id="110" dur="3000" fill="hold"/>
                                        <p:tgtEl>
                                          <p:spTgt spid="28"/>
                                        </p:tgtEl>
                                        <p:attrNameLst>
                                          <p:attrName>ppt_x</p:attrName>
                                        </p:attrNameLst>
                                      </p:cBhvr>
                                      <p:tavLst>
                                        <p:tav tm="0">
                                          <p:val>
                                            <p:strVal val="1+#ppt_w/2"/>
                                          </p:val>
                                        </p:tav>
                                        <p:tav tm="100000">
                                          <p:val>
                                            <p:strVal val="#ppt_x"/>
                                          </p:val>
                                        </p:tav>
                                      </p:tavLst>
                                    </p:anim>
                                    <p:anim calcmode="lin" valueType="num">
                                      <p:cBhvr additive="base">
                                        <p:cTn id="111" dur="3000" fill="hold"/>
                                        <p:tgtEl>
                                          <p:spTgt spid="28"/>
                                        </p:tgtEl>
                                        <p:attrNameLst>
                                          <p:attrName>ppt_y</p:attrName>
                                        </p:attrNameLst>
                                      </p:cBhvr>
                                      <p:tavLst>
                                        <p:tav tm="0">
                                          <p:val>
                                            <p:strVal val="#ppt_y"/>
                                          </p:val>
                                        </p:tav>
                                        <p:tav tm="100000">
                                          <p:val>
                                            <p:strVal val="#ppt_y"/>
                                          </p:val>
                                        </p:tav>
                                      </p:tavLst>
                                    </p:anim>
                                  </p:childTnLst>
                                </p:cTn>
                              </p:par>
                              <p:par>
                                <p:cTn id="112" presetID="2" presetClass="entr" presetSubtype="2" fill="hold" grpId="0" nodeType="withEffect">
                                  <p:stCondLst>
                                    <p:cond delay="0"/>
                                  </p:stCondLst>
                                  <p:childTnLst>
                                    <p:set>
                                      <p:cBhvr>
                                        <p:cTn id="113" dur="1" fill="hold">
                                          <p:stCondLst>
                                            <p:cond delay="0"/>
                                          </p:stCondLst>
                                        </p:cTn>
                                        <p:tgtEl>
                                          <p:spTgt spid="29"/>
                                        </p:tgtEl>
                                        <p:attrNameLst>
                                          <p:attrName>style.visibility</p:attrName>
                                        </p:attrNameLst>
                                      </p:cBhvr>
                                      <p:to>
                                        <p:strVal val="visible"/>
                                      </p:to>
                                    </p:set>
                                    <p:anim calcmode="lin" valueType="num">
                                      <p:cBhvr additive="base">
                                        <p:cTn id="114" dur="3000" fill="hold"/>
                                        <p:tgtEl>
                                          <p:spTgt spid="29"/>
                                        </p:tgtEl>
                                        <p:attrNameLst>
                                          <p:attrName>ppt_x</p:attrName>
                                        </p:attrNameLst>
                                      </p:cBhvr>
                                      <p:tavLst>
                                        <p:tav tm="0">
                                          <p:val>
                                            <p:strVal val="1+#ppt_w/2"/>
                                          </p:val>
                                        </p:tav>
                                        <p:tav tm="100000">
                                          <p:val>
                                            <p:strVal val="#ppt_x"/>
                                          </p:val>
                                        </p:tav>
                                      </p:tavLst>
                                    </p:anim>
                                    <p:anim calcmode="lin" valueType="num">
                                      <p:cBhvr additive="base">
                                        <p:cTn id="115" dur="3000" fill="hold"/>
                                        <p:tgtEl>
                                          <p:spTgt spid="29"/>
                                        </p:tgtEl>
                                        <p:attrNameLst>
                                          <p:attrName>ppt_y</p:attrName>
                                        </p:attrNameLst>
                                      </p:cBhvr>
                                      <p:tavLst>
                                        <p:tav tm="0">
                                          <p:val>
                                            <p:strVal val="#ppt_y"/>
                                          </p:val>
                                        </p:tav>
                                        <p:tav tm="100000">
                                          <p:val>
                                            <p:strVal val="#ppt_y"/>
                                          </p:val>
                                        </p:tav>
                                      </p:tavLst>
                                    </p:anim>
                                  </p:childTnLst>
                                </p:cTn>
                              </p:par>
                              <p:par>
                                <p:cTn id="116" presetID="2" presetClass="entr" presetSubtype="2" fill="hold" grpId="0" nodeType="withEffect">
                                  <p:stCondLst>
                                    <p:cond delay="0"/>
                                  </p:stCondLst>
                                  <p:childTnLst>
                                    <p:set>
                                      <p:cBhvr>
                                        <p:cTn id="117" dur="1" fill="hold">
                                          <p:stCondLst>
                                            <p:cond delay="0"/>
                                          </p:stCondLst>
                                        </p:cTn>
                                        <p:tgtEl>
                                          <p:spTgt spid="30"/>
                                        </p:tgtEl>
                                        <p:attrNameLst>
                                          <p:attrName>style.visibility</p:attrName>
                                        </p:attrNameLst>
                                      </p:cBhvr>
                                      <p:to>
                                        <p:strVal val="visible"/>
                                      </p:to>
                                    </p:set>
                                    <p:anim calcmode="lin" valueType="num">
                                      <p:cBhvr additive="base">
                                        <p:cTn id="118" dur="3000" fill="hold"/>
                                        <p:tgtEl>
                                          <p:spTgt spid="30"/>
                                        </p:tgtEl>
                                        <p:attrNameLst>
                                          <p:attrName>ppt_x</p:attrName>
                                        </p:attrNameLst>
                                      </p:cBhvr>
                                      <p:tavLst>
                                        <p:tav tm="0">
                                          <p:val>
                                            <p:strVal val="1+#ppt_w/2"/>
                                          </p:val>
                                        </p:tav>
                                        <p:tav tm="100000">
                                          <p:val>
                                            <p:strVal val="#ppt_x"/>
                                          </p:val>
                                        </p:tav>
                                      </p:tavLst>
                                    </p:anim>
                                    <p:anim calcmode="lin" valueType="num">
                                      <p:cBhvr additive="base">
                                        <p:cTn id="119" dur="3000" fill="hold"/>
                                        <p:tgtEl>
                                          <p:spTgt spid="30"/>
                                        </p:tgtEl>
                                        <p:attrNameLst>
                                          <p:attrName>ppt_y</p:attrName>
                                        </p:attrNameLst>
                                      </p:cBhvr>
                                      <p:tavLst>
                                        <p:tav tm="0">
                                          <p:val>
                                            <p:strVal val="#ppt_y"/>
                                          </p:val>
                                        </p:tav>
                                        <p:tav tm="100000">
                                          <p:val>
                                            <p:strVal val="#ppt_y"/>
                                          </p:val>
                                        </p:tav>
                                      </p:tavLst>
                                    </p:anim>
                                  </p:childTnLst>
                                </p:cTn>
                              </p:par>
                              <p:par>
                                <p:cTn id="120" presetID="8" presetClass="emph" presetSubtype="0" fill="hold" grpId="1" nodeType="withEffect">
                                  <p:stCondLst>
                                    <p:cond delay="0"/>
                                  </p:stCondLst>
                                  <p:childTnLst>
                                    <p:animRot by="-21600000">
                                      <p:cBhvr>
                                        <p:cTn id="121" dur="3000" fill="hold"/>
                                        <p:tgtEl>
                                          <p:spTgt spid="4"/>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6"/>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8"/>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10"/>
                                        </p:tgtEl>
                                        <p:attrNameLst>
                                          <p:attrName>r</p:attrName>
                                        </p:attrNameLst>
                                      </p:cBhvr>
                                    </p:animRot>
                                  </p:childTnLst>
                                </p:cTn>
                              </p:par>
                              <p:par>
                                <p:cTn id="128" presetID="8" presetClass="emph" presetSubtype="0" fill="hold" grpId="1" nodeType="withEffect">
                                  <p:stCondLst>
                                    <p:cond delay="0"/>
                                  </p:stCondLst>
                                  <p:childTnLst>
                                    <p:animRot by="-21600000">
                                      <p:cBhvr>
                                        <p:cTn id="129" dur="3000" fill="hold"/>
                                        <p:tgtEl>
                                          <p:spTgt spid="12"/>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14"/>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16"/>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3"/>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5"/>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7"/>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9"/>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11"/>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13"/>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15"/>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17"/>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19"/>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21"/>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23"/>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25"/>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27"/>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29"/>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18"/>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20"/>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22"/>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24"/>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26"/>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28"/>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30"/>
                                        </p:tgtEl>
                                        <p:attrNameLst>
                                          <p:attrName>r</p:attrName>
                                        </p:attrNameLst>
                                      </p:cBhvr>
                                    </p:animRot>
                                  </p:childTnLst>
                                </p:cTn>
                              </p:par>
                              <p:par>
                                <p:cTn id="176" presetID="2" presetClass="exit" presetSubtype="2" fill="hold" grpId="2" nodeType="withEffect">
                                  <p:stCondLst>
                                    <p:cond delay="0"/>
                                  </p:stCondLst>
                                  <p:childTnLst>
                                    <p:anim calcmode="lin" valueType="num">
                                      <p:cBhvr additive="base">
                                        <p:cTn id="177" dur="3000"/>
                                        <p:tgtEl>
                                          <p:spTgt spid="3"/>
                                        </p:tgtEl>
                                        <p:attrNameLst>
                                          <p:attrName>ppt_x</p:attrName>
                                        </p:attrNameLst>
                                      </p:cBhvr>
                                      <p:tavLst>
                                        <p:tav tm="0">
                                          <p:val>
                                            <p:strVal val="ppt_x"/>
                                          </p:val>
                                        </p:tav>
                                        <p:tav tm="100000">
                                          <p:val>
                                            <p:strVal val="1+ppt_w/2"/>
                                          </p:val>
                                        </p:tav>
                                      </p:tavLst>
                                    </p:anim>
                                    <p:anim calcmode="lin" valueType="num">
                                      <p:cBhvr additive="base">
                                        <p:cTn id="178" dur="3000"/>
                                        <p:tgtEl>
                                          <p:spTgt spid="3"/>
                                        </p:tgtEl>
                                        <p:attrNameLst>
                                          <p:attrName>ppt_y</p:attrName>
                                        </p:attrNameLst>
                                      </p:cBhvr>
                                      <p:tavLst>
                                        <p:tav tm="0">
                                          <p:val>
                                            <p:strVal val="ppt_y"/>
                                          </p:val>
                                        </p:tav>
                                        <p:tav tm="100000">
                                          <p:val>
                                            <p:strVal val="ppt_y"/>
                                          </p:val>
                                        </p:tav>
                                      </p:tavLst>
                                    </p:anim>
                                    <p:set>
                                      <p:cBhvr>
                                        <p:cTn id="179" dur="1" fill="hold">
                                          <p:stCondLst>
                                            <p:cond delay="2999"/>
                                          </p:stCondLst>
                                        </p:cTn>
                                        <p:tgtEl>
                                          <p:spTgt spid="3"/>
                                        </p:tgtEl>
                                        <p:attrNameLst>
                                          <p:attrName>style.visibility</p:attrName>
                                        </p:attrNameLst>
                                      </p:cBhvr>
                                      <p:to>
                                        <p:strVal val="hidden"/>
                                      </p:to>
                                    </p:set>
                                  </p:childTnLst>
                                </p:cTn>
                              </p:par>
                              <p:par>
                                <p:cTn id="180" presetID="2" presetClass="exit" presetSubtype="2" fill="hold" grpId="2" nodeType="withEffect">
                                  <p:stCondLst>
                                    <p:cond delay="0"/>
                                  </p:stCondLst>
                                  <p:childTnLst>
                                    <p:anim calcmode="lin" valueType="num">
                                      <p:cBhvr additive="base">
                                        <p:cTn id="181" dur="3000"/>
                                        <p:tgtEl>
                                          <p:spTgt spid="4"/>
                                        </p:tgtEl>
                                        <p:attrNameLst>
                                          <p:attrName>ppt_x</p:attrName>
                                        </p:attrNameLst>
                                      </p:cBhvr>
                                      <p:tavLst>
                                        <p:tav tm="0">
                                          <p:val>
                                            <p:strVal val="ppt_x"/>
                                          </p:val>
                                        </p:tav>
                                        <p:tav tm="100000">
                                          <p:val>
                                            <p:strVal val="1+ppt_w/2"/>
                                          </p:val>
                                        </p:tav>
                                      </p:tavLst>
                                    </p:anim>
                                    <p:anim calcmode="lin" valueType="num">
                                      <p:cBhvr additive="base">
                                        <p:cTn id="182" dur="3000"/>
                                        <p:tgtEl>
                                          <p:spTgt spid="4"/>
                                        </p:tgtEl>
                                        <p:attrNameLst>
                                          <p:attrName>ppt_y</p:attrName>
                                        </p:attrNameLst>
                                      </p:cBhvr>
                                      <p:tavLst>
                                        <p:tav tm="0">
                                          <p:val>
                                            <p:strVal val="ppt_y"/>
                                          </p:val>
                                        </p:tav>
                                        <p:tav tm="100000">
                                          <p:val>
                                            <p:strVal val="ppt_y"/>
                                          </p:val>
                                        </p:tav>
                                      </p:tavLst>
                                    </p:anim>
                                    <p:set>
                                      <p:cBhvr>
                                        <p:cTn id="183" dur="1" fill="hold">
                                          <p:stCondLst>
                                            <p:cond delay="2999"/>
                                          </p:stCondLst>
                                        </p:cTn>
                                        <p:tgtEl>
                                          <p:spTgt spid="4"/>
                                        </p:tgtEl>
                                        <p:attrNameLst>
                                          <p:attrName>style.visibility</p:attrName>
                                        </p:attrNameLst>
                                      </p:cBhvr>
                                      <p:to>
                                        <p:strVal val="hidden"/>
                                      </p:to>
                                    </p:set>
                                  </p:childTnLst>
                                </p:cTn>
                              </p:par>
                              <p:par>
                                <p:cTn id="184" presetID="2" presetClass="exit" presetSubtype="2" fill="hold" grpId="2" nodeType="withEffect">
                                  <p:stCondLst>
                                    <p:cond delay="0"/>
                                  </p:stCondLst>
                                  <p:childTnLst>
                                    <p:anim calcmode="lin" valueType="num">
                                      <p:cBhvr additive="base">
                                        <p:cTn id="185" dur="3000"/>
                                        <p:tgtEl>
                                          <p:spTgt spid="5"/>
                                        </p:tgtEl>
                                        <p:attrNameLst>
                                          <p:attrName>ppt_x</p:attrName>
                                        </p:attrNameLst>
                                      </p:cBhvr>
                                      <p:tavLst>
                                        <p:tav tm="0">
                                          <p:val>
                                            <p:strVal val="ppt_x"/>
                                          </p:val>
                                        </p:tav>
                                        <p:tav tm="100000">
                                          <p:val>
                                            <p:strVal val="1+ppt_w/2"/>
                                          </p:val>
                                        </p:tav>
                                      </p:tavLst>
                                    </p:anim>
                                    <p:anim calcmode="lin" valueType="num">
                                      <p:cBhvr additive="base">
                                        <p:cTn id="186" dur="3000"/>
                                        <p:tgtEl>
                                          <p:spTgt spid="5"/>
                                        </p:tgtEl>
                                        <p:attrNameLst>
                                          <p:attrName>ppt_y</p:attrName>
                                        </p:attrNameLst>
                                      </p:cBhvr>
                                      <p:tavLst>
                                        <p:tav tm="0">
                                          <p:val>
                                            <p:strVal val="ppt_y"/>
                                          </p:val>
                                        </p:tav>
                                        <p:tav tm="100000">
                                          <p:val>
                                            <p:strVal val="ppt_y"/>
                                          </p:val>
                                        </p:tav>
                                      </p:tavLst>
                                    </p:anim>
                                    <p:set>
                                      <p:cBhvr>
                                        <p:cTn id="187" dur="1" fill="hold">
                                          <p:stCondLst>
                                            <p:cond delay="2999"/>
                                          </p:stCondLst>
                                        </p:cTn>
                                        <p:tgtEl>
                                          <p:spTgt spid="5"/>
                                        </p:tgtEl>
                                        <p:attrNameLst>
                                          <p:attrName>style.visibility</p:attrName>
                                        </p:attrNameLst>
                                      </p:cBhvr>
                                      <p:to>
                                        <p:strVal val="hidden"/>
                                      </p:to>
                                    </p:set>
                                  </p:childTnLst>
                                </p:cTn>
                              </p:par>
                              <p:par>
                                <p:cTn id="188" presetID="2" presetClass="exit" presetSubtype="2" fill="hold" grpId="2" nodeType="withEffect">
                                  <p:stCondLst>
                                    <p:cond delay="0"/>
                                  </p:stCondLst>
                                  <p:childTnLst>
                                    <p:anim calcmode="lin" valueType="num">
                                      <p:cBhvr additive="base">
                                        <p:cTn id="189" dur="3000"/>
                                        <p:tgtEl>
                                          <p:spTgt spid="6"/>
                                        </p:tgtEl>
                                        <p:attrNameLst>
                                          <p:attrName>ppt_x</p:attrName>
                                        </p:attrNameLst>
                                      </p:cBhvr>
                                      <p:tavLst>
                                        <p:tav tm="0">
                                          <p:val>
                                            <p:strVal val="ppt_x"/>
                                          </p:val>
                                        </p:tav>
                                        <p:tav tm="100000">
                                          <p:val>
                                            <p:strVal val="1+ppt_w/2"/>
                                          </p:val>
                                        </p:tav>
                                      </p:tavLst>
                                    </p:anim>
                                    <p:anim calcmode="lin" valueType="num">
                                      <p:cBhvr additive="base">
                                        <p:cTn id="190" dur="3000"/>
                                        <p:tgtEl>
                                          <p:spTgt spid="6"/>
                                        </p:tgtEl>
                                        <p:attrNameLst>
                                          <p:attrName>ppt_y</p:attrName>
                                        </p:attrNameLst>
                                      </p:cBhvr>
                                      <p:tavLst>
                                        <p:tav tm="0">
                                          <p:val>
                                            <p:strVal val="ppt_y"/>
                                          </p:val>
                                        </p:tav>
                                        <p:tav tm="100000">
                                          <p:val>
                                            <p:strVal val="ppt_y"/>
                                          </p:val>
                                        </p:tav>
                                      </p:tavLst>
                                    </p:anim>
                                    <p:set>
                                      <p:cBhvr>
                                        <p:cTn id="191" dur="1" fill="hold">
                                          <p:stCondLst>
                                            <p:cond delay="2999"/>
                                          </p:stCondLst>
                                        </p:cTn>
                                        <p:tgtEl>
                                          <p:spTgt spid="6"/>
                                        </p:tgtEl>
                                        <p:attrNameLst>
                                          <p:attrName>style.visibility</p:attrName>
                                        </p:attrNameLst>
                                      </p:cBhvr>
                                      <p:to>
                                        <p:strVal val="hidden"/>
                                      </p:to>
                                    </p:set>
                                  </p:childTnLst>
                                </p:cTn>
                              </p:par>
                              <p:par>
                                <p:cTn id="192" presetID="2" presetClass="exit" presetSubtype="2" fill="hold" grpId="2" nodeType="withEffect">
                                  <p:stCondLst>
                                    <p:cond delay="0"/>
                                  </p:stCondLst>
                                  <p:childTnLst>
                                    <p:anim calcmode="lin" valueType="num">
                                      <p:cBhvr additive="base">
                                        <p:cTn id="193" dur="3000"/>
                                        <p:tgtEl>
                                          <p:spTgt spid="7"/>
                                        </p:tgtEl>
                                        <p:attrNameLst>
                                          <p:attrName>ppt_x</p:attrName>
                                        </p:attrNameLst>
                                      </p:cBhvr>
                                      <p:tavLst>
                                        <p:tav tm="0">
                                          <p:val>
                                            <p:strVal val="ppt_x"/>
                                          </p:val>
                                        </p:tav>
                                        <p:tav tm="100000">
                                          <p:val>
                                            <p:strVal val="1+ppt_w/2"/>
                                          </p:val>
                                        </p:tav>
                                      </p:tavLst>
                                    </p:anim>
                                    <p:anim calcmode="lin" valueType="num">
                                      <p:cBhvr additive="base">
                                        <p:cTn id="194" dur="3000"/>
                                        <p:tgtEl>
                                          <p:spTgt spid="7"/>
                                        </p:tgtEl>
                                        <p:attrNameLst>
                                          <p:attrName>ppt_y</p:attrName>
                                        </p:attrNameLst>
                                      </p:cBhvr>
                                      <p:tavLst>
                                        <p:tav tm="0">
                                          <p:val>
                                            <p:strVal val="ppt_y"/>
                                          </p:val>
                                        </p:tav>
                                        <p:tav tm="100000">
                                          <p:val>
                                            <p:strVal val="ppt_y"/>
                                          </p:val>
                                        </p:tav>
                                      </p:tavLst>
                                    </p:anim>
                                    <p:set>
                                      <p:cBhvr>
                                        <p:cTn id="195" dur="1" fill="hold">
                                          <p:stCondLst>
                                            <p:cond delay="2999"/>
                                          </p:stCondLst>
                                        </p:cTn>
                                        <p:tgtEl>
                                          <p:spTgt spid="7"/>
                                        </p:tgtEl>
                                        <p:attrNameLst>
                                          <p:attrName>style.visibility</p:attrName>
                                        </p:attrNameLst>
                                      </p:cBhvr>
                                      <p:to>
                                        <p:strVal val="hidden"/>
                                      </p:to>
                                    </p:set>
                                  </p:childTnLst>
                                </p:cTn>
                              </p:par>
                              <p:par>
                                <p:cTn id="196" presetID="2" presetClass="exit" presetSubtype="2" fill="hold" grpId="2" nodeType="withEffect">
                                  <p:stCondLst>
                                    <p:cond delay="0"/>
                                  </p:stCondLst>
                                  <p:childTnLst>
                                    <p:anim calcmode="lin" valueType="num">
                                      <p:cBhvr additive="base">
                                        <p:cTn id="197" dur="3000"/>
                                        <p:tgtEl>
                                          <p:spTgt spid="8"/>
                                        </p:tgtEl>
                                        <p:attrNameLst>
                                          <p:attrName>ppt_x</p:attrName>
                                        </p:attrNameLst>
                                      </p:cBhvr>
                                      <p:tavLst>
                                        <p:tav tm="0">
                                          <p:val>
                                            <p:strVal val="ppt_x"/>
                                          </p:val>
                                        </p:tav>
                                        <p:tav tm="100000">
                                          <p:val>
                                            <p:strVal val="1+ppt_w/2"/>
                                          </p:val>
                                        </p:tav>
                                      </p:tavLst>
                                    </p:anim>
                                    <p:anim calcmode="lin" valueType="num">
                                      <p:cBhvr additive="base">
                                        <p:cTn id="198" dur="3000"/>
                                        <p:tgtEl>
                                          <p:spTgt spid="8"/>
                                        </p:tgtEl>
                                        <p:attrNameLst>
                                          <p:attrName>ppt_y</p:attrName>
                                        </p:attrNameLst>
                                      </p:cBhvr>
                                      <p:tavLst>
                                        <p:tav tm="0">
                                          <p:val>
                                            <p:strVal val="ppt_y"/>
                                          </p:val>
                                        </p:tav>
                                        <p:tav tm="100000">
                                          <p:val>
                                            <p:strVal val="ppt_y"/>
                                          </p:val>
                                        </p:tav>
                                      </p:tavLst>
                                    </p:anim>
                                    <p:set>
                                      <p:cBhvr>
                                        <p:cTn id="199" dur="1" fill="hold">
                                          <p:stCondLst>
                                            <p:cond delay="2999"/>
                                          </p:stCondLst>
                                        </p:cTn>
                                        <p:tgtEl>
                                          <p:spTgt spid="8"/>
                                        </p:tgtEl>
                                        <p:attrNameLst>
                                          <p:attrName>style.visibility</p:attrName>
                                        </p:attrNameLst>
                                      </p:cBhvr>
                                      <p:to>
                                        <p:strVal val="hidden"/>
                                      </p:to>
                                    </p:set>
                                  </p:childTnLst>
                                </p:cTn>
                              </p:par>
                              <p:par>
                                <p:cTn id="200" presetID="2" presetClass="exit" presetSubtype="2" fill="hold" grpId="2" nodeType="withEffect">
                                  <p:stCondLst>
                                    <p:cond delay="0"/>
                                  </p:stCondLst>
                                  <p:childTnLst>
                                    <p:anim calcmode="lin" valueType="num">
                                      <p:cBhvr additive="base">
                                        <p:cTn id="201" dur="3000"/>
                                        <p:tgtEl>
                                          <p:spTgt spid="9"/>
                                        </p:tgtEl>
                                        <p:attrNameLst>
                                          <p:attrName>ppt_x</p:attrName>
                                        </p:attrNameLst>
                                      </p:cBhvr>
                                      <p:tavLst>
                                        <p:tav tm="0">
                                          <p:val>
                                            <p:strVal val="ppt_x"/>
                                          </p:val>
                                        </p:tav>
                                        <p:tav tm="100000">
                                          <p:val>
                                            <p:strVal val="1+ppt_w/2"/>
                                          </p:val>
                                        </p:tav>
                                      </p:tavLst>
                                    </p:anim>
                                    <p:anim calcmode="lin" valueType="num">
                                      <p:cBhvr additive="base">
                                        <p:cTn id="202" dur="3000"/>
                                        <p:tgtEl>
                                          <p:spTgt spid="9"/>
                                        </p:tgtEl>
                                        <p:attrNameLst>
                                          <p:attrName>ppt_y</p:attrName>
                                        </p:attrNameLst>
                                      </p:cBhvr>
                                      <p:tavLst>
                                        <p:tav tm="0">
                                          <p:val>
                                            <p:strVal val="ppt_y"/>
                                          </p:val>
                                        </p:tav>
                                        <p:tav tm="100000">
                                          <p:val>
                                            <p:strVal val="ppt_y"/>
                                          </p:val>
                                        </p:tav>
                                      </p:tavLst>
                                    </p:anim>
                                    <p:set>
                                      <p:cBhvr>
                                        <p:cTn id="203" dur="1" fill="hold">
                                          <p:stCondLst>
                                            <p:cond delay="2999"/>
                                          </p:stCondLst>
                                        </p:cTn>
                                        <p:tgtEl>
                                          <p:spTgt spid="9"/>
                                        </p:tgtEl>
                                        <p:attrNameLst>
                                          <p:attrName>style.visibility</p:attrName>
                                        </p:attrNameLst>
                                      </p:cBhvr>
                                      <p:to>
                                        <p:strVal val="hidden"/>
                                      </p:to>
                                    </p:set>
                                  </p:childTnLst>
                                </p:cTn>
                              </p:par>
                              <p:par>
                                <p:cTn id="204" presetID="2" presetClass="exit" presetSubtype="2" fill="hold" grpId="2" nodeType="withEffect">
                                  <p:stCondLst>
                                    <p:cond delay="0"/>
                                  </p:stCondLst>
                                  <p:childTnLst>
                                    <p:anim calcmode="lin" valueType="num">
                                      <p:cBhvr additive="base">
                                        <p:cTn id="205" dur="3000"/>
                                        <p:tgtEl>
                                          <p:spTgt spid="10"/>
                                        </p:tgtEl>
                                        <p:attrNameLst>
                                          <p:attrName>ppt_x</p:attrName>
                                        </p:attrNameLst>
                                      </p:cBhvr>
                                      <p:tavLst>
                                        <p:tav tm="0">
                                          <p:val>
                                            <p:strVal val="ppt_x"/>
                                          </p:val>
                                        </p:tav>
                                        <p:tav tm="100000">
                                          <p:val>
                                            <p:strVal val="1+ppt_w/2"/>
                                          </p:val>
                                        </p:tav>
                                      </p:tavLst>
                                    </p:anim>
                                    <p:anim calcmode="lin" valueType="num">
                                      <p:cBhvr additive="base">
                                        <p:cTn id="206" dur="3000"/>
                                        <p:tgtEl>
                                          <p:spTgt spid="10"/>
                                        </p:tgtEl>
                                        <p:attrNameLst>
                                          <p:attrName>ppt_y</p:attrName>
                                        </p:attrNameLst>
                                      </p:cBhvr>
                                      <p:tavLst>
                                        <p:tav tm="0">
                                          <p:val>
                                            <p:strVal val="ppt_y"/>
                                          </p:val>
                                        </p:tav>
                                        <p:tav tm="100000">
                                          <p:val>
                                            <p:strVal val="ppt_y"/>
                                          </p:val>
                                        </p:tav>
                                      </p:tavLst>
                                    </p:anim>
                                    <p:set>
                                      <p:cBhvr>
                                        <p:cTn id="207" dur="1" fill="hold">
                                          <p:stCondLst>
                                            <p:cond delay="2999"/>
                                          </p:stCondLst>
                                        </p:cTn>
                                        <p:tgtEl>
                                          <p:spTgt spid="10"/>
                                        </p:tgtEl>
                                        <p:attrNameLst>
                                          <p:attrName>style.visibility</p:attrName>
                                        </p:attrNameLst>
                                      </p:cBhvr>
                                      <p:to>
                                        <p:strVal val="hidden"/>
                                      </p:to>
                                    </p:set>
                                  </p:childTnLst>
                                </p:cTn>
                              </p:par>
                              <p:par>
                                <p:cTn id="208" presetID="2" presetClass="exit" presetSubtype="2" fill="hold" grpId="2" nodeType="withEffect">
                                  <p:stCondLst>
                                    <p:cond delay="0"/>
                                  </p:stCondLst>
                                  <p:childTnLst>
                                    <p:anim calcmode="lin" valueType="num">
                                      <p:cBhvr additive="base">
                                        <p:cTn id="209" dur="3000"/>
                                        <p:tgtEl>
                                          <p:spTgt spid="11"/>
                                        </p:tgtEl>
                                        <p:attrNameLst>
                                          <p:attrName>ppt_x</p:attrName>
                                        </p:attrNameLst>
                                      </p:cBhvr>
                                      <p:tavLst>
                                        <p:tav tm="0">
                                          <p:val>
                                            <p:strVal val="ppt_x"/>
                                          </p:val>
                                        </p:tav>
                                        <p:tav tm="100000">
                                          <p:val>
                                            <p:strVal val="1+ppt_w/2"/>
                                          </p:val>
                                        </p:tav>
                                      </p:tavLst>
                                    </p:anim>
                                    <p:anim calcmode="lin" valueType="num">
                                      <p:cBhvr additive="base">
                                        <p:cTn id="210" dur="3000"/>
                                        <p:tgtEl>
                                          <p:spTgt spid="11"/>
                                        </p:tgtEl>
                                        <p:attrNameLst>
                                          <p:attrName>ppt_y</p:attrName>
                                        </p:attrNameLst>
                                      </p:cBhvr>
                                      <p:tavLst>
                                        <p:tav tm="0">
                                          <p:val>
                                            <p:strVal val="ppt_y"/>
                                          </p:val>
                                        </p:tav>
                                        <p:tav tm="100000">
                                          <p:val>
                                            <p:strVal val="ppt_y"/>
                                          </p:val>
                                        </p:tav>
                                      </p:tavLst>
                                    </p:anim>
                                    <p:set>
                                      <p:cBhvr>
                                        <p:cTn id="211" dur="1" fill="hold">
                                          <p:stCondLst>
                                            <p:cond delay="2999"/>
                                          </p:stCondLst>
                                        </p:cTn>
                                        <p:tgtEl>
                                          <p:spTgt spid="11"/>
                                        </p:tgtEl>
                                        <p:attrNameLst>
                                          <p:attrName>style.visibility</p:attrName>
                                        </p:attrNameLst>
                                      </p:cBhvr>
                                      <p:to>
                                        <p:strVal val="hidden"/>
                                      </p:to>
                                    </p:set>
                                  </p:childTnLst>
                                </p:cTn>
                              </p:par>
                              <p:par>
                                <p:cTn id="212" presetID="2" presetClass="exit" presetSubtype="2" fill="hold" grpId="2" nodeType="withEffect">
                                  <p:stCondLst>
                                    <p:cond delay="0"/>
                                  </p:stCondLst>
                                  <p:childTnLst>
                                    <p:anim calcmode="lin" valueType="num">
                                      <p:cBhvr additive="base">
                                        <p:cTn id="213" dur="3000"/>
                                        <p:tgtEl>
                                          <p:spTgt spid="12"/>
                                        </p:tgtEl>
                                        <p:attrNameLst>
                                          <p:attrName>ppt_x</p:attrName>
                                        </p:attrNameLst>
                                      </p:cBhvr>
                                      <p:tavLst>
                                        <p:tav tm="0">
                                          <p:val>
                                            <p:strVal val="ppt_x"/>
                                          </p:val>
                                        </p:tav>
                                        <p:tav tm="100000">
                                          <p:val>
                                            <p:strVal val="1+ppt_w/2"/>
                                          </p:val>
                                        </p:tav>
                                      </p:tavLst>
                                    </p:anim>
                                    <p:anim calcmode="lin" valueType="num">
                                      <p:cBhvr additive="base">
                                        <p:cTn id="214" dur="3000"/>
                                        <p:tgtEl>
                                          <p:spTgt spid="12"/>
                                        </p:tgtEl>
                                        <p:attrNameLst>
                                          <p:attrName>ppt_y</p:attrName>
                                        </p:attrNameLst>
                                      </p:cBhvr>
                                      <p:tavLst>
                                        <p:tav tm="0">
                                          <p:val>
                                            <p:strVal val="ppt_y"/>
                                          </p:val>
                                        </p:tav>
                                        <p:tav tm="100000">
                                          <p:val>
                                            <p:strVal val="ppt_y"/>
                                          </p:val>
                                        </p:tav>
                                      </p:tavLst>
                                    </p:anim>
                                    <p:set>
                                      <p:cBhvr>
                                        <p:cTn id="215" dur="1" fill="hold">
                                          <p:stCondLst>
                                            <p:cond delay="2999"/>
                                          </p:stCondLst>
                                        </p:cTn>
                                        <p:tgtEl>
                                          <p:spTgt spid="12"/>
                                        </p:tgtEl>
                                        <p:attrNameLst>
                                          <p:attrName>style.visibility</p:attrName>
                                        </p:attrNameLst>
                                      </p:cBhvr>
                                      <p:to>
                                        <p:strVal val="hidden"/>
                                      </p:to>
                                    </p:set>
                                  </p:childTnLst>
                                </p:cTn>
                              </p:par>
                              <p:par>
                                <p:cTn id="216" presetID="2" presetClass="exit" presetSubtype="2" fill="hold" grpId="2" nodeType="withEffect">
                                  <p:stCondLst>
                                    <p:cond delay="0"/>
                                  </p:stCondLst>
                                  <p:childTnLst>
                                    <p:anim calcmode="lin" valueType="num">
                                      <p:cBhvr additive="base">
                                        <p:cTn id="217" dur="3000"/>
                                        <p:tgtEl>
                                          <p:spTgt spid="13"/>
                                        </p:tgtEl>
                                        <p:attrNameLst>
                                          <p:attrName>ppt_x</p:attrName>
                                        </p:attrNameLst>
                                      </p:cBhvr>
                                      <p:tavLst>
                                        <p:tav tm="0">
                                          <p:val>
                                            <p:strVal val="ppt_x"/>
                                          </p:val>
                                        </p:tav>
                                        <p:tav tm="100000">
                                          <p:val>
                                            <p:strVal val="1+ppt_w/2"/>
                                          </p:val>
                                        </p:tav>
                                      </p:tavLst>
                                    </p:anim>
                                    <p:anim calcmode="lin" valueType="num">
                                      <p:cBhvr additive="base">
                                        <p:cTn id="218" dur="3000"/>
                                        <p:tgtEl>
                                          <p:spTgt spid="13"/>
                                        </p:tgtEl>
                                        <p:attrNameLst>
                                          <p:attrName>ppt_y</p:attrName>
                                        </p:attrNameLst>
                                      </p:cBhvr>
                                      <p:tavLst>
                                        <p:tav tm="0">
                                          <p:val>
                                            <p:strVal val="ppt_y"/>
                                          </p:val>
                                        </p:tav>
                                        <p:tav tm="100000">
                                          <p:val>
                                            <p:strVal val="ppt_y"/>
                                          </p:val>
                                        </p:tav>
                                      </p:tavLst>
                                    </p:anim>
                                    <p:set>
                                      <p:cBhvr>
                                        <p:cTn id="219" dur="1" fill="hold">
                                          <p:stCondLst>
                                            <p:cond delay="2999"/>
                                          </p:stCondLst>
                                        </p:cTn>
                                        <p:tgtEl>
                                          <p:spTgt spid="13"/>
                                        </p:tgtEl>
                                        <p:attrNameLst>
                                          <p:attrName>style.visibility</p:attrName>
                                        </p:attrNameLst>
                                      </p:cBhvr>
                                      <p:to>
                                        <p:strVal val="hidden"/>
                                      </p:to>
                                    </p:set>
                                  </p:childTnLst>
                                </p:cTn>
                              </p:par>
                              <p:par>
                                <p:cTn id="220" presetID="2" presetClass="exit" presetSubtype="2" fill="hold" grpId="2" nodeType="withEffect">
                                  <p:stCondLst>
                                    <p:cond delay="0"/>
                                  </p:stCondLst>
                                  <p:childTnLst>
                                    <p:anim calcmode="lin" valueType="num">
                                      <p:cBhvr additive="base">
                                        <p:cTn id="221" dur="3000"/>
                                        <p:tgtEl>
                                          <p:spTgt spid="14"/>
                                        </p:tgtEl>
                                        <p:attrNameLst>
                                          <p:attrName>ppt_x</p:attrName>
                                        </p:attrNameLst>
                                      </p:cBhvr>
                                      <p:tavLst>
                                        <p:tav tm="0">
                                          <p:val>
                                            <p:strVal val="ppt_x"/>
                                          </p:val>
                                        </p:tav>
                                        <p:tav tm="100000">
                                          <p:val>
                                            <p:strVal val="1+ppt_w/2"/>
                                          </p:val>
                                        </p:tav>
                                      </p:tavLst>
                                    </p:anim>
                                    <p:anim calcmode="lin" valueType="num">
                                      <p:cBhvr additive="base">
                                        <p:cTn id="222" dur="3000"/>
                                        <p:tgtEl>
                                          <p:spTgt spid="14"/>
                                        </p:tgtEl>
                                        <p:attrNameLst>
                                          <p:attrName>ppt_y</p:attrName>
                                        </p:attrNameLst>
                                      </p:cBhvr>
                                      <p:tavLst>
                                        <p:tav tm="0">
                                          <p:val>
                                            <p:strVal val="ppt_y"/>
                                          </p:val>
                                        </p:tav>
                                        <p:tav tm="100000">
                                          <p:val>
                                            <p:strVal val="ppt_y"/>
                                          </p:val>
                                        </p:tav>
                                      </p:tavLst>
                                    </p:anim>
                                    <p:set>
                                      <p:cBhvr>
                                        <p:cTn id="223" dur="1" fill="hold">
                                          <p:stCondLst>
                                            <p:cond delay="2999"/>
                                          </p:stCondLst>
                                        </p:cTn>
                                        <p:tgtEl>
                                          <p:spTgt spid="14"/>
                                        </p:tgtEl>
                                        <p:attrNameLst>
                                          <p:attrName>style.visibility</p:attrName>
                                        </p:attrNameLst>
                                      </p:cBhvr>
                                      <p:to>
                                        <p:strVal val="hidden"/>
                                      </p:to>
                                    </p:set>
                                  </p:childTnLst>
                                </p:cTn>
                              </p:par>
                              <p:par>
                                <p:cTn id="224" presetID="2" presetClass="exit" presetSubtype="2" fill="hold" grpId="2" nodeType="withEffect">
                                  <p:stCondLst>
                                    <p:cond delay="0"/>
                                  </p:stCondLst>
                                  <p:childTnLst>
                                    <p:anim calcmode="lin" valueType="num">
                                      <p:cBhvr additive="base">
                                        <p:cTn id="225" dur="3000"/>
                                        <p:tgtEl>
                                          <p:spTgt spid="15"/>
                                        </p:tgtEl>
                                        <p:attrNameLst>
                                          <p:attrName>ppt_x</p:attrName>
                                        </p:attrNameLst>
                                      </p:cBhvr>
                                      <p:tavLst>
                                        <p:tav tm="0">
                                          <p:val>
                                            <p:strVal val="ppt_x"/>
                                          </p:val>
                                        </p:tav>
                                        <p:tav tm="100000">
                                          <p:val>
                                            <p:strVal val="1+ppt_w/2"/>
                                          </p:val>
                                        </p:tav>
                                      </p:tavLst>
                                    </p:anim>
                                    <p:anim calcmode="lin" valueType="num">
                                      <p:cBhvr additive="base">
                                        <p:cTn id="226" dur="3000"/>
                                        <p:tgtEl>
                                          <p:spTgt spid="15"/>
                                        </p:tgtEl>
                                        <p:attrNameLst>
                                          <p:attrName>ppt_y</p:attrName>
                                        </p:attrNameLst>
                                      </p:cBhvr>
                                      <p:tavLst>
                                        <p:tav tm="0">
                                          <p:val>
                                            <p:strVal val="ppt_y"/>
                                          </p:val>
                                        </p:tav>
                                        <p:tav tm="100000">
                                          <p:val>
                                            <p:strVal val="ppt_y"/>
                                          </p:val>
                                        </p:tav>
                                      </p:tavLst>
                                    </p:anim>
                                    <p:set>
                                      <p:cBhvr>
                                        <p:cTn id="227" dur="1" fill="hold">
                                          <p:stCondLst>
                                            <p:cond delay="2999"/>
                                          </p:stCondLst>
                                        </p:cTn>
                                        <p:tgtEl>
                                          <p:spTgt spid="15"/>
                                        </p:tgtEl>
                                        <p:attrNameLst>
                                          <p:attrName>style.visibility</p:attrName>
                                        </p:attrNameLst>
                                      </p:cBhvr>
                                      <p:to>
                                        <p:strVal val="hidden"/>
                                      </p:to>
                                    </p:set>
                                  </p:childTnLst>
                                </p:cTn>
                              </p:par>
                              <p:par>
                                <p:cTn id="228" presetID="2" presetClass="exit" presetSubtype="2" fill="hold" grpId="2" nodeType="withEffect">
                                  <p:stCondLst>
                                    <p:cond delay="0"/>
                                  </p:stCondLst>
                                  <p:childTnLst>
                                    <p:anim calcmode="lin" valueType="num">
                                      <p:cBhvr additive="base">
                                        <p:cTn id="229" dur="3000"/>
                                        <p:tgtEl>
                                          <p:spTgt spid="16"/>
                                        </p:tgtEl>
                                        <p:attrNameLst>
                                          <p:attrName>ppt_x</p:attrName>
                                        </p:attrNameLst>
                                      </p:cBhvr>
                                      <p:tavLst>
                                        <p:tav tm="0">
                                          <p:val>
                                            <p:strVal val="ppt_x"/>
                                          </p:val>
                                        </p:tav>
                                        <p:tav tm="100000">
                                          <p:val>
                                            <p:strVal val="1+ppt_w/2"/>
                                          </p:val>
                                        </p:tav>
                                      </p:tavLst>
                                    </p:anim>
                                    <p:anim calcmode="lin" valueType="num">
                                      <p:cBhvr additive="base">
                                        <p:cTn id="230" dur="3000"/>
                                        <p:tgtEl>
                                          <p:spTgt spid="16"/>
                                        </p:tgtEl>
                                        <p:attrNameLst>
                                          <p:attrName>ppt_y</p:attrName>
                                        </p:attrNameLst>
                                      </p:cBhvr>
                                      <p:tavLst>
                                        <p:tav tm="0">
                                          <p:val>
                                            <p:strVal val="ppt_y"/>
                                          </p:val>
                                        </p:tav>
                                        <p:tav tm="100000">
                                          <p:val>
                                            <p:strVal val="ppt_y"/>
                                          </p:val>
                                        </p:tav>
                                      </p:tavLst>
                                    </p:anim>
                                    <p:set>
                                      <p:cBhvr>
                                        <p:cTn id="231" dur="1" fill="hold">
                                          <p:stCondLst>
                                            <p:cond delay="2999"/>
                                          </p:stCondLst>
                                        </p:cTn>
                                        <p:tgtEl>
                                          <p:spTgt spid="16"/>
                                        </p:tgtEl>
                                        <p:attrNameLst>
                                          <p:attrName>style.visibility</p:attrName>
                                        </p:attrNameLst>
                                      </p:cBhvr>
                                      <p:to>
                                        <p:strVal val="hidden"/>
                                      </p:to>
                                    </p:set>
                                  </p:childTnLst>
                                </p:cTn>
                              </p:par>
                              <p:par>
                                <p:cTn id="232" presetID="2" presetClass="exit" presetSubtype="8" fill="hold" grpId="2" nodeType="withEffect">
                                  <p:stCondLst>
                                    <p:cond delay="0"/>
                                  </p:stCondLst>
                                  <p:childTnLst>
                                    <p:anim calcmode="lin" valueType="num">
                                      <p:cBhvr additive="base">
                                        <p:cTn id="233" dur="3000"/>
                                        <p:tgtEl>
                                          <p:spTgt spid="17"/>
                                        </p:tgtEl>
                                        <p:attrNameLst>
                                          <p:attrName>ppt_x</p:attrName>
                                        </p:attrNameLst>
                                      </p:cBhvr>
                                      <p:tavLst>
                                        <p:tav tm="0">
                                          <p:val>
                                            <p:strVal val="ppt_x"/>
                                          </p:val>
                                        </p:tav>
                                        <p:tav tm="100000">
                                          <p:val>
                                            <p:strVal val="0-ppt_w/2"/>
                                          </p:val>
                                        </p:tav>
                                      </p:tavLst>
                                    </p:anim>
                                    <p:anim calcmode="lin" valueType="num">
                                      <p:cBhvr additive="base">
                                        <p:cTn id="234" dur="3000"/>
                                        <p:tgtEl>
                                          <p:spTgt spid="17"/>
                                        </p:tgtEl>
                                        <p:attrNameLst>
                                          <p:attrName>ppt_y</p:attrName>
                                        </p:attrNameLst>
                                      </p:cBhvr>
                                      <p:tavLst>
                                        <p:tav tm="0">
                                          <p:val>
                                            <p:strVal val="ppt_y"/>
                                          </p:val>
                                        </p:tav>
                                        <p:tav tm="100000">
                                          <p:val>
                                            <p:strVal val="ppt_y"/>
                                          </p:val>
                                        </p:tav>
                                      </p:tavLst>
                                    </p:anim>
                                    <p:set>
                                      <p:cBhvr>
                                        <p:cTn id="235" dur="1" fill="hold">
                                          <p:stCondLst>
                                            <p:cond delay="2999"/>
                                          </p:stCondLst>
                                        </p:cTn>
                                        <p:tgtEl>
                                          <p:spTgt spid="17"/>
                                        </p:tgtEl>
                                        <p:attrNameLst>
                                          <p:attrName>style.visibility</p:attrName>
                                        </p:attrNameLst>
                                      </p:cBhvr>
                                      <p:to>
                                        <p:strVal val="hidden"/>
                                      </p:to>
                                    </p:set>
                                  </p:childTnLst>
                                </p:cTn>
                              </p:par>
                              <p:par>
                                <p:cTn id="236" presetID="2" presetClass="exit" presetSubtype="8" fill="hold" grpId="2" nodeType="withEffect">
                                  <p:stCondLst>
                                    <p:cond delay="0"/>
                                  </p:stCondLst>
                                  <p:childTnLst>
                                    <p:anim calcmode="lin" valueType="num">
                                      <p:cBhvr additive="base">
                                        <p:cTn id="237" dur="3000"/>
                                        <p:tgtEl>
                                          <p:spTgt spid="18"/>
                                        </p:tgtEl>
                                        <p:attrNameLst>
                                          <p:attrName>ppt_x</p:attrName>
                                        </p:attrNameLst>
                                      </p:cBhvr>
                                      <p:tavLst>
                                        <p:tav tm="0">
                                          <p:val>
                                            <p:strVal val="ppt_x"/>
                                          </p:val>
                                        </p:tav>
                                        <p:tav tm="100000">
                                          <p:val>
                                            <p:strVal val="0-ppt_w/2"/>
                                          </p:val>
                                        </p:tav>
                                      </p:tavLst>
                                    </p:anim>
                                    <p:anim calcmode="lin" valueType="num">
                                      <p:cBhvr additive="base">
                                        <p:cTn id="238" dur="3000"/>
                                        <p:tgtEl>
                                          <p:spTgt spid="18"/>
                                        </p:tgtEl>
                                        <p:attrNameLst>
                                          <p:attrName>ppt_y</p:attrName>
                                        </p:attrNameLst>
                                      </p:cBhvr>
                                      <p:tavLst>
                                        <p:tav tm="0">
                                          <p:val>
                                            <p:strVal val="ppt_y"/>
                                          </p:val>
                                        </p:tav>
                                        <p:tav tm="100000">
                                          <p:val>
                                            <p:strVal val="ppt_y"/>
                                          </p:val>
                                        </p:tav>
                                      </p:tavLst>
                                    </p:anim>
                                    <p:set>
                                      <p:cBhvr>
                                        <p:cTn id="239" dur="1" fill="hold">
                                          <p:stCondLst>
                                            <p:cond delay="2999"/>
                                          </p:stCondLst>
                                        </p:cTn>
                                        <p:tgtEl>
                                          <p:spTgt spid="18"/>
                                        </p:tgtEl>
                                        <p:attrNameLst>
                                          <p:attrName>style.visibility</p:attrName>
                                        </p:attrNameLst>
                                      </p:cBhvr>
                                      <p:to>
                                        <p:strVal val="hidden"/>
                                      </p:to>
                                    </p:set>
                                  </p:childTnLst>
                                </p:cTn>
                              </p:par>
                              <p:par>
                                <p:cTn id="240" presetID="2" presetClass="exit" presetSubtype="8" fill="hold" grpId="2" nodeType="withEffect">
                                  <p:stCondLst>
                                    <p:cond delay="0"/>
                                  </p:stCondLst>
                                  <p:childTnLst>
                                    <p:anim calcmode="lin" valueType="num">
                                      <p:cBhvr additive="base">
                                        <p:cTn id="241" dur="3000"/>
                                        <p:tgtEl>
                                          <p:spTgt spid="19"/>
                                        </p:tgtEl>
                                        <p:attrNameLst>
                                          <p:attrName>ppt_x</p:attrName>
                                        </p:attrNameLst>
                                      </p:cBhvr>
                                      <p:tavLst>
                                        <p:tav tm="0">
                                          <p:val>
                                            <p:strVal val="ppt_x"/>
                                          </p:val>
                                        </p:tav>
                                        <p:tav tm="100000">
                                          <p:val>
                                            <p:strVal val="0-ppt_w/2"/>
                                          </p:val>
                                        </p:tav>
                                      </p:tavLst>
                                    </p:anim>
                                    <p:anim calcmode="lin" valueType="num">
                                      <p:cBhvr additive="base">
                                        <p:cTn id="242" dur="3000"/>
                                        <p:tgtEl>
                                          <p:spTgt spid="19"/>
                                        </p:tgtEl>
                                        <p:attrNameLst>
                                          <p:attrName>ppt_y</p:attrName>
                                        </p:attrNameLst>
                                      </p:cBhvr>
                                      <p:tavLst>
                                        <p:tav tm="0">
                                          <p:val>
                                            <p:strVal val="ppt_y"/>
                                          </p:val>
                                        </p:tav>
                                        <p:tav tm="100000">
                                          <p:val>
                                            <p:strVal val="ppt_y"/>
                                          </p:val>
                                        </p:tav>
                                      </p:tavLst>
                                    </p:anim>
                                    <p:set>
                                      <p:cBhvr>
                                        <p:cTn id="243" dur="1" fill="hold">
                                          <p:stCondLst>
                                            <p:cond delay="2999"/>
                                          </p:stCondLst>
                                        </p:cTn>
                                        <p:tgtEl>
                                          <p:spTgt spid="19"/>
                                        </p:tgtEl>
                                        <p:attrNameLst>
                                          <p:attrName>style.visibility</p:attrName>
                                        </p:attrNameLst>
                                      </p:cBhvr>
                                      <p:to>
                                        <p:strVal val="hidden"/>
                                      </p:to>
                                    </p:set>
                                  </p:childTnLst>
                                </p:cTn>
                              </p:par>
                              <p:par>
                                <p:cTn id="244" presetID="2" presetClass="exit" presetSubtype="8" fill="hold" grpId="2" nodeType="withEffect">
                                  <p:stCondLst>
                                    <p:cond delay="0"/>
                                  </p:stCondLst>
                                  <p:childTnLst>
                                    <p:anim calcmode="lin" valueType="num">
                                      <p:cBhvr additive="base">
                                        <p:cTn id="245" dur="3000"/>
                                        <p:tgtEl>
                                          <p:spTgt spid="20"/>
                                        </p:tgtEl>
                                        <p:attrNameLst>
                                          <p:attrName>ppt_x</p:attrName>
                                        </p:attrNameLst>
                                      </p:cBhvr>
                                      <p:tavLst>
                                        <p:tav tm="0">
                                          <p:val>
                                            <p:strVal val="ppt_x"/>
                                          </p:val>
                                        </p:tav>
                                        <p:tav tm="100000">
                                          <p:val>
                                            <p:strVal val="0-ppt_w/2"/>
                                          </p:val>
                                        </p:tav>
                                      </p:tavLst>
                                    </p:anim>
                                    <p:anim calcmode="lin" valueType="num">
                                      <p:cBhvr additive="base">
                                        <p:cTn id="246" dur="3000"/>
                                        <p:tgtEl>
                                          <p:spTgt spid="20"/>
                                        </p:tgtEl>
                                        <p:attrNameLst>
                                          <p:attrName>ppt_y</p:attrName>
                                        </p:attrNameLst>
                                      </p:cBhvr>
                                      <p:tavLst>
                                        <p:tav tm="0">
                                          <p:val>
                                            <p:strVal val="ppt_y"/>
                                          </p:val>
                                        </p:tav>
                                        <p:tav tm="100000">
                                          <p:val>
                                            <p:strVal val="ppt_y"/>
                                          </p:val>
                                        </p:tav>
                                      </p:tavLst>
                                    </p:anim>
                                    <p:set>
                                      <p:cBhvr>
                                        <p:cTn id="247" dur="1" fill="hold">
                                          <p:stCondLst>
                                            <p:cond delay="2999"/>
                                          </p:stCondLst>
                                        </p:cTn>
                                        <p:tgtEl>
                                          <p:spTgt spid="20"/>
                                        </p:tgtEl>
                                        <p:attrNameLst>
                                          <p:attrName>style.visibility</p:attrName>
                                        </p:attrNameLst>
                                      </p:cBhvr>
                                      <p:to>
                                        <p:strVal val="hidden"/>
                                      </p:to>
                                    </p:set>
                                  </p:childTnLst>
                                </p:cTn>
                              </p:par>
                              <p:par>
                                <p:cTn id="248" presetID="2" presetClass="exit" presetSubtype="8" fill="hold" grpId="2" nodeType="withEffect">
                                  <p:stCondLst>
                                    <p:cond delay="0"/>
                                  </p:stCondLst>
                                  <p:childTnLst>
                                    <p:anim calcmode="lin" valueType="num">
                                      <p:cBhvr additive="base">
                                        <p:cTn id="249" dur="3000"/>
                                        <p:tgtEl>
                                          <p:spTgt spid="21"/>
                                        </p:tgtEl>
                                        <p:attrNameLst>
                                          <p:attrName>ppt_x</p:attrName>
                                        </p:attrNameLst>
                                      </p:cBhvr>
                                      <p:tavLst>
                                        <p:tav tm="0">
                                          <p:val>
                                            <p:strVal val="ppt_x"/>
                                          </p:val>
                                        </p:tav>
                                        <p:tav tm="100000">
                                          <p:val>
                                            <p:strVal val="0-ppt_w/2"/>
                                          </p:val>
                                        </p:tav>
                                      </p:tavLst>
                                    </p:anim>
                                    <p:anim calcmode="lin" valueType="num">
                                      <p:cBhvr additive="base">
                                        <p:cTn id="250" dur="3000"/>
                                        <p:tgtEl>
                                          <p:spTgt spid="21"/>
                                        </p:tgtEl>
                                        <p:attrNameLst>
                                          <p:attrName>ppt_y</p:attrName>
                                        </p:attrNameLst>
                                      </p:cBhvr>
                                      <p:tavLst>
                                        <p:tav tm="0">
                                          <p:val>
                                            <p:strVal val="ppt_y"/>
                                          </p:val>
                                        </p:tav>
                                        <p:tav tm="100000">
                                          <p:val>
                                            <p:strVal val="ppt_y"/>
                                          </p:val>
                                        </p:tav>
                                      </p:tavLst>
                                    </p:anim>
                                    <p:set>
                                      <p:cBhvr>
                                        <p:cTn id="251" dur="1" fill="hold">
                                          <p:stCondLst>
                                            <p:cond delay="2999"/>
                                          </p:stCondLst>
                                        </p:cTn>
                                        <p:tgtEl>
                                          <p:spTgt spid="21"/>
                                        </p:tgtEl>
                                        <p:attrNameLst>
                                          <p:attrName>style.visibility</p:attrName>
                                        </p:attrNameLst>
                                      </p:cBhvr>
                                      <p:to>
                                        <p:strVal val="hidden"/>
                                      </p:to>
                                    </p:set>
                                  </p:childTnLst>
                                </p:cTn>
                              </p:par>
                              <p:par>
                                <p:cTn id="252" presetID="2" presetClass="exit" presetSubtype="8" fill="hold" grpId="2" nodeType="withEffect">
                                  <p:stCondLst>
                                    <p:cond delay="0"/>
                                  </p:stCondLst>
                                  <p:childTnLst>
                                    <p:anim calcmode="lin" valueType="num">
                                      <p:cBhvr additive="base">
                                        <p:cTn id="253" dur="3000"/>
                                        <p:tgtEl>
                                          <p:spTgt spid="22"/>
                                        </p:tgtEl>
                                        <p:attrNameLst>
                                          <p:attrName>ppt_x</p:attrName>
                                        </p:attrNameLst>
                                      </p:cBhvr>
                                      <p:tavLst>
                                        <p:tav tm="0">
                                          <p:val>
                                            <p:strVal val="ppt_x"/>
                                          </p:val>
                                        </p:tav>
                                        <p:tav tm="100000">
                                          <p:val>
                                            <p:strVal val="0-ppt_w/2"/>
                                          </p:val>
                                        </p:tav>
                                      </p:tavLst>
                                    </p:anim>
                                    <p:anim calcmode="lin" valueType="num">
                                      <p:cBhvr additive="base">
                                        <p:cTn id="254" dur="3000"/>
                                        <p:tgtEl>
                                          <p:spTgt spid="22"/>
                                        </p:tgtEl>
                                        <p:attrNameLst>
                                          <p:attrName>ppt_y</p:attrName>
                                        </p:attrNameLst>
                                      </p:cBhvr>
                                      <p:tavLst>
                                        <p:tav tm="0">
                                          <p:val>
                                            <p:strVal val="ppt_y"/>
                                          </p:val>
                                        </p:tav>
                                        <p:tav tm="100000">
                                          <p:val>
                                            <p:strVal val="ppt_y"/>
                                          </p:val>
                                        </p:tav>
                                      </p:tavLst>
                                    </p:anim>
                                    <p:set>
                                      <p:cBhvr>
                                        <p:cTn id="255" dur="1" fill="hold">
                                          <p:stCondLst>
                                            <p:cond delay="2999"/>
                                          </p:stCondLst>
                                        </p:cTn>
                                        <p:tgtEl>
                                          <p:spTgt spid="22"/>
                                        </p:tgtEl>
                                        <p:attrNameLst>
                                          <p:attrName>style.visibility</p:attrName>
                                        </p:attrNameLst>
                                      </p:cBhvr>
                                      <p:to>
                                        <p:strVal val="hidden"/>
                                      </p:to>
                                    </p:set>
                                  </p:childTnLst>
                                </p:cTn>
                              </p:par>
                              <p:par>
                                <p:cTn id="256" presetID="2" presetClass="exit" presetSubtype="8" fill="hold" grpId="2" nodeType="withEffect">
                                  <p:stCondLst>
                                    <p:cond delay="0"/>
                                  </p:stCondLst>
                                  <p:childTnLst>
                                    <p:anim calcmode="lin" valueType="num">
                                      <p:cBhvr additive="base">
                                        <p:cTn id="257" dur="3000"/>
                                        <p:tgtEl>
                                          <p:spTgt spid="23"/>
                                        </p:tgtEl>
                                        <p:attrNameLst>
                                          <p:attrName>ppt_x</p:attrName>
                                        </p:attrNameLst>
                                      </p:cBhvr>
                                      <p:tavLst>
                                        <p:tav tm="0">
                                          <p:val>
                                            <p:strVal val="ppt_x"/>
                                          </p:val>
                                        </p:tav>
                                        <p:tav tm="100000">
                                          <p:val>
                                            <p:strVal val="0-ppt_w/2"/>
                                          </p:val>
                                        </p:tav>
                                      </p:tavLst>
                                    </p:anim>
                                    <p:anim calcmode="lin" valueType="num">
                                      <p:cBhvr additive="base">
                                        <p:cTn id="258" dur="3000"/>
                                        <p:tgtEl>
                                          <p:spTgt spid="23"/>
                                        </p:tgtEl>
                                        <p:attrNameLst>
                                          <p:attrName>ppt_y</p:attrName>
                                        </p:attrNameLst>
                                      </p:cBhvr>
                                      <p:tavLst>
                                        <p:tav tm="0">
                                          <p:val>
                                            <p:strVal val="ppt_y"/>
                                          </p:val>
                                        </p:tav>
                                        <p:tav tm="100000">
                                          <p:val>
                                            <p:strVal val="ppt_y"/>
                                          </p:val>
                                        </p:tav>
                                      </p:tavLst>
                                    </p:anim>
                                    <p:set>
                                      <p:cBhvr>
                                        <p:cTn id="259" dur="1" fill="hold">
                                          <p:stCondLst>
                                            <p:cond delay="2999"/>
                                          </p:stCondLst>
                                        </p:cTn>
                                        <p:tgtEl>
                                          <p:spTgt spid="23"/>
                                        </p:tgtEl>
                                        <p:attrNameLst>
                                          <p:attrName>style.visibility</p:attrName>
                                        </p:attrNameLst>
                                      </p:cBhvr>
                                      <p:to>
                                        <p:strVal val="hidden"/>
                                      </p:to>
                                    </p:set>
                                  </p:childTnLst>
                                </p:cTn>
                              </p:par>
                              <p:par>
                                <p:cTn id="260" presetID="2" presetClass="exit" presetSubtype="8" fill="hold" grpId="2" nodeType="withEffect">
                                  <p:stCondLst>
                                    <p:cond delay="0"/>
                                  </p:stCondLst>
                                  <p:childTnLst>
                                    <p:anim calcmode="lin" valueType="num">
                                      <p:cBhvr additive="base">
                                        <p:cTn id="261" dur="3000"/>
                                        <p:tgtEl>
                                          <p:spTgt spid="24"/>
                                        </p:tgtEl>
                                        <p:attrNameLst>
                                          <p:attrName>ppt_x</p:attrName>
                                        </p:attrNameLst>
                                      </p:cBhvr>
                                      <p:tavLst>
                                        <p:tav tm="0">
                                          <p:val>
                                            <p:strVal val="ppt_x"/>
                                          </p:val>
                                        </p:tav>
                                        <p:tav tm="100000">
                                          <p:val>
                                            <p:strVal val="0-ppt_w/2"/>
                                          </p:val>
                                        </p:tav>
                                      </p:tavLst>
                                    </p:anim>
                                    <p:anim calcmode="lin" valueType="num">
                                      <p:cBhvr additive="base">
                                        <p:cTn id="262" dur="3000"/>
                                        <p:tgtEl>
                                          <p:spTgt spid="24"/>
                                        </p:tgtEl>
                                        <p:attrNameLst>
                                          <p:attrName>ppt_y</p:attrName>
                                        </p:attrNameLst>
                                      </p:cBhvr>
                                      <p:tavLst>
                                        <p:tav tm="0">
                                          <p:val>
                                            <p:strVal val="ppt_y"/>
                                          </p:val>
                                        </p:tav>
                                        <p:tav tm="100000">
                                          <p:val>
                                            <p:strVal val="ppt_y"/>
                                          </p:val>
                                        </p:tav>
                                      </p:tavLst>
                                    </p:anim>
                                    <p:set>
                                      <p:cBhvr>
                                        <p:cTn id="263" dur="1" fill="hold">
                                          <p:stCondLst>
                                            <p:cond delay="2999"/>
                                          </p:stCondLst>
                                        </p:cTn>
                                        <p:tgtEl>
                                          <p:spTgt spid="24"/>
                                        </p:tgtEl>
                                        <p:attrNameLst>
                                          <p:attrName>style.visibility</p:attrName>
                                        </p:attrNameLst>
                                      </p:cBhvr>
                                      <p:to>
                                        <p:strVal val="hidden"/>
                                      </p:to>
                                    </p:set>
                                  </p:childTnLst>
                                </p:cTn>
                              </p:par>
                              <p:par>
                                <p:cTn id="264" presetID="2" presetClass="exit" presetSubtype="8" fill="hold" grpId="2" nodeType="withEffect">
                                  <p:stCondLst>
                                    <p:cond delay="0"/>
                                  </p:stCondLst>
                                  <p:childTnLst>
                                    <p:anim calcmode="lin" valueType="num">
                                      <p:cBhvr additive="base">
                                        <p:cTn id="265" dur="3000"/>
                                        <p:tgtEl>
                                          <p:spTgt spid="25"/>
                                        </p:tgtEl>
                                        <p:attrNameLst>
                                          <p:attrName>ppt_x</p:attrName>
                                        </p:attrNameLst>
                                      </p:cBhvr>
                                      <p:tavLst>
                                        <p:tav tm="0">
                                          <p:val>
                                            <p:strVal val="ppt_x"/>
                                          </p:val>
                                        </p:tav>
                                        <p:tav tm="100000">
                                          <p:val>
                                            <p:strVal val="0-ppt_w/2"/>
                                          </p:val>
                                        </p:tav>
                                      </p:tavLst>
                                    </p:anim>
                                    <p:anim calcmode="lin" valueType="num">
                                      <p:cBhvr additive="base">
                                        <p:cTn id="266" dur="3000"/>
                                        <p:tgtEl>
                                          <p:spTgt spid="25"/>
                                        </p:tgtEl>
                                        <p:attrNameLst>
                                          <p:attrName>ppt_y</p:attrName>
                                        </p:attrNameLst>
                                      </p:cBhvr>
                                      <p:tavLst>
                                        <p:tav tm="0">
                                          <p:val>
                                            <p:strVal val="ppt_y"/>
                                          </p:val>
                                        </p:tav>
                                        <p:tav tm="100000">
                                          <p:val>
                                            <p:strVal val="ppt_y"/>
                                          </p:val>
                                        </p:tav>
                                      </p:tavLst>
                                    </p:anim>
                                    <p:set>
                                      <p:cBhvr>
                                        <p:cTn id="267" dur="1" fill="hold">
                                          <p:stCondLst>
                                            <p:cond delay="2999"/>
                                          </p:stCondLst>
                                        </p:cTn>
                                        <p:tgtEl>
                                          <p:spTgt spid="25"/>
                                        </p:tgtEl>
                                        <p:attrNameLst>
                                          <p:attrName>style.visibility</p:attrName>
                                        </p:attrNameLst>
                                      </p:cBhvr>
                                      <p:to>
                                        <p:strVal val="hidden"/>
                                      </p:to>
                                    </p:set>
                                  </p:childTnLst>
                                </p:cTn>
                              </p:par>
                              <p:par>
                                <p:cTn id="268" presetID="2" presetClass="exit" presetSubtype="8" fill="hold" grpId="2" nodeType="withEffect">
                                  <p:stCondLst>
                                    <p:cond delay="0"/>
                                  </p:stCondLst>
                                  <p:childTnLst>
                                    <p:anim calcmode="lin" valueType="num">
                                      <p:cBhvr additive="base">
                                        <p:cTn id="269" dur="3000"/>
                                        <p:tgtEl>
                                          <p:spTgt spid="26"/>
                                        </p:tgtEl>
                                        <p:attrNameLst>
                                          <p:attrName>ppt_x</p:attrName>
                                        </p:attrNameLst>
                                      </p:cBhvr>
                                      <p:tavLst>
                                        <p:tav tm="0">
                                          <p:val>
                                            <p:strVal val="ppt_x"/>
                                          </p:val>
                                        </p:tav>
                                        <p:tav tm="100000">
                                          <p:val>
                                            <p:strVal val="0-ppt_w/2"/>
                                          </p:val>
                                        </p:tav>
                                      </p:tavLst>
                                    </p:anim>
                                    <p:anim calcmode="lin" valueType="num">
                                      <p:cBhvr additive="base">
                                        <p:cTn id="270" dur="3000"/>
                                        <p:tgtEl>
                                          <p:spTgt spid="26"/>
                                        </p:tgtEl>
                                        <p:attrNameLst>
                                          <p:attrName>ppt_y</p:attrName>
                                        </p:attrNameLst>
                                      </p:cBhvr>
                                      <p:tavLst>
                                        <p:tav tm="0">
                                          <p:val>
                                            <p:strVal val="ppt_y"/>
                                          </p:val>
                                        </p:tav>
                                        <p:tav tm="100000">
                                          <p:val>
                                            <p:strVal val="ppt_y"/>
                                          </p:val>
                                        </p:tav>
                                      </p:tavLst>
                                    </p:anim>
                                    <p:set>
                                      <p:cBhvr>
                                        <p:cTn id="271" dur="1" fill="hold">
                                          <p:stCondLst>
                                            <p:cond delay="2999"/>
                                          </p:stCondLst>
                                        </p:cTn>
                                        <p:tgtEl>
                                          <p:spTgt spid="26"/>
                                        </p:tgtEl>
                                        <p:attrNameLst>
                                          <p:attrName>style.visibility</p:attrName>
                                        </p:attrNameLst>
                                      </p:cBhvr>
                                      <p:to>
                                        <p:strVal val="hidden"/>
                                      </p:to>
                                    </p:set>
                                  </p:childTnLst>
                                </p:cTn>
                              </p:par>
                              <p:par>
                                <p:cTn id="272" presetID="2" presetClass="exit" presetSubtype="8" fill="hold" grpId="2" nodeType="withEffect">
                                  <p:stCondLst>
                                    <p:cond delay="0"/>
                                  </p:stCondLst>
                                  <p:childTnLst>
                                    <p:anim calcmode="lin" valueType="num">
                                      <p:cBhvr additive="base">
                                        <p:cTn id="273" dur="3000"/>
                                        <p:tgtEl>
                                          <p:spTgt spid="27"/>
                                        </p:tgtEl>
                                        <p:attrNameLst>
                                          <p:attrName>ppt_x</p:attrName>
                                        </p:attrNameLst>
                                      </p:cBhvr>
                                      <p:tavLst>
                                        <p:tav tm="0">
                                          <p:val>
                                            <p:strVal val="ppt_x"/>
                                          </p:val>
                                        </p:tav>
                                        <p:tav tm="100000">
                                          <p:val>
                                            <p:strVal val="0-ppt_w/2"/>
                                          </p:val>
                                        </p:tav>
                                      </p:tavLst>
                                    </p:anim>
                                    <p:anim calcmode="lin" valueType="num">
                                      <p:cBhvr additive="base">
                                        <p:cTn id="274" dur="3000"/>
                                        <p:tgtEl>
                                          <p:spTgt spid="27"/>
                                        </p:tgtEl>
                                        <p:attrNameLst>
                                          <p:attrName>ppt_y</p:attrName>
                                        </p:attrNameLst>
                                      </p:cBhvr>
                                      <p:tavLst>
                                        <p:tav tm="0">
                                          <p:val>
                                            <p:strVal val="ppt_y"/>
                                          </p:val>
                                        </p:tav>
                                        <p:tav tm="100000">
                                          <p:val>
                                            <p:strVal val="ppt_y"/>
                                          </p:val>
                                        </p:tav>
                                      </p:tavLst>
                                    </p:anim>
                                    <p:set>
                                      <p:cBhvr>
                                        <p:cTn id="275" dur="1" fill="hold">
                                          <p:stCondLst>
                                            <p:cond delay="2999"/>
                                          </p:stCondLst>
                                        </p:cTn>
                                        <p:tgtEl>
                                          <p:spTgt spid="27"/>
                                        </p:tgtEl>
                                        <p:attrNameLst>
                                          <p:attrName>style.visibility</p:attrName>
                                        </p:attrNameLst>
                                      </p:cBhvr>
                                      <p:to>
                                        <p:strVal val="hidden"/>
                                      </p:to>
                                    </p:set>
                                  </p:childTnLst>
                                </p:cTn>
                              </p:par>
                              <p:par>
                                <p:cTn id="276" presetID="2" presetClass="exit" presetSubtype="8" fill="hold" grpId="2" nodeType="withEffect">
                                  <p:stCondLst>
                                    <p:cond delay="0"/>
                                  </p:stCondLst>
                                  <p:childTnLst>
                                    <p:anim calcmode="lin" valueType="num">
                                      <p:cBhvr additive="base">
                                        <p:cTn id="277" dur="3000"/>
                                        <p:tgtEl>
                                          <p:spTgt spid="28"/>
                                        </p:tgtEl>
                                        <p:attrNameLst>
                                          <p:attrName>ppt_x</p:attrName>
                                        </p:attrNameLst>
                                      </p:cBhvr>
                                      <p:tavLst>
                                        <p:tav tm="0">
                                          <p:val>
                                            <p:strVal val="ppt_x"/>
                                          </p:val>
                                        </p:tav>
                                        <p:tav tm="100000">
                                          <p:val>
                                            <p:strVal val="0-ppt_w/2"/>
                                          </p:val>
                                        </p:tav>
                                      </p:tavLst>
                                    </p:anim>
                                    <p:anim calcmode="lin" valueType="num">
                                      <p:cBhvr additive="base">
                                        <p:cTn id="278" dur="3000"/>
                                        <p:tgtEl>
                                          <p:spTgt spid="28"/>
                                        </p:tgtEl>
                                        <p:attrNameLst>
                                          <p:attrName>ppt_y</p:attrName>
                                        </p:attrNameLst>
                                      </p:cBhvr>
                                      <p:tavLst>
                                        <p:tav tm="0">
                                          <p:val>
                                            <p:strVal val="ppt_y"/>
                                          </p:val>
                                        </p:tav>
                                        <p:tav tm="100000">
                                          <p:val>
                                            <p:strVal val="ppt_y"/>
                                          </p:val>
                                        </p:tav>
                                      </p:tavLst>
                                    </p:anim>
                                    <p:set>
                                      <p:cBhvr>
                                        <p:cTn id="279" dur="1" fill="hold">
                                          <p:stCondLst>
                                            <p:cond delay="2999"/>
                                          </p:stCondLst>
                                        </p:cTn>
                                        <p:tgtEl>
                                          <p:spTgt spid="28"/>
                                        </p:tgtEl>
                                        <p:attrNameLst>
                                          <p:attrName>style.visibility</p:attrName>
                                        </p:attrNameLst>
                                      </p:cBhvr>
                                      <p:to>
                                        <p:strVal val="hidden"/>
                                      </p:to>
                                    </p:set>
                                  </p:childTnLst>
                                </p:cTn>
                              </p:par>
                              <p:par>
                                <p:cTn id="280" presetID="2" presetClass="exit" presetSubtype="8" fill="hold" grpId="2" nodeType="withEffect">
                                  <p:stCondLst>
                                    <p:cond delay="0"/>
                                  </p:stCondLst>
                                  <p:childTnLst>
                                    <p:anim calcmode="lin" valueType="num">
                                      <p:cBhvr additive="base">
                                        <p:cTn id="281" dur="3000"/>
                                        <p:tgtEl>
                                          <p:spTgt spid="29"/>
                                        </p:tgtEl>
                                        <p:attrNameLst>
                                          <p:attrName>ppt_x</p:attrName>
                                        </p:attrNameLst>
                                      </p:cBhvr>
                                      <p:tavLst>
                                        <p:tav tm="0">
                                          <p:val>
                                            <p:strVal val="ppt_x"/>
                                          </p:val>
                                        </p:tav>
                                        <p:tav tm="100000">
                                          <p:val>
                                            <p:strVal val="0-ppt_w/2"/>
                                          </p:val>
                                        </p:tav>
                                      </p:tavLst>
                                    </p:anim>
                                    <p:anim calcmode="lin" valueType="num">
                                      <p:cBhvr additive="base">
                                        <p:cTn id="282" dur="3000"/>
                                        <p:tgtEl>
                                          <p:spTgt spid="29"/>
                                        </p:tgtEl>
                                        <p:attrNameLst>
                                          <p:attrName>ppt_y</p:attrName>
                                        </p:attrNameLst>
                                      </p:cBhvr>
                                      <p:tavLst>
                                        <p:tav tm="0">
                                          <p:val>
                                            <p:strVal val="ppt_y"/>
                                          </p:val>
                                        </p:tav>
                                        <p:tav tm="100000">
                                          <p:val>
                                            <p:strVal val="ppt_y"/>
                                          </p:val>
                                        </p:tav>
                                      </p:tavLst>
                                    </p:anim>
                                    <p:set>
                                      <p:cBhvr>
                                        <p:cTn id="283" dur="1" fill="hold">
                                          <p:stCondLst>
                                            <p:cond delay="2999"/>
                                          </p:stCondLst>
                                        </p:cTn>
                                        <p:tgtEl>
                                          <p:spTgt spid="29"/>
                                        </p:tgtEl>
                                        <p:attrNameLst>
                                          <p:attrName>style.visibility</p:attrName>
                                        </p:attrNameLst>
                                      </p:cBhvr>
                                      <p:to>
                                        <p:strVal val="hidden"/>
                                      </p:to>
                                    </p:set>
                                  </p:childTnLst>
                                </p:cTn>
                              </p:par>
                              <p:par>
                                <p:cTn id="284" presetID="2" presetClass="exit" presetSubtype="8" fill="hold" grpId="2" nodeType="withEffect">
                                  <p:stCondLst>
                                    <p:cond delay="0"/>
                                  </p:stCondLst>
                                  <p:childTnLst>
                                    <p:anim calcmode="lin" valueType="num">
                                      <p:cBhvr additive="base">
                                        <p:cTn id="285" dur="3000"/>
                                        <p:tgtEl>
                                          <p:spTgt spid="30"/>
                                        </p:tgtEl>
                                        <p:attrNameLst>
                                          <p:attrName>ppt_x</p:attrName>
                                        </p:attrNameLst>
                                      </p:cBhvr>
                                      <p:tavLst>
                                        <p:tav tm="0">
                                          <p:val>
                                            <p:strVal val="ppt_x"/>
                                          </p:val>
                                        </p:tav>
                                        <p:tav tm="100000">
                                          <p:val>
                                            <p:strVal val="0-ppt_w/2"/>
                                          </p:val>
                                        </p:tav>
                                      </p:tavLst>
                                    </p:anim>
                                    <p:anim calcmode="lin" valueType="num">
                                      <p:cBhvr additive="base">
                                        <p:cTn id="286" dur="3000"/>
                                        <p:tgtEl>
                                          <p:spTgt spid="30"/>
                                        </p:tgtEl>
                                        <p:attrNameLst>
                                          <p:attrName>ppt_y</p:attrName>
                                        </p:attrNameLst>
                                      </p:cBhvr>
                                      <p:tavLst>
                                        <p:tav tm="0">
                                          <p:val>
                                            <p:strVal val="ppt_y"/>
                                          </p:val>
                                        </p:tav>
                                        <p:tav tm="100000">
                                          <p:val>
                                            <p:strVal val="ppt_y"/>
                                          </p:val>
                                        </p:tav>
                                      </p:tavLst>
                                    </p:anim>
                                    <p:set>
                                      <p:cBhvr>
                                        <p:cTn id="287" dur="1" fill="hold">
                                          <p:stCondLst>
                                            <p:cond delay="2999"/>
                                          </p:stCondLst>
                                        </p:cTn>
                                        <p:tgtEl>
                                          <p:spTgt spid="30"/>
                                        </p:tgtEl>
                                        <p:attrNameLst>
                                          <p:attrName>style.visibility</p:attrName>
                                        </p:attrNameLst>
                                      </p:cBhvr>
                                      <p:to>
                                        <p:strVal val="hidden"/>
                                      </p:to>
                                    </p:set>
                                  </p:childTnLst>
                                </p:cTn>
                              </p:par>
                              <p:par>
                                <p:cTn id="288" presetID="19" presetClass="exit" presetSubtype="5" fill="hold" grpId="3" nodeType="withEffect">
                                  <p:stCondLst>
                                    <p:cond delay="0"/>
                                  </p:stCondLst>
                                  <p:childTnLst>
                                    <p:anim calcmode="lin" valueType="num">
                                      <p:cBhvr>
                                        <p:cTn id="289" dur="3000"/>
                                        <p:tgtEl>
                                          <p:spTgt spid="3"/>
                                        </p:tgtEl>
                                        <p:attrNameLst>
                                          <p:attrName>ppt_w</p:attrName>
                                        </p:attrNameLst>
                                      </p:cBhvr>
                                      <p:tavLst>
                                        <p:tav tm="0">
                                          <p:val>
                                            <p:strVal val="ppt_w"/>
                                          </p:val>
                                        </p:tav>
                                        <p:tav tm="100000">
                                          <p:val>
                                            <p:strVal val="ppt_w"/>
                                          </p:val>
                                        </p:tav>
                                      </p:tavLst>
                                    </p:anim>
                                    <p:anim calcmode="lin" valueType="num">
                                      <p:cBhvr>
                                        <p:cTn id="290" dur="3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1" dur="1" fill="hold">
                                          <p:stCondLst>
                                            <p:cond delay="2999"/>
                                          </p:stCondLst>
                                        </p:cTn>
                                        <p:tgtEl>
                                          <p:spTgt spid="3"/>
                                        </p:tgtEl>
                                        <p:attrNameLst>
                                          <p:attrName>style.visibility</p:attrName>
                                        </p:attrNameLst>
                                      </p:cBhvr>
                                      <p:to>
                                        <p:strVal val="hidden"/>
                                      </p:to>
                                    </p:set>
                                  </p:childTnLst>
                                </p:cTn>
                              </p:par>
                              <p:par>
                                <p:cTn id="292" presetID="19" presetClass="exit" presetSubtype="5" fill="hold" grpId="3" nodeType="withEffect">
                                  <p:stCondLst>
                                    <p:cond delay="0"/>
                                  </p:stCondLst>
                                  <p:childTnLst>
                                    <p:anim calcmode="lin" valueType="num">
                                      <p:cBhvr>
                                        <p:cTn id="293" dur="3000"/>
                                        <p:tgtEl>
                                          <p:spTgt spid="4"/>
                                        </p:tgtEl>
                                        <p:attrNameLst>
                                          <p:attrName>ppt_w</p:attrName>
                                        </p:attrNameLst>
                                      </p:cBhvr>
                                      <p:tavLst>
                                        <p:tav tm="0">
                                          <p:val>
                                            <p:strVal val="ppt_w"/>
                                          </p:val>
                                        </p:tav>
                                        <p:tav tm="100000">
                                          <p:val>
                                            <p:strVal val="ppt_w"/>
                                          </p:val>
                                        </p:tav>
                                      </p:tavLst>
                                    </p:anim>
                                    <p:anim calcmode="lin" valueType="num">
                                      <p:cBhvr>
                                        <p:cTn id="294"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5" dur="1" fill="hold">
                                          <p:stCondLst>
                                            <p:cond delay="2999"/>
                                          </p:stCondLst>
                                        </p:cTn>
                                        <p:tgtEl>
                                          <p:spTgt spid="4"/>
                                        </p:tgtEl>
                                        <p:attrNameLst>
                                          <p:attrName>style.visibility</p:attrName>
                                        </p:attrNameLst>
                                      </p:cBhvr>
                                      <p:to>
                                        <p:strVal val="hidden"/>
                                      </p:to>
                                    </p:set>
                                  </p:childTnLst>
                                </p:cTn>
                              </p:par>
                              <p:par>
                                <p:cTn id="296" presetID="19" presetClass="exit" presetSubtype="5" fill="hold" grpId="3" nodeType="withEffect">
                                  <p:stCondLst>
                                    <p:cond delay="0"/>
                                  </p:stCondLst>
                                  <p:childTnLst>
                                    <p:anim calcmode="lin" valueType="num">
                                      <p:cBhvr>
                                        <p:cTn id="297" dur="3000"/>
                                        <p:tgtEl>
                                          <p:spTgt spid="5"/>
                                        </p:tgtEl>
                                        <p:attrNameLst>
                                          <p:attrName>ppt_w</p:attrName>
                                        </p:attrNameLst>
                                      </p:cBhvr>
                                      <p:tavLst>
                                        <p:tav tm="0">
                                          <p:val>
                                            <p:strVal val="ppt_w"/>
                                          </p:val>
                                        </p:tav>
                                        <p:tav tm="100000">
                                          <p:val>
                                            <p:strVal val="ppt_w"/>
                                          </p:val>
                                        </p:tav>
                                      </p:tavLst>
                                    </p:anim>
                                    <p:anim calcmode="lin" valueType="num">
                                      <p:cBhvr>
                                        <p:cTn id="298"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9" dur="1" fill="hold">
                                          <p:stCondLst>
                                            <p:cond delay="2999"/>
                                          </p:stCondLst>
                                        </p:cTn>
                                        <p:tgtEl>
                                          <p:spTgt spid="5"/>
                                        </p:tgtEl>
                                        <p:attrNameLst>
                                          <p:attrName>style.visibility</p:attrName>
                                        </p:attrNameLst>
                                      </p:cBhvr>
                                      <p:to>
                                        <p:strVal val="hidden"/>
                                      </p:to>
                                    </p:set>
                                  </p:childTnLst>
                                </p:cTn>
                              </p:par>
                              <p:par>
                                <p:cTn id="300" presetID="19" presetClass="exit" presetSubtype="5" fill="hold" grpId="3" nodeType="withEffect">
                                  <p:stCondLst>
                                    <p:cond delay="0"/>
                                  </p:stCondLst>
                                  <p:childTnLst>
                                    <p:anim calcmode="lin" valueType="num">
                                      <p:cBhvr>
                                        <p:cTn id="301" dur="3000"/>
                                        <p:tgtEl>
                                          <p:spTgt spid="6"/>
                                        </p:tgtEl>
                                        <p:attrNameLst>
                                          <p:attrName>ppt_w</p:attrName>
                                        </p:attrNameLst>
                                      </p:cBhvr>
                                      <p:tavLst>
                                        <p:tav tm="0">
                                          <p:val>
                                            <p:strVal val="ppt_w"/>
                                          </p:val>
                                        </p:tav>
                                        <p:tav tm="100000">
                                          <p:val>
                                            <p:strVal val="ppt_w"/>
                                          </p:val>
                                        </p:tav>
                                      </p:tavLst>
                                    </p:anim>
                                    <p:anim calcmode="lin" valueType="num">
                                      <p:cBhvr>
                                        <p:cTn id="302"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3" dur="1" fill="hold">
                                          <p:stCondLst>
                                            <p:cond delay="2999"/>
                                          </p:stCondLst>
                                        </p:cTn>
                                        <p:tgtEl>
                                          <p:spTgt spid="6"/>
                                        </p:tgtEl>
                                        <p:attrNameLst>
                                          <p:attrName>style.visibility</p:attrName>
                                        </p:attrNameLst>
                                      </p:cBhvr>
                                      <p:to>
                                        <p:strVal val="hidden"/>
                                      </p:to>
                                    </p:set>
                                  </p:childTnLst>
                                </p:cTn>
                              </p:par>
                              <p:par>
                                <p:cTn id="304" presetID="19" presetClass="exit" presetSubtype="5" fill="hold" grpId="3" nodeType="withEffect">
                                  <p:stCondLst>
                                    <p:cond delay="0"/>
                                  </p:stCondLst>
                                  <p:childTnLst>
                                    <p:anim calcmode="lin" valueType="num">
                                      <p:cBhvr>
                                        <p:cTn id="305" dur="3000"/>
                                        <p:tgtEl>
                                          <p:spTgt spid="7"/>
                                        </p:tgtEl>
                                        <p:attrNameLst>
                                          <p:attrName>ppt_w</p:attrName>
                                        </p:attrNameLst>
                                      </p:cBhvr>
                                      <p:tavLst>
                                        <p:tav tm="0">
                                          <p:val>
                                            <p:strVal val="ppt_w"/>
                                          </p:val>
                                        </p:tav>
                                        <p:tav tm="100000">
                                          <p:val>
                                            <p:strVal val="ppt_w"/>
                                          </p:val>
                                        </p:tav>
                                      </p:tavLst>
                                    </p:anim>
                                    <p:anim calcmode="lin" valueType="num">
                                      <p:cBhvr>
                                        <p:cTn id="306"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7" dur="1" fill="hold">
                                          <p:stCondLst>
                                            <p:cond delay="2999"/>
                                          </p:stCondLst>
                                        </p:cTn>
                                        <p:tgtEl>
                                          <p:spTgt spid="7"/>
                                        </p:tgtEl>
                                        <p:attrNameLst>
                                          <p:attrName>style.visibility</p:attrName>
                                        </p:attrNameLst>
                                      </p:cBhvr>
                                      <p:to>
                                        <p:strVal val="hidden"/>
                                      </p:to>
                                    </p:set>
                                  </p:childTnLst>
                                </p:cTn>
                              </p:par>
                              <p:par>
                                <p:cTn id="308" presetID="19" presetClass="exit" presetSubtype="5" fill="hold" grpId="3" nodeType="withEffect">
                                  <p:stCondLst>
                                    <p:cond delay="0"/>
                                  </p:stCondLst>
                                  <p:childTnLst>
                                    <p:anim calcmode="lin" valueType="num">
                                      <p:cBhvr>
                                        <p:cTn id="309" dur="3000"/>
                                        <p:tgtEl>
                                          <p:spTgt spid="8"/>
                                        </p:tgtEl>
                                        <p:attrNameLst>
                                          <p:attrName>ppt_w</p:attrName>
                                        </p:attrNameLst>
                                      </p:cBhvr>
                                      <p:tavLst>
                                        <p:tav tm="0">
                                          <p:val>
                                            <p:strVal val="ppt_w"/>
                                          </p:val>
                                        </p:tav>
                                        <p:tav tm="100000">
                                          <p:val>
                                            <p:strVal val="ppt_w"/>
                                          </p:val>
                                        </p:tav>
                                      </p:tavLst>
                                    </p:anim>
                                    <p:anim calcmode="lin" valueType="num">
                                      <p:cBhvr>
                                        <p:cTn id="310"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1" dur="1" fill="hold">
                                          <p:stCondLst>
                                            <p:cond delay="2999"/>
                                          </p:stCondLst>
                                        </p:cTn>
                                        <p:tgtEl>
                                          <p:spTgt spid="8"/>
                                        </p:tgtEl>
                                        <p:attrNameLst>
                                          <p:attrName>style.visibility</p:attrName>
                                        </p:attrNameLst>
                                      </p:cBhvr>
                                      <p:to>
                                        <p:strVal val="hidden"/>
                                      </p:to>
                                    </p:set>
                                  </p:childTnLst>
                                </p:cTn>
                              </p:par>
                              <p:par>
                                <p:cTn id="312" presetID="19" presetClass="exit" presetSubtype="5" fill="hold" grpId="3" nodeType="withEffect">
                                  <p:stCondLst>
                                    <p:cond delay="0"/>
                                  </p:stCondLst>
                                  <p:childTnLst>
                                    <p:anim calcmode="lin" valueType="num">
                                      <p:cBhvr>
                                        <p:cTn id="313" dur="3000"/>
                                        <p:tgtEl>
                                          <p:spTgt spid="9"/>
                                        </p:tgtEl>
                                        <p:attrNameLst>
                                          <p:attrName>ppt_w</p:attrName>
                                        </p:attrNameLst>
                                      </p:cBhvr>
                                      <p:tavLst>
                                        <p:tav tm="0">
                                          <p:val>
                                            <p:strVal val="ppt_w"/>
                                          </p:val>
                                        </p:tav>
                                        <p:tav tm="100000">
                                          <p:val>
                                            <p:strVal val="ppt_w"/>
                                          </p:val>
                                        </p:tav>
                                      </p:tavLst>
                                    </p:anim>
                                    <p:anim calcmode="lin" valueType="num">
                                      <p:cBhvr>
                                        <p:cTn id="314"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5" dur="1" fill="hold">
                                          <p:stCondLst>
                                            <p:cond delay="2999"/>
                                          </p:stCondLst>
                                        </p:cTn>
                                        <p:tgtEl>
                                          <p:spTgt spid="9"/>
                                        </p:tgtEl>
                                        <p:attrNameLst>
                                          <p:attrName>style.visibility</p:attrName>
                                        </p:attrNameLst>
                                      </p:cBhvr>
                                      <p:to>
                                        <p:strVal val="hidden"/>
                                      </p:to>
                                    </p:set>
                                  </p:childTnLst>
                                </p:cTn>
                              </p:par>
                              <p:par>
                                <p:cTn id="316" presetID="19" presetClass="exit" presetSubtype="5" fill="hold" grpId="3" nodeType="withEffect">
                                  <p:stCondLst>
                                    <p:cond delay="0"/>
                                  </p:stCondLst>
                                  <p:childTnLst>
                                    <p:anim calcmode="lin" valueType="num">
                                      <p:cBhvr>
                                        <p:cTn id="317" dur="3000"/>
                                        <p:tgtEl>
                                          <p:spTgt spid="10"/>
                                        </p:tgtEl>
                                        <p:attrNameLst>
                                          <p:attrName>ppt_w</p:attrName>
                                        </p:attrNameLst>
                                      </p:cBhvr>
                                      <p:tavLst>
                                        <p:tav tm="0">
                                          <p:val>
                                            <p:strVal val="ppt_w"/>
                                          </p:val>
                                        </p:tav>
                                        <p:tav tm="100000">
                                          <p:val>
                                            <p:strVal val="ppt_w"/>
                                          </p:val>
                                        </p:tav>
                                      </p:tavLst>
                                    </p:anim>
                                    <p:anim calcmode="lin" valueType="num">
                                      <p:cBhvr>
                                        <p:cTn id="318"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9" dur="1" fill="hold">
                                          <p:stCondLst>
                                            <p:cond delay="2999"/>
                                          </p:stCondLst>
                                        </p:cTn>
                                        <p:tgtEl>
                                          <p:spTgt spid="10"/>
                                        </p:tgtEl>
                                        <p:attrNameLst>
                                          <p:attrName>style.visibility</p:attrName>
                                        </p:attrNameLst>
                                      </p:cBhvr>
                                      <p:to>
                                        <p:strVal val="hidden"/>
                                      </p:to>
                                    </p:set>
                                  </p:childTnLst>
                                </p:cTn>
                              </p:par>
                              <p:par>
                                <p:cTn id="320" presetID="19" presetClass="exit" presetSubtype="5" fill="hold" grpId="3" nodeType="withEffect">
                                  <p:stCondLst>
                                    <p:cond delay="0"/>
                                  </p:stCondLst>
                                  <p:childTnLst>
                                    <p:anim calcmode="lin" valueType="num">
                                      <p:cBhvr>
                                        <p:cTn id="321" dur="3000"/>
                                        <p:tgtEl>
                                          <p:spTgt spid="11"/>
                                        </p:tgtEl>
                                        <p:attrNameLst>
                                          <p:attrName>ppt_w</p:attrName>
                                        </p:attrNameLst>
                                      </p:cBhvr>
                                      <p:tavLst>
                                        <p:tav tm="0">
                                          <p:val>
                                            <p:strVal val="ppt_w"/>
                                          </p:val>
                                        </p:tav>
                                        <p:tav tm="100000">
                                          <p:val>
                                            <p:strVal val="ppt_w"/>
                                          </p:val>
                                        </p:tav>
                                      </p:tavLst>
                                    </p:anim>
                                    <p:anim calcmode="lin" valueType="num">
                                      <p:cBhvr>
                                        <p:cTn id="322"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3" dur="1" fill="hold">
                                          <p:stCondLst>
                                            <p:cond delay="2999"/>
                                          </p:stCondLst>
                                        </p:cTn>
                                        <p:tgtEl>
                                          <p:spTgt spid="11"/>
                                        </p:tgtEl>
                                        <p:attrNameLst>
                                          <p:attrName>style.visibility</p:attrName>
                                        </p:attrNameLst>
                                      </p:cBhvr>
                                      <p:to>
                                        <p:strVal val="hidden"/>
                                      </p:to>
                                    </p:set>
                                  </p:childTnLst>
                                </p:cTn>
                              </p:par>
                              <p:par>
                                <p:cTn id="324" presetID="19" presetClass="exit" presetSubtype="5" fill="hold" grpId="3" nodeType="withEffect">
                                  <p:stCondLst>
                                    <p:cond delay="0"/>
                                  </p:stCondLst>
                                  <p:childTnLst>
                                    <p:anim calcmode="lin" valueType="num">
                                      <p:cBhvr>
                                        <p:cTn id="325" dur="3000"/>
                                        <p:tgtEl>
                                          <p:spTgt spid="12"/>
                                        </p:tgtEl>
                                        <p:attrNameLst>
                                          <p:attrName>ppt_w</p:attrName>
                                        </p:attrNameLst>
                                      </p:cBhvr>
                                      <p:tavLst>
                                        <p:tav tm="0">
                                          <p:val>
                                            <p:strVal val="ppt_w"/>
                                          </p:val>
                                        </p:tav>
                                        <p:tav tm="100000">
                                          <p:val>
                                            <p:strVal val="ppt_w"/>
                                          </p:val>
                                        </p:tav>
                                      </p:tavLst>
                                    </p:anim>
                                    <p:anim calcmode="lin" valueType="num">
                                      <p:cBhvr>
                                        <p:cTn id="326"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7" dur="1" fill="hold">
                                          <p:stCondLst>
                                            <p:cond delay="2999"/>
                                          </p:stCondLst>
                                        </p:cTn>
                                        <p:tgtEl>
                                          <p:spTgt spid="12"/>
                                        </p:tgtEl>
                                        <p:attrNameLst>
                                          <p:attrName>style.visibility</p:attrName>
                                        </p:attrNameLst>
                                      </p:cBhvr>
                                      <p:to>
                                        <p:strVal val="hidden"/>
                                      </p:to>
                                    </p:set>
                                  </p:childTnLst>
                                </p:cTn>
                              </p:par>
                              <p:par>
                                <p:cTn id="328" presetID="19" presetClass="exit" presetSubtype="5" fill="hold" grpId="3" nodeType="withEffect">
                                  <p:stCondLst>
                                    <p:cond delay="0"/>
                                  </p:stCondLst>
                                  <p:childTnLst>
                                    <p:anim calcmode="lin" valueType="num">
                                      <p:cBhvr>
                                        <p:cTn id="329" dur="3000"/>
                                        <p:tgtEl>
                                          <p:spTgt spid="13"/>
                                        </p:tgtEl>
                                        <p:attrNameLst>
                                          <p:attrName>ppt_w</p:attrName>
                                        </p:attrNameLst>
                                      </p:cBhvr>
                                      <p:tavLst>
                                        <p:tav tm="0">
                                          <p:val>
                                            <p:strVal val="ppt_w"/>
                                          </p:val>
                                        </p:tav>
                                        <p:tav tm="100000">
                                          <p:val>
                                            <p:strVal val="ppt_w"/>
                                          </p:val>
                                        </p:tav>
                                      </p:tavLst>
                                    </p:anim>
                                    <p:anim calcmode="lin" valueType="num">
                                      <p:cBhvr>
                                        <p:cTn id="330"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1" dur="1" fill="hold">
                                          <p:stCondLst>
                                            <p:cond delay="2999"/>
                                          </p:stCondLst>
                                        </p:cTn>
                                        <p:tgtEl>
                                          <p:spTgt spid="13"/>
                                        </p:tgtEl>
                                        <p:attrNameLst>
                                          <p:attrName>style.visibility</p:attrName>
                                        </p:attrNameLst>
                                      </p:cBhvr>
                                      <p:to>
                                        <p:strVal val="hidden"/>
                                      </p:to>
                                    </p:set>
                                  </p:childTnLst>
                                </p:cTn>
                              </p:par>
                              <p:par>
                                <p:cTn id="332" presetID="19" presetClass="exit" presetSubtype="5" fill="hold" grpId="3" nodeType="withEffect">
                                  <p:stCondLst>
                                    <p:cond delay="0"/>
                                  </p:stCondLst>
                                  <p:childTnLst>
                                    <p:anim calcmode="lin" valueType="num">
                                      <p:cBhvr>
                                        <p:cTn id="333" dur="3000"/>
                                        <p:tgtEl>
                                          <p:spTgt spid="14"/>
                                        </p:tgtEl>
                                        <p:attrNameLst>
                                          <p:attrName>ppt_w</p:attrName>
                                        </p:attrNameLst>
                                      </p:cBhvr>
                                      <p:tavLst>
                                        <p:tav tm="0">
                                          <p:val>
                                            <p:strVal val="ppt_w"/>
                                          </p:val>
                                        </p:tav>
                                        <p:tav tm="100000">
                                          <p:val>
                                            <p:strVal val="ppt_w"/>
                                          </p:val>
                                        </p:tav>
                                      </p:tavLst>
                                    </p:anim>
                                    <p:anim calcmode="lin" valueType="num">
                                      <p:cBhvr>
                                        <p:cTn id="334"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5" dur="1" fill="hold">
                                          <p:stCondLst>
                                            <p:cond delay="2999"/>
                                          </p:stCondLst>
                                        </p:cTn>
                                        <p:tgtEl>
                                          <p:spTgt spid="14"/>
                                        </p:tgtEl>
                                        <p:attrNameLst>
                                          <p:attrName>style.visibility</p:attrName>
                                        </p:attrNameLst>
                                      </p:cBhvr>
                                      <p:to>
                                        <p:strVal val="hidden"/>
                                      </p:to>
                                    </p:set>
                                  </p:childTnLst>
                                </p:cTn>
                              </p:par>
                              <p:par>
                                <p:cTn id="336" presetID="19" presetClass="exit" presetSubtype="5" fill="hold" grpId="3" nodeType="withEffect">
                                  <p:stCondLst>
                                    <p:cond delay="0"/>
                                  </p:stCondLst>
                                  <p:childTnLst>
                                    <p:anim calcmode="lin" valueType="num">
                                      <p:cBhvr>
                                        <p:cTn id="337" dur="3000"/>
                                        <p:tgtEl>
                                          <p:spTgt spid="15"/>
                                        </p:tgtEl>
                                        <p:attrNameLst>
                                          <p:attrName>ppt_w</p:attrName>
                                        </p:attrNameLst>
                                      </p:cBhvr>
                                      <p:tavLst>
                                        <p:tav tm="0">
                                          <p:val>
                                            <p:strVal val="ppt_w"/>
                                          </p:val>
                                        </p:tav>
                                        <p:tav tm="100000">
                                          <p:val>
                                            <p:strVal val="ppt_w"/>
                                          </p:val>
                                        </p:tav>
                                      </p:tavLst>
                                    </p:anim>
                                    <p:anim calcmode="lin" valueType="num">
                                      <p:cBhvr>
                                        <p:cTn id="338"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9" dur="1" fill="hold">
                                          <p:stCondLst>
                                            <p:cond delay="2999"/>
                                          </p:stCondLst>
                                        </p:cTn>
                                        <p:tgtEl>
                                          <p:spTgt spid="15"/>
                                        </p:tgtEl>
                                        <p:attrNameLst>
                                          <p:attrName>style.visibility</p:attrName>
                                        </p:attrNameLst>
                                      </p:cBhvr>
                                      <p:to>
                                        <p:strVal val="hidden"/>
                                      </p:to>
                                    </p:set>
                                  </p:childTnLst>
                                </p:cTn>
                              </p:par>
                              <p:par>
                                <p:cTn id="340" presetID="19" presetClass="exit" presetSubtype="5" fill="hold" grpId="3" nodeType="withEffect">
                                  <p:stCondLst>
                                    <p:cond delay="0"/>
                                  </p:stCondLst>
                                  <p:childTnLst>
                                    <p:anim calcmode="lin" valueType="num">
                                      <p:cBhvr>
                                        <p:cTn id="341" dur="3000"/>
                                        <p:tgtEl>
                                          <p:spTgt spid="16"/>
                                        </p:tgtEl>
                                        <p:attrNameLst>
                                          <p:attrName>ppt_w</p:attrName>
                                        </p:attrNameLst>
                                      </p:cBhvr>
                                      <p:tavLst>
                                        <p:tav tm="0">
                                          <p:val>
                                            <p:strVal val="ppt_w"/>
                                          </p:val>
                                        </p:tav>
                                        <p:tav tm="100000">
                                          <p:val>
                                            <p:strVal val="ppt_w"/>
                                          </p:val>
                                        </p:tav>
                                      </p:tavLst>
                                    </p:anim>
                                    <p:anim calcmode="lin" valueType="num">
                                      <p:cBhvr>
                                        <p:cTn id="342"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3" dur="1" fill="hold">
                                          <p:stCondLst>
                                            <p:cond delay="2999"/>
                                          </p:stCondLst>
                                        </p:cTn>
                                        <p:tgtEl>
                                          <p:spTgt spid="16"/>
                                        </p:tgtEl>
                                        <p:attrNameLst>
                                          <p:attrName>style.visibility</p:attrName>
                                        </p:attrNameLst>
                                      </p:cBhvr>
                                      <p:to>
                                        <p:strVal val="hidden"/>
                                      </p:to>
                                    </p:set>
                                  </p:childTnLst>
                                </p:cTn>
                              </p:par>
                              <p:par>
                                <p:cTn id="344" presetID="19" presetClass="exit" presetSubtype="5" fill="hold" grpId="3" nodeType="withEffect">
                                  <p:stCondLst>
                                    <p:cond delay="0"/>
                                  </p:stCondLst>
                                  <p:childTnLst>
                                    <p:anim calcmode="lin" valueType="num">
                                      <p:cBhvr>
                                        <p:cTn id="345" dur="3000"/>
                                        <p:tgtEl>
                                          <p:spTgt spid="17"/>
                                        </p:tgtEl>
                                        <p:attrNameLst>
                                          <p:attrName>ppt_w</p:attrName>
                                        </p:attrNameLst>
                                      </p:cBhvr>
                                      <p:tavLst>
                                        <p:tav tm="0">
                                          <p:val>
                                            <p:strVal val="ppt_w"/>
                                          </p:val>
                                        </p:tav>
                                        <p:tav tm="100000">
                                          <p:val>
                                            <p:strVal val="ppt_w"/>
                                          </p:val>
                                        </p:tav>
                                      </p:tavLst>
                                    </p:anim>
                                    <p:anim calcmode="lin" valueType="num">
                                      <p:cBhvr>
                                        <p:cTn id="346"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7" dur="1" fill="hold">
                                          <p:stCondLst>
                                            <p:cond delay="2999"/>
                                          </p:stCondLst>
                                        </p:cTn>
                                        <p:tgtEl>
                                          <p:spTgt spid="17"/>
                                        </p:tgtEl>
                                        <p:attrNameLst>
                                          <p:attrName>style.visibility</p:attrName>
                                        </p:attrNameLst>
                                      </p:cBhvr>
                                      <p:to>
                                        <p:strVal val="hidden"/>
                                      </p:to>
                                    </p:set>
                                  </p:childTnLst>
                                </p:cTn>
                              </p:par>
                              <p:par>
                                <p:cTn id="348" presetID="19" presetClass="exit" presetSubtype="5" fill="hold" grpId="3" nodeType="withEffect">
                                  <p:stCondLst>
                                    <p:cond delay="0"/>
                                  </p:stCondLst>
                                  <p:childTnLst>
                                    <p:anim calcmode="lin" valueType="num">
                                      <p:cBhvr>
                                        <p:cTn id="349" dur="3000"/>
                                        <p:tgtEl>
                                          <p:spTgt spid="18"/>
                                        </p:tgtEl>
                                        <p:attrNameLst>
                                          <p:attrName>ppt_w</p:attrName>
                                        </p:attrNameLst>
                                      </p:cBhvr>
                                      <p:tavLst>
                                        <p:tav tm="0">
                                          <p:val>
                                            <p:strVal val="ppt_w"/>
                                          </p:val>
                                        </p:tav>
                                        <p:tav tm="100000">
                                          <p:val>
                                            <p:strVal val="ppt_w"/>
                                          </p:val>
                                        </p:tav>
                                      </p:tavLst>
                                    </p:anim>
                                    <p:anim calcmode="lin" valueType="num">
                                      <p:cBhvr>
                                        <p:cTn id="350"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1" dur="1" fill="hold">
                                          <p:stCondLst>
                                            <p:cond delay="2999"/>
                                          </p:stCondLst>
                                        </p:cTn>
                                        <p:tgtEl>
                                          <p:spTgt spid="18"/>
                                        </p:tgtEl>
                                        <p:attrNameLst>
                                          <p:attrName>style.visibility</p:attrName>
                                        </p:attrNameLst>
                                      </p:cBhvr>
                                      <p:to>
                                        <p:strVal val="hidden"/>
                                      </p:to>
                                    </p:set>
                                  </p:childTnLst>
                                </p:cTn>
                              </p:par>
                              <p:par>
                                <p:cTn id="352" presetID="19" presetClass="exit" presetSubtype="5" fill="hold" grpId="3" nodeType="withEffect">
                                  <p:stCondLst>
                                    <p:cond delay="0"/>
                                  </p:stCondLst>
                                  <p:childTnLst>
                                    <p:anim calcmode="lin" valueType="num">
                                      <p:cBhvr>
                                        <p:cTn id="353" dur="3000"/>
                                        <p:tgtEl>
                                          <p:spTgt spid="19"/>
                                        </p:tgtEl>
                                        <p:attrNameLst>
                                          <p:attrName>ppt_w</p:attrName>
                                        </p:attrNameLst>
                                      </p:cBhvr>
                                      <p:tavLst>
                                        <p:tav tm="0">
                                          <p:val>
                                            <p:strVal val="ppt_w"/>
                                          </p:val>
                                        </p:tav>
                                        <p:tav tm="100000">
                                          <p:val>
                                            <p:strVal val="ppt_w"/>
                                          </p:val>
                                        </p:tav>
                                      </p:tavLst>
                                    </p:anim>
                                    <p:anim calcmode="lin" valueType="num">
                                      <p:cBhvr>
                                        <p:cTn id="354"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5" dur="1" fill="hold">
                                          <p:stCondLst>
                                            <p:cond delay="2999"/>
                                          </p:stCondLst>
                                        </p:cTn>
                                        <p:tgtEl>
                                          <p:spTgt spid="19"/>
                                        </p:tgtEl>
                                        <p:attrNameLst>
                                          <p:attrName>style.visibility</p:attrName>
                                        </p:attrNameLst>
                                      </p:cBhvr>
                                      <p:to>
                                        <p:strVal val="hidden"/>
                                      </p:to>
                                    </p:set>
                                  </p:childTnLst>
                                </p:cTn>
                              </p:par>
                              <p:par>
                                <p:cTn id="356" presetID="19" presetClass="exit" presetSubtype="5" fill="hold" grpId="3" nodeType="withEffect">
                                  <p:stCondLst>
                                    <p:cond delay="0"/>
                                  </p:stCondLst>
                                  <p:childTnLst>
                                    <p:anim calcmode="lin" valueType="num">
                                      <p:cBhvr>
                                        <p:cTn id="357" dur="3000"/>
                                        <p:tgtEl>
                                          <p:spTgt spid="20"/>
                                        </p:tgtEl>
                                        <p:attrNameLst>
                                          <p:attrName>ppt_w</p:attrName>
                                        </p:attrNameLst>
                                      </p:cBhvr>
                                      <p:tavLst>
                                        <p:tav tm="0">
                                          <p:val>
                                            <p:strVal val="ppt_w"/>
                                          </p:val>
                                        </p:tav>
                                        <p:tav tm="100000">
                                          <p:val>
                                            <p:strVal val="ppt_w"/>
                                          </p:val>
                                        </p:tav>
                                      </p:tavLst>
                                    </p:anim>
                                    <p:anim calcmode="lin" valueType="num">
                                      <p:cBhvr>
                                        <p:cTn id="358" dur="3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9" dur="1" fill="hold">
                                          <p:stCondLst>
                                            <p:cond delay="2999"/>
                                          </p:stCondLst>
                                        </p:cTn>
                                        <p:tgtEl>
                                          <p:spTgt spid="20"/>
                                        </p:tgtEl>
                                        <p:attrNameLst>
                                          <p:attrName>style.visibility</p:attrName>
                                        </p:attrNameLst>
                                      </p:cBhvr>
                                      <p:to>
                                        <p:strVal val="hidden"/>
                                      </p:to>
                                    </p:set>
                                  </p:childTnLst>
                                </p:cTn>
                              </p:par>
                              <p:par>
                                <p:cTn id="360" presetID="19" presetClass="exit" presetSubtype="5" fill="hold" grpId="3" nodeType="withEffect">
                                  <p:stCondLst>
                                    <p:cond delay="0"/>
                                  </p:stCondLst>
                                  <p:childTnLst>
                                    <p:anim calcmode="lin" valueType="num">
                                      <p:cBhvr>
                                        <p:cTn id="361" dur="3000"/>
                                        <p:tgtEl>
                                          <p:spTgt spid="21"/>
                                        </p:tgtEl>
                                        <p:attrNameLst>
                                          <p:attrName>ppt_w</p:attrName>
                                        </p:attrNameLst>
                                      </p:cBhvr>
                                      <p:tavLst>
                                        <p:tav tm="0">
                                          <p:val>
                                            <p:strVal val="ppt_w"/>
                                          </p:val>
                                        </p:tav>
                                        <p:tav tm="100000">
                                          <p:val>
                                            <p:strVal val="ppt_w"/>
                                          </p:val>
                                        </p:tav>
                                      </p:tavLst>
                                    </p:anim>
                                    <p:anim calcmode="lin" valueType="num">
                                      <p:cBhvr>
                                        <p:cTn id="362" dur="3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3" dur="1" fill="hold">
                                          <p:stCondLst>
                                            <p:cond delay="2999"/>
                                          </p:stCondLst>
                                        </p:cTn>
                                        <p:tgtEl>
                                          <p:spTgt spid="21"/>
                                        </p:tgtEl>
                                        <p:attrNameLst>
                                          <p:attrName>style.visibility</p:attrName>
                                        </p:attrNameLst>
                                      </p:cBhvr>
                                      <p:to>
                                        <p:strVal val="hidden"/>
                                      </p:to>
                                    </p:set>
                                  </p:childTnLst>
                                </p:cTn>
                              </p:par>
                              <p:par>
                                <p:cTn id="364" presetID="19" presetClass="exit" presetSubtype="5" fill="hold" grpId="3" nodeType="withEffect">
                                  <p:stCondLst>
                                    <p:cond delay="0"/>
                                  </p:stCondLst>
                                  <p:childTnLst>
                                    <p:anim calcmode="lin" valueType="num">
                                      <p:cBhvr>
                                        <p:cTn id="365" dur="3000"/>
                                        <p:tgtEl>
                                          <p:spTgt spid="22"/>
                                        </p:tgtEl>
                                        <p:attrNameLst>
                                          <p:attrName>ppt_w</p:attrName>
                                        </p:attrNameLst>
                                      </p:cBhvr>
                                      <p:tavLst>
                                        <p:tav tm="0">
                                          <p:val>
                                            <p:strVal val="ppt_w"/>
                                          </p:val>
                                        </p:tav>
                                        <p:tav tm="100000">
                                          <p:val>
                                            <p:strVal val="ppt_w"/>
                                          </p:val>
                                        </p:tav>
                                      </p:tavLst>
                                    </p:anim>
                                    <p:anim calcmode="lin" valueType="num">
                                      <p:cBhvr>
                                        <p:cTn id="366" dur="3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7" dur="1" fill="hold">
                                          <p:stCondLst>
                                            <p:cond delay="2999"/>
                                          </p:stCondLst>
                                        </p:cTn>
                                        <p:tgtEl>
                                          <p:spTgt spid="22"/>
                                        </p:tgtEl>
                                        <p:attrNameLst>
                                          <p:attrName>style.visibility</p:attrName>
                                        </p:attrNameLst>
                                      </p:cBhvr>
                                      <p:to>
                                        <p:strVal val="hidden"/>
                                      </p:to>
                                    </p:set>
                                  </p:childTnLst>
                                </p:cTn>
                              </p:par>
                              <p:par>
                                <p:cTn id="368" presetID="19" presetClass="exit" presetSubtype="5" fill="hold" grpId="3" nodeType="withEffect">
                                  <p:stCondLst>
                                    <p:cond delay="0"/>
                                  </p:stCondLst>
                                  <p:childTnLst>
                                    <p:anim calcmode="lin" valueType="num">
                                      <p:cBhvr>
                                        <p:cTn id="369" dur="3000"/>
                                        <p:tgtEl>
                                          <p:spTgt spid="23"/>
                                        </p:tgtEl>
                                        <p:attrNameLst>
                                          <p:attrName>ppt_w</p:attrName>
                                        </p:attrNameLst>
                                      </p:cBhvr>
                                      <p:tavLst>
                                        <p:tav tm="0">
                                          <p:val>
                                            <p:strVal val="ppt_w"/>
                                          </p:val>
                                        </p:tav>
                                        <p:tav tm="100000">
                                          <p:val>
                                            <p:strVal val="ppt_w"/>
                                          </p:val>
                                        </p:tav>
                                      </p:tavLst>
                                    </p:anim>
                                    <p:anim calcmode="lin" valueType="num">
                                      <p:cBhvr>
                                        <p:cTn id="370" dur="3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1" dur="1" fill="hold">
                                          <p:stCondLst>
                                            <p:cond delay="2999"/>
                                          </p:stCondLst>
                                        </p:cTn>
                                        <p:tgtEl>
                                          <p:spTgt spid="23"/>
                                        </p:tgtEl>
                                        <p:attrNameLst>
                                          <p:attrName>style.visibility</p:attrName>
                                        </p:attrNameLst>
                                      </p:cBhvr>
                                      <p:to>
                                        <p:strVal val="hidden"/>
                                      </p:to>
                                    </p:set>
                                  </p:childTnLst>
                                </p:cTn>
                              </p:par>
                              <p:par>
                                <p:cTn id="372" presetID="19" presetClass="exit" presetSubtype="5" fill="hold" grpId="3" nodeType="withEffect">
                                  <p:stCondLst>
                                    <p:cond delay="0"/>
                                  </p:stCondLst>
                                  <p:childTnLst>
                                    <p:anim calcmode="lin" valueType="num">
                                      <p:cBhvr>
                                        <p:cTn id="373" dur="3000"/>
                                        <p:tgtEl>
                                          <p:spTgt spid="24"/>
                                        </p:tgtEl>
                                        <p:attrNameLst>
                                          <p:attrName>ppt_w</p:attrName>
                                        </p:attrNameLst>
                                      </p:cBhvr>
                                      <p:tavLst>
                                        <p:tav tm="0">
                                          <p:val>
                                            <p:strVal val="ppt_w"/>
                                          </p:val>
                                        </p:tav>
                                        <p:tav tm="100000">
                                          <p:val>
                                            <p:strVal val="ppt_w"/>
                                          </p:val>
                                        </p:tav>
                                      </p:tavLst>
                                    </p:anim>
                                    <p:anim calcmode="lin" valueType="num">
                                      <p:cBhvr>
                                        <p:cTn id="374" dur="3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5" dur="1" fill="hold">
                                          <p:stCondLst>
                                            <p:cond delay="2999"/>
                                          </p:stCondLst>
                                        </p:cTn>
                                        <p:tgtEl>
                                          <p:spTgt spid="24"/>
                                        </p:tgtEl>
                                        <p:attrNameLst>
                                          <p:attrName>style.visibility</p:attrName>
                                        </p:attrNameLst>
                                      </p:cBhvr>
                                      <p:to>
                                        <p:strVal val="hidden"/>
                                      </p:to>
                                    </p:set>
                                  </p:childTnLst>
                                </p:cTn>
                              </p:par>
                              <p:par>
                                <p:cTn id="376" presetID="19" presetClass="exit" presetSubtype="5" fill="hold" grpId="3" nodeType="withEffect">
                                  <p:stCondLst>
                                    <p:cond delay="0"/>
                                  </p:stCondLst>
                                  <p:childTnLst>
                                    <p:anim calcmode="lin" valueType="num">
                                      <p:cBhvr>
                                        <p:cTn id="377" dur="3000"/>
                                        <p:tgtEl>
                                          <p:spTgt spid="25"/>
                                        </p:tgtEl>
                                        <p:attrNameLst>
                                          <p:attrName>ppt_w</p:attrName>
                                        </p:attrNameLst>
                                      </p:cBhvr>
                                      <p:tavLst>
                                        <p:tav tm="0">
                                          <p:val>
                                            <p:strVal val="ppt_w"/>
                                          </p:val>
                                        </p:tav>
                                        <p:tav tm="100000">
                                          <p:val>
                                            <p:strVal val="ppt_w"/>
                                          </p:val>
                                        </p:tav>
                                      </p:tavLst>
                                    </p:anim>
                                    <p:anim calcmode="lin" valueType="num">
                                      <p:cBhvr>
                                        <p:cTn id="378" dur="3000"/>
                                        <p:tgtEl>
                                          <p:spTgt spid="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9" dur="1" fill="hold">
                                          <p:stCondLst>
                                            <p:cond delay="2999"/>
                                          </p:stCondLst>
                                        </p:cTn>
                                        <p:tgtEl>
                                          <p:spTgt spid="25"/>
                                        </p:tgtEl>
                                        <p:attrNameLst>
                                          <p:attrName>style.visibility</p:attrName>
                                        </p:attrNameLst>
                                      </p:cBhvr>
                                      <p:to>
                                        <p:strVal val="hidden"/>
                                      </p:to>
                                    </p:set>
                                  </p:childTnLst>
                                </p:cTn>
                              </p:par>
                              <p:par>
                                <p:cTn id="380" presetID="19" presetClass="exit" presetSubtype="5" fill="hold" grpId="3" nodeType="withEffect">
                                  <p:stCondLst>
                                    <p:cond delay="0"/>
                                  </p:stCondLst>
                                  <p:childTnLst>
                                    <p:anim calcmode="lin" valueType="num">
                                      <p:cBhvr>
                                        <p:cTn id="381" dur="3000"/>
                                        <p:tgtEl>
                                          <p:spTgt spid="26"/>
                                        </p:tgtEl>
                                        <p:attrNameLst>
                                          <p:attrName>ppt_w</p:attrName>
                                        </p:attrNameLst>
                                      </p:cBhvr>
                                      <p:tavLst>
                                        <p:tav tm="0">
                                          <p:val>
                                            <p:strVal val="ppt_w"/>
                                          </p:val>
                                        </p:tav>
                                        <p:tav tm="100000">
                                          <p:val>
                                            <p:strVal val="ppt_w"/>
                                          </p:val>
                                        </p:tav>
                                      </p:tavLst>
                                    </p:anim>
                                    <p:anim calcmode="lin" valueType="num">
                                      <p:cBhvr>
                                        <p:cTn id="382" dur="3000"/>
                                        <p:tgtEl>
                                          <p:spTgt spid="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3" dur="1" fill="hold">
                                          <p:stCondLst>
                                            <p:cond delay="2999"/>
                                          </p:stCondLst>
                                        </p:cTn>
                                        <p:tgtEl>
                                          <p:spTgt spid="26"/>
                                        </p:tgtEl>
                                        <p:attrNameLst>
                                          <p:attrName>style.visibility</p:attrName>
                                        </p:attrNameLst>
                                      </p:cBhvr>
                                      <p:to>
                                        <p:strVal val="hidden"/>
                                      </p:to>
                                    </p:set>
                                  </p:childTnLst>
                                </p:cTn>
                              </p:par>
                              <p:par>
                                <p:cTn id="384" presetID="19" presetClass="exit" presetSubtype="5" fill="hold" grpId="3" nodeType="withEffect">
                                  <p:stCondLst>
                                    <p:cond delay="0"/>
                                  </p:stCondLst>
                                  <p:childTnLst>
                                    <p:anim calcmode="lin" valueType="num">
                                      <p:cBhvr>
                                        <p:cTn id="385" dur="3000"/>
                                        <p:tgtEl>
                                          <p:spTgt spid="27"/>
                                        </p:tgtEl>
                                        <p:attrNameLst>
                                          <p:attrName>ppt_w</p:attrName>
                                        </p:attrNameLst>
                                      </p:cBhvr>
                                      <p:tavLst>
                                        <p:tav tm="0">
                                          <p:val>
                                            <p:strVal val="ppt_w"/>
                                          </p:val>
                                        </p:tav>
                                        <p:tav tm="100000">
                                          <p:val>
                                            <p:strVal val="ppt_w"/>
                                          </p:val>
                                        </p:tav>
                                      </p:tavLst>
                                    </p:anim>
                                    <p:anim calcmode="lin" valueType="num">
                                      <p:cBhvr>
                                        <p:cTn id="386" dur="300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7" dur="1" fill="hold">
                                          <p:stCondLst>
                                            <p:cond delay="2999"/>
                                          </p:stCondLst>
                                        </p:cTn>
                                        <p:tgtEl>
                                          <p:spTgt spid="27"/>
                                        </p:tgtEl>
                                        <p:attrNameLst>
                                          <p:attrName>style.visibility</p:attrName>
                                        </p:attrNameLst>
                                      </p:cBhvr>
                                      <p:to>
                                        <p:strVal val="hidden"/>
                                      </p:to>
                                    </p:set>
                                  </p:childTnLst>
                                </p:cTn>
                              </p:par>
                              <p:par>
                                <p:cTn id="388" presetID="19" presetClass="exit" presetSubtype="5" fill="hold" grpId="3" nodeType="withEffect">
                                  <p:stCondLst>
                                    <p:cond delay="0"/>
                                  </p:stCondLst>
                                  <p:childTnLst>
                                    <p:anim calcmode="lin" valueType="num">
                                      <p:cBhvr>
                                        <p:cTn id="389" dur="3000"/>
                                        <p:tgtEl>
                                          <p:spTgt spid="28"/>
                                        </p:tgtEl>
                                        <p:attrNameLst>
                                          <p:attrName>ppt_w</p:attrName>
                                        </p:attrNameLst>
                                      </p:cBhvr>
                                      <p:tavLst>
                                        <p:tav tm="0">
                                          <p:val>
                                            <p:strVal val="ppt_w"/>
                                          </p:val>
                                        </p:tav>
                                        <p:tav tm="100000">
                                          <p:val>
                                            <p:strVal val="ppt_w"/>
                                          </p:val>
                                        </p:tav>
                                      </p:tavLst>
                                    </p:anim>
                                    <p:anim calcmode="lin" valueType="num">
                                      <p:cBhvr>
                                        <p:cTn id="390" dur="3000"/>
                                        <p:tgtEl>
                                          <p:spTgt spid="2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1" dur="1" fill="hold">
                                          <p:stCondLst>
                                            <p:cond delay="2999"/>
                                          </p:stCondLst>
                                        </p:cTn>
                                        <p:tgtEl>
                                          <p:spTgt spid="28"/>
                                        </p:tgtEl>
                                        <p:attrNameLst>
                                          <p:attrName>style.visibility</p:attrName>
                                        </p:attrNameLst>
                                      </p:cBhvr>
                                      <p:to>
                                        <p:strVal val="hidden"/>
                                      </p:to>
                                    </p:set>
                                  </p:childTnLst>
                                </p:cTn>
                              </p:par>
                              <p:par>
                                <p:cTn id="392" presetID="19" presetClass="exit" presetSubtype="5" fill="hold" grpId="3" nodeType="withEffect">
                                  <p:stCondLst>
                                    <p:cond delay="0"/>
                                  </p:stCondLst>
                                  <p:childTnLst>
                                    <p:anim calcmode="lin" valueType="num">
                                      <p:cBhvr>
                                        <p:cTn id="393" dur="3000"/>
                                        <p:tgtEl>
                                          <p:spTgt spid="29"/>
                                        </p:tgtEl>
                                        <p:attrNameLst>
                                          <p:attrName>ppt_w</p:attrName>
                                        </p:attrNameLst>
                                      </p:cBhvr>
                                      <p:tavLst>
                                        <p:tav tm="0">
                                          <p:val>
                                            <p:strVal val="ppt_w"/>
                                          </p:val>
                                        </p:tav>
                                        <p:tav tm="100000">
                                          <p:val>
                                            <p:strVal val="ppt_w"/>
                                          </p:val>
                                        </p:tav>
                                      </p:tavLst>
                                    </p:anim>
                                    <p:anim calcmode="lin" valueType="num">
                                      <p:cBhvr>
                                        <p:cTn id="394" dur="3000"/>
                                        <p:tgtEl>
                                          <p:spTgt spid="2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5" dur="1" fill="hold">
                                          <p:stCondLst>
                                            <p:cond delay="2999"/>
                                          </p:stCondLst>
                                        </p:cTn>
                                        <p:tgtEl>
                                          <p:spTgt spid="29"/>
                                        </p:tgtEl>
                                        <p:attrNameLst>
                                          <p:attrName>style.visibility</p:attrName>
                                        </p:attrNameLst>
                                      </p:cBhvr>
                                      <p:to>
                                        <p:strVal val="hidden"/>
                                      </p:to>
                                    </p:set>
                                  </p:childTnLst>
                                </p:cTn>
                              </p:par>
                              <p:par>
                                <p:cTn id="396" presetID="19" presetClass="exit" presetSubtype="5" fill="hold" grpId="3" nodeType="withEffect">
                                  <p:stCondLst>
                                    <p:cond delay="0"/>
                                  </p:stCondLst>
                                  <p:childTnLst>
                                    <p:anim calcmode="lin" valueType="num">
                                      <p:cBhvr>
                                        <p:cTn id="397" dur="3000"/>
                                        <p:tgtEl>
                                          <p:spTgt spid="30"/>
                                        </p:tgtEl>
                                        <p:attrNameLst>
                                          <p:attrName>ppt_w</p:attrName>
                                        </p:attrNameLst>
                                      </p:cBhvr>
                                      <p:tavLst>
                                        <p:tav tm="0">
                                          <p:val>
                                            <p:strVal val="ppt_w"/>
                                          </p:val>
                                        </p:tav>
                                        <p:tav tm="100000">
                                          <p:val>
                                            <p:strVal val="ppt_w"/>
                                          </p:val>
                                        </p:tav>
                                      </p:tavLst>
                                    </p:anim>
                                    <p:anim calcmode="lin" valueType="num">
                                      <p:cBhvr>
                                        <p:cTn id="398" dur="3000"/>
                                        <p:tgtEl>
                                          <p:spTgt spid="3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9" dur="1" fill="hold">
                                          <p:stCondLst>
                                            <p:cond delay="2999"/>
                                          </p:stCondLst>
                                        </p:cTn>
                                        <p:tgtEl>
                                          <p:spTgt spid="30"/>
                                        </p:tgtEl>
                                        <p:attrNameLst>
                                          <p:attrName>style.visibility</p:attrName>
                                        </p:attrNameLst>
                                      </p:cBhvr>
                                      <p:to>
                                        <p:strVal val="hidden"/>
                                      </p:to>
                                    </p:set>
                                  </p:childTnLst>
                                </p:cTn>
                              </p:par>
                              <p:par>
                                <p:cTn id="400" presetID="23" presetClass="entr" presetSubtype="288" fill="hold" nodeType="withEffect">
                                  <p:stCondLst>
                                    <p:cond delay="0"/>
                                  </p:stCondLst>
                                  <p:childTnLst>
                                    <p:set>
                                      <p:cBhvr>
                                        <p:cTn id="401" dur="1" fill="hold">
                                          <p:stCondLst>
                                            <p:cond delay="0"/>
                                          </p:stCondLst>
                                        </p:cTn>
                                        <p:tgtEl>
                                          <p:spTgt spid="2"/>
                                        </p:tgtEl>
                                        <p:attrNameLst>
                                          <p:attrName>style.visibility</p:attrName>
                                        </p:attrNameLst>
                                      </p:cBhvr>
                                      <p:to>
                                        <p:strVal val="visible"/>
                                      </p:to>
                                    </p:set>
                                    <p:anim calcmode="lin" valueType="num">
                                      <p:cBhvr>
                                        <p:cTn id="402" dur="3000" fill="hold"/>
                                        <p:tgtEl>
                                          <p:spTgt spid="2"/>
                                        </p:tgtEl>
                                        <p:attrNameLst>
                                          <p:attrName>ppt_w</p:attrName>
                                        </p:attrNameLst>
                                      </p:cBhvr>
                                      <p:tavLst>
                                        <p:tav tm="0">
                                          <p:val>
                                            <p:strVal val="4/3*#ppt_w"/>
                                          </p:val>
                                        </p:tav>
                                        <p:tav tm="100000">
                                          <p:val>
                                            <p:strVal val="#ppt_w"/>
                                          </p:val>
                                        </p:tav>
                                      </p:tavLst>
                                    </p:anim>
                                    <p:anim calcmode="lin" valueType="num">
                                      <p:cBhvr>
                                        <p:cTn id="403" dur="3000" fill="hold"/>
                                        <p:tgtEl>
                                          <p:spTgt spid="2"/>
                                        </p:tgtEl>
                                        <p:attrNameLst>
                                          <p:attrName>ppt_h</p:attrName>
                                        </p:attrNameLst>
                                      </p:cBhvr>
                                      <p:tavLst>
                                        <p:tav tm="0">
                                          <p:val>
                                            <p:strVal val="4/3*#ppt_h"/>
                                          </p:val>
                                        </p:tav>
                                        <p:tav tm="100000">
                                          <p:val>
                                            <p:strVal val="#ppt_h"/>
                                          </p:val>
                                        </p:tav>
                                      </p:tavLst>
                                    </p:anim>
                                  </p:childTnLst>
                                </p:cTn>
                              </p:par>
                              <p:par>
                                <p:cTn id="404" presetID="16" presetClass="entr" presetSubtype="37" fill="hold" nodeType="withEffect">
                                  <p:stCondLst>
                                    <p:cond delay="0"/>
                                  </p:stCondLst>
                                  <p:childTnLst>
                                    <p:set>
                                      <p:cBhvr>
                                        <p:cTn id="405" dur="1" fill="hold">
                                          <p:stCondLst>
                                            <p:cond delay="0"/>
                                          </p:stCondLst>
                                        </p:cTn>
                                        <p:tgtEl>
                                          <p:spTgt spid="2"/>
                                        </p:tgtEl>
                                        <p:attrNameLst>
                                          <p:attrName>style.visibility</p:attrName>
                                        </p:attrNameLst>
                                      </p:cBhvr>
                                      <p:to>
                                        <p:strVal val="visible"/>
                                      </p:to>
                                    </p:set>
                                    <p:animEffect transition="in" filter="barn(outVertical)">
                                      <p:cBhvr>
                                        <p:cTn id="406"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Lst>
  </p:timing>
</p:sld>
</file>

<file path=ppt/slides/slide77.xml><?xml version="1.0" encoding="utf-8"?>
<p:sld xmlns:a="http://schemas.openxmlformats.org/drawingml/2006/main" xmlns:r="http://schemas.openxmlformats.org/officeDocument/2006/relationships" xmlns:p="http://schemas.openxmlformats.org/presentationml/2006/main">
  <p:cSld>
    <p:bg>
      <p:bgPr>
        <a:gradFill>
          <a:gsLst>
            <a:gs pos="0">
              <a:srgbClr val="5F4027"/>
            </a:gs>
            <a:gs pos="64999">
              <a:srgbClr val="F0EBD5"/>
            </a:gs>
            <a:gs pos="100000">
              <a:srgbClr val="D1C39F"/>
            </a:gs>
          </a:gsLst>
          <a:lin ang="0" scaled="0"/>
        </a:gradFill>
        <a:effectLst/>
      </p:bgPr>
    </p:bg>
    <p:spTree>
      <p:nvGrpSpPr>
        <p:cNvPr id="1" name=""/>
        <p:cNvGrpSpPr/>
        <p:nvPr/>
      </p:nvGrpSpPr>
      <p:grpSpPr>
        <a:xfrm>
          <a:off x="0" y="0"/>
          <a:ext cx="0" cy="0"/>
          <a:chOff x="0" y="0"/>
          <a:chExt cx="0" cy="0"/>
        </a:xfrm>
      </p:grpSpPr>
      <p:pic>
        <p:nvPicPr>
          <p:cNvPr id="2" name="1 Imagen" descr="fhujk.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una"/>
          <p:cNvSpPr/>
          <p:nvPr/>
        </p:nvSpPr>
        <p:spPr>
          <a:xfrm>
            <a:off x="0" y="0"/>
            <a:ext cx="2857488" cy="5143500"/>
          </a:xfrm>
          <a:prstGeom prst="moon">
            <a:avLst>
              <a:gd name="adj" fmla="val 12666"/>
            </a:avLst>
          </a:prstGeom>
          <a:gradFill flip="none" rotWithShape="1">
            <a:gsLst>
              <a:gs pos="0">
                <a:srgbClr val="5F4027"/>
              </a:gs>
              <a:gs pos="50000">
                <a:srgbClr val="DDC59B">
                  <a:shade val="67500"/>
                  <a:satMod val="115000"/>
                </a:srgbClr>
              </a:gs>
              <a:gs pos="100000">
                <a:srgbClr val="DDC59B">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flipH="1">
            <a:off x="6357950" y="0"/>
            <a:ext cx="2786050" cy="5143500"/>
          </a:xfrm>
          <a:prstGeom prst="moon">
            <a:avLst>
              <a:gd name="adj" fmla="val 14495"/>
            </a:avLst>
          </a:prstGeom>
          <a:gradFill flip="none" rotWithShape="1">
            <a:gsLst>
              <a:gs pos="0">
                <a:srgbClr val="5F4027"/>
              </a:gs>
              <a:gs pos="50000">
                <a:srgbClr val="DDC59B">
                  <a:shade val="67500"/>
                  <a:satMod val="115000"/>
                </a:srgbClr>
              </a:gs>
              <a:gs pos="100000">
                <a:srgbClr val="DDC59B">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714348" y="0"/>
            <a:ext cx="2857488" cy="5143500"/>
          </a:xfrm>
          <a:prstGeom prst="moon">
            <a:avLst>
              <a:gd name="adj" fmla="val 11999"/>
            </a:avLst>
          </a:prstGeom>
          <a:gradFill flip="none" rotWithShape="1">
            <a:gsLst>
              <a:gs pos="0">
                <a:srgbClr val="5F4027"/>
              </a:gs>
              <a:gs pos="50000">
                <a:srgbClr val="DDC59B">
                  <a:shade val="67500"/>
                  <a:satMod val="115000"/>
                </a:srgbClr>
              </a:gs>
              <a:gs pos="100000">
                <a:srgbClr val="DDC59B">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5643570" y="0"/>
            <a:ext cx="2786050" cy="5143500"/>
          </a:xfrm>
          <a:prstGeom prst="moon">
            <a:avLst>
              <a:gd name="adj" fmla="val 14495"/>
            </a:avLst>
          </a:prstGeom>
          <a:gradFill flip="none" rotWithShape="1">
            <a:gsLst>
              <a:gs pos="0">
                <a:srgbClr val="5F4027"/>
              </a:gs>
              <a:gs pos="50000">
                <a:srgbClr val="DDC59B">
                  <a:shade val="67500"/>
                  <a:satMod val="115000"/>
                </a:srgbClr>
              </a:gs>
              <a:gs pos="100000">
                <a:srgbClr val="DDC59B">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4929190" y="0"/>
            <a:ext cx="2786050" cy="5143500"/>
          </a:xfrm>
          <a:prstGeom prst="moon">
            <a:avLst>
              <a:gd name="adj" fmla="val 13128"/>
            </a:avLst>
          </a:prstGeom>
          <a:gradFill flip="none" rotWithShape="1">
            <a:gsLst>
              <a:gs pos="0">
                <a:srgbClr val="5F4027"/>
              </a:gs>
              <a:gs pos="50000">
                <a:srgbClr val="DDC59B">
                  <a:shade val="67500"/>
                  <a:satMod val="115000"/>
                </a:srgbClr>
              </a:gs>
              <a:gs pos="100000">
                <a:srgbClr val="DDC59B">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1428728" y="0"/>
            <a:ext cx="2857488" cy="5143500"/>
          </a:xfrm>
          <a:prstGeom prst="moon">
            <a:avLst>
              <a:gd name="adj" fmla="val 14000"/>
            </a:avLst>
          </a:prstGeom>
          <a:gradFill flip="none" rotWithShape="1">
            <a:gsLst>
              <a:gs pos="0">
                <a:srgbClr val="5F4027"/>
              </a:gs>
              <a:gs pos="50000">
                <a:srgbClr val="DDC59B">
                  <a:shade val="67500"/>
                  <a:satMod val="115000"/>
                </a:srgbClr>
              </a:gs>
              <a:gs pos="100000">
                <a:srgbClr val="DDC59B">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2214546" y="0"/>
            <a:ext cx="2857488" cy="5143500"/>
          </a:xfrm>
          <a:prstGeom prst="moon">
            <a:avLst>
              <a:gd name="adj" fmla="val 14000"/>
            </a:avLst>
          </a:prstGeom>
          <a:gradFill flip="none" rotWithShape="1">
            <a:gsLst>
              <a:gs pos="0">
                <a:srgbClr val="5F4027"/>
              </a:gs>
              <a:gs pos="50000">
                <a:srgbClr val="DDC59B">
                  <a:shade val="67500"/>
                  <a:satMod val="115000"/>
                </a:srgbClr>
              </a:gs>
              <a:gs pos="100000">
                <a:srgbClr val="DDC59B">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4214810" y="0"/>
            <a:ext cx="2786050" cy="5143500"/>
          </a:xfrm>
          <a:prstGeom prst="moon">
            <a:avLst>
              <a:gd name="adj" fmla="val 12444"/>
            </a:avLst>
          </a:prstGeom>
          <a:gradFill flip="none" rotWithShape="1">
            <a:gsLst>
              <a:gs pos="0">
                <a:srgbClr val="5F4027"/>
              </a:gs>
              <a:gs pos="50000">
                <a:srgbClr val="DDC59B">
                  <a:shade val="67500"/>
                  <a:satMod val="115000"/>
                </a:srgbClr>
              </a:gs>
              <a:gs pos="100000">
                <a:srgbClr val="DDC59B">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6626" name="Picture 2" descr="Rendered Image"/>
          <p:cNvPicPr>
            <a:picLocks noChangeAspect="1" noChangeArrowheads="1"/>
          </p:cNvPicPr>
          <p:nvPr/>
        </p:nvPicPr>
        <p:blipFill>
          <a:blip r:embed="rId3">
            <a:lum contrast="40000"/>
          </a:blip>
          <a:srcRect/>
          <a:stretch>
            <a:fillRect/>
          </a:stretch>
        </p:blipFill>
        <p:spPr bwMode="auto">
          <a:xfrm rot="20744533">
            <a:off x="857224" y="3000378"/>
            <a:ext cx="2324100" cy="1476375"/>
          </a:xfrm>
          <a:prstGeom prst="rect">
            <a:avLst/>
          </a:prstGeom>
          <a:noFill/>
        </p:spPr>
      </p:pic>
      <p:sp>
        <p:nvSpPr>
          <p:cNvPr id="13" name="12 Rectángulo"/>
          <p:cNvSpPr/>
          <p:nvPr/>
        </p:nvSpPr>
        <p:spPr>
          <a:xfrm>
            <a:off x="-571536" y="-285770"/>
            <a:ext cx="10358510" cy="5429270"/>
          </a:xfrm>
          <a:prstGeom prst="rect">
            <a:avLst/>
          </a:prstGeom>
          <a:gradFill flip="none" rotWithShape="1">
            <a:gsLst>
              <a:gs pos="0">
                <a:srgbClr val="362416"/>
              </a:gs>
              <a:gs pos="50000">
                <a:srgbClr val="DDC59B">
                  <a:shade val="67500"/>
                  <a:satMod val="115000"/>
                </a:srgbClr>
              </a:gs>
              <a:gs pos="100000">
                <a:srgbClr val="DDC59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1+#ppt_w/2"/>
                                          </p:val>
                                        </p:tav>
                                        <p:tav tm="100000">
                                          <p:val>
                                            <p:strVal val="#ppt_x"/>
                                          </p:val>
                                        </p:tav>
                                      </p:tavLst>
                                    </p:anim>
                                    <p:anim calcmode="lin" valueType="num">
                                      <p:cBhvr additive="base">
                                        <p:cTn id="23" dur="3000" fill="hold"/>
                                        <p:tgtEl>
                                          <p:spTgt spid="10"/>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3000" fill="hold"/>
                                        <p:tgtEl>
                                          <p:spTgt spid="5"/>
                                        </p:tgtEl>
                                        <p:attrNameLst>
                                          <p:attrName>ppt_x</p:attrName>
                                        </p:attrNameLst>
                                      </p:cBhvr>
                                      <p:tavLst>
                                        <p:tav tm="0">
                                          <p:val>
                                            <p:strVal val="0-#ppt_w/2"/>
                                          </p:val>
                                        </p:tav>
                                        <p:tav tm="100000">
                                          <p:val>
                                            <p:strVal val="#ppt_x"/>
                                          </p:val>
                                        </p:tav>
                                      </p:tavLst>
                                    </p:anim>
                                    <p:anim calcmode="lin" valueType="num">
                                      <p:cBhvr additive="base">
                                        <p:cTn id="27" dur="3000" fill="hold"/>
                                        <p:tgtEl>
                                          <p:spTgt spid="5"/>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3000" fill="hold"/>
                                        <p:tgtEl>
                                          <p:spTgt spid="7"/>
                                        </p:tgtEl>
                                        <p:attrNameLst>
                                          <p:attrName>ppt_x</p:attrName>
                                        </p:attrNameLst>
                                      </p:cBhvr>
                                      <p:tavLst>
                                        <p:tav tm="0">
                                          <p:val>
                                            <p:strVal val="0-#ppt_w/2"/>
                                          </p:val>
                                        </p:tav>
                                        <p:tav tm="100000">
                                          <p:val>
                                            <p:strVal val="#ppt_x"/>
                                          </p:val>
                                        </p:tav>
                                      </p:tavLst>
                                    </p:anim>
                                    <p:anim calcmode="lin" valueType="num">
                                      <p:cBhvr additive="base">
                                        <p:cTn id="31" dur="3000" fill="hold"/>
                                        <p:tgtEl>
                                          <p:spTgt spid="7"/>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0-#ppt_w/2"/>
                                          </p:val>
                                        </p:tav>
                                        <p:tav tm="100000">
                                          <p:val>
                                            <p:strVal val="#ppt_x"/>
                                          </p:val>
                                        </p:tav>
                                      </p:tavLst>
                                    </p:anim>
                                    <p:anim calcmode="lin" valueType="num">
                                      <p:cBhvr additive="base">
                                        <p:cTn id="35" dur="3000" fill="hold"/>
                                        <p:tgtEl>
                                          <p:spTgt spid="8"/>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0-#ppt_w/2"/>
                                          </p:val>
                                        </p:tav>
                                        <p:tav tm="100000">
                                          <p:val>
                                            <p:strVal val="#ppt_x"/>
                                          </p:val>
                                        </p:tav>
                                      </p:tavLst>
                                    </p:anim>
                                    <p:anim calcmode="lin" valueType="num">
                                      <p:cBhvr additive="base">
                                        <p:cTn id="39" dur="3000" fill="hold"/>
                                        <p:tgtEl>
                                          <p:spTgt spid="11"/>
                                        </p:tgtEl>
                                        <p:attrNameLst>
                                          <p:attrName>ppt_y</p:attrName>
                                        </p:attrNameLst>
                                      </p:cBhvr>
                                      <p:tavLst>
                                        <p:tav tm="0">
                                          <p:val>
                                            <p:strVal val="#ppt_y"/>
                                          </p:val>
                                        </p:tav>
                                        <p:tav tm="100000">
                                          <p:val>
                                            <p:strVal val="#ppt_y"/>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4"/>
                                        </p:tgtEl>
                                        <p:attrNameLst>
                                          <p:attrName>style.visibility</p:attrName>
                                        </p:attrNameLst>
                                      </p:cBhvr>
                                      <p:to>
                                        <p:strVal val="visible"/>
                                      </p:to>
                                    </p:set>
                                    <p:anim calcmode="lin" valueType="num">
                                      <p:cBhvr>
                                        <p:cTn id="42" dur="3000" fill="hold"/>
                                        <p:tgtEl>
                                          <p:spTgt spid="4"/>
                                        </p:tgtEl>
                                        <p:attrNameLst>
                                          <p:attrName>ppt_w</p:attrName>
                                        </p:attrNameLst>
                                      </p:cBhvr>
                                      <p:tavLst>
                                        <p:tav tm="0" fmla="#ppt_w*sin(2.5*pi*$)">
                                          <p:val>
                                            <p:fltVal val="0"/>
                                          </p:val>
                                        </p:tav>
                                        <p:tav tm="100000">
                                          <p:val>
                                            <p:fltVal val="1"/>
                                          </p:val>
                                        </p:tav>
                                      </p:tavLst>
                                    </p:anim>
                                    <p:anim calcmode="lin" valueType="num">
                                      <p:cBhvr>
                                        <p:cTn id="43" dur="3000" fill="hold"/>
                                        <p:tgtEl>
                                          <p:spTgt spid="4"/>
                                        </p:tgtEl>
                                        <p:attrNameLst>
                                          <p:attrName>ppt_h</p:attrName>
                                        </p:attrNameLst>
                                      </p:cBhvr>
                                      <p:tavLst>
                                        <p:tav tm="0">
                                          <p:val>
                                            <p:strVal val="#ppt_h"/>
                                          </p:val>
                                        </p:tav>
                                        <p:tav tm="100000">
                                          <p:val>
                                            <p:strVal val="#ppt_h"/>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3000" fill="hold"/>
                                        <p:tgtEl>
                                          <p:spTgt spid="6"/>
                                        </p:tgtEl>
                                        <p:attrNameLst>
                                          <p:attrName>ppt_w</p:attrName>
                                        </p:attrNameLst>
                                      </p:cBhvr>
                                      <p:tavLst>
                                        <p:tav tm="0" fmla="#ppt_w*sin(2.5*pi*$)">
                                          <p:val>
                                            <p:fltVal val="0"/>
                                          </p:val>
                                        </p:tav>
                                        <p:tav tm="100000">
                                          <p:val>
                                            <p:fltVal val="1"/>
                                          </p:val>
                                        </p:tav>
                                      </p:tavLst>
                                    </p:anim>
                                    <p:anim calcmode="lin" valueType="num">
                                      <p:cBhvr>
                                        <p:cTn id="47" dur="3000" fill="hold"/>
                                        <p:tgtEl>
                                          <p:spTgt spid="6"/>
                                        </p:tgtEl>
                                        <p:attrNameLst>
                                          <p:attrName>ppt_h</p:attrName>
                                        </p:attrNameLst>
                                      </p:cBhvr>
                                      <p:tavLst>
                                        <p:tav tm="0">
                                          <p:val>
                                            <p:strVal val="#ppt_h"/>
                                          </p:val>
                                        </p:tav>
                                        <p:tav tm="100000">
                                          <p:val>
                                            <p:strVal val="#ppt_h"/>
                                          </p:val>
                                        </p:tav>
                                      </p:tavLst>
                                    </p:anim>
                                  </p:childTnLst>
                                </p:cTn>
                              </p:par>
                              <p:par>
                                <p:cTn id="48" presetID="19" presetClass="entr" presetSubtype="10" fill="hold" grpId="1"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p:cTn id="50" dur="3000" fill="hold"/>
                                        <p:tgtEl>
                                          <p:spTgt spid="9"/>
                                        </p:tgtEl>
                                        <p:attrNameLst>
                                          <p:attrName>ppt_w</p:attrName>
                                        </p:attrNameLst>
                                      </p:cBhvr>
                                      <p:tavLst>
                                        <p:tav tm="0" fmla="#ppt_w*sin(2.5*pi*$)">
                                          <p:val>
                                            <p:fltVal val="0"/>
                                          </p:val>
                                        </p:tav>
                                        <p:tav tm="100000">
                                          <p:val>
                                            <p:fltVal val="1"/>
                                          </p:val>
                                        </p:tav>
                                      </p:tavLst>
                                    </p:anim>
                                    <p:anim calcmode="lin" valueType="num">
                                      <p:cBhvr>
                                        <p:cTn id="51" dur="3000" fill="hold"/>
                                        <p:tgtEl>
                                          <p:spTgt spid="9"/>
                                        </p:tgtEl>
                                        <p:attrNameLst>
                                          <p:attrName>ppt_h</p:attrName>
                                        </p:attrNameLst>
                                      </p:cBhvr>
                                      <p:tavLst>
                                        <p:tav tm="0">
                                          <p:val>
                                            <p:strVal val="#ppt_h"/>
                                          </p:val>
                                        </p:tav>
                                        <p:tav tm="100000">
                                          <p:val>
                                            <p:strVal val="#ppt_h"/>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p:cTn id="54" dur="3000" fill="hold"/>
                                        <p:tgtEl>
                                          <p:spTgt spid="10"/>
                                        </p:tgtEl>
                                        <p:attrNameLst>
                                          <p:attrName>ppt_w</p:attrName>
                                        </p:attrNameLst>
                                      </p:cBhvr>
                                      <p:tavLst>
                                        <p:tav tm="0" fmla="#ppt_w*sin(2.5*pi*$)">
                                          <p:val>
                                            <p:fltVal val="0"/>
                                          </p:val>
                                        </p:tav>
                                        <p:tav tm="100000">
                                          <p:val>
                                            <p:fltVal val="1"/>
                                          </p:val>
                                        </p:tav>
                                      </p:tavLst>
                                    </p:anim>
                                    <p:anim calcmode="lin" valueType="num">
                                      <p:cBhvr>
                                        <p:cTn id="55" dur="3000" fill="hold"/>
                                        <p:tgtEl>
                                          <p:spTgt spid="10"/>
                                        </p:tgtEl>
                                        <p:attrNameLst>
                                          <p:attrName>ppt_h</p:attrName>
                                        </p:attrNameLst>
                                      </p:cBhvr>
                                      <p:tavLst>
                                        <p:tav tm="0">
                                          <p:val>
                                            <p:strVal val="#ppt_h"/>
                                          </p:val>
                                        </p:tav>
                                        <p:tav tm="100000">
                                          <p:val>
                                            <p:strVal val="#ppt_h"/>
                                          </p:val>
                                        </p:tav>
                                      </p:tavLst>
                                    </p:anim>
                                  </p:childTnLst>
                                </p:cTn>
                              </p:par>
                              <p:par>
                                <p:cTn id="56" presetID="19" presetClass="entr" presetSubtype="10"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p:cTn id="58" dur="3000" fill="hold"/>
                                        <p:tgtEl>
                                          <p:spTgt spid="5"/>
                                        </p:tgtEl>
                                        <p:attrNameLst>
                                          <p:attrName>ppt_w</p:attrName>
                                        </p:attrNameLst>
                                      </p:cBhvr>
                                      <p:tavLst>
                                        <p:tav tm="0" fmla="#ppt_w*sin(2.5*pi*$)">
                                          <p:val>
                                            <p:fltVal val="0"/>
                                          </p:val>
                                        </p:tav>
                                        <p:tav tm="100000">
                                          <p:val>
                                            <p:fltVal val="1"/>
                                          </p:val>
                                        </p:tav>
                                      </p:tavLst>
                                    </p:anim>
                                    <p:anim calcmode="lin" valueType="num">
                                      <p:cBhvr>
                                        <p:cTn id="59" dur="3000" fill="hold"/>
                                        <p:tgtEl>
                                          <p:spTgt spid="5"/>
                                        </p:tgtEl>
                                        <p:attrNameLst>
                                          <p:attrName>ppt_h</p:attrName>
                                        </p:attrNameLst>
                                      </p:cBhvr>
                                      <p:tavLst>
                                        <p:tav tm="0">
                                          <p:val>
                                            <p:strVal val="#ppt_h"/>
                                          </p:val>
                                        </p:tav>
                                        <p:tav tm="100000">
                                          <p:val>
                                            <p:strVal val="#ppt_h"/>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7"/>
                                        </p:tgtEl>
                                        <p:attrNameLst>
                                          <p:attrName>style.visibility</p:attrName>
                                        </p:attrNameLst>
                                      </p:cBhvr>
                                      <p:to>
                                        <p:strVal val="visible"/>
                                      </p:to>
                                    </p:set>
                                    <p:anim calcmode="lin" valueType="num">
                                      <p:cBhvr>
                                        <p:cTn id="62" dur="3000" fill="hold"/>
                                        <p:tgtEl>
                                          <p:spTgt spid="7"/>
                                        </p:tgtEl>
                                        <p:attrNameLst>
                                          <p:attrName>ppt_w</p:attrName>
                                        </p:attrNameLst>
                                      </p:cBhvr>
                                      <p:tavLst>
                                        <p:tav tm="0" fmla="#ppt_w*sin(2.5*pi*$)">
                                          <p:val>
                                            <p:fltVal val="0"/>
                                          </p:val>
                                        </p:tav>
                                        <p:tav tm="100000">
                                          <p:val>
                                            <p:fltVal val="1"/>
                                          </p:val>
                                        </p:tav>
                                      </p:tavLst>
                                    </p:anim>
                                    <p:anim calcmode="lin" valueType="num">
                                      <p:cBhvr>
                                        <p:cTn id="63" dur="3000" fill="hold"/>
                                        <p:tgtEl>
                                          <p:spTgt spid="7"/>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8"/>
                                        </p:tgtEl>
                                        <p:attrNameLst>
                                          <p:attrName>style.visibility</p:attrName>
                                        </p:attrNameLst>
                                      </p:cBhvr>
                                      <p:to>
                                        <p:strVal val="visible"/>
                                      </p:to>
                                    </p:set>
                                    <p:anim calcmode="lin" valueType="num">
                                      <p:cBhvr>
                                        <p:cTn id="66" dur="3000" fill="hold"/>
                                        <p:tgtEl>
                                          <p:spTgt spid="8"/>
                                        </p:tgtEl>
                                        <p:attrNameLst>
                                          <p:attrName>ppt_w</p:attrName>
                                        </p:attrNameLst>
                                      </p:cBhvr>
                                      <p:tavLst>
                                        <p:tav tm="0" fmla="#ppt_w*sin(2.5*pi*$)">
                                          <p:val>
                                            <p:fltVal val="0"/>
                                          </p:val>
                                        </p:tav>
                                        <p:tav tm="100000">
                                          <p:val>
                                            <p:fltVal val="1"/>
                                          </p:val>
                                        </p:tav>
                                      </p:tavLst>
                                    </p:anim>
                                    <p:anim calcmode="lin" valueType="num">
                                      <p:cBhvr>
                                        <p:cTn id="67" dur="3000" fill="hold"/>
                                        <p:tgtEl>
                                          <p:spTgt spid="8"/>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p:cTn id="70" dur="3000" fill="hold"/>
                                        <p:tgtEl>
                                          <p:spTgt spid="11"/>
                                        </p:tgtEl>
                                        <p:attrNameLst>
                                          <p:attrName>ppt_w</p:attrName>
                                        </p:attrNameLst>
                                      </p:cBhvr>
                                      <p:tavLst>
                                        <p:tav tm="0" fmla="#ppt_w*sin(2.5*pi*$)">
                                          <p:val>
                                            <p:fltVal val="0"/>
                                          </p:val>
                                        </p:tav>
                                        <p:tav tm="100000">
                                          <p:val>
                                            <p:fltVal val="1"/>
                                          </p:val>
                                        </p:tav>
                                      </p:tavLst>
                                    </p:anim>
                                    <p:anim calcmode="lin" valueType="num">
                                      <p:cBhvr>
                                        <p:cTn id="71" dur="3000" fill="hold"/>
                                        <p:tgtEl>
                                          <p:spTgt spid="11"/>
                                        </p:tgtEl>
                                        <p:attrNameLst>
                                          <p:attrName>ppt_h</p:attrName>
                                        </p:attrNameLst>
                                      </p:cBhvr>
                                      <p:tavLst>
                                        <p:tav tm="0">
                                          <p:val>
                                            <p:strVal val="#ppt_h"/>
                                          </p:val>
                                        </p:tav>
                                        <p:tav tm="100000">
                                          <p:val>
                                            <p:strVal val="#ppt_h"/>
                                          </p:val>
                                        </p:tav>
                                      </p:tavLst>
                                    </p:anim>
                                  </p:childTnLst>
                                </p:cTn>
                              </p:par>
                              <p:par>
                                <p:cTn id="72" presetID="13" presetClass="entr" presetSubtype="16" fill="hold" grpId="2" nodeType="withEffect">
                                  <p:stCondLst>
                                    <p:cond delay="0"/>
                                  </p:stCondLst>
                                  <p:childTnLst>
                                    <p:set>
                                      <p:cBhvr>
                                        <p:cTn id="73" dur="1" fill="hold">
                                          <p:stCondLst>
                                            <p:cond delay="0"/>
                                          </p:stCondLst>
                                        </p:cTn>
                                        <p:tgtEl>
                                          <p:spTgt spid="4"/>
                                        </p:tgtEl>
                                        <p:attrNameLst>
                                          <p:attrName>style.visibility</p:attrName>
                                        </p:attrNameLst>
                                      </p:cBhvr>
                                      <p:to>
                                        <p:strVal val="visible"/>
                                      </p:to>
                                    </p:set>
                                    <p:animEffect transition="in" filter="plus(in)">
                                      <p:cBhvr>
                                        <p:cTn id="74" dur="3000"/>
                                        <p:tgtEl>
                                          <p:spTgt spid="4"/>
                                        </p:tgtEl>
                                      </p:cBhvr>
                                    </p:animEffect>
                                  </p:childTnLst>
                                </p:cTn>
                              </p:par>
                              <p:par>
                                <p:cTn id="75" presetID="13" presetClass="entr" presetSubtype="16" fill="hold" grpId="2" nodeType="withEffect">
                                  <p:stCondLst>
                                    <p:cond delay="0"/>
                                  </p:stCondLst>
                                  <p:childTnLst>
                                    <p:set>
                                      <p:cBhvr>
                                        <p:cTn id="76" dur="1" fill="hold">
                                          <p:stCondLst>
                                            <p:cond delay="0"/>
                                          </p:stCondLst>
                                        </p:cTn>
                                        <p:tgtEl>
                                          <p:spTgt spid="6"/>
                                        </p:tgtEl>
                                        <p:attrNameLst>
                                          <p:attrName>style.visibility</p:attrName>
                                        </p:attrNameLst>
                                      </p:cBhvr>
                                      <p:to>
                                        <p:strVal val="visible"/>
                                      </p:to>
                                    </p:set>
                                    <p:animEffect transition="in" filter="plus(in)">
                                      <p:cBhvr>
                                        <p:cTn id="77" dur="3000"/>
                                        <p:tgtEl>
                                          <p:spTgt spid="6"/>
                                        </p:tgtEl>
                                      </p:cBhvr>
                                    </p:animEffect>
                                  </p:childTnLst>
                                </p:cTn>
                              </p:par>
                              <p:par>
                                <p:cTn id="78" presetID="13" presetClass="entr" presetSubtype="16" fill="hold" grpId="2" nodeType="withEffect">
                                  <p:stCondLst>
                                    <p:cond delay="0"/>
                                  </p:stCondLst>
                                  <p:childTnLst>
                                    <p:set>
                                      <p:cBhvr>
                                        <p:cTn id="79" dur="1" fill="hold">
                                          <p:stCondLst>
                                            <p:cond delay="0"/>
                                          </p:stCondLst>
                                        </p:cTn>
                                        <p:tgtEl>
                                          <p:spTgt spid="9"/>
                                        </p:tgtEl>
                                        <p:attrNameLst>
                                          <p:attrName>style.visibility</p:attrName>
                                        </p:attrNameLst>
                                      </p:cBhvr>
                                      <p:to>
                                        <p:strVal val="visible"/>
                                      </p:to>
                                    </p:set>
                                    <p:animEffect transition="in" filter="plus(in)">
                                      <p:cBhvr>
                                        <p:cTn id="80" dur="3000"/>
                                        <p:tgtEl>
                                          <p:spTgt spid="9"/>
                                        </p:tgtEl>
                                      </p:cBhvr>
                                    </p:animEffect>
                                  </p:childTnLst>
                                </p:cTn>
                              </p:par>
                              <p:par>
                                <p:cTn id="81" presetID="13" presetClass="entr" presetSubtype="16" fill="hold" grpId="2" nodeType="withEffect">
                                  <p:stCondLst>
                                    <p:cond delay="0"/>
                                  </p:stCondLst>
                                  <p:childTnLst>
                                    <p:set>
                                      <p:cBhvr>
                                        <p:cTn id="82" dur="1" fill="hold">
                                          <p:stCondLst>
                                            <p:cond delay="0"/>
                                          </p:stCondLst>
                                        </p:cTn>
                                        <p:tgtEl>
                                          <p:spTgt spid="10"/>
                                        </p:tgtEl>
                                        <p:attrNameLst>
                                          <p:attrName>style.visibility</p:attrName>
                                        </p:attrNameLst>
                                      </p:cBhvr>
                                      <p:to>
                                        <p:strVal val="visible"/>
                                      </p:to>
                                    </p:set>
                                    <p:animEffect transition="in" filter="plus(in)">
                                      <p:cBhvr>
                                        <p:cTn id="83" dur="3000"/>
                                        <p:tgtEl>
                                          <p:spTgt spid="10"/>
                                        </p:tgtEl>
                                      </p:cBhvr>
                                    </p:animEffect>
                                  </p:childTnLst>
                                </p:cTn>
                              </p:par>
                              <p:par>
                                <p:cTn id="84" presetID="13" presetClass="entr" presetSubtype="16" fill="hold" grpId="2" nodeType="withEffect">
                                  <p:stCondLst>
                                    <p:cond delay="0"/>
                                  </p:stCondLst>
                                  <p:childTnLst>
                                    <p:set>
                                      <p:cBhvr>
                                        <p:cTn id="85" dur="1" fill="hold">
                                          <p:stCondLst>
                                            <p:cond delay="0"/>
                                          </p:stCondLst>
                                        </p:cTn>
                                        <p:tgtEl>
                                          <p:spTgt spid="5"/>
                                        </p:tgtEl>
                                        <p:attrNameLst>
                                          <p:attrName>style.visibility</p:attrName>
                                        </p:attrNameLst>
                                      </p:cBhvr>
                                      <p:to>
                                        <p:strVal val="visible"/>
                                      </p:to>
                                    </p:set>
                                    <p:animEffect transition="in" filter="plus(in)">
                                      <p:cBhvr>
                                        <p:cTn id="86" dur="3000"/>
                                        <p:tgtEl>
                                          <p:spTgt spid="5"/>
                                        </p:tgtEl>
                                      </p:cBhvr>
                                    </p:animEffect>
                                  </p:childTnLst>
                                </p:cTn>
                              </p:par>
                              <p:par>
                                <p:cTn id="87" presetID="13" presetClass="entr" presetSubtype="16" fill="hold" grpId="2" nodeType="withEffect">
                                  <p:stCondLst>
                                    <p:cond delay="0"/>
                                  </p:stCondLst>
                                  <p:childTnLst>
                                    <p:set>
                                      <p:cBhvr>
                                        <p:cTn id="88" dur="1" fill="hold">
                                          <p:stCondLst>
                                            <p:cond delay="0"/>
                                          </p:stCondLst>
                                        </p:cTn>
                                        <p:tgtEl>
                                          <p:spTgt spid="7"/>
                                        </p:tgtEl>
                                        <p:attrNameLst>
                                          <p:attrName>style.visibility</p:attrName>
                                        </p:attrNameLst>
                                      </p:cBhvr>
                                      <p:to>
                                        <p:strVal val="visible"/>
                                      </p:to>
                                    </p:set>
                                    <p:animEffect transition="in" filter="plus(in)">
                                      <p:cBhvr>
                                        <p:cTn id="89" dur="3000"/>
                                        <p:tgtEl>
                                          <p:spTgt spid="7"/>
                                        </p:tgtEl>
                                      </p:cBhvr>
                                    </p:animEffect>
                                  </p:childTnLst>
                                </p:cTn>
                              </p:par>
                              <p:par>
                                <p:cTn id="90" presetID="13" presetClass="entr" presetSubtype="16" fill="hold" grpId="2" nodeType="withEffect">
                                  <p:stCondLst>
                                    <p:cond delay="0"/>
                                  </p:stCondLst>
                                  <p:childTnLst>
                                    <p:set>
                                      <p:cBhvr>
                                        <p:cTn id="91" dur="1" fill="hold">
                                          <p:stCondLst>
                                            <p:cond delay="0"/>
                                          </p:stCondLst>
                                        </p:cTn>
                                        <p:tgtEl>
                                          <p:spTgt spid="8"/>
                                        </p:tgtEl>
                                        <p:attrNameLst>
                                          <p:attrName>style.visibility</p:attrName>
                                        </p:attrNameLst>
                                      </p:cBhvr>
                                      <p:to>
                                        <p:strVal val="visible"/>
                                      </p:to>
                                    </p:set>
                                    <p:animEffect transition="in" filter="plus(in)">
                                      <p:cBhvr>
                                        <p:cTn id="92" dur="3000"/>
                                        <p:tgtEl>
                                          <p:spTgt spid="8"/>
                                        </p:tgtEl>
                                      </p:cBhvr>
                                    </p:animEffect>
                                  </p:childTnLst>
                                </p:cTn>
                              </p:par>
                              <p:par>
                                <p:cTn id="93" presetID="13" presetClass="entr" presetSubtype="16" fill="hold" grpId="2" nodeType="withEffect">
                                  <p:stCondLst>
                                    <p:cond delay="0"/>
                                  </p:stCondLst>
                                  <p:childTnLst>
                                    <p:set>
                                      <p:cBhvr>
                                        <p:cTn id="94" dur="1" fill="hold">
                                          <p:stCondLst>
                                            <p:cond delay="0"/>
                                          </p:stCondLst>
                                        </p:cTn>
                                        <p:tgtEl>
                                          <p:spTgt spid="11"/>
                                        </p:tgtEl>
                                        <p:attrNameLst>
                                          <p:attrName>style.visibility</p:attrName>
                                        </p:attrNameLst>
                                      </p:cBhvr>
                                      <p:to>
                                        <p:strVal val="visible"/>
                                      </p:to>
                                    </p:set>
                                    <p:animEffect transition="in" filter="plus(in)">
                                      <p:cBhvr>
                                        <p:cTn id="95" dur="3000"/>
                                        <p:tgtEl>
                                          <p:spTgt spid="11"/>
                                        </p:tgtEl>
                                      </p:cBhvr>
                                    </p:animEffect>
                                  </p:childTnLst>
                                </p:cTn>
                              </p:par>
                            </p:childTnLst>
                          </p:cTn>
                        </p:par>
                        <p:par>
                          <p:cTn id="96" fill="hold">
                            <p:stCondLst>
                              <p:cond delay="3000"/>
                            </p:stCondLst>
                            <p:childTnLst>
                              <p:par>
                                <p:cTn id="97" presetID="2" presetClass="exit" presetSubtype="2" fill="hold" grpId="3" nodeType="afterEffect">
                                  <p:stCondLst>
                                    <p:cond delay="0"/>
                                  </p:stCondLst>
                                  <p:childTnLst>
                                    <p:anim calcmode="lin" valueType="num">
                                      <p:cBhvr additive="base">
                                        <p:cTn id="98" dur="3000"/>
                                        <p:tgtEl>
                                          <p:spTgt spid="4"/>
                                        </p:tgtEl>
                                        <p:attrNameLst>
                                          <p:attrName>ppt_x</p:attrName>
                                        </p:attrNameLst>
                                      </p:cBhvr>
                                      <p:tavLst>
                                        <p:tav tm="0">
                                          <p:val>
                                            <p:strVal val="ppt_x"/>
                                          </p:val>
                                        </p:tav>
                                        <p:tav tm="100000">
                                          <p:val>
                                            <p:strVal val="1+ppt_w/2"/>
                                          </p:val>
                                        </p:tav>
                                      </p:tavLst>
                                    </p:anim>
                                    <p:anim calcmode="lin" valueType="num">
                                      <p:cBhvr additive="base">
                                        <p:cTn id="99" dur="3000"/>
                                        <p:tgtEl>
                                          <p:spTgt spid="4"/>
                                        </p:tgtEl>
                                        <p:attrNameLst>
                                          <p:attrName>ppt_y</p:attrName>
                                        </p:attrNameLst>
                                      </p:cBhvr>
                                      <p:tavLst>
                                        <p:tav tm="0">
                                          <p:val>
                                            <p:strVal val="ppt_y"/>
                                          </p:val>
                                        </p:tav>
                                        <p:tav tm="100000">
                                          <p:val>
                                            <p:strVal val="ppt_y"/>
                                          </p:val>
                                        </p:tav>
                                      </p:tavLst>
                                    </p:anim>
                                    <p:set>
                                      <p:cBhvr>
                                        <p:cTn id="100" dur="1" fill="hold">
                                          <p:stCondLst>
                                            <p:cond delay="2999"/>
                                          </p:stCondLst>
                                        </p:cTn>
                                        <p:tgtEl>
                                          <p:spTgt spid="4"/>
                                        </p:tgtEl>
                                        <p:attrNameLst>
                                          <p:attrName>style.visibility</p:attrName>
                                        </p:attrNameLst>
                                      </p:cBhvr>
                                      <p:to>
                                        <p:strVal val="hidden"/>
                                      </p:to>
                                    </p:set>
                                  </p:childTnLst>
                                </p:cTn>
                              </p:par>
                              <p:par>
                                <p:cTn id="101" presetID="2" presetClass="exit" presetSubtype="2" fill="hold" grpId="3" nodeType="withEffect">
                                  <p:stCondLst>
                                    <p:cond delay="0"/>
                                  </p:stCondLst>
                                  <p:childTnLst>
                                    <p:anim calcmode="lin" valueType="num">
                                      <p:cBhvr additive="base">
                                        <p:cTn id="102" dur="3000"/>
                                        <p:tgtEl>
                                          <p:spTgt spid="6"/>
                                        </p:tgtEl>
                                        <p:attrNameLst>
                                          <p:attrName>ppt_x</p:attrName>
                                        </p:attrNameLst>
                                      </p:cBhvr>
                                      <p:tavLst>
                                        <p:tav tm="0">
                                          <p:val>
                                            <p:strVal val="ppt_x"/>
                                          </p:val>
                                        </p:tav>
                                        <p:tav tm="100000">
                                          <p:val>
                                            <p:strVal val="1+ppt_w/2"/>
                                          </p:val>
                                        </p:tav>
                                      </p:tavLst>
                                    </p:anim>
                                    <p:anim calcmode="lin" valueType="num">
                                      <p:cBhvr additive="base">
                                        <p:cTn id="103" dur="3000"/>
                                        <p:tgtEl>
                                          <p:spTgt spid="6"/>
                                        </p:tgtEl>
                                        <p:attrNameLst>
                                          <p:attrName>ppt_y</p:attrName>
                                        </p:attrNameLst>
                                      </p:cBhvr>
                                      <p:tavLst>
                                        <p:tav tm="0">
                                          <p:val>
                                            <p:strVal val="ppt_y"/>
                                          </p:val>
                                        </p:tav>
                                        <p:tav tm="100000">
                                          <p:val>
                                            <p:strVal val="ppt_y"/>
                                          </p:val>
                                        </p:tav>
                                      </p:tavLst>
                                    </p:anim>
                                    <p:set>
                                      <p:cBhvr>
                                        <p:cTn id="104" dur="1" fill="hold">
                                          <p:stCondLst>
                                            <p:cond delay="2999"/>
                                          </p:stCondLst>
                                        </p:cTn>
                                        <p:tgtEl>
                                          <p:spTgt spid="6"/>
                                        </p:tgtEl>
                                        <p:attrNameLst>
                                          <p:attrName>style.visibility</p:attrName>
                                        </p:attrNameLst>
                                      </p:cBhvr>
                                      <p:to>
                                        <p:strVal val="hidden"/>
                                      </p:to>
                                    </p:set>
                                  </p:childTnLst>
                                </p:cTn>
                              </p:par>
                              <p:par>
                                <p:cTn id="105" presetID="2" presetClass="exit" presetSubtype="2" fill="hold" grpId="3" nodeType="withEffect">
                                  <p:stCondLst>
                                    <p:cond delay="0"/>
                                  </p:stCondLst>
                                  <p:childTnLst>
                                    <p:anim calcmode="lin" valueType="num">
                                      <p:cBhvr additive="base">
                                        <p:cTn id="106" dur="3000"/>
                                        <p:tgtEl>
                                          <p:spTgt spid="9"/>
                                        </p:tgtEl>
                                        <p:attrNameLst>
                                          <p:attrName>ppt_x</p:attrName>
                                        </p:attrNameLst>
                                      </p:cBhvr>
                                      <p:tavLst>
                                        <p:tav tm="0">
                                          <p:val>
                                            <p:strVal val="ppt_x"/>
                                          </p:val>
                                        </p:tav>
                                        <p:tav tm="100000">
                                          <p:val>
                                            <p:strVal val="1+ppt_w/2"/>
                                          </p:val>
                                        </p:tav>
                                      </p:tavLst>
                                    </p:anim>
                                    <p:anim calcmode="lin" valueType="num">
                                      <p:cBhvr additive="base">
                                        <p:cTn id="107" dur="3000"/>
                                        <p:tgtEl>
                                          <p:spTgt spid="9"/>
                                        </p:tgtEl>
                                        <p:attrNameLst>
                                          <p:attrName>ppt_y</p:attrName>
                                        </p:attrNameLst>
                                      </p:cBhvr>
                                      <p:tavLst>
                                        <p:tav tm="0">
                                          <p:val>
                                            <p:strVal val="ppt_y"/>
                                          </p:val>
                                        </p:tav>
                                        <p:tav tm="100000">
                                          <p:val>
                                            <p:strVal val="ppt_y"/>
                                          </p:val>
                                        </p:tav>
                                      </p:tavLst>
                                    </p:anim>
                                    <p:set>
                                      <p:cBhvr>
                                        <p:cTn id="108" dur="1" fill="hold">
                                          <p:stCondLst>
                                            <p:cond delay="2999"/>
                                          </p:stCondLst>
                                        </p:cTn>
                                        <p:tgtEl>
                                          <p:spTgt spid="9"/>
                                        </p:tgtEl>
                                        <p:attrNameLst>
                                          <p:attrName>style.visibility</p:attrName>
                                        </p:attrNameLst>
                                      </p:cBhvr>
                                      <p:to>
                                        <p:strVal val="hidden"/>
                                      </p:to>
                                    </p:set>
                                  </p:childTnLst>
                                </p:cTn>
                              </p:par>
                              <p:par>
                                <p:cTn id="109" presetID="2" presetClass="exit" presetSubtype="2" fill="hold" grpId="3" nodeType="withEffect">
                                  <p:stCondLst>
                                    <p:cond delay="0"/>
                                  </p:stCondLst>
                                  <p:childTnLst>
                                    <p:anim calcmode="lin" valueType="num">
                                      <p:cBhvr additive="base">
                                        <p:cTn id="110" dur="3000"/>
                                        <p:tgtEl>
                                          <p:spTgt spid="10"/>
                                        </p:tgtEl>
                                        <p:attrNameLst>
                                          <p:attrName>ppt_x</p:attrName>
                                        </p:attrNameLst>
                                      </p:cBhvr>
                                      <p:tavLst>
                                        <p:tav tm="0">
                                          <p:val>
                                            <p:strVal val="ppt_x"/>
                                          </p:val>
                                        </p:tav>
                                        <p:tav tm="100000">
                                          <p:val>
                                            <p:strVal val="1+ppt_w/2"/>
                                          </p:val>
                                        </p:tav>
                                      </p:tavLst>
                                    </p:anim>
                                    <p:anim calcmode="lin" valueType="num">
                                      <p:cBhvr additive="base">
                                        <p:cTn id="111" dur="3000"/>
                                        <p:tgtEl>
                                          <p:spTgt spid="10"/>
                                        </p:tgtEl>
                                        <p:attrNameLst>
                                          <p:attrName>ppt_y</p:attrName>
                                        </p:attrNameLst>
                                      </p:cBhvr>
                                      <p:tavLst>
                                        <p:tav tm="0">
                                          <p:val>
                                            <p:strVal val="ppt_y"/>
                                          </p:val>
                                        </p:tav>
                                        <p:tav tm="100000">
                                          <p:val>
                                            <p:strVal val="ppt_y"/>
                                          </p:val>
                                        </p:tav>
                                      </p:tavLst>
                                    </p:anim>
                                    <p:set>
                                      <p:cBhvr>
                                        <p:cTn id="112" dur="1" fill="hold">
                                          <p:stCondLst>
                                            <p:cond delay="2999"/>
                                          </p:stCondLst>
                                        </p:cTn>
                                        <p:tgtEl>
                                          <p:spTgt spid="10"/>
                                        </p:tgtEl>
                                        <p:attrNameLst>
                                          <p:attrName>style.visibility</p:attrName>
                                        </p:attrNameLst>
                                      </p:cBhvr>
                                      <p:to>
                                        <p:strVal val="hidden"/>
                                      </p:to>
                                    </p:set>
                                  </p:childTnLst>
                                </p:cTn>
                              </p:par>
                              <p:par>
                                <p:cTn id="113" presetID="2" presetClass="exit" presetSubtype="8" fill="hold" grpId="3" nodeType="withEffect">
                                  <p:stCondLst>
                                    <p:cond delay="0"/>
                                  </p:stCondLst>
                                  <p:childTnLst>
                                    <p:anim calcmode="lin" valueType="num">
                                      <p:cBhvr additive="base">
                                        <p:cTn id="114" dur="3000"/>
                                        <p:tgtEl>
                                          <p:spTgt spid="5"/>
                                        </p:tgtEl>
                                        <p:attrNameLst>
                                          <p:attrName>ppt_x</p:attrName>
                                        </p:attrNameLst>
                                      </p:cBhvr>
                                      <p:tavLst>
                                        <p:tav tm="0">
                                          <p:val>
                                            <p:strVal val="ppt_x"/>
                                          </p:val>
                                        </p:tav>
                                        <p:tav tm="100000">
                                          <p:val>
                                            <p:strVal val="0-ppt_w/2"/>
                                          </p:val>
                                        </p:tav>
                                      </p:tavLst>
                                    </p:anim>
                                    <p:anim calcmode="lin" valueType="num">
                                      <p:cBhvr additive="base">
                                        <p:cTn id="115" dur="3000"/>
                                        <p:tgtEl>
                                          <p:spTgt spid="5"/>
                                        </p:tgtEl>
                                        <p:attrNameLst>
                                          <p:attrName>ppt_y</p:attrName>
                                        </p:attrNameLst>
                                      </p:cBhvr>
                                      <p:tavLst>
                                        <p:tav tm="0">
                                          <p:val>
                                            <p:strVal val="ppt_y"/>
                                          </p:val>
                                        </p:tav>
                                        <p:tav tm="100000">
                                          <p:val>
                                            <p:strVal val="ppt_y"/>
                                          </p:val>
                                        </p:tav>
                                      </p:tavLst>
                                    </p:anim>
                                    <p:set>
                                      <p:cBhvr>
                                        <p:cTn id="116" dur="1" fill="hold">
                                          <p:stCondLst>
                                            <p:cond delay="2999"/>
                                          </p:stCondLst>
                                        </p:cTn>
                                        <p:tgtEl>
                                          <p:spTgt spid="5"/>
                                        </p:tgtEl>
                                        <p:attrNameLst>
                                          <p:attrName>style.visibility</p:attrName>
                                        </p:attrNameLst>
                                      </p:cBhvr>
                                      <p:to>
                                        <p:strVal val="hidden"/>
                                      </p:to>
                                    </p:set>
                                  </p:childTnLst>
                                </p:cTn>
                              </p:par>
                              <p:par>
                                <p:cTn id="117" presetID="2" presetClass="exit" presetSubtype="8" fill="hold" grpId="3" nodeType="withEffect">
                                  <p:stCondLst>
                                    <p:cond delay="0"/>
                                  </p:stCondLst>
                                  <p:childTnLst>
                                    <p:anim calcmode="lin" valueType="num">
                                      <p:cBhvr additive="base">
                                        <p:cTn id="118" dur="3000"/>
                                        <p:tgtEl>
                                          <p:spTgt spid="7"/>
                                        </p:tgtEl>
                                        <p:attrNameLst>
                                          <p:attrName>ppt_x</p:attrName>
                                        </p:attrNameLst>
                                      </p:cBhvr>
                                      <p:tavLst>
                                        <p:tav tm="0">
                                          <p:val>
                                            <p:strVal val="ppt_x"/>
                                          </p:val>
                                        </p:tav>
                                        <p:tav tm="100000">
                                          <p:val>
                                            <p:strVal val="0-ppt_w/2"/>
                                          </p:val>
                                        </p:tav>
                                      </p:tavLst>
                                    </p:anim>
                                    <p:anim calcmode="lin" valueType="num">
                                      <p:cBhvr additive="base">
                                        <p:cTn id="119" dur="3000"/>
                                        <p:tgtEl>
                                          <p:spTgt spid="7"/>
                                        </p:tgtEl>
                                        <p:attrNameLst>
                                          <p:attrName>ppt_y</p:attrName>
                                        </p:attrNameLst>
                                      </p:cBhvr>
                                      <p:tavLst>
                                        <p:tav tm="0">
                                          <p:val>
                                            <p:strVal val="ppt_y"/>
                                          </p:val>
                                        </p:tav>
                                        <p:tav tm="100000">
                                          <p:val>
                                            <p:strVal val="ppt_y"/>
                                          </p:val>
                                        </p:tav>
                                      </p:tavLst>
                                    </p:anim>
                                    <p:set>
                                      <p:cBhvr>
                                        <p:cTn id="120" dur="1" fill="hold">
                                          <p:stCondLst>
                                            <p:cond delay="2999"/>
                                          </p:stCondLst>
                                        </p:cTn>
                                        <p:tgtEl>
                                          <p:spTgt spid="7"/>
                                        </p:tgtEl>
                                        <p:attrNameLst>
                                          <p:attrName>style.visibility</p:attrName>
                                        </p:attrNameLst>
                                      </p:cBhvr>
                                      <p:to>
                                        <p:strVal val="hidden"/>
                                      </p:to>
                                    </p:set>
                                  </p:childTnLst>
                                </p:cTn>
                              </p:par>
                              <p:par>
                                <p:cTn id="121" presetID="2" presetClass="exit" presetSubtype="8" fill="hold" grpId="3" nodeType="withEffect">
                                  <p:stCondLst>
                                    <p:cond delay="0"/>
                                  </p:stCondLst>
                                  <p:childTnLst>
                                    <p:anim calcmode="lin" valueType="num">
                                      <p:cBhvr additive="base">
                                        <p:cTn id="122" dur="3000"/>
                                        <p:tgtEl>
                                          <p:spTgt spid="8"/>
                                        </p:tgtEl>
                                        <p:attrNameLst>
                                          <p:attrName>ppt_x</p:attrName>
                                        </p:attrNameLst>
                                      </p:cBhvr>
                                      <p:tavLst>
                                        <p:tav tm="0">
                                          <p:val>
                                            <p:strVal val="ppt_x"/>
                                          </p:val>
                                        </p:tav>
                                        <p:tav tm="100000">
                                          <p:val>
                                            <p:strVal val="0-ppt_w/2"/>
                                          </p:val>
                                        </p:tav>
                                      </p:tavLst>
                                    </p:anim>
                                    <p:anim calcmode="lin" valueType="num">
                                      <p:cBhvr additive="base">
                                        <p:cTn id="123" dur="3000"/>
                                        <p:tgtEl>
                                          <p:spTgt spid="8"/>
                                        </p:tgtEl>
                                        <p:attrNameLst>
                                          <p:attrName>ppt_y</p:attrName>
                                        </p:attrNameLst>
                                      </p:cBhvr>
                                      <p:tavLst>
                                        <p:tav tm="0">
                                          <p:val>
                                            <p:strVal val="ppt_y"/>
                                          </p:val>
                                        </p:tav>
                                        <p:tav tm="100000">
                                          <p:val>
                                            <p:strVal val="ppt_y"/>
                                          </p:val>
                                        </p:tav>
                                      </p:tavLst>
                                    </p:anim>
                                    <p:set>
                                      <p:cBhvr>
                                        <p:cTn id="124" dur="1" fill="hold">
                                          <p:stCondLst>
                                            <p:cond delay="2999"/>
                                          </p:stCondLst>
                                        </p:cTn>
                                        <p:tgtEl>
                                          <p:spTgt spid="8"/>
                                        </p:tgtEl>
                                        <p:attrNameLst>
                                          <p:attrName>style.visibility</p:attrName>
                                        </p:attrNameLst>
                                      </p:cBhvr>
                                      <p:to>
                                        <p:strVal val="hidden"/>
                                      </p:to>
                                    </p:set>
                                  </p:childTnLst>
                                </p:cTn>
                              </p:par>
                              <p:par>
                                <p:cTn id="125" presetID="2" presetClass="exit" presetSubtype="8" fill="hold" grpId="3" nodeType="withEffect">
                                  <p:stCondLst>
                                    <p:cond delay="0"/>
                                  </p:stCondLst>
                                  <p:childTnLst>
                                    <p:anim calcmode="lin" valueType="num">
                                      <p:cBhvr additive="base">
                                        <p:cTn id="126" dur="3000"/>
                                        <p:tgtEl>
                                          <p:spTgt spid="11"/>
                                        </p:tgtEl>
                                        <p:attrNameLst>
                                          <p:attrName>ppt_x</p:attrName>
                                        </p:attrNameLst>
                                      </p:cBhvr>
                                      <p:tavLst>
                                        <p:tav tm="0">
                                          <p:val>
                                            <p:strVal val="ppt_x"/>
                                          </p:val>
                                        </p:tav>
                                        <p:tav tm="100000">
                                          <p:val>
                                            <p:strVal val="0-ppt_w/2"/>
                                          </p:val>
                                        </p:tav>
                                      </p:tavLst>
                                    </p:anim>
                                    <p:anim calcmode="lin" valueType="num">
                                      <p:cBhvr additive="base">
                                        <p:cTn id="127" dur="3000"/>
                                        <p:tgtEl>
                                          <p:spTgt spid="11"/>
                                        </p:tgtEl>
                                        <p:attrNameLst>
                                          <p:attrName>ppt_y</p:attrName>
                                        </p:attrNameLst>
                                      </p:cBhvr>
                                      <p:tavLst>
                                        <p:tav tm="0">
                                          <p:val>
                                            <p:strVal val="ppt_y"/>
                                          </p:val>
                                        </p:tav>
                                        <p:tav tm="100000">
                                          <p:val>
                                            <p:strVal val="ppt_y"/>
                                          </p:val>
                                        </p:tav>
                                      </p:tavLst>
                                    </p:anim>
                                    <p:set>
                                      <p:cBhvr>
                                        <p:cTn id="128" dur="1" fill="hold">
                                          <p:stCondLst>
                                            <p:cond delay="2999"/>
                                          </p:stCondLst>
                                        </p:cTn>
                                        <p:tgtEl>
                                          <p:spTgt spid="11"/>
                                        </p:tgtEl>
                                        <p:attrNameLst>
                                          <p:attrName>style.visibility</p:attrName>
                                        </p:attrNameLst>
                                      </p:cBhvr>
                                      <p:to>
                                        <p:strVal val="hidden"/>
                                      </p:to>
                                    </p:set>
                                  </p:childTnLst>
                                </p:cTn>
                              </p:par>
                              <p:par>
                                <p:cTn id="129" presetID="19" presetClass="exit" presetSubtype="10" fill="hold" grpId="4" nodeType="withEffect">
                                  <p:stCondLst>
                                    <p:cond delay="0"/>
                                  </p:stCondLst>
                                  <p:childTnLst>
                                    <p:anim calcmode="lin" valueType="num">
                                      <p:cBhvr>
                                        <p:cTn id="130" dur="3000"/>
                                        <p:tgtEl>
                                          <p:spTgt spid="4"/>
                                        </p:tgtEl>
                                        <p:attrNameLst>
                                          <p:attrName>ppt_h</p:attrName>
                                        </p:attrNameLst>
                                      </p:cBhvr>
                                      <p:tavLst>
                                        <p:tav tm="0">
                                          <p:val>
                                            <p:strVal val="ppt_h"/>
                                          </p:val>
                                        </p:tav>
                                        <p:tav tm="100000">
                                          <p:val>
                                            <p:strVal val="ppt_h"/>
                                          </p:val>
                                        </p:tav>
                                      </p:tavLst>
                                    </p:anim>
                                    <p:anim calcmode="lin" valueType="num">
                                      <p:cBhvr>
                                        <p:cTn id="131"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2" dur="1" fill="hold">
                                          <p:stCondLst>
                                            <p:cond delay="2999"/>
                                          </p:stCondLst>
                                        </p:cTn>
                                        <p:tgtEl>
                                          <p:spTgt spid="4"/>
                                        </p:tgtEl>
                                        <p:attrNameLst>
                                          <p:attrName>style.visibility</p:attrName>
                                        </p:attrNameLst>
                                      </p:cBhvr>
                                      <p:to>
                                        <p:strVal val="hidden"/>
                                      </p:to>
                                    </p:set>
                                  </p:childTnLst>
                                </p:cTn>
                              </p:par>
                              <p:par>
                                <p:cTn id="133" presetID="19" presetClass="exit" presetSubtype="10" fill="hold" grpId="4" nodeType="withEffect">
                                  <p:stCondLst>
                                    <p:cond delay="0"/>
                                  </p:stCondLst>
                                  <p:childTnLst>
                                    <p:anim calcmode="lin" valueType="num">
                                      <p:cBhvr>
                                        <p:cTn id="134" dur="3000"/>
                                        <p:tgtEl>
                                          <p:spTgt spid="6"/>
                                        </p:tgtEl>
                                        <p:attrNameLst>
                                          <p:attrName>ppt_h</p:attrName>
                                        </p:attrNameLst>
                                      </p:cBhvr>
                                      <p:tavLst>
                                        <p:tav tm="0">
                                          <p:val>
                                            <p:strVal val="ppt_h"/>
                                          </p:val>
                                        </p:tav>
                                        <p:tav tm="100000">
                                          <p:val>
                                            <p:strVal val="ppt_h"/>
                                          </p:val>
                                        </p:tav>
                                      </p:tavLst>
                                    </p:anim>
                                    <p:anim calcmode="lin" valueType="num">
                                      <p:cBhvr>
                                        <p:cTn id="135"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6" dur="1" fill="hold">
                                          <p:stCondLst>
                                            <p:cond delay="2999"/>
                                          </p:stCondLst>
                                        </p:cTn>
                                        <p:tgtEl>
                                          <p:spTgt spid="6"/>
                                        </p:tgtEl>
                                        <p:attrNameLst>
                                          <p:attrName>style.visibility</p:attrName>
                                        </p:attrNameLst>
                                      </p:cBhvr>
                                      <p:to>
                                        <p:strVal val="hidden"/>
                                      </p:to>
                                    </p:set>
                                  </p:childTnLst>
                                </p:cTn>
                              </p:par>
                              <p:par>
                                <p:cTn id="137" presetID="19" presetClass="exit" presetSubtype="10" fill="hold" grpId="4" nodeType="withEffect">
                                  <p:stCondLst>
                                    <p:cond delay="0"/>
                                  </p:stCondLst>
                                  <p:childTnLst>
                                    <p:anim calcmode="lin" valueType="num">
                                      <p:cBhvr>
                                        <p:cTn id="138" dur="3000"/>
                                        <p:tgtEl>
                                          <p:spTgt spid="9"/>
                                        </p:tgtEl>
                                        <p:attrNameLst>
                                          <p:attrName>ppt_h</p:attrName>
                                        </p:attrNameLst>
                                      </p:cBhvr>
                                      <p:tavLst>
                                        <p:tav tm="0">
                                          <p:val>
                                            <p:strVal val="ppt_h"/>
                                          </p:val>
                                        </p:tav>
                                        <p:tav tm="100000">
                                          <p:val>
                                            <p:strVal val="ppt_h"/>
                                          </p:val>
                                        </p:tav>
                                      </p:tavLst>
                                    </p:anim>
                                    <p:anim calcmode="lin" valueType="num">
                                      <p:cBhvr>
                                        <p:cTn id="139"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0" dur="1" fill="hold">
                                          <p:stCondLst>
                                            <p:cond delay="2999"/>
                                          </p:stCondLst>
                                        </p:cTn>
                                        <p:tgtEl>
                                          <p:spTgt spid="9"/>
                                        </p:tgtEl>
                                        <p:attrNameLst>
                                          <p:attrName>style.visibility</p:attrName>
                                        </p:attrNameLst>
                                      </p:cBhvr>
                                      <p:to>
                                        <p:strVal val="hidden"/>
                                      </p:to>
                                    </p:set>
                                  </p:childTnLst>
                                </p:cTn>
                              </p:par>
                              <p:par>
                                <p:cTn id="141" presetID="19" presetClass="exit" presetSubtype="10" fill="hold" grpId="4" nodeType="withEffect">
                                  <p:stCondLst>
                                    <p:cond delay="0"/>
                                  </p:stCondLst>
                                  <p:childTnLst>
                                    <p:anim calcmode="lin" valueType="num">
                                      <p:cBhvr>
                                        <p:cTn id="142" dur="3000"/>
                                        <p:tgtEl>
                                          <p:spTgt spid="10"/>
                                        </p:tgtEl>
                                        <p:attrNameLst>
                                          <p:attrName>ppt_h</p:attrName>
                                        </p:attrNameLst>
                                      </p:cBhvr>
                                      <p:tavLst>
                                        <p:tav tm="0">
                                          <p:val>
                                            <p:strVal val="ppt_h"/>
                                          </p:val>
                                        </p:tav>
                                        <p:tav tm="100000">
                                          <p:val>
                                            <p:strVal val="ppt_h"/>
                                          </p:val>
                                        </p:tav>
                                      </p:tavLst>
                                    </p:anim>
                                    <p:anim calcmode="lin" valueType="num">
                                      <p:cBhvr>
                                        <p:cTn id="143"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4" dur="1" fill="hold">
                                          <p:stCondLst>
                                            <p:cond delay="2999"/>
                                          </p:stCondLst>
                                        </p:cTn>
                                        <p:tgtEl>
                                          <p:spTgt spid="10"/>
                                        </p:tgtEl>
                                        <p:attrNameLst>
                                          <p:attrName>style.visibility</p:attrName>
                                        </p:attrNameLst>
                                      </p:cBhvr>
                                      <p:to>
                                        <p:strVal val="hidden"/>
                                      </p:to>
                                    </p:set>
                                  </p:childTnLst>
                                </p:cTn>
                              </p:par>
                              <p:par>
                                <p:cTn id="145" presetID="19" presetClass="exit" presetSubtype="10" fill="hold" grpId="4" nodeType="withEffect">
                                  <p:stCondLst>
                                    <p:cond delay="0"/>
                                  </p:stCondLst>
                                  <p:childTnLst>
                                    <p:anim calcmode="lin" valueType="num">
                                      <p:cBhvr>
                                        <p:cTn id="146" dur="3000"/>
                                        <p:tgtEl>
                                          <p:spTgt spid="5"/>
                                        </p:tgtEl>
                                        <p:attrNameLst>
                                          <p:attrName>ppt_h</p:attrName>
                                        </p:attrNameLst>
                                      </p:cBhvr>
                                      <p:tavLst>
                                        <p:tav tm="0">
                                          <p:val>
                                            <p:strVal val="ppt_h"/>
                                          </p:val>
                                        </p:tav>
                                        <p:tav tm="100000">
                                          <p:val>
                                            <p:strVal val="ppt_h"/>
                                          </p:val>
                                        </p:tav>
                                      </p:tavLst>
                                    </p:anim>
                                    <p:anim calcmode="lin" valueType="num">
                                      <p:cBhvr>
                                        <p:cTn id="147"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8" dur="1" fill="hold">
                                          <p:stCondLst>
                                            <p:cond delay="2999"/>
                                          </p:stCondLst>
                                        </p:cTn>
                                        <p:tgtEl>
                                          <p:spTgt spid="5"/>
                                        </p:tgtEl>
                                        <p:attrNameLst>
                                          <p:attrName>style.visibility</p:attrName>
                                        </p:attrNameLst>
                                      </p:cBhvr>
                                      <p:to>
                                        <p:strVal val="hidden"/>
                                      </p:to>
                                    </p:set>
                                  </p:childTnLst>
                                </p:cTn>
                              </p:par>
                              <p:par>
                                <p:cTn id="149" presetID="19" presetClass="exit" presetSubtype="10" fill="hold" grpId="4" nodeType="withEffect">
                                  <p:stCondLst>
                                    <p:cond delay="0"/>
                                  </p:stCondLst>
                                  <p:childTnLst>
                                    <p:anim calcmode="lin" valueType="num">
                                      <p:cBhvr>
                                        <p:cTn id="150" dur="3000"/>
                                        <p:tgtEl>
                                          <p:spTgt spid="7"/>
                                        </p:tgtEl>
                                        <p:attrNameLst>
                                          <p:attrName>ppt_h</p:attrName>
                                        </p:attrNameLst>
                                      </p:cBhvr>
                                      <p:tavLst>
                                        <p:tav tm="0">
                                          <p:val>
                                            <p:strVal val="ppt_h"/>
                                          </p:val>
                                        </p:tav>
                                        <p:tav tm="100000">
                                          <p:val>
                                            <p:strVal val="ppt_h"/>
                                          </p:val>
                                        </p:tav>
                                      </p:tavLst>
                                    </p:anim>
                                    <p:anim calcmode="lin" valueType="num">
                                      <p:cBhvr>
                                        <p:cTn id="151"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2" dur="1" fill="hold">
                                          <p:stCondLst>
                                            <p:cond delay="2999"/>
                                          </p:stCondLst>
                                        </p:cTn>
                                        <p:tgtEl>
                                          <p:spTgt spid="7"/>
                                        </p:tgtEl>
                                        <p:attrNameLst>
                                          <p:attrName>style.visibility</p:attrName>
                                        </p:attrNameLst>
                                      </p:cBhvr>
                                      <p:to>
                                        <p:strVal val="hidden"/>
                                      </p:to>
                                    </p:set>
                                  </p:childTnLst>
                                </p:cTn>
                              </p:par>
                              <p:par>
                                <p:cTn id="153" presetID="19" presetClass="exit" presetSubtype="10" fill="hold" grpId="4" nodeType="withEffect">
                                  <p:stCondLst>
                                    <p:cond delay="0"/>
                                  </p:stCondLst>
                                  <p:childTnLst>
                                    <p:anim calcmode="lin" valueType="num">
                                      <p:cBhvr>
                                        <p:cTn id="154" dur="3000"/>
                                        <p:tgtEl>
                                          <p:spTgt spid="8"/>
                                        </p:tgtEl>
                                        <p:attrNameLst>
                                          <p:attrName>ppt_h</p:attrName>
                                        </p:attrNameLst>
                                      </p:cBhvr>
                                      <p:tavLst>
                                        <p:tav tm="0">
                                          <p:val>
                                            <p:strVal val="ppt_h"/>
                                          </p:val>
                                        </p:tav>
                                        <p:tav tm="100000">
                                          <p:val>
                                            <p:strVal val="ppt_h"/>
                                          </p:val>
                                        </p:tav>
                                      </p:tavLst>
                                    </p:anim>
                                    <p:anim calcmode="lin" valueType="num">
                                      <p:cBhvr>
                                        <p:cTn id="155"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6" dur="1" fill="hold">
                                          <p:stCondLst>
                                            <p:cond delay="2999"/>
                                          </p:stCondLst>
                                        </p:cTn>
                                        <p:tgtEl>
                                          <p:spTgt spid="8"/>
                                        </p:tgtEl>
                                        <p:attrNameLst>
                                          <p:attrName>style.visibility</p:attrName>
                                        </p:attrNameLst>
                                      </p:cBhvr>
                                      <p:to>
                                        <p:strVal val="hidden"/>
                                      </p:to>
                                    </p:set>
                                  </p:childTnLst>
                                </p:cTn>
                              </p:par>
                              <p:par>
                                <p:cTn id="157" presetID="19" presetClass="exit" presetSubtype="10" fill="hold" grpId="4" nodeType="withEffect">
                                  <p:stCondLst>
                                    <p:cond delay="0"/>
                                  </p:stCondLst>
                                  <p:childTnLst>
                                    <p:anim calcmode="lin" valueType="num">
                                      <p:cBhvr>
                                        <p:cTn id="158" dur="3000"/>
                                        <p:tgtEl>
                                          <p:spTgt spid="11"/>
                                        </p:tgtEl>
                                        <p:attrNameLst>
                                          <p:attrName>ppt_h</p:attrName>
                                        </p:attrNameLst>
                                      </p:cBhvr>
                                      <p:tavLst>
                                        <p:tav tm="0">
                                          <p:val>
                                            <p:strVal val="ppt_h"/>
                                          </p:val>
                                        </p:tav>
                                        <p:tav tm="100000">
                                          <p:val>
                                            <p:strVal val="ppt_h"/>
                                          </p:val>
                                        </p:tav>
                                      </p:tavLst>
                                    </p:anim>
                                    <p:anim calcmode="lin" valueType="num">
                                      <p:cBhvr>
                                        <p:cTn id="159"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0" dur="1" fill="hold">
                                          <p:stCondLst>
                                            <p:cond delay="2999"/>
                                          </p:stCondLst>
                                        </p:cTn>
                                        <p:tgtEl>
                                          <p:spTgt spid="11"/>
                                        </p:tgtEl>
                                        <p:attrNameLst>
                                          <p:attrName>style.visibility</p:attrName>
                                        </p:attrNameLst>
                                      </p:cBhvr>
                                      <p:to>
                                        <p:strVal val="hidden"/>
                                      </p:to>
                                    </p:set>
                                  </p:childTnLst>
                                </p:cTn>
                              </p:par>
                              <p:par>
                                <p:cTn id="161" presetID="23" presetClass="entr" presetSubtype="288" fill="hold" nodeType="withEffect">
                                  <p:stCondLst>
                                    <p:cond delay="0"/>
                                  </p:stCondLst>
                                  <p:childTnLst>
                                    <p:set>
                                      <p:cBhvr>
                                        <p:cTn id="162" dur="1" fill="hold">
                                          <p:stCondLst>
                                            <p:cond delay="0"/>
                                          </p:stCondLst>
                                        </p:cTn>
                                        <p:tgtEl>
                                          <p:spTgt spid="2"/>
                                        </p:tgtEl>
                                        <p:attrNameLst>
                                          <p:attrName>style.visibility</p:attrName>
                                        </p:attrNameLst>
                                      </p:cBhvr>
                                      <p:to>
                                        <p:strVal val="visible"/>
                                      </p:to>
                                    </p:set>
                                    <p:anim calcmode="lin" valueType="num">
                                      <p:cBhvr>
                                        <p:cTn id="163" dur="3000" fill="hold"/>
                                        <p:tgtEl>
                                          <p:spTgt spid="2"/>
                                        </p:tgtEl>
                                        <p:attrNameLst>
                                          <p:attrName>ppt_w</p:attrName>
                                        </p:attrNameLst>
                                      </p:cBhvr>
                                      <p:tavLst>
                                        <p:tav tm="0">
                                          <p:val>
                                            <p:strVal val="4/3*#ppt_w"/>
                                          </p:val>
                                        </p:tav>
                                        <p:tav tm="100000">
                                          <p:val>
                                            <p:strVal val="#ppt_w"/>
                                          </p:val>
                                        </p:tav>
                                      </p:tavLst>
                                    </p:anim>
                                    <p:anim calcmode="lin" valueType="num">
                                      <p:cBhvr>
                                        <p:cTn id="164" dur="3000" fill="hold"/>
                                        <p:tgtEl>
                                          <p:spTgt spid="2"/>
                                        </p:tgtEl>
                                        <p:attrNameLst>
                                          <p:attrName>ppt_h</p:attrName>
                                        </p:attrNameLst>
                                      </p:cBhvr>
                                      <p:tavLst>
                                        <p:tav tm="0">
                                          <p:val>
                                            <p:strVal val="4/3*#ppt_h"/>
                                          </p:val>
                                        </p:tav>
                                        <p:tav tm="100000">
                                          <p:val>
                                            <p:strVal val="#ppt_h"/>
                                          </p:val>
                                        </p:tav>
                                      </p:tavLst>
                                    </p:anim>
                                  </p:childTnLst>
                                </p:cTn>
                              </p:par>
                              <p:par>
                                <p:cTn id="165" presetID="16" presetClass="entr" presetSubtype="37" fill="hold" nodeType="withEffect">
                                  <p:stCondLst>
                                    <p:cond delay="0"/>
                                  </p:stCondLst>
                                  <p:childTnLst>
                                    <p:set>
                                      <p:cBhvr>
                                        <p:cTn id="166" dur="1" fill="hold">
                                          <p:stCondLst>
                                            <p:cond delay="0"/>
                                          </p:stCondLst>
                                        </p:cTn>
                                        <p:tgtEl>
                                          <p:spTgt spid="2"/>
                                        </p:tgtEl>
                                        <p:attrNameLst>
                                          <p:attrName>style.visibility</p:attrName>
                                        </p:attrNameLst>
                                      </p:cBhvr>
                                      <p:to>
                                        <p:strVal val="visible"/>
                                      </p:to>
                                    </p:set>
                                    <p:animEffect transition="in" filter="barn(outVertical)">
                                      <p:cBhvr>
                                        <p:cTn id="167" dur="3000"/>
                                        <p:tgtEl>
                                          <p:spTgt spid="2"/>
                                        </p:tgtEl>
                                      </p:cBhvr>
                                    </p:animEffect>
                                  </p:childTnLst>
                                </p:cTn>
                              </p:par>
                            </p:childTnLst>
                          </p:cTn>
                        </p:par>
                        <p:par>
                          <p:cTn id="168" fill="hold">
                            <p:stCondLst>
                              <p:cond delay="6000"/>
                            </p:stCondLst>
                            <p:childTnLst>
                              <p:par>
                                <p:cTn id="169" presetID="15" presetClass="entr" presetSubtype="0" fill="hold" nodeType="afterEffect">
                                  <p:stCondLst>
                                    <p:cond delay="0"/>
                                  </p:stCondLst>
                                  <p:childTnLst>
                                    <p:set>
                                      <p:cBhvr>
                                        <p:cTn id="170" dur="1" fill="hold">
                                          <p:stCondLst>
                                            <p:cond delay="0"/>
                                          </p:stCondLst>
                                        </p:cTn>
                                        <p:tgtEl>
                                          <p:spTgt spid="26626"/>
                                        </p:tgtEl>
                                        <p:attrNameLst>
                                          <p:attrName>style.visibility</p:attrName>
                                        </p:attrNameLst>
                                      </p:cBhvr>
                                      <p:to>
                                        <p:strVal val="visible"/>
                                      </p:to>
                                    </p:set>
                                    <p:anim calcmode="lin" valueType="num">
                                      <p:cBhvr>
                                        <p:cTn id="171" dur="2000" fill="hold"/>
                                        <p:tgtEl>
                                          <p:spTgt spid="26626"/>
                                        </p:tgtEl>
                                        <p:attrNameLst>
                                          <p:attrName>ppt_w</p:attrName>
                                        </p:attrNameLst>
                                      </p:cBhvr>
                                      <p:tavLst>
                                        <p:tav tm="0">
                                          <p:val>
                                            <p:fltVal val="0"/>
                                          </p:val>
                                        </p:tav>
                                        <p:tav tm="100000">
                                          <p:val>
                                            <p:strVal val="#ppt_w"/>
                                          </p:val>
                                        </p:tav>
                                      </p:tavLst>
                                    </p:anim>
                                    <p:anim calcmode="lin" valueType="num">
                                      <p:cBhvr>
                                        <p:cTn id="172" dur="2000" fill="hold"/>
                                        <p:tgtEl>
                                          <p:spTgt spid="26626"/>
                                        </p:tgtEl>
                                        <p:attrNameLst>
                                          <p:attrName>ppt_h</p:attrName>
                                        </p:attrNameLst>
                                      </p:cBhvr>
                                      <p:tavLst>
                                        <p:tav tm="0">
                                          <p:val>
                                            <p:fltVal val="0"/>
                                          </p:val>
                                        </p:tav>
                                        <p:tav tm="100000">
                                          <p:val>
                                            <p:strVal val="#ppt_h"/>
                                          </p:val>
                                        </p:tav>
                                      </p:tavLst>
                                    </p:anim>
                                    <p:anim calcmode="lin" valueType="num">
                                      <p:cBhvr>
                                        <p:cTn id="173" dur="2000" fill="hold"/>
                                        <p:tgtEl>
                                          <p:spTgt spid="26626"/>
                                        </p:tgtEl>
                                        <p:attrNameLst>
                                          <p:attrName>ppt_x</p:attrName>
                                        </p:attrNameLst>
                                      </p:cBhvr>
                                      <p:tavLst>
                                        <p:tav tm="0" fmla="#ppt_x+(cos(-2*pi*(1-$))*-#ppt_x-sin(-2*pi*(1-$))*(1-#ppt_y))*(1-$)">
                                          <p:val>
                                            <p:fltVal val="0"/>
                                          </p:val>
                                        </p:tav>
                                        <p:tav tm="100000">
                                          <p:val>
                                            <p:fltVal val="1"/>
                                          </p:val>
                                        </p:tav>
                                      </p:tavLst>
                                    </p:anim>
                                    <p:anim calcmode="lin" valueType="num">
                                      <p:cBhvr>
                                        <p:cTn id="174" dur="2000" fill="hold"/>
                                        <p:tgtEl>
                                          <p:spTgt spid="26626"/>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3" grpId="0" animBg="1"/>
    </p:bldLst>
  </p:timing>
</p:sld>
</file>

<file path=ppt/slides/slide7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advTm="14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CONEJITOS JUGUETONE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3">
      <a:majorFont>
        <a:latin typeface="Harrington"/>
        <a:ea typeface=""/>
        <a:cs typeface=""/>
      </a:majorFont>
      <a:minorFont>
        <a:latin typeface="Harringto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-CONEJITOS JUGUETONES-</Template>
  <TotalTime>0</TotalTime>
  <Words>749</Words>
  <Application>Microsoft Office PowerPoint</Application>
  <PresentationFormat>Presentación en pantalla (16:9)</PresentationFormat>
  <Paragraphs>37</Paragraphs>
  <Slides>78</Slides>
  <Notes>1</Notes>
  <HiddenSlides>0</HiddenSlides>
  <MMClips>1</MMClips>
  <ScaleCrop>false</ScaleCrop>
  <HeadingPairs>
    <vt:vector size="4" baseType="variant">
      <vt:variant>
        <vt:lpstr>Tema</vt:lpstr>
      </vt:variant>
      <vt:variant>
        <vt:i4>2</vt:i4>
      </vt:variant>
      <vt:variant>
        <vt:lpstr>Títulos de diapositiva</vt:lpstr>
      </vt:variant>
      <vt:variant>
        <vt:i4>78</vt:i4>
      </vt:variant>
    </vt:vector>
  </HeadingPairs>
  <TitlesOfParts>
    <vt:vector size="80" baseType="lpstr">
      <vt:lpstr>-CONEJITOS JUGUETONES-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2015-11-04T13:06:21Z</dcterms:created>
  <dcterms:modified xsi:type="dcterms:W3CDTF">2015-11-04T13:16:11Z</dcterms:modified>
</cp:coreProperties>
</file>